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9719" r:id="rId2"/>
    <p:sldMasterId id="2147489972" r:id="rId3"/>
  </p:sldMasterIdLst>
  <p:notesMasterIdLst>
    <p:notesMasterId r:id="rId29"/>
  </p:notesMasterIdLst>
  <p:handoutMasterIdLst>
    <p:handoutMasterId r:id="rId30"/>
  </p:handoutMasterIdLst>
  <p:sldIdLst>
    <p:sldId id="2322" r:id="rId4"/>
    <p:sldId id="2119" r:id="rId5"/>
    <p:sldId id="2120" r:id="rId6"/>
    <p:sldId id="2122" r:id="rId7"/>
    <p:sldId id="2123" r:id="rId8"/>
    <p:sldId id="2134" r:id="rId9"/>
    <p:sldId id="2135" r:id="rId10"/>
    <p:sldId id="2306" r:id="rId11"/>
    <p:sldId id="2308" r:id="rId12"/>
    <p:sldId id="2309" r:id="rId13"/>
    <p:sldId id="2323" r:id="rId14"/>
    <p:sldId id="2324" r:id="rId15"/>
    <p:sldId id="2326" r:id="rId16"/>
    <p:sldId id="2310" r:id="rId17"/>
    <p:sldId id="2311" r:id="rId18"/>
    <p:sldId id="2312" r:id="rId19"/>
    <p:sldId id="2313" r:id="rId20"/>
    <p:sldId id="2314" r:id="rId21"/>
    <p:sldId id="2315" r:id="rId22"/>
    <p:sldId id="2316" r:id="rId23"/>
    <p:sldId id="2317" r:id="rId24"/>
    <p:sldId id="2318" r:id="rId25"/>
    <p:sldId id="2319" r:id="rId26"/>
    <p:sldId id="2320" r:id="rId27"/>
    <p:sldId id="2305" r:id="rId28"/>
  </p:sldIdLst>
  <p:sldSz cx="9144000" cy="6858000" type="screen4x3"/>
  <p:notesSz cx="9926638" cy="6797675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rxujy2@gmail.com" initials="f" lastIdx="2" clrIdx="0">
    <p:extLst>
      <p:ext uri="{19B8F6BF-5375-455C-9EA6-DF929625EA0E}">
        <p15:presenceInfo xmlns:p15="http://schemas.microsoft.com/office/powerpoint/2012/main" userId="6e7ea2678dc1467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CC"/>
    <a:srgbClr val="00FF00"/>
    <a:srgbClr val="0000FF"/>
    <a:srgbClr val="FFDDFF"/>
    <a:srgbClr val="FF99FF"/>
    <a:srgbClr val="FFFFFF"/>
    <a:srgbClr val="FF00FF"/>
    <a:srgbClr val="660066"/>
    <a:srgbClr val="00CC00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21355" autoAdjust="0"/>
    <p:restoredTop sz="93315" autoAdjust="0"/>
  </p:normalViewPr>
  <p:slideViewPr>
    <p:cSldViewPr>
      <p:cViewPr varScale="1">
        <p:scale>
          <a:sx n="59" d="100"/>
          <a:sy n="59" d="100"/>
        </p:scale>
        <p:origin x="1208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commentAuthors" Target="commentAuthor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Relationship Id="rId8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554" name="Rectangle 2">
            <a:extLst>
              <a:ext uri="{FF2B5EF4-FFF2-40B4-BE49-F238E27FC236}">
                <a16:creationId xmlns:a16="http://schemas.microsoft.com/office/drawing/2014/main" id="{3FFC0476-8166-439A-8EF9-D64A12A374B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5" name="Rectangle 3">
            <a:extLst>
              <a:ext uri="{FF2B5EF4-FFF2-40B4-BE49-F238E27FC236}">
                <a16:creationId xmlns:a16="http://schemas.microsoft.com/office/drawing/2014/main" id="{76F4FBBB-5A4B-48FE-A3BB-ADDECD35A27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3372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6" name="Rectangle 4">
            <a:extLst>
              <a:ext uri="{FF2B5EF4-FFF2-40B4-BE49-F238E27FC236}">
                <a16:creationId xmlns:a16="http://schemas.microsoft.com/office/drawing/2014/main" id="{207F6BB9-765B-49E5-9CC8-53ADF49392A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7" name="Rectangle 5">
            <a:extLst>
              <a:ext uri="{FF2B5EF4-FFF2-40B4-BE49-F238E27FC236}">
                <a16:creationId xmlns:a16="http://schemas.microsoft.com/office/drawing/2014/main" id="{F0E672FE-A1AF-4D9F-BB46-E1FC2414C8E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3372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085D1A6-9C3F-452C-9D0F-C9E74897528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050" name="Rectangle 2">
            <a:extLst>
              <a:ext uri="{FF2B5EF4-FFF2-40B4-BE49-F238E27FC236}">
                <a16:creationId xmlns:a16="http://schemas.microsoft.com/office/drawing/2014/main" id="{C5918788-DB56-4D35-9655-2F39F2A5CEF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4051" name="Rectangle 3">
            <a:extLst>
              <a:ext uri="{FF2B5EF4-FFF2-40B4-BE49-F238E27FC236}">
                <a16:creationId xmlns:a16="http://schemas.microsoft.com/office/drawing/2014/main" id="{B66602A1-486D-466C-9B6C-6B32F2BCAB6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623372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7524" name="Rectangle 4">
            <a:extLst>
              <a:ext uri="{FF2B5EF4-FFF2-40B4-BE49-F238E27FC236}">
                <a16:creationId xmlns:a16="http://schemas.microsoft.com/office/drawing/2014/main" id="{390F7CF1-E4D4-49ED-8108-AC8766004197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63900" y="509588"/>
            <a:ext cx="3398838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4053" name="Rectangle 5">
            <a:extLst>
              <a:ext uri="{FF2B5EF4-FFF2-40B4-BE49-F238E27FC236}">
                <a16:creationId xmlns:a16="http://schemas.microsoft.com/office/drawing/2014/main" id="{2A0DFE17-75EB-4C1C-874D-97744AE3FFE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14054" name="Rectangle 6">
            <a:extLst>
              <a:ext uri="{FF2B5EF4-FFF2-40B4-BE49-F238E27FC236}">
                <a16:creationId xmlns:a16="http://schemas.microsoft.com/office/drawing/2014/main" id="{579692E3-514D-41AD-9EA6-A1FBBF73CFF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4055" name="Rectangle 7">
            <a:extLst>
              <a:ext uri="{FF2B5EF4-FFF2-40B4-BE49-F238E27FC236}">
                <a16:creationId xmlns:a16="http://schemas.microsoft.com/office/drawing/2014/main" id="{9156C933-88AA-4872-BB0F-1730B21C9F4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3372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FBD419D-64CE-4550-BAA2-0242050FC71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833881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0CB4F53-88CB-4C33-AB79-DD0F3B09A9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E448C0C-11EC-4F14-87EE-6E1BFC0905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85212E5-D105-40CA-98B0-0FE6ED1254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AB1DE2-F14C-4215-862D-7892FFAF1AA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01272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F940FA1-01BC-48A7-B4B5-CB6D00B8F9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BC251F2-60E3-4296-BFCE-EB8C0E3FF1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BBFBC5B-5423-4FD1-BCE6-8FC7BF67AE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14375D-8CD9-46AF-8C41-09E335183E6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61064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662272B-A9A6-478C-B476-EF425841A8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55A9ED6-29CA-4D33-9F13-90A2E5A123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5AAE814-BD3E-41DF-B881-23B6928BED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A957E7-43B0-4056-AFF1-BC1FCBEFCE1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652693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EBD0CB7-2083-43C6-A1FE-F6AFE1FBBA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D21FA05-F693-4AEA-99C4-CB234BDDE5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E90880E-4D09-411D-A86E-FF877E9723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3EAD3B-D202-412A-96D1-6259709983B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958394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B1BA1B9-80A5-47BB-AE94-5886B4D1DD1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DDDDF2D-A4D0-4E59-A260-C7CC2C4F634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0C56D1E-4A62-4589-AE93-3790E80644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C7E1B0-9EC0-4677-833D-06C393E8CBD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431377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29D06C7-3459-43EE-BDBF-4A89924E2D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6BF6B9E-0B4B-45FB-A864-4197464B7F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BE811F5-4019-4B4D-B706-8E4410C0B1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CB0E81-DFB2-4306-AE9C-4AA3B3243F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733904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E9177A2-C34A-44E1-8648-881D74EB1A5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DFB4D50-31FE-48AC-B9FD-C991E35CF8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66A76EF-E0B2-452E-8251-600643A077E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41D597-6984-4660-AF26-EA33E11F223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170458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E49B45A-79A7-423D-BABD-E54649D3D9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62119C8-36DF-42FA-B727-5DF24DC698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80C2522-B0B4-4E4B-B3AF-A0D1C692CE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2A1AEA-4D6F-4016-9F83-E47284FC26B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978523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B6C2190-B7D8-47A4-AA3C-03D15275F7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8175838-B24A-4816-A95E-A1DF8C40B79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D5F39CCB-44A5-42AA-8734-702871C4AC5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29834D-F101-4939-A509-4E033B6A97B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945185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E97AAC2-84E6-484B-BBC1-87E1162493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23DA3B7-334A-4D43-9C72-595E810187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0D54346-06DF-423C-ADAA-2612E32C8B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91CC6C-A0CA-4027-990A-46672CBEF58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456308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8C324BE-76BA-486B-980E-81AB4E36E4B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89123F3-9D6B-4447-9C28-A0AAE956E2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ACFF776-9683-47EB-966F-B3733C8681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159C79-ACD3-4E88-9933-C98A0DFFF5F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1188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BE7A2BA-EB09-413F-8D13-A2CABB0848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C1E3401-E0DA-4C7C-A41A-CEAB4B05DC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E8BF680-25AB-43B7-A87A-AAF2426CEA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909520-5D08-4EEA-B917-6A59948C37B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194697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F0E53CD-C280-4967-84A6-B110BEE9EC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94CDF21-E72A-45C2-A164-7EAFCF85135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7316F7A-3189-4CE2-8E7B-C35F4AA91C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FD4B45-79D1-4A7D-BDB6-BF1062B4DA3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553460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83388CA-0573-45D1-A517-B20DFCB2B7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A69F143-C875-4288-988B-542E284531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4C82513-1482-442C-BBD3-5B0B7D8176C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7947DF-BC88-40C0-9353-24BDAEA45D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67045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DD8ACC6-807A-49E8-9ECF-13CBA1ACB62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1BBF968-5610-4FA2-B40B-EB7AB4ECFC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47973E8-C92D-48E3-821D-4C92728F0D2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875DF-0258-4B1E-AE58-D16AB59FAA1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8024694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1B7CE2C-C4D3-4296-86BD-3CEC538103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92A1A18-24EE-4687-84FE-BE52AC3A4A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21EB7C7-8865-4B33-B590-1AD14BA0FD5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C70BC3-87AB-427B-8EB5-B328C341088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4572411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C21496E-CFB8-41B2-99FF-209219A0CF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CAF5126-36A8-4015-8F44-4312344D54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A636E4B-755D-4F63-AACA-D6D303B1EF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776579-D0D8-41F4-9A27-2FEDCB48679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4966372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C0CDCD5-D5E2-4CE3-A3C6-170DE79472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0C51A3D-E9ED-4782-AB80-6BD26AE8D83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54DEE6A-62DC-4600-B4DA-68F78EF7E60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ACFB33-66AE-4761-AA9F-3D0EF35FB7A3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23214758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B935400-DEE6-4E73-9D6E-6A352BD7F6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D30E48A-0600-4651-822A-0E4D0DF5B9E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046F01D-6908-4DCB-A59C-B34B94134C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6898D9-6D34-427B-A175-3F8F79533FE7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84062481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C8C40A9-0042-468A-9DE6-03F7A61E34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ACDCFD2-752C-4B66-9D4D-B7234703E5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C4830C6-23FD-4551-B3E4-4DF5337C464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256AE6-53BA-4AD1-96BE-CBD8E317ED01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86360014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97CA4D6-D06E-4ABC-8D20-758F5AD204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9247F37-2294-4564-A5FA-B766B8A1A7A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4C5F699-42FA-4199-9AD9-B62E938FA15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162906-E67E-42C7-8B51-4369FA010975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17196726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19B05F9-768D-4393-9467-5B17D4D79B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1315398-8CF6-4C64-BE9F-A1FE8764FE2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CF6EF85-0F1E-494C-80D7-D262F1847E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D2F170-E9EA-47C9-8509-C494A7C34CCA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4236541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409627-6BD5-4314-9E1E-D18584C2BA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BD1EF38-E3B7-46A4-B80C-2F1222D14FA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99F67AB-5564-442C-A050-1915E1C721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73C09F-C630-4253-95B7-64CE41D1C28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572844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E3B0323-734E-434D-8F60-96E47466DF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873FDC4-BF83-412F-B448-EA14B4AD46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EAF4A78-349B-4809-AAFD-2A7AA42A1B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D68D50-6BC1-4D0C-B3E8-65A44DD2B5FD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29315774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EED0D9D-BC01-4C03-B58A-4B0908F268C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30BAA7C-8985-4094-9D2E-8BEFA24D98E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CBB7E63-4B51-4E52-98B6-7E8B4FA453A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45ED24-D404-4716-B68D-8AAFA5115618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07175276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C44E71E-EF4F-4270-B795-D022584BF11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F8E5FF2-C928-4B5B-A9CB-687DDF46FFD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03CB962-50E8-40B4-83E3-33DE21473A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C51CC9-E450-40E6-A421-720701B08DD6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69694032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B761CC-DB91-45A8-83DC-5DB8A89D5F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BEEE00F-21D5-41F8-8AB2-81E620C196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52FE92D-4FE3-4280-B8B9-85593F6F59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2418ED-E33F-4EB6-8E96-D8D275F85CE3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425176667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99BEA5C-ED4E-4088-99AB-E033DEB952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C999E05-DD48-4FD9-A9EC-BB64F5EF17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4CEF0CB-128E-47FF-B9EA-D364BE676E7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3F7B72-E9B7-4954-B531-0F73789373A9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19044267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75E7087-6D1F-4A21-8AC1-4190A94C343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DFBD219-5288-49D2-B322-CED1BBE00B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935C8F1-7D60-4B5F-A09A-007D2633763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BCF33B-62FF-4DD4-9C7D-5AB8784A8D97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045940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4543C6E-646C-4A56-A568-DCEF1898FF8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097579-A445-404A-9C2E-D3F5667ADF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57836CB-2679-4F3B-A10E-B0A7D34EE6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0D97C0-9900-4766-844D-99AF0F7A598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1289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3DEFBF4-078F-4966-BE1D-265E1F15DB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014BE9B-110F-4633-935E-56B8EC345B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8020874-BFA7-4F79-9EEA-71D17C1427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DF69A0-4600-4BEB-83B2-301BEF62461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01077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D9B7BFF-007E-484A-BBCA-CF9102304E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CF2C31F-F6D7-452E-AF76-6441258C45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A9315B6-8018-4AC2-9084-FEAB60990D4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260FEF-D8F4-425E-809D-72E9AD6BBDF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982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1D4EAB4A-C4DB-45B9-A12C-4E783868C69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17D0FD3-4A4E-40DE-BADF-521FE3767B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2C76135-7344-43D1-A5F5-349344A703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D1E05D-CA04-496B-A340-054554C63C5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13688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B1EDF9E-D669-4425-ADD5-6E3BD3A638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56950CD-26F8-41D5-A899-E222F7A6EAD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577EA79-5160-426B-8863-A1B97CF632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7E31DD-301C-4C39-B2D6-AF24263E474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60182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D1485E0-93B6-49F3-A808-098C7D4D57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7A962A8-7460-4961-8096-D5E371A7F6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C9021C9-4693-4AE8-8C57-CDC7040405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0BA19C-AFAE-4D59-8A63-A0B75D14633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8126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937D063-4201-4DDD-8C98-721122B13A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BAA56B9-EA47-4D66-A68C-8FD5ED558B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FCB0533-E29F-4BFF-B4A9-638CB21BEBF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4BBB641-C9C2-44E6-943C-13EBBEF637E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74B1C0B-7A95-411D-B128-E9F2DC7CC51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10F248A-87A1-427F-B78A-0DC1C167CFC7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9610" r:id="rId1"/>
    <p:sldLayoutId id="2147489611" r:id="rId2"/>
    <p:sldLayoutId id="2147489612" r:id="rId3"/>
    <p:sldLayoutId id="2147489613" r:id="rId4"/>
    <p:sldLayoutId id="2147489614" r:id="rId5"/>
    <p:sldLayoutId id="2147489615" r:id="rId6"/>
    <p:sldLayoutId id="2147489616" r:id="rId7"/>
    <p:sldLayoutId id="2147489617" r:id="rId8"/>
    <p:sldLayoutId id="2147489618" r:id="rId9"/>
    <p:sldLayoutId id="2147489619" r:id="rId10"/>
    <p:sldLayoutId id="2147489620" r:id="rId11"/>
    <p:sldLayoutId id="214748962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0BB812B-2E24-41A0-9A27-78890B390E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9C79FC5-EE04-4592-BB61-B22F27696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07F321D-9606-4D70-9405-0033F23F511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46A29E0-4F27-4F67-9CB5-8C3ED457E03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548FAB4-BBDB-45FC-B3DF-03850022C3F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DFF2185A-AFE7-44E6-A3AC-0E118F024AF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68286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9720" r:id="rId1"/>
    <p:sldLayoutId id="2147489721" r:id="rId2"/>
    <p:sldLayoutId id="2147489722" r:id="rId3"/>
    <p:sldLayoutId id="2147489723" r:id="rId4"/>
    <p:sldLayoutId id="2147489724" r:id="rId5"/>
    <p:sldLayoutId id="2147489725" r:id="rId6"/>
    <p:sldLayoutId id="2147489726" r:id="rId7"/>
    <p:sldLayoutId id="2147489727" r:id="rId8"/>
    <p:sldLayoutId id="2147489728" r:id="rId9"/>
    <p:sldLayoutId id="2147489729" r:id="rId10"/>
    <p:sldLayoutId id="2147489730" r:id="rId11"/>
    <p:sldLayoutId id="214748973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8CE0364B-89B6-410A-AF04-D7953F83BF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96969A3-708E-4520-AA31-AF76C044BA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51620" name="Rectangle 4">
            <a:extLst>
              <a:ext uri="{FF2B5EF4-FFF2-40B4-BE49-F238E27FC236}">
                <a16:creationId xmlns:a16="http://schemas.microsoft.com/office/drawing/2014/main" id="{6106F9B8-6907-49FE-A585-93FD51A72CE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51621" name="Rectangle 5">
            <a:extLst>
              <a:ext uri="{FF2B5EF4-FFF2-40B4-BE49-F238E27FC236}">
                <a16:creationId xmlns:a16="http://schemas.microsoft.com/office/drawing/2014/main" id="{045953EA-AEED-4732-887C-22740B65D27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51622" name="Rectangle 6">
            <a:extLst>
              <a:ext uri="{FF2B5EF4-FFF2-40B4-BE49-F238E27FC236}">
                <a16:creationId xmlns:a16="http://schemas.microsoft.com/office/drawing/2014/main" id="{9A583CFA-8946-4F77-8525-73A7DEF2EFC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  <a:ea typeface="新細明體" charset="-120"/>
              </a:defRPr>
            </a:lvl1pPr>
          </a:lstStyle>
          <a:p>
            <a:pPr>
              <a:defRPr/>
            </a:pPr>
            <a:fld id="{E9803CD0-5415-4484-B4EB-F9FFE8CF1DC9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012664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9973" r:id="rId1"/>
    <p:sldLayoutId id="2147489974" r:id="rId2"/>
    <p:sldLayoutId id="2147489975" r:id="rId3"/>
    <p:sldLayoutId id="2147489976" r:id="rId4"/>
    <p:sldLayoutId id="2147489977" r:id="rId5"/>
    <p:sldLayoutId id="2147489978" r:id="rId6"/>
    <p:sldLayoutId id="2147489979" r:id="rId7"/>
    <p:sldLayoutId id="2147489980" r:id="rId8"/>
    <p:sldLayoutId id="2147489981" r:id="rId9"/>
    <p:sldLayoutId id="2147489982" r:id="rId10"/>
    <p:sldLayoutId id="21474899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096" y="166687"/>
            <a:ext cx="9107488" cy="6358657"/>
          </a:xfrm>
        </p:spPr>
        <p:txBody>
          <a:bodyPr/>
          <a:lstStyle/>
          <a:p>
            <a:pPr lvl="0" algn="ctr" eaLnBrk="1" hangingPunct="1">
              <a:spcBef>
                <a:spcPct val="0"/>
              </a:spcBef>
              <a:buNone/>
            </a:pPr>
            <a:r>
              <a:rPr lang="zh-TW" altLang="en-US" sz="3600" dirty="0">
                <a:solidFill>
                  <a:srgbClr val="FFFF00"/>
                </a:solidFill>
                <a:ea typeface="華康儷中黑" panose="020B0509000000000000" pitchFamily="49" charset="-120"/>
              </a:rPr>
              <a:t>常年期第卅三主日</a:t>
            </a:r>
            <a:endParaRPr lang="en-US" altLang="zh-TW" sz="3600" dirty="0">
              <a:solidFill>
                <a:srgbClr val="FFFF00"/>
              </a:solidFill>
              <a:ea typeface="華康儷中黑" panose="020B0509000000000000" pitchFamily="49" charset="-120"/>
            </a:endParaRPr>
          </a:p>
          <a:p>
            <a:pPr lvl="0" algn="ctr" eaLnBrk="1" hangingPunct="1">
              <a:spcBef>
                <a:spcPct val="0"/>
              </a:spcBef>
              <a:buNone/>
            </a:pP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2024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年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11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月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17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日</a:t>
            </a:r>
            <a:endParaRPr lang="zh-TW" altLang="en-US" sz="10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spcBef>
                <a:spcPts val="1200"/>
              </a:spcBef>
              <a:spcAft>
                <a:spcPts val="1200"/>
              </a:spcAft>
              <a:buFontTx/>
              <a:buNone/>
            </a:pP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感</a:t>
            </a:r>
            <a:r>
              <a:rPr lang="zh-TW" altLang="en-US" sz="1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 </a:t>
            </a: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恩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0000"/>
                </a:solidFill>
                <a:highlight>
                  <a:srgbClr val="FFFF00"/>
                </a:highlight>
                <a:ea typeface="華康正顏楷體W7" panose="03000709000000000000" pitchFamily="65" charset="-120"/>
              </a:rPr>
              <a:t>祭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FF00"/>
                </a:solidFill>
                <a:highlight>
                  <a:srgbClr val="FF0000"/>
                </a:highlight>
                <a:ea typeface="華康正顏楷體W7" panose="03000709000000000000" pitchFamily="65" charset="-120"/>
              </a:rPr>
              <a:t>宴</a:t>
            </a:r>
          </a:p>
          <a:p>
            <a:pPr algn="ctr" eaLnBrk="1" hangingPunct="1">
              <a:buFontTx/>
              <a:buNone/>
            </a:pPr>
            <a:endParaRPr lang="zh-TW" altLang="en-US" sz="18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2500"/>
              </a:lnSpc>
              <a:spcBef>
                <a:spcPct val="0"/>
              </a:spcBef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</a:rPr>
              <a:t>主 題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zh-TW" sz="1400" dirty="0">
              <a:solidFill>
                <a:srgbClr val="00FF00"/>
              </a:solidFill>
              <a:ea typeface="華康粗黑體" panose="020B0709000000000000" pitchFamily="49" charset="-120"/>
            </a:endParaRPr>
          </a:p>
          <a:p>
            <a:pPr algn="ctr" eaLnBrk="1" hangingPunct="1"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zh-HK" altLang="en-US" sz="10000" spc="300" dirty="0">
                <a:solidFill>
                  <a:srgbClr val="FFFF00"/>
                </a:solidFill>
                <a:ea typeface="華康粗黑體" panose="020B0709000000000000" pitchFamily="49" charset="-120"/>
              </a:rPr>
              <a:t>活在末日之前</a:t>
            </a:r>
            <a:endParaRPr lang="en-US" altLang="zh-HK" sz="10000" spc="300" dirty="0">
              <a:solidFill>
                <a:srgbClr val="FFFF00"/>
              </a:solidFill>
              <a:ea typeface="華康粗黑體" panose="020B0709000000000000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pc="-300" dirty="0">
                <a:solidFill>
                  <a:schemeClr val="bg1"/>
                </a:solidFill>
                <a:ea typeface="華康粗黑體" panose="020B0709000000000000" pitchFamily="49" charset="-120"/>
              </a:rPr>
              <a:t>——</a:t>
            </a:r>
            <a:r>
              <a:rPr lang="zh-TW" altLang="en-US" sz="5000" spc="-3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未知生焉知死 未知死焉知生</a:t>
            </a:r>
            <a:r>
              <a:rPr lang="en-US" altLang="zh-TW" spc="-300" dirty="0">
                <a:solidFill>
                  <a:schemeClr val="bg1"/>
                </a:solidFill>
                <a:ea typeface="華康粗黑體" panose="020B0709000000000000" pitchFamily="49" charset="-120"/>
              </a:rPr>
              <a:t>——</a:t>
            </a:r>
            <a:endParaRPr lang="zh-TW" altLang="en-US" spc="-300" dirty="0">
              <a:solidFill>
                <a:schemeClr val="bg1"/>
              </a:solidFill>
              <a:ea typeface="華康粗黑體" panose="020B07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002237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F61ADA9E-B273-4F08-91CE-4D741E5B93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 marL="360000" indent="-457200" algn="l">
              <a:lnSpc>
                <a:spcPts val="5200"/>
              </a:lnSpc>
              <a:spcBef>
                <a:spcPts val="0"/>
              </a:spcBef>
              <a:spcAft>
                <a:spcPts val="1800"/>
              </a:spcAft>
            </a:pPr>
            <a:r>
              <a:rPr lang="zh-TW" altLang="en-US" sz="4000" dirty="0">
                <a:ea typeface="華康儷粗宋(P)" panose="02020700000000000000" pitchFamily="18" charset="-120"/>
              </a:rPr>
              <a:t>許多</a:t>
            </a:r>
            <a:r>
              <a:rPr lang="zh-TW" altLang="en-US" sz="4000" dirty="0">
                <a:solidFill>
                  <a:srgbClr val="FF0000"/>
                </a:solidFill>
                <a:ea typeface="華康儷粗宋(P)" panose="02020700000000000000" pitchFamily="18" charset="-120"/>
              </a:rPr>
              <a:t>長眠於塵土的人</a:t>
            </a:r>
            <a:r>
              <a:rPr lang="en-US" altLang="zh-TW" sz="4000" dirty="0">
                <a:solidFill>
                  <a:srgbClr val="FF0000"/>
                </a:solidFill>
                <a:ea typeface="華康儷粗宋(P)" panose="02020700000000000000" pitchFamily="18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儷粗宋(P)" panose="02020700000000000000" pitchFamily="18" charset="-120"/>
              </a:rPr>
              <a:t>要醒來</a:t>
            </a:r>
            <a:r>
              <a:rPr lang="en-US" altLang="zh-TW" sz="4000" dirty="0">
                <a:ea typeface="華康儷粗宋(P)" panose="02020700000000000000" pitchFamily="18" charset="-120"/>
              </a:rPr>
              <a:t>:</a:t>
            </a:r>
            <a:r>
              <a:rPr lang="zh-TW" altLang="en-US" sz="4000" dirty="0">
                <a:ea typeface="華康儷粗宋(P)" panose="02020700000000000000" pitchFamily="18" charset="-120"/>
              </a:rPr>
              <a:t>有的要進入</a:t>
            </a:r>
            <a:r>
              <a:rPr lang="zh-TW" altLang="en-US" sz="4000" dirty="0">
                <a:highlight>
                  <a:srgbClr val="FFFF00"/>
                </a:highlight>
                <a:ea typeface="華康儷粗宋(P)" panose="02020700000000000000" pitchFamily="18" charset="-120"/>
              </a:rPr>
              <a:t>永生</a:t>
            </a:r>
            <a:r>
              <a:rPr lang="en-US" altLang="zh-TW" sz="4000" dirty="0">
                <a:ea typeface="華康儷粗宋(P)" panose="02020700000000000000" pitchFamily="18" charset="-120"/>
              </a:rPr>
              <a:t>,</a:t>
            </a:r>
            <a:r>
              <a:rPr lang="zh-TW" altLang="en-US" sz="4000" dirty="0">
                <a:ea typeface="華康儷粗宋(P)" panose="02020700000000000000" pitchFamily="18" charset="-120"/>
              </a:rPr>
              <a:t>有的要永遠</a:t>
            </a:r>
            <a:r>
              <a:rPr lang="zh-TW" altLang="en-US" sz="4000" dirty="0">
                <a:highlight>
                  <a:srgbClr val="FFFF00"/>
                </a:highlight>
                <a:ea typeface="華康儷粗宋(P)" panose="02020700000000000000" pitchFamily="18" charset="-120"/>
              </a:rPr>
              <a:t>蒙羞</a:t>
            </a:r>
            <a:r>
              <a:rPr lang="zh-TW" altLang="en-US" sz="4000" dirty="0">
                <a:ea typeface="華康儷粗宋(P)" panose="02020700000000000000" pitchFamily="18" charset="-120"/>
              </a:rPr>
              <a:t>受辱</a:t>
            </a:r>
            <a:r>
              <a:rPr lang="en-US" altLang="zh-TW" sz="4000" dirty="0">
                <a:ea typeface="華康儷粗宋(P)" panose="02020700000000000000" pitchFamily="18" charset="-120"/>
              </a:rPr>
              <a:t>.</a:t>
            </a:r>
            <a:r>
              <a:rPr lang="zh-TW" altLang="en-US" sz="4000" dirty="0">
                <a:ea typeface="華康儷粗宋(P)" panose="02020700000000000000" pitchFamily="18" charset="-120"/>
              </a:rPr>
              <a:t>賢明之士</a:t>
            </a:r>
            <a:r>
              <a:rPr lang="en-US" altLang="zh-TW" sz="4000" dirty="0">
                <a:ea typeface="華康儷粗宋(P)" panose="02020700000000000000" pitchFamily="18" charset="-120"/>
              </a:rPr>
              <a:t>,</a:t>
            </a:r>
            <a:r>
              <a:rPr lang="zh-TW" altLang="en-US" sz="4000" dirty="0">
                <a:ea typeface="華康儷粗宋(P)" panose="02020700000000000000" pitchFamily="18" charset="-120"/>
              </a:rPr>
              <a:t>要發光</a:t>
            </a:r>
            <a:r>
              <a:rPr lang="en-US" altLang="zh-TW" sz="4000" dirty="0">
                <a:ea typeface="華康儷粗宋(P)" panose="02020700000000000000" pitchFamily="18" charset="-120"/>
              </a:rPr>
              <a:t>,</a:t>
            </a:r>
            <a:r>
              <a:rPr lang="zh-TW" altLang="en-US" sz="4000" dirty="0">
                <a:ea typeface="華康儷粗宋(P)" panose="02020700000000000000" pitchFamily="18" charset="-120"/>
              </a:rPr>
              <a:t>有如穹蒼的光輝</a:t>
            </a:r>
            <a:r>
              <a:rPr lang="en-US" altLang="zh-TW" sz="4000" dirty="0">
                <a:ea typeface="華康儷粗宋(P)" panose="02020700000000000000" pitchFamily="18" charset="-120"/>
              </a:rPr>
              <a:t>;</a:t>
            </a:r>
            <a:r>
              <a:rPr lang="zh-TW" altLang="en-US" sz="4000" dirty="0">
                <a:ea typeface="華康儷粗宋(P)" panose="02020700000000000000" pitchFamily="18" charset="-120"/>
              </a:rPr>
              <a:t>那些</a:t>
            </a:r>
            <a:r>
              <a:rPr lang="zh-TW" altLang="en-US" sz="4000" dirty="0">
                <a:solidFill>
                  <a:srgbClr val="FF0000"/>
                </a:solidFill>
                <a:ea typeface="華康儷粗宋(P)" panose="02020700000000000000" pitchFamily="18" charset="-120"/>
              </a:rPr>
              <a:t>引導許多人歸於正義的人</a:t>
            </a:r>
            <a:r>
              <a:rPr lang="en-US" altLang="zh-TW" sz="4000" dirty="0">
                <a:solidFill>
                  <a:srgbClr val="FF0000"/>
                </a:solidFill>
                <a:ea typeface="華康儷粗宋(P)" panose="02020700000000000000" pitchFamily="18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儷粗宋(P)" panose="02020700000000000000" pitchFamily="18" charset="-120"/>
              </a:rPr>
              <a:t>要永遠發光</a:t>
            </a:r>
            <a:r>
              <a:rPr lang="en-US" altLang="zh-TW" sz="4000" dirty="0">
                <a:ea typeface="華康儷粗宋(P)" panose="02020700000000000000" pitchFamily="18" charset="-120"/>
              </a:rPr>
              <a:t>,</a:t>
            </a:r>
            <a:r>
              <a:rPr lang="zh-TW" altLang="en-US" sz="4000" dirty="0">
                <a:ea typeface="華康儷粗宋(P)" panose="02020700000000000000" pitchFamily="18" charset="-120"/>
              </a:rPr>
              <a:t>如同星辰</a:t>
            </a:r>
            <a:r>
              <a:rPr lang="en-US" altLang="zh-TW" sz="4000" dirty="0">
                <a:ea typeface="華康儷粗宋(P)" panose="02020700000000000000" pitchFamily="18" charset="-120"/>
              </a:rPr>
              <a:t>.</a:t>
            </a:r>
          </a:p>
          <a:p>
            <a:pPr marL="360000" indent="-457200" algn="l">
              <a:lnSpc>
                <a:spcPts val="5200"/>
              </a:lnSpc>
              <a:spcBef>
                <a:spcPts val="0"/>
              </a:spcBef>
              <a:spcAft>
                <a:spcPts val="1800"/>
              </a:spcAft>
            </a:pPr>
            <a:r>
              <a:rPr lang="zh-TW" altLang="en-US" sz="4800" dirty="0">
                <a:ea typeface="華康正顏楷體W7(P)" panose="03000700000000000000" pitchFamily="66" charset="-120"/>
              </a:rPr>
              <a:t>他只藉</a:t>
            </a:r>
            <a:r>
              <a:rPr lang="zh-TW" altLang="en-US" sz="48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一次奉獻</a:t>
            </a:r>
            <a:r>
              <a:rPr lang="en-US" altLang="zh-TW" sz="4800" dirty="0">
                <a:ea typeface="華康正顏楷體W7(P)" panose="03000700000000000000" pitchFamily="66" charset="-120"/>
              </a:rPr>
              <a:t>,</a:t>
            </a:r>
            <a:r>
              <a:rPr lang="zh-TW" altLang="en-US" sz="4800" dirty="0">
                <a:ea typeface="華康正顏楷體W7(P)" panose="03000700000000000000" pitchFamily="66" charset="-120"/>
              </a:rPr>
              <a:t>就永遠使被聖化的人</a:t>
            </a:r>
            <a:r>
              <a:rPr lang="en-US" altLang="zh-TW" sz="4800" dirty="0">
                <a:ea typeface="華康正顏楷體W7(P)" panose="03000700000000000000" pitchFamily="66" charset="-120"/>
              </a:rPr>
              <a:t>,</a:t>
            </a:r>
            <a:r>
              <a:rPr lang="zh-TW" altLang="en-US" sz="4800" dirty="0">
                <a:ea typeface="華康正顏楷體W7(P)" panose="03000700000000000000" pitchFamily="66" charset="-120"/>
              </a:rPr>
              <a:t>得以成全</a:t>
            </a:r>
            <a:r>
              <a:rPr lang="en-US" altLang="zh-TW" sz="4800" dirty="0">
                <a:ea typeface="華康正顏楷體W7(P)" panose="03000700000000000000" pitchFamily="66" charset="-120"/>
              </a:rPr>
              <a:t>.</a:t>
            </a:r>
          </a:p>
          <a:p>
            <a:pPr marL="360000" indent="-457200" algn="l">
              <a:lnSpc>
                <a:spcPts val="5200"/>
              </a:lnSpc>
              <a:spcBef>
                <a:spcPts val="0"/>
              </a:spcBef>
              <a:spcAft>
                <a:spcPts val="1800"/>
              </a:spcAft>
            </a:pPr>
            <a:r>
              <a:rPr lang="zh-TW" altLang="en-US" sz="4000" dirty="0">
                <a:ea typeface="華康儷中黑(P)" panose="020B0500000000000000" pitchFamily="34" charset="-120"/>
              </a:rPr>
              <a:t>至於</a:t>
            </a:r>
            <a:r>
              <a:rPr lang="zh-TW" altLang="en-US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那日子</a:t>
            </a:r>
            <a:r>
              <a:rPr lang="zh-TW" altLang="en-US" sz="4000" dirty="0">
                <a:ea typeface="華康儷中黑(P)" panose="020B0500000000000000" pitchFamily="34" charset="-120"/>
              </a:rPr>
              <a:t>或那時刻</a:t>
            </a:r>
            <a:r>
              <a:rPr lang="en-US" altLang="zh-TW" sz="4000" dirty="0"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ea typeface="華康儷中黑(P)" panose="020B0500000000000000" pitchFamily="34" charset="-120"/>
              </a:rPr>
              <a:t>除了父以外</a:t>
            </a:r>
            <a:r>
              <a:rPr lang="en-US" altLang="zh-TW" sz="4000" dirty="0"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ea typeface="華康儷中黑(P)" panose="020B0500000000000000" pitchFamily="34" charset="-120"/>
              </a:rPr>
              <a:t>誰也不知道</a:t>
            </a:r>
            <a:r>
              <a:rPr lang="en-US" altLang="zh-TW" sz="4000" dirty="0"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ea typeface="華康儷中黑(P)" panose="020B0500000000000000" pitchFamily="34" charset="-120"/>
              </a:rPr>
              <a:t>連天上的</a:t>
            </a:r>
            <a:r>
              <a:rPr lang="zh-TW" altLang="en-US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天使和子</a:t>
            </a:r>
            <a:r>
              <a:rPr lang="en-US" altLang="zh-TW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都不知道</a:t>
            </a:r>
            <a:r>
              <a:rPr lang="en-US" altLang="zh-TW" sz="4000" dirty="0">
                <a:ea typeface="華康儷中黑(P)" panose="020B0500000000000000" pitchFamily="34" charset="-120"/>
              </a:rPr>
              <a:t>.</a:t>
            </a:r>
            <a:endParaRPr lang="zh-TW" altLang="en-US" sz="4000" dirty="0">
              <a:ea typeface="華康儷中黑(P)" panose="020B05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207600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D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F61ADA9E-B273-4F08-91CE-4D741E5B93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 marL="360000" indent="-457200" algn="l">
              <a:lnSpc>
                <a:spcPts val="4200"/>
              </a:lnSpc>
              <a:spcBef>
                <a:spcPts val="0"/>
              </a:spcBef>
              <a:spcAft>
                <a:spcPts val="1200"/>
              </a:spcAft>
            </a:pPr>
            <a:r>
              <a:rPr lang="zh-TW" altLang="en-US" sz="3600" spc="-15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許多</a:t>
            </a:r>
            <a:r>
              <a:rPr lang="zh-TW" altLang="en-US" sz="3600" spc="-150" dirty="0">
                <a:solidFill>
                  <a:srgbClr val="FF0000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長眠於塵土的人</a:t>
            </a:r>
            <a:r>
              <a:rPr lang="en-US" altLang="zh-TW" sz="3600" spc="-15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600" spc="-150" dirty="0">
                <a:solidFill>
                  <a:srgbClr val="FF0000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要醒來</a:t>
            </a:r>
            <a:r>
              <a:rPr lang="en-US" altLang="zh-TW" sz="3600" spc="-1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zh-TW" altLang="en-US" sz="3600" spc="-15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有的要進入</a:t>
            </a:r>
            <a:r>
              <a:rPr lang="zh-TW" altLang="en-US" sz="3600" spc="-150" dirty="0">
                <a:highlight>
                  <a:srgbClr val="FFFF00"/>
                </a:highlight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永生</a:t>
            </a:r>
            <a:r>
              <a:rPr lang="en-US" altLang="zh-TW" sz="3600" spc="-1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600" spc="-15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有的要永遠</a:t>
            </a:r>
            <a:r>
              <a:rPr lang="zh-TW" altLang="en-US" sz="3600" spc="-150" dirty="0">
                <a:highlight>
                  <a:srgbClr val="FFFF00"/>
                </a:highlight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蒙羞受辱</a:t>
            </a:r>
            <a:r>
              <a:rPr lang="en-US" altLang="zh-TW" sz="3600" spc="-1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zh-TW" altLang="en-US" sz="3600" spc="-15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賢明之士</a:t>
            </a:r>
            <a:r>
              <a:rPr lang="en-US" altLang="zh-TW" sz="3600" spc="-1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600" spc="-15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要發光</a:t>
            </a:r>
            <a:r>
              <a:rPr lang="en-US" altLang="zh-TW" sz="3600" spc="-1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600" spc="-15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有如穹蒼的光輝</a:t>
            </a:r>
            <a:r>
              <a:rPr lang="en-US" altLang="zh-TW" sz="3600" spc="-1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  <a:r>
              <a:rPr lang="zh-TW" altLang="en-US" sz="3600" spc="-15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那些</a:t>
            </a:r>
            <a:r>
              <a:rPr lang="zh-TW" altLang="en-US" sz="3600" spc="-150" dirty="0">
                <a:solidFill>
                  <a:srgbClr val="FF0000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引導許多人歸於正義的人</a:t>
            </a:r>
            <a:r>
              <a:rPr lang="en-US" altLang="zh-TW" sz="3600" spc="-15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600" spc="-150" dirty="0">
                <a:solidFill>
                  <a:srgbClr val="FF0000"/>
                </a:solidFill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要永遠發光</a:t>
            </a:r>
            <a:r>
              <a:rPr lang="en-US" altLang="zh-TW" sz="3600" spc="-1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600" spc="-15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如同星辰</a:t>
            </a:r>
            <a:r>
              <a:rPr lang="en-US" altLang="zh-TW" sz="3600" spc="-1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60000" indent="-457200" algn="l">
              <a:lnSpc>
                <a:spcPts val="43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36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墳墓不是生命終點</a:t>
            </a:r>
            <a:r>
              <a:rPr lang="en-US" altLang="zh-TW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zh-TW" altLang="en-US" sz="36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都要醒來</a:t>
            </a:r>
            <a:r>
              <a:rPr lang="en-US" altLang="zh-TW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!</a:t>
            </a:r>
            <a:r>
              <a:rPr lang="zh-TW" altLang="en-US" sz="36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為什麼花錢辦豪華葬禮</a:t>
            </a:r>
            <a:r>
              <a:rPr lang="en-US" altLang="zh-TW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?</a:t>
            </a:r>
            <a:r>
              <a:rPr lang="zh-TW" altLang="en-US" sz="36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為亡者或為生者的面子</a:t>
            </a:r>
            <a:r>
              <a:rPr lang="en-US" altLang="zh-TW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?</a:t>
            </a:r>
            <a:r>
              <a:rPr lang="zh-TW" altLang="en-US" sz="36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最好最貴棺木</a:t>
            </a:r>
            <a:r>
              <a:rPr lang="en-US" altLang="zh-TW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6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真能安息嗎</a:t>
            </a:r>
            <a:r>
              <a:rPr lang="en-US" altLang="zh-TW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?</a:t>
            </a:r>
            <a:r>
              <a:rPr lang="en-US" altLang="zh-TW" sz="2500" spc="-11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When I am dead my dearest, sing no sad</a:t>
            </a:r>
          </a:p>
          <a:p>
            <a:pPr marL="360000" indent="-457200" algn="l">
              <a:lnSpc>
                <a:spcPts val="29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altLang="zh-TW" sz="2400" spc="-11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en-US" altLang="zh-TW" sz="2500" spc="-11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songs for me. Plant thou no Roses at my Head…I shall not see/feel/hear</a:t>
            </a:r>
          </a:p>
          <a:p>
            <a:pPr marL="360000" indent="-457200" algn="l">
              <a:lnSpc>
                <a:spcPts val="4600"/>
              </a:lnSpc>
              <a:spcBef>
                <a:spcPts val="0"/>
              </a:spcBef>
              <a:spcAft>
                <a:spcPts val="600"/>
              </a:spcAft>
            </a:pPr>
            <a:r>
              <a:rPr lang="zh-TW" altLang="en-US" sz="36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導人向善者</a:t>
            </a:r>
            <a:r>
              <a:rPr lang="en-US" altLang="zh-TW" sz="3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600" dirty="0">
                <a:solidFill>
                  <a:srgbClr val="FF0000"/>
                </a:solidFill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要永遠發光</a:t>
            </a:r>
            <a:r>
              <a:rPr lang="en-US" altLang="zh-TW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zh-TW" altLang="en-US" sz="36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救人一命勝造七級浮屠</a:t>
            </a:r>
            <a:r>
              <a:rPr lang="zh-TW" altLang="en-US" sz="20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塔</a:t>
            </a:r>
            <a:r>
              <a:rPr lang="en-US" altLang="zh-TW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  <a:r>
              <a:rPr lang="zh-TW" altLang="en-US" sz="36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萬頃良田</a:t>
            </a:r>
            <a:r>
              <a:rPr lang="en-US" altLang="zh-TW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600" dirty="0"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不如教子一經</a:t>
            </a:r>
            <a:r>
              <a:rPr lang="en-US" altLang="zh-TW" sz="2400" spc="-1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zh-TW" altLang="en-US" sz="2400" spc="-150" dirty="0">
                <a:latin typeface="Calibri" panose="020F0502020204030204" pitchFamily="34" charset="0"/>
                <a:ea typeface="華康正顏楷體W7(P)" panose="03000700000000000000" pitchFamily="66" charset="-120"/>
                <a:cs typeface="Calibri" panose="020F0502020204030204" pitchFamily="34" charset="0"/>
              </a:rPr>
              <a:t>處世之道</a:t>
            </a:r>
            <a:r>
              <a:rPr lang="en-US" altLang="zh-TW" sz="2400" spc="-1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);  </a:t>
            </a:r>
            <a:r>
              <a:rPr lang="zh-TW" altLang="en-US" sz="3600" dirty="0">
                <a:highlight>
                  <a:srgbClr val="FFFF00"/>
                </a:highlight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錄下我最近三年</a:t>
            </a:r>
            <a:r>
              <a:rPr lang="en-US" altLang="zh-TW" sz="2800" dirty="0">
                <a:highlight>
                  <a:srgbClr val="FFFF00"/>
                </a:highlight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(2022-24)</a:t>
            </a:r>
            <a:r>
              <a:rPr lang="zh-TW" altLang="en-US" sz="3600" dirty="0">
                <a:highlight>
                  <a:srgbClr val="FFFF00"/>
                </a:highlight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的主日講道作遺產</a:t>
            </a:r>
            <a:r>
              <a:rPr lang="en-US" altLang="zh-TW" sz="36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600" dirty="0">
                <a:highlight>
                  <a:srgbClr val="FFFF00"/>
                </a:highlight>
                <a:latin typeface="Calibri" panose="020F0502020204030204" pitchFamily="34" charset="0"/>
                <a:ea typeface="華康儷中黑(P)" panose="020B0500000000000000" pitchFamily="34" charset="-120"/>
                <a:cs typeface="Calibri" panose="020F0502020204030204" pitchFamily="34" charset="0"/>
              </a:rPr>
              <a:t>如何</a:t>
            </a:r>
            <a:r>
              <a:rPr lang="en-US" altLang="zh-TW" sz="36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188276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D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F61ADA9E-B273-4F08-91CE-4D741E5B93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 marL="360000" indent="-457200" algn="l">
              <a:lnSpc>
                <a:spcPts val="5000"/>
              </a:lnSpc>
              <a:spcBef>
                <a:spcPts val="0"/>
              </a:spcBef>
              <a:spcAft>
                <a:spcPts val="600"/>
              </a:spcAft>
            </a:pPr>
            <a:r>
              <a:rPr lang="zh-TW" altLang="en-US" sz="4400" dirty="0">
                <a:ea typeface="華康正顏楷體W7(P)" panose="03000700000000000000" pitchFamily="66" charset="-120"/>
              </a:rPr>
              <a:t>他只藉</a:t>
            </a:r>
            <a:r>
              <a:rPr lang="zh-TW" altLang="en-US" sz="44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一次奉獻</a:t>
            </a:r>
            <a:r>
              <a:rPr lang="en-US" altLang="zh-TW" sz="4400" dirty="0">
                <a:ea typeface="華康正顏楷體W7(P)" panose="03000700000000000000" pitchFamily="66" charset="-120"/>
              </a:rPr>
              <a:t>,</a:t>
            </a:r>
            <a:r>
              <a:rPr lang="zh-TW" altLang="en-US" sz="4400" dirty="0">
                <a:ea typeface="華康正顏楷體W7(P)" panose="03000700000000000000" pitchFamily="66" charset="-120"/>
              </a:rPr>
              <a:t>就永遠使被聖化的人</a:t>
            </a:r>
            <a:r>
              <a:rPr lang="en-US" altLang="zh-TW" sz="4400" dirty="0">
                <a:ea typeface="華康正顏楷體W7(P)" panose="03000700000000000000" pitchFamily="66" charset="-120"/>
              </a:rPr>
              <a:t>,</a:t>
            </a:r>
            <a:r>
              <a:rPr lang="zh-TW" altLang="en-US" sz="4400" dirty="0">
                <a:ea typeface="華康正顏楷體W7(P)" panose="03000700000000000000" pitchFamily="66" charset="-120"/>
              </a:rPr>
              <a:t>得以成全</a:t>
            </a:r>
            <a:r>
              <a:rPr lang="en-US" altLang="zh-TW" sz="4400" dirty="0">
                <a:ea typeface="華康正顏楷體W7(P)" panose="03000700000000000000" pitchFamily="66" charset="-120"/>
              </a:rPr>
              <a:t>.</a:t>
            </a:r>
          </a:p>
          <a:p>
            <a:pPr marL="360000" indent="-457200" algn="l">
              <a:lnSpc>
                <a:spcPts val="5200"/>
              </a:lnSpc>
              <a:spcBef>
                <a:spcPts val="0"/>
              </a:spcBef>
              <a:spcAft>
                <a:spcPts val="600"/>
              </a:spcAft>
            </a:pPr>
            <a:r>
              <a:rPr lang="zh-TW" altLang="en-US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一次奉獻</a:t>
            </a:r>
            <a:r>
              <a:rPr lang="en-US" altLang="zh-TW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永遠奉獻</a:t>
            </a:r>
            <a:r>
              <a:rPr lang="en-US" altLang="zh-TW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;</a:t>
            </a:r>
            <a:r>
              <a:rPr lang="zh-TW" altLang="en-US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一諾千金</a:t>
            </a:r>
            <a:r>
              <a:rPr lang="en-US" altLang="zh-TW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;</a:t>
            </a:r>
            <a:r>
              <a:rPr lang="zh-TW" altLang="en-US" sz="4000" dirty="0">
                <a:ea typeface="華康儷中黑(P)" panose="020B0500000000000000" pitchFamily="34" charset="-120"/>
              </a:rPr>
              <a:t>一語永恆</a:t>
            </a:r>
            <a:r>
              <a:rPr lang="en-US" altLang="zh-TW" sz="4000" dirty="0">
                <a:ea typeface="華康儷中黑(P)" panose="020B0500000000000000" pitchFamily="34" charset="-120"/>
              </a:rPr>
              <a:t>; </a:t>
            </a:r>
            <a:r>
              <a:rPr lang="zh-TW" altLang="en-US" sz="4000" dirty="0">
                <a:ea typeface="華康儷中黑(P)" panose="020B0500000000000000" pitchFamily="34" charset="-120"/>
              </a:rPr>
              <a:t>一聲許諾走向</a:t>
            </a:r>
            <a:r>
              <a:rPr lang="zh-TW" altLang="en-US" sz="4000" dirty="0">
                <a:highlight>
                  <a:srgbClr val="FFFF00"/>
                </a:highlight>
                <a:ea typeface="華康儷中黑(P)" panose="020B0500000000000000" pitchFamily="34" charset="-120"/>
              </a:rPr>
              <a:t>終身相守</a:t>
            </a:r>
            <a:r>
              <a:rPr lang="en-US" altLang="zh-TW" sz="4000" dirty="0">
                <a:ea typeface="華康儷中黑(P)" panose="020B0500000000000000" pitchFamily="34" charset="-120"/>
              </a:rPr>
              <a:t>; </a:t>
            </a:r>
            <a:r>
              <a:rPr lang="zh-TW" altLang="en-US" sz="4000" dirty="0">
                <a:highlight>
                  <a:srgbClr val="FFFF00"/>
                </a:highlight>
                <a:ea typeface="華康儷中黑(P)" panose="020B0500000000000000" pitchFamily="34" charset="-120"/>
              </a:rPr>
              <a:t>初願即永願</a:t>
            </a:r>
            <a:r>
              <a:rPr lang="en-US" altLang="zh-TW" sz="4000" dirty="0">
                <a:highlight>
                  <a:srgbClr val="FFFF00"/>
                </a:highlight>
                <a:ea typeface="華康儷中黑(P)" panose="020B0500000000000000" pitchFamily="34" charset="-120"/>
              </a:rPr>
              <a:t>!</a:t>
            </a:r>
          </a:p>
          <a:p>
            <a:pPr marL="360000" indent="-457200" algn="l">
              <a:lnSpc>
                <a:spcPts val="5200"/>
              </a:lnSpc>
              <a:spcBef>
                <a:spcPts val="0"/>
              </a:spcBef>
              <a:spcAft>
                <a:spcPts val="600"/>
              </a:spcAft>
            </a:pPr>
            <a:r>
              <a:rPr lang="zh-TW" altLang="en-US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不忘初心</a:t>
            </a:r>
            <a:r>
              <a:rPr lang="zh-TW" altLang="en-US" sz="4000" dirty="0">
                <a:ea typeface="華康儷中黑(P)" panose="020B0500000000000000" pitchFamily="34" charset="-120"/>
              </a:rPr>
              <a:t>的美麗</a:t>
            </a:r>
            <a:r>
              <a:rPr lang="en-US" altLang="zh-TW" sz="4000" dirty="0"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ea typeface="華康儷中黑(P)" panose="020B0500000000000000" pitchFamily="34" charset="-120"/>
              </a:rPr>
              <a:t>和生命力本身的自我完成</a:t>
            </a:r>
            <a:r>
              <a:rPr lang="en-US" altLang="zh-TW" sz="4000" dirty="0">
                <a:ea typeface="華康儷中黑(P)" panose="020B0500000000000000" pitchFamily="34" charset="-120"/>
              </a:rPr>
              <a:t>;</a:t>
            </a:r>
            <a:r>
              <a:rPr lang="zh-TW" altLang="en-US" sz="4000" dirty="0">
                <a:ea typeface="華康儷中黑(P)" panose="020B0500000000000000" pitchFamily="34" charset="-120"/>
              </a:rPr>
              <a:t>像欣欣向榮的花草樹木</a:t>
            </a:r>
            <a:r>
              <a:rPr lang="en-US" altLang="zh-TW" sz="4000" dirty="0"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ea typeface="華康儷中黑(P)" panose="020B0500000000000000" pitchFamily="34" charset="-120"/>
              </a:rPr>
              <a:t>像源頭活水的澆灌大地</a:t>
            </a:r>
            <a:r>
              <a:rPr lang="en-US" altLang="zh-TW" sz="4000" dirty="0"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ea typeface="華康儷中黑(P)" panose="020B0500000000000000" pitchFamily="34" charset="-120"/>
              </a:rPr>
              <a:t>像生機蓬勃的鳥獸蟲魚</a:t>
            </a:r>
            <a:r>
              <a:rPr lang="en-US" altLang="zh-TW" sz="4000" dirty="0">
                <a:ea typeface="華康儷中黑(P)" panose="020B0500000000000000" pitchFamily="34" charset="-120"/>
              </a:rPr>
              <a:t>.</a:t>
            </a:r>
            <a:r>
              <a:rPr lang="zh-TW" altLang="en-US" sz="4000" dirty="0">
                <a:highlight>
                  <a:srgbClr val="FFFF00"/>
                </a:highlight>
                <a:ea typeface="華康儷中黑(P)" panose="020B0500000000000000" pitchFamily="34" charset="-120"/>
              </a:rPr>
              <a:t>人</a:t>
            </a:r>
            <a:r>
              <a:rPr lang="en-US" altLang="zh-TW" sz="4000" dirty="0">
                <a:highlight>
                  <a:srgbClr val="FFFF00"/>
                </a:highlight>
                <a:ea typeface="華康儷中黑(P)" panose="020B0500000000000000" pitchFamily="34" charset="-120"/>
              </a:rPr>
              <a:t>!</a:t>
            </a:r>
          </a:p>
          <a:p>
            <a:pPr marL="360000" indent="-457200" algn="l">
              <a:lnSpc>
                <a:spcPts val="5200"/>
              </a:lnSpc>
              <a:spcBef>
                <a:spcPts val="0"/>
              </a:spcBef>
              <a:spcAft>
                <a:spcPts val="600"/>
              </a:spcAft>
            </a:pPr>
            <a:r>
              <a:rPr lang="zh-TW" altLang="en-US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條件是不受環境的控制和污染</a:t>
            </a:r>
            <a:r>
              <a:rPr lang="en-US" altLang="zh-TW" sz="4000" dirty="0">
                <a:ea typeface="華康儷中黑(P)" panose="020B0500000000000000" pitchFamily="34" charset="-120"/>
              </a:rPr>
              <a:t>:</a:t>
            </a:r>
            <a:r>
              <a:rPr lang="zh-TW" altLang="en-US" sz="4000" dirty="0">
                <a:ea typeface="華康儷中黑(P)" panose="020B0500000000000000" pitchFamily="34" charset="-120"/>
              </a:rPr>
              <a:t>聖人之心如</a:t>
            </a:r>
            <a:r>
              <a:rPr lang="zh-TW" altLang="en-US" sz="4000" dirty="0">
                <a:highlight>
                  <a:srgbClr val="FFFF00"/>
                </a:highlight>
                <a:ea typeface="華康儷中黑(P)" panose="020B0500000000000000" pitchFamily="34" charset="-120"/>
              </a:rPr>
              <a:t>明鏡</a:t>
            </a:r>
            <a:r>
              <a:rPr lang="zh-TW" altLang="en-US" sz="4000" dirty="0">
                <a:highlight>
                  <a:srgbClr val="00FF00"/>
                </a:highlight>
                <a:ea typeface="華康儷中黑(P)" panose="020B0500000000000000" pitchFamily="34" charset="-120"/>
              </a:rPr>
              <a:t>止水</a:t>
            </a:r>
            <a:r>
              <a:rPr lang="en-US" altLang="zh-TW" sz="4000" dirty="0">
                <a:ea typeface="華康儷中黑(P)" panose="020B0500000000000000" pitchFamily="34" charset="-120"/>
              </a:rPr>
              <a:t>;</a:t>
            </a:r>
            <a:r>
              <a:rPr lang="zh-TW" altLang="en-US" sz="4000" dirty="0">
                <a:ea typeface="華康儷中黑(P)" panose="020B0500000000000000" pitchFamily="34" charset="-120"/>
              </a:rPr>
              <a:t>物來不亂</a:t>
            </a:r>
            <a:r>
              <a:rPr lang="en-US" altLang="zh-TW" sz="4000" dirty="0"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ea typeface="華康儷中黑(P)" panose="020B0500000000000000" pitchFamily="34" charset="-120"/>
              </a:rPr>
              <a:t>物去不留</a:t>
            </a:r>
            <a:r>
              <a:rPr lang="en-US" altLang="zh-TW" sz="4000" dirty="0">
                <a:ea typeface="華康儷中黑(P)" panose="020B0500000000000000" pitchFamily="34" charset="-12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88366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D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F61ADA9E-B273-4F08-91CE-4D741E5B93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 marL="360000" indent="-457200" algn="l">
              <a:lnSpc>
                <a:spcPts val="5000"/>
              </a:lnSpc>
              <a:spcBef>
                <a:spcPts val="0"/>
              </a:spcBef>
              <a:spcAft>
                <a:spcPts val="600"/>
              </a:spcAft>
            </a:pPr>
            <a:r>
              <a:rPr lang="zh-TW" altLang="en-US" sz="4200" spc="-150" dirty="0">
                <a:ea typeface="華康正顏楷體W7(P)" panose="03000700000000000000" pitchFamily="66" charset="-120"/>
              </a:rPr>
              <a:t>至於那日子或那時刻</a:t>
            </a:r>
            <a:r>
              <a:rPr lang="en-US" altLang="zh-TW" sz="4200" spc="-150" dirty="0">
                <a:ea typeface="華康正顏楷體W7(P)" panose="03000700000000000000" pitchFamily="66" charset="-120"/>
              </a:rPr>
              <a:t>,</a:t>
            </a:r>
            <a:r>
              <a:rPr lang="zh-TW" altLang="en-US" sz="4200" spc="-150" dirty="0">
                <a:ea typeface="華康正顏楷體W7(P)" panose="03000700000000000000" pitchFamily="66" charset="-120"/>
              </a:rPr>
              <a:t>除了父以外</a:t>
            </a:r>
            <a:r>
              <a:rPr lang="en-US" altLang="zh-TW" sz="4200" spc="-150" dirty="0">
                <a:ea typeface="華康正顏楷體W7(P)" panose="03000700000000000000" pitchFamily="66" charset="-120"/>
              </a:rPr>
              <a:t>,</a:t>
            </a:r>
            <a:r>
              <a:rPr lang="zh-TW" altLang="en-US" sz="4200" spc="-15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誰也不知道</a:t>
            </a:r>
            <a:r>
              <a:rPr lang="en-US" altLang="zh-TW" sz="4200" spc="-15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4200" spc="-15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連</a:t>
            </a:r>
            <a:r>
              <a:rPr lang="zh-TW" altLang="en-US" sz="4200" spc="-150" dirty="0">
                <a:ea typeface="華康正顏楷體W7(P)" panose="03000700000000000000" pitchFamily="66" charset="-120"/>
              </a:rPr>
              <a:t>天上的</a:t>
            </a:r>
            <a:r>
              <a:rPr lang="zh-TW" altLang="en-US" sz="4200" spc="-15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天使和子</a:t>
            </a:r>
            <a:r>
              <a:rPr lang="en-US" altLang="zh-TW" sz="4200" spc="-15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4200" spc="-150" dirty="0">
                <a:solidFill>
                  <a:srgbClr val="FF0000"/>
                </a:solidFill>
                <a:highlight>
                  <a:srgbClr val="FFFF00"/>
                </a:highlight>
                <a:ea typeface="華康正顏楷體W7(P)" panose="03000700000000000000" pitchFamily="66" charset="-120"/>
              </a:rPr>
              <a:t>都不知道</a:t>
            </a:r>
            <a:r>
              <a:rPr lang="en-US" altLang="zh-TW" sz="4200" spc="-150" dirty="0">
                <a:ea typeface="華康正顏楷體W7(P)" panose="03000700000000000000" pitchFamily="66" charset="-120"/>
              </a:rPr>
              <a:t>.</a:t>
            </a:r>
          </a:p>
          <a:p>
            <a:pPr marL="360000" indent="-457200" algn="l">
              <a:lnSpc>
                <a:spcPts val="5200"/>
              </a:lnSpc>
              <a:spcBef>
                <a:spcPts val="0"/>
              </a:spcBef>
              <a:spcAft>
                <a:spcPts val="600"/>
              </a:spcAft>
            </a:pPr>
            <a:r>
              <a:rPr lang="zh-TW" altLang="en-US" sz="4000" dirty="0">
                <a:ea typeface="華康儷中黑(P)" panose="020B0500000000000000" pitchFamily="34" charset="-120"/>
              </a:rPr>
              <a:t>無人能確知世界末日的日期</a:t>
            </a:r>
            <a:r>
              <a:rPr lang="en-US" altLang="zh-TW" sz="4000" dirty="0"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ea typeface="華康儷中黑(P)" panose="020B0500000000000000" pitchFamily="34" charset="-120"/>
              </a:rPr>
              <a:t>亂說何時世末的人是蠱惑人心</a:t>
            </a:r>
            <a:r>
              <a:rPr lang="en-US" altLang="zh-TW" sz="4000" dirty="0"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ea typeface="華康儷中黑(P)" panose="020B0500000000000000" pitchFamily="34" charset="-120"/>
              </a:rPr>
              <a:t>妄圖吸金</a:t>
            </a:r>
            <a:r>
              <a:rPr lang="en-US" altLang="zh-TW" sz="4000" dirty="0">
                <a:ea typeface="華康儷中黑(P)" panose="020B0500000000000000" pitchFamily="34" charset="-120"/>
              </a:rPr>
              <a:t>.</a:t>
            </a:r>
            <a:r>
              <a:rPr lang="zh-TW" altLang="en-US" sz="4000" dirty="0">
                <a:ea typeface="華康儷中黑(P)" panose="020B0500000000000000" pitchFamily="34" charset="-120"/>
              </a:rPr>
              <a:t>可恥</a:t>
            </a:r>
            <a:r>
              <a:rPr lang="en-US" altLang="zh-TW" sz="4000" dirty="0">
                <a:ea typeface="華康儷中黑(P)" panose="020B0500000000000000" pitchFamily="34" charset="-120"/>
              </a:rPr>
              <a:t>!</a:t>
            </a:r>
          </a:p>
          <a:p>
            <a:pPr marL="360000" indent="-457200" algn="l">
              <a:lnSpc>
                <a:spcPts val="5200"/>
              </a:lnSpc>
              <a:spcBef>
                <a:spcPts val="0"/>
              </a:spcBef>
              <a:spcAft>
                <a:spcPts val="600"/>
              </a:spcAft>
            </a:pPr>
            <a:r>
              <a:rPr lang="zh-TW" altLang="en-US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未知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生</a:t>
            </a:r>
            <a:r>
              <a:rPr lang="zh-TW" altLang="en-US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焉知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死</a:t>
            </a:r>
            <a:r>
              <a:rPr lang="en-US" altLang="zh-TW" sz="4000" dirty="0">
                <a:ea typeface="華康儷中黑(P)" panose="020B0500000000000000" pitchFamily="34" charset="-120"/>
              </a:rPr>
              <a:t>:</a:t>
            </a:r>
            <a:r>
              <a:rPr lang="zh-TW" altLang="en-US" sz="3800" dirty="0">
                <a:ea typeface="華康儷中黑(P)" panose="020B0500000000000000" pitchFamily="34" charset="-120"/>
              </a:rPr>
              <a:t>漢室求賢訪逐臣</a:t>
            </a:r>
            <a:r>
              <a:rPr lang="en-US" altLang="zh-TW" sz="3800" dirty="0">
                <a:ea typeface="華康儷中黑(P)" panose="020B0500000000000000" pitchFamily="34" charset="-120"/>
              </a:rPr>
              <a:t>,</a:t>
            </a:r>
            <a:r>
              <a:rPr lang="zh-TW" altLang="en-US" sz="3800" dirty="0">
                <a:ea typeface="華康儷中黑(P)" panose="020B0500000000000000" pitchFamily="34" charset="-120"/>
              </a:rPr>
              <a:t>賈生才調更無倫</a:t>
            </a:r>
            <a:r>
              <a:rPr lang="en-US" altLang="zh-TW" sz="3800" dirty="0">
                <a:ea typeface="華康儷中黑(P)" panose="020B0500000000000000" pitchFamily="34" charset="-120"/>
              </a:rPr>
              <a:t>,</a:t>
            </a:r>
            <a:r>
              <a:rPr lang="zh-TW" altLang="en-US" sz="3800" dirty="0">
                <a:ea typeface="華康儷中黑(P)" panose="020B0500000000000000" pitchFamily="34" charset="-120"/>
              </a:rPr>
              <a:t>可憐夜半虛前席</a:t>
            </a:r>
            <a:r>
              <a:rPr lang="en-US" altLang="zh-TW" sz="3800" dirty="0">
                <a:ea typeface="華康儷中黑(P)" panose="020B0500000000000000" pitchFamily="34" charset="-120"/>
              </a:rPr>
              <a:t>,</a:t>
            </a:r>
            <a:r>
              <a:rPr lang="zh-TW" altLang="en-US" sz="3800" dirty="0">
                <a:highlight>
                  <a:srgbClr val="FFFF00"/>
                </a:highlight>
                <a:ea typeface="華康儷中黑(P)" panose="020B0500000000000000" pitchFamily="34" charset="-120"/>
              </a:rPr>
              <a:t>不問蒼生問鬼神</a:t>
            </a:r>
            <a:endParaRPr lang="en-US" altLang="zh-TW" sz="3800" dirty="0">
              <a:highlight>
                <a:srgbClr val="FFFF00"/>
              </a:highlight>
              <a:ea typeface="華康儷中黑(P)" panose="020B0500000000000000" pitchFamily="34" charset="-120"/>
            </a:endParaRPr>
          </a:p>
          <a:p>
            <a:pPr marL="360000" indent="-457200" algn="l">
              <a:lnSpc>
                <a:spcPts val="5200"/>
              </a:lnSpc>
              <a:spcBef>
                <a:spcPts val="0"/>
              </a:spcBef>
              <a:spcAft>
                <a:spcPts val="600"/>
              </a:spcAft>
            </a:pPr>
            <a:r>
              <a:rPr lang="zh-TW" altLang="en-US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未知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死</a:t>
            </a:r>
            <a:r>
              <a:rPr lang="zh-TW" altLang="en-US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焉知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生</a:t>
            </a:r>
            <a:r>
              <a:rPr lang="en-US" altLang="zh-TW" sz="4000" dirty="0">
                <a:ea typeface="華康儷中黑(P)" panose="020B0500000000000000" pitchFamily="34" charset="-120"/>
              </a:rPr>
              <a:t>:</a:t>
            </a:r>
            <a:r>
              <a:rPr lang="zh-TW" altLang="en-US" sz="4000" dirty="0">
                <a:ea typeface="華康儷中黑(P)" panose="020B0500000000000000" pitchFamily="34" charset="-120"/>
              </a:rPr>
              <a:t>求善終不如求善生</a:t>
            </a:r>
            <a:r>
              <a:rPr lang="en-US" altLang="zh-TW" sz="4000" dirty="0">
                <a:ea typeface="華康儷中黑(P)" panose="020B0500000000000000" pitchFamily="34" charset="-120"/>
              </a:rPr>
              <a:t>!</a:t>
            </a:r>
            <a:r>
              <a:rPr lang="zh-TW" altLang="en-US" sz="4000" dirty="0">
                <a:ea typeface="華康儷中黑(P)" panose="020B0500000000000000" pitchFamily="34" charset="-120"/>
              </a:rPr>
              <a:t>富貴到頭皆夢幻</a:t>
            </a:r>
            <a:r>
              <a:rPr lang="en-US" altLang="zh-TW" sz="4000" dirty="0"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ea typeface="華康儷中黑(P)" panose="020B0500000000000000" pitchFamily="34" charset="-120"/>
              </a:rPr>
              <a:t>英雄彈指又山丘</a:t>
            </a:r>
            <a:r>
              <a:rPr lang="en-US" altLang="zh-TW" sz="4000" dirty="0">
                <a:ea typeface="華康儷中黑(P)" panose="020B0500000000000000" pitchFamily="34" charset="-120"/>
              </a:rPr>
              <a:t>:</a:t>
            </a:r>
            <a:r>
              <a:rPr lang="zh-TW" altLang="en-US" sz="4000" dirty="0">
                <a:highlight>
                  <a:srgbClr val="FFFF00"/>
                </a:highlight>
                <a:ea typeface="華康儷中黑(P)" panose="020B0500000000000000" pitchFamily="34" charset="-120"/>
              </a:rPr>
              <a:t>何必霸佔</a:t>
            </a:r>
            <a:r>
              <a:rPr lang="en-US" altLang="zh-TW" sz="4000" dirty="0">
                <a:highlight>
                  <a:srgbClr val="FFFF00"/>
                </a:highlight>
                <a:ea typeface="華康儷中黑(P)" panose="020B0500000000000000" pitchFamily="34" charset="-120"/>
              </a:rPr>
              <a:t>?</a:t>
            </a:r>
            <a:r>
              <a:rPr lang="zh-TW" altLang="en-US" sz="4000" dirty="0">
                <a:ea typeface="華康儷中黑(P)" panose="020B0500000000000000" pitchFamily="34" charset="-120"/>
              </a:rPr>
              <a:t>生不帶來死不帶走</a:t>
            </a:r>
            <a:r>
              <a:rPr lang="en-US" altLang="zh-TW" sz="4000" dirty="0"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ea typeface="華康儷中黑(P)" panose="020B0500000000000000" pitchFamily="34" charset="-120"/>
              </a:rPr>
              <a:t>何不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惜福</a:t>
            </a:r>
            <a:r>
              <a:rPr lang="zh-TW" altLang="en-US" sz="2400" dirty="0">
                <a:ea typeface="華康儷中黑(P)" panose="020B0500000000000000" pitchFamily="34" charset="-120"/>
              </a:rPr>
              <a:t>物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惜緣</a:t>
            </a:r>
            <a:r>
              <a:rPr lang="zh-TW" altLang="en-US" sz="2400" dirty="0">
                <a:ea typeface="華康儷中黑(P)" panose="020B0500000000000000" pitchFamily="34" charset="-120"/>
              </a:rPr>
              <a:t>人</a:t>
            </a:r>
            <a:r>
              <a:rPr lang="en-US" altLang="zh-TW" sz="4000" dirty="0">
                <a:ea typeface="華康儷中黑(P)" panose="020B0500000000000000" pitchFamily="34" charset="-120"/>
              </a:rPr>
              <a:t>?</a:t>
            </a:r>
            <a:endParaRPr lang="zh-TW" altLang="en-US" sz="4000" dirty="0">
              <a:ea typeface="華康儷中黑(P)" panose="020B05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80251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F61ADA9E-B273-4F08-91CE-4D741E5B93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3600" spc="300" dirty="0">
                <a:solidFill>
                  <a:srgbClr val="FF0000"/>
                </a:solidFill>
                <a:ea typeface="華康儷中黑(P)" panose="020B0500000000000000" pitchFamily="34" charset="-120"/>
              </a:rPr>
              <a:t>許多長眠於塵土的人</a:t>
            </a:r>
            <a:r>
              <a:rPr lang="en-US" altLang="zh-TW" sz="3600" spc="300" dirty="0">
                <a:solidFill>
                  <a:srgbClr val="FF0000"/>
                </a:solidFill>
                <a:ea typeface="華康儷中黑(P)" panose="020B0500000000000000" pitchFamily="34" charset="-120"/>
              </a:rPr>
              <a:t>,</a:t>
            </a:r>
            <a:r>
              <a:rPr lang="zh-TW" altLang="en-US" sz="3600" spc="300" dirty="0">
                <a:solidFill>
                  <a:srgbClr val="FF0000"/>
                </a:solidFill>
                <a:ea typeface="華康儷中黑(P)" panose="020B0500000000000000" pitchFamily="34" charset="-120"/>
              </a:rPr>
              <a:t>要醒來</a:t>
            </a:r>
            <a:r>
              <a:rPr lang="en-US" altLang="zh-TW" sz="3600" spc="300" dirty="0">
                <a:ea typeface="華康儷中黑(P)" panose="020B0500000000000000" pitchFamily="34" charset="-120"/>
              </a:rPr>
              <a:t>,</a:t>
            </a:r>
            <a:r>
              <a:rPr lang="zh-TW" altLang="en-US" sz="3600" spc="300" dirty="0">
                <a:ea typeface="華康儷中黑(P)" panose="020B0500000000000000" pitchFamily="34" charset="-120"/>
              </a:rPr>
              <a:t>有的要進入永生</a:t>
            </a:r>
            <a:r>
              <a:rPr lang="en-US" altLang="zh-TW" sz="3600" dirty="0"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ea typeface="華康儷中黑(P)" panose="020B0500000000000000" pitchFamily="34" charset="-120"/>
              </a:rPr>
              <a:t>有的要永遠蒙羞受辱</a:t>
            </a:r>
            <a:r>
              <a:rPr lang="en-US" altLang="zh-TW" sz="3600" dirty="0">
                <a:ea typeface="華康儷中黑(P)" panose="020B0500000000000000" pitchFamily="34" charset="-120"/>
              </a:rPr>
              <a:t>.</a:t>
            </a:r>
            <a:r>
              <a:rPr lang="zh-TW" altLang="en-US" sz="3600" dirty="0">
                <a:ea typeface="華康儷中黑(P)" panose="020B0500000000000000" pitchFamily="34" charset="-120"/>
              </a:rPr>
              <a:t>賢明之士</a:t>
            </a:r>
            <a:r>
              <a:rPr lang="en-US" altLang="zh-TW" sz="3600" dirty="0"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ea typeface="華康儷中黑(P)" panose="020B0500000000000000" pitchFamily="34" charset="-120"/>
              </a:rPr>
              <a:t>要發光</a:t>
            </a:r>
            <a:r>
              <a:rPr lang="en-US" altLang="zh-TW" sz="3600" dirty="0"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ea typeface="華康儷中黑(P)" panose="020B0500000000000000" pitchFamily="34" charset="-120"/>
              </a:rPr>
              <a:t>有如穹蒼的光輝</a:t>
            </a:r>
            <a:r>
              <a:rPr lang="en-US" altLang="zh-TW" sz="3600" dirty="0">
                <a:ea typeface="華康儷中黑(P)" panose="020B0500000000000000" pitchFamily="34" charset="-120"/>
              </a:rPr>
              <a:t>;</a:t>
            </a:r>
            <a:r>
              <a:rPr lang="zh-TW" altLang="en-US" sz="3600" dirty="0">
                <a:ea typeface="華康儷中黑(P)" panose="020B0500000000000000" pitchFamily="34" charset="-120"/>
              </a:rPr>
              <a:t>那些</a:t>
            </a:r>
            <a:r>
              <a:rPr lang="zh-TW" altLang="en-US" sz="3600" dirty="0">
                <a:solidFill>
                  <a:srgbClr val="FF0000"/>
                </a:solidFill>
                <a:ea typeface="華康儷中黑(P)" panose="020B0500000000000000" pitchFamily="34" charset="-120"/>
              </a:rPr>
              <a:t>引導許多人歸於正義的人</a:t>
            </a:r>
            <a:r>
              <a:rPr lang="en-US" altLang="zh-TW" sz="3600" dirty="0">
                <a:solidFill>
                  <a:srgbClr val="FF0000"/>
                </a:solidFill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solidFill>
                  <a:srgbClr val="FF0000"/>
                </a:solidFill>
                <a:ea typeface="華康儷中黑(P)" panose="020B0500000000000000" pitchFamily="34" charset="-120"/>
              </a:rPr>
              <a:t>要永遠發光</a:t>
            </a:r>
            <a:r>
              <a:rPr lang="en-US" altLang="zh-TW" sz="3600" dirty="0">
                <a:solidFill>
                  <a:srgbClr val="FF0000"/>
                </a:solidFill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ea typeface="華康儷中黑(P)" panose="020B0500000000000000" pitchFamily="34" charset="-120"/>
              </a:rPr>
              <a:t>如同星辰</a:t>
            </a:r>
            <a:r>
              <a:rPr lang="en-US" altLang="zh-TW" sz="3600" dirty="0">
                <a:ea typeface="華康儷中黑(P)" panose="020B0500000000000000" pitchFamily="34" charset="-120"/>
              </a:rPr>
              <a:t>.</a:t>
            </a:r>
            <a:r>
              <a:rPr lang="en-US" altLang="zh-TW" sz="2800" dirty="0">
                <a:ea typeface="華康儷中黑(P)" panose="020B0500000000000000" pitchFamily="34" charset="-120"/>
              </a:rPr>
              <a:t>(</a:t>
            </a:r>
            <a:r>
              <a:rPr lang="zh-TW" altLang="en-US" sz="2800" dirty="0">
                <a:ea typeface="華康儷中黑(P)" panose="020B0500000000000000" pitchFamily="34" charset="-120"/>
              </a:rPr>
              <a:t>達</a:t>
            </a:r>
            <a:r>
              <a:rPr lang="en-US" altLang="zh-TW" sz="2800" dirty="0">
                <a:ea typeface="華康儷中黑(P)" panose="020B0500000000000000" pitchFamily="34" charset="-120"/>
              </a:rPr>
              <a:t>12:2-3)</a:t>
            </a:r>
          </a:p>
          <a:p>
            <a:pPr>
              <a:spcBef>
                <a:spcPts val="0"/>
              </a:spcBef>
            </a:pPr>
            <a:r>
              <a:rPr lang="en-US" altLang="zh-TW" sz="3600" spc="-100" dirty="0">
                <a:ea typeface="華康儷中黑(P)" panose="020B0500000000000000" pitchFamily="34" charset="-120"/>
              </a:rPr>
              <a:t>Many of those who sleep in the dust of the earth shall awake; </a:t>
            </a:r>
            <a:r>
              <a:rPr lang="en-US" altLang="zh-TW" sz="3600" spc="-100" dirty="0">
                <a:highlight>
                  <a:srgbClr val="FFFF00"/>
                </a:highlight>
                <a:ea typeface="華康儷中黑(P)" panose="020B0500000000000000" pitchFamily="34" charset="-120"/>
              </a:rPr>
              <a:t>some shall live forever, others shall be in everlasting horror and disgrace</a:t>
            </a:r>
            <a:r>
              <a:rPr lang="en-US" altLang="zh-TW" sz="3600" spc="-100" dirty="0">
                <a:ea typeface="華康儷中黑(P)" panose="020B0500000000000000" pitchFamily="34" charset="-120"/>
              </a:rPr>
              <a:t>. But the wise shall shine brightly like the splendor of the firmament, and those who </a:t>
            </a:r>
            <a:r>
              <a:rPr lang="en-US" altLang="zh-TW" sz="3600" spc="-100" dirty="0">
                <a:solidFill>
                  <a:srgbClr val="FF0000"/>
                </a:solidFill>
                <a:ea typeface="華康儷中黑(P)" panose="020B0500000000000000" pitchFamily="34" charset="-120"/>
              </a:rPr>
              <a:t>lead the many to justice </a:t>
            </a:r>
            <a:r>
              <a:rPr lang="en-US" altLang="zh-TW" sz="3600" spc="-100" dirty="0">
                <a:ea typeface="華康儷中黑(P)" panose="020B0500000000000000" pitchFamily="34" charset="-120"/>
              </a:rPr>
              <a:t>shall be like </a:t>
            </a:r>
          </a:p>
          <a:p>
            <a:pPr>
              <a:spcBef>
                <a:spcPts val="0"/>
              </a:spcBef>
            </a:pPr>
            <a:r>
              <a:rPr lang="en-US" altLang="zh-TW" sz="3600" spc="-100" dirty="0">
                <a:ea typeface="華康儷中黑(P)" panose="020B0500000000000000" pitchFamily="34" charset="-120"/>
              </a:rPr>
              <a:t>the stars forever. </a:t>
            </a:r>
            <a:r>
              <a:rPr lang="en-US" altLang="zh-TW" sz="2800" spc="-100" dirty="0">
                <a:ea typeface="華康儷中黑(P)" panose="020B0500000000000000" pitchFamily="34" charset="-120"/>
              </a:rPr>
              <a:t>(Daniel 12:2-3)</a:t>
            </a:r>
          </a:p>
        </p:txBody>
      </p:sp>
    </p:spTree>
    <p:extLst>
      <p:ext uri="{BB962C8B-B14F-4D97-AF65-F5344CB8AC3E}">
        <p14:creationId xmlns:p14="http://schemas.microsoft.com/office/powerpoint/2010/main" val="13549204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F61ADA9E-B273-4F08-91CE-4D741E5B93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552728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3800" dirty="0">
                <a:solidFill>
                  <a:srgbClr val="FF0000"/>
                </a:solidFill>
                <a:ea typeface="華康儷中黑(P)" panose="020B0500000000000000" pitchFamily="34" charset="-120"/>
              </a:rPr>
              <a:t>墳墓不是生命終點</a:t>
            </a:r>
            <a:r>
              <a:rPr lang="en-US" altLang="zh-TW" sz="3800" dirty="0">
                <a:ea typeface="華康儷中黑(P)" panose="020B0500000000000000" pitchFamily="34" charset="-120"/>
              </a:rPr>
              <a:t>:</a:t>
            </a:r>
            <a:r>
              <a:rPr lang="zh-TW" altLang="en-US" sz="3800" dirty="0">
                <a:ea typeface="華康儷中黑(P)" panose="020B0500000000000000" pitchFamily="34" charset="-120"/>
              </a:rPr>
              <a:t>我們都要醒來</a:t>
            </a:r>
            <a:r>
              <a:rPr lang="en-US" altLang="zh-TW" sz="3800" dirty="0">
                <a:ea typeface="華康儷中黑(P)" panose="020B0500000000000000" pitchFamily="34" charset="-120"/>
              </a:rPr>
              <a:t>!</a:t>
            </a:r>
            <a:r>
              <a:rPr lang="zh-TW" altLang="en-US" sz="3800" dirty="0">
                <a:ea typeface="華康儷中黑(P)" panose="020B0500000000000000" pitchFamily="34" charset="-120"/>
              </a:rPr>
              <a:t>為什麼花錢辦豪華葬禮</a:t>
            </a:r>
            <a:r>
              <a:rPr lang="en-US" altLang="zh-TW" sz="3800" dirty="0">
                <a:ea typeface="華康儷中黑(P)" panose="020B0500000000000000" pitchFamily="34" charset="-120"/>
              </a:rPr>
              <a:t>?</a:t>
            </a:r>
            <a:r>
              <a:rPr lang="zh-TW" altLang="en-US" sz="3800" dirty="0">
                <a:ea typeface="華康儷中黑(P)" panose="020B0500000000000000" pitchFamily="34" charset="-120"/>
              </a:rPr>
              <a:t>為亡者的靈魂或為生者的面子</a:t>
            </a:r>
            <a:r>
              <a:rPr lang="en-US" altLang="zh-TW" sz="3800" dirty="0">
                <a:ea typeface="華康儷中黑(P)" panose="020B0500000000000000" pitchFamily="34" charset="-120"/>
              </a:rPr>
              <a:t>?</a:t>
            </a:r>
            <a:r>
              <a:rPr lang="zh-TW" altLang="en-US" sz="3800" dirty="0">
                <a:ea typeface="華康儷中黑(P)" panose="020B0500000000000000" pitchFamily="34" charset="-120"/>
              </a:rPr>
              <a:t>擁有最好最貴的棺木</a:t>
            </a:r>
            <a:r>
              <a:rPr lang="en-US" altLang="zh-TW" sz="3800" dirty="0">
                <a:ea typeface="華康儷中黑(P)" panose="020B0500000000000000" pitchFamily="34" charset="-120"/>
              </a:rPr>
              <a:t>,</a:t>
            </a:r>
            <a:r>
              <a:rPr lang="zh-TW" altLang="en-US" sz="3800" dirty="0">
                <a:ea typeface="華康儷中黑(P)" panose="020B0500000000000000" pitchFamily="34" charset="-120"/>
              </a:rPr>
              <a:t>是</a:t>
            </a:r>
            <a:r>
              <a:rPr lang="zh-TW" altLang="en-US" sz="3800" dirty="0">
                <a:highlight>
                  <a:srgbClr val="FFFF00"/>
                </a:highlight>
                <a:ea typeface="華康儷中黑(P)" panose="020B0500000000000000" pitchFamily="34" charset="-120"/>
              </a:rPr>
              <a:t>真的安息嗎</a:t>
            </a:r>
            <a:r>
              <a:rPr lang="en-US" altLang="zh-TW" sz="3800" dirty="0">
                <a:highlight>
                  <a:srgbClr val="FFFF00"/>
                </a:highlight>
                <a:ea typeface="華康儷中黑(P)" panose="020B0500000000000000" pitchFamily="34" charset="-120"/>
              </a:rPr>
              <a:t>?</a:t>
            </a:r>
          </a:p>
          <a:p>
            <a:pPr>
              <a:spcBef>
                <a:spcPts val="0"/>
              </a:spcBef>
            </a:pPr>
            <a:r>
              <a:rPr lang="en-US" altLang="zh-TW" sz="3800" dirty="0">
                <a:ea typeface="華康儷中黑(P)" panose="020B0500000000000000" pitchFamily="34" charset="-120"/>
              </a:rPr>
              <a:t>Graves do not mean the final chapter of life: We need to wake up! Why are money spent on extravagant funerals? </a:t>
            </a:r>
            <a:r>
              <a:rPr lang="en-US" altLang="zh-TW" sz="3800" dirty="0">
                <a:solidFill>
                  <a:srgbClr val="FF0000"/>
                </a:solidFill>
                <a:ea typeface="華康儷中黑(P)" panose="020B0500000000000000" pitchFamily="34" charset="-120"/>
              </a:rPr>
              <a:t>Is it for the souls of the deceased or for the magnificence of the living? </a:t>
            </a:r>
            <a:r>
              <a:rPr lang="en-US" altLang="zh-TW" sz="3800" dirty="0">
                <a:ea typeface="華康儷中黑(P)" panose="020B0500000000000000" pitchFamily="34" charset="-120"/>
              </a:rPr>
              <a:t>Is having the most impressive and most expensive coffin truly a way to eternal peace?</a:t>
            </a:r>
          </a:p>
        </p:txBody>
      </p:sp>
    </p:spTree>
    <p:extLst>
      <p:ext uri="{BB962C8B-B14F-4D97-AF65-F5344CB8AC3E}">
        <p14:creationId xmlns:p14="http://schemas.microsoft.com/office/powerpoint/2010/main" val="32572465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F61ADA9E-B273-4F08-91CE-4D741E5B93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3600" dirty="0">
                <a:ea typeface="華康儷中黑(P)" panose="020B0500000000000000" pitchFamily="34" charset="-120"/>
              </a:rPr>
              <a:t>導人向善</a:t>
            </a:r>
            <a:r>
              <a:rPr lang="en-US" altLang="zh-TW" sz="3600" dirty="0"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ea typeface="華康儷中黑(P)" panose="020B0500000000000000" pitchFamily="34" charset="-120"/>
              </a:rPr>
              <a:t>永遠發光</a:t>
            </a:r>
            <a:r>
              <a:rPr lang="en-US" altLang="zh-TW" sz="2800" dirty="0">
                <a:ea typeface="華康儷中黑(P)" panose="020B0500000000000000" pitchFamily="34" charset="-120"/>
              </a:rPr>
              <a:t>(</a:t>
            </a:r>
            <a:r>
              <a:rPr lang="zh-TW" altLang="en-US" sz="2800" dirty="0">
                <a:ea typeface="華康儷中黑(P)" panose="020B0500000000000000" pitchFamily="34" charset="-120"/>
              </a:rPr>
              <a:t>達</a:t>
            </a:r>
            <a:r>
              <a:rPr lang="en-US" altLang="zh-TW" sz="2800" dirty="0">
                <a:ea typeface="華康儷中黑(P)" panose="020B0500000000000000" pitchFamily="34" charset="-120"/>
              </a:rPr>
              <a:t>12:3b):</a:t>
            </a:r>
            <a:r>
              <a:rPr lang="zh-TW" altLang="en-US" sz="3600" dirty="0">
                <a:ea typeface="華康儷中黑(P)" panose="020B0500000000000000" pitchFamily="34" charset="-120"/>
              </a:rPr>
              <a:t>救人一命勝造七級浮屠</a:t>
            </a:r>
            <a:r>
              <a:rPr lang="en-US" altLang="zh-TW" sz="2400" dirty="0">
                <a:ea typeface="華康儷中黑(P)" panose="020B0500000000000000" pitchFamily="34" charset="-120"/>
              </a:rPr>
              <a:t>(</a:t>
            </a:r>
            <a:r>
              <a:rPr lang="zh-TW" altLang="en-US" sz="2400" dirty="0">
                <a:ea typeface="華康儷中黑(P)" panose="020B0500000000000000" pitchFamily="34" charset="-120"/>
              </a:rPr>
              <a:t>佛塔</a:t>
            </a:r>
            <a:r>
              <a:rPr lang="en-US" altLang="zh-TW" sz="2400" dirty="0">
                <a:ea typeface="華康儷中黑(P)" panose="020B0500000000000000" pitchFamily="34" charset="-120"/>
              </a:rPr>
              <a:t>);</a:t>
            </a:r>
            <a:r>
              <a:rPr lang="zh-TW" altLang="en-US" sz="3600" dirty="0">
                <a:ea typeface="華康儷中黑(P)" panose="020B0500000000000000" pitchFamily="34" charset="-120"/>
              </a:rPr>
              <a:t>萬頃良田</a:t>
            </a:r>
            <a:r>
              <a:rPr lang="en-US" altLang="zh-TW" sz="3600" dirty="0"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ea typeface="華康儷中黑(P)" panose="020B0500000000000000" pitchFamily="34" charset="-120"/>
              </a:rPr>
              <a:t>不如教子一經</a:t>
            </a:r>
            <a:r>
              <a:rPr lang="en-US" altLang="zh-TW" sz="2800" dirty="0">
                <a:ea typeface="華康儷中黑(P)" panose="020B0500000000000000" pitchFamily="34" charset="-120"/>
              </a:rPr>
              <a:t>(</a:t>
            </a:r>
            <a:r>
              <a:rPr lang="zh-TW" altLang="en-US" sz="2800" dirty="0">
                <a:ea typeface="華康儷中黑(P)" panose="020B0500000000000000" pitchFamily="34" charset="-120"/>
              </a:rPr>
              <a:t>處世之道</a:t>
            </a:r>
            <a:r>
              <a:rPr lang="en-US" altLang="zh-TW" sz="2800" dirty="0">
                <a:ea typeface="華康儷中黑(P)" panose="020B0500000000000000" pitchFamily="34" charset="-120"/>
              </a:rPr>
              <a:t>);</a:t>
            </a:r>
            <a:r>
              <a:rPr lang="zh-TW" altLang="en-US" sz="3600" dirty="0">
                <a:solidFill>
                  <a:srgbClr val="FF0000"/>
                </a:solidFill>
                <a:ea typeface="華康儷中黑(P)" panose="020B0500000000000000" pitchFamily="34" charset="-120"/>
              </a:rPr>
              <a:t>錄下我三年的主日講道</a:t>
            </a:r>
            <a:r>
              <a:rPr lang="zh-TW" altLang="en-US" sz="3600" dirty="0">
                <a:ea typeface="華康儷中黑(P)" panose="020B0500000000000000" pitchFamily="34" charset="-120"/>
              </a:rPr>
              <a:t>去</a:t>
            </a:r>
            <a:r>
              <a:rPr lang="zh-TW" altLang="en-US" sz="3600" dirty="0">
                <a:highlight>
                  <a:srgbClr val="FFFF00"/>
                </a:highlight>
                <a:ea typeface="華康儷中黑(P)" panose="020B0500000000000000" pitchFamily="34" charset="-120"/>
              </a:rPr>
              <a:t>教子女</a:t>
            </a:r>
            <a:r>
              <a:rPr lang="zh-TW" altLang="en-US" sz="3600" dirty="0">
                <a:ea typeface="華康儷中黑(P)" panose="020B0500000000000000" pitchFamily="34" charset="-120"/>
              </a:rPr>
              <a:t>或</a:t>
            </a:r>
            <a:endParaRPr lang="en-US" altLang="zh-TW" sz="3600" dirty="0">
              <a:ea typeface="華康儷中黑(P)" panose="020B0500000000000000" pitchFamily="34" charset="-120"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zh-TW" altLang="en-US" sz="3600" dirty="0">
                <a:ea typeface="華康儷中黑(P)" panose="020B0500000000000000" pitchFamily="34" charset="-120"/>
              </a:rPr>
              <a:t>作</a:t>
            </a:r>
            <a:r>
              <a:rPr lang="zh-TW" altLang="en-US" sz="3600" dirty="0">
                <a:highlight>
                  <a:srgbClr val="FFFF00"/>
                </a:highlight>
                <a:ea typeface="華康儷中黑(P)" panose="020B0500000000000000" pitchFamily="34" charset="-120"/>
              </a:rPr>
              <a:t>遺產</a:t>
            </a:r>
            <a:r>
              <a:rPr lang="en-US" altLang="zh-TW" sz="3600" dirty="0"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ea typeface="華康儷中黑(P)" panose="020B0500000000000000" pitchFamily="34" charset="-120"/>
              </a:rPr>
              <a:t>也是明智的選擇</a:t>
            </a:r>
            <a:r>
              <a:rPr lang="en-US" altLang="zh-TW" sz="3600" dirty="0">
                <a:ea typeface="華康儷中黑(P)" panose="020B0500000000000000" pitchFamily="34" charset="-120"/>
              </a:rPr>
              <a:t>.</a:t>
            </a:r>
          </a:p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altLang="zh-TW" sz="3600" spc="-100" dirty="0">
                <a:ea typeface="華康儷中黑(P)" panose="020B0500000000000000" pitchFamily="34" charset="-120"/>
              </a:rPr>
              <a:t>Those who lead the many to justice shall shine. </a:t>
            </a:r>
            <a:r>
              <a:rPr lang="en-US" altLang="zh-TW" sz="2800" spc="-100" dirty="0">
                <a:ea typeface="華康儷中黑(P)" panose="020B0500000000000000" pitchFamily="34" charset="-120"/>
              </a:rPr>
              <a:t>(Pr.12:3b):</a:t>
            </a:r>
            <a:r>
              <a:rPr lang="en-US" altLang="zh-TW" sz="3600" spc="-100" dirty="0">
                <a:ea typeface="華康儷中黑(P)" panose="020B0500000000000000" pitchFamily="34" charset="-120"/>
              </a:rPr>
              <a:t> Saving a life is an act more laudable than building a seven-story pagoda; Cultivating good values in children is worth more than ten thousand acres of fertile land; </a:t>
            </a:r>
            <a:r>
              <a:rPr lang="en-US" altLang="zh-TW" sz="3600" spc="-100" dirty="0">
                <a:solidFill>
                  <a:srgbClr val="FF0000"/>
                </a:solidFill>
                <a:ea typeface="華康儷中黑(P)" panose="020B0500000000000000" pitchFamily="34" charset="-120"/>
              </a:rPr>
              <a:t>recording my three years of Sunday sermons </a:t>
            </a:r>
            <a:r>
              <a:rPr lang="en-US" altLang="zh-TW" sz="3600" spc="-100" dirty="0">
                <a:ea typeface="華康儷中黑(P)" panose="020B0500000000000000" pitchFamily="34" charset="-120"/>
              </a:rPr>
              <a:t>and </a:t>
            </a:r>
            <a:r>
              <a:rPr lang="en-US" altLang="zh-TW" sz="3600" spc="-100" dirty="0">
                <a:highlight>
                  <a:srgbClr val="FFFF00"/>
                </a:highlight>
                <a:ea typeface="華康儷中黑(P)" panose="020B0500000000000000" pitchFamily="34" charset="-120"/>
              </a:rPr>
              <a:t>use them to teach your children </a:t>
            </a:r>
          </a:p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altLang="zh-TW" sz="3600" spc="-100" dirty="0">
                <a:ea typeface="華康儷中黑(P)" panose="020B0500000000000000" pitchFamily="34" charset="-120"/>
              </a:rPr>
              <a:t>or as an inheritance is also </a:t>
            </a:r>
            <a:r>
              <a:rPr lang="en-US" altLang="zh-TW" sz="3600" spc="-100" dirty="0">
                <a:highlight>
                  <a:srgbClr val="FFFF00"/>
                </a:highlight>
                <a:ea typeface="華康儷中黑(P)" panose="020B0500000000000000" pitchFamily="34" charset="-120"/>
              </a:rPr>
              <a:t>a </a:t>
            </a:r>
            <a:r>
              <a:rPr lang="en-US" altLang="zh-TW" sz="3600" spc="-1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wise choice.</a:t>
            </a:r>
          </a:p>
        </p:txBody>
      </p:sp>
    </p:spTree>
    <p:extLst>
      <p:ext uri="{BB962C8B-B14F-4D97-AF65-F5344CB8AC3E}">
        <p14:creationId xmlns:p14="http://schemas.microsoft.com/office/powerpoint/2010/main" val="37226548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F61ADA9E-B273-4F08-91CE-4D741E5B93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400" dirty="0">
                <a:ea typeface="華康儷中黑(P)" panose="020B0500000000000000" pitchFamily="34" charset="-120"/>
              </a:rPr>
              <a:t>耶穌只藉一次奉獻</a:t>
            </a:r>
            <a:r>
              <a:rPr lang="en-US" altLang="zh-TW" sz="4400" dirty="0">
                <a:ea typeface="華康儷中黑(P)" panose="020B0500000000000000" pitchFamily="34" charset="-120"/>
              </a:rPr>
              <a:t>,</a:t>
            </a:r>
            <a:r>
              <a:rPr lang="zh-TW" altLang="en-US" sz="4400" dirty="0">
                <a:ea typeface="華康儷中黑(P)" panose="020B0500000000000000" pitchFamily="34" charset="-120"/>
              </a:rPr>
              <a:t>就永遠使被聖化的人</a:t>
            </a:r>
            <a:r>
              <a:rPr lang="en-US" altLang="zh-TW" sz="4400" dirty="0">
                <a:ea typeface="華康儷中黑(P)" panose="020B0500000000000000" pitchFamily="34" charset="-120"/>
              </a:rPr>
              <a:t>,</a:t>
            </a:r>
            <a:r>
              <a:rPr lang="zh-TW" altLang="en-US" sz="4400" dirty="0">
                <a:ea typeface="華康儷中黑(P)" panose="020B0500000000000000" pitchFamily="34" charset="-120"/>
              </a:rPr>
              <a:t>得以成全</a:t>
            </a:r>
            <a:r>
              <a:rPr lang="en-US" altLang="zh-TW" dirty="0">
                <a:ea typeface="華康儷中黑(P)" panose="020B0500000000000000" pitchFamily="34" charset="-120"/>
              </a:rPr>
              <a:t>(</a:t>
            </a:r>
            <a:r>
              <a:rPr lang="zh-TW" altLang="en-US" dirty="0">
                <a:ea typeface="華康儷中黑(P)" panose="020B0500000000000000" pitchFamily="34" charset="-120"/>
              </a:rPr>
              <a:t>希</a:t>
            </a:r>
            <a:r>
              <a:rPr lang="en-US" altLang="zh-TW" dirty="0">
                <a:ea typeface="華康儷中黑(P)" panose="020B0500000000000000" pitchFamily="34" charset="-120"/>
              </a:rPr>
              <a:t>10:14).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4400" dirty="0">
                <a:ea typeface="華康儷中黑(P)" panose="020B0500000000000000" pitchFamily="34" charset="-120"/>
              </a:rPr>
              <a:t>因為</a:t>
            </a:r>
            <a:r>
              <a:rPr lang="zh-TW" altLang="en-US" sz="4400" dirty="0">
                <a:solidFill>
                  <a:srgbClr val="FF0000"/>
                </a:solidFill>
                <a:ea typeface="華康儷中黑(P)" panose="020B0500000000000000" pitchFamily="34" charset="-120"/>
              </a:rPr>
              <a:t>一次奉獻</a:t>
            </a:r>
            <a:r>
              <a:rPr lang="en-US" altLang="zh-TW" sz="4400" dirty="0">
                <a:solidFill>
                  <a:srgbClr val="FF0000"/>
                </a:solidFill>
                <a:ea typeface="華康儷中黑(P)" panose="020B0500000000000000" pitchFamily="34" charset="-120"/>
              </a:rPr>
              <a:t>,</a:t>
            </a:r>
            <a:r>
              <a:rPr lang="zh-TW" altLang="en-US" sz="4400" dirty="0">
                <a:solidFill>
                  <a:srgbClr val="FF0000"/>
                </a:solidFill>
                <a:ea typeface="華康儷中黑(P)" panose="020B0500000000000000" pitchFamily="34" charset="-120"/>
              </a:rPr>
              <a:t>就是永遠</a:t>
            </a:r>
            <a:r>
              <a:rPr lang="zh-TW" altLang="en-US" sz="4400" dirty="0">
                <a:ea typeface="華康儷中黑(P)" panose="020B0500000000000000" pitchFamily="34" charset="-120"/>
              </a:rPr>
              <a:t>奉獻</a:t>
            </a:r>
            <a:r>
              <a:rPr lang="en-US" altLang="zh-TW" sz="4400" dirty="0">
                <a:ea typeface="華康儷中黑(P)" panose="020B0500000000000000" pitchFamily="34" charset="-12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4500" dirty="0">
                <a:ea typeface="華康儷中黑(P)" panose="020B0500000000000000" pitchFamily="34" charset="-120"/>
              </a:rPr>
              <a:t>Jesus, through a single offering, has forever perfected those who are being sanctified </a:t>
            </a:r>
            <a:r>
              <a:rPr lang="en-US" altLang="zh-TW" dirty="0">
                <a:ea typeface="華康儷中黑(P)" panose="020B0500000000000000" pitchFamily="34" charset="-120"/>
              </a:rPr>
              <a:t>(Heb10:14).</a:t>
            </a:r>
            <a:r>
              <a:rPr lang="en-US" altLang="zh-TW" sz="4400" dirty="0">
                <a:ea typeface="華康儷中黑(P)" panose="020B0500000000000000" pitchFamily="34" charset="-120"/>
              </a:rPr>
              <a:t> </a:t>
            </a:r>
          </a:p>
          <a:p>
            <a:pPr>
              <a:spcBef>
                <a:spcPts val="0"/>
              </a:spcBef>
            </a:pPr>
            <a:r>
              <a:rPr lang="en-US" altLang="zh-TW" sz="4600" dirty="0">
                <a:ea typeface="華康儷中黑(P)" panose="020B0500000000000000" pitchFamily="34" charset="-120"/>
              </a:rPr>
              <a:t>For </a:t>
            </a:r>
            <a:r>
              <a:rPr lang="en-US" altLang="zh-TW" sz="4600" dirty="0">
                <a:solidFill>
                  <a:srgbClr val="FF0000"/>
                </a:solidFill>
                <a:ea typeface="華康儷中黑(P)" panose="020B0500000000000000" pitchFamily="34" charset="-120"/>
              </a:rPr>
              <a:t>by that one offering, Jesus </a:t>
            </a:r>
          </a:p>
          <a:p>
            <a:pPr>
              <a:spcBef>
                <a:spcPts val="0"/>
              </a:spcBef>
            </a:pPr>
            <a:r>
              <a:rPr lang="en-US" altLang="zh-TW" sz="4600" dirty="0">
                <a:solidFill>
                  <a:srgbClr val="FF0000"/>
                </a:solidFill>
                <a:ea typeface="華康儷中黑(P)" panose="020B0500000000000000" pitchFamily="34" charset="-120"/>
              </a:rPr>
              <a:t>has made a lasting atonement</a:t>
            </a:r>
            <a:r>
              <a:rPr lang="en-US" altLang="zh-TW" sz="4600" dirty="0">
                <a:ea typeface="華康儷中黑(P)" panose="020B0500000000000000" pitchFamily="34" charset="-12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458788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F61ADA9E-B273-4F08-91CE-4D741E5B93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zh-TW" altLang="en-US" sz="3900" dirty="0">
                <a:ea typeface="華康儷中黑(P)" panose="020B0500000000000000" pitchFamily="34" charset="-120"/>
              </a:rPr>
              <a:t>你相信以下都是可能的嗎</a:t>
            </a:r>
            <a:r>
              <a:rPr lang="en-US" altLang="zh-TW" sz="3900" dirty="0">
                <a:ea typeface="華康儷中黑(P)" panose="020B0500000000000000" pitchFamily="34" charset="-120"/>
              </a:rPr>
              <a:t>?</a:t>
            </a:r>
            <a:r>
              <a:rPr lang="zh-TW" altLang="en-US" sz="3900" dirty="0">
                <a:solidFill>
                  <a:srgbClr val="FF0000"/>
                </a:solidFill>
                <a:ea typeface="華康儷中黑(P)" panose="020B0500000000000000" pitchFamily="34" charset="-120"/>
              </a:rPr>
              <a:t>一諾千金</a:t>
            </a:r>
            <a:r>
              <a:rPr lang="en-US" altLang="zh-TW" sz="3900" dirty="0">
                <a:ea typeface="華康儷中黑(P)" panose="020B0500000000000000" pitchFamily="34" charset="-120"/>
              </a:rPr>
              <a:t>;</a:t>
            </a:r>
            <a:r>
              <a:rPr lang="zh-TW" altLang="en-US" sz="3900" dirty="0">
                <a:ea typeface="華康儷中黑(P)" panose="020B0500000000000000" pitchFamily="34" charset="-120"/>
              </a:rPr>
              <a:t>一語永恆</a:t>
            </a:r>
            <a:r>
              <a:rPr lang="en-US" altLang="zh-TW" sz="3900" dirty="0">
                <a:ea typeface="華康儷中黑(P)" panose="020B0500000000000000" pitchFamily="34" charset="-120"/>
              </a:rPr>
              <a:t>;</a:t>
            </a:r>
            <a:r>
              <a:rPr lang="zh-TW" altLang="en-US" sz="3900" dirty="0">
                <a:ea typeface="華康儷中黑(P)" panose="020B0500000000000000" pitchFamily="34" charset="-120"/>
              </a:rPr>
              <a:t>一聲許諾</a:t>
            </a:r>
            <a:r>
              <a:rPr lang="en-US" altLang="zh-TW" sz="3900" dirty="0">
                <a:ea typeface="華康儷中黑(P)" panose="020B0500000000000000" pitchFamily="34" charset="-120"/>
              </a:rPr>
              <a:t>,</a:t>
            </a:r>
            <a:r>
              <a:rPr lang="zh-TW" altLang="en-US" sz="3900" dirty="0">
                <a:ea typeface="華康儷中黑(P)" panose="020B0500000000000000" pitchFamily="34" charset="-120"/>
              </a:rPr>
              <a:t>兩人走向終身相守</a:t>
            </a:r>
            <a:r>
              <a:rPr lang="en-US" altLang="zh-TW" sz="3900" dirty="0">
                <a:ea typeface="華康儷中黑(P)" panose="020B0500000000000000" pitchFamily="34" charset="-120"/>
              </a:rPr>
              <a:t>;</a:t>
            </a:r>
            <a:r>
              <a:rPr lang="zh-TW" altLang="en-US" sz="3900" dirty="0">
                <a:solidFill>
                  <a:srgbClr val="FF0000"/>
                </a:solidFill>
                <a:ea typeface="華康儷中黑(P)" panose="020B0500000000000000" pitchFamily="34" charset="-120"/>
              </a:rPr>
              <a:t>初願即永願</a:t>
            </a:r>
            <a:r>
              <a:rPr lang="en-US" altLang="zh-TW" sz="3900" dirty="0">
                <a:ea typeface="華康儷中黑(P)" panose="020B0500000000000000" pitchFamily="34" charset="-120"/>
              </a:rPr>
              <a:t>,</a:t>
            </a:r>
            <a:r>
              <a:rPr lang="zh-TW" altLang="en-US" sz="3900" dirty="0">
                <a:ea typeface="華康儷中黑(P)" panose="020B0500000000000000" pitchFamily="34" charset="-120"/>
              </a:rPr>
              <a:t>他或她必發永願</a:t>
            </a:r>
            <a:r>
              <a:rPr lang="en-US" altLang="zh-TW" sz="3900" dirty="0">
                <a:ea typeface="華康儷中黑(P)" panose="020B0500000000000000" pitchFamily="34" charset="-120"/>
              </a:rPr>
              <a:t>,</a:t>
            </a:r>
            <a:r>
              <a:rPr lang="zh-TW" altLang="en-US" sz="3900" dirty="0">
                <a:ea typeface="華康儷中黑(P)" panose="020B0500000000000000" pitchFamily="34" charset="-120"/>
              </a:rPr>
              <a:t>而且終身不渝</a:t>
            </a:r>
            <a:r>
              <a:rPr lang="en-US" altLang="zh-TW" sz="3900" dirty="0">
                <a:ea typeface="華康儷中黑(P)" panose="020B0500000000000000" pitchFamily="34" charset="-12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3900" spc="-100" dirty="0">
                <a:ea typeface="華康儷中黑(P)" panose="020B0500000000000000" pitchFamily="34" charset="-120"/>
              </a:rPr>
              <a:t>Do you believe there is truth in the following? </a:t>
            </a:r>
            <a:r>
              <a:rPr lang="en-US" altLang="zh-TW" sz="3900" spc="-100" dirty="0">
                <a:solidFill>
                  <a:srgbClr val="FF0000"/>
                </a:solidFill>
                <a:ea typeface="華康儷中黑(P)" panose="020B0500000000000000" pitchFamily="34" charset="-120"/>
              </a:rPr>
              <a:t>A promise is worth a thousand pieces of gold</a:t>
            </a:r>
            <a:r>
              <a:rPr lang="en-US" altLang="zh-TW" sz="3900" spc="-100" dirty="0">
                <a:ea typeface="華康儷中黑(P)" panose="020B0500000000000000" pitchFamily="34" charset="-120"/>
              </a:rPr>
              <a:t>; a pact can be eternal; a single vow can lead two people to a lifelong commitment; </a:t>
            </a:r>
            <a:r>
              <a:rPr lang="en-US" altLang="zh-TW" sz="3900" spc="-100" dirty="0">
                <a:solidFill>
                  <a:srgbClr val="FF0000"/>
                </a:solidFill>
                <a:ea typeface="華康儷中黑(P)" panose="020B0500000000000000" pitchFamily="34" charset="-120"/>
              </a:rPr>
              <a:t>the first religious vow </a:t>
            </a:r>
            <a:r>
              <a:rPr lang="en-US" altLang="zh-TW" sz="3900" spc="-1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IS </a:t>
            </a:r>
            <a:r>
              <a:rPr lang="en-US" altLang="zh-TW" sz="3900" spc="-100" dirty="0">
                <a:solidFill>
                  <a:srgbClr val="FF0000"/>
                </a:solidFill>
                <a:ea typeface="華康儷中黑(P)" panose="020B0500000000000000" pitchFamily="34" charset="-120"/>
              </a:rPr>
              <a:t>the final vow </a:t>
            </a:r>
            <a:r>
              <a:rPr lang="en-US" altLang="zh-TW" sz="3900" spc="-100" dirty="0">
                <a:ea typeface="華康儷中黑(P)" panose="020B0500000000000000" pitchFamily="34" charset="-120"/>
              </a:rPr>
              <a:t>(a commitment to eternity, and remains unwavering for life).</a:t>
            </a:r>
          </a:p>
        </p:txBody>
      </p:sp>
    </p:spTree>
    <p:extLst>
      <p:ext uri="{BB962C8B-B14F-4D97-AF65-F5344CB8AC3E}">
        <p14:creationId xmlns:p14="http://schemas.microsoft.com/office/powerpoint/2010/main" val="10814151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F61ADA9E-B273-4F08-91CE-4D741E5B93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3700" dirty="0">
                <a:solidFill>
                  <a:srgbClr val="FF0000"/>
                </a:solidFill>
                <a:ea typeface="華康儷中黑(P)" panose="020B0500000000000000" pitchFamily="34" charset="-120"/>
              </a:rPr>
              <a:t>不忘初心</a:t>
            </a:r>
            <a:r>
              <a:rPr lang="en-US" altLang="zh-TW" sz="3700" dirty="0">
                <a:ea typeface="華康儷中黑(P)" panose="020B0500000000000000" pitchFamily="34" charset="-120"/>
              </a:rPr>
              <a:t>,</a:t>
            </a:r>
            <a:r>
              <a:rPr lang="zh-TW" altLang="en-US" sz="3700" dirty="0">
                <a:ea typeface="華康儷中黑(P)" panose="020B0500000000000000" pitchFamily="34" charset="-120"/>
              </a:rPr>
              <a:t>很美麗也很重要</a:t>
            </a:r>
            <a:r>
              <a:rPr lang="en-US" altLang="zh-TW" sz="3700" dirty="0">
                <a:ea typeface="華康儷中黑(P)" panose="020B0500000000000000" pitchFamily="34" charset="-120"/>
              </a:rPr>
              <a:t>.</a:t>
            </a:r>
            <a:r>
              <a:rPr lang="zh-TW" altLang="en-US" sz="3700" dirty="0">
                <a:ea typeface="華康儷中黑(P)" panose="020B0500000000000000" pitchFamily="34" charset="-120"/>
              </a:rPr>
              <a:t>它是能</a:t>
            </a:r>
            <a:r>
              <a:rPr lang="zh-TW" altLang="en-US" sz="3700" dirty="0">
                <a:solidFill>
                  <a:srgbClr val="FF0000"/>
                </a:solidFill>
                <a:ea typeface="華康儷中黑(P)" panose="020B0500000000000000" pitchFamily="34" charset="-120"/>
              </a:rPr>
              <a:t>自我完成的生命力</a:t>
            </a:r>
            <a:r>
              <a:rPr lang="en-US" altLang="zh-TW" sz="3700" dirty="0">
                <a:ea typeface="華康儷中黑(P)" panose="020B0500000000000000" pitchFamily="34" charset="-120"/>
              </a:rPr>
              <a:t>,</a:t>
            </a:r>
            <a:r>
              <a:rPr lang="zh-TW" altLang="en-US" sz="3700" dirty="0">
                <a:ea typeface="華康儷中黑(P)" panose="020B0500000000000000" pitchFamily="34" charset="-120"/>
              </a:rPr>
              <a:t>像欣欣向榮的花草樹木</a:t>
            </a:r>
            <a:r>
              <a:rPr lang="en-US" altLang="zh-TW" sz="3700" dirty="0">
                <a:ea typeface="華康儷中黑(P)" panose="020B0500000000000000" pitchFamily="34" charset="-120"/>
              </a:rPr>
              <a:t>,</a:t>
            </a:r>
            <a:r>
              <a:rPr lang="zh-TW" altLang="en-US" sz="3700" dirty="0">
                <a:ea typeface="華康儷中黑(P)" panose="020B0500000000000000" pitchFamily="34" charset="-120"/>
              </a:rPr>
              <a:t>像源頭活水的澆灌大地</a:t>
            </a:r>
            <a:r>
              <a:rPr lang="en-US" altLang="zh-TW" sz="3700" dirty="0">
                <a:ea typeface="華康儷中黑(P)" panose="020B0500000000000000" pitchFamily="34" charset="-120"/>
              </a:rPr>
              <a:t>,</a:t>
            </a:r>
            <a:r>
              <a:rPr lang="zh-TW" altLang="en-US" sz="3700" dirty="0">
                <a:ea typeface="華康儷中黑(P)" panose="020B0500000000000000" pitchFamily="34" charset="-120"/>
              </a:rPr>
              <a:t>像</a:t>
            </a:r>
            <a:r>
              <a:rPr lang="zh-TW" altLang="en-US" sz="3700" dirty="0">
                <a:solidFill>
                  <a:srgbClr val="FF0000"/>
                </a:solidFill>
                <a:ea typeface="華康儷中黑(P)" panose="020B0500000000000000" pitchFamily="34" charset="-120"/>
              </a:rPr>
              <a:t>生機蓬勃</a:t>
            </a:r>
            <a:r>
              <a:rPr lang="zh-TW" altLang="en-US" sz="3700" dirty="0">
                <a:ea typeface="華康儷中黑(P)" panose="020B0500000000000000" pitchFamily="34" charset="-120"/>
              </a:rPr>
              <a:t>的鳥獸蟲魚</a:t>
            </a:r>
            <a:r>
              <a:rPr lang="en-US" altLang="zh-TW" sz="3700" dirty="0">
                <a:ea typeface="華康儷中黑(P)" panose="020B0500000000000000" pitchFamily="34" charset="-120"/>
              </a:rPr>
              <a:t>.</a:t>
            </a:r>
          </a:p>
          <a:p>
            <a:pPr>
              <a:lnSpc>
                <a:spcPts val="4200"/>
              </a:lnSpc>
              <a:spcBef>
                <a:spcPts val="0"/>
              </a:spcBef>
            </a:pPr>
            <a:r>
              <a:rPr lang="en-US" altLang="zh-TW" sz="3700" dirty="0">
                <a:ea typeface="華康儷中黑(P)" panose="020B0500000000000000" pitchFamily="34" charset="-120"/>
              </a:rPr>
              <a:t>Staying true to one's original aspiration is both beautiful and important. It can become a self-fulfilling vitality, </a:t>
            </a:r>
          </a:p>
          <a:p>
            <a:pPr>
              <a:lnSpc>
                <a:spcPts val="4200"/>
              </a:lnSpc>
              <a:spcBef>
                <a:spcPts val="0"/>
              </a:spcBef>
            </a:pPr>
            <a:r>
              <a:rPr lang="en-US" altLang="zh-TW" sz="3700" dirty="0">
                <a:solidFill>
                  <a:srgbClr val="FF0000"/>
                </a:solidFill>
                <a:ea typeface="華康儷中黑(P)" panose="020B0500000000000000" pitchFamily="34" charset="-120"/>
              </a:rPr>
              <a:t>flourish</a:t>
            </a:r>
            <a:r>
              <a:rPr lang="en-US" altLang="zh-TW" sz="3700" dirty="0">
                <a:ea typeface="華康儷中黑(P)" panose="020B0500000000000000" pitchFamily="34" charset="-120"/>
              </a:rPr>
              <a:t> like a meadowland of flowers, grass, and trees; like the </a:t>
            </a:r>
            <a:r>
              <a:rPr lang="en-US" altLang="zh-TW" sz="3700" dirty="0">
                <a:solidFill>
                  <a:srgbClr val="FF0000"/>
                </a:solidFill>
                <a:ea typeface="華康儷中黑(P)" panose="020B0500000000000000" pitchFamily="34" charset="-120"/>
              </a:rPr>
              <a:t>running waters </a:t>
            </a:r>
            <a:r>
              <a:rPr lang="en-US" altLang="zh-TW" sz="3700" dirty="0">
                <a:ea typeface="華康儷中黑(P)" panose="020B0500000000000000" pitchFamily="34" charset="-120"/>
              </a:rPr>
              <a:t>that </a:t>
            </a:r>
            <a:r>
              <a:rPr lang="en-US" altLang="zh-TW" sz="3700" dirty="0">
                <a:solidFill>
                  <a:srgbClr val="FF0000"/>
                </a:solidFill>
                <a:ea typeface="華康儷中黑(P)" panose="020B0500000000000000" pitchFamily="34" charset="-120"/>
              </a:rPr>
              <a:t>irrigate</a:t>
            </a:r>
            <a:r>
              <a:rPr lang="en-US" altLang="zh-TW" sz="3700" dirty="0">
                <a:ea typeface="華康儷中黑(P)" panose="020B0500000000000000" pitchFamily="34" charset="-120"/>
              </a:rPr>
              <a:t> the earth; and like the birds, beasts, insects, and fish </a:t>
            </a:r>
          </a:p>
          <a:p>
            <a:pPr>
              <a:lnSpc>
                <a:spcPts val="4200"/>
              </a:lnSpc>
              <a:spcBef>
                <a:spcPts val="0"/>
              </a:spcBef>
            </a:pPr>
            <a:r>
              <a:rPr lang="en-US" altLang="zh-TW" sz="3700" dirty="0">
                <a:solidFill>
                  <a:srgbClr val="FF0000"/>
                </a:solidFill>
                <a:ea typeface="華康儷中黑(P)" panose="020B0500000000000000" pitchFamily="34" charset="-120"/>
              </a:rPr>
              <a:t>grow vibrant and full of life. </a:t>
            </a:r>
          </a:p>
        </p:txBody>
      </p:sp>
    </p:spTree>
    <p:extLst>
      <p:ext uri="{BB962C8B-B14F-4D97-AF65-F5344CB8AC3E}">
        <p14:creationId xmlns:p14="http://schemas.microsoft.com/office/powerpoint/2010/main" val="16466840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260648"/>
            <a:ext cx="9108504" cy="5898604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rgbClr val="FFFFFF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恭讀達尼爾先知書　</a:t>
            </a:r>
            <a:r>
              <a:rPr lang="en-US" altLang="zh-TW" sz="3600" dirty="0">
                <a:solidFill>
                  <a:srgbClr val="FFFFFF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12:1-3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我，達尼爾，聽到上主這樣說：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那時候，保佑你國家和子民的偉大護守天使彌額爾，必要起來；那將是一個災難的時期，是自開國以來，直到那時，從未有過的；那時，你的人民，凡冊上有名的，都必得救。</a:t>
            </a:r>
            <a:endParaRPr lang="en-US" altLang="zh-TW" sz="4000" dirty="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B10524CF-6E04-4C4F-BE91-43D129B8AACF}"/>
              </a:ext>
            </a:extLst>
          </p:cNvPr>
          <p:cNvSpPr txBox="1"/>
          <p:nvPr/>
        </p:nvSpPr>
        <p:spPr>
          <a:xfrm>
            <a:off x="7668344" y="6158964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1/2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62930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F61ADA9E-B273-4F08-91CE-4D741E5B93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400" dirty="0">
                <a:ea typeface="華康儷中黑(P)" panose="020B0500000000000000" pitchFamily="34" charset="-120"/>
              </a:rPr>
              <a:t>以上需要一個重要條件</a:t>
            </a:r>
            <a:r>
              <a:rPr lang="en-US" altLang="zh-TW" sz="4400" dirty="0">
                <a:ea typeface="華康儷中黑(P)" panose="020B0500000000000000" pitchFamily="34" charset="-120"/>
              </a:rPr>
              <a:t>,</a:t>
            </a:r>
            <a:r>
              <a:rPr lang="zh-TW" altLang="en-US" sz="4400" dirty="0">
                <a:ea typeface="華康儷中黑(P)" panose="020B0500000000000000" pitchFamily="34" charset="-120"/>
              </a:rPr>
              <a:t>即不受環境的污染</a:t>
            </a:r>
            <a:r>
              <a:rPr lang="en-US" altLang="zh-TW" sz="4400" dirty="0">
                <a:ea typeface="華康儷中黑(P)" panose="020B0500000000000000" pitchFamily="34" charset="-120"/>
              </a:rPr>
              <a:t>:</a:t>
            </a:r>
            <a:r>
              <a:rPr lang="zh-TW" altLang="en-US" sz="4400" dirty="0">
                <a:solidFill>
                  <a:srgbClr val="FF0000"/>
                </a:solidFill>
                <a:ea typeface="華康儷中黑(P)" panose="020B0500000000000000" pitchFamily="34" charset="-120"/>
              </a:rPr>
              <a:t>聖人之心如明鏡止水</a:t>
            </a:r>
            <a:r>
              <a:rPr lang="en-US" altLang="zh-TW" sz="4400" dirty="0">
                <a:solidFill>
                  <a:srgbClr val="FF0000"/>
                </a:solidFill>
                <a:ea typeface="華康儷中黑(P)" panose="020B0500000000000000" pitchFamily="34" charset="-120"/>
              </a:rPr>
              <a:t>,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4400" dirty="0">
                <a:solidFill>
                  <a:srgbClr val="FF0000"/>
                </a:solidFill>
                <a:ea typeface="華康儷中黑(P)" panose="020B0500000000000000" pitchFamily="34" charset="-120"/>
              </a:rPr>
              <a:t>物來不亂</a:t>
            </a:r>
            <a:r>
              <a:rPr lang="en-US" altLang="zh-TW" sz="4400" dirty="0">
                <a:solidFill>
                  <a:srgbClr val="FF0000"/>
                </a:solidFill>
                <a:ea typeface="華康儷中黑(P)" panose="020B0500000000000000" pitchFamily="34" charset="-120"/>
              </a:rPr>
              <a:t>,</a:t>
            </a:r>
            <a:r>
              <a:rPr lang="zh-TW" altLang="en-US" sz="4400" dirty="0">
                <a:solidFill>
                  <a:srgbClr val="FF0000"/>
                </a:solidFill>
                <a:ea typeface="華康儷中黑(P)" panose="020B0500000000000000" pitchFamily="34" charset="-120"/>
              </a:rPr>
              <a:t>物去不留</a:t>
            </a:r>
            <a:r>
              <a:rPr lang="en-US" altLang="zh-TW" sz="4400" dirty="0">
                <a:ea typeface="華康儷中黑(P)" panose="020B0500000000000000" pitchFamily="34" charset="-12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4400" dirty="0">
                <a:ea typeface="華康儷中黑(P)" panose="020B0500000000000000" pitchFamily="34" charset="-120"/>
              </a:rPr>
              <a:t>The above rests on an important pre-condition which is </a:t>
            </a:r>
            <a:r>
              <a:rPr lang="en-US" altLang="zh-TW" sz="4400" dirty="0">
                <a:solidFill>
                  <a:srgbClr val="FF0000"/>
                </a:solidFill>
                <a:ea typeface="華康儷中黑(P)" panose="020B0500000000000000" pitchFamily="34" charset="-120"/>
              </a:rPr>
              <a:t>unaffected by environment</a:t>
            </a:r>
            <a:r>
              <a:rPr lang="en-US" altLang="zh-TW" sz="4400" dirty="0">
                <a:ea typeface="華康儷中黑(P)" panose="020B0500000000000000" pitchFamily="34" charset="-120"/>
              </a:rPr>
              <a:t>: the heart of a sage is like a clear mirror or still water, </a:t>
            </a:r>
            <a:r>
              <a:rPr lang="en-US" altLang="zh-TW" sz="44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unperturbed </a:t>
            </a:r>
            <a:r>
              <a:rPr lang="en-US" altLang="zh-TW" sz="4400" dirty="0">
                <a:highlight>
                  <a:srgbClr val="FFFF00"/>
                </a:highlight>
                <a:ea typeface="華康儷中黑(P)" panose="020B0500000000000000" pitchFamily="34" charset="-120"/>
              </a:rPr>
              <a:t>by the new and </a:t>
            </a:r>
            <a:r>
              <a:rPr lang="en-US" altLang="zh-TW" sz="44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unaffected</a:t>
            </a:r>
            <a:r>
              <a:rPr lang="en-US" altLang="zh-TW" sz="4400" dirty="0">
                <a:highlight>
                  <a:srgbClr val="FFFF00"/>
                </a:highlight>
                <a:ea typeface="華康儷中黑(P)" panose="020B0500000000000000" pitchFamily="34" charset="-120"/>
              </a:rPr>
              <a:t> by the old. </a:t>
            </a:r>
          </a:p>
        </p:txBody>
      </p:sp>
    </p:spTree>
    <p:extLst>
      <p:ext uri="{BB962C8B-B14F-4D97-AF65-F5344CB8AC3E}">
        <p14:creationId xmlns:p14="http://schemas.microsoft.com/office/powerpoint/2010/main" val="33132012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F61ADA9E-B273-4F08-91CE-4D741E5B93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800" dirty="0">
                <a:ea typeface="華康儷中黑(P)" panose="020B0500000000000000" pitchFamily="34" charset="-120"/>
              </a:rPr>
              <a:t>至於那日子或那時刻</a:t>
            </a:r>
            <a:r>
              <a:rPr lang="en-US" altLang="zh-TW" sz="4800" dirty="0">
                <a:ea typeface="華康儷中黑(P)" panose="020B0500000000000000" pitchFamily="34" charset="-120"/>
              </a:rPr>
              <a:t>,</a:t>
            </a:r>
            <a:r>
              <a:rPr lang="zh-TW" altLang="en-US" sz="4800" dirty="0">
                <a:ea typeface="華康儷中黑(P)" panose="020B0500000000000000" pitchFamily="34" charset="-120"/>
              </a:rPr>
              <a:t>除了父以外</a:t>
            </a:r>
            <a:r>
              <a:rPr lang="en-US" altLang="zh-TW" sz="4800" dirty="0">
                <a:ea typeface="華康儷中黑(P)" panose="020B0500000000000000" pitchFamily="34" charset="-120"/>
              </a:rPr>
              <a:t>,</a:t>
            </a:r>
            <a:r>
              <a:rPr lang="zh-TW" altLang="en-US" sz="4800" dirty="0">
                <a:ea typeface="華康儷中黑(P)" panose="020B0500000000000000" pitchFamily="34" charset="-120"/>
              </a:rPr>
              <a:t>誰也不知道</a:t>
            </a:r>
            <a:r>
              <a:rPr lang="en-US" altLang="zh-TW" sz="4800" dirty="0">
                <a:ea typeface="華康儷中黑(P)" panose="020B0500000000000000" pitchFamily="34" charset="-120"/>
              </a:rPr>
              <a:t>,</a:t>
            </a:r>
            <a:r>
              <a:rPr lang="zh-TW" altLang="en-US" sz="4800" dirty="0">
                <a:solidFill>
                  <a:srgbClr val="FF0000"/>
                </a:solidFill>
                <a:ea typeface="華康儷中黑(P)" panose="020B0500000000000000" pitchFamily="34" charset="-120"/>
              </a:rPr>
              <a:t>連天上的天使和子</a:t>
            </a:r>
            <a:r>
              <a:rPr lang="en-US" altLang="zh-TW" sz="4800" dirty="0">
                <a:solidFill>
                  <a:srgbClr val="FF0000"/>
                </a:solidFill>
                <a:ea typeface="華康儷中黑(P)" panose="020B0500000000000000" pitchFamily="34" charset="-120"/>
              </a:rPr>
              <a:t>,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4800" dirty="0">
                <a:solidFill>
                  <a:srgbClr val="FF0000"/>
                </a:solidFill>
                <a:ea typeface="華康儷中黑(P)" panose="020B0500000000000000" pitchFamily="34" charset="-120"/>
              </a:rPr>
              <a:t>都不知道</a:t>
            </a:r>
            <a:r>
              <a:rPr lang="en-US" altLang="zh-TW" dirty="0">
                <a:ea typeface="華康儷中黑(P)" panose="020B0500000000000000" pitchFamily="34" charset="-120"/>
              </a:rPr>
              <a:t>(</a:t>
            </a:r>
            <a:r>
              <a:rPr lang="zh-TW" altLang="en-US" dirty="0">
                <a:ea typeface="華康儷中黑(P)" panose="020B0500000000000000" pitchFamily="34" charset="-120"/>
              </a:rPr>
              <a:t>谷</a:t>
            </a:r>
            <a:r>
              <a:rPr lang="en-US" altLang="zh-TW" dirty="0">
                <a:ea typeface="華康儷中黑(P)" panose="020B0500000000000000" pitchFamily="34" charset="-120"/>
              </a:rPr>
              <a:t>13:32).</a:t>
            </a:r>
          </a:p>
          <a:p>
            <a:pPr>
              <a:spcBef>
                <a:spcPts val="0"/>
              </a:spcBef>
            </a:pPr>
            <a:r>
              <a:rPr lang="en-US" altLang="zh-TW" sz="4800" dirty="0">
                <a:ea typeface="華康儷中黑(P)" panose="020B0500000000000000" pitchFamily="34" charset="-120"/>
              </a:rPr>
              <a:t>As for that </a:t>
            </a:r>
            <a:r>
              <a:rPr lang="en-US" altLang="zh-TW" sz="3600" i="1" dirty="0">
                <a:ea typeface="華康儷中黑(P)" panose="020B0500000000000000" pitchFamily="34" charset="-120"/>
              </a:rPr>
              <a:t>judgment </a:t>
            </a:r>
            <a:r>
              <a:rPr lang="en-US" altLang="zh-TW" sz="4800" dirty="0">
                <a:ea typeface="華康儷中黑(P)" panose="020B0500000000000000" pitchFamily="34" charset="-120"/>
              </a:rPr>
              <a:t>day or hour, </a:t>
            </a:r>
            <a:r>
              <a:rPr lang="en-US" altLang="zh-TW" sz="48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no one knows</a:t>
            </a:r>
            <a:r>
              <a:rPr lang="en-US" altLang="zh-TW" sz="4800" dirty="0">
                <a:ea typeface="華康儷中黑(P)" panose="020B0500000000000000" pitchFamily="34" charset="-120"/>
              </a:rPr>
              <a:t>, except the Father; not even the angels in heaven </a:t>
            </a:r>
            <a:r>
              <a:rPr lang="en-US" altLang="zh-TW" sz="4800" dirty="0">
                <a:highlight>
                  <a:srgbClr val="FFFF00"/>
                </a:highlight>
                <a:ea typeface="華康儷中黑(P)" panose="020B0500000000000000" pitchFamily="34" charset="-120"/>
              </a:rPr>
              <a:t>nor the Son</a:t>
            </a:r>
            <a:r>
              <a:rPr lang="en-US" altLang="zh-TW" sz="4800" dirty="0">
                <a:ea typeface="華康儷中黑(P)" panose="020B0500000000000000" pitchFamily="34" charset="-120"/>
              </a:rPr>
              <a:t>." </a:t>
            </a:r>
            <a:r>
              <a:rPr lang="en-US" altLang="zh-TW" dirty="0">
                <a:ea typeface="華康儷中黑(P)" panose="020B0500000000000000" pitchFamily="34" charset="-120"/>
              </a:rPr>
              <a:t>(Mark 13:32).</a:t>
            </a:r>
            <a:r>
              <a:rPr lang="en-US" altLang="zh-TW" sz="4800" dirty="0">
                <a:ea typeface="華康儷中黑(P)" panose="020B0500000000000000" pitchFamily="34" charset="-12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306341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F61ADA9E-B273-4F08-91CE-4D741E5B93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332656"/>
            <a:ext cx="9144000" cy="6408712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400" dirty="0">
                <a:ea typeface="華康儷中黑(P)" panose="020B0500000000000000" pitchFamily="34" charset="-120"/>
              </a:rPr>
              <a:t>所以</a:t>
            </a:r>
            <a:r>
              <a:rPr lang="en-US" altLang="zh-TW" sz="4400" dirty="0">
                <a:ea typeface="華康儷中黑(P)" panose="020B0500000000000000" pitchFamily="34" charset="-120"/>
              </a:rPr>
              <a:t>,</a:t>
            </a:r>
            <a:r>
              <a:rPr lang="zh-TW" altLang="en-US" sz="4400" dirty="0">
                <a:solidFill>
                  <a:srgbClr val="FF0000"/>
                </a:solidFill>
                <a:ea typeface="華康儷中黑(P)" panose="020B0500000000000000" pitchFamily="34" charset="-120"/>
              </a:rPr>
              <a:t>無人能確知世界末日的日期</a:t>
            </a:r>
            <a:r>
              <a:rPr lang="en-US" altLang="zh-TW" sz="4400" dirty="0">
                <a:ea typeface="華康儷中黑(P)" panose="020B0500000000000000" pitchFamily="34" charset="-120"/>
              </a:rPr>
              <a:t>,</a:t>
            </a:r>
          </a:p>
          <a:p>
            <a:pPr>
              <a:spcBef>
                <a:spcPts val="0"/>
              </a:spcBef>
            </a:pPr>
            <a:r>
              <a:rPr lang="zh-TW" altLang="en-US" sz="4400" dirty="0">
                <a:ea typeface="華康儷中黑(P)" panose="020B0500000000000000" pitchFamily="34" charset="-120"/>
              </a:rPr>
              <a:t>亂說何時世末的人</a:t>
            </a:r>
            <a:r>
              <a:rPr lang="en-US" altLang="zh-TW" sz="4400" dirty="0">
                <a:ea typeface="華康儷中黑(P)" panose="020B0500000000000000" pitchFamily="34" charset="-120"/>
              </a:rPr>
              <a:t>,</a:t>
            </a:r>
            <a:r>
              <a:rPr lang="zh-TW" altLang="en-US" sz="4400" dirty="0">
                <a:ea typeface="華康儷中黑(P)" panose="020B0500000000000000" pitchFamily="34" charset="-120"/>
              </a:rPr>
              <a:t>都是蠱惑人心</a:t>
            </a:r>
            <a:r>
              <a:rPr lang="en-US" altLang="zh-TW" sz="4400" dirty="0">
                <a:ea typeface="華康儷中黑(P)" panose="020B0500000000000000" pitchFamily="34" charset="-120"/>
              </a:rPr>
              <a:t>,</a:t>
            </a:r>
          </a:p>
          <a:p>
            <a:pPr>
              <a:spcBef>
                <a:spcPts val="0"/>
              </a:spcBef>
            </a:pPr>
            <a:r>
              <a:rPr lang="zh-TW" altLang="en-US" sz="4400" dirty="0">
                <a:ea typeface="華康儷中黑(P)" panose="020B0500000000000000" pitchFamily="34" charset="-120"/>
              </a:rPr>
              <a:t>妄圖吸金</a:t>
            </a:r>
            <a:r>
              <a:rPr lang="en-US" altLang="zh-TW" sz="4400" dirty="0">
                <a:ea typeface="華康儷中黑(P)" panose="020B0500000000000000" pitchFamily="34" charset="-120"/>
              </a:rPr>
              <a:t>,</a:t>
            </a:r>
            <a:r>
              <a:rPr lang="zh-TW" altLang="en-US" sz="4400" dirty="0">
                <a:highlight>
                  <a:srgbClr val="FFFF00"/>
                </a:highlight>
                <a:ea typeface="華康儷中黑(P)" panose="020B0500000000000000" pitchFamily="34" charset="-120"/>
              </a:rPr>
              <a:t>可恥</a:t>
            </a:r>
            <a:r>
              <a:rPr lang="en-US" altLang="zh-TW" sz="4400" dirty="0">
                <a:highlight>
                  <a:srgbClr val="FFFF00"/>
                </a:highlight>
                <a:ea typeface="華康儷中黑(P)" panose="020B0500000000000000" pitchFamily="34" charset="-120"/>
              </a:rPr>
              <a:t>!</a:t>
            </a:r>
          </a:p>
          <a:p>
            <a:pPr>
              <a:spcBef>
                <a:spcPts val="0"/>
              </a:spcBef>
            </a:pPr>
            <a:r>
              <a:rPr lang="en-US" altLang="zh-TW" sz="4400" dirty="0">
                <a:ea typeface="華康儷中黑(P)" panose="020B0500000000000000" pitchFamily="34" charset="-120"/>
              </a:rPr>
              <a:t>Therefore, no one can know the date of the end of the world. </a:t>
            </a:r>
            <a:r>
              <a:rPr lang="en-US" altLang="zh-TW" sz="4400" dirty="0">
                <a:solidFill>
                  <a:srgbClr val="FF0000"/>
                </a:solidFill>
                <a:ea typeface="華康儷中黑(P)" panose="020B0500000000000000" pitchFamily="34" charset="-120"/>
              </a:rPr>
              <a:t>Those who claim knowledge of that date are merely deceiving people, </a:t>
            </a:r>
            <a:r>
              <a:rPr lang="en-US" altLang="zh-TW" sz="4400" dirty="0">
                <a:ea typeface="華康儷中黑(P)" panose="020B0500000000000000" pitchFamily="34" charset="-120"/>
              </a:rPr>
              <a:t>seeking to profit by any means necessary! </a:t>
            </a:r>
            <a:r>
              <a:rPr lang="en-US" altLang="zh-TW" sz="4400" dirty="0">
                <a:highlight>
                  <a:srgbClr val="FFFF00"/>
                </a:highlight>
                <a:ea typeface="華康儷中黑(P)" panose="020B0500000000000000" pitchFamily="34" charset="-120"/>
              </a:rPr>
              <a:t>It is shameful!</a:t>
            </a:r>
          </a:p>
        </p:txBody>
      </p:sp>
    </p:spTree>
    <p:extLst>
      <p:ext uri="{BB962C8B-B14F-4D97-AF65-F5344CB8AC3E}">
        <p14:creationId xmlns:p14="http://schemas.microsoft.com/office/powerpoint/2010/main" val="29889578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F61ADA9E-B273-4F08-91CE-4D741E5B93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36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未知生</a:t>
            </a:r>
            <a:r>
              <a:rPr lang="en-US" altLang="zh-TW" sz="36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焉知死</a:t>
            </a:r>
            <a:r>
              <a:rPr lang="en-US" altLang="zh-TW" sz="3600" dirty="0">
                <a:ea typeface="華康儷中黑(P)" panose="020B0500000000000000" pitchFamily="34" charset="-120"/>
              </a:rPr>
              <a:t>.</a:t>
            </a:r>
            <a:r>
              <a:rPr lang="zh-TW" altLang="en-US" sz="3600" dirty="0">
                <a:ea typeface="華康儷中黑(P)" panose="020B0500000000000000" pitchFamily="34" charset="-120"/>
              </a:rPr>
              <a:t>請看這首詩</a:t>
            </a:r>
            <a:r>
              <a:rPr lang="en-US" altLang="zh-TW" sz="3600" dirty="0">
                <a:ea typeface="華康儷中黑(P)" panose="020B0500000000000000" pitchFamily="34" charset="-120"/>
              </a:rPr>
              <a:t>:</a:t>
            </a:r>
            <a:r>
              <a:rPr lang="zh-TW" altLang="en-US" sz="3600" dirty="0">
                <a:solidFill>
                  <a:srgbClr val="0000FF"/>
                </a:solidFill>
                <a:ea typeface="華康儷中黑(P)" panose="020B0500000000000000" pitchFamily="34" charset="-120"/>
              </a:rPr>
              <a:t>宣室求賢訪逐臣</a:t>
            </a:r>
            <a:r>
              <a:rPr lang="en-US" altLang="zh-TW" sz="3600" dirty="0">
                <a:solidFill>
                  <a:srgbClr val="0000FF"/>
                </a:solidFill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solidFill>
                  <a:srgbClr val="0000FF"/>
                </a:solidFill>
                <a:ea typeface="華康儷中黑(P)" panose="020B0500000000000000" pitchFamily="34" charset="-120"/>
              </a:rPr>
              <a:t>賈生才調更無倫</a:t>
            </a:r>
            <a:r>
              <a:rPr lang="en-US" altLang="zh-TW" sz="3600" dirty="0">
                <a:solidFill>
                  <a:srgbClr val="0000FF"/>
                </a:solidFill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solidFill>
                  <a:srgbClr val="0000FF"/>
                </a:solidFill>
                <a:ea typeface="華康儷中黑(P)" panose="020B0500000000000000" pitchFamily="34" charset="-120"/>
              </a:rPr>
              <a:t>可憐夜半虛前席</a:t>
            </a:r>
            <a:r>
              <a:rPr lang="en-US" altLang="zh-TW" sz="3600" dirty="0">
                <a:solidFill>
                  <a:srgbClr val="0000FF"/>
                </a:solidFill>
                <a:ea typeface="華康儷中黑(P)" panose="020B0500000000000000" pitchFamily="34" charset="-120"/>
              </a:rPr>
              <a:t>,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zh-TW" altLang="en-US" sz="3600" dirty="0">
                <a:solidFill>
                  <a:srgbClr val="0000FF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不問蒼生問鬼神</a:t>
            </a:r>
            <a:r>
              <a:rPr lang="en-US" altLang="zh-TW" sz="3600" dirty="0">
                <a:solidFill>
                  <a:srgbClr val="0000FF"/>
                </a:solidFill>
                <a:ea typeface="華康儷中黑(P)" panose="020B0500000000000000" pitchFamily="34" charset="-12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If ignorant about life, how can one understand death? </a:t>
            </a:r>
            <a:r>
              <a:rPr lang="en-US" altLang="zh-TW" sz="4000" dirty="0">
                <a:ea typeface="華康儷中黑(P)" panose="020B0500000000000000" pitchFamily="34" charset="-120"/>
              </a:rPr>
              <a:t>There is a Chinese poem: In search of talents in the Xuan Chamber, Jia Sheng's talent is found unparalleled. Yet it was not about the living but </a:t>
            </a:r>
            <a:r>
              <a:rPr lang="en-US" altLang="zh-TW" sz="4000" dirty="0">
                <a:highlight>
                  <a:srgbClr val="FFFF00"/>
                </a:highlight>
                <a:ea typeface="華康儷中黑(P)" panose="020B0500000000000000" pitchFamily="34" charset="-120"/>
              </a:rPr>
              <a:t>pitifully spent on empty talks about ghosts and gods. </a:t>
            </a:r>
          </a:p>
        </p:txBody>
      </p:sp>
    </p:spTree>
    <p:extLst>
      <p:ext uri="{BB962C8B-B14F-4D97-AF65-F5344CB8AC3E}">
        <p14:creationId xmlns:p14="http://schemas.microsoft.com/office/powerpoint/2010/main" val="12275332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F61ADA9E-B273-4F08-91CE-4D741E5B93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36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未知死</a:t>
            </a:r>
            <a:r>
              <a:rPr lang="en-US" altLang="zh-TW" sz="36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焉知生</a:t>
            </a:r>
            <a:r>
              <a:rPr lang="en-US" altLang="zh-TW" sz="3600" dirty="0">
                <a:ea typeface="華康儷中黑(P)" panose="020B0500000000000000" pitchFamily="34" charset="-120"/>
              </a:rPr>
              <a:t>:</a:t>
            </a:r>
            <a:r>
              <a:rPr lang="zh-TW" altLang="en-US" sz="3600" dirty="0">
                <a:ea typeface="華康儷中黑(P)" panose="020B0500000000000000" pitchFamily="34" charset="-120"/>
              </a:rPr>
              <a:t>求善終不如求善生</a:t>
            </a:r>
            <a:r>
              <a:rPr lang="en-US" altLang="zh-TW" sz="3600" dirty="0">
                <a:ea typeface="華康儷中黑(P)" panose="020B0500000000000000" pitchFamily="34" charset="-120"/>
              </a:rPr>
              <a:t>!</a:t>
            </a:r>
            <a:r>
              <a:rPr lang="zh-TW" altLang="en-US" sz="3600" dirty="0">
                <a:ea typeface="華康儷中黑(P)" panose="020B0500000000000000" pitchFamily="34" charset="-120"/>
              </a:rPr>
              <a:t>富貴到頭皆夢幻</a:t>
            </a:r>
            <a:r>
              <a:rPr lang="en-US" altLang="zh-TW" sz="3600" dirty="0"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ea typeface="華康儷中黑(P)" panose="020B0500000000000000" pitchFamily="34" charset="-120"/>
              </a:rPr>
              <a:t>英雄彈指又山丘</a:t>
            </a:r>
            <a:r>
              <a:rPr lang="en-US" altLang="zh-TW" sz="3600" dirty="0">
                <a:ea typeface="華康儷中黑(P)" panose="020B0500000000000000" pitchFamily="34" charset="-120"/>
              </a:rPr>
              <a:t>.</a:t>
            </a:r>
            <a:r>
              <a:rPr lang="zh-TW" altLang="en-US" sz="3600" dirty="0">
                <a:ea typeface="華康儷中黑(P)" panose="020B0500000000000000" pitchFamily="34" charset="-120"/>
              </a:rPr>
              <a:t>既知一切如鏡花水</a:t>
            </a:r>
            <a:endParaRPr lang="en-US" altLang="zh-TW" sz="3600" dirty="0">
              <a:ea typeface="華康儷中黑(P)" panose="020B0500000000000000" pitchFamily="34" charset="-120"/>
            </a:endParaRPr>
          </a:p>
          <a:p>
            <a:pPr>
              <a:spcBef>
                <a:spcPts val="0"/>
              </a:spcBef>
            </a:pPr>
            <a:r>
              <a:rPr lang="zh-TW" altLang="en-US" sz="3600" dirty="0">
                <a:ea typeface="華康儷中黑(P)" panose="020B0500000000000000" pitchFamily="34" charset="-120"/>
              </a:rPr>
              <a:t>月</a:t>
            </a:r>
            <a:r>
              <a:rPr lang="en-US" altLang="zh-TW" sz="3600" dirty="0">
                <a:ea typeface="華康儷中黑(P)" panose="020B0500000000000000" pitchFamily="34" charset="-120"/>
              </a:rPr>
              <a:t>,</a:t>
            </a:r>
            <a:r>
              <a:rPr lang="zh-TW" altLang="en-US" sz="3600" dirty="0">
                <a:solidFill>
                  <a:srgbClr val="FF0000"/>
                </a:solidFill>
                <a:ea typeface="華康儷中黑(P)" panose="020B0500000000000000" pitchFamily="34" charset="-120"/>
              </a:rPr>
              <a:t>為何不善用能掌握的一切</a:t>
            </a:r>
            <a:r>
              <a:rPr lang="en-US" altLang="zh-TW" sz="3600" dirty="0">
                <a:solidFill>
                  <a:srgbClr val="FF0000"/>
                </a:solidFill>
                <a:ea typeface="華康儷中黑(P)" panose="020B0500000000000000" pitchFamily="34" charset="-120"/>
              </a:rPr>
              <a:t>?</a:t>
            </a:r>
            <a:r>
              <a:rPr lang="zh-TW" altLang="en-US" sz="3600" dirty="0">
                <a:ea typeface="華康儷中黑(P)" panose="020B0500000000000000" pitchFamily="34" charset="-120"/>
              </a:rPr>
              <a:t>善生必善終</a:t>
            </a:r>
            <a:r>
              <a:rPr lang="en-US" altLang="zh-TW" sz="3600" dirty="0">
                <a:ea typeface="華康儷中黑(P)" panose="020B0500000000000000" pitchFamily="34" charset="-120"/>
              </a:rPr>
              <a:t>!</a:t>
            </a:r>
          </a:p>
          <a:p>
            <a:pPr>
              <a:lnSpc>
                <a:spcPts val="3700"/>
              </a:lnSpc>
              <a:spcBef>
                <a:spcPts val="0"/>
              </a:spcBef>
            </a:pPr>
            <a:r>
              <a:rPr lang="en-US" altLang="zh-TW" sz="3400" spc="-100" dirty="0">
                <a:ea typeface="華康儷中黑(P)" panose="020B0500000000000000" pitchFamily="34" charset="-120"/>
              </a:rPr>
              <a:t>If ignorant about death, how can one understand life? Seeking a good end without remorse is not as important as seeking a good life! </a:t>
            </a:r>
            <a:r>
              <a:rPr lang="en-US" altLang="zh-TW" sz="3400" spc="-100" dirty="0">
                <a:solidFill>
                  <a:srgbClr val="FF0000"/>
                </a:solidFill>
                <a:ea typeface="華康儷中黑(P)" panose="020B0500000000000000" pitchFamily="34" charset="-120"/>
              </a:rPr>
              <a:t>Wealth and status ultimately amount to nothing </a:t>
            </a:r>
            <a:r>
              <a:rPr lang="en-US" altLang="zh-TW" sz="3400" spc="-100" dirty="0">
                <a:ea typeface="華康儷中黑(P)" panose="020B0500000000000000" pitchFamily="34" charset="-120"/>
              </a:rPr>
              <a:t>but dreams and illusions; even the legacy of heroes fades as easily as a snap of the fingers. Since we know that everything is like the reflection of flowers in a mirror or of the moon in water, why do we not make good use of what we can grasp? </a:t>
            </a:r>
          </a:p>
          <a:p>
            <a:pPr>
              <a:lnSpc>
                <a:spcPts val="3700"/>
              </a:lnSpc>
              <a:spcBef>
                <a:spcPts val="0"/>
              </a:spcBef>
            </a:pPr>
            <a:r>
              <a:rPr lang="en-US" altLang="zh-TW" sz="3600" spc="-1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A good life will surely lead to a good end!</a:t>
            </a: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F8330F8B-4EFE-4D05-B6A0-AC913CABAC51}"/>
              </a:ext>
            </a:extLst>
          </p:cNvPr>
          <p:cNvSpPr txBox="1"/>
          <p:nvPr/>
        </p:nvSpPr>
        <p:spPr>
          <a:xfrm>
            <a:off x="7092280" y="6321040"/>
            <a:ext cx="20162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點讚</a:t>
            </a: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留言</a:t>
            </a: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轉發</a:t>
            </a:r>
            <a:endParaRPr kumimoji="1" lang="en-US" altLang="zh-HK" sz="20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alibri" panose="020F0502020204030204" pitchFamily="34" charset="0"/>
              <a:ea typeface="華康儷中黑" panose="020B0509000000000000" pitchFamily="49" charset="-12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11399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330" name="Rectangle 2">
            <a:extLst>
              <a:ext uri="{FF2B5EF4-FFF2-40B4-BE49-F238E27FC236}">
                <a16:creationId xmlns:a16="http://schemas.microsoft.com/office/drawing/2014/main" id="{B2EF5AAD-EEB9-496C-B277-24E491281B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062" y="44921"/>
            <a:ext cx="9144000" cy="6048375"/>
          </a:xfrm>
        </p:spPr>
        <p:txBody>
          <a:bodyPr/>
          <a:lstStyle/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(P)" pitchFamily="34" charset="-120"/>
              </a:rPr>
              <a:t>願 上 主 </a:t>
            </a: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9900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祝 福 你 和 你 的 家 庭</a:t>
            </a: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你 的 工 作</a:t>
            </a:r>
            <a:endParaRPr lang="en-US" altLang="zh-TW" sz="4400" dirty="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7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zh-TW" altLang="en-US" sz="4800" dirty="0">
                <a:solidFill>
                  <a:srgbClr val="00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幫助你戰勝新舊疫情和一切困難</a:t>
            </a:r>
            <a:endParaRPr lang="en-US" altLang="zh-TW" sz="4800" dirty="0">
              <a:solidFill>
                <a:srgbClr val="00FF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spcAft>
                <a:spcPts val="1200"/>
              </a:spcAft>
              <a:buFontTx/>
              <a:buNone/>
              <a:defRPr/>
            </a:pPr>
            <a:r>
              <a:rPr lang="zh-TW" altLang="en-US" sz="44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化 危 為 機</a:t>
            </a:r>
          </a:p>
          <a:p>
            <a:pPr algn="ctr" eaLnBrk="1" hangingPunct="1">
              <a:lnSpc>
                <a:spcPts val="7000"/>
              </a:lnSpc>
              <a:spcBef>
                <a:spcPts val="1200"/>
              </a:spcBef>
              <a:buFontTx/>
              <a:buNone/>
              <a:defRPr/>
            </a:pPr>
            <a:r>
              <a:rPr lang="zh-TW" altLang="en-US" sz="6000" spc="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天主愛你</a:t>
            </a:r>
            <a:r>
              <a:rPr lang="zh-TW" altLang="en-US" sz="2000" spc="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 </a:t>
            </a:r>
            <a:r>
              <a:rPr lang="zh-TW" altLang="en-US" sz="60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主佑！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88640"/>
            <a:ext cx="9108504" cy="6042620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許多長眠於塵土的人，要醒來：有的要進入永生，有的要永遠蒙羞受辱。</a:t>
            </a:r>
            <a:endParaRPr lang="en-US" altLang="zh-TW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賢明之士，要發光，有如穹蒼的光輝；那些引導許多人歸於正義的人，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要永遠發光，如同星辰。</a:t>
            </a:r>
            <a:r>
              <a:rPr lang="en-US" altLang="zh-TW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上主的話。 </a:t>
            </a:r>
            <a:endParaRPr lang="en-US" altLang="zh-TW" sz="3600" dirty="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 </a:t>
            </a:r>
            <a:r>
              <a:rPr lang="en-US" altLang="zh-TW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: </a:t>
            </a: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感謝天主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B10524CF-6E04-4C4F-BE91-43D129B8AACF}"/>
              </a:ext>
            </a:extLst>
          </p:cNvPr>
          <p:cNvSpPr txBox="1"/>
          <p:nvPr/>
        </p:nvSpPr>
        <p:spPr>
          <a:xfrm>
            <a:off x="7668344" y="6158964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2/2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683568" y="4869160"/>
            <a:ext cx="7560840" cy="707886"/>
          </a:xfrm>
          <a:prstGeom prst="rect">
            <a:avLst/>
          </a:prstGeom>
          <a:noFill/>
          <a:ln w="1905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3200" dirty="0">
                <a:solidFill>
                  <a:schemeClr val="bg1"/>
                </a:solidFill>
                <a:latin typeface="華康少女文字W7(P)" panose="040F0700000000000000" pitchFamily="82" charset="-120"/>
                <a:ea typeface="華康少女文字W7(P)" panose="040F0700000000000000" pitchFamily="82" charset="-120"/>
              </a:rPr>
              <a:t>請</a:t>
            </a:r>
            <a:r>
              <a:rPr lang="zh-TW" altLang="en-US" sz="4000" dirty="0">
                <a:solidFill>
                  <a:srgbClr val="FFFF00"/>
                </a:solidFill>
                <a:latin typeface="華康少女文字W7(P)" panose="040F0700000000000000" pitchFamily="82" charset="-120"/>
                <a:ea typeface="華康少女文字W7(P)" panose="040F0700000000000000" pitchFamily="82" charset="-120"/>
              </a:rPr>
              <a:t>靜默</a:t>
            </a:r>
            <a:r>
              <a:rPr lang="zh-TW" altLang="en-US" sz="3200" dirty="0">
                <a:solidFill>
                  <a:schemeClr val="bg1"/>
                </a:solidFill>
                <a:latin typeface="華康少女文字W7(P)" panose="040F0700000000000000" pitchFamily="82" charset="-120"/>
                <a:ea typeface="華康少女文字W7(P)" panose="040F0700000000000000" pitchFamily="82" charset="-120"/>
              </a:rPr>
              <a:t>片刻</a:t>
            </a:r>
            <a:r>
              <a:rPr lang="en-US" altLang="zh-TW" sz="3200" dirty="0">
                <a:solidFill>
                  <a:schemeClr val="bg1"/>
                </a:solidFill>
                <a:latin typeface="華康少女文字W7(P)" panose="040F0700000000000000" pitchFamily="82" charset="-120"/>
                <a:ea typeface="華康少女文字W7(P)" panose="040F0700000000000000" pitchFamily="82" charset="-120"/>
              </a:rPr>
              <a:t>,</a:t>
            </a:r>
            <a:r>
              <a:rPr lang="zh-TW" altLang="en-US" sz="3200" dirty="0">
                <a:solidFill>
                  <a:schemeClr val="bg1"/>
                </a:solidFill>
                <a:latin typeface="華康少女文字W7(P)" panose="040F0700000000000000" pitchFamily="82" charset="-120"/>
                <a:ea typeface="華康少女文字W7(P)" panose="040F0700000000000000" pitchFamily="82" charset="-120"/>
              </a:rPr>
              <a:t>默想上主今天對</a:t>
            </a:r>
            <a:r>
              <a:rPr lang="zh-TW" altLang="en-US" sz="1400" dirty="0">
                <a:solidFill>
                  <a:schemeClr val="bg1"/>
                </a:solidFill>
                <a:latin typeface="華康少女文字W7(P)" panose="040F0700000000000000" pitchFamily="82" charset="-120"/>
                <a:ea typeface="華康少女文字W7(P)" panose="040F0700000000000000" pitchFamily="82" charset="-120"/>
              </a:rPr>
              <a:t> </a:t>
            </a:r>
            <a:r>
              <a:rPr lang="zh-TW" altLang="en-US" sz="4000" dirty="0">
                <a:solidFill>
                  <a:srgbClr val="FFFF00"/>
                </a:solidFill>
                <a:latin typeface="華康少女文字W7(P)" panose="040F0700000000000000" pitchFamily="82" charset="-120"/>
                <a:ea typeface="華康少女文字W7(P)" panose="040F0700000000000000" pitchFamily="82" charset="-120"/>
              </a:rPr>
              <a:t>我</a:t>
            </a:r>
            <a:r>
              <a:rPr lang="zh-TW" altLang="en-US" sz="1400" dirty="0">
                <a:solidFill>
                  <a:srgbClr val="FFFF00"/>
                </a:solidFill>
                <a:latin typeface="華康少女文字W7(P)" panose="040F0700000000000000" pitchFamily="82" charset="-120"/>
                <a:ea typeface="華康少女文字W7(P)" panose="040F0700000000000000" pitchFamily="82" charset="-120"/>
              </a:rPr>
              <a:t> </a:t>
            </a:r>
            <a:r>
              <a:rPr lang="zh-TW" altLang="en-US" sz="3200" dirty="0">
                <a:solidFill>
                  <a:schemeClr val="bg1"/>
                </a:solidFill>
                <a:latin typeface="華康少女文字W7(P)" panose="040F0700000000000000" pitchFamily="82" charset="-120"/>
                <a:ea typeface="華康少女文字W7(P)" panose="040F0700000000000000" pitchFamily="82" charset="-120"/>
              </a:rPr>
              <a:t>講的話</a:t>
            </a:r>
            <a:endParaRPr lang="zh-HK" altLang="en-US" sz="3200" dirty="0">
              <a:solidFill>
                <a:schemeClr val="bg1"/>
              </a:solidFill>
              <a:latin typeface="華康少女文字W7(P)" panose="040F0700000000000000" pitchFamily="82" charset="-120"/>
              <a:ea typeface="華康少女文字W7(P)" panose="040F0700000000000000" pitchFamily="8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26260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332656"/>
            <a:ext cx="9108504" cy="6114628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rgbClr val="FFFFFF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恭讀致希伯來人書　</a:t>
            </a:r>
            <a:r>
              <a:rPr lang="en-US" altLang="zh-TW" sz="3600" dirty="0">
                <a:solidFill>
                  <a:srgbClr val="FFFFFF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10:11-14,18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每一位司祭，都天天侍立，執行敬禮，並屢次奉獻，那些總不能除去罪惡的同樣犧牲；但是，基督只奉獻了一次贖罪的犧牲，以後便永遠坐在天主右邊，從今以後，只等待將他的仇人，變作他腳下的踏板。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B10524CF-6E04-4C4F-BE91-43D129B8AACF}"/>
              </a:ext>
            </a:extLst>
          </p:cNvPr>
          <p:cNvSpPr txBox="1"/>
          <p:nvPr/>
        </p:nvSpPr>
        <p:spPr>
          <a:xfrm>
            <a:off x="7668344" y="6158964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1/2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26612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260648"/>
            <a:ext cx="9108504" cy="6148358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因為，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他只藉一次奉獻，就永遠使被聖化的人，得以成全。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如果這些罪已經赦了，也就不再需要贖罪的祭獻了。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en-US" altLang="zh-TW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上主的話。 </a:t>
            </a:r>
            <a:endParaRPr lang="en-US" altLang="zh-TW" sz="3600" dirty="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 </a:t>
            </a:r>
            <a:r>
              <a:rPr lang="en-US" altLang="zh-TW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: </a:t>
            </a: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感謝天主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B10524CF-6E04-4C4F-BE91-43D129B8AACF}"/>
              </a:ext>
            </a:extLst>
          </p:cNvPr>
          <p:cNvSpPr txBox="1"/>
          <p:nvPr/>
        </p:nvSpPr>
        <p:spPr>
          <a:xfrm>
            <a:off x="7668344" y="6158964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2/2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683568" y="4437112"/>
            <a:ext cx="7560840" cy="707886"/>
          </a:xfrm>
          <a:prstGeom prst="rect">
            <a:avLst/>
          </a:prstGeom>
          <a:noFill/>
          <a:ln w="1905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3200" dirty="0">
                <a:solidFill>
                  <a:schemeClr val="bg1"/>
                </a:solidFill>
                <a:latin typeface="華康少女文字W7(P)" panose="040F0700000000000000" pitchFamily="82" charset="-120"/>
                <a:ea typeface="華康少女文字W7(P)" panose="040F0700000000000000" pitchFamily="82" charset="-120"/>
              </a:rPr>
              <a:t>請</a:t>
            </a:r>
            <a:r>
              <a:rPr lang="zh-TW" altLang="en-US" sz="4000" dirty="0">
                <a:solidFill>
                  <a:srgbClr val="FFFF00"/>
                </a:solidFill>
                <a:latin typeface="華康少女文字W7(P)" panose="040F0700000000000000" pitchFamily="82" charset="-120"/>
                <a:ea typeface="華康少女文字W7(P)" panose="040F0700000000000000" pitchFamily="82" charset="-120"/>
              </a:rPr>
              <a:t>靜默</a:t>
            </a:r>
            <a:r>
              <a:rPr lang="zh-TW" altLang="en-US" sz="3200" dirty="0">
                <a:solidFill>
                  <a:schemeClr val="bg1"/>
                </a:solidFill>
                <a:latin typeface="華康少女文字W7(P)" panose="040F0700000000000000" pitchFamily="82" charset="-120"/>
                <a:ea typeface="華康少女文字W7(P)" panose="040F0700000000000000" pitchFamily="82" charset="-120"/>
              </a:rPr>
              <a:t>片刻</a:t>
            </a:r>
            <a:r>
              <a:rPr lang="en-US" altLang="zh-TW" sz="3200" dirty="0">
                <a:solidFill>
                  <a:schemeClr val="bg1"/>
                </a:solidFill>
                <a:latin typeface="華康少女文字W7(P)" panose="040F0700000000000000" pitchFamily="82" charset="-120"/>
                <a:ea typeface="華康少女文字W7(P)" panose="040F0700000000000000" pitchFamily="82" charset="-120"/>
              </a:rPr>
              <a:t>,</a:t>
            </a:r>
            <a:r>
              <a:rPr lang="zh-TW" altLang="en-US" sz="3200" dirty="0">
                <a:solidFill>
                  <a:schemeClr val="bg1"/>
                </a:solidFill>
                <a:latin typeface="華康少女文字W7(P)" panose="040F0700000000000000" pitchFamily="82" charset="-120"/>
                <a:ea typeface="華康少女文字W7(P)" panose="040F0700000000000000" pitchFamily="82" charset="-120"/>
              </a:rPr>
              <a:t>默想上主今天對</a:t>
            </a:r>
            <a:r>
              <a:rPr lang="zh-TW" altLang="en-US" sz="1400" dirty="0">
                <a:solidFill>
                  <a:schemeClr val="bg1"/>
                </a:solidFill>
                <a:latin typeface="華康少女文字W7(P)" panose="040F0700000000000000" pitchFamily="82" charset="-120"/>
                <a:ea typeface="華康少女文字W7(P)" panose="040F0700000000000000" pitchFamily="82" charset="-120"/>
              </a:rPr>
              <a:t> </a:t>
            </a:r>
            <a:r>
              <a:rPr lang="zh-TW" altLang="en-US" sz="4000" dirty="0">
                <a:solidFill>
                  <a:srgbClr val="FFFF00"/>
                </a:solidFill>
                <a:latin typeface="華康少女文字W7(P)" panose="040F0700000000000000" pitchFamily="82" charset="-120"/>
                <a:ea typeface="華康少女文字W7(P)" panose="040F0700000000000000" pitchFamily="82" charset="-120"/>
              </a:rPr>
              <a:t>我</a:t>
            </a:r>
            <a:r>
              <a:rPr lang="zh-TW" altLang="en-US" sz="1400" dirty="0">
                <a:solidFill>
                  <a:srgbClr val="FFFF00"/>
                </a:solidFill>
                <a:latin typeface="華康少女文字W7(P)" panose="040F0700000000000000" pitchFamily="82" charset="-120"/>
                <a:ea typeface="華康少女文字W7(P)" panose="040F0700000000000000" pitchFamily="82" charset="-120"/>
              </a:rPr>
              <a:t> </a:t>
            </a:r>
            <a:r>
              <a:rPr lang="zh-TW" altLang="en-US" sz="3200" dirty="0">
                <a:solidFill>
                  <a:schemeClr val="bg1"/>
                </a:solidFill>
                <a:latin typeface="華康少女文字W7(P)" panose="040F0700000000000000" pitchFamily="82" charset="-120"/>
                <a:ea typeface="華康少女文字W7(P)" panose="040F0700000000000000" pitchFamily="82" charset="-120"/>
              </a:rPr>
              <a:t>講的話</a:t>
            </a:r>
            <a:endParaRPr lang="zh-HK" altLang="en-US" sz="3200" dirty="0">
              <a:solidFill>
                <a:schemeClr val="bg1"/>
              </a:solidFill>
              <a:latin typeface="華康少女文字W7(P)" panose="040F0700000000000000" pitchFamily="82" charset="-120"/>
              <a:ea typeface="華康少女文字W7(P)" panose="040F0700000000000000" pitchFamily="8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017848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6512" y="144016"/>
            <a:ext cx="9107488" cy="6597352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恭讀聖馬爾谷福音　</a:t>
            </a:r>
            <a:r>
              <a:rPr lang="en-US" altLang="zh-TW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13:24-32</a:t>
            </a:r>
          </a:p>
          <a:p>
            <a:pPr marL="0" indent="0" algn="just" eaLnBrk="1"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那時候，耶穌向門徒說：</a:t>
            </a:r>
          </a:p>
          <a:p>
            <a:pPr marL="0" indent="0" algn="just" eaLnBrk="1"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「在那些日子裡，在那災難以後，太陽將要昏暗；月亮不再發光；星辰要從天上墜下；天上的萬象也要動搖。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「那時，人要看見人子，帶著大威能和光榮，乘雲降來。那時，人子要派遣天使，由四方，從地極到天邊，聚集他所召選的人。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altLang="zh-TW" sz="3600" dirty="0">
              <a:solidFill>
                <a:schemeClr val="bg1"/>
              </a:solidFill>
              <a:latin typeface="華康中黑體" panose="020B0509000000000000" pitchFamily="49" charset="-120"/>
              <a:ea typeface="華康中黑體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altLang="zh-TW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zh-TW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08B5FAF6-F73B-4168-8793-533569BE801F}"/>
              </a:ext>
            </a:extLst>
          </p:cNvPr>
          <p:cNvSpPr txBox="1"/>
          <p:nvPr/>
        </p:nvSpPr>
        <p:spPr>
          <a:xfrm>
            <a:off x="7776616" y="6269250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1/3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50620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-25167" y="188640"/>
            <a:ext cx="9107488" cy="6402660"/>
          </a:xfrm>
        </p:spPr>
        <p:txBody>
          <a:bodyPr/>
          <a:lstStyle/>
          <a:p>
            <a:pPr marL="0" indent="0" algn="just" eaLnBrk="1"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「你們應由無花果樹，取個比喻：幾時它的枝條，已經發芽，生出嫩葉，你們就知道夏天近了。同樣，你們幾時看見，這些事發生了，就該知道：人子已近在門口了。</a:t>
            </a:r>
          </a:p>
          <a:p>
            <a:pPr marL="0" indent="0" algn="just" eaLnBrk="1"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「我實在告訴你們：非到這一切發生了，這一世代，決不會過去。天地要過去，但是，我的話決不會過去。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zh-TW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96E2B7DB-36B5-416F-ACE3-4B640B36DCA2}"/>
              </a:ext>
            </a:extLst>
          </p:cNvPr>
          <p:cNvSpPr txBox="1"/>
          <p:nvPr/>
        </p:nvSpPr>
        <p:spPr>
          <a:xfrm>
            <a:off x="7884368" y="6249654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2/3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08686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-25167" y="188640"/>
            <a:ext cx="9107488" cy="6402660"/>
          </a:xfrm>
        </p:spPr>
        <p:txBody>
          <a:bodyPr/>
          <a:lstStyle/>
          <a:p>
            <a:pPr marL="0" indent="0" algn="just" eaLnBrk="1"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「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至於那日子或那時刻，除了父以外，</a:t>
            </a:r>
            <a:endParaRPr lang="en-US" altLang="zh-TW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誰也不知道，連天上的天使和子，都不知道。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」</a:t>
            </a:r>
            <a:r>
              <a:rPr lang="en-US" altLang="zh-HK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HK" altLang="en-US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基督的福音。 </a:t>
            </a:r>
            <a:endParaRPr lang="en-US" altLang="zh-HK" sz="3600" dirty="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眾：基督，我們讚美你！</a:t>
            </a: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altLang="zh-TW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zh-TW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96E2B7DB-36B5-416F-ACE3-4B640B36DCA2}"/>
              </a:ext>
            </a:extLst>
          </p:cNvPr>
          <p:cNvSpPr txBox="1"/>
          <p:nvPr/>
        </p:nvSpPr>
        <p:spPr>
          <a:xfrm>
            <a:off x="7776616" y="6158964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3/3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683568" y="4509120"/>
            <a:ext cx="7560840" cy="707886"/>
          </a:xfrm>
          <a:prstGeom prst="rect">
            <a:avLst/>
          </a:prstGeom>
          <a:noFill/>
          <a:ln w="1905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3200" dirty="0">
                <a:solidFill>
                  <a:schemeClr val="bg1"/>
                </a:solidFill>
                <a:latin typeface="華康少女文字W7(P)" panose="040F0700000000000000" pitchFamily="82" charset="-120"/>
                <a:ea typeface="華康少女文字W7(P)" panose="040F0700000000000000" pitchFamily="82" charset="-120"/>
              </a:rPr>
              <a:t>請</a:t>
            </a:r>
            <a:r>
              <a:rPr lang="zh-TW" altLang="en-US" sz="4000" dirty="0">
                <a:solidFill>
                  <a:srgbClr val="FFFF00"/>
                </a:solidFill>
                <a:latin typeface="華康少女文字W7(P)" panose="040F0700000000000000" pitchFamily="82" charset="-120"/>
                <a:ea typeface="華康少女文字W7(P)" panose="040F0700000000000000" pitchFamily="82" charset="-120"/>
              </a:rPr>
              <a:t>靜默</a:t>
            </a:r>
            <a:r>
              <a:rPr lang="zh-TW" altLang="en-US" sz="3200" dirty="0">
                <a:solidFill>
                  <a:schemeClr val="bg1"/>
                </a:solidFill>
                <a:latin typeface="華康少女文字W7(P)" panose="040F0700000000000000" pitchFamily="82" charset="-120"/>
                <a:ea typeface="華康少女文字W7(P)" panose="040F0700000000000000" pitchFamily="82" charset="-120"/>
              </a:rPr>
              <a:t>片刻</a:t>
            </a:r>
            <a:r>
              <a:rPr lang="en-US" altLang="zh-TW" sz="3200" dirty="0">
                <a:solidFill>
                  <a:schemeClr val="bg1"/>
                </a:solidFill>
                <a:latin typeface="華康少女文字W7(P)" panose="040F0700000000000000" pitchFamily="82" charset="-120"/>
                <a:ea typeface="華康少女文字W7(P)" panose="040F0700000000000000" pitchFamily="82" charset="-120"/>
              </a:rPr>
              <a:t>,</a:t>
            </a:r>
            <a:r>
              <a:rPr lang="zh-TW" altLang="en-US" sz="3200" dirty="0">
                <a:solidFill>
                  <a:schemeClr val="bg1"/>
                </a:solidFill>
                <a:latin typeface="華康少女文字W7(P)" panose="040F0700000000000000" pitchFamily="82" charset="-120"/>
                <a:ea typeface="華康少女文字W7(P)" panose="040F0700000000000000" pitchFamily="82" charset="-120"/>
              </a:rPr>
              <a:t>默想上主今天對</a:t>
            </a:r>
            <a:r>
              <a:rPr lang="zh-TW" altLang="en-US" sz="1400" dirty="0">
                <a:solidFill>
                  <a:schemeClr val="bg1"/>
                </a:solidFill>
                <a:latin typeface="華康少女文字W7(P)" panose="040F0700000000000000" pitchFamily="82" charset="-120"/>
                <a:ea typeface="華康少女文字W7(P)" panose="040F0700000000000000" pitchFamily="82" charset="-120"/>
              </a:rPr>
              <a:t> </a:t>
            </a:r>
            <a:r>
              <a:rPr lang="zh-TW" altLang="en-US" sz="4000" dirty="0">
                <a:solidFill>
                  <a:srgbClr val="FFFF00"/>
                </a:solidFill>
                <a:latin typeface="華康少女文字W7(P)" panose="040F0700000000000000" pitchFamily="82" charset="-120"/>
                <a:ea typeface="華康少女文字W7(P)" panose="040F0700000000000000" pitchFamily="82" charset="-120"/>
              </a:rPr>
              <a:t>我</a:t>
            </a:r>
            <a:r>
              <a:rPr lang="zh-TW" altLang="en-US" sz="1400" dirty="0">
                <a:solidFill>
                  <a:srgbClr val="FFFF00"/>
                </a:solidFill>
                <a:latin typeface="華康少女文字W7(P)" panose="040F0700000000000000" pitchFamily="82" charset="-120"/>
                <a:ea typeface="華康少女文字W7(P)" panose="040F0700000000000000" pitchFamily="82" charset="-120"/>
              </a:rPr>
              <a:t> </a:t>
            </a:r>
            <a:r>
              <a:rPr lang="zh-TW" altLang="en-US" sz="3200" dirty="0">
                <a:solidFill>
                  <a:schemeClr val="bg1"/>
                </a:solidFill>
                <a:latin typeface="華康少女文字W7(P)" panose="040F0700000000000000" pitchFamily="82" charset="-120"/>
                <a:ea typeface="華康少女文字W7(P)" panose="040F0700000000000000" pitchFamily="82" charset="-120"/>
              </a:rPr>
              <a:t>講的話</a:t>
            </a:r>
            <a:endParaRPr lang="zh-HK" altLang="en-US" sz="3200" dirty="0">
              <a:solidFill>
                <a:schemeClr val="bg1"/>
              </a:solidFill>
              <a:latin typeface="華康少女文字W7(P)" panose="040F0700000000000000" pitchFamily="82" charset="-120"/>
              <a:ea typeface="華康少女文字W7(P)" panose="040F0700000000000000" pitchFamily="8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025242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096" y="166687"/>
            <a:ext cx="9107488" cy="6358657"/>
          </a:xfrm>
        </p:spPr>
        <p:txBody>
          <a:bodyPr/>
          <a:lstStyle/>
          <a:p>
            <a:pPr lvl="0" algn="ctr" eaLnBrk="1" hangingPunct="1">
              <a:spcBef>
                <a:spcPct val="0"/>
              </a:spcBef>
              <a:buNone/>
            </a:pPr>
            <a:r>
              <a:rPr lang="zh-TW" altLang="en-US" sz="3600" dirty="0">
                <a:solidFill>
                  <a:srgbClr val="FFFF00"/>
                </a:solidFill>
                <a:ea typeface="華康儷中黑" panose="020B0509000000000000" pitchFamily="49" charset="-120"/>
              </a:rPr>
              <a:t>常年期第卅三主日</a:t>
            </a:r>
            <a:endParaRPr lang="en-US" altLang="zh-TW" sz="3600" dirty="0">
              <a:solidFill>
                <a:srgbClr val="FFFF00"/>
              </a:solidFill>
              <a:ea typeface="華康儷中黑" panose="020B0509000000000000" pitchFamily="49" charset="-120"/>
            </a:endParaRPr>
          </a:p>
          <a:p>
            <a:pPr lvl="0" algn="ctr" eaLnBrk="1" hangingPunct="1">
              <a:spcBef>
                <a:spcPct val="0"/>
              </a:spcBef>
              <a:buNone/>
            </a:pP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2024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年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11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月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17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日</a:t>
            </a:r>
            <a:endParaRPr lang="zh-TW" altLang="en-US" sz="10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spcBef>
                <a:spcPts val="1200"/>
              </a:spcBef>
              <a:spcAft>
                <a:spcPts val="1200"/>
              </a:spcAft>
              <a:buFontTx/>
              <a:buNone/>
            </a:pP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感</a:t>
            </a:r>
            <a:r>
              <a:rPr lang="zh-TW" altLang="en-US" sz="1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 </a:t>
            </a: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恩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0000"/>
                </a:solidFill>
                <a:highlight>
                  <a:srgbClr val="FFFF00"/>
                </a:highlight>
                <a:ea typeface="華康正顏楷體W7" panose="03000709000000000000" pitchFamily="65" charset="-120"/>
              </a:rPr>
              <a:t>祭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FF00"/>
                </a:solidFill>
                <a:highlight>
                  <a:srgbClr val="FF0000"/>
                </a:highlight>
                <a:ea typeface="華康正顏楷體W7" panose="03000709000000000000" pitchFamily="65" charset="-120"/>
              </a:rPr>
              <a:t>宴</a:t>
            </a:r>
          </a:p>
          <a:p>
            <a:pPr algn="ctr" eaLnBrk="1" hangingPunct="1">
              <a:buFontTx/>
              <a:buNone/>
            </a:pPr>
            <a:endParaRPr lang="zh-TW" altLang="en-US" sz="18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2500"/>
              </a:lnSpc>
              <a:spcBef>
                <a:spcPct val="0"/>
              </a:spcBef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</a:rPr>
              <a:t>主 題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zh-TW" sz="1400" dirty="0">
              <a:solidFill>
                <a:srgbClr val="00FF00"/>
              </a:solidFill>
              <a:ea typeface="華康粗黑體" panose="020B0709000000000000" pitchFamily="49" charset="-120"/>
            </a:endParaRPr>
          </a:p>
          <a:p>
            <a:pPr algn="ctr" eaLnBrk="1" hangingPunct="1"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zh-HK" altLang="en-US" sz="10000" spc="300" dirty="0">
                <a:solidFill>
                  <a:srgbClr val="FFFF00"/>
                </a:solidFill>
                <a:ea typeface="華康粗黑體" panose="020B0709000000000000" pitchFamily="49" charset="-120"/>
              </a:rPr>
              <a:t>活在末日之前</a:t>
            </a:r>
            <a:endParaRPr lang="en-US" altLang="zh-HK" sz="10000" spc="300" dirty="0">
              <a:solidFill>
                <a:srgbClr val="FFFF00"/>
              </a:solidFill>
              <a:ea typeface="華康粗黑體" panose="020B0709000000000000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pc="-300" dirty="0">
                <a:solidFill>
                  <a:schemeClr val="bg1"/>
                </a:solidFill>
                <a:ea typeface="華康粗黑體" panose="020B0709000000000000" pitchFamily="49" charset="-120"/>
              </a:rPr>
              <a:t>——</a:t>
            </a:r>
            <a:r>
              <a:rPr lang="zh-TW" altLang="en-US" sz="5000" spc="-3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</a:rPr>
              <a:t>未知生焉知死 未知死焉知生</a:t>
            </a:r>
            <a:r>
              <a:rPr lang="en-US" altLang="zh-TW" spc="-300" dirty="0">
                <a:solidFill>
                  <a:schemeClr val="bg1"/>
                </a:solidFill>
                <a:ea typeface="華康粗黑體" panose="020B0709000000000000" pitchFamily="49" charset="-120"/>
              </a:rPr>
              <a:t>——</a:t>
            </a:r>
            <a:endParaRPr lang="zh-TW" altLang="en-US" spc="-300" dirty="0">
              <a:solidFill>
                <a:schemeClr val="bg1"/>
              </a:solidFill>
              <a:ea typeface="華康粗黑體" panose="020B07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1986820"/>
      </p:ext>
    </p:extLst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5_預設簡報設計">
  <a:themeElements>
    <a:clrScheme name="1_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31474</TotalTime>
  <Words>2116</Words>
  <Application>Microsoft Office PowerPoint</Application>
  <PresentationFormat>如螢幕大小 (4:3)</PresentationFormat>
  <Paragraphs>106</Paragraphs>
  <Slides>25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12</vt:i4>
      </vt:variant>
      <vt:variant>
        <vt:lpstr>佈景主題</vt:lpstr>
      </vt:variant>
      <vt:variant>
        <vt:i4>3</vt:i4>
      </vt:variant>
      <vt:variant>
        <vt:lpstr>投影片標題</vt:lpstr>
      </vt:variant>
      <vt:variant>
        <vt:i4>25</vt:i4>
      </vt:variant>
    </vt:vector>
  </HeadingPairs>
  <TitlesOfParts>
    <vt:vector size="40" baseType="lpstr">
      <vt:lpstr>華康中黑體</vt:lpstr>
      <vt:lpstr>華康中黑體(P)</vt:lpstr>
      <vt:lpstr>華康少女文字W7(P)</vt:lpstr>
      <vt:lpstr>華康正顏楷體W7</vt:lpstr>
      <vt:lpstr>華康正顏楷體W7(P)</vt:lpstr>
      <vt:lpstr>華康粗黑體</vt:lpstr>
      <vt:lpstr>華康儷中黑</vt:lpstr>
      <vt:lpstr>華康儷中黑(P)</vt:lpstr>
      <vt:lpstr>華康儷粗宋(P)</vt:lpstr>
      <vt:lpstr>新細明體</vt:lpstr>
      <vt:lpstr>Arial</vt:lpstr>
      <vt:lpstr>Calibri</vt:lpstr>
      <vt:lpstr>預設簡報設計</vt:lpstr>
      <vt:lpstr>3_預設簡報設計</vt:lpstr>
      <vt:lpstr>15_預設簡報設計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Cirs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Fr. Tsui</dc:creator>
  <cp:lastModifiedBy>user</cp:lastModifiedBy>
  <cp:revision>1756</cp:revision>
  <dcterms:created xsi:type="dcterms:W3CDTF">2006-09-26T01:05:23Z</dcterms:created>
  <dcterms:modified xsi:type="dcterms:W3CDTF">2024-11-11T06:33:00Z</dcterms:modified>
</cp:coreProperties>
</file>