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</p:sldMasterIdLst>
  <p:notesMasterIdLst>
    <p:notesMasterId r:id="rId27"/>
  </p:notesMasterIdLst>
  <p:handoutMasterIdLst>
    <p:handoutMasterId r:id="rId28"/>
  </p:handoutMasterIdLst>
  <p:sldIdLst>
    <p:sldId id="1565" r:id="rId4"/>
    <p:sldId id="1610" r:id="rId5"/>
    <p:sldId id="1738" r:id="rId6"/>
    <p:sldId id="1723" r:id="rId7"/>
    <p:sldId id="1370" r:id="rId8"/>
    <p:sldId id="1411" r:id="rId9"/>
    <p:sldId id="1612" r:id="rId10"/>
    <p:sldId id="1739" r:id="rId11"/>
    <p:sldId id="1614" r:id="rId12"/>
    <p:sldId id="1740" r:id="rId13"/>
    <p:sldId id="1710" r:id="rId14"/>
    <p:sldId id="1749" r:id="rId15"/>
    <p:sldId id="1750" r:id="rId16"/>
    <p:sldId id="1751" r:id="rId17"/>
    <p:sldId id="1714" r:id="rId18"/>
    <p:sldId id="1741" r:id="rId19"/>
    <p:sldId id="1742" r:id="rId20"/>
    <p:sldId id="1743" r:id="rId21"/>
    <p:sldId id="1744" r:id="rId22"/>
    <p:sldId id="1745" r:id="rId23"/>
    <p:sldId id="1746" r:id="rId24"/>
    <p:sldId id="1747" r:id="rId25"/>
    <p:sldId id="1045" r:id="rId26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FF"/>
    <a:srgbClr val="9900CC"/>
    <a:srgbClr val="00CC00"/>
    <a:srgbClr val="FFFFFF"/>
    <a:srgbClr val="99FF99"/>
    <a:srgbClr val="FF99FF"/>
    <a:srgbClr val="FF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060" autoAdjust="0"/>
    <p:restoredTop sz="94677" autoAdjust="0"/>
  </p:normalViewPr>
  <p:slideViewPr>
    <p:cSldViewPr>
      <p:cViewPr varScale="1">
        <p:scale>
          <a:sx n="63" d="100"/>
          <a:sy n="63" d="100"/>
        </p:scale>
        <p:origin x="11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7" d="100"/>
        <a:sy n="87" d="100"/>
      </p:scale>
      <p:origin x="0" y="-3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常年期第三十二主日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en-US" altLang="zh-TW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6000" dirty="0">
                <a:solidFill>
                  <a:srgbClr val="FFFF00"/>
                </a:solidFill>
                <a:ea typeface="華康儷中黑" panose="020B0509000000000000" pitchFamily="49" charset="-120"/>
              </a:rPr>
              <a:t>大愛無疆</a:t>
            </a:r>
            <a:endParaRPr lang="en-US" altLang="zh-TW" sz="4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kumimoji="1" lang="en-US" altLang="zh-TW" sz="2800" b="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加下</a:t>
            </a:r>
            <a:r>
              <a:rPr lang="en-US" altLang="zh-TW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7:1-2,9-14</a:t>
            </a:r>
            <a:r>
              <a:rPr kumimoji="1" lang="en-US" altLang="zh-TW" sz="2800" b="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得後</a:t>
            </a:r>
            <a:r>
              <a:rPr lang="en-US" altLang="zh-TW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2:16-3:5</a:t>
            </a:r>
            <a:r>
              <a:rPr lang="en-US" altLang="zh-HK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kumimoji="1" lang="zh-TW" altLang="en-US" sz="2800" b="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路</a:t>
            </a:r>
            <a:r>
              <a:rPr lang="en-US" altLang="zh-HK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20:27-38</a:t>
            </a:r>
            <a:r>
              <a:rPr lang="en-US" altLang="zh-HK" sz="2800" dirty="0">
                <a:solidFill>
                  <a:srgbClr val="FFFFFF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)</a:t>
            </a:r>
            <a:endParaRPr kumimoji="1" lang="en-US" altLang="zh-TW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FF0000"/>
              </a:highlight>
              <a:uLnTx/>
              <a:uFillTx/>
              <a:latin typeface="Arial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感恩</a:t>
            </a: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2000" dirty="0">
                <a:solidFill>
                  <a:srgbClr val="00FF00"/>
                </a:solidFill>
                <a:ea typeface="華康粗黑體" panose="020B0709000000000000" pitchFamily="49" charset="-120"/>
              </a:rPr>
              <a:t>基督徒</a:t>
            </a:r>
            <a:r>
              <a:rPr lang="zh-TW" altLang="en-US" sz="3600" dirty="0">
                <a:solidFill>
                  <a:srgbClr val="00FF00"/>
                </a:solidFill>
                <a:ea typeface="華康粗黑體" panose="020B0709000000000000" pitchFamily="49" charset="-120"/>
              </a:rPr>
              <a:t>基本心態</a:t>
            </a:r>
            <a:r>
              <a:rPr lang="en-US" altLang="zh-TW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ea typeface="華康粗黑體" panose="020B0709000000000000" pitchFamily="49" charset="-120"/>
              </a:rPr>
              <a:t>祭</a:t>
            </a:r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ea typeface="華康粗黑體" panose="020B0709000000000000" pitchFamily="49" charset="-120"/>
              </a:rPr>
              <a:t>崇拜</a:t>
            </a:r>
            <a:r>
              <a:rPr lang="en-US" altLang="zh-TW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宴</a:t>
            </a:r>
            <a:r>
              <a:rPr lang="en-US" altLang="zh-TW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共融</a:t>
            </a:r>
          </a:p>
        </p:txBody>
      </p:sp>
    </p:spTree>
    <p:extLst>
      <p:ext uri="{BB962C8B-B14F-4D97-AF65-F5344CB8AC3E}">
        <p14:creationId xmlns:p14="http://schemas.microsoft.com/office/powerpoint/2010/main" val="32991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常年期第三十二主日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en-US" altLang="zh-TW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6000" dirty="0">
                <a:solidFill>
                  <a:srgbClr val="FFFF00"/>
                </a:solidFill>
                <a:ea typeface="華康儷中黑" panose="020B0509000000000000" pitchFamily="49" charset="-120"/>
              </a:rPr>
              <a:t>大愛無疆</a:t>
            </a:r>
            <a:endParaRPr lang="en-US" altLang="zh-TW" sz="4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kumimoji="1" lang="en-US" altLang="zh-TW" sz="2800" b="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加下</a:t>
            </a:r>
            <a:r>
              <a:rPr lang="en-US" altLang="zh-TW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7:1-2,9-14</a:t>
            </a:r>
            <a:r>
              <a:rPr kumimoji="1" lang="en-US" altLang="zh-TW" sz="2800" b="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得後</a:t>
            </a:r>
            <a:r>
              <a:rPr lang="en-US" altLang="zh-TW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2:16-3:5</a:t>
            </a:r>
            <a:r>
              <a:rPr lang="en-US" altLang="zh-HK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kumimoji="1" lang="zh-TW" altLang="en-US" sz="2800" b="0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路</a:t>
            </a:r>
            <a:r>
              <a:rPr lang="en-US" altLang="zh-HK" sz="2800" dirty="0">
                <a:solidFill>
                  <a:schemeClr val="bg1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20:27-38</a:t>
            </a:r>
            <a:r>
              <a:rPr lang="en-US" altLang="zh-HK" sz="2800" dirty="0">
                <a:solidFill>
                  <a:srgbClr val="FFFFFF"/>
                </a:solidFill>
                <a:highlight>
                  <a:srgbClr val="FF0000"/>
                </a:highlight>
                <a:ea typeface="華康中黑體" panose="020B0509000000000000" pitchFamily="49" charset="-120"/>
                <a:cs typeface="華康中黑體" panose="020B0509000000000000" pitchFamily="49" charset="-120"/>
              </a:rPr>
              <a:t>)</a:t>
            </a:r>
            <a:endParaRPr kumimoji="1" lang="en-US" altLang="zh-TW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FF0000"/>
              </a:highlight>
              <a:uLnTx/>
              <a:uFillTx/>
              <a:latin typeface="Arial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感恩</a:t>
            </a:r>
            <a:r>
              <a:rPr lang="en-US" altLang="zh-TW" dirty="0">
                <a:solidFill>
                  <a:srgbClr val="00FF00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2000" dirty="0">
                <a:solidFill>
                  <a:srgbClr val="00FF00"/>
                </a:solidFill>
                <a:ea typeface="華康粗黑體" panose="020B0709000000000000" pitchFamily="49" charset="-120"/>
              </a:rPr>
              <a:t>基督徒</a:t>
            </a:r>
            <a:r>
              <a:rPr lang="zh-TW" altLang="en-US" sz="3600" dirty="0">
                <a:solidFill>
                  <a:srgbClr val="00FF00"/>
                </a:solidFill>
                <a:ea typeface="華康粗黑體" panose="020B0709000000000000" pitchFamily="49" charset="-120"/>
              </a:rPr>
              <a:t>基本心態</a:t>
            </a:r>
            <a:r>
              <a:rPr lang="en-US" altLang="zh-TW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ea typeface="華康粗黑體" panose="020B0709000000000000" pitchFamily="49" charset="-120"/>
              </a:rPr>
              <a:t>祭</a:t>
            </a:r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ea typeface="華康粗黑體" panose="020B0709000000000000" pitchFamily="49" charset="-120"/>
              </a:rPr>
              <a:t>崇拜</a:t>
            </a:r>
            <a:r>
              <a:rPr lang="en-US" altLang="zh-TW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宴</a:t>
            </a:r>
            <a:r>
              <a:rPr lang="en-US" altLang="zh-TW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共融</a:t>
            </a:r>
          </a:p>
        </p:txBody>
      </p:sp>
    </p:spTree>
    <p:extLst>
      <p:ext uri="{BB962C8B-B14F-4D97-AF65-F5344CB8AC3E}">
        <p14:creationId xmlns:p14="http://schemas.microsoft.com/office/powerpoint/2010/main" val="112439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045A881-3764-437F-865B-B2C85C91B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我們已經準備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寧死不願背叛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我們祖先的法律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你使我失去現世的生命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但是宇宙的君王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必要使我們這些為他的法律而殉難的人復活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獲得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永生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algn="l"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願主指引你們的心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去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愛天主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並學習基督的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堅忍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那堪得來世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及堪當由死者中復活的人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也不娶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也不嫁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他們相似天使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他們既是復活之子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也就是天主之子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en-US" altLang="zh-HK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7792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045A881-3764-437F-865B-B2C85C91B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我們已經準備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寧死不願背叛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我們祖先的法律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你使我失去現世的生命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但是宇宙的君王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必要使我們這些為他的法律而殉難的人復活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獲得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永生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必須有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安身立命的根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寧死不背叛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/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如何找到根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:1.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豬肉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愚忠愚孝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虛無主義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什麼都沒有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絕對自我中心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)?</a:t>
            </a:r>
          </a:p>
          <a:p>
            <a:pPr marL="360000" indent="-457200" algn="l"/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2.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為學有如金字塔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博大</a:t>
            </a:r>
            <a:r>
              <a:rPr lang="en-US" altLang="zh-TW" sz="4000" b="1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高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胡適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</a:p>
          <a:p>
            <a:pPr marL="360000" indent="-457200" algn="l"/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3.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求同存異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肯定</a:t>
            </a:r>
            <a:r>
              <a:rPr lang="zh-TW" altLang="en-US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自己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欣賞</a:t>
            </a:r>
            <a:r>
              <a:rPr lang="zh-TW" altLang="en-US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別人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學習</a:t>
            </a:r>
            <a:r>
              <a:rPr lang="zh-TW" altLang="en-US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別人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highlight>
                  <a:srgbClr val="00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豐富</a:t>
            </a:r>
            <a:r>
              <a:rPr lang="zh-TW" altLang="en-US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自己</a:t>
            </a:r>
            <a:endParaRPr lang="en-US" altLang="zh-TW" sz="2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997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045A881-3764-437F-865B-B2C85C91B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algn="l"/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願主指引你們的心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去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愛天主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並學習基督的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堅忍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algn="l"/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愛天主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為何要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學習堅忍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algn="l"/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抽象的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在溫室中愛天主不需堅忍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!!!</a:t>
            </a:r>
          </a:p>
          <a:p>
            <a:pPr algn="l"/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愛人？愛萬物？由搖籃到墳墓？</a:t>
            </a:r>
            <a:endParaRPr lang="en-US" altLang="zh-TW" sz="44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/>
            <a:r>
              <a:rPr lang="en-US" altLang="zh-TW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4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愛人？愛萬物？由搖籃到墳墓？</a:t>
            </a:r>
            <a:endParaRPr lang="en-US" altLang="zh-TW" sz="44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/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愛人</a:t>
            </a:r>
            <a:r>
              <a:rPr lang="zh-TW" altLang="en-US" sz="4400" dirty="0">
                <a:solidFill>
                  <a:srgbClr val="FF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？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愛萬物</a:t>
            </a:r>
            <a:r>
              <a:rPr lang="zh-TW" altLang="en-US" sz="4400" dirty="0">
                <a:solidFill>
                  <a:srgbClr val="FF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？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由搖籃到墳墓</a:t>
            </a:r>
            <a:r>
              <a:rPr lang="zh-TW" altLang="en-US" sz="4400" dirty="0">
                <a:solidFill>
                  <a:srgbClr val="FF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？</a:t>
            </a:r>
            <a:endParaRPr lang="en-US" altLang="zh-TW" sz="4400" dirty="0">
              <a:solidFill>
                <a:srgbClr val="FF00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927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045A881-3764-437F-865B-B2C85C91B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那堪得來世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及堪當由死者中復活的人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也不娶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也不嫁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他們相似天使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他們既是復活之子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也就是天主之子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algn="l">
              <a:spcBef>
                <a:spcPts val="180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大同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天下一家的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絕對優先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梵二的最核心思想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天人合一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人類合一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/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大愛無疆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最高價值</a:t>
            </a:r>
            <a:r>
              <a:rPr lang="zh-TW" altLang="en-US" sz="2800" b="1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：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水濃於血</a:t>
            </a:r>
            <a:r>
              <a:rPr lang="en-US" altLang="zh-TW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胡振中樞機</a:t>
            </a:r>
            <a:r>
              <a:rPr lang="en-US" altLang="zh-TW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endParaRPr lang="en-US" altLang="zh-TW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/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不娶不嫁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獨身聖召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所有人愛所有人</a:t>
            </a:r>
            <a:r>
              <a:rPr lang="en-US" altLang="zh-TW" sz="4000" b="1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&gt;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天堂小屋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在大愛中完成自己</a:t>
            </a:r>
            <a:r>
              <a:rPr lang="zh-TW" altLang="en-US" sz="12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en-US" altLang="zh-TW" sz="12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真愛自己</a:t>
            </a:r>
            <a:endParaRPr lang="en-US" altLang="zh-HK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641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有的思想可以貫通天地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HK" sz="4000" dirty="0">
                <a:ea typeface="華康儷中黑" panose="020B0509000000000000" pitchFamily="49" charset="-120"/>
              </a:rPr>
              <a:t>Some </a:t>
            </a:r>
            <a:r>
              <a:rPr lang="en-US" altLang="zh-HK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minds</a:t>
            </a:r>
            <a:r>
              <a:rPr lang="en-US" altLang="zh-HK" sz="4000" dirty="0">
                <a:ea typeface="華康儷中黑" panose="020B0509000000000000" pitchFamily="49" charset="-120"/>
              </a:rPr>
              <a:t> transcend the discord of nations and traverse the universe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有的胸襟可以包容天地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HK" sz="4000" dirty="0">
                <a:ea typeface="華康儷中黑" panose="020B0509000000000000" pitchFamily="49" charset="-120"/>
              </a:rPr>
              <a:t>Some </a:t>
            </a:r>
            <a:r>
              <a:rPr lang="en-US" altLang="zh-HK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hearts</a:t>
            </a:r>
            <a:r>
              <a:rPr lang="en-US" altLang="zh-HK" sz="4000" dirty="0">
                <a:ea typeface="華康儷中黑" panose="020B0509000000000000" pitchFamily="49" charset="-120"/>
              </a:rPr>
              <a:t> embrace all beings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有的行為可以驚動天地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HK" sz="4000" dirty="0">
                <a:ea typeface="華康儷中黑" panose="020B0509000000000000" pitchFamily="49" charset="-120"/>
              </a:rPr>
              <a:t>Some </a:t>
            </a:r>
            <a:r>
              <a:rPr lang="en-US" altLang="zh-HK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acts</a:t>
            </a:r>
            <a:r>
              <a:rPr lang="en-US" altLang="zh-HK" sz="4000" dirty="0">
                <a:ea typeface="華康儷中黑" panose="020B0509000000000000" pitchFamily="49" charset="-120"/>
              </a:rPr>
              <a:t> astound heaven and earth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有的生命可以感動天地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Some </a:t>
            </a:r>
            <a:r>
              <a:rPr lang="en-US" altLang="zh-HK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lives</a:t>
            </a:r>
            <a:r>
              <a:rPr lang="en-US" altLang="zh-HK" sz="4000" dirty="0">
                <a:ea typeface="華康儷中黑" panose="020B0509000000000000" pitchFamily="49" charset="-120"/>
              </a:rPr>
              <a:t> touch the whole cosmos </a:t>
            </a:r>
          </a:p>
        </p:txBody>
      </p:sp>
    </p:spTree>
    <p:extLst>
      <p:ext uri="{BB962C8B-B14F-4D97-AF65-F5344CB8AC3E}">
        <p14:creationId xmlns:p14="http://schemas.microsoft.com/office/powerpoint/2010/main" val="3978149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HK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真正的愛不是霸佔而是普施濟眾</a:t>
            </a:r>
          </a:p>
          <a:p>
            <a:pPr>
              <a:spcBef>
                <a:spcPts val="0"/>
              </a:spcBef>
            </a:pPr>
            <a:r>
              <a:rPr lang="en-US" altLang="zh-HK" sz="4800" dirty="0">
                <a:ea typeface="華康儷中黑" panose="020B0509000000000000" pitchFamily="49" charset="-120"/>
              </a:rPr>
              <a:t>True love does not aim to possess but to bestow </a:t>
            </a:r>
          </a:p>
          <a:p>
            <a:pPr>
              <a:spcBef>
                <a:spcPts val="0"/>
              </a:spcBef>
            </a:pPr>
            <a:r>
              <a:rPr lang="en-US" altLang="zh-HK" sz="4800" dirty="0">
                <a:ea typeface="華康儷中黑" panose="020B0509000000000000" pitchFamily="49" charset="-120"/>
              </a:rPr>
              <a:t>selflessly to all</a:t>
            </a:r>
          </a:p>
          <a:p>
            <a:pPr>
              <a:spcBef>
                <a:spcPts val="0"/>
              </a:spcBef>
            </a:pPr>
            <a:r>
              <a:rPr lang="zh-HK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偉大的友誼也可以驚天地泣鬼神</a:t>
            </a:r>
          </a:p>
          <a:p>
            <a:pPr>
              <a:spcBef>
                <a:spcPts val="0"/>
              </a:spcBef>
            </a:pPr>
            <a:r>
              <a:rPr lang="en-US" altLang="zh-HK" sz="4800" dirty="0">
                <a:ea typeface="華康儷中黑" panose="020B0509000000000000" pitchFamily="49" charset="-120"/>
              </a:rPr>
              <a:t>Great friendship </a:t>
            </a:r>
          </a:p>
          <a:p>
            <a:pPr>
              <a:spcBef>
                <a:spcPts val="0"/>
              </a:spcBef>
            </a:pPr>
            <a:r>
              <a:rPr lang="en-US" altLang="zh-HK" sz="4800" dirty="0">
                <a:ea typeface="華康儷中黑" panose="020B0509000000000000" pitchFamily="49" charset="-120"/>
              </a:rPr>
              <a:t>awes heaven that even </a:t>
            </a:r>
          </a:p>
          <a:p>
            <a:pPr>
              <a:spcBef>
                <a:spcPts val="0"/>
              </a:spcBef>
            </a:pPr>
            <a:r>
              <a:rPr lang="en-US" altLang="zh-HK" sz="4800" dirty="0">
                <a:ea typeface="華康儷中黑" panose="020B0509000000000000" pitchFamily="49" charset="-120"/>
              </a:rPr>
              <a:t>moves ghosts to tears</a:t>
            </a:r>
          </a:p>
          <a:p>
            <a:pPr>
              <a:spcBef>
                <a:spcPts val="0"/>
              </a:spcBef>
            </a:pPr>
            <a:endParaRPr lang="zh-HK" altLang="en-US" sz="36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4859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天堂的天使不嫁也不娶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Angels do not marry in heaven 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天堂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也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不是無數二人世界的組合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As Heaven is not a world of couples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在裡面每人愛所有人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 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所有人愛每一個人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It is a place where love 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dwells in all hearts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因為那叫天國或天家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for that is what 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Heavenly Kingdom is</a:t>
            </a:r>
          </a:p>
        </p:txBody>
      </p:sp>
    </p:spTree>
    <p:extLst>
      <p:ext uri="{BB962C8B-B14F-4D97-AF65-F5344CB8AC3E}">
        <p14:creationId xmlns:p14="http://schemas.microsoft.com/office/powerpoint/2010/main" val="153643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人生只有這麼一次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Life is lived only once 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也應是驚天動地的一次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It ought to make an 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earth-shattering presence 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要活得無愧天地良心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澤被蒼生社稷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Be regretful of nothing, be dear to all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要成己成人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化被萬物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Fulfil yourself, fulfil others, 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solidFill>
                  <a:srgbClr val="0000FF"/>
                </a:solidFill>
                <a:highlight>
                  <a:srgbClr val="00FFFF"/>
                </a:highlight>
                <a:ea typeface="華康儷中黑" panose="020B0509000000000000" pitchFamily="49" charset="-120"/>
              </a:rPr>
              <a:t>Be someone to everyone</a:t>
            </a:r>
          </a:p>
        </p:txBody>
      </p:sp>
    </p:spTree>
    <p:extLst>
      <p:ext uri="{BB962C8B-B14F-4D97-AF65-F5344CB8AC3E}">
        <p14:creationId xmlns:p14="http://schemas.microsoft.com/office/powerpoint/2010/main" val="711827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無論你是十八歲或像我一樣將近八十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Whether you are eighteen 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or eighty like myself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都應譜寫自己生命的樂章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make a great symphony of your life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我們或許是怪人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痴人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混人</a:t>
            </a:r>
          </a:p>
          <a:p>
            <a:pPr>
              <a:spcBef>
                <a:spcPts val="0"/>
              </a:spcBef>
            </a:pPr>
            <a:r>
              <a:rPr lang="en-US" altLang="zh-HK" sz="3900" spc="-150" dirty="0">
                <a:ea typeface="華康儷中黑" panose="020B0509000000000000" pitchFamily="49" charset="-120"/>
              </a:rPr>
              <a:t>We may be odd balls, mad men or </a:t>
            </a:r>
            <a:r>
              <a:rPr lang="en-US" altLang="zh-HK" sz="3900" spc="-150" dirty="0" err="1">
                <a:ea typeface="華康儷中黑" panose="020B0509000000000000" pitchFamily="49" charset="-120"/>
              </a:rPr>
              <a:t>nutters</a:t>
            </a:r>
            <a:r>
              <a:rPr lang="en-US" altLang="zh-HK" sz="3900" spc="-150" dirty="0">
                <a:ea typeface="華康儷中黑" panose="020B0509000000000000" pitchFamily="49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但一定都可以成為賢人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偉人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聖人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We can become sages, 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heroes and saints</a:t>
            </a:r>
          </a:p>
        </p:txBody>
      </p:sp>
    </p:spTree>
    <p:extLst>
      <p:ext uri="{BB962C8B-B14F-4D97-AF65-F5344CB8AC3E}">
        <p14:creationId xmlns:p14="http://schemas.microsoft.com/office/powerpoint/2010/main" val="45667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08504" cy="6713984"/>
          </a:xfrm>
        </p:spPr>
        <p:txBody>
          <a:bodyPr/>
          <a:lstStyle/>
          <a:p>
            <a:pPr marL="0" indent="0" eaLnBrk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恭讀瑪加伯下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7:1-2,9-14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那時候，有兄弟七人，與他們的母親一同被捕。國王命人用鞭子和牛筋，痛打他們，強迫他們吃法律禁止的豬肉。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其中一個兄弟，代表發言說：「你想問什麼？你想由我們知道什麼？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我們已經準備，寧死不願背叛我們祖先的法律。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他在快要斷氣的一剎那，高聲說：「你這窮凶極惡的人！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117917" y="6191190"/>
            <a:ext cx="19442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4647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要不欺暗室</a:t>
            </a:r>
            <a:r>
              <a:rPr lang="en-US" altLang="zh-HK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自強慎獨</a:t>
            </a:r>
            <a:r>
              <a:rPr lang="en-US" altLang="zh-HK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為人設想</a:t>
            </a:r>
            <a:r>
              <a:rPr lang="en-US" altLang="zh-HK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先憂後樂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Succumb not to the chamber of darkness, Be strong and vigilant of temptations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Think of others,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Let prudence go before merriment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要忠於國家</a:t>
            </a:r>
            <a:r>
              <a:rPr lang="en-US" altLang="zh-HK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教會</a:t>
            </a:r>
            <a:r>
              <a:rPr lang="en-US" altLang="zh-HK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工作和理想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Be loyal to your country,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Church, work, and dreams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我們如水般的生命</a:t>
            </a:r>
            <a:endParaRPr lang="en-US" altLang="zh-HK" sz="38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要投入世界的大海汪洋</a:t>
            </a:r>
            <a:r>
              <a:rPr lang="en-US" altLang="zh-HK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才能永不枯涸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HK" sz="3800" spc="-100" dirty="0">
                <a:ea typeface="華康儷中黑" panose="020B0509000000000000" pitchFamily="49" charset="-120"/>
              </a:rPr>
              <a:t>Our lives are like water that is best cast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HK" sz="3800" spc="-100" dirty="0">
                <a:ea typeface="華康儷中黑" panose="020B0509000000000000" pitchFamily="49" charset="-120"/>
              </a:rPr>
              <a:t>in the ocean of humanity to avoid withering</a:t>
            </a:r>
            <a:endParaRPr lang="zh-HK" altLang="en-US" sz="3800" spc="-1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7535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縱使生命之火隨時熄滅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Even if the embers of life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were to die out suddenly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也要活到滄桑歷盡身猶健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Live through all the storms and trials without harming your body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最終可以自豪地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Be proud that at the last judgement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zh-HK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向天主交出亮麗的生命之賬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HK" sz="3800" dirty="0">
                <a:ea typeface="華康儷中黑" panose="020B0509000000000000" pitchFamily="49" charset="-120"/>
              </a:rPr>
              <a:t>You deliver to the Lord a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HK" sz="3800" b="1" dirty="0">
                <a:highlight>
                  <a:srgbClr val="FFFF00"/>
                </a:highlight>
                <a:ea typeface="華康儷中黑" panose="020B0509000000000000" pitchFamily="49" charset="-120"/>
              </a:rPr>
              <a:t>beautiful testimony of a life well-lived</a:t>
            </a:r>
          </a:p>
        </p:txBody>
      </p:sp>
    </p:spTree>
    <p:extLst>
      <p:ext uri="{BB962C8B-B14F-4D97-AF65-F5344CB8AC3E}">
        <p14:creationId xmlns:p14="http://schemas.microsoft.com/office/powerpoint/2010/main" val="3015698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7BDB9E-CC4B-47FA-BD6B-4BE3C3C2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" y="188640"/>
            <a:ext cx="9108504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以上的看法有點狂</a:t>
            </a:r>
            <a:r>
              <a:rPr lang="en-US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卻是我的真實渴望</a:t>
            </a:r>
          </a:p>
          <a:p>
            <a:pPr>
              <a:spcBef>
                <a:spcPts val="0"/>
              </a:spcBef>
            </a:pPr>
            <a:r>
              <a:rPr lang="en-US" altLang="zh-HK" sz="3900" spc="-150" dirty="0">
                <a:ea typeface="華康儷中黑" panose="020B0509000000000000" pitchFamily="49" charset="-120"/>
              </a:rPr>
              <a:t>The thoughts above may be rather rambling and wild, but they are my true aspirations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耶穌降生成人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Jesus incarnated and became man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正是要我們每人都達到以上的境界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For the purpose of guiding us 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ea typeface="華康儷中黑" panose="020B0509000000000000" pitchFamily="49" charset="-120"/>
              </a:rPr>
              <a:t>to reach a state </a:t>
            </a:r>
          </a:p>
          <a:p>
            <a:pPr>
              <a:spcBef>
                <a:spcPts val="0"/>
              </a:spcBef>
            </a:pPr>
            <a:r>
              <a:rPr lang="zh-HK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成全得像他的天父一樣</a:t>
            </a:r>
          </a:p>
          <a:p>
            <a:pPr>
              <a:spcBef>
                <a:spcPts val="0"/>
              </a:spcBef>
            </a:pPr>
            <a:r>
              <a:rPr lang="en-US" altLang="zh-HK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As perfect as His Heavenly Father</a:t>
            </a:r>
            <a:r>
              <a:rPr lang="en-US" altLang="zh-HK" sz="4000" dirty="0">
                <a:ea typeface="華康儷中黑" panose="020B0509000000000000" pitchFamily="49" charset="-120"/>
              </a:rPr>
              <a:t>.*</a:t>
            </a:r>
          </a:p>
        </p:txBody>
      </p:sp>
    </p:spTree>
    <p:extLst>
      <p:ext uri="{BB962C8B-B14F-4D97-AF65-F5344CB8AC3E}">
        <p14:creationId xmlns:p14="http://schemas.microsoft.com/office/powerpoint/2010/main" val="3726165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08504" cy="671398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你使我失去現世的生命，但是宇宙的君王，必要使我們這些為他的法律而殉難的人復活，獲得永生。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一個以後，輪到第三個兄弟受刑了！在命令他伸出舌頭時，他就爽快地伸出，且毅然伸開雙手，慷慨地說：「這些肢體是從上天得來的，但是，現在為了他的法律，我不吝嗇這一切，希望有一天，從他那裡，仍再得到。」國王和他的侍從，都驚訝這少年人，不怕受苦的精神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22232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2/3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67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08504" cy="6713984"/>
          </a:xfrm>
        </p:spPr>
        <p:txBody>
          <a:bodyPr/>
          <a:lstStyle/>
          <a:p>
            <a:pPr marL="0" indent="0" eaLnBrk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他死了以後，他們用同樣的酷刑，處罰第四個兄弟。他臨死時，這樣說：「我們這些深信天主許諾使人復活的人，死在人手中，是求之不得的；可是為你，決不會復活獲得永生。」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84318" y="5919837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3/3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28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399498"/>
          </a:xfrm>
        </p:spPr>
        <p:txBody>
          <a:bodyPr/>
          <a:lstStyle/>
          <a:p>
            <a:pPr marL="0" indent="0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恭讀聖保祿宗徒致得撒洛尼人後書 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2:16-3:5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願我們的主耶穌基督，和那愛我們，並開恩將永遠的安慰和美好的希望，賜與我們的天主父，鼓勵你們的心，並在各種善工善言上，堅固你們。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此外，弟兄們！請為我們祈禱，好叫主的聖道，也像在你們那裡一樣，順利展開，並得到光榮；也叫我們脫離壞人與惡人，因為不是人人都有信德。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352853" y="6269310"/>
            <a:ext cx="755651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主是信實的，他必堅固你們，保護你們免於凶惡。我們在主內信賴你們；你們既然現今實行了我們所吩咐的，將來也必實行。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願主指引你們的心，去愛天主，並學習基督的堅忍。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84318" y="602657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75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-27384"/>
            <a:ext cx="9107488" cy="6813376"/>
          </a:xfrm>
        </p:spPr>
        <p:txBody>
          <a:bodyPr/>
          <a:lstStyle/>
          <a:p>
            <a:pPr marL="0" indent="0" algn="just" eaLnBrk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20:27-38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否認復活的撒杜塞人中，有幾個來問耶穌，說：「師父，梅瑟給我們寫下：如果一個人的哥哥死了，撇下妻子而沒有子嗣，他的弟弟就應娶他的妻子，給他哥哥立嗣。有兄弟七人，第一個娶了妻子，沒有子嗣就死了。第二個，及第三個，都娶過她為妻。七個人都是如此：沒有留下子嗣就死了。後來，連那婦人也死了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279606" y="634876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>
                <a:solidFill>
                  <a:srgbClr val="FFFFFF"/>
                </a:solidFill>
                <a:latin typeface="Arial"/>
                <a:ea typeface="新細明體" charset="-120"/>
              </a:rPr>
              <a:t>1/3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72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7786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「那麼，在復活的時候，這婦人是他們那一個的妻子？因為他們七個人，都娶過她為妻。」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耶穌對他們說：「今世之子也娶也嫁；但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那堪得來世，及堪當由死者中復活的人，他們也不娶，也不嫁；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甚至他們也不能再死，因為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他們相似天使；他們既是復活之子，也就是天主之子。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「至論死者復活，梅瑟已在荊棘篇中指明了：他稱上主，為亞巴郎的天主，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09631" y="6292871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2/3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701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7786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依撒格的天主，及雅各伯的天主。天主不是死人的天主，而是活人的天主；所有人為他都是生活的。」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HK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</a:t>
            </a:r>
            <a:endParaRPr lang="en-US" altLang="zh-HK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07463" y="61899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3/3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4995222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22652</TotalTime>
  <Words>1756</Words>
  <Application>Microsoft Office PowerPoint</Application>
  <PresentationFormat>如螢幕大小 (4:3)</PresentationFormat>
  <Paragraphs>153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23</vt:i4>
      </vt:variant>
    </vt:vector>
  </HeadingPairs>
  <TitlesOfParts>
    <vt:vector size="34" baseType="lpstr">
      <vt:lpstr>華康中黑體</vt:lpstr>
      <vt:lpstr>華康中黑體(P)</vt:lpstr>
      <vt:lpstr>華康正顏楷體W7</vt:lpstr>
      <vt:lpstr>華康粗黑體</vt:lpstr>
      <vt:lpstr>華康儷中黑</vt:lpstr>
      <vt:lpstr>新細明體</vt:lpstr>
      <vt:lpstr>Arial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1185</cp:revision>
  <dcterms:created xsi:type="dcterms:W3CDTF">2006-09-26T01:05:23Z</dcterms:created>
  <dcterms:modified xsi:type="dcterms:W3CDTF">2022-10-31T02:45:41Z</dcterms:modified>
</cp:coreProperties>
</file>