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9719" r:id="rId2"/>
    <p:sldMasterId id="2147489984" r:id="rId3"/>
  </p:sldMasterIdLst>
  <p:notesMasterIdLst>
    <p:notesMasterId r:id="rId26"/>
  </p:notesMasterIdLst>
  <p:handoutMasterIdLst>
    <p:handoutMasterId r:id="rId27"/>
  </p:handoutMasterIdLst>
  <p:sldIdLst>
    <p:sldId id="2138" r:id="rId4"/>
    <p:sldId id="2119" r:id="rId5"/>
    <p:sldId id="2120" r:id="rId6"/>
    <p:sldId id="2122" r:id="rId7"/>
    <p:sldId id="2123" r:id="rId8"/>
    <p:sldId id="2133" r:id="rId9"/>
    <p:sldId id="2134" r:id="rId10"/>
    <p:sldId id="2141" r:id="rId11"/>
    <p:sldId id="2161" r:id="rId12"/>
    <p:sldId id="2096" r:id="rId13"/>
    <p:sldId id="2143" r:id="rId14"/>
    <p:sldId id="2144" r:id="rId15"/>
    <p:sldId id="2146" r:id="rId16"/>
    <p:sldId id="2147" r:id="rId17"/>
    <p:sldId id="2154" r:id="rId18"/>
    <p:sldId id="2155" r:id="rId19"/>
    <p:sldId id="2156" r:id="rId20"/>
    <p:sldId id="2157" r:id="rId21"/>
    <p:sldId id="2158" r:id="rId22"/>
    <p:sldId id="2159" r:id="rId23"/>
    <p:sldId id="2160" r:id="rId24"/>
    <p:sldId id="1892" r:id="rId25"/>
  </p:sldIdLst>
  <p:sldSz cx="9144000" cy="6858000" type="screen4x3"/>
  <p:notesSz cx="9926638" cy="6797675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xujy2@gmail.com" initials="f" lastIdx="2" clrIdx="0">
    <p:extLst>
      <p:ext uri="{19B8F6BF-5375-455C-9EA6-DF929625EA0E}">
        <p15:presenceInfo xmlns:p15="http://schemas.microsoft.com/office/powerpoint/2012/main" userId="6e7ea2678dc1467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00FF00"/>
    <a:srgbClr val="0000FF"/>
    <a:srgbClr val="9900CC"/>
    <a:srgbClr val="FF00FF"/>
    <a:srgbClr val="660066"/>
    <a:srgbClr val="00CC00"/>
    <a:srgbClr val="FFFFFF"/>
    <a:srgbClr val="99FF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361" autoAdjust="0"/>
    <p:restoredTop sz="93315" autoAdjust="0"/>
  </p:normalViewPr>
  <p:slideViewPr>
    <p:cSldViewPr>
      <p:cViewPr varScale="1">
        <p:scale>
          <a:sx n="59" d="100"/>
          <a:sy n="59" d="100"/>
        </p:scale>
        <p:origin x="144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3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commentAuthors" Target="commentAuthor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Rectangle 2">
            <a:extLst>
              <a:ext uri="{FF2B5EF4-FFF2-40B4-BE49-F238E27FC236}">
                <a16:creationId xmlns:a16="http://schemas.microsoft.com/office/drawing/2014/main" id="{3FFC0476-8166-439A-8EF9-D64A12A374B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07555" name="Rectangle 3">
            <a:extLst>
              <a:ext uri="{FF2B5EF4-FFF2-40B4-BE49-F238E27FC236}">
                <a16:creationId xmlns:a16="http://schemas.microsoft.com/office/drawing/2014/main" id="{76F4FBBB-5A4B-48FE-A3BB-ADDECD35A27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3372" y="0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07556" name="Rectangle 4">
            <a:extLst>
              <a:ext uri="{FF2B5EF4-FFF2-40B4-BE49-F238E27FC236}">
                <a16:creationId xmlns:a16="http://schemas.microsoft.com/office/drawing/2014/main" id="{207F6BB9-765B-49E5-9CC8-53ADF49392A0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56218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07557" name="Rectangle 5">
            <a:extLst>
              <a:ext uri="{FF2B5EF4-FFF2-40B4-BE49-F238E27FC236}">
                <a16:creationId xmlns:a16="http://schemas.microsoft.com/office/drawing/2014/main" id="{F0E672FE-A1AF-4D9F-BB46-E1FC2414C8E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3372" y="6456218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5085D1A6-9C3F-452C-9D0F-C9E748975285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0" name="Rectangle 2">
            <a:extLst>
              <a:ext uri="{FF2B5EF4-FFF2-40B4-BE49-F238E27FC236}">
                <a16:creationId xmlns:a16="http://schemas.microsoft.com/office/drawing/2014/main" id="{C5918788-DB56-4D35-9655-2F39F2A5CEF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4051" name="Rectangle 3">
            <a:extLst>
              <a:ext uri="{FF2B5EF4-FFF2-40B4-BE49-F238E27FC236}">
                <a16:creationId xmlns:a16="http://schemas.microsoft.com/office/drawing/2014/main" id="{B66602A1-486D-466C-9B6C-6B32F2BCAB6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623372" y="0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7524" name="Rectangle 4">
            <a:extLst>
              <a:ext uri="{FF2B5EF4-FFF2-40B4-BE49-F238E27FC236}">
                <a16:creationId xmlns:a16="http://schemas.microsoft.com/office/drawing/2014/main" id="{390F7CF1-E4D4-49ED-8108-AC8766004197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3900" y="509588"/>
            <a:ext cx="3398838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4053" name="Rectangle 5">
            <a:extLst>
              <a:ext uri="{FF2B5EF4-FFF2-40B4-BE49-F238E27FC236}">
                <a16:creationId xmlns:a16="http://schemas.microsoft.com/office/drawing/2014/main" id="{2A0DFE17-75EB-4C1C-874D-97744AE3FFE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664" y="3228896"/>
            <a:ext cx="7941310" cy="3058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514054" name="Rectangle 6">
            <a:extLst>
              <a:ext uri="{FF2B5EF4-FFF2-40B4-BE49-F238E27FC236}">
                <a16:creationId xmlns:a16="http://schemas.microsoft.com/office/drawing/2014/main" id="{579692E3-514D-41AD-9EA6-A1FBBF73CFF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6218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4055" name="Rectangle 7">
            <a:extLst>
              <a:ext uri="{FF2B5EF4-FFF2-40B4-BE49-F238E27FC236}">
                <a16:creationId xmlns:a16="http://schemas.microsoft.com/office/drawing/2014/main" id="{9156C933-88AA-4872-BB0F-1730B21C9F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3372" y="6456218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6FBD419D-64CE-4550-BAA2-0242050FC719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833881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0CB4F53-88CB-4C33-AB79-DD0F3B09A9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E448C0C-11EC-4F14-87EE-6E1BFC0905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85212E5-D105-40CA-98B0-0FE6ED1254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AB1DE2-F14C-4215-862D-7892FFAF1AA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01272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BE7A2BA-EB09-413F-8D13-A2CABB0848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C1E3401-E0DA-4C7C-A41A-CEAB4B05DC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E8BF680-25AB-43B7-A87A-AAF2426CEA8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909520-5D08-4EEA-B917-6A59948C37BD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19469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6409627-6BD5-4314-9E1E-D18584C2BA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BD1EF38-E3B7-46A4-B80C-2F1222D14F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99F67AB-5564-442C-A050-1915E1C721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73C09F-C630-4253-95B7-64CE41D1C284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57284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543C6E-646C-4A56-A568-DCEF1898FF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097579-A445-404A-9C2E-D3F5667ADF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7836CB-2679-4F3B-A10E-B0A7D34EE69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0D97C0-9900-4766-844D-99AF0F7A598C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1289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3DEFBF4-078F-4966-BE1D-265E1F15DB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014BE9B-110F-4633-935E-56B8EC345B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8020874-BFA7-4F79-9EEA-71D17C1427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DF69A0-4600-4BEB-83B2-301BEF624616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01077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D9B7BFF-007E-484A-BBCA-CF9102304E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CF2C31F-F6D7-452E-AF76-6441258C45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A9315B6-8018-4AC2-9084-FEAB60990D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260FEF-D8F4-425E-809D-72E9AD6BBDFC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982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D4EAB4A-C4DB-45B9-A12C-4E783868C6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17D0FD3-4A4E-40DE-BADF-521FE3767B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2C76135-7344-43D1-A5F5-349344A703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D1E05D-CA04-496B-A340-054554C63C5B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13688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1EDF9E-D669-4425-ADD5-6E3BD3A638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6950CD-26F8-41D5-A899-E222F7A6EA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77EA79-5160-426B-8863-A1B97CF632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7E31DD-301C-4C39-B2D6-AF24263E4746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60182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1485E0-93B6-49F3-A808-098C7D4D57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A962A8-7460-4961-8096-D5E371A7F6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9021C9-4693-4AE8-8C57-CDC7040405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0BA19C-AFAE-4D59-8A63-A0B75D146332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8126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940FA1-01BC-48A7-B4B5-CB6D00B8F9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BC251F2-60E3-4296-BFCE-EB8C0E3FF1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BBFBC5B-5423-4FD1-BCE6-8FC7BF67AE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14375D-8CD9-46AF-8C41-09E335183E65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61064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662272B-A9A6-478C-B476-EF425841A8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55A9ED6-29CA-4D33-9F13-90A2E5A123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5AAE814-BD3E-41DF-B881-23B6928BED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A957E7-43B0-4056-AFF1-BC1FCBEFCE1A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652693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BD0CB7-2083-43C6-A1FE-F6AFE1FBBA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21FA05-F693-4AEA-99C4-CB234BDDE5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E90880E-4D09-411D-A86E-FF877E9723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3EAD3B-D202-412A-96D1-6259709983BD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958394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B1BA1B9-80A5-47BB-AE94-5886B4D1DD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DDDDF2D-A4D0-4E59-A260-C7CC2C4F63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0C56D1E-4A62-4589-AE93-3790E80644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C7E1B0-9EC0-4677-833D-06C393E8CBD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431377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29D06C7-3459-43EE-BDBF-4A89924E2D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6BF6B9E-0B4B-45FB-A864-4197464B7F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BE811F5-4019-4B4D-B706-8E4410C0B1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CB0E81-DFB2-4306-AE9C-4AA3B3243FE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733904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E9177A2-C34A-44E1-8648-881D74EB1A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DFB4D50-31FE-48AC-B9FD-C991E35CF8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66A76EF-E0B2-452E-8251-600643A077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41D597-6984-4660-AF26-EA33E11F22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170458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49B45A-79A7-423D-BABD-E54649D3D9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2119C8-36DF-42FA-B727-5DF24DC698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0C2522-B0B4-4E4B-B3AF-A0D1C692CE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2A1AEA-4D6F-4016-9F83-E47284FC26B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978523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B6C2190-B7D8-47A4-AA3C-03D15275F74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8175838-B24A-4816-A95E-A1DF8C40B7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5F39CCB-44A5-42AA-8734-702871C4AC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9834D-F101-4939-A509-4E033B6A97B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945185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E97AAC2-84E6-484B-BBC1-87E1162493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23DA3B7-334A-4D43-9C72-595E810187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0D54346-06DF-423C-ADAA-2612E32C8B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91CC6C-A0CA-4027-990A-46672CBEF58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456308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8C324BE-76BA-486B-980E-81AB4E36E4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89123F3-9D6B-4447-9C28-A0AAE956E26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ACFF776-9683-47EB-966F-B3733C8681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159C79-ACD3-4E88-9933-C98A0DFFF5F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11887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0E53CD-C280-4967-84A6-B110BEE9EC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4CDF21-E72A-45C2-A164-7EAFCF8513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316F7A-3189-4CE2-8E7B-C35F4AA91C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FD4B45-79D1-4A7D-BDB6-BF1062B4DA3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553460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3388CA-0573-45D1-A517-B20DFCB2B7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A69F143-C875-4288-988B-542E284531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C82513-1482-442C-BBD3-5B0B7D8176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7947DF-BC88-40C0-9353-24BDAEA45DE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67045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DD8ACC6-807A-49E8-9ECF-13CBA1ACB6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1BBF968-5610-4FA2-B40B-EB7AB4ECFC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7973E8-C92D-48E3-821D-4C92728F0D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0875DF-0258-4B1E-AE58-D16AB59FAA1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802469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1B7CE2C-C4D3-4296-86BD-3CEC538103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92A1A18-24EE-4687-84FE-BE52AC3A4A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21EB7C7-8865-4B33-B590-1AD14BA0FD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C70BC3-87AB-427B-8EB5-B328C341088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457241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21496E-CFB8-41B2-99FF-209219A0CF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AF5126-36A8-4015-8F44-4312344D54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636E4B-755D-4F63-AACA-D6D303B1EF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776579-D0D8-41F4-9A27-2FEDCB48679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496637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C0CDCD5-D5E2-4CE3-A3C6-170DE79472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0C51A3D-E9ED-4782-AB80-6BD26AE8D8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54DEE6A-62DC-4600-B4DA-68F78EF7E6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ACFB33-66AE-4761-AA9F-3D0EF35FB7A3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4328134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B935400-DEE6-4E73-9D6E-6A352BD7F6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D30E48A-0600-4651-822A-0E4D0DF5B9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046F01D-6908-4DCB-A59C-B34B94134C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6898D9-6D34-427B-A175-3F8F79533FE7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009890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C8C40A9-0042-468A-9DE6-03F7A61E34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ACDCFD2-752C-4B66-9D4D-B7234703E5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C4830C6-23FD-4551-B3E4-4DF5337C46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256AE6-53BA-4AD1-96BE-CBD8E317ED01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0523750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7CA4D6-D06E-4ABC-8D20-758F5AD204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9247F37-2294-4564-A5FA-B766B8A1A7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C5F699-42FA-4199-9AD9-B62E938FA1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162906-E67E-42C7-8B51-4369FA010975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3707527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19B05F9-768D-4393-9467-5B17D4D79B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1315398-8CF6-4C64-BE9F-A1FE8764FE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CF6EF85-0F1E-494C-80D7-D262F1847E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D2F170-E9EA-47C9-8509-C494A7C34CCA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4562898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E3B0323-734E-434D-8F60-96E47466DF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873FDC4-BF83-412F-B448-EA14B4AD46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EAF4A78-349B-4809-AAFD-2A7AA42A1B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D68D50-6BC1-4D0C-B3E8-65A44DD2B5FD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7491474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EED0D9D-BC01-4C03-B58A-4B0908F268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30BAA7C-8985-4094-9D2E-8BEFA24D98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CBB7E63-4B51-4E52-98B6-7E8B4FA453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45ED24-D404-4716-B68D-8AAFA5115618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0451249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C44E71E-EF4F-4270-B795-D022584BF1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8E5FF2-C928-4B5B-A9CB-687DDF46FF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3CB962-50E8-40B4-83E3-33DE21473A9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C51CC9-E450-40E6-A421-720701B08DD6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5506450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0B761CC-DB91-45A8-83DC-5DB8A89D5FA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EEE00F-21D5-41F8-8AB2-81E620C196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2FE92D-4FE3-4280-B8B9-85593F6F59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2418ED-E33F-4EB6-8E96-D8D275F85CE3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435070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99BEA5C-ED4E-4088-99AB-E033DEB952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C999E05-DD48-4FD9-A9EC-BB64F5EF17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4CEF0CB-128E-47FF-B9EA-D364BE676E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3F7B72-E9B7-4954-B531-0F73789373A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8235341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75E7087-6D1F-4A21-8AC1-4190A94C34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DFBD219-5288-49D2-B322-CED1BBE00B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35C8F1-7D60-4B5F-A09A-007D263376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BCF33B-62FF-4DD4-9C7D-5AB8784A8D97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361572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937D063-4201-4DDD-8C98-721122B13A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BAA56B9-EA47-4D66-A68C-8FD5ED558B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FCB0533-E29F-4BFF-B4A9-638CB21BEBF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4BBB641-C9C2-44E6-943C-13EBBEF637E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74B1C0B-7A95-411D-B128-E9F2DC7CC51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210F248A-87A1-427F-B78A-0DC1C167CFC7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610" r:id="rId1"/>
    <p:sldLayoutId id="2147489611" r:id="rId2"/>
    <p:sldLayoutId id="2147489612" r:id="rId3"/>
    <p:sldLayoutId id="2147489613" r:id="rId4"/>
    <p:sldLayoutId id="2147489614" r:id="rId5"/>
    <p:sldLayoutId id="2147489615" r:id="rId6"/>
    <p:sldLayoutId id="2147489616" r:id="rId7"/>
    <p:sldLayoutId id="2147489617" r:id="rId8"/>
    <p:sldLayoutId id="2147489618" r:id="rId9"/>
    <p:sldLayoutId id="2147489619" r:id="rId10"/>
    <p:sldLayoutId id="2147489620" r:id="rId11"/>
    <p:sldLayoutId id="214748962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0BB812B-2E24-41A0-9A27-78890B390E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9C79FC5-EE04-4592-BB61-B22F27696F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07F321D-9606-4D70-9405-0033F23F511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46A29E0-4F27-4F67-9CB5-8C3ED457E03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548FAB4-BBDB-45FC-B3DF-03850022C3F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DFF2185A-AFE7-44E6-A3AC-0E118F024AF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68286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720" r:id="rId1"/>
    <p:sldLayoutId id="2147489721" r:id="rId2"/>
    <p:sldLayoutId id="2147489722" r:id="rId3"/>
    <p:sldLayoutId id="2147489723" r:id="rId4"/>
    <p:sldLayoutId id="2147489724" r:id="rId5"/>
    <p:sldLayoutId id="2147489725" r:id="rId6"/>
    <p:sldLayoutId id="2147489726" r:id="rId7"/>
    <p:sldLayoutId id="2147489727" r:id="rId8"/>
    <p:sldLayoutId id="2147489728" r:id="rId9"/>
    <p:sldLayoutId id="2147489729" r:id="rId10"/>
    <p:sldLayoutId id="2147489730" r:id="rId11"/>
    <p:sldLayoutId id="214748973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8CE0364B-89B6-410A-AF04-D7953F83BF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F96969A3-708E-4520-AA31-AF76C044BA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51620" name="Rectangle 4">
            <a:extLst>
              <a:ext uri="{FF2B5EF4-FFF2-40B4-BE49-F238E27FC236}">
                <a16:creationId xmlns:a16="http://schemas.microsoft.com/office/drawing/2014/main" id="{6106F9B8-6907-49FE-A585-93FD51A72CE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51621" name="Rectangle 5">
            <a:extLst>
              <a:ext uri="{FF2B5EF4-FFF2-40B4-BE49-F238E27FC236}">
                <a16:creationId xmlns:a16="http://schemas.microsoft.com/office/drawing/2014/main" id="{045953EA-AEED-4732-887C-22740B65D27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51622" name="Rectangle 6">
            <a:extLst>
              <a:ext uri="{FF2B5EF4-FFF2-40B4-BE49-F238E27FC236}">
                <a16:creationId xmlns:a16="http://schemas.microsoft.com/office/drawing/2014/main" id="{9A583CFA-8946-4F77-8525-73A7DEF2EFC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ea typeface="新細明體" charset="-120"/>
              </a:defRPr>
            </a:lvl1pPr>
          </a:lstStyle>
          <a:p>
            <a:pPr>
              <a:defRPr/>
            </a:pPr>
            <a:fld id="{E9803CD0-5415-4484-B4EB-F9FFE8CF1DC9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947959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985" r:id="rId1"/>
    <p:sldLayoutId id="2147489986" r:id="rId2"/>
    <p:sldLayoutId id="2147489987" r:id="rId3"/>
    <p:sldLayoutId id="2147489988" r:id="rId4"/>
    <p:sldLayoutId id="2147489989" r:id="rId5"/>
    <p:sldLayoutId id="2147489990" r:id="rId6"/>
    <p:sldLayoutId id="2147489991" r:id="rId7"/>
    <p:sldLayoutId id="2147489992" r:id="rId8"/>
    <p:sldLayoutId id="2147489993" r:id="rId9"/>
    <p:sldLayoutId id="2147489994" r:id="rId10"/>
    <p:sldLayoutId id="21474899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0486A049-F482-4C82-A6EA-C4B1E1A45E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0096" y="238695"/>
            <a:ext cx="9107488" cy="6358657"/>
          </a:xfrm>
        </p:spPr>
        <p:txBody>
          <a:bodyPr/>
          <a:lstStyle/>
          <a:p>
            <a:pPr lvl="0" algn="ctr" eaLnBrk="1" hangingPunct="1">
              <a:spcBef>
                <a:spcPct val="0"/>
              </a:spcBef>
              <a:buNone/>
            </a:pPr>
            <a:r>
              <a:rPr lang="zh-TW" altLang="en-US" sz="3600" dirty="0">
                <a:solidFill>
                  <a:srgbClr val="FFFF00"/>
                </a:solidFill>
                <a:ea typeface="華康儷中黑" panose="020B0509000000000000" pitchFamily="49" charset="-120"/>
              </a:rPr>
              <a:t>常年期第卅二主日</a:t>
            </a:r>
            <a:endParaRPr lang="en-US" altLang="zh-TW" sz="3600" dirty="0">
              <a:solidFill>
                <a:srgbClr val="FFFF00"/>
              </a:solidFill>
              <a:ea typeface="華康儷中黑" panose="020B0509000000000000" pitchFamily="49" charset="-120"/>
            </a:endParaRPr>
          </a:p>
          <a:p>
            <a:pPr lvl="0" algn="ctr" eaLnBrk="1" hangingPunct="1">
              <a:spcBef>
                <a:spcPct val="0"/>
              </a:spcBef>
              <a:buNone/>
            </a:pPr>
            <a:r>
              <a:rPr lang="en-US" altLang="zh-TW" dirty="0">
                <a:solidFill>
                  <a:schemeClr val="bg1"/>
                </a:solidFill>
                <a:ea typeface="華康儷中黑" pitchFamily="49" charset="-120"/>
              </a:rPr>
              <a:t>2026</a:t>
            </a:r>
            <a:r>
              <a:rPr lang="zh-TW" altLang="en-US" dirty="0">
                <a:solidFill>
                  <a:schemeClr val="bg1"/>
                </a:solidFill>
                <a:ea typeface="華康儷中黑" pitchFamily="49" charset="-120"/>
              </a:rPr>
              <a:t>年</a:t>
            </a:r>
            <a:r>
              <a:rPr lang="en-US" altLang="zh-TW" dirty="0">
                <a:solidFill>
                  <a:schemeClr val="bg1"/>
                </a:solidFill>
                <a:ea typeface="華康儷中黑" pitchFamily="49" charset="-120"/>
              </a:rPr>
              <a:t>11</a:t>
            </a:r>
            <a:r>
              <a:rPr lang="zh-TW" altLang="en-US" dirty="0">
                <a:solidFill>
                  <a:schemeClr val="bg1"/>
                </a:solidFill>
                <a:ea typeface="華康儷中黑" pitchFamily="49" charset="-120"/>
              </a:rPr>
              <a:t>月</a:t>
            </a:r>
            <a:r>
              <a:rPr lang="en-US" altLang="zh-TW" dirty="0">
                <a:solidFill>
                  <a:schemeClr val="bg1"/>
                </a:solidFill>
                <a:ea typeface="華康儷中黑" pitchFamily="49" charset="-120"/>
              </a:rPr>
              <a:t>8</a:t>
            </a:r>
            <a:r>
              <a:rPr lang="zh-TW" altLang="en-US" dirty="0">
                <a:solidFill>
                  <a:schemeClr val="bg1"/>
                </a:solidFill>
                <a:ea typeface="華康儷中黑" pitchFamily="49" charset="-120"/>
              </a:rPr>
              <a:t>日</a:t>
            </a:r>
            <a:endParaRPr lang="zh-TW" altLang="en-US" sz="1000" dirty="0">
              <a:solidFill>
                <a:schemeClr val="bg1"/>
              </a:solidFill>
              <a:ea typeface="華康儷中黑" panose="020B0509000000000000" pitchFamily="49" charset="-120"/>
            </a:endParaRPr>
          </a:p>
          <a:p>
            <a:pPr algn="ctr" eaLnBrk="1" hangingPunct="1">
              <a:spcBef>
                <a:spcPts val="1200"/>
              </a:spcBef>
              <a:buFontTx/>
              <a:buNone/>
            </a:pPr>
            <a:r>
              <a:rPr lang="zh-TW" altLang="en-US" sz="5400" dirty="0">
                <a:solidFill>
                  <a:srgbClr val="FF0000"/>
                </a:solidFill>
                <a:highlight>
                  <a:srgbClr val="FFCCFF"/>
                </a:highlight>
                <a:ea typeface="華康正顏楷體W7" panose="03000709000000000000" pitchFamily="65" charset="-120"/>
              </a:rPr>
              <a:t>感</a:t>
            </a:r>
            <a:r>
              <a:rPr lang="zh-TW" altLang="en-US" sz="1400" dirty="0">
                <a:solidFill>
                  <a:srgbClr val="FF0000"/>
                </a:solidFill>
                <a:highlight>
                  <a:srgbClr val="FFCCFF"/>
                </a:highlight>
                <a:ea typeface="華康正顏楷體W7" panose="03000709000000000000" pitchFamily="65" charset="-120"/>
              </a:rPr>
              <a:t> </a:t>
            </a:r>
            <a:r>
              <a:rPr lang="zh-TW" altLang="en-US" sz="5400" dirty="0">
                <a:solidFill>
                  <a:srgbClr val="FF0000"/>
                </a:solidFill>
                <a:highlight>
                  <a:srgbClr val="FFCCFF"/>
                </a:highlight>
                <a:ea typeface="華康正顏楷體W7" panose="03000709000000000000" pitchFamily="65" charset="-120"/>
              </a:rPr>
              <a:t>恩</a:t>
            </a:r>
            <a:r>
              <a:rPr lang="zh-TW" altLang="en-US" sz="1200" dirty="0">
                <a:solidFill>
                  <a:srgbClr val="FFFF00"/>
                </a:solidFill>
                <a:ea typeface="華康正顏楷體W7" panose="03000709000000000000" pitchFamily="65" charset="-120"/>
              </a:rPr>
              <a:t> </a:t>
            </a:r>
            <a:r>
              <a:rPr lang="zh-TW" altLang="en-US" sz="4800" dirty="0">
                <a:solidFill>
                  <a:srgbClr val="FF0000"/>
                </a:solidFill>
                <a:highlight>
                  <a:srgbClr val="FFFF00"/>
                </a:highlight>
                <a:ea typeface="華康正顏楷體W7" panose="03000709000000000000" pitchFamily="65" charset="-120"/>
              </a:rPr>
              <a:t>祭</a:t>
            </a:r>
            <a:r>
              <a:rPr lang="zh-TW" altLang="en-US" sz="1200" dirty="0">
                <a:solidFill>
                  <a:srgbClr val="FFFF00"/>
                </a:solidFill>
                <a:ea typeface="華康正顏楷體W7" panose="03000709000000000000" pitchFamily="65" charset="-120"/>
              </a:rPr>
              <a:t> </a:t>
            </a:r>
            <a:r>
              <a:rPr lang="zh-TW" altLang="en-US" sz="4800" dirty="0">
                <a:solidFill>
                  <a:srgbClr val="FFFF00"/>
                </a:solidFill>
                <a:highlight>
                  <a:srgbClr val="FF0000"/>
                </a:highlight>
                <a:ea typeface="華康正顏楷體W7" panose="03000709000000000000" pitchFamily="65" charset="-120"/>
              </a:rPr>
              <a:t>宴</a:t>
            </a:r>
          </a:p>
          <a:p>
            <a:pPr algn="ctr" eaLnBrk="1" hangingPunct="1">
              <a:buFontTx/>
              <a:buNone/>
            </a:pPr>
            <a:endParaRPr lang="zh-TW" altLang="en-US" sz="1800" dirty="0">
              <a:solidFill>
                <a:schemeClr val="bg1"/>
              </a:solidFill>
              <a:ea typeface="華康儷中黑" panose="020B0509000000000000" pitchFamily="49" charset="-120"/>
            </a:endParaRPr>
          </a:p>
          <a:p>
            <a:pPr algn="ctr" eaLnBrk="1" hangingPunct="1">
              <a:lnSpc>
                <a:spcPts val="2500"/>
              </a:lnSpc>
              <a:spcBef>
                <a:spcPct val="0"/>
              </a:spcBef>
              <a:buFontTx/>
              <a:buNone/>
            </a:pPr>
            <a:r>
              <a:rPr lang="zh-TW" altLang="en-US" sz="3600" dirty="0">
                <a:solidFill>
                  <a:schemeClr val="bg1"/>
                </a:solidFill>
                <a:ea typeface="華康儷中黑" panose="020B0509000000000000" pitchFamily="49" charset="-120"/>
              </a:rPr>
              <a:t>主 題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1800" dirty="0">
              <a:solidFill>
                <a:srgbClr val="00FF00"/>
              </a:solidFill>
              <a:ea typeface="華康粗黑體" panose="020B0709000000000000" pitchFamily="49" charset="-120"/>
            </a:endParaRPr>
          </a:p>
          <a:p>
            <a:pPr algn="ctr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zh-HK" altLang="en-US" sz="9600" spc="600" dirty="0">
                <a:solidFill>
                  <a:srgbClr val="FFFF00"/>
                </a:solidFill>
                <a:ea typeface="華康粗黑體" panose="020B0709000000000000" pitchFamily="49" charset="-120"/>
              </a:rPr>
              <a:t>無知的童女</a:t>
            </a:r>
            <a:endParaRPr lang="en-US" altLang="zh-HK" sz="9600" spc="600" dirty="0">
              <a:solidFill>
                <a:srgbClr val="FFFF00"/>
              </a:solidFill>
              <a:ea typeface="華康粗黑體" panose="020B0709000000000000" pitchFamily="49" charset="-12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4800" spc="-150" dirty="0">
                <a:solidFill>
                  <a:schemeClr val="bg1"/>
                </a:solidFill>
                <a:ea typeface="華康粗黑體" panose="020B0709000000000000" pitchFamily="49" charset="-120"/>
              </a:rPr>
              <a:t>——</a:t>
            </a:r>
            <a:r>
              <a:rPr lang="zh-TW" altLang="en-US" sz="4800" spc="600" dirty="0">
                <a:solidFill>
                  <a:schemeClr val="bg1"/>
                </a:solidFill>
                <a:ea typeface="華康粗黑體" panose="020B0709000000000000" pitchFamily="49" charset="-120"/>
              </a:rPr>
              <a:t>無知有罪嗎</a:t>
            </a:r>
            <a:r>
              <a:rPr lang="en-US" altLang="zh-TW" sz="4800" spc="600" dirty="0">
                <a:solidFill>
                  <a:schemeClr val="bg1"/>
                </a:solidFill>
                <a:ea typeface="華康粗黑體" panose="020B0709000000000000" pitchFamily="49" charset="-120"/>
              </a:rPr>
              <a:t>?</a:t>
            </a:r>
            <a:r>
              <a:rPr lang="en-US" altLang="zh-TW" sz="4800" spc="-150" dirty="0">
                <a:solidFill>
                  <a:schemeClr val="bg1"/>
                </a:solidFill>
                <a:ea typeface="華康粗黑體" panose="020B0709000000000000" pitchFamily="49" charset="-120"/>
              </a:rPr>
              <a:t>——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4000" dirty="0">
              <a:solidFill>
                <a:srgbClr val="00FF00"/>
              </a:solidFill>
              <a:ea typeface="華康粗黑體" panose="020B07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21934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16632"/>
            <a:ext cx="9108504" cy="6330652"/>
          </a:xfrm>
        </p:spPr>
        <p:txBody>
          <a:bodyPr/>
          <a:lstStyle/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3600" dirty="0">
                <a:solidFill>
                  <a:srgbClr val="FFFFFF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華康中黑體" panose="020B0509000000000000" pitchFamily="49" charset="-120"/>
              </a:rPr>
              <a:t>恭讀智慧篇　</a:t>
            </a:r>
            <a:r>
              <a:rPr lang="en-US" altLang="zh-TW" sz="3600" dirty="0">
                <a:solidFill>
                  <a:srgbClr val="FFFFFF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華康中黑體" panose="020B0509000000000000" pitchFamily="49" charset="-120"/>
              </a:rPr>
              <a:t>6:12-17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你們應思慕我的話，珍愛我的話，如此，你們必深受教益。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智慧是光明的，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從不暗淡；愛慕她的，很容易看見她；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尋覓她的，就可找到她；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一有追求她的志願，她必預先顯示給他們。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清早起來，尋求她的，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不必費力，因為必發現她已坐在門前。</a:t>
            </a:r>
            <a:endParaRPr lang="en-US" altLang="zh-TW" sz="4000" dirty="0">
              <a:solidFill>
                <a:srgbClr val="FFFF00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TW" altLang="zh-TW" sz="1800" b="1">
              <a:solidFill>
                <a:srgbClr val="FFFFFF"/>
              </a:solidFill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B10524CF-6E04-4C4F-BE91-43D129B8AACF}"/>
              </a:ext>
            </a:extLst>
          </p:cNvPr>
          <p:cNvSpPr txBox="1"/>
          <p:nvPr/>
        </p:nvSpPr>
        <p:spPr>
          <a:xfrm>
            <a:off x="7668344" y="6158964"/>
            <a:ext cx="1043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2000" b="1" dirty="0">
                <a:solidFill>
                  <a:schemeClr val="bg1"/>
                </a:solidFill>
              </a:rPr>
              <a:t>1/2</a:t>
            </a:r>
            <a:endParaRPr lang="zh-HK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293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266700"/>
            <a:ext cx="9108504" cy="6330652"/>
          </a:xfrm>
        </p:spPr>
        <p:txBody>
          <a:bodyPr/>
          <a:lstStyle/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思念智慧，是齊全的明哲；為她守夜不寐的，很快就毫無顧慮。因為，智慧到處尋找配得上自己的人，她在路上，親切地把自己顯示出來，很關心地迎接他們。</a:t>
            </a:r>
            <a:r>
              <a:rPr lang="en-US" altLang="zh-TW" sz="36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——</a:t>
            </a:r>
            <a:r>
              <a:rPr lang="zh-TW" altLang="en-US" sz="36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上主的話。</a:t>
            </a:r>
            <a:endParaRPr lang="en-US" altLang="zh-TW" sz="3600" dirty="0">
              <a:solidFill>
                <a:srgbClr val="FFFFFF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36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眾</a:t>
            </a:r>
            <a:r>
              <a:rPr lang="en-US" altLang="zh-TW" sz="36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:</a:t>
            </a:r>
            <a:r>
              <a:rPr lang="zh-TW" altLang="en-US" sz="36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感謝天主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TW" altLang="zh-TW" sz="1800" b="1">
              <a:solidFill>
                <a:srgbClr val="FFFFFF"/>
              </a:solidFill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B10524CF-6E04-4C4F-BE91-43D129B8AACF}"/>
              </a:ext>
            </a:extLst>
          </p:cNvPr>
          <p:cNvSpPr txBox="1"/>
          <p:nvPr/>
        </p:nvSpPr>
        <p:spPr>
          <a:xfrm>
            <a:off x="7668344" y="6158964"/>
            <a:ext cx="1043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2000" b="1" dirty="0">
                <a:solidFill>
                  <a:schemeClr val="bg1"/>
                </a:solidFill>
              </a:rPr>
              <a:t>2/2</a:t>
            </a:r>
            <a:endParaRPr lang="zh-HK" altLang="en-US" sz="2000" b="1" dirty="0">
              <a:solidFill>
                <a:schemeClr val="bg1"/>
              </a:solidFill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CB29F9B6-19CB-4393-B36C-DF209C37DA8E}"/>
              </a:ext>
            </a:extLst>
          </p:cNvPr>
          <p:cNvSpPr txBox="1"/>
          <p:nvPr/>
        </p:nvSpPr>
        <p:spPr>
          <a:xfrm>
            <a:off x="2195736" y="4509120"/>
            <a:ext cx="5500307" cy="70788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靜默片刻 讓</a:t>
            </a:r>
            <a:r>
              <a:rPr lang="zh-TW" altLang="en-US" sz="40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道</a:t>
            </a:r>
            <a:r>
              <a:rPr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默存在心中</a:t>
            </a:r>
          </a:p>
        </p:txBody>
      </p:sp>
    </p:spTree>
    <p:extLst>
      <p:ext uri="{BB962C8B-B14F-4D97-AF65-F5344CB8AC3E}">
        <p14:creationId xmlns:p14="http://schemas.microsoft.com/office/powerpoint/2010/main" val="1726260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16632"/>
            <a:ext cx="9108504" cy="6330652"/>
          </a:xfrm>
        </p:spPr>
        <p:txBody>
          <a:bodyPr/>
          <a:lstStyle/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3600" dirty="0">
                <a:solidFill>
                  <a:srgbClr val="FFFFFF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華康中黑體" panose="020B0509000000000000" pitchFamily="49" charset="-120"/>
              </a:rPr>
              <a:t>恭讀聖保祿宗徒致得撒洛尼人前書</a:t>
            </a:r>
            <a:r>
              <a:rPr lang="en-US" altLang="zh-TW" sz="3600" dirty="0">
                <a:solidFill>
                  <a:srgbClr val="FFFFFF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華康中黑體" panose="020B0509000000000000" pitchFamily="49" charset="-120"/>
              </a:rPr>
              <a:t>4:13-18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弟兄姊妹們：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關於亡者，我們不願意你們不知道，以免你們憂傷，像其他沒有望德的人一樣。因為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我們若是信耶穌死了，也復活了，同樣，也必信天主，要領那些死於耶穌內的人，同他一起前來。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我們照主的話，告訴你們這件事：我們這些活著，存留到主來臨時的人，決不會在已死的人以前。</a:t>
            </a: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TW" altLang="zh-TW" sz="1800" b="1">
              <a:solidFill>
                <a:srgbClr val="FFFFFF"/>
              </a:solidFill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B10524CF-6E04-4C4F-BE91-43D129B8AACF}"/>
              </a:ext>
            </a:extLst>
          </p:cNvPr>
          <p:cNvSpPr txBox="1"/>
          <p:nvPr/>
        </p:nvSpPr>
        <p:spPr>
          <a:xfrm>
            <a:off x="7668344" y="6158964"/>
            <a:ext cx="1043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2000" b="1" dirty="0">
                <a:solidFill>
                  <a:schemeClr val="bg1"/>
                </a:solidFill>
              </a:rPr>
              <a:t>1/2</a:t>
            </a:r>
            <a:endParaRPr lang="zh-HK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661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16632"/>
            <a:ext cx="9108504" cy="6330652"/>
          </a:xfrm>
        </p:spPr>
        <p:txBody>
          <a:bodyPr/>
          <a:lstStyle/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因為，在發出號令時，在總領天使吶喊，及天主的號角聲中，主要親自由天降來。那些死於基督內的人，先要復活。然後，我們這些活著，還存留的人，同時與他們一起，要被提到雲彩上，到空中迎接主。這樣，我們就時常同主在一起。為此，你們要常用這些話，彼此安慰。</a:t>
            </a:r>
            <a:r>
              <a:rPr lang="en-US" altLang="zh-TW" sz="36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——</a:t>
            </a:r>
            <a:r>
              <a:rPr lang="zh-TW" altLang="en-US" sz="36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上主的話。</a:t>
            </a:r>
            <a:endParaRPr lang="en-US" altLang="zh-TW" sz="3600" dirty="0">
              <a:solidFill>
                <a:srgbClr val="FFFFFF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36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眾</a:t>
            </a:r>
            <a:r>
              <a:rPr lang="en-US" altLang="zh-TW" sz="36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:</a:t>
            </a:r>
            <a:r>
              <a:rPr lang="zh-TW" altLang="en-US" sz="36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感謝天主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TW" altLang="zh-TW" sz="1800" b="1">
              <a:solidFill>
                <a:srgbClr val="FFFFFF"/>
              </a:solidFill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B10524CF-6E04-4C4F-BE91-43D129B8AACF}"/>
              </a:ext>
            </a:extLst>
          </p:cNvPr>
          <p:cNvSpPr txBox="1"/>
          <p:nvPr/>
        </p:nvSpPr>
        <p:spPr>
          <a:xfrm>
            <a:off x="7668344" y="6158964"/>
            <a:ext cx="1043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2000" b="1" dirty="0">
                <a:solidFill>
                  <a:schemeClr val="bg1"/>
                </a:solidFill>
              </a:rPr>
              <a:t>2/2</a:t>
            </a:r>
            <a:endParaRPr lang="zh-HK" altLang="en-US" sz="2000" b="1" dirty="0">
              <a:solidFill>
                <a:schemeClr val="bg1"/>
              </a:solidFill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D036927B-B675-44B8-90B6-AB4C09CB1B02}"/>
              </a:ext>
            </a:extLst>
          </p:cNvPr>
          <p:cNvSpPr txBox="1"/>
          <p:nvPr/>
        </p:nvSpPr>
        <p:spPr>
          <a:xfrm>
            <a:off x="1735989" y="5796553"/>
            <a:ext cx="5500307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靜默片刻 讓</a:t>
            </a:r>
            <a:r>
              <a:rPr lang="zh-TW" altLang="en-US" sz="36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聖言</a:t>
            </a:r>
            <a:r>
              <a:rPr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默存在心中</a:t>
            </a:r>
          </a:p>
        </p:txBody>
      </p:sp>
    </p:spTree>
    <p:extLst>
      <p:ext uri="{BB962C8B-B14F-4D97-AF65-F5344CB8AC3E}">
        <p14:creationId xmlns:p14="http://schemas.microsoft.com/office/powerpoint/2010/main" val="1301784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6512" y="188640"/>
            <a:ext cx="9107488" cy="6597352"/>
          </a:xfrm>
        </p:spPr>
        <p:txBody>
          <a:bodyPr/>
          <a:lstStyle/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3600" dirty="0">
                <a:solidFill>
                  <a:schemeClr val="bg1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華康中黑體" panose="020B0509000000000000" pitchFamily="49" charset="-120"/>
              </a:rPr>
              <a:t>恭讀聖瑪竇福音　</a:t>
            </a:r>
            <a:r>
              <a:rPr lang="en-US" altLang="zh-TW" sz="3600" dirty="0">
                <a:solidFill>
                  <a:schemeClr val="bg1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華康中黑體" panose="020B0509000000000000" pitchFamily="49" charset="-120"/>
              </a:rPr>
              <a:t>25:1-13</a:t>
            </a: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lnSpc>
                <a:spcPts val="48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那時候，耶穌給門徒講了這個比喻，說：</a:t>
            </a:r>
          </a:p>
          <a:p>
            <a:pPr marL="0" indent="0" algn="just" eaLnBrk="1">
              <a:lnSpc>
                <a:spcPts val="48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「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天國好比十個童女，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拿著自己的燈，出去迎接新郎。她們中，五個是糊塗的，五個是明智的。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糊塗的，拿了燈，卻沒有隨身帶油；而明智的，拿了燈，又在壺裡帶了油。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因為新郎遲遲未來，她們都打盹睡著了。</a:t>
            </a:r>
          </a:p>
          <a:p>
            <a:pPr marL="0" indent="0" algn="just" eaLnBrk="1">
              <a:lnSpc>
                <a:spcPts val="48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lang="en-US" altLang="zh-TW" sz="4000" dirty="0">
              <a:solidFill>
                <a:srgbClr val="FFFF00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zh-TW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8B5FAF6-F73B-4168-8793-533569BE801F}"/>
              </a:ext>
            </a:extLst>
          </p:cNvPr>
          <p:cNvSpPr txBox="1"/>
          <p:nvPr/>
        </p:nvSpPr>
        <p:spPr>
          <a:xfrm>
            <a:off x="7668344" y="6158964"/>
            <a:ext cx="1043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2000" b="1" dirty="0">
                <a:solidFill>
                  <a:schemeClr val="bg1"/>
                </a:solidFill>
              </a:rPr>
              <a:t>1/3</a:t>
            </a:r>
            <a:endParaRPr lang="zh-HK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062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-25167" y="188640"/>
            <a:ext cx="9107488" cy="6402660"/>
          </a:xfrm>
        </p:spPr>
        <p:txBody>
          <a:bodyPr/>
          <a:lstStyle/>
          <a:p>
            <a:pPr marL="0" indent="0" algn="just" eaLnBrk="1">
              <a:lnSpc>
                <a:spcPts val="48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「半夜，有人喊說：新郎來了，你們出來迎接吧！那些童女於是都起來，裝備她們的燈。糊塗的，對明智的說：把你們的油，分些給我們吧！因為我們的燈，快要熄滅了！明智的回答說：怕為我們和你們都不夠，更好你們到賣油的地方，為自己買吧！</a:t>
            </a:r>
          </a:p>
          <a:p>
            <a:pPr marL="0" indent="0" algn="just" eaLnBrk="1">
              <a:lnSpc>
                <a:spcPts val="48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「她們去買的時候，新郎到了；那準備好了的，就同新郎進去，</a:t>
            </a: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lnSpc>
                <a:spcPts val="48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lang="en-US" altLang="zh-TW" sz="4000" dirty="0">
              <a:solidFill>
                <a:srgbClr val="FFFF00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zh-TW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96E2B7DB-36B5-416F-ACE3-4B640B36DCA2}"/>
              </a:ext>
            </a:extLst>
          </p:cNvPr>
          <p:cNvSpPr txBox="1"/>
          <p:nvPr/>
        </p:nvSpPr>
        <p:spPr>
          <a:xfrm>
            <a:off x="7668344" y="6158964"/>
            <a:ext cx="1043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2000" b="1" dirty="0">
                <a:solidFill>
                  <a:schemeClr val="bg1"/>
                </a:solidFill>
              </a:rPr>
              <a:t>2/3</a:t>
            </a:r>
            <a:endParaRPr lang="zh-HK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868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-25167" y="188640"/>
            <a:ext cx="9107488" cy="6402660"/>
          </a:xfrm>
        </p:spPr>
        <p:txBody>
          <a:bodyPr/>
          <a:lstStyle/>
          <a:p>
            <a:pPr marL="0" indent="0" algn="just" eaLnBrk="1">
              <a:lnSpc>
                <a:spcPts val="48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共赴婚宴；門於是關上了。後來，其餘的童女也來了，說：主啊！主啊！給我們開門吧！新郎卻回答說：我實在告訴你們：我不認識你們。</a:t>
            </a:r>
          </a:p>
          <a:p>
            <a:pPr marL="0" indent="0" algn="just" eaLnBrk="1">
              <a:lnSpc>
                <a:spcPts val="48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「所以，你們應該醒寤，因為你們不知道那日子，也不知道那時辰。」</a:t>
            </a: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zh-HK" sz="36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——</a:t>
            </a:r>
            <a:r>
              <a:rPr lang="zh-HK" altLang="en-US" sz="36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基督的福音。 </a:t>
            </a:r>
            <a:endParaRPr lang="en-US" altLang="zh-HK" sz="3600" dirty="0">
              <a:solidFill>
                <a:srgbClr val="FFFFFF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36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眾：基督，我們讚美你！</a:t>
            </a:r>
          </a:p>
          <a:p>
            <a:pPr marL="0" indent="0" algn="just" eaLnBrk="1">
              <a:lnSpc>
                <a:spcPts val="48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lang="en-US" altLang="zh-TW" sz="4000" dirty="0">
              <a:solidFill>
                <a:srgbClr val="FFFF00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zh-TW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96E2B7DB-36B5-416F-ACE3-4B640B36DCA2}"/>
              </a:ext>
            </a:extLst>
          </p:cNvPr>
          <p:cNvSpPr txBox="1"/>
          <p:nvPr/>
        </p:nvSpPr>
        <p:spPr>
          <a:xfrm>
            <a:off x="7668344" y="6158964"/>
            <a:ext cx="1043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2000" b="1" dirty="0">
                <a:solidFill>
                  <a:schemeClr val="bg1"/>
                </a:solidFill>
              </a:rPr>
              <a:t>3/3</a:t>
            </a:r>
            <a:endParaRPr lang="zh-HK" altLang="en-US" sz="2000" b="1" dirty="0">
              <a:solidFill>
                <a:schemeClr val="bg1"/>
              </a:solidFill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4FF9B756-8791-421A-BEEC-1881886669C1}"/>
              </a:ext>
            </a:extLst>
          </p:cNvPr>
          <p:cNvSpPr txBox="1"/>
          <p:nvPr/>
        </p:nvSpPr>
        <p:spPr>
          <a:xfrm>
            <a:off x="971600" y="5508521"/>
            <a:ext cx="5500307" cy="584775"/>
          </a:xfrm>
          <a:prstGeom prst="rect">
            <a:avLst/>
          </a:prstGeom>
          <a:solidFill>
            <a:srgbClr val="9900CC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靜默片刻 讓聖言</a:t>
            </a:r>
            <a:r>
              <a:rPr lang="zh-TW" altLang="en-US" sz="32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默存</a:t>
            </a:r>
            <a:r>
              <a:rPr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在心中</a:t>
            </a:r>
          </a:p>
        </p:txBody>
      </p:sp>
    </p:spTree>
    <p:extLst>
      <p:ext uri="{BB962C8B-B14F-4D97-AF65-F5344CB8AC3E}">
        <p14:creationId xmlns:p14="http://schemas.microsoft.com/office/powerpoint/2010/main" val="23908430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0486A049-F482-4C82-A6EA-C4B1E1A45E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0096" y="238695"/>
            <a:ext cx="9107488" cy="6358657"/>
          </a:xfrm>
        </p:spPr>
        <p:txBody>
          <a:bodyPr/>
          <a:lstStyle/>
          <a:p>
            <a:pPr lvl="0" algn="ctr" eaLnBrk="1" hangingPunct="1">
              <a:spcBef>
                <a:spcPct val="0"/>
              </a:spcBef>
              <a:buNone/>
            </a:pPr>
            <a:r>
              <a:rPr lang="zh-TW" altLang="en-US" sz="3600" dirty="0">
                <a:solidFill>
                  <a:srgbClr val="FFFF00"/>
                </a:solidFill>
                <a:ea typeface="華康儷中黑" panose="020B0509000000000000" pitchFamily="49" charset="-120"/>
              </a:rPr>
              <a:t>常年期第卅二主日</a:t>
            </a:r>
            <a:endParaRPr lang="en-US" altLang="zh-TW" sz="3600" dirty="0">
              <a:solidFill>
                <a:srgbClr val="FFFF00"/>
              </a:solidFill>
              <a:ea typeface="華康儷中黑" panose="020B0509000000000000" pitchFamily="49" charset="-120"/>
            </a:endParaRPr>
          </a:p>
          <a:p>
            <a:pPr lvl="0" algn="ctr" eaLnBrk="1" hangingPunct="1">
              <a:spcBef>
                <a:spcPct val="0"/>
              </a:spcBef>
              <a:buNone/>
            </a:pPr>
            <a:r>
              <a:rPr lang="en-US" altLang="zh-TW" dirty="0">
                <a:solidFill>
                  <a:schemeClr val="bg1"/>
                </a:solidFill>
                <a:ea typeface="華康儷中黑" pitchFamily="49" charset="-120"/>
              </a:rPr>
              <a:t>2026</a:t>
            </a:r>
            <a:r>
              <a:rPr lang="zh-TW" altLang="en-US" dirty="0">
                <a:solidFill>
                  <a:schemeClr val="bg1"/>
                </a:solidFill>
                <a:ea typeface="華康儷中黑" pitchFamily="49" charset="-120"/>
              </a:rPr>
              <a:t>年</a:t>
            </a:r>
            <a:r>
              <a:rPr lang="en-US" altLang="zh-TW" dirty="0">
                <a:solidFill>
                  <a:schemeClr val="bg1"/>
                </a:solidFill>
                <a:ea typeface="華康儷中黑" pitchFamily="49" charset="-120"/>
              </a:rPr>
              <a:t>11</a:t>
            </a:r>
            <a:r>
              <a:rPr lang="zh-TW" altLang="en-US" dirty="0">
                <a:solidFill>
                  <a:schemeClr val="bg1"/>
                </a:solidFill>
                <a:ea typeface="華康儷中黑" pitchFamily="49" charset="-120"/>
              </a:rPr>
              <a:t>月</a:t>
            </a:r>
            <a:r>
              <a:rPr lang="en-US" altLang="zh-TW" dirty="0">
                <a:solidFill>
                  <a:schemeClr val="bg1"/>
                </a:solidFill>
                <a:ea typeface="華康儷中黑" pitchFamily="49" charset="-120"/>
              </a:rPr>
              <a:t>8</a:t>
            </a:r>
            <a:r>
              <a:rPr lang="zh-TW" altLang="en-US" dirty="0">
                <a:solidFill>
                  <a:schemeClr val="bg1"/>
                </a:solidFill>
                <a:ea typeface="華康儷中黑" pitchFamily="49" charset="-120"/>
              </a:rPr>
              <a:t>日</a:t>
            </a:r>
            <a:endParaRPr lang="zh-TW" altLang="en-US" sz="1000" dirty="0">
              <a:solidFill>
                <a:schemeClr val="bg1"/>
              </a:solidFill>
              <a:ea typeface="華康儷中黑" panose="020B0509000000000000" pitchFamily="49" charset="-120"/>
            </a:endParaRPr>
          </a:p>
          <a:p>
            <a:pPr algn="ctr" eaLnBrk="1" hangingPunct="1">
              <a:spcBef>
                <a:spcPts val="1200"/>
              </a:spcBef>
              <a:buFontTx/>
              <a:buNone/>
            </a:pPr>
            <a:r>
              <a:rPr lang="zh-TW" altLang="en-US" sz="5400" dirty="0">
                <a:solidFill>
                  <a:srgbClr val="FF0000"/>
                </a:solidFill>
                <a:highlight>
                  <a:srgbClr val="FFCCFF"/>
                </a:highlight>
                <a:ea typeface="華康正顏楷體W7" panose="03000709000000000000" pitchFamily="65" charset="-120"/>
              </a:rPr>
              <a:t>感</a:t>
            </a:r>
            <a:r>
              <a:rPr lang="zh-TW" altLang="en-US" sz="1400" dirty="0">
                <a:solidFill>
                  <a:srgbClr val="FF0000"/>
                </a:solidFill>
                <a:highlight>
                  <a:srgbClr val="FFCCFF"/>
                </a:highlight>
                <a:ea typeface="華康正顏楷體W7" panose="03000709000000000000" pitchFamily="65" charset="-120"/>
              </a:rPr>
              <a:t> </a:t>
            </a:r>
            <a:r>
              <a:rPr lang="zh-TW" altLang="en-US" sz="5400" dirty="0">
                <a:solidFill>
                  <a:srgbClr val="FF0000"/>
                </a:solidFill>
                <a:highlight>
                  <a:srgbClr val="FFCCFF"/>
                </a:highlight>
                <a:ea typeface="華康正顏楷體W7" panose="03000709000000000000" pitchFamily="65" charset="-120"/>
              </a:rPr>
              <a:t>恩</a:t>
            </a:r>
            <a:r>
              <a:rPr lang="zh-TW" altLang="en-US" sz="1200" dirty="0">
                <a:solidFill>
                  <a:srgbClr val="FFFF00"/>
                </a:solidFill>
                <a:ea typeface="華康正顏楷體W7" panose="03000709000000000000" pitchFamily="65" charset="-120"/>
              </a:rPr>
              <a:t> </a:t>
            </a:r>
            <a:r>
              <a:rPr lang="zh-TW" altLang="en-US" sz="4800" dirty="0">
                <a:solidFill>
                  <a:srgbClr val="FF0000"/>
                </a:solidFill>
                <a:highlight>
                  <a:srgbClr val="FFFF00"/>
                </a:highlight>
                <a:ea typeface="華康正顏楷體W7" panose="03000709000000000000" pitchFamily="65" charset="-120"/>
              </a:rPr>
              <a:t>祭</a:t>
            </a:r>
            <a:r>
              <a:rPr lang="zh-TW" altLang="en-US" sz="1200" dirty="0">
                <a:solidFill>
                  <a:srgbClr val="FFFF00"/>
                </a:solidFill>
                <a:ea typeface="華康正顏楷體W7" panose="03000709000000000000" pitchFamily="65" charset="-120"/>
              </a:rPr>
              <a:t> </a:t>
            </a:r>
            <a:r>
              <a:rPr lang="zh-TW" altLang="en-US" sz="4800" dirty="0">
                <a:solidFill>
                  <a:srgbClr val="FFFF00"/>
                </a:solidFill>
                <a:highlight>
                  <a:srgbClr val="FF0000"/>
                </a:highlight>
                <a:ea typeface="華康正顏楷體W7" panose="03000709000000000000" pitchFamily="65" charset="-120"/>
              </a:rPr>
              <a:t>宴</a:t>
            </a:r>
          </a:p>
          <a:p>
            <a:pPr algn="ctr" eaLnBrk="1" hangingPunct="1">
              <a:buFontTx/>
              <a:buNone/>
            </a:pPr>
            <a:endParaRPr lang="zh-TW" altLang="en-US" sz="1800" dirty="0">
              <a:solidFill>
                <a:schemeClr val="bg1"/>
              </a:solidFill>
              <a:ea typeface="華康儷中黑" panose="020B0509000000000000" pitchFamily="49" charset="-120"/>
            </a:endParaRPr>
          </a:p>
          <a:p>
            <a:pPr algn="ctr" eaLnBrk="1" hangingPunct="1">
              <a:lnSpc>
                <a:spcPts val="2500"/>
              </a:lnSpc>
              <a:spcBef>
                <a:spcPct val="0"/>
              </a:spcBef>
              <a:buFontTx/>
              <a:buNone/>
            </a:pPr>
            <a:r>
              <a:rPr lang="zh-TW" altLang="en-US" sz="3600" dirty="0">
                <a:solidFill>
                  <a:schemeClr val="bg1"/>
                </a:solidFill>
                <a:ea typeface="華康儷中黑" panose="020B0509000000000000" pitchFamily="49" charset="-120"/>
              </a:rPr>
              <a:t>主 題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1800" dirty="0">
              <a:solidFill>
                <a:srgbClr val="00FF00"/>
              </a:solidFill>
              <a:ea typeface="華康粗黑體" panose="020B0709000000000000" pitchFamily="49" charset="-120"/>
            </a:endParaRPr>
          </a:p>
          <a:p>
            <a:pPr algn="ctr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zh-HK" altLang="en-US" sz="9600" spc="600" dirty="0">
                <a:solidFill>
                  <a:srgbClr val="FFFF00"/>
                </a:solidFill>
                <a:ea typeface="華康粗黑體" panose="020B0709000000000000" pitchFamily="49" charset="-120"/>
              </a:rPr>
              <a:t>無知的童女</a:t>
            </a:r>
            <a:endParaRPr lang="en-US" altLang="zh-HK" sz="9600" spc="600" dirty="0">
              <a:solidFill>
                <a:srgbClr val="FFFF00"/>
              </a:solidFill>
              <a:ea typeface="華康粗黑體" panose="020B0709000000000000" pitchFamily="49" charset="-12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4800" spc="-150" dirty="0">
                <a:solidFill>
                  <a:schemeClr val="bg1"/>
                </a:solidFill>
                <a:ea typeface="華康粗黑體" panose="020B0709000000000000" pitchFamily="49" charset="-120"/>
              </a:rPr>
              <a:t>——</a:t>
            </a:r>
            <a:r>
              <a:rPr lang="zh-TW" altLang="en-US" sz="4800" spc="600" dirty="0">
                <a:solidFill>
                  <a:schemeClr val="bg1"/>
                </a:solidFill>
                <a:ea typeface="華康粗黑體" panose="020B0709000000000000" pitchFamily="49" charset="-120"/>
              </a:rPr>
              <a:t>無知有罪嗎</a:t>
            </a:r>
            <a:r>
              <a:rPr lang="en-US" altLang="zh-TW" sz="4800" spc="600" dirty="0">
                <a:solidFill>
                  <a:schemeClr val="bg1"/>
                </a:solidFill>
                <a:ea typeface="華康粗黑體" panose="020B0709000000000000" pitchFamily="49" charset="-120"/>
              </a:rPr>
              <a:t>?</a:t>
            </a:r>
            <a:r>
              <a:rPr lang="en-US" altLang="zh-TW" sz="4800" spc="-150" dirty="0">
                <a:solidFill>
                  <a:schemeClr val="bg1"/>
                </a:solidFill>
                <a:ea typeface="華康粗黑體" panose="020B0709000000000000" pitchFamily="49" charset="-120"/>
              </a:rPr>
              <a:t>——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4000" dirty="0">
              <a:solidFill>
                <a:srgbClr val="00FF00"/>
              </a:solidFill>
              <a:ea typeface="華康粗黑體" panose="020B07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541180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0486A049-F482-4C82-A6EA-C4B1E1A45E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94071"/>
            <a:ext cx="9144000" cy="6663929"/>
          </a:xfrm>
        </p:spPr>
        <p:txBody>
          <a:bodyPr/>
          <a:lstStyle/>
          <a:p>
            <a:pPr marL="360000" indent="-457200">
              <a:spcBef>
                <a:spcPts val="600"/>
              </a:spcBef>
              <a:buNone/>
            </a:pPr>
            <a:r>
              <a:rPr lang="zh-TW" altLang="en-US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你們應</a:t>
            </a:r>
            <a:r>
              <a:rPr lang="zh-TW" altLang="en-US" sz="4000" dirty="0">
                <a:solidFill>
                  <a:srgbClr val="FFFF00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思慕</a:t>
            </a:r>
            <a:r>
              <a:rPr lang="zh-TW" altLang="en-US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我的話</a:t>
            </a:r>
            <a:r>
              <a:rPr lang="en-US" altLang="zh-TW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如此</a:t>
            </a:r>
            <a:r>
              <a:rPr lang="en-US" altLang="zh-TW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你們必深受教益智慧是光明的</a:t>
            </a:r>
            <a:r>
              <a:rPr lang="en-US" altLang="zh-TW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rgbClr val="FFFF00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尋覓</a:t>
            </a:r>
            <a:r>
              <a:rPr lang="zh-TW" altLang="en-US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她的</a:t>
            </a:r>
            <a:r>
              <a:rPr lang="en-US" altLang="zh-TW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就可找到她</a:t>
            </a:r>
            <a:r>
              <a:rPr lang="en-US" altLang="zh-TW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;</a:t>
            </a:r>
            <a:r>
              <a:rPr lang="zh-TW" altLang="en-US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不必費力</a:t>
            </a:r>
            <a:r>
              <a:rPr lang="en-US" altLang="zh-TW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因為必發現她已</a:t>
            </a:r>
            <a:r>
              <a:rPr lang="zh-TW" altLang="en-US" sz="4000" dirty="0">
                <a:solidFill>
                  <a:srgbClr val="FFFF00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坐在門前</a:t>
            </a:r>
            <a:r>
              <a:rPr lang="en-US" altLang="zh-TW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.</a:t>
            </a:r>
          </a:p>
          <a:p>
            <a:pPr marL="360000" indent="-457200">
              <a:spcBef>
                <a:spcPts val="600"/>
              </a:spcBef>
              <a:buNone/>
            </a:pP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 思慕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/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尋覓天主的話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: </a:t>
            </a:r>
            <a:r>
              <a:rPr lang="zh-TW" altLang="en-US" sz="4000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知識就是道德</a:t>
            </a:r>
            <a:endParaRPr lang="en-US" altLang="zh-TW" sz="4000" dirty="0">
              <a:solidFill>
                <a:srgbClr val="00FF00"/>
              </a:solidFill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360000" indent="-457200">
              <a:spcBef>
                <a:spcPts val="600"/>
              </a:spcBef>
              <a:buNone/>
            </a:pP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 兩個條件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/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現象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:</a:t>
            </a:r>
          </a:p>
          <a:p>
            <a:pPr marL="360000" indent="-457200">
              <a:spcBef>
                <a:spcPts val="600"/>
              </a:spcBef>
              <a:buNone/>
            </a:pP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  1.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頻呼小玉元無事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只要檀郎認識聲</a:t>
            </a:r>
            <a:b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</a:b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      </a:t>
            </a:r>
            <a:r>
              <a:rPr lang="zh-TW" altLang="en-US" sz="4000" dirty="0">
                <a:solidFill>
                  <a:srgbClr val="00FF00"/>
                </a:solidFill>
                <a:latin typeface="華康正顏楷體W5(P)" panose="03000500000000000000" pitchFamily="66" charset="-120"/>
                <a:ea typeface="華康正顏楷體W5(P)" panose="03000500000000000000" pitchFamily="66" charset="-120"/>
                <a:cs typeface="華康中黑體" panose="020B0509000000000000" pitchFamily="49" charset="-120"/>
              </a:rPr>
              <a:t>朝思暮想</a:t>
            </a:r>
            <a:r>
              <a:rPr lang="en-US" altLang="zh-TW" sz="4000" dirty="0">
                <a:solidFill>
                  <a:srgbClr val="00FF00"/>
                </a:solidFill>
                <a:latin typeface="華康正顏楷體W5(P)" panose="03000500000000000000" pitchFamily="66" charset="-120"/>
                <a:ea typeface="華康正顏楷體W5(P)" panose="030005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rgbClr val="00FF00"/>
                </a:solidFill>
                <a:latin typeface="華康正顏楷體W5(P)" panose="03000500000000000000" pitchFamily="66" charset="-120"/>
                <a:ea typeface="華康正顏楷體W5(P)" panose="03000500000000000000" pitchFamily="66" charset="-120"/>
                <a:cs typeface="華康中黑體" panose="020B0509000000000000" pitchFamily="49" charset="-120"/>
              </a:rPr>
              <a:t>魂牽夢縈</a:t>
            </a:r>
            <a:endParaRPr lang="en-US" altLang="zh-TW" sz="4000" dirty="0">
              <a:solidFill>
                <a:srgbClr val="00FF00"/>
              </a:solidFill>
              <a:latin typeface="華康正顏楷體W5(P)" panose="03000500000000000000" pitchFamily="66" charset="-120"/>
              <a:ea typeface="華康正顏楷體W5(P)" panose="03000500000000000000" pitchFamily="66" charset="-120"/>
              <a:cs typeface="華康中黑體" panose="020B0509000000000000" pitchFamily="49" charset="-120"/>
            </a:endParaRPr>
          </a:p>
          <a:p>
            <a:pPr marL="360000" indent="-457200">
              <a:spcBef>
                <a:spcPts val="600"/>
              </a:spcBef>
              <a:buNone/>
            </a:pP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  2.</a:t>
            </a:r>
            <a:r>
              <a:rPr lang="zh-TW" altLang="en-US" sz="3600" dirty="0">
                <a:solidFill>
                  <a:schemeClr val="bg1"/>
                </a:solidFill>
                <a:ea typeface="華康儷中黑" panose="020B0509000000000000" pitchFamily="49" charset="-120"/>
              </a:rPr>
              <a:t>盡日尋春不見春</a:t>
            </a:r>
            <a:r>
              <a:rPr lang="en-US" altLang="zh-TW" sz="3600" dirty="0">
                <a:solidFill>
                  <a:schemeClr val="bg1"/>
                </a:solidFill>
                <a:ea typeface="華康儷中黑" panose="020B0509000000000000" pitchFamily="49" charset="-120"/>
              </a:rPr>
              <a:t>,</a:t>
            </a:r>
            <a:r>
              <a:rPr lang="zh-TW" altLang="en-US" sz="3600" dirty="0">
                <a:solidFill>
                  <a:schemeClr val="bg1"/>
                </a:solidFill>
                <a:ea typeface="華康儷中黑" panose="020B0509000000000000" pitchFamily="49" charset="-120"/>
              </a:rPr>
              <a:t>芒鞋踏破壟頭雲</a:t>
            </a:r>
            <a:r>
              <a:rPr lang="en-US" altLang="zh-TW" sz="3600" dirty="0">
                <a:solidFill>
                  <a:schemeClr val="bg1"/>
                </a:solidFill>
                <a:ea typeface="華康儷中黑" panose="020B0509000000000000" pitchFamily="49" charset="-120"/>
              </a:rPr>
              <a:t>;</a:t>
            </a:r>
          </a:p>
          <a:p>
            <a:pPr lvl="0" eaLnBrk="1" hangingPunct="1">
              <a:spcBef>
                <a:spcPct val="0"/>
              </a:spcBef>
              <a:buNone/>
            </a:pPr>
            <a:r>
              <a:rPr lang="zh-TW" altLang="en-US" sz="3600" dirty="0">
                <a:solidFill>
                  <a:schemeClr val="bg1"/>
                </a:solidFill>
                <a:ea typeface="華康儷中黑" panose="020B0509000000000000" pitchFamily="49" charset="-120"/>
              </a:rPr>
              <a:t>   </a:t>
            </a:r>
            <a:r>
              <a:rPr lang="zh-TW" altLang="en-US" sz="2800" dirty="0">
                <a:solidFill>
                  <a:schemeClr val="bg1"/>
                </a:solidFill>
                <a:ea typeface="華康儷中黑" panose="020B0509000000000000" pitchFamily="49" charset="-120"/>
              </a:rPr>
              <a:t>   </a:t>
            </a:r>
            <a:r>
              <a:rPr lang="zh-TW" altLang="en-US" sz="3600" dirty="0">
                <a:solidFill>
                  <a:schemeClr val="bg1"/>
                </a:solidFill>
                <a:ea typeface="華康儷中黑" panose="020B0509000000000000" pitchFamily="49" charset="-120"/>
              </a:rPr>
              <a:t>歸來偶把梅花嗅</a:t>
            </a:r>
            <a:r>
              <a:rPr lang="en-US" altLang="zh-TW" sz="3600" dirty="0">
                <a:solidFill>
                  <a:schemeClr val="bg1"/>
                </a:solidFill>
                <a:ea typeface="華康儷中黑" panose="020B0509000000000000" pitchFamily="49" charset="-120"/>
              </a:rPr>
              <a:t>,</a:t>
            </a:r>
            <a:r>
              <a:rPr lang="zh-TW" altLang="en-US" sz="3600" dirty="0">
                <a:solidFill>
                  <a:srgbClr val="FFFF00"/>
                </a:solidFill>
                <a:ea typeface="華康儷中黑" panose="020B0509000000000000" pitchFamily="49" charset="-120"/>
              </a:rPr>
              <a:t>春在枝頭已十分</a:t>
            </a:r>
            <a:r>
              <a:rPr lang="en-US" altLang="zh-TW" sz="3600" dirty="0">
                <a:solidFill>
                  <a:srgbClr val="FFFF00"/>
                </a:solidFill>
                <a:ea typeface="華康儷中黑" panose="020B0509000000000000" pitchFamily="49" charset="-120"/>
              </a:rPr>
              <a:t>.</a:t>
            </a:r>
            <a:br>
              <a:rPr lang="en-US" altLang="zh-TW" sz="3600" dirty="0">
                <a:solidFill>
                  <a:srgbClr val="FFFF00"/>
                </a:solidFill>
                <a:ea typeface="華康儷中黑" panose="020B0509000000000000" pitchFamily="49" charset="-120"/>
              </a:rPr>
            </a:br>
            <a:r>
              <a:rPr lang="en-US" altLang="zh-TW" sz="3600" dirty="0">
                <a:solidFill>
                  <a:srgbClr val="FFFF00"/>
                </a:solidFill>
                <a:ea typeface="華康儷中黑" panose="020B0509000000000000" pitchFamily="49" charset="-120"/>
              </a:rPr>
              <a:t>       </a:t>
            </a:r>
            <a:r>
              <a:rPr lang="zh-TW" altLang="en-US" sz="3600" dirty="0">
                <a:solidFill>
                  <a:srgbClr val="00FF00"/>
                </a:solidFill>
                <a:latin typeface="華康正顏楷體W5(P)" panose="03000500000000000000" pitchFamily="66" charset="-120"/>
                <a:ea typeface="華康正顏楷體W5(P)" panose="03000500000000000000" pitchFamily="66" charset="-120"/>
              </a:rPr>
              <a:t>在萬事萬物中發現天主</a:t>
            </a:r>
            <a:endParaRPr lang="en-US" altLang="zh-TW" sz="3600" dirty="0">
              <a:solidFill>
                <a:srgbClr val="00FF00"/>
              </a:solidFill>
              <a:latin typeface="華康正顏楷體W5(P)" panose="03000500000000000000" pitchFamily="66" charset="-120"/>
              <a:ea typeface="華康正顏楷體W5(P)" panose="030005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96287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27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0486A049-F482-4C82-A6EA-C4B1E1A45E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22063"/>
            <a:ext cx="9144000" cy="6691313"/>
          </a:xfrm>
        </p:spPr>
        <p:txBody>
          <a:bodyPr/>
          <a:lstStyle/>
          <a:p>
            <a:pPr eaLnBrk="1" hangingPunct="1">
              <a:spcBef>
                <a:spcPct val="0"/>
              </a:spcBef>
              <a:buNone/>
            </a:pPr>
            <a:r>
              <a:rPr lang="zh-TW" altLang="en-US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我們若是</a:t>
            </a:r>
            <a:r>
              <a:rPr lang="zh-TW" altLang="en-US" sz="4000" dirty="0">
                <a:solidFill>
                  <a:srgbClr val="FFFF00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信耶穌死了</a:t>
            </a:r>
            <a:r>
              <a:rPr lang="en-US" altLang="zh-TW" sz="4000" dirty="0">
                <a:solidFill>
                  <a:srgbClr val="FFFF00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rgbClr val="FFFF00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也復活了</a:t>
            </a:r>
            <a:r>
              <a:rPr lang="en-US" altLang="zh-TW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同樣</a:t>
            </a:r>
            <a:r>
              <a:rPr lang="en-US" altLang="zh-TW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也必信天主</a:t>
            </a:r>
            <a:r>
              <a:rPr lang="en-US" altLang="zh-TW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要領那些死於耶穌內的人</a:t>
            </a:r>
            <a:r>
              <a:rPr lang="en-US" altLang="zh-TW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同他一起前來</a:t>
            </a:r>
            <a:r>
              <a:rPr lang="en-US" altLang="zh-TW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.</a:t>
            </a:r>
            <a:endParaRPr lang="zh-TW" altLang="en-US" sz="4000" dirty="0">
              <a:solidFill>
                <a:schemeClr val="bg1"/>
              </a:solidFill>
              <a:ea typeface="華康正顏楷體W7(P)" panose="03000700000000000000" pitchFamily="66" charset="-120"/>
              <a:cs typeface="華康中黑體" panose="020B0509000000000000" pitchFamily="49" charset="-120"/>
            </a:endParaRPr>
          </a:p>
          <a:p>
            <a:pPr lvl="0" eaLnBrk="1" hangingPunct="1">
              <a:spcBef>
                <a:spcPct val="0"/>
              </a:spcBef>
              <a:spcAft>
                <a:spcPts val="0"/>
              </a:spcAft>
              <a:buNone/>
            </a:pPr>
            <a:r>
              <a:rPr lang="zh-TW" altLang="en-US" sz="3600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信耶穌死了</a:t>
            </a:r>
            <a:r>
              <a:rPr lang="en-US" altLang="zh-TW" sz="3600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3600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也復活了</a:t>
            </a:r>
            <a:r>
              <a:rPr lang="en-US" altLang="zh-TW" sz="36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</a:t>
            </a:r>
            <a:r>
              <a:rPr lang="zh-TW" altLang="en-US" sz="3600" dirty="0">
                <a:solidFill>
                  <a:srgbClr val="FFFF00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我也要復活</a:t>
            </a:r>
            <a:r>
              <a:rPr lang="en-US" altLang="zh-TW" sz="3600" dirty="0">
                <a:solidFill>
                  <a:srgbClr val="FFFF00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!</a:t>
            </a:r>
          </a:p>
          <a:p>
            <a:pPr lvl="0" eaLnBrk="1" hangingPunct="1">
              <a:spcBef>
                <a:spcPct val="0"/>
              </a:spcBef>
              <a:buNone/>
            </a:pPr>
            <a:r>
              <a:rPr lang="zh-TW" altLang="en-US" sz="3600" dirty="0">
                <a:solidFill>
                  <a:srgbClr val="FFFF00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 </a:t>
            </a:r>
            <a:r>
              <a:rPr lang="zh-TW" altLang="en-US" sz="3600" dirty="0">
                <a:solidFill>
                  <a:srgbClr val="FFFF00"/>
                </a:solidFill>
                <a:highlight>
                  <a:srgbClr val="FF0000"/>
                </a:highlight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我摸到復活</a:t>
            </a:r>
            <a:r>
              <a:rPr lang="en-US" altLang="zh-TW" sz="36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: </a:t>
            </a:r>
            <a:r>
              <a:rPr lang="zh-TW" altLang="en-US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爸爸徐麟祥</a:t>
            </a:r>
            <a:r>
              <a:rPr lang="en-US" altLang="zh-TW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1952</a:t>
            </a:r>
            <a:r>
              <a:rPr lang="zh-TW" altLang="en-US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年安息主懷</a:t>
            </a:r>
            <a:endParaRPr lang="en-US" altLang="zh-TW" dirty="0">
              <a:solidFill>
                <a:schemeClr val="bg1"/>
              </a:solidFill>
              <a:ea typeface="華康儷中黑" panose="020B0509000000000000" pitchFamily="49" charset="-120"/>
              <a:cs typeface="華康中黑體" panose="020B0509000000000000" pitchFamily="49" charset="-120"/>
              <a:sym typeface="Wingdings" panose="05000000000000000000" pitchFamily="2" charset="2"/>
            </a:endParaRPr>
          </a:p>
          <a:p>
            <a:pPr lvl="0" eaLnBrk="1" hangingPunct="1">
              <a:spcBef>
                <a:spcPct val="0"/>
              </a:spcBef>
              <a:buNone/>
            </a:pPr>
            <a:r>
              <a:rPr lang="zh-TW" altLang="en-US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                        媽媽陳肖珍</a:t>
            </a:r>
            <a:r>
              <a:rPr lang="en-US" altLang="zh-TW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2000</a:t>
            </a:r>
            <a:r>
              <a:rPr lang="zh-TW" altLang="en-US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年安息主懷</a:t>
            </a:r>
            <a:endParaRPr lang="en-US" altLang="zh-TW" dirty="0">
              <a:solidFill>
                <a:schemeClr val="bg1"/>
              </a:solidFill>
              <a:ea typeface="華康儷中黑" panose="020B0509000000000000" pitchFamily="49" charset="-120"/>
              <a:cs typeface="華康中黑體" panose="020B0509000000000000" pitchFamily="49" charset="-120"/>
              <a:sym typeface="Wingdings" panose="05000000000000000000" pitchFamily="2" charset="2"/>
            </a:endParaRPr>
          </a:p>
          <a:p>
            <a:pPr lvl="0" eaLnBrk="1" hangingPunct="1">
              <a:spcBef>
                <a:spcPct val="0"/>
              </a:spcBef>
              <a:buNone/>
            </a:pPr>
            <a:r>
              <a:rPr lang="zh-TW" altLang="en-US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                         胡振中樞機</a:t>
            </a:r>
            <a:r>
              <a:rPr lang="en-US" altLang="zh-TW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2002</a:t>
            </a:r>
            <a:r>
              <a:rPr lang="zh-TW" altLang="en-US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年安息主懷</a:t>
            </a:r>
            <a:endParaRPr lang="en-US" altLang="zh-TW" dirty="0">
              <a:solidFill>
                <a:schemeClr val="bg1"/>
              </a:solidFill>
              <a:ea typeface="華康儷中黑" panose="020B0509000000000000" pitchFamily="49" charset="-120"/>
              <a:cs typeface="華康中黑體" panose="020B0509000000000000" pitchFamily="49" charset="-120"/>
              <a:sym typeface="Wingdings" panose="05000000000000000000" pitchFamily="2" charset="2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zh-TW" altLang="en-US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                           黃美美修女</a:t>
            </a:r>
            <a:r>
              <a:rPr lang="en-US" altLang="zh-TW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2020</a:t>
            </a:r>
            <a:r>
              <a:rPr lang="zh-TW" altLang="en-US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年安息主懷</a:t>
            </a:r>
            <a:endParaRPr lang="en-US" altLang="zh-TW" dirty="0">
              <a:solidFill>
                <a:schemeClr val="bg1"/>
              </a:solidFill>
              <a:ea typeface="華康儷中黑" panose="020B0509000000000000" pitchFamily="49" charset="-120"/>
              <a:cs typeface="華康中黑體" panose="020B0509000000000000" pitchFamily="49" charset="-120"/>
              <a:sym typeface="Wingdings" panose="05000000000000000000" pitchFamily="2" charset="2"/>
            </a:endParaRPr>
          </a:p>
          <a:p>
            <a:pPr lvl="0" eaLnBrk="1" hangingPunct="1">
              <a:spcBef>
                <a:spcPct val="0"/>
              </a:spcBef>
              <a:buNone/>
            </a:pPr>
            <a:r>
              <a:rPr lang="zh-TW" altLang="en-US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                            妹妹徐少琼</a:t>
            </a:r>
            <a:r>
              <a:rPr lang="en-US" altLang="zh-TW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2022</a:t>
            </a:r>
            <a:r>
              <a:rPr lang="zh-TW" altLang="en-US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年安息主懷</a:t>
            </a:r>
            <a:endParaRPr lang="en-US" altLang="zh-TW" dirty="0">
              <a:solidFill>
                <a:schemeClr val="bg1"/>
              </a:solidFill>
              <a:ea typeface="華康儷中黑" panose="020B0509000000000000" pitchFamily="49" charset="-120"/>
              <a:cs typeface="華康中黑體" panose="020B0509000000000000" pitchFamily="49" charset="-120"/>
              <a:sym typeface="Wingdings" panose="05000000000000000000" pitchFamily="2" charset="2"/>
            </a:endParaRPr>
          </a:p>
          <a:p>
            <a:pPr lvl="0" eaLnBrk="1" hangingPunct="1">
              <a:spcBef>
                <a:spcPct val="0"/>
              </a:spcBef>
              <a:buNone/>
            </a:pPr>
            <a:r>
              <a:rPr lang="zh-TW" altLang="en-US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                              黃鳳儀修女</a:t>
            </a:r>
            <a:r>
              <a:rPr lang="en-US" altLang="zh-TW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2024</a:t>
            </a:r>
            <a:r>
              <a:rPr lang="zh-TW" altLang="en-US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年安息主懷</a:t>
            </a:r>
            <a:endParaRPr lang="en-US" altLang="zh-TW" dirty="0">
              <a:solidFill>
                <a:schemeClr val="bg1"/>
              </a:solidFill>
              <a:ea typeface="華康儷中黑" panose="020B0509000000000000" pitchFamily="49" charset="-120"/>
              <a:cs typeface="華康中黑體" panose="020B0509000000000000" pitchFamily="49" charset="-120"/>
              <a:sym typeface="Wingdings" panose="05000000000000000000" pitchFamily="2" charset="2"/>
            </a:endParaRPr>
          </a:p>
          <a:p>
            <a:pPr lvl="0" eaLnBrk="1" hangingPunct="1">
              <a:spcBef>
                <a:spcPct val="0"/>
              </a:spcBef>
              <a:buNone/>
            </a:pPr>
            <a:r>
              <a:rPr lang="zh-TW" altLang="en-US" sz="36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                  </a:t>
            </a:r>
            <a:r>
              <a:rPr lang="zh-TW" altLang="en-US" sz="3600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其必有不依形而立</a:t>
            </a:r>
            <a:r>
              <a:rPr lang="en-US" altLang="zh-TW" sz="3600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,</a:t>
            </a:r>
            <a:r>
              <a:rPr lang="zh-TW" altLang="en-US" sz="3600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不恃力而行</a:t>
            </a:r>
            <a:r>
              <a:rPr lang="en-US" altLang="zh-TW" sz="3600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,</a:t>
            </a:r>
            <a:br>
              <a:rPr lang="en-US" altLang="zh-TW" sz="3600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</a:br>
            <a:r>
              <a:rPr lang="en-US" altLang="zh-TW" sz="3600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                   </a:t>
            </a:r>
            <a:r>
              <a:rPr lang="zh-TW" altLang="en-US" sz="3600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不待生而存</a:t>
            </a:r>
            <a:r>
              <a:rPr lang="en-US" altLang="zh-TW" sz="3600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,</a:t>
            </a:r>
            <a:r>
              <a:rPr lang="zh-TW" altLang="en-US" sz="3600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不隨死而亡者矣</a:t>
            </a:r>
            <a:r>
              <a:rPr lang="en-US" altLang="zh-TW" sz="3600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.</a:t>
            </a:r>
          </a:p>
          <a:p>
            <a:pPr lvl="0" eaLnBrk="1" hangingPunct="1">
              <a:spcBef>
                <a:spcPct val="0"/>
              </a:spcBef>
              <a:buNone/>
            </a:pPr>
            <a:endParaRPr lang="en-US" altLang="zh-TW" sz="3600" dirty="0">
              <a:solidFill>
                <a:schemeClr val="bg1"/>
              </a:solidFill>
              <a:ea typeface="華康儷中黑" panose="020B0509000000000000" pitchFamily="49" charset="-12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1063A808-4135-4577-80FB-2C2C7689EB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948338"/>
            <a:ext cx="1656184" cy="1649014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FEDAB6B4-DB9D-4225-B813-F3ECCEBA830E}"/>
              </a:ext>
            </a:extLst>
          </p:cNvPr>
          <p:cNvSpPr txBox="1"/>
          <p:nvPr/>
        </p:nvSpPr>
        <p:spPr>
          <a:xfrm>
            <a:off x="726857" y="6108736"/>
            <a:ext cx="626299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00"/>
              </a:lnSpc>
            </a:pPr>
            <a:r>
              <a:rPr lang="zh-TW" altLang="en-US" sz="16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</a:rPr>
              <a:t>妹妹</a:t>
            </a:r>
            <a:endParaRPr lang="en-US" altLang="zh-TW" sz="1600" dirty="0">
              <a:solidFill>
                <a:schemeClr val="bg1"/>
              </a:solidFill>
              <a:latin typeface="華康正顏楷體W7(P)" panose="03000700000000000000" pitchFamily="66" charset="-120"/>
              <a:ea typeface="華康正顏楷體W7(P)" panose="03000700000000000000" pitchFamily="66" charset="-120"/>
            </a:endParaRPr>
          </a:p>
          <a:p>
            <a:pPr algn="ctr">
              <a:lnSpc>
                <a:spcPts val="1700"/>
              </a:lnSpc>
            </a:pPr>
            <a:r>
              <a:rPr lang="zh-TW" altLang="en-US" sz="16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</a:rPr>
              <a:t>少琼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E9450817-8466-4BA4-B5D9-62BF1E2637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10" y="3140968"/>
            <a:ext cx="2528620" cy="1807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002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27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27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27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27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27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27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27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27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0486A049-F482-4C82-A6EA-C4B1E1A45E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22063"/>
            <a:ext cx="9144000" cy="6691313"/>
          </a:xfrm>
        </p:spPr>
        <p:txBody>
          <a:bodyPr/>
          <a:lstStyle/>
          <a:p>
            <a:pPr marL="360000" indent="-457200">
              <a:buNone/>
            </a:pPr>
            <a:r>
              <a:rPr lang="zh-TW" altLang="en-US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天國好比十個童女</a:t>
            </a:r>
            <a:r>
              <a:rPr lang="en-US" altLang="zh-TW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.</a:t>
            </a:r>
            <a:r>
              <a:rPr lang="zh-TW" altLang="en-US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糊塗的</a:t>
            </a:r>
            <a:r>
              <a:rPr lang="en-US" altLang="zh-TW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拿了燈</a:t>
            </a:r>
            <a:r>
              <a:rPr lang="en-US" altLang="zh-TW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卻沒有隨身帶油</a:t>
            </a:r>
            <a:r>
              <a:rPr lang="en-US" altLang="zh-TW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;</a:t>
            </a:r>
            <a:r>
              <a:rPr lang="zh-TW" altLang="en-US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而明智的</a:t>
            </a:r>
            <a:r>
              <a:rPr lang="en-US" altLang="zh-TW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rgbClr val="FFFF00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拿了燈</a:t>
            </a:r>
            <a:r>
              <a:rPr lang="en-US" altLang="zh-TW" sz="4000" dirty="0">
                <a:solidFill>
                  <a:srgbClr val="FFFF00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rgbClr val="FFFF00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又在壺裡帶了油</a:t>
            </a:r>
            <a:r>
              <a:rPr lang="en-US" altLang="zh-TW" sz="400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.</a:t>
            </a:r>
          </a:p>
          <a:p>
            <a:pPr marL="360000" indent="-457200">
              <a:lnSpc>
                <a:spcPts val="5300"/>
              </a:lnSpc>
              <a:spcBef>
                <a:spcPts val="0"/>
              </a:spcBef>
              <a:buNone/>
            </a:pPr>
            <a:r>
              <a:rPr lang="zh-TW" altLang="en-US" sz="4000" dirty="0">
                <a:solidFill>
                  <a:srgbClr val="FF99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油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是生命的內動力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生命力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爆發力</a:t>
            </a:r>
            <a:endParaRPr lang="en-US" altLang="zh-TW" sz="4000" dirty="0">
              <a:solidFill>
                <a:srgbClr val="FFFF00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360000" indent="-457200">
              <a:lnSpc>
                <a:spcPts val="5300"/>
              </a:lnSpc>
              <a:spcBef>
                <a:spcPts val="0"/>
              </a:spcBef>
              <a:buNone/>
            </a:pPr>
            <a:r>
              <a:rPr lang="zh-TW" altLang="en-US" sz="4000" dirty="0">
                <a:solidFill>
                  <a:srgbClr val="FF99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油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是不斷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向上的引力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3600" spc="-150" dirty="0">
                <a:solidFill>
                  <a:schemeClr val="bg1"/>
                </a:solidFill>
                <a:latin typeface="華康正顏楷體W5(P)" panose="03000500000000000000" pitchFamily="66" charset="-120"/>
                <a:ea typeface="華康正顏楷體W5(P)" panose="03000500000000000000" pitchFamily="66" charset="-120"/>
                <a:cs typeface="華康中黑體" panose="020B0509000000000000" pitchFamily="49" charset="-120"/>
              </a:rPr>
              <a:t>俠之大者</a:t>
            </a:r>
            <a:r>
              <a:rPr lang="zh-TW" altLang="en-US" sz="1200" spc="-150" dirty="0">
                <a:solidFill>
                  <a:schemeClr val="bg1"/>
                </a:solidFill>
                <a:latin typeface="華康正顏楷體W5(P)" panose="03000500000000000000" pitchFamily="66" charset="-120"/>
                <a:ea typeface="華康正顏楷體W5(P)" panose="03000500000000000000" pitchFamily="66" charset="-120"/>
                <a:cs typeface="華康中黑體" panose="020B0509000000000000" pitchFamily="49" charset="-120"/>
              </a:rPr>
              <a:t> </a:t>
            </a:r>
            <a:r>
              <a:rPr lang="zh-TW" altLang="en-US" sz="3600" spc="-150" dirty="0">
                <a:solidFill>
                  <a:srgbClr val="00FF00"/>
                </a:solidFill>
                <a:latin typeface="華康正顏楷體W5(P)" panose="03000500000000000000" pitchFamily="66" charset="-120"/>
                <a:ea typeface="華康正顏楷體W5(P)" panose="03000500000000000000" pitchFamily="66" charset="-120"/>
                <a:cs typeface="華康中黑體" panose="020B0509000000000000" pitchFamily="49" charset="-120"/>
              </a:rPr>
              <a:t>愛之大者</a:t>
            </a:r>
            <a:endParaRPr lang="en-US" altLang="zh-TW" sz="3600" spc="-150" dirty="0">
              <a:solidFill>
                <a:srgbClr val="00FF00"/>
              </a:solidFill>
              <a:latin typeface="華康正顏楷體W5(P)" panose="03000500000000000000" pitchFamily="66" charset="-120"/>
              <a:ea typeface="華康正顏楷體W5(P)" panose="03000500000000000000" pitchFamily="66" charset="-120"/>
              <a:cs typeface="華康中黑體" panose="020B0509000000000000" pitchFamily="49" charset="-120"/>
            </a:endParaRPr>
          </a:p>
          <a:p>
            <a:pPr marL="360000" indent="-457200">
              <a:lnSpc>
                <a:spcPts val="5300"/>
              </a:lnSpc>
              <a:spcBef>
                <a:spcPts val="0"/>
              </a:spcBef>
              <a:buNone/>
            </a:pPr>
            <a:r>
              <a:rPr lang="zh-TW" altLang="en-US" sz="4000" dirty="0">
                <a:solidFill>
                  <a:srgbClr val="FF99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油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是</a:t>
            </a:r>
            <a:r>
              <a:rPr lang="zh-TW" altLang="en-US" sz="4000" dirty="0">
                <a:solidFill>
                  <a:srgbClr val="FFFF00"/>
                </a:solidFill>
                <a:highlight>
                  <a:srgbClr val="FF0000"/>
                </a:highlight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好學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近乎知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rgbClr val="FFFF00"/>
                </a:solidFill>
                <a:highlight>
                  <a:srgbClr val="FF0000"/>
                </a:highlight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力行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近乎仁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rgbClr val="FFFF00"/>
                </a:solidFill>
                <a:highlight>
                  <a:srgbClr val="FF0000"/>
                </a:highlight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知恥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近乎勇的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一生的追求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;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由搖籃到墳墓</a:t>
            </a: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360000" indent="-457200">
              <a:lnSpc>
                <a:spcPts val="5300"/>
              </a:lnSpc>
              <a:spcBef>
                <a:spcPts val="0"/>
              </a:spcBef>
              <a:buNone/>
            </a:pPr>
            <a:r>
              <a:rPr lang="zh-TW" altLang="en-US" sz="4000" dirty="0">
                <a:solidFill>
                  <a:srgbClr val="FF99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油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是卒然臨之而不驚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無故加之而不怒的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大勇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;</a:t>
            </a:r>
            <a:r>
              <a:rPr lang="zh-TW" altLang="en-US" sz="36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張良</a:t>
            </a:r>
            <a:r>
              <a:rPr lang="en-US" altLang="zh-TW" sz="36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:</a:t>
            </a:r>
            <a:r>
              <a:rPr lang="zh-TW" altLang="en-US" sz="40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所挾持者甚大</a:t>
            </a:r>
            <a:r>
              <a:rPr lang="en-US" altLang="zh-TW" sz="40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而志甚遠也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.</a:t>
            </a:r>
            <a:endParaRPr lang="zh-TW" altLang="en-US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17132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F3F5C867-1171-4371-BDB9-0D7722DD56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9144000" cy="648072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zh-TW" altLang="en-US" sz="4400" dirty="0">
                <a:solidFill>
                  <a:srgbClr val="FF0000"/>
                </a:solidFill>
                <a:ea typeface="華康儷中黑(P)" panose="020B0500000000000000" pitchFamily="34" charset="-120"/>
              </a:rPr>
              <a:t>無知有罪嗎</a:t>
            </a:r>
            <a:r>
              <a:rPr lang="en-US" altLang="zh-TW" sz="4400" dirty="0">
                <a:solidFill>
                  <a:srgbClr val="FF0000"/>
                </a:solidFill>
                <a:ea typeface="華康儷中黑(P)" panose="020B0500000000000000" pitchFamily="34" charset="-120"/>
              </a:rPr>
              <a:t>?</a:t>
            </a:r>
            <a:r>
              <a:rPr lang="zh-TW" altLang="en-US" sz="4400" dirty="0">
                <a:ea typeface="華康儷中黑(P)" panose="020B0500000000000000" pitchFamily="34" charset="-120"/>
              </a:rPr>
              <a:t>無知本來沒有罪</a:t>
            </a:r>
            <a:r>
              <a:rPr lang="en-US" altLang="zh-TW" sz="4400" dirty="0">
                <a:ea typeface="華康儷中黑(P)" panose="020B0500000000000000" pitchFamily="34" charset="-120"/>
              </a:rPr>
              <a:t>,</a:t>
            </a:r>
            <a:r>
              <a:rPr lang="zh-TW" altLang="en-US" sz="4400" dirty="0">
                <a:ea typeface="華康儷中黑(P)" panose="020B0500000000000000" pitchFamily="34" charset="-120"/>
              </a:rPr>
              <a:t>因為犯罪的其中兩個條件是</a:t>
            </a:r>
            <a:r>
              <a:rPr lang="en-US" altLang="zh-TW" sz="4400" dirty="0">
                <a:ea typeface="華康儷中黑(P)" panose="020B0500000000000000" pitchFamily="34" charset="-120"/>
              </a:rPr>
              <a:t>:</a:t>
            </a:r>
            <a:r>
              <a:rPr lang="zh-TW" altLang="en-US" sz="4400" dirty="0">
                <a:solidFill>
                  <a:srgbClr val="FF0000"/>
                </a:solidFill>
                <a:ea typeface="華康儷中黑(P)" panose="020B0500000000000000" pitchFamily="34" charset="-120"/>
              </a:rPr>
              <a:t>明知</a:t>
            </a:r>
            <a:r>
              <a:rPr lang="en-US" altLang="zh-TW" sz="4400" dirty="0">
                <a:ea typeface="華康儷中黑(P)" panose="020B0500000000000000" pitchFamily="34" charset="-120"/>
              </a:rPr>
              <a:t>,</a:t>
            </a:r>
            <a:r>
              <a:rPr lang="zh-TW" altLang="en-US" sz="4400" dirty="0">
                <a:ea typeface="華康儷中黑(P)" panose="020B0500000000000000" pitchFamily="34" charset="-120"/>
              </a:rPr>
              <a:t>和</a:t>
            </a:r>
            <a:r>
              <a:rPr lang="zh-TW" altLang="en-US" sz="4400" dirty="0">
                <a:solidFill>
                  <a:srgbClr val="FF0000"/>
                </a:solidFill>
                <a:ea typeface="華康儷中黑(P)" panose="020B0500000000000000" pitchFamily="34" charset="-120"/>
              </a:rPr>
              <a:t>故意</a:t>
            </a:r>
            <a:r>
              <a:rPr lang="en-US" altLang="zh-TW" sz="4400" dirty="0">
                <a:solidFill>
                  <a:srgbClr val="FF0000"/>
                </a:solidFill>
                <a:ea typeface="華康儷中黑(P)" panose="020B0500000000000000" pitchFamily="34" charset="-120"/>
              </a:rPr>
              <a:t>.</a:t>
            </a:r>
            <a:br>
              <a:rPr lang="en-US" altLang="zh-TW" sz="4400" dirty="0">
                <a:solidFill>
                  <a:srgbClr val="FF0000"/>
                </a:solidFill>
                <a:ea typeface="華康儷中黑(P)" panose="020B0500000000000000" pitchFamily="34" charset="-120"/>
              </a:rPr>
            </a:br>
            <a:r>
              <a:rPr lang="zh-TW" altLang="en-US" sz="4400" dirty="0">
                <a:ea typeface="華康儷中黑(P)" panose="020B0500000000000000" pitchFamily="34" charset="-120"/>
              </a:rPr>
              <a:t>曾有一句話</a:t>
            </a:r>
            <a:r>
              <a:rPr lang="en-US" altLang="zh-TW" sz="4400" dirty="0">
                <a:ea typeface="華康儷中黑(P)" panose="020B0500000000000000" pitchFamily="34" charset="-120"/>
              </a:rPr>
              <a:t>,</a:t>
            </a:r>
            <a:r>
              <a:rPr lang="zh-TW" altLang="en-US" sz="4400" dirty="0">
                <a:ea typeface="華康儷中黑(P)" panose="020B0500000000000000" pitchFamily="34" charset="-120"/>
              </a:rPr>
              <a:t>讓我大吃一驚</a:t>
            </a:r>
            <a:r>
              <a:rPr lang="en-US" altLang="zh-TW" sz="4400" dirty="0">
                <a:ea typeface="華康儷中黑(P)" panose="020B0500000000000000" pitchFamily="34" charset="-120"/>
              </a:rPr>
              <a:t>:</a:t>
            </a:r>
          </a:p>
          <a:p>
            <a:pPr>
              <a:spcBef>
                <a:spcPts val="0"/>
              </a:spcBef>
            </a:pPr>
            <a:r>
              <a:rPr lang="en-US" altLang="zh-TW" sz="4400" spc="-150" dirty="0">
                <a:ea typeface="華康儷中黑(P)" panose="020B0500000000000000" pitchFamily="34" charset="-120"/>
              </a:rPr>
              <a:t>Is it a sin to be ignorant? Ignorance is not a sin in itself, because a sin requires two essential elements: </a:t>
            </a:r>
            <a:br>
              <a:rPr lang="en-US" altLang="zh-TW" sz="4400" spc="-150" dirty="0">
                <a:ea typeface="華康儷中黑(P)" panose="020B0500000000000000" pitchFamily="34" charset="-120"/>
              </a:rPr>
            </a:br>
            <a:r>
              <a:rPr lang="en-US" altLang="zh-TW" sz="4400" spc="-150" dirty="0">
                <a:solidFill>
                  <a:srgbClr val="FF0000"/>
                </a:solidFill>
                <a:ea typeface="華康儷中黑(P)" panose="020B0500000000000000" pitchFamily="34" charset="-120"/>
              </a:rPr>
              <a:t>full knowledge </a:t>
            </a:r>
            <a:r>
              <a:rPr lang="en-US" altLang="zh-TW" sz="4400" spc="-150" dirty="0">
                <a:ea typeface="華康儷中黑(P)" panose="020B0500000000000000" pitchFamily="34" charset="-120"/>
              </a:rPr>
              <a:t>and </a:t>
            </a:r>
            <a:r>
              <a:rPr lang="en-US" altLang="zh-TW" sz="4400" spc="-150" dirty="0">
                <a:solidFill>
                  <a:srgbClr val="FF0000"/>
                </a:solidFill>
                <a:ea typeface="華康儷中黑(P)" panose="020B0500000000000000" pitchFamily="34" charset="-120"/>
              </a:rPr>
              <a:t>deliberate intention</a:t>
            </a:r>
            <a:r>
              <a:rPr lang="en-US" altLang="zh-TW" sz="4400" spc="-150" dirty="0">
                <a:ea typeface="華康儷中黑(P)" panose="020B0500000000000000" pitchFamily="34" charset="-120"/>
              </a:rPr>
              <a:t>. Yet a line once struck me </a:t>
            </a:r>
            <a:br>
              <a:rPr lang="en-US" altLang="zh-TW" sz="4400" spc="-150" dirty="0">
                <a:ea typeface="華康儷中黑(P)" panose="020B0500000000000000" pitchFamily="34" charset="-120"/>
              </a:rPr>
            </a:br>
            <a:r>
              <a:rPr lang="en-US" altLang="zh-TW" sz="4400" spc="-150" dirty="0">
                <a:ea typeface="華康儷中黑(P)" panose="020B0500000000000000" pitchFamily="34" charset="-120"/>
              </a:rPr>
              <a:t>with great force:</a:t>
            </a:r>
          </a:p>
        </p:txBody>
      </p:sp>
    </p:spTree>
    <p:extLst>
      <p:ext uri="{BB962C8B-B14F-4D97-AF65-F5344CB8AC3E}">
        <p14:creationId xmlns:p14="http://schemas.microsoft.com/office/powerpoint/2010/main" val="15691824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F3F5C867-1171-4371-BDB9-0D7722DD56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9144000" cy="648072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zh-TW" altLang="en-US" sz="4400" dirty="0">
                <a:ea typeface="華康儷中黑(P)" panose="020B0500000000000000" pitchFamily="34" charset="-120"/>
              </a:rPr>
              <a:t>許多人</a:t>
            </a:r>
            <a:r>
              <a:rPr lang="zh-TW" altLang="en-US" sz="4400" dirty="0">
                <a:solidFill>
                  <a:srgbClr val="FF0000"/>
                </a:solidFill>
                <a:ea typeface="華康儷中黑(P)" panose="020B0500000000000000" pitchFamily="34" charset="-120"/>
              </a:rPr>
              <a:t>無辜</a:t>
            </a:r>
            <a:r>
              <a:rPr lang="zh-TW" altLang="en-US" sz="4400" dirty="0">
                <a:ea typeface="華康儷中黑(P)" panose="020B0500000000000000" pitchFamily="34" charset="-120"/>
              </a:rPr>
              <a:t>和</a:t>
            </a:r>
            <a:r>
              <a:rPr lang="zh-TW" altLang="en-US" sz="4400" dirty="0">
                <a:solidFill>
                  <a:srgbClr val="FF0000"/>
                </a:solidFill>
                <a:ea typeface="華康儷中黑(P)" panose="020B0500000000000000" pitchFamily="34" charset="-120"/>
              </a:rPr>
              <a:t>不幸</a:t>
            </a:r>
            <a:r>
              <a:rPr lang="zh-TW" altLang="en-US" sz="4400" dirty="0">
                <a:ea typeface="華康儷中黑(P)" panose="020B0500000000000000" pitchFamily="34" charset="-120"/>
              </a:rPr>
              <a:t>地死去</a:t>
            </a:r>
            <a:r>
              <a:rPr lang="en-US" altLang="zh-TW" sz="4400" dirty="0">
                <a:ea typeface="華康儷中黑(P)" panose="020B0500000000000000" pitchFamily="34" charset="-120"/>
              </a:rPr>
              <a:t>,</a:t>
            </a:r>
            <a:r>
              <a:rPr lang="zh-TW" altLang="en-US" sz="4400" dirty="0">
                <a:ea typeface="華康儷中黑(P)" panose="020B0500000000000000" pitchFamily="34" charset="-120"/>
              </a:rPr>
              <a:t>我竟然不知道</a:t>
            </a:r>
            <a:r>
              <a:rPr lang="en-US" altLang="zh-TW" sz="4400" dirty="0">
                <a:ea typeface="華康儷中黑(P)" panose="020B0500000000000000" pitchFamily="34" charset="-120"/>
              </a:rPr>
              <a:t>;</a:t>
            </a:r>
            <a:r>
              <a:rPr lang="zh-TW" altLang="en-US" sz="4400" dirty="0">
                <a:ea typeface="華康儷中黑(P)" panose="020B0500000000000000" pitchFamily="34" charset="-120"/>
              </a:rPr>
              <a:t>但</a:t>
            </a:r>
            <a:r>
              <a:rPr lang="zh-TW" altLang="en-US" sz="4400" dirty="0">
                <a:solidFill>
                  <a:srgbClr val="0000FF"/>
                </a:solidFill>
                <a:ea typeface="華康儷中黑(P)" panose="020B0500000000000000" pitchFamily="34" charset="-120"/>
              </a:rPr>
              <a:t>正因為我不知道</a:t>
            </a:r>
            <a:r>
              <a:rPr lang="en-US" altLang="zh-TW" sz="4400" dirty="0">
                <a:ea typeface="華康儷中黑(P)" panose="020B0500000000000000" pitchFamily="34" charset="-120"/>
              </a:rPr>
              <a:t>,</a:t>
            </a:r>
            <a:r>
              <a:rPr lang="zh-TW" altLang="en-US" sz="4400" dirty="0">
                <a:ea typeface="華康儷中黑(P)" panose="020B0500000000000000" pitchFamily="34" charset="-120"/>
              </a:rPr>
              <a:t>所以才有</a:t>
            </a:r>
            <a:endParaRPr lang="en-US" altLang="zh-TW" sz="4400" dirty="0">
              <a:ea typeface="華康儷中黑(P)" panose="020B0500000000000000" pitchFamily="34" charset="-12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zh-TW" altLang="en-US" sz="4400" dirty="0">
                <a:ea typeface="華康儷中黑(P)" panose="020B0500000000000000" pitchFamily="34" charset="-120"/>
              </a:rPr>
              <a:t>那麼多人死於無辜和不幸</a:t>
            </a:r>
            <a:r>
              <a:rPr lang="en-US" altLang="zh-TW" sz="4400" dirty="0">
                <a:ea typeface="華康儷中黑(P)" panose="020B0500000000000000" pitchFamily="34" charset="-120"/>
              </a:rPr>
              <a:t>.</a:t>
            </a:r>
            <a:endParaRPr lang="zh-TW" altLang="en-US" sz="4400" dirty="0">
              <a:ea typeface="華康儷中黑(P)" panose="020B0500000000000000" pitchFamily="34" charset="-120"/>
            </a:endParaRPr>
          </a:p>
          <a:p>
            <a:pPr>
              <a:spcBef>
                <a:spcPts val="0"/>
              </a:spcBef>
            </a:pPr>
            <a:r>
              <a:rPr lang="en-US" altLang="zh-TW" sz="4400" dirty="0">
                <a:ea typeface="華康儷中黑(P)" panose="020B0500000000000000" pitchFamily="34" charset="-120"/>
              </a:rPr>
              <a:t>Many people have died innocent and tragic deaths, and I did not even know; </a:t>
            </a:r>
            <a:r>
              <a:rPr lang="en-US" altLang="zh-TW" sz="4400" dirty="0">
                <a:solidFill>
                  <a:srgbClr val="FF0000"/>
                </a:solidFill>
                <a:ea typeface="華康儷中黑(P)" panose="020B0500000000000000" pitchFamily="34" charset="-120"/>
              </a:rPr>
              <a:t>but it is </a:t>
            </a:r>
            <a:r>
              <a:rPr lang="en-US" altLang="zh-TW" sz="4400" b="1" dirty="0">
                <a:solidFill>
                  <a:srgbClr val="FF0000"/>
                </a:solidFill>
                <a:ea typeface="華康儷中黑(P)" panose="020B0500000000000000" pitchFamily="34" charset="-120"/>
              </a:rPr>
              <a:t>precisely</a:t>
            </a:r>
            <a:r>
              <a:rPr lang="en-US" altLang="zh-TW" sz="4400" dirty="0">
                <a:solidFill>
                  <a:srgbClr val="FF0000"/>
                </a:solidFill>
                <a:ea typeface="華康儷中黑(P)" panose="020B0500000000000000" pitchFamily="34" charset="-120"/>
              </a:rPr>
              <a:t> because I did not know </a:t>
            </a:r>
            <a:br>
              <a:rPr lang="en-US" altLang="zh-TW" sz="4400" dirty="0">
                <a:ea typeface="華康儷中黑(P)" panose="020B0500000000000000" pitchFamily="34" charset="-120"/>
              </a:rPr>
            </a:br>
            <a:r>
              <a:rPr lang="en-US" altLang="zh-TW" sz="4400" dirty="0">
                <a:ea typeface="華康儷中黑(P)" panose="020B0500000000000000" pitchFamily="34" charset="-120"/>
              </a:rPr>
              <a:t>that so many have died </a:t>
            </a:r>
            <a:br>
              <a:rPr lang="en-US" altLang="zh-TW" sz="4400" dirty="0">
                <a:ea typeface="華康儷中黑(P)" panose="020B0500000000000000" pitchFamily="34" charset="-120"/>
              </a:rPr>
            </a:br>
            <a:r>
              <a:rPr lang="en-US" altLang="zh-TW" sz="4400" dirty="0">
                <a:ea typeface="華康儷中黑(P)" panose="020B0500000000000000" pitchFamily="34" charset="-120"/>
              </a:rPr>
              <a:t>innocent and tragic deaths.</a:t>
            </a:r>
          </a:p>
        </p:txBody>
      </p:sp>
    </p:spTree>
    <p:extLst>
      <p:ext uri="{BB962C8B-B14F-4D97-AF65-F5344CB8AC3E}">
        <p14:creationId xmlns:p14="http://schemas.microsoft.com/office/powerpoint/2010/main" val="34762854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F3F5C867-1171-4371-BDB9-0D7722DD56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60648"/>
            <a:ext cx="9144000" cy="648072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zh-TW" altLang="en-US" sz="4000" dirty="0">
                <a:ea typeface="華康儷中黑" panose="020B0509000000000000" pitchFamily="49" charset="-120"/>
              </a:rPr>
              <a:t>有人錯誤地以為可以有</a:t>
            </a:r>
            <a:r>
              <a:rPr lang="zh-TW" altLang="en-US" sz="4000" dirty="0">
                <a:solidFill>
                  <a:srgbClr val="FF0000"/>
                </a:solidFill>
                <a:ea typeface="華康儷中黑" panose="020B0509000000000000" pitchFamily="49" charset="-120"/>
              </a:rPr>
              <a:t>正義之戰</a:t>
            </a:r>
            <a:r>
              <a:rPr lang="en-US" altLang="zh-TW" sz="4000" dirty="0">
                <a:ea typeface="華康儷中黑" panose="020B0509000000000000" pitchFamily="49" charset="-120"/>
              </a:rPr>
              <a:t>,</a:t>
            </a:r>
            <a:r>
              <a:rPr lang="zh-TW" altLang="en-US" sz="4000" dirty="0">
                <a:ea typeface="華康儷中黑" panose="020B0509000000000000" pitchFamily="49" charset="-120"/>
              </a:rPr>
              <a:t>所以肆無忌憚地為了私利而誘發戰爭</a:t>
            </a:r>
            <a:r>
              <a:rPr lang="en-US" altLang="zh-TW" sz="4000" dirty="0">
                <a:ea typeface="華康儷中黑" panose="020B0509000000000000" pitchFamily="49" charset="-120"/>
              </a:rPr>
              <a:t>.</a:t>
            </a:r>
            <a:r>
              <a:rPr lang="zh-TW" altLang="en-US" sz="4000" dirty="0">
                <a:ea typeface="華康儷中黑" panose="020B0509000000000000" pitchFamily="49" charset="-120"/>
              </a:rPr>
              <a:t>但戰爭的過程和結果</a:t>
            </a:r>
            <a:r>
              <a:rPr lang="en-US" altLang="zh-TW" sz="4000" dirty="0">
                <a:ea typeface="華康儷中黑" panose="020B0509000000000000" pitchFamily="49" charset="-120"/>
              </a:rPr>
              <a:t>,</a:t>
            </a:r>
            <a:r>
              <a:rPr lang="zh-TW" altLang="en-US" sz="4000" dirty="0">
                <a:ea typeface="華康儷中黑" panose="020B0509000000000000" pitchFamily="49" charset="-120"/>
              </a:rPr>
              <a:t>都是</a:t>
            </a:r>
            <a:r>
              <a:rPr lang="zh-TW" altLang="en-US" sz="4000" dirty="0">
                <a:solidFill>
                  <a:srgbClr val="FF0000"/>
                </a:solidFill>
                <a:ea typeface="華康儷中黑" panose="020B0509000000000000" pitchFamily="49" charset="-120"/>
              </a:rPr>
              <a:t>不可估量的災難</a:t>
            </a:r>
            <a:r>
              <a:rPr lang="en-US" altLang="zh-TW" sz="4000" dirty="0">
                <a:ea typeface="華康儷中黑" panose="020B0509000000000000" pitchFamily="49" charset="-120"/>
              </a:rPr>
              <a:t>.</a:t>
            </a:r>
          </a:p>
          <a:p>
            <a:pPr>
              <a:spcBef>
                <a:spcPts val="0"/>
              </a:spcBef>
            </a:pPr>
            <a:r>
              <a:rPr lang="en-US" altLang="zh-TW" sz="4200" spc="-100" dirty="0">
                <a:ea typeface="華康儷中黑" panose="020B0509000000000000" pitchFamily="49" charset="-120"/>
              </a:rPr>
              <a:t>Some people wrongly believe that a "</a:t>
            </a:r>
            <a:r>
              <a:rPr lang="en-US" altLang="zh-TW" sz="4200" spc="-100" dirty="0">
                <a:solidFill>
                  <a:srgbClr val="FF0000"/>
                </a:solidFill>
                <a:ea typeface="華康儷中黑" panose="020B0509000000000000" pitchFamily="49" charset="-120"/>
              </a:rPr>
              <a:t>just war</a:t>
            </a:r>
            <a:r>
              <a:rPr lang="en-US" altLang="zh-TW" sz="4200" spc="-100" dirty="0">
                <a:ea typeface="華康儷中黑" panose="020B0509000000000000" pitchFamily="49" charset="-120"/>
              </a:rPr>
              <a:t>" is possible, and so they recklessly start wars for their own selfish gains. But the process and the consequences of war are always </a:t>
            </a:r>
            <a:r>
              <a:rPr lang="en-US" altLang="zh-TW" sz="4200" b="1" spc="-100" dirty="0">
                <a:solidFill>
                  <a:srgbClr val="FF0000"/>
                </a:solidFill>
                <a:ea typeface="華康儷中黑" panose="020B0509000000000000" pitchFamily="49" charset="-120"/>
              </a:rPr>
              <a:t>incalculable catastrophes.</a:t>
            </a:r>
            <a:endParaRPr lang="en-US" altLang="zh-TW" sz="4200" spc="-100" dirty="0">
              <a:ea typeface="華康儷中黑" panose="020B05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328418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F3F5C867-1171-4371-BDB9-0D7722DD56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9144000" cy="6552728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zh-TW" altLang="en-US" sz="4400" dirty="0">
                <a:ea typeface="華康儷中黑" panose="020B0509000000000000" pitchFamily="49" charset="-120"/>
              </a:rPr>
              <a:t>而且一定</a:t>
            </a:r>
            <a:r>
              <a:rPr lang="zh-TW" altLang="en-US" sz="4400" dirty="0">
                <a:solidFill>
                  <a:srgbClr val="FF0000"/>
                </a:solidFill>
                <a:ea typeface="華康儷中黑" panose="020B0509000000000000" pitchFamily="49" charset="-120"/>
              </a:rPr>
              <a:t>大量禍及無辜百姓</a:t>
            </a:r>
            <a:r>
              <a:rPr lang="en-US" altLang="zh-TW" sz="4400" dirty="0">
                <a:ea typeface="華康儷中黑" panose="020B0509000000000000" pitchFamily="49" charset="-120"/>
              </a:rPr>
              <a:t>,</a:t>
            </a:r>
            <a:r>
              <a:rPr lang="zh-TW" altLang="en-US" sz="4400" dirty="0">
                <a:ea typeface="華康儷中黑" panose="020B0509000000000000" pitchFamily="49" charset="-120"/>
              </a:rPr>
              <a:t>尤其是社會底層的百姓</a:t>
            </a:r>
            <a:r>
              <a:rPr lang="en-US" altLang="zh-TW" sz="4400" dirty="0">
                <a:ea typeface="華康儷中黑" panose="020B0509000000000000" pitchFamily="49" charset="-120"/>
              </a:rPr>
              <a:t>.</a:t>
            </a:r>
            <a:r>
              <a:rPr lang="zh-TW" altLang="en-US" sz="4400" dirty="0">
                <a:ea typeface="華康儷中黑" panose="020B0509000000000000" pitchFamily="49" charset="-120"/>
              </a:rPr>
              <a:t>所以大部分災難</a:t>
            </a:r>
            <a:r>
              <a:rPr lang="en-US" altLang="zh-TW" sz="4400" dirty="0">
                <a:ea typeface="華康儷中黑" panose="020B0509000000000000" pitchFamily="49" charset="-120"/>
              </a:rPr>
              <a:t>,</a:t>
            </a:r>
            <a:br>
              <a:rPr lang="en-US" altLang="zh-TW" sz="4400" dirty="0">
                <a:ea typeface="華康儷中黑" panose="020B0509000000000000" pitchFamily="49" charset="-120"/>
              </a:rPr>
            </a:br>
            <a:r>
              <a:rPr lang="zh-TW" altLang="en-US" sz="4400" dirty="0">
                <a:ea typeface="華康儷中黑" panose="020B0509000000000000" pitchFamily="49" charset="-120"/>
              </a:rPr>
              <a:t>都是源於無知</a:t>
            </a:r>
            <a:r>
              <a:rPr lang="en-US" altLang="zh-TW" sz="4400" dirty="0">
                <a:ea typeface="華康儷中黑" panose="020B0509000000000000" pitchFamily="49" charset="-120"/>
              </a:rPr>
              <a:t>,</a:t>
            </a:r>
            <a:r>
              <a:rPr lang="zh-TW" altLang="en-US" sz="4400" dirty="0">
                <a:ea typeface="華康儷中黑" panose="020B0509000000000000" pitchFamily="49" charset="-120"/>
              </a:rPr>
              <a:t>或源自</a:t>
            </a:r>
            <a:r>
              <a:rPr lang="zh-TW" altLang="en-US" sz="4400" dirty="0">
                <a:solidFill>
                  <a:srgbClr val="FF0000"/>
                </a:solidFill>
                <a:highlight>
                  <a:srgbClr val="FFFF00"/>
                </a:highlight>
                <a:ea typeface="華康儷中黑" panose="020B0509000000000000" pitchFamily="49" charset="-120"/>
              </a:rPr>
              <a:t>錯誤的認知</a:t>
            </a:r>
            <a:r>
              <a:rPr lang="en-US" altLang="zh-TW" sz="4400" dirty="0">
                <a:ea typeface="華康儷中黑" panose="020B0509000000000000" pitchFamily="49" charset="-120"/>
              </a:rPr>
              <a:t>.</a:t>
            </a:r>
          </a:p>
          <a:p>
            <a:pPr>
              <a:spcBef>
                <a:spcPts val="0"/>
              </a:spcBef>
            </a:pPr>
            <a:r>
              <a:rPr lang="en-US" altLang="zh-TW" sz="4400" dirty="0">
                <a:ea typeface="華康儷中黑" panose="020B0509000000000000" pitchFamily="49" charset="-120"/>
              </a:rPr>
              <a:t>They inevitably bring immense suffering to innocent civilians, especially </a:t>
            </a:r>
            <a:r>
              <a:rPr lang="en-US" altLang="zh-TW" sz="4400" dirty="0">
                <a:solidFill>
                  <a:srgbClr val="FF0000"/>
                </a:solidFill>
                <a:ea typeface="華康儷中黑" panose="020B0509000000000000" pitchFamily="49" charset="-120"/>
              </a:rPr>
              <a:t>the poor and the lowly</a:t>
            </a:r>
            <a:r>
              <a:rPr lang="en-US" altLang="zh-TW" sz="4400" dirty="0">
                <a:ea typeface="華康儷中黑" panose="020B0509000000000000" pitchFamily="49" charset="-120"/>
              </a:rPr>
              <a:t>. Thus, most of the world's great calamities have their roots in </a:t>
            </a:r>
            <a:r>
              <a:rPr lang="en-US" altLang="zh-TW" sz="4400" dirty="0">
                <a:solidFill>
                  <a:srgbClr val="FF0000"/>
                </a:solidFill>
                <a:ea typeface="華康儷中黑" panose="020B0509000000000000" pitchFamily="49" charset="-120"/>
              </a:rPr>
              <a:t>ignorance</a:t>
            </a:r>
            <a:r>
              <a:rPr lang="en-US" altLang="zh-TW" sz="4400" dirty="0">
                <a:ea typeface="華康儷中黑" panose="020B0509000000000000" pitchFamily="49" charset="-120"/>
              </a:rPr>
              <a:t>, or in </a:t>
            </a:r>
            <a:r>
              <a:rPr lang="en-US" altLang="zh-TW" sz="4400" dirty="0">
                <a:solidFill>
                  <a:srgbClr val="FF0000"/>
                </a:solidFill>
                <a:highlight>
                  <a:srgbClr val="FFFF00"/>
                </a:highlight>
                <a:ea typeface="華康儷中黑" panose="020B0509000000000000" pitchFamily="49" charset="-120"/>
              </a:rPr>
              <a:t>false beliefs</a:t>
            </a:r>
            <a:r>
              <a:rPr lang="en-US" altLang="zh-TW" sz="4400" dirty="0">
                <a:ea typeface="華康儷中黑" panose="020B0509000000000000" pitchFamily="49" charset="-12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853566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F3F5C867-1171-4371-BDB9-0D7722DD56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9144000" cy="6480720"/>
          </a:xfrm>
        </p:spPr>
        <p:txBody>
          <a:bodyPr/>
          <a:lstStyle/>
          <a:p>
            <a:pPr>
              <a:lnSpc>
                <a:spcPts val="6500"/>
              </a:lnSpc>
              <a:spcBef>
                <a:spcPts val="0"/>
              </a:spcBef>
            </a:pPr>
            <a:r>
              <a:rPr lang="zh-TW" altLang="en-US" sz="4800" dirty="0">
                <a:ea typeface="華康儷中黑(P)" panose="020B0500000000000000" pitchFamily="34" charset="-120"/>
              </a:rPr>
              <a:t>愚蠢的童女</a:t>
            </a:r>
            <a:r>
              <a:rPr lang="en-US" altLang="zh-TW" sz="4800" dirty="0">
                <a:ea typeface="華康儷中黑(P)" panose="020B0500000000000000" pitchFamily="34" charset="-120"/>
              </a:rPr>
              <a:t>,</a:t>
            </a:r>
            <a:r>
              <a:rPr lang="zh-TW" altLang="en-US" sz="4800" dirty="0">
                <a:ea typeface="華康儷中黑(P)" panose="020B0500000000000000" pitchFamily="34" charset="-120"/>
              </a:rPr>
              <a:t>帶燈卻不帶油</a:t>
            </a:r>
            <a:r>
              <a:rPr lang="en-US" altLang="zh-TW" sz="4800" dirty="0">
                <a:ea typeface="華康儷中黑(P)" panose="020B0500000000000000" pitchFamily="34" charset="-120"/>
              </a:rPr>
              <a:t>,</a:t>
            </a:r>
          </a:p>
          <a:p>
            <a:pPr>
              <a:lnSpc>
                <a:spcPts val="6500"/>
              </a:lnSpc>
              <a:spcBef>
                <a:spcPts val="0"/>
              </a:spcBef>
              <a:spcAft>
                <a:spcPts val="1200"/>
              </a:spcAft>
            </a:pPr>
            <a:r>
              <a:rPr lang="zh-TW" altLang="en-US" sz="4800" dirty="0">
                <a:ea typeface="華康儷中黑(P)" panose="020B0500000000000000" pitchFamily="34" charset="-120"/>
              </a:rPr>
              <a:t>因為</a:t>
            </a:r>
            <a:r>
              <a:rPr lang="zh-TW" altLang="en-US" sz="4800" dirty="0">
                <a:solidFill>
                  <a:srgbClr val="FF0000"/>
                </a:solidFill>
                <a:ea typeface="華康儷中黑(P)" panose="020B0500000000000000" pitchFamily="34" charset="-120"/>
              </a:rPr>
              <a:t>不知道</a:t>
            </a:r>
            <a:r>
              <a:rPr lang="zh-TW" altLang="en-US" sz="4800" dirty="0">
                <a:ea typeface="華康儷中黑(P)" panose="020B0500000000000000" pitchFamily="34" charset="-120"/>
              </a:rPr>
              <a:t>要帶油</a:t>
            </a:r>
            <a:r>
              <a:rPr lang="en-US" altLang="zh-TW" sz="4800" dirty="0">
                <a:ea typeface="華康儷中黑(P)" panose="020B0500000000000000" pitchFamily="34" charset="-120"/>
              </a:rPr>
              <a:t>.</a:t>
            </a:r>
          </a:p>
          <a:p>
            <a:pPr>
              <a:spcBef>
                <a:spcPts val="0"/>
              </a:spcBef>
            </a:pPr>
            <a:r>
              <a:rPr lang="en-US" altLang="zh-TW" sz="4800" dirty="0">
                <a:ea typeface="華康儷中黑(P)" panose="020B0500000000000000" pitchFamily="34" charset="-120"/>
              </a:rPr>
              <a:t>Consider the foolish maidens in the Gospel: they took their lamps but no oil, because they </a:t>
            </a:r>
            <a:br>
              <a:rPr lang="en-US" altLang="zh-TW" sz="4800" dirty="0">
                <a:ea typeface="華康儷中黑(P)" panose="020B0500000000000000" pitchFamily="34" charset="-120"/>
              </a:rPr>
            </a:br>
            <a:r>
              <a:rPr lang="en-US" altLang="zh-TW" sz="4800" dirty="0">
                <a:solidFill>
                  <a:srgbClr val="FF0000"/>
                </a:solidFill>
                <a:ea typeface="華康儷中黑(P)" panose="020B0500000000000000" pitchFamily="34" charset="-120"/>
              </a:rPr>
              <a:t>foolishly assumed </a:t>
            </a:r>
            <a:br>
              <a:rPr lang="en-US" altLang="zh-TW" sz="4800" dirty="0">
                <a:ea typeface="華康儷中黑(P)" panose="020B0500000000000000" pitchFamily="34" charset="-120"/>
              </a:rPr>
            </a:br>
            <a:r>
              <a:rPr lang="en-US" altLang="zh-TW" sz="4800" dirty="0">
                <a:ea typeface="華康儷中黑(P)" panose="020B0500000000000000" pitchFamily="34" charset="-120"/>
              </a:rPr>
              <a:t>they would not need any.</a:t>
            </a:r>
          </a:p>
        </p:txBody>
      </p:sp>
    </p:spTree>
    <p:extLst>
      <p:ext uri="{BB962C8B-B14F-4D97-AF65-F5344CB8AC3E}">
        <p14:creationId xmlns:p14="http://schemas.microsoft.com/office/powerpoint/2010/main" val="15240767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F3F5C867-1171-4371-BDB9-0D7722DD56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9144000" cy="6669360"/>
          </a:xfrm>
        </p:spPr>
        <p:txBody>
          <a:bodyPr/>
          <a:lstStyle/>
          <a:p>
            <a:pPr>
              <a:lnSpc>
                <a:spcPts val="5500"/>
              </a:lnSpc>
              <a:spcBef>
                <a:spcPts val="0"/>
              </a:spcBef>
              <a:spcAft>
                <a:spcPts val="1800"/>
              </a:spcAft>
            </a:pPr>
            <a:r>
              <a:rPr lang="zh-TW" altLang="en-US" sz="4000" dirty="0">
                <a:ea typeface="華康儷中黑" panose="020B0509000000000000" pitchFamily="49" charset="-120"/>
              </a:rPr>
              <a:t>更可憐的</a:t>
            </a:r>
            <a:r>
              <a:rPr lang="en-US" altLang="zh-TW" sz="4000" dirty="0">
                <a:ea typeface="華康儷中黑" panose="020B0509000000000000" pitchFamily="49" charset="-120"/>
              </a:rPr>
              <a:t>,</a:t>
            </a:r>
            <a:r>
              <a:rPr lang="zh-TW" altLang="en-US" sz="4000" dirty="0">
                <a:ea typeface="華康儷中黑" panose="020B0509000000000000" pitchFamily="49" charset="-120"/>
              </a:rPr>
              <a:t>是她們認為在附近一定</a:t>
            </a:r>
            <a:br>
              <a:rPr lang="en-US" altLang="zh-TW" sz="4000" dirty="0">
                <a:ea typeface="華康儷中黑" panose="020B0509000000000000" pitchFamily="49" charset="-120"/>
              </a:rPr>
            </a:br>
            <a:r>
              <a:rPr lang="zh-TW" altLang="en-US" sz="4000" dirty="0">
                <a:ea typeface="華康儷中黑" panose="020B0509000000000000" pitchFamily="49" charset="-120"/>
              </a:rPr>
              <a:t>可以買到油</a:t>
            </a:r>
            <a:r>
              <a:rPr lang="en-US" altLang="zh-TW" sz="4000" dirty="0">
                <a:ea typeface="華康儷中黑" panose="020B0509000000000000" pitchFamily="49" charset="-120"/>
              </a:rPr>
              <a:t>,</a:t>
            </a:r>
            <a:r>
              <a:rPr lang="zh-TW" altLang="en-US" sz="4000" dirty="0">
                <a:ea typeface="華康儷中黑" panose="020B0509000000000000" pitchFamily="49" charset="-120"/>
              </a:rPr>
              <a:t>根本</a:t>
            </a:r>
            <a:r>
              <a:rPr lang="zh-TW" altLang="en-US" sz="4000" dirty="0">
                <a:solidFill>
                  <a:srgbClr val="FF0000"/>
                </a:solidFill>
                <a:ea typeface="華康儷中黑" panose="020B0509000000000000" pitchFamily="49" charset="-120"/>
              </a:rPr>
              <a:t>不需</a:t>
            </a:r>
            <a:r>
              <a:rPr lang="zh-TW" altLang="en-US" sz="4000" dirty="0">
                <a:ea typeface="華康儷中黑" panose="020B0509000000000000" pitchFamily="49" charset="-120"/>
              </a:rPr>
              <a:t>帶油</a:t>
            </a:r>
            <a:r>
              <a:rPr lang="en-US" altLang="zh-TW" sz="4000" dirty="0">
                <a:ea typeface="華康儷中黑" panose="020B0509000000000000" pitchFamily="49" charset="-120"/>
              </a:rPr>
              <a:t>;</a:t>
            </a:r>
            <a:br>
              <a:rPr lang="en-US" altLang="zh-TW" sz="4000" dirty="0">
                <a:ea typeface="華康儷中黑" panose="020B0509000000000000" pitchFamily="49" charset="-120"/>
              </a:rPr>
            </a:br>
            <a:r>
              <a:rPr lang="zh-TW" altLang="en-US" sz="4000" dirty="0">
                <a:ea typeface="華康儷中黑" panose="020B0509000000000000" pitchFamily="49" charset="-120"/>
              </a:rPr>
              <a:t>或以為新郎不會遲到</a:t>
            </a:r>
            <a:r>
              <a:rPr lang="en-US" altLang="zh-TW" sz="4000" dirty="0">
                <a:ea typeface="華康儷中黑" panose="020B0509000000000000" pitchFamily="49" charset="-120"/>
              </a:rPr>
              <a:t>.</a:t>
            </a:r>
            <a:r>
              <a:rPr lang="zh-TW" altLang="en-US" sz="4000" dirty="0">
                <a:ea typeface="華康儷中黑" panose="020B0509000000000000" pitchFamily="49" charset="-120"/>
              </a:rPr>
              <a:t>她們的無知</a:t>
            </a:r>
            <a:br>
              <a:rPr lang="en-US" altLang="zh-TW" sz="4000" dirty="0">
                <a:ea typeface="華康儷中黑" panose="020B0509000000000000" pitchFamily="49" charset="-120"/>
              </a:rPr>
            </a:br>
            <a:r>
              <a:rPr lang="zh-TW" altLang="en-US" sz="4000" dirty="0">
                <a:solidFill>
                  <a:srgbClr val="FF0000"/>
                </a:solidFill>
                <a:ea typeface="華康儷中黑" panose="020B0509000000000000" pitchFamily="49" charset="-120"/>
              </a:rPr>
              <a:t>不是出於故意</a:t>
            </a:r>
            <a:r>
              <a:rPr lang="en-US" altLang="zh-TW" sz="4000" dirty="0">
                <a:solidFill>
                  <a:srgbClr val="FF0000"/>
                </a:solidFill>
                <a:ea typeface="華康儷中黑" panose="020B0509000000000000" pitchFamily="49" charset="-120"/>
              </a:rPr>
              <a:t>,</a:t>
            </a:r>
            <a:r>
              <a:rPr lang="zh-TW" altLang="en-US" sz="4000" dirty="0">
                <a:solidFill>
                  <a:srgbClr val="FF0000"/>
                </a:solidFill>
                <a:ea typeface="華康儷中黑" panose="020B0509000000000000" pitchFamily="49" charset="-120"/>
              </a:rPr>
              <a:t>卻要了她們的命</a:t>
            </a:r>
            <a:r>
              <a:rPr lang="en-US" altLang="zh-TW" sz="4000" dirty="0">
                <a:solidFill>
                  <a:srgbClr val="FF0000"/>
                </a:solidFill>
                <a:ea typeface="華康儷中黑" panose="020B0509000000000000" pitchFamily="49" charset="-120"/>
              </a:rPr>
              <a:t>.</a:t>
            </a:r>
          </a:p>
          <a:p>
            <a:pPr>
              <a:spcBef>
                <a:spcPts val="0"/>
              </a:spcBef>
            </a:pPr>
            <a:r>
              <a:rPr lang="en-US" altLang="zh-TW" sz="4000" dirty="0">
                <a:ea typeface="華康儷中黑" panose="020B0509000000000000" pitchFamily="49" charset="-120"/>
              </a:rPr>
              <a:t>Even more pitiable was their presumption that they could easily buy oil nearby, or that the bridegroom would not be late. </a:t>
            </a:r>
            <a:r>
              <a:rPr lang="en-US" altLang="zh-TW" sz="4000" dirty="0">
                <a:solidFill>
                  <a:srgbClr val="FF0000"/>
                </a:solidFill>
                <a:ea typeface="華康儷中黑" panose="020B0509000000000000" pitchFamily="49" charset="-120"/>
              </a:rPr>
              <a:t>Their ignorance was not malicious, but it cost them everything.</a:t>
            </a:r>
          </a:p>
          <a:p>
            <a:pPr>
              <a:spcBef>
                <a:spcPts val="0"/>
              </a:spcBef>
            </a:pPr>
            <a:endParaRPr lang="zh-TW" altLang="en-US" sz="4000" dirty="0">
              <a:ea typeface="華康儷中黑" panose="020B05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73109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F3F5C867-1171-4371-BDB9-0D7722DD56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9144000" cy="6669360"/>
          </a:xfrm>
        </p:spPr>
        <p:txBody>
          <a:bodyPr/>
          <a:lstStyle/>
          <a:p>
            <a:pPr>
              <a:lnSpc>
                <a:spcPts val="5500"/>
              </a:lnSpc>
              <a:spcBef>
                <a:spcPts val="0"/>
              </a:spcBef>
              <a:spcAft>
                <a:spcPts val="1200"/>
              </a:spcAft>
            </a:pPr>
            <a:r>
              <a:rPr lang="zh-TW" altLang="en-US" sz="4000" dirty="0">
                <a:ea typeface="華康儷中黑" panose="020B0509000000000000" pitchFamily="49" charset="-120"/>
              </a:rPr>
              <a:t>皇帝內經說</a:t>
            </a:r>
            <a:r>
              <a:rPr lang="en-US" altLang="zh-TW" sz="4000" dirty="0">
                <a:ea typeface="華康儷中黑" panose="020B0509000000000000" pitchFamily="49" charset="-120"/>
              </a:rPr>
              <a:t>:</a:t>
            </a:r>
            <a:r>
              <a:rPr lang="zh-TW" altLang="en-US" sz="4000" dirty="0">
                <a:solidFill>
                  <a:srgbClr val="FF0000"/>
                </a:solidFill>
                <a:ea typeface="華康儷中黑" panose="020B0509000000000000" pitchFamily="49" charset="-120"/>
              </a:rPr>
              <a:t>聖人不治已病</a:t>
            </a:r>
            <a:r>
              <a:rPr lang="zh-TW" altLang="en-US" sz="4000" dirty="0">
                <a:solidFill>
                  <a:srgbClr val="FF0000"/>
                </a:solidFill>
                <a:highlight>
                  <a:srgbClr val="FFFF00"/>
                </a:highlight>
                <a:ea typeface="華康儷中黑" panose="020B0509000000000000" pitchFamily="49" charset="-120"/>
              </a:rPr>
              <a:t>治未病</a:t>
            </a:r>
            <a:r>
              <a:rPr lang="en-US" altLang="zh-TW" sz="4000" dirty="0">
                <a:ea typeface="華康儷中黑" panose="020B0509000000000000" pitchFamily="49" charset="-120"/>
              </a:rPr>
              <a:t>,</a:t>
            </a:r>
            <a:br>
              <a:rPr lang="en-US" altLang="zh-TW" sz="4000" dirty="0">
                <a:ea typeface="華康儷中黑" panose="020B0509000000000000" pitchFamily="49" charset="-120"/>
              </a:rPr>
            </a:br>
            <a:r>
              <a:rPr lang="zh-TW" altLang="en-US" sz="4000" dirty="0">
                <a:ea typeface="華康儷中黑" panose="020B0509000000000000" pitchFamily="49" charset="-120"/>
              </a:rPr>
              <a:t>主要就是說要掌握健康上的重要知識和全部知識</a:t>
            </a:r>
            <a:r>
              <a:rPr lang="en-US" altLang="zh-TW" sz="4000" dirty="0">
                <a:ea typeface="華康儷中黑" panose="020B0509000000000000" pitchFamily="49" charset="-120"/>
              </a:rPr>
              <a:t>,</a:t>
            </a:r>
            <a:r>
              <a:rPr lang="zh-TW" altLang="en-US" sz="4000" dirty="0">
                <a:ea typeface="華康儷中黑" panose="020B0509000000000000" pitchFamily="49" charset="-120"/>
              </a:rPr>
              <a:t>以防止那些不必要的疾病</a:t>
            </a:r>
            <a:r>
              <a:rPr lang="en-US" altLang="zh-TW" sz="4000" dirty="0">
                <a:ea typeface="華康儷中黑" panose="020B0509000000000000" pitchFamily="49" charset="-120"/>
              </a:rPr>
              <a:t>.</a:t>
            </a:r>
          </a:p>
          <a:p>
            <a:pPr>
              <a:lnSpc>
                <a:spcPts val="4500"/>
              </a:lnSpc>
              <a:spcBef>
                <a:spcPts val="0"/>
              </a:spcBef>
            </a:pPr>
            <a:r>
              <a:rPr lang="en-US" altLang="zh-TW" sz="4000" dirty="0">
                <a:ea typeface="華康儷中黑" panose="020B0509000000000000" pitchFamily="49" charset="-120"/>
              </a:rPr>
              <a:t>The ancient Chinese sages taught: "The sage does not treat illness after it arises, but </a:t>
            </a:r>
            <a:r>
              <a:rPr lang="en-US" altLang="zh-TW" sz="4000" b="1" dirty="0">
                <a:solidFill>
                  <a:srgbClr val="FF0000"/>
                </a:solidFill>
                <a:ea typeface="華康儷中黑" panose="020B0509000000000000" pitchFamily="49" charset="-120"/>
              </a:rPr>
              <a:t>prevents it before it appears.</a:t>
            </a:r>
            <a:r>
              <a:rPr lang="en-US" altLang="zh-TW" sz="4000" dirty="0">
                <a:ea typeface="華康儷中黑" panose="020B0509000000000000" pitchFamily="49" charset="-120"/>
              </a:rPr>
              <a:t>" This means we must acquire essential knowledge about health, so that we may avoid diseases </a:t>
            </a:r>
            <a:br>
              <a:rPr lang="en-US" altLang="zh-TW" sz="4000" dirty="0">
                <a:ea typeface="華康儷中黑" panose="020B0509000000000000" pitchFamily="49" charset="-120"/>
              </a:rPr>
            </a:br>
            <a:r>
              <a:rPr lang="en-US" altLang="zh-TW" sz="4000" dirty="0">
                <a:ea typeface="華康儷中黑" panose="020B0509000000000000" pitchFamily="49" charset="-120"/>
              </a:rPr>
              <a:t>born of ignorance.</a:t>
            </a:r>
          </a:p>
        </p:txBody>
      </p:sp>
    </p:spTree>
    <p:extLst>
      <p:ext uri="{BB962C8B-B14F-4D97-AF65-F5344CB8AC3E}">
        <p14:creationId xmlns:p14="http://schemas.microsoft.com/office/powerpoint/2010/main" val="38495413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F3F5C867-1171-4371-BDB9-0D7722DD56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9144000" cy="6480720"/>
          </a:xfrm>
        </p:spPr>
        <p:txBody>
          <a:bodyPr/>
          <a:lstStyle/>
          <a:p>
            <a:pPr>
              <a:lnSpc>
                <a:spcPts val="6000"/>
              </a:lnSpc>
            </a:pPr>
            <a:r>
              <a:rPr lang="zh-TW" altLang="zh-TW" sz="4400" kern="100" dirty="0">
                <a:effectLst/>
                <a:ea typeface="華康儷中黑" panose="020B0509000000000000" pitchFamily="49" charset="-120"/>
                <a:cs typeface="Times New Roman" panose="02020603050405020304" pitchFamily="18" charset="0"/>
              </a:rPr>
              <a:t>而教會和家庭的重要職責</a:t>
            </a:r>
            <a:r>
              <a:rPr lang="en-US" altLang="zh-TW" sz="4400" kern="100" dirty="0">
                <a:effectLst/>
                <a:ea typeface="華康儷中黑" panose="020B0509000000000000" pitchFamily="49" charset="-120"/>
                <a:cs typeface="Times New Roman" panose="02020603050405020304" pitchFamily="18" charset="0"/>
              </a:rPr>
              <a:t>,</a:t>
            </a:r>
            <a:r>
              <a:rPr lang="zh-TW" altLang="zh-TW" sz="4400" kern="100" dirty="0">
                <a:effectLst/>
                <a:ea typeface="華康儷中黑" panose="020B0509000000000000" pitchFamily="49" charset="-120"/>
                <a:cs typeface="Times New Roman" panose="02020603050405020304" pitchFamily="18" charset="0"/>
              </a:rPr>
              <a:t>就是教授有關一個美好人生和世界大同的</a:t>
            </a:r>
            <a:br>
              <a:rPr lang="en-US" altLang="zh-TW" sz="4400" kern="100" dirty="0">
                <a:effectLst/>
                <a:ea typeface="華康儷中黑" panose="020B0509000000000000" pitchFamily="49" charset="-120"/>
                <a:cs typeface="Times New Roman" panose="02020603050405020304" pitchFamily="18" charset="0"/>
              </a:rPr>
            </a:br>
            <a:r>
              <a:rPr lang="zh-TW" altLang="zh-TW" sz="4400" kern="100" dirty="0">
                <a:solidFill>
                  <a:srgbClr val="FF0000"/>
                </a:solidFill>
                <a:effectLst/>
                <a:ea typeface="華康儷中黑" panose="020B0509000000000000" pitchFamily="49" charset="-120"/>
                <a:cs typeface="Times New Roman" panose="02020603050405020304" pitchFamily="18" charset="0"/>
              </a:rPr>
              <a:t>最重要</a:t>
            </a:r>
            <a:r>
              <a:rPr lang="zh-TW" altLang="zh-TW" sz="4400" kern="100" dirty="0">
                <a:effectLst/>
                <a:ea typeface="華康儷中黑" panose="020B0509000000000000" pitchFamily="49" charset="-120"/>
                <a:cs typeface="Times New Roman" panose="02020603050405020304" pitchFamily="18" charset="0"/>
              </a:rPr>
              <a:t>和</a:t>
            </a:r>
            <a:r>
              <a:rPr lang="zh-TW" altLang="zh-TW" sz="4400" kern="100" dirty="0">
                <a:solidFill>
                  <a:srgbClr val="FF0000"/>
                </a:solidFill>
                <a:effectLst/>
                <a:ea typeface="華康儷中黑" panose="020B0509000000000000" pitchFamily="49" charset="-120"/>
                <a:cs typeface="Times New Roman" panose="02020603050405020304" pitchFamily="18" charset="0"/>
              </a:rPr>
              <a:t>全部</a:t>
            </a:r>
            <a:r>
              <a:rPr lang="zh-TW" altLang="zh-TW" sz="4400" kern="100" dirty="0">
                <a:effectLst/>
                <a:ea typeface="華康儷中黑" panose="020B0509000000000000" pitchFamily="49" charset="-120"/>
                <a:cs typeface="Times New Roman" panose="02020603050405020304" pitchFamily="18" charset="0"/>
              </a:rPr>
              <a:t>的知識</a:t>
            </a:r>
            <a:r>
              <a:rPr lang="en-US" altLang="zh-TW" sz="4400" kern="100" dirty="0">
                <a:effectLst/>
                <a:ea typeface="華康儷中黑" panose="020B0509000000000000" pitchFamily="49" charset="-120"/>
                <a:cs typeface="Times New Roman" panose="02020603050405020304" pitchFamily="18" charset="0"/>
              </a:rPr>
              <a:t>.</a:t>
            </a:r>
            <a:endParaRPr lang="zh-TW" altLang="zh-TW" sz="4400" kern="100" dirty="0">
              <a:effectLst/>
              <a:ea typeface="華康儷中黑" panose="020B0509000000000000" pitchFamily="49" charset="-12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</a:pPr>
            <a:r>
              <a:rPr lang="en-US" altLang="zh-TW" sz="4400" dirty="0">
                <a:solidFill>
                  <a:srgbClr val="0F1115"/>
                </a:solidFill>
                <a:effectLst/>
                <a:latin typeface="Segoe UI" panose="020B0502040204020203" pitchFamily="34" charset="0"/>
                <a:ea typeface="新細明體" panose="02020500000000000000" pitchFamily="18" charset="-120"/>
                <a:cs typeface="新細明體" panose="02020500000000000000" pitchFamily="18" charset="-120"/>
              </a:rPr>
              <a:t>In the same way, the Church and the family have a sacred duty to pass on the knowledge that </a:t>
            </a:r>
            <a:br>
              <a:rPr lang="en-US" altLang="zh-TW" sz="4400" dirty="0">
                <a:solidFill>
                  <a:srgbClr val="0F1115"/>
                </a:solidFill>
                <a:effectLst/>
                <a:latin typeface="Segoe UI" panose="020B0502040204020203" pitchFamily="34" charset="0"/>
                <a:ea typeface="新細明體" panose="02020500000000000000" pitchFamily="18" charset="-120"/>
                <a:cs typeface="新細明體" panose="02020500000000000000" pitchFamily="18" charset="-120"/>
              </a:rPr>
            </a:br>
            <a:r>
              <a:rPr lang="en-US" altLang="zh-TW" sz="4400" dirty="0">
                <a:solidFill>
                  <a:srgbClr val="FF0000"/>
                </a:solidFill>
                <a:effectLst/>
                <a:latin typeface="Segoe UI" panose="020B0502040204020203" pitchFamily="34" charset="0"/>
                <a:ea typeface="新細明體" panose="02020500000000000000" pitchFamily="18" charset="-120"/>
                <a:cs typeface="新細明體" panose="02020500000000000000" pitchFamily="18" charset="-120"/>
              </a:rPr>
              <a:t>leads to a </a:t>
            </a:r>
            <a:r>
              <a:rPr lang="en-US" altLang="zh-TW" sz="4400" b="1" dirty="0">
                <a:solidFill>
                  <a:srgbClr val="FF0000"/>
                </a:solidFill>
                <a:effectLst/>
                <a:latin typeface="Segoe UI" panose="020B0502040204020203" pitchFamily="34" charset="0"/>
                <a:ea typeface="新細明體" panose="02020500000000000000" pitchFamily="18" charset="-120"/>
                <a:cs typeface="新細明體" panose="02020500000000000000" pitchFamily="18" charset="-120"/>
              </a:rPr>
              <a:t>good</a:t>
            </a:r>
            <a:r>
              <a:rPr lang="en-US" altLang="zh-TW" sz="4400" dirty="0">
                <a:solidFill>
                  <a:srgbClr val="FF0000"/>
                </a:solidFill>
                <a:effectLst/>
                <a:latin typeface="Segoe UI" panose="020B0502040204020203" pitchFamily="34" charset="0"/>
                <a:ea typeface="新細明體" panose="02020500000000000000" pitchFamily="18" charset="-120"/>
                <a:cs typeface="新細明體" panose="02020500000000000000" pitchFamily="18" charset="-120"/>
              </a:rPr>
              <a:t> life and </a:t>
            </a:r>
            <a:br>
              <a:rPr lang="en-US" altLang="zh-TW" sz="4400" dirty="0">
                <a:solidFill>
                  <a:srgbClr val="FF0000"/>
                </a:solidFill>
                <a:effectLst/>
                <a:latin typeface="Segoe UI" panose="020B0502040204020203" pitchFamily="34" charset="0"/>
                <a:ea typeface="新細明體" panose="02020500000000000000" pitchFamily="18" charset="-120"/>
                <a:cs typeface="新細明體" panose="02020500000000000000" pitchFamily="18" charset="-120"/>
              </a:rPr>
            </a:br>
            <a:r>
              <a:rPr lang="en-US" altLang="zh-TW" sz="4400" dirty="0">
                <a:solidFill>
                  <a:srgbClr val="FF0000"/>
                </a:solidFill>
                <a:effectLst/>
                <a:latin typeface="Segoe UI" panose="020B0502040204020203" pitchFamily="34" charset="0"/>
                <a:ea typeface="新細明體" panose="02020500000000000000" pitchFamily="18" charset="-120"/>
                <a:cs typeface="新細明體" panose="02020500000000000000" pitchFamily="18" charset="-120"/>
              </a:rPr>
              <a:t>to a world of </a:t>
            </a:r>
            <a:r>
              <a:rPr lang="en-US" altLang="zh-TW" sz="4400" b="1" dirty="0">
                <a:solidFill>
                  <a:srgbClr val="FF0000"/>
                </a:solidFill>
                <a:effectLst/>
                <a:latin typeface="Segoe UI" panose="020B0502040204020203" pitchFamily="34" charset="0"/>
                <a:ea typeface="新細明體" panose="02020500000000000000" pitchFamily="18" charset="-120"/>
                <a:cs typeface="新細明體" panose="02020500000000000000" pitchFamily="18" charset="-120"/>
              </a:rPr>
              <a:t>harmony</a:t>
            </a:r>
            <a:r>
              <a:rPr lang="en-US" altLang="zh-TW" sz="4400" dirty="0">
                <a:solidFill>
                  <a:srgbClr val="FF0000"/>
                </a:solidFill>
                <a:effectLst/>
                <a:latin typeface="Segoe UI" panose="020B0502040204020203" pitchFamily="34" charset="0"/>
                <a:ea typeface="新細明體" panose="02020500000000000000" pitchFamily="18" charset="-120"/>
                <a:cs typeface="新細明體" panose="02020500000000000000" pitchFamily="18" charset="-120"/>
              </a:rPr>
              <a:t>.</a:t>
            </a:r>
            <a:endParaRPr lang="zh-TW" altLang="zh-TW" sz="4400" kern="100" dirty="0">
              <a:solidFill>
                <a:srgbClr val="FF0000"/>
              </a:solidFill>
              <a:effectLst/>
              <a:highlight>
                <a:srgbClr val="FFFF00"/>
              </a:highlight>
              <a:ea typeface="華康儷中黑" panose="020B0509000000000000" pitchFamily="49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8003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F3F5C867-1171-4371-BDB9-0D7722DD56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9144000" cy="6480720"/>
          </a:xfrm>
        </p:spPr>
        <p:txBody>
          <a:bodyPr/>
          <a:lstStyle/>
          <a:p>
            <a:pPr>
              <a:lnSpc>
                <a:spcPts val="5500"/>
              </a:lnSpc>
              <a:spcBef>
                <a:spcPts val="0"/>
              </a:spcBef>
              <a:spcAft>
                <a:spcPts val="1200"/>
              </a:spcAft>
            </a:pPr>
            <a:r>
              <a:rPr lang="zh-TW" altLang="en-US" sz="4000" dirty="0">
                <a:ea typeface="華康儷中黑" panose="020B0509000000000000" pitchFamily="49" charset="-120"/>
              </a:rPr>
              <a:t>無知本來也許沒有罪</a:t>
            </a:r>
            <a:r>
              <a:rPr lang="en-US" altLang="zh-TW" sz="4000" dirty="0">
                <a:ea typeface="華康儷中黑" panose="020B0509000000000000" pitchFamily="49" charset="-120"/>
              </a:rPr>
              <a:t>,</a:t>
            </a:r>
            <a:r>
              <a:rPr lang="zh-TW" altLang="en-US" sz="4000" dirty="0">
                <a:ea typeface="華康儷中黑" panose="020B0509000000000000" pitchFamily="49" charset="-120"/>
              </a:rPr>
              <a:t>但它卻是</a:t>
            </a:r>
            <a:r>
              <a:rPr lang="zh-TW" altLang="en-US" sz="4000" dirty="0">
                <a:solidFill>
                  <a:srgbClr val="FF0000"/>
                </a:solidFill>
                <a:ea typeface="華康儷中黑" panose="020B0509000000000000" pitchFamily="49" charset="-120"/>
              </a:rPr>
              <a:t>許多罪的根源</a:t>
            </a:r>
            <a:r>
              <a:rPr lang="en-US" altLang="zh-TW" sz="4000" dirty="0">
                <a:ea typeface="華康儷中黑" panose="020B0509000000000000" pitchFamily="49" charset="-120"/>
              </a:rPr>
              <a:t>. </a:t>
            </a:r>
            <a:r>
              <a:rPr lang="zh-TW" altLang="en-US" sz="4000" dirty="0">
                <a:ea typeface="華康儷中黑" panose="020B0509000000000000" pitchFamily="49" charset="-120"/>
              </a:rPr>
              <a:t>所以我們的教會和我們的世界都需要很多</a:t>
            </a:r>
            <a:r>
              <a:rPr lang="zh-TW" altLang="en-US" sz="4000" dirty="0">
                <a:solidFill>
                  <a:srgbClr val="FF0000"/>
                </a:solidFill>
                <a:ea typeface="華康儷中黑" panose="020B0509000000000000" pitchFamily="49" charset="-120"/>
              </a:rPr>
              <a:t>先知覺後知</a:t>
            </a:r>
            <a:r>
              <a:rPr lang="en-US" altLang="zh-TW" sz="4000" dirty="0">
                <a:solidFill>
                  <a:srgbClr val="FF0000"/>
                </a:solidFill>
                <a:ea typeface="華康儷中黑" panose="020B0509000000000000" pitchFamily="49" charset="-120"/>
              </a:rPr>
              <a:t>,</a:t>
            </a:r>
            <a:r>
              <a:rPr lang="zh-TW" altLang="en-US" sz="4000" dirty="0">
                <a:solidFill>
                  <a:srgbClr val="FF0000"/>
                </a:solidFill>
                <a:ea typeface="華康儷中黑" panose="020B0509000000000000" pitchFamily="49" charset="-120"/>
              </a:rPr>
              <a:t>先覺覺後覺</a:t>
            </a:r>
            <a:r>
              <a:rPr lang="zh-TW" altLang="en-US" sz="4000" dirty="0">
                <a:ea typeface="華康儷中黑" panose="020B0509000000000000" pitchFamily="49" charset="-120"/>
              </a:rPr>
              <a:t>的人</a:t>
            </a:r>
            <a:r>
              <a:rPr lang="en-US" altLang="zh-TW" sz="4000" dirty="0">
                <a:ea typeface="華康儷中黑" panose="020B0509000000000000" pitchFamily="49" charset="-120"/>
              </a:rPr>
              <a:t>.</a:t>
            </a:r>
          </a:p>
          <a:p>
            <a:pPr>
              <a:lnSpc>
                <a:spcPts val="4400"/>
              </a:lnSpc>
              <a:spcBef>
                <a:spcPts val="0"/>
              </a:spcBef>
            </a:pPr>
            <a:r>
              <a:rPr lang="en-US" altLang="zh-TW" sz="4000" b="0" i="0" dirty="0">
                <a:solidFill>
                  <a:srgbClr val="0F1115"/>
                </a:solidFill>
                <a:effectLst/>
                <a:latin typeface="quote-cjk-patch"/>
              </a:rPr>
              <a:t>Ignorance may not be a sin in itself, but it is </a:t>
            </a:r>
            <a:r>
              <a:rPr lang="en-US" altLang="zh-TW" sz="4000" b="0" i="0" dirty="0">
                <a:solidFill>
                  <a:srgbClr val="FF0000"/>
                </a:solidFill>
                <a:effectLst/>
                <a:latin typeface="quote-cjk-patch"/>
              </a:rPr>
              <a:t>the root of so many sins</a:t>
            </a:r>
            <a:r>
              <a:rPr lang="en-US" altLang="zh-TW" sz="4000" b="0" i="0" dirty="0">
                <a:solidFill>
                  <a:srgbClr val="0F1115"/>
                </a:solidFill>
                <a:effectLst/>
                <a:latin typeface="quote-cjk-patch"/>
              </a:rPr>
              <a:t>. This is why our Church and our world desperately need those who see clearly to </a:t>
            </a:r>
            <a:r>
              <a:rPr lang="en-US" altLang="zh-TW" sz="4000" b="1" i="0" dirty="0">
                <a:solidFill>
                  <a:srgbClr val="FF0000"/>
                </a:solidFill>
                <a:effectLst/>
                <a:latin typeface="quote-cjk-patch"/>
              </a:rPr>
              <a:t>awaken</a:t>
            </a:r>
            <a:r>
              <a:rPr lang="en-US" altLang="zh-TW" sz="4000" b="0" i="0" dirty="0">
                <a:solidFill>
                  <a:srgbClr val="0F1115"/>
                </a:solidFill>
                <a:effectLst/>
                <a:latin typeface="quote-cjk-patch"/>
              </a:rPr>
              <a:t> the blind, and those who are illuminated, to </a:t>
            </a:r>
            <a:r>
              <a:rPr lang="en-US" altLang="zh-TW" sz="4000" b="0" i="0" dirty="0">
                <a:solidFill>
                  <a:srgbClr val="FF0000"/>
                </a:solidFill>
                <a:effectLst/>
                <a:latin typeface="quote-cjk-patch"/>
              </a:rPr>
              <a:t>illuminate the rest</a:t>
            </a:r>
            <a:r>
              <a:rPr lang="en-US" altLang="zh-TW" sz="4000" b="0" i="0" dirty="0">
                <a:solidFill>
                  <a:srgbClr val="0F1115"/>
                </a:solidFill>
                <a:effectLst/>
                <a:latin typeface="quote-cjk-patch"/>
              </a:rPr>
              <a:t>.</a:t>
            </a:r>
            <a:endParaRPr lang="zh-TW" altLang="en-US" sz="4000" dirty="0">
              <a:ea typeface="華康儷中黑" panose="020B0509000000000000" pitchFamily="49" charset="-120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001F2D8E-70FD-4FAB-831D-8F34824ECCE9}"/>
              </a:ext>
            </a:extLst>
          </p:cNvPr>
          <p:cNvSpPr txBox="1"/>
          <p:nvPr/>
        </p:nvSpPr>
        <p:spPr>
          <a:xfrm>
            <a:off x="2267744" y="6053226"/>
            <a:ext cx="5616624" cy="40011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華康儷中黑" panose="020B0509000000000000" pitchFamily="49" charset="-120"/>
                <a:cs typeface="Calibri" panose="020F0502020204030204" pitchFamily="34" charset="0"/>
              </a:rPr>
              <a:t>為福傳</a:t>
            </a:r>
            <a:r>
              <a:rPr kumimoji="1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華康儷中黑" panose="020B0509000000000000" pitchFamily="49" charset="-120"/>
                <a:cs typeface="Calibri" panose="020F0502020204030204" pitchFamily="34" charset="0"/>
              </a:rPr>
              <a:t>,</a:t>
            </a:r>
            <a:r>
              <a:rPr kumimoji="1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華康儷中黑" panose="020B0509000000000000" pitchFamily="49" charset="-120"/>
                <a:cs typeface="Calibri" panose="020F0502020204030204" pitchFamily="34" charset="0"/>
              </a:rPr>
              <a:t>請上網點讚</a:t>
            </a:r>
            <a:r>
              <a:rPr kumimoji="1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華康儷中黑" panose="020B0509000000000000" pitchFamily="49" charset="-120"/>
                <a:cs typeface="Calibri" panose="020F0502020204030204" pitchFamily="34" charset="0"/>
              </a:rPr>
              <a:t>like,</a:t>
            </a:r>
            <a:r>
              <a:rPr kumimoji="1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華康儷中黑" panose="020B0509000000000000" pitchFamily="49" charset="-120"/>
                <a:cs typeface="Calibri" panose="020F0502020204030204" pitchFamily="34" charset="0"/>
              </a:rPr>
              <a:t>留言</a:t>
            </a:r>
            <a:r>
              <a:rPr kumimoji="1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華康儷中黑" panose="020B0509000000000000" pitchFamily="49" charset="-120"/>
                <a:cs typeface="Calibri" panose="020F0502020204030204" pitchFamily="34" charset="0"/>
              </a:rPr>
              <a:t>comment,</a:t>
            </a:r>
            <a:r>
              <a:rPr kumimoji="1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華康儷中黑" panose="020B0509000000000000" pitchFamily="49" charset="-120"/>
                <a:cs typeface="Calibri" panose="020F0502020204030204" pitchFamily="34" charset="0"/>
              </a:rPr>
              <a:t>轉發</a:t>
            </a:r>
            <a:r>
              <a:rPr kumimoji="1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華康儷中黑" panose="020B0509000000000000" pitchFamily="49" charset="-120"/>
                <a:cs typeface="Calibri" panose="020F0502020204030204" pitchFamily="34" charset="0"/>
              </a:rPr>
              <a:t>share</a:t>
            </a:r>
            <a:endParaRPr kumimoji="1" lang="en-US" altLang="zh-HK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 pitchFamily="34" charset="0"/>
              <a:ea typeface="華康儷中黑" panose="020B0509000000000000" pitchFamily="49" charset="-12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4798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330" name="Rectangle 2">
            <a:extLst>
              <a:ext uri="{FF2B5EF4-FFF2-40B4-BE49-F238E27FC236}">
                <a16:creationId xmlns:a16="http://schemas.microsoft.com/office/drawing/2014/main" id="{B2EF5AAD-EEB9-496C-B277-24E491281B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062" y="44921"/>
            <a:ext cx="9144000" cy="6048375"/>
          </a:xfrm>
        </p:spPr>
        <p:txBody>
          <a:bodyPr/>
          <a:lstStyle/>
          <a:p>
            <a:pPr algn="ctr" eaLnBrk="1" hangingPunct="1">
              <a:lnSpc>
                <a:spcPts val="7000"/>
              </a:lnSpc>
              <a:spcBef>
                <a:spcPct val="0"/>
              </a:spcBef>
              <a:buFontTx/>
              <a:buNone/>
              <a:defRPr/>
            </a:pPr>
            <a:r>
              <a:rPr lang="zh-TW" altLang="en-US" sz="44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(P)" pitchFamily="34" charset="-120"/>
              </a:rPr>
              <a:t>願 上 主 </a:t>
            </a:r>
          </a:p>
          <a:p>
            <a:pPr algn="ctr" eaLnBrk="1" hangingPunct="1">
              <a:lnSpc>
                <a:spcPts val="7000"/>
              </a:lnSpc>
              <a:spcBef>
                <a:spcPct val="0"/>
              </a:spcBef>
              <a:buFontTx/>
              <a:buNone/>
              <a:defRPr/>
            </a:pPr>
            <a:r>
              <a:rPr lang="zh-TW" altLang="en-US" sz="4400" dirty="0">
                <a:solidFill>
                  <a:srgbClr val="9900C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華康儷中黑" panose="020B0509000000000000" pitchFamily="49" charset="-120"/>
                <a:ea typeface="華康儷中黑" panose="020B0509000000000000" pitchFamily="49" charset="-120"/>
              </a:rPr>
              <a:t>祝 福 你 和 你 的 家 庭</a:t>
            </a:r>
          </a:p>
          <a:p>
            <a:pPr algn="ctr" eaLnBrk="1" hangingPunct="1">
              <a:lnSpc>
                <a:spcPts val="7000"/>
              </a:lnSpc>
              <a:spcBef>
                <a:spcPct val="0"/>
              </a:spcBef>
              <a:buFontTx/>
              <a:buNone/>
              <a:defRPr/>
            </a:pPr>
            <a:r>
              <a:rPr lang="zh-TW" alt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華康儷中黑" panose="020B0509000000000000" pitchFamily="49" charset="-120"/>
                <a:ea typeface="華康儷中黑" panose="020B0509000000000000" pitchFamily="49" charset="-120"/>
              </a:rPr>
              <a:t>你 的 工 作</a:t>
            </a:r>
            <a:endParaRPr lang="en-US" altLang="zh-TW" sz="4400" dirty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華康儷中黑" panose="020B0509000000000000" pitchFamily="49" charset="-120"/>
              <a:ea typeface="華康儷中黑" panose="020B0509000000000000" pitchFamily="49" charset="-120"/>
            </a:endParaRPr>
          </a:p>
          <a:p>
            <a:pPr algn="ctr" eaLnBrk="1" hangingPunct="1">
              <a:lnSpc>
                <a:spcPts val="7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zh-TW" altLang="en-US" sz="5400" dirty="0">
                <a:solidFill>
                  <a:srgbClr val="00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華康儷中黑" panose="020B0509000000000000" pitchFamily="49" charset="-120"/>
                <a:ea typeface="華康儷中黑" panose="020B0509000000000000" pitchFamily="49" charset="-120"/>
              </a:rPr>
              <a:t>幫助你戰勝疫情和一切困難</a:t>
            </a:r>
            <a:endParaRPr lang="en-US" altLang="zh-TW" sz="5400" dirty="0">
              <a:solidFill>
                <a:srgbClr val="00FF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華康儷中黑" panose="020B0509000000000000" pitchFamily="49" charset="-120"/>
              <a:ea typeface="華康儷中黑" panose="020B0509000000000000" pitchFamily="49" charset="-120"/>
            </a:endParaRPr>
          </a:p>
          <a:p>
            <a:pPr algn="ctr" eaLnBrk="1" hangingPunct="1">
              <a:lnSpc>
                <a:spcPts val="7000"/>
              </a:lnSpc>
              <a:spcBef>
                <a:spcPct val="0"/>
              </a:spcBef>
              <a:buFontTx/>
              <a:buNone/>
              <a:defRPr/>
            </a:pPr>
            <a:r>
              <a:rPr lang="zh-TW" alt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華康儷中黑" panose="020B0509000000000000" pitchFamily="49" charset="-120"/>
                <a:ea typeface="華康儷中黑" panose="020B0509000000000000" pitchFamily="49" charset="-120"/>
              </a:rPr>
              <a:t>化 危 為 機</a:t>
            </a:r>
          </a:p>
          <a:p>
            <a:pPr algn="ctr" eaLnBrk="1" hangingPunct="1">
              <a:lnSpc>
                <a:spcPts val="7000"/>
              </a:lnSpc>
              <a:spcBef>
                <a:spcPts val="1200"/>
              </a:spcBef>
              <a:buFontTx/>
              <a:buNone/>
              <a:defRPr/>
            </a:pPr>
            <a:r>
              <a:rPr lang="zh-TW" altLang="en-US" sz="5400" spc="6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天主愛你</a:t>
            </a:r>
            <a:r>
              <a:rPr lang="zh-TW" altLang="en-US" sz="3600" spc="6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 </a:t>
            </a:r>
            <a:r>
              <a:rPr lang="zh-TW" altLang="en-US" sz="5400" spc="6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主佑</a:t>
            </a:r>
            <a:r>
              <a:rPr lang="zh-TW" altLang="en-US" sz="4400" spc="6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5_預設簡報設計">
  <a:themeElements>
    <a:clrScheme name="1_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32600</TotalTime>
  <Words>1739</Words>
  <Application>Microsoft Office PowerPoint</Application>
  <PresentationFormat>如螢幕大小 (4:3)</PresentationFormat>
  <Paragraphs>96</Paragraphs>
  <Slides>22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16</vt:i4>
      </vt:variant>
      <vt:variant>
        <vt:lpstr>佈景主題</vt:lpstr>
      </vt:variant>
      <vt:variant>
        <vt:i4>3</vt:i4>
      </vt:variant>
      <vt:variant>
        <vt:lpstr>投影片標題</vt:lpstr>
      </vt:variant>
      <vt:variant>
        <vt:i4>22</vt:i4>
      </vt:variant>
    </vt:vector>
  </HeadingPairs>
  <TitlesOfParts>
    <vt:vector size="41" baseType="lpstr">
      <vt:lpstr>quote-cjk-patch</vt:lpstr>
      <vt:lpstr>華康中黑體</vt:lpstr>
      <vt:lpstr>華康中黑體(P)</vt:lpstr>
      <vt:lpstr>華康正顏楷體W5(P)</vt:lpstr>
      <vt:lpstr>華康正顏楷體W7</vt:lpstr>
      <vt:lpstr>華康正顏楷體W7(P)</vt:lpstr>
      <vt:lpstr>華康粗黑體</vt:lpstr>
      <vt:lpstr>華康儷中黑</vt:lpstr>
      <vt:lpstr>華康儷中黑(P)</vt:lpstr>
      <vt:lpstr>新細明體</vt:lpstr>
      <vt:lpstr>標楷體</vt:lpstr>
      <vt:lpstr>Arial</vt:lpstr>
      <vt:lpstr>Calibri</vt:lpstr>
      <vt:lpstr>Segoe UI</vt:lpstr>
      <vt:lpstr>Times New Roman</vt:lpstr>
      <vt:lpstr>Wingdings</vt:lpstr>
      <vt:lpstr>預設簡報設計</vt:lpstr>
      <vt:lpstr>3_預設簡報設計</vt:lpstr>
      <vt:lpstr>15_預設簡報設計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Cirs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Fr. Tsui</dc:creator>
  <cp:lastModifiedBy>user</cp:lastModifiedBy>
  <cp:revision>1735</cp:revision>
  <dcterms:created xsi:type="dcterms:W3CDTF">2006-09-26T01:05:23Z</dcterms:created>
  <dcterms:modified xsi:type="dcterms:W3CDTF">2026-08-31T07:56:46Z</dcterms:modified>
</cp:coreProperties>
</file>