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9719" r:id="rId2"/>
    <p:sldMasterId id="2147489732" r:id="rId3"/>
  </p:sldMasterIdLst>
  <p:notesMasterIdLst>
    <p:notesMasterId r:id="rId26"/>
  </p:notesMasterIdLst>
  <p:handoutMasterIdLst>
    <p:handoutMasterId r:id="rId27"/>
  </p:handoutMasterIdLst>
  <p:sldIdLst>
    <p:sldId id="1737" r:id="rId4"/>
    <p:sldId id="1610" r:id="rId5"/>
    <p:sldId id="1723" r:id="rId6"/>
    <p:sldId id="1370" r:id="rId7"/>
    <p:sldId id="1411" r:id="rId8"/>
    <p:sldId id="1612" r:id="rId9"/>
    <p:sldId id="1614" r:id="rId10"/>
    <p:sldId id="1736" r:id="rId11"/>
    <p:sldId id="1710" r:id="rId12"/>
    <p:sldId id="1732" r:id="rId13"/>
    <p:sldId id="1733" r:id="rId14"/>
    <p:sldId id="1734" r:id="rId15"/>
    <p:sldId id="1714" r:id="rId16"/>
    <p:sldId id="1725" r:id="rId17"/>
    <p:sldId id="1726" r:id="rId18"/>
    <p:sldId id="1727" r:id="rId19"/>
    <p:sldId id="1728" r:id="rId20"/>
    <p:sldId id="1729" r:id="rId21"/>
    <p:sldId id="1730" r:id="rId22"/>
    <p:sldId id="1731" r:id="rId23"/>
    <p:sldId id="1738" r:id="rId24"/>
    <p:sldId id="1045" r:id="rId25"/>
  </p:sldIdLst>
  <p:sldSz cx="9144000" cy="6858000" type="screen4x3"/>
  <p:notesSz cx="9926638" cy="6797675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xujy2@gmail.com" initials="f" lastIdx="1" clrIdx="0">
    <p:extLst>
      <p:ext uri="{19B8F6BF-5375-455C-9EA6-DF929625EA0E}">
        <p15:presenceInfo xmlns:p15="http://schemas.microsoft.com/office/powerpoint/2012/main" userId="6e7ea2678dc1467f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CC"/>
    <a:srgbClr val="FF99FF"/>
    <a:srgbClr val="00FF00"/>
    <a:srgbClr val="0000FF"/>
    <a:srgbClr val="FF00FF"/>
    <a:srgbClr val="00CC00"/>
    <a:srgbClr val="FFFFFF"/>
    <a:srgbClr val="99FF99"/>
    <a:srgbClr val="FFCCFF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24946" autoAdjust="0"/>
    <p:restoredTop sz="94677" autoAdjust="0"/>
  </p:normalViewPr>
  <p:slideViewPr>
    <p:cSldViewPr>
      <p:cViewPr varScale="1">
        <p:scale>
          <a:sx n="63" d="100"/>
          <a:sy n="63" d="100"/>
        </p:scale>
        <p:origin x="95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5646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commentAuthors" Target="commentAuthor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handoutMaster" Target="handoutMasters/handout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554" name="Rectangle 2">
            <a:extLst>
              <a:ext uri="{FF2B5EF4-FFF2-40B4-BE49-F238E27FC236}">
                <a16:creationId xmlns:a16="http://schemas.microsoft.com/office/drawing/2014/main" id="{3FFC0476-8166-439A-8EF9-D64A12A374B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7555" name="Rectangle 3">
            <a:extLst>
              <a:ext uri="{FF2B5EF4-FFF2-40B4-BE49-F238E27FC236}">
                <a16:creationId xmlns:a16="http://schemas.microsoft.com/office/drawing/2014/main" id="{76F4FBBB-5A4B-48FE-A3BB-ADDECD35A27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3372" y="0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7556" name="Rectangle 4">
            <a:extLst>
              <a:ext uri="{FF2B5EF4-FFF2-40B4-BE49-F238E27FC236}">
                <a16:creationId xmlns:a16="http://schemas.microsoft.com/office/drawing/2014/main" id="{207F6BB9-765B-49E5-9CC8-53ADF49392A0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56218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7557" name="Rectangle 5">
            <a:extLst>
              <a:ext uri="{FF2B5EF4-FFF2-40B4-BE49-F238E27FC236}">
                <a16:creationId xmlns:a16="http://schemas.microsoft.com/office/drawing/2014/main" id="{F0E672FE-A1AF-4D9F-BB46-E1FC2414C8E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3372" y="6456218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085D1A6-9C3F-452C-9D0F-C9E74897528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050" name="Rectangle 2">
            <a:extLst>
              <a:ext uri="{FF2B5EF4-FFF2-40B4-BE49-F238E27FC236}">
                <a16:creationId xmlns:a16="http://schemas.microsoft.com/office/drawing/2014/main" id="{C5918788-DB56-4D35-9655-2F39F2A5CEF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4051" name="Rectangle 3">
            <a:extLst>
              <a:ext uri="{FF2B5EF4-FFF2-40B4-BE49-F238E27FC236}">
                <a16:creationId xmlns:a16="http://schemas.microsoft.com/office/drawing/2014/main" id="{B66602A1-486D-466C-9B6C-6B32F2BCAB63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623372" y="0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7524" name="Rectangle 4">
            <a:extLst>
              <a:ext uri="{FF2B5EF4-FFF2-40B4-BE49-F238E27FC236}">
                <a16:creationId xmlns:a16="http://schemas.microsoft.com/office/drawing/2014/main" id="{390F7CF1-E4D4-49ED-8108-AC8766004197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63900" y="509588"/>
            <a:ext cx="3398838" cy="25495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4053" name="Rectangle 5">
            <a:extLst>
              <a:ext uri="{FF2B5EF4-FFF2-40B4-BE49-F238E27FC236}">
                <a16:creationId xmlns:a16="http://schemas.microsoft.com/office/drawing/2014/main" id="{2A0DFE17-75EB-4C1C-874D-97744AE3FFE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2664" y="3228896"/>
            <a:ext cx="7941310" cy="3058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514054" name="Rectangle 6">
            <a:extLst>
              <a:ext uri="{FF2B5EF4-FFF2-40B4-BE49-F238E27FC236}">
                <a16:creationId xmlns:a16="http://schemas.microsoft.com/office/drawing/2014/main" id="{579692E3-514D-41AD-9EA6-A1FBBF73CFF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56218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4055" name="Rectangle 7">
            <a:extLst>
              <a:ext uri="{FF2B5EF4-FFF2-40B4-BE49-F238E27FC236}">
                <a16:creationId xmlns:a16="http://schemas.microsoft.com/office/drawing/2014/main" id="{9156C933-88AA-4872-BB0F-1730B21C9F4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3372" y="6456218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6FBD419D-64CE-4550-BAA2-0242050FC71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833881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0CB4F53-88CB-4C33-AB79-DD0F3B09A94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E448C0C-11EC-4F14-87EE-6E1BFC0905F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85212E5-D105-40CA-98B0-0FE6ED1254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AB1DE2-F14C-4215-862D-7892FFAF1AA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01272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F940FA1-01BC-48A7-B4B5-CB6D00B8F9E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BC251F2-60E3-4296-BFCE-EB8C0E3FF19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BBFBC5B-5423-4FD1-BCE6-8FC7BF67AE7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14375D-8CD9-46AF-8C41-09E335183E6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61064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662272B-A9A6-478C-B476-EF425841A8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55A9ED6-29CA-4D33-9F13-90A2E5A1237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5AAE814-BD3E-41DF-B881-23B6928BED9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A957E7-43B0-4056-AFF1-BC1FCBEFCE1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652693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EBD0CB7-2083-43C6-A1FE-F6AFE1FBBA0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D21FA05-F693-4AEA-99C4-CB234BDDE55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E90880E-4D09-411D-A86E-FF877E97238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3EAD3B-D202-412A-96D1-6259709983B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958394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B1BA1B9-80A5-47BB-AE94-5886B4D1DD1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DDDDF2D-A4D0-4E59-A260-C7CC2C4F634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0C56D1E-4A62-4589-AE93-3790E80644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C7E1B0-9EC0-4677-833D-06C393E8CBD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431377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29D06C7-3459-43EE-BDBF-4A89924E2D9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6BF6B9E-0B4B-45FB-A864-4197464B7FF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BE811F5-4019-4B4D-B706-8E4410C0B12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CB0E81-DFB2-4306-AE9C-4AA3B3243FE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733904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E9177A2-C34A-44E1-8648-881D74EB1A5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FB4D50-31FE-48AC-B9FD-C991E35CF8B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66A76EF-E0B2-452E-8251-600643A077E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41D597-6984-4660-AF26-EA33E11F223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170458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E49B45A-79A7-423D-BABD-E54649D3D99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62119C8-36DF-42FA-B727-5DF24DC6980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80C2522-B0B4-4E4B-B3AF-A0D1C692CE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2A1AEA-4D6F-4016-9F83-E47284FC26B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978523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2B6C2190-B7D8-47A4-AA3C-03D15275F7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A8175838-B24A-4816-A95E-A1DF8C40B79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D5F39CCB-44A5-42AA-8734-702871C4AC5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29834D-F101-4939-A509-4E033B6A97B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945185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2E97AAC2-84E6-484B-BBC1-87E1162493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23DA3B7-334A-4D43-9C72-595E8101872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C0D54346-06DF-423C-ADAA-2612E32C8B6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91CC6C-A0CA-4027-990A-46672CBEF58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4563085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E8C324BE-76BA-486B-980E-81AB4E36E4B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E89123F3-9D6B-4447-9C28-A0AAE956E26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EACFF776-9683-47EB-966F-B3733C86815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159C79-ACD3-4E88-9933-C98A0DFFF5F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1188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BE7A2BA-EB09-413F-8D13-A2CABB08481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C1E3401-E0DA-4C7C-A41A-CEAB4B05DCF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E8BF680-25AB-43B7-A87A-AAF2426CEA8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909520-5D08-4EEA-B917-6A59948C37B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1946974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F0E53CD-C280-4967-84A6-B110BEE9EC3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94CDF21-E72A-45C2-A164-7EAFCF85135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7316F7A-3189-4CE2-8E7B-C35F4AA91C7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FD4B45-79D1-4A7D-BDB6-BF1062B4DA3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5534604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83388CA-0573-45D1-A517-B20DFCB2B7D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A69F143-C875-4288-988B-542E2845314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4C82513-1482-442C-BBD3-5B0B7D8176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7947DF-BC88-40C0-9353-24BDAEA45DE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67045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DD8ACC6-807A-49E8-9ECF-13CBA1ACB62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1BBF968-5610-4FA2-B40B-EB7AB4ECFC4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47973E8-C92D-48E3-821D-4C92728F0D2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0875DF-0258-4B1E-AE58-D16AB59FAA1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8024694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1B7CE2C-C4D3-4296-86BD-3CEC538103C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92A1A18-24EE-4687-84FE-BE52AC3A4AD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21EB7C7-8865-4B33-B590-1AD14BA0FD5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C70BC3-87AB-427B-8EB5-B328C341088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4572411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C21496E-CFB8-41B2-99FF-209219A0CF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CAF5126-36A8-4015-8F44-4312344D549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A636E4B-755D-4F63-AACA-D6D303B1EFE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776579-D0D8-41F4-9A27-2FEDCB48679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4966372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C0CDCD5-D5E2-4CE3-A3C6-170DE79472E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0C51A3D-E9ED-4782-AB80-6BD26AE8D83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54DEE6A-62DC-4600-B4DA-68F78EF7E60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ACFB33-66AE-4761-AA9F-3D0EF35FB7A3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22652449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B935400-DEE6-4E73-9D6E-6A352BD7F6C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D30E48A-0600-4651-822A-0E4D0DF5B9E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046F01D-6908-4DCB-A59C-B34B94134C9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6898D9-6D34-427B-A175-3F8F79533FE7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58726490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C8C40A9-0042-468A-9DE6-03F7A61E34A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ACDCFD2-752C-4B66-9D4D-B7234703E5A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C4830C6-23FD-4551-B3E4-4DF5337C464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256AE6-53BA-4AD1-96BE-CBD8E317ED01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99041951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97CA4D6-D06E-4ABC-8D20-758F5AD204D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9247F37-2294-4564-A5FA-B766B8A1A7A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4C5F699-42FA-4199-9AD9-B62E938FA15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162906-E67E-42C7-8B51-4369FA010975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96219968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119B05F9-768D-4393-9467-5B17D4D79B9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51315398-8CF6-4C64-BE9F-A1FE8764FE2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5CF6EF85-0F1E-494C-80D7-D262F1847E7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D2F170-E9EA-47C9-8509-C494A7C34CCA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271943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6409627-6BD5-4314-9E1E-D18584C2BAC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BD1EF38-E3B7-46A4-B80C-2F1222D14FA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99F67AB-5564-442C-A050-1915E1C721E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973C09F-C630-4253-95B7-64CE41D1C284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572844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6E3B0323-734E-434D-8F60-96E47466DFA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873FDC4-BF83-412F-B448-EA14B4AD467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3EAF4A78-349B-4809-AAFD-2A7AA42A1B0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D68D50-6BC1-4D0C-B3E8-65A44DD2B5FD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58048669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8EED0D9D-BC01-4C03-B58A-4B0908F268C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D30BAA7C-8985-4094-9D2E-8BEFA24D98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CBB7E63-4B51-4E52-98B6-7E8B4FA453A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45ED24-D404-4716-B68D-8AAFA5115618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1825722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C44E71E-EF4F-4270-B795-D022584BF11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F8E5FF2-C928-4B5B-A9CB-687DDF46FFD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03CB962-50E8-40B4-83E3-33DE21473A9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C51CC9-E450-40E6-A421-720701B08DD6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39332495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0B761CC-DB91-45A8-83DC-5DB8A89D5FA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BEEE00F-21D5-41F8-8AB2-81E620C196A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52FE92D-4FE3-4280-B8B9-85593F6F591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2418ED-E33F-4EB6-8E96-D8D275F85CE3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48406666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99BEA5C-ED4E-4088-99AB-E033DEB952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C999E05-DD48-4FD9-A9EC-BB64F5EF173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4CEF0CB-128E-47FF-B9EA-D364BE676E7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3F7B72-E9B7-4954-B531-0F73789373A9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29818907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75E7087-6D1F-4A21-8AC1-4190A94C343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DFBD219-5288-49D2-B322-CED1BBE00BE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935C8F1-7D60-4B5F-A09A-007D2633763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BCF33B-62FF-4DD4-9C7D-5AB8784A8D97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06141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4543C6E-646C-4A56-A568-DCEF1898FF8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E097579-A445-404A-9C2E-D3F5667ADF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57836CB-2679-4F3B-A10E-B0A7D34EE69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0D97C0-9900-4766-844D-99AF0F7A598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1289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F3DEFBF4-078F-4966-BE1D-265E1F15DBC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E014BE9B-110F-4633-935E-56B8EC345BA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A8020874-BFA7-4F79-9EEA-71D17C1427F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DF69A0-4600-4BEB-83B2-301BEF62461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01077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DD9B7BFF-007E-484A-BBCA-CF9102304E5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CF2C31F-F6D7-452E-AF76-6441258C45F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A9315B6-8018-4AC2-9084-FEAB60990D4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260FEF-D8F4-425E-809D-72E9AD6BBDF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982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1D4EAB4A-C4DB-45B9-A12C-4E783868C69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D17D0FD3-4A4E-40DE-BADF-521FE3767B7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32C76135-7344-43D1-A5F5-349344A7032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7D1E05D-CA04-496B-A340-054554C63C5B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136882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B1EDF9E-D669-4425-ADD5-6E3BD3A638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56950CD-26F8-41D5-A899-E222F7A6EAD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577EA79-5160-426B-8863-A1B97CF6321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7E31DD-301C-4C39-B2D6-AF24263E474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601822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D1485E0-93B6-49F3-A808-098C7D4D57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7A962A8-7460-4961-8096-D5E371A7F6A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C9021C9-4693-4AE8-8C57-CDC70404053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0BA19C-AFAE-4D59-8A63-A0B75D14633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8126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7937D063-4201-4DDD-8C98-721122B13A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2BAA56B9-EA47-4D66-A68C-8FD5ED558B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7FCB0533-E29F-4BFF-B4A9-638CB21BEBF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F4BBB641-C9C2-44E6-943C-13EBBEF637E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074B1C0B-7A95-411D-B128-E9F2DC7CC51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10F248A-87A1-427F-B78A-0DC1C167CFC7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9610" r:id="rId1"/>
    <p:sldLayoutId id="2147489611" r:id="rId2"/>
    <p:sldLayoutId id="2147489612" r:id="rId3"/>
    <p:sldLayoutId id="2147489613" r:id="rId4"/>
    <p:sldLayoutId id="2147489614" r:id="rId5"/>
    <p:sldLayoutId id="2147489615" r:id="rId6"/>
    <p:sldLayoutId id="2147489616" r:id="rId7"/>
    <p:sldLayoutId id="2147489617" r:id="rId8"/>
    <p:sldLayoutId id="2147489618" r:id="rId9"/>
    <p:sldLayoutId id="2147489619" r:id="rId10"/>
    <p:sldLayoutId id="2147489620" r:id="rId11"/>
    <p:sldLayoutId id="214748962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C0BB812B-2E24-41A0-9A27-78890B390E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F9C79FC5-EE04-4592-BB61-B22F27696F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307F321D-9606-4D70-9405-0033F23F511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146A29E0-4F27-4F67-9CB5-8C3ED457E03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3548FAB4-BBDB-45FC-B3DF-03850022C3F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DFF2185A-AFE7-44E6-A3AC-0E118F024AF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68286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9720" r:id="rId1"/>
    <p:sldLayoutId id="2147489721" r:id="rId2"/>
    <p:sldLayoutId id="2147489722" r:id="rId3"/>
    <p:sldLayoutId id="2147489723" r:id="rId4"/>
    <p:sldLayoutId id="2147489724" r:id="rId5"/>
    <p:sldLayoutId id="2147489725" r:id="rId6"/>
    <p:sldLayoutId id="2147489726" r:id="rId7"/>
    <p:sldLayoutId id="2147489727" r:id="rId8"/>
    <p:sldLayoutId id="2147489728" r:id="rId9"/>
    <p:sldLayoutId id="2147489729" r:id="rId10"/>
    <p:sldLayoutId id="2147489730" r:id="rId11"/>
    <p:sldLayoutId id="214748973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8CE0364B-89B6-410A-AF04-D7953F83BF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F96969A3-708E-4520-AA31-AF76C044BA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51620" name="Rectangle 4">
            <a:extLst>
              <a:ext uri="{FF2B5EF4-FFF2-40B4-BE49-F238E27FC236}">
                <a16:creationId xmlns:a16="http://schemas.microsoft.com/office/drawing/2014/main" id="{6106F9B8-6907-49FE-A585-93FD51A72CE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rgbClr val="000000"/>
                </a:solidFill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51621" name="Rectangle 5">
            <a:extLst>
              <a:ext uri="{FF2B5EF4-FFF2-40B4-BE49-F238E27FC236}">
                <a16:creationId xmlns:a16="http://schemas.microsoft.com/office/drawing/2014/main" id="{045953EA-AEED-4732-887C-22740B65D27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000000"/>
                </a:solidFill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51622" name="Rectangle 6">
            <a:extLst>
              <a:ext uri="{FF2B5EF4-FFF2-40B4-BE49-F238E27FC236}">
                <a16:creationId xmlns:a16="http://schemas.microsoft.com/office/drawing/2014/main" id="{9A583CFA-8946-4F77-8525-73A7DEF2EFC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0000"/>
                </a:solidFill>
                <a:ea typeface="新細明體" charset="-120"/>
              </a:defRPr>
            </a:lvl1pPr>
          </a:lstStyle>
          <a:p>
            <a:pPr>
              <a:defRPr/>
            </a:pPr>
            <a:fld id="{E9803CD0-5415-4484-B4EB-F9FFE8CF1DC9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722403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9733" r:id="rId1"/>
    <p:sldLayoutId id="2147489734" r:id="rId2"/>
    <p:sldLayoutId id="2147489735" r:id="rId3"/>
    <p:sldLayoutId id="2147489736" r:id="rId4"/>
    <p:sldLayoutId id="2147489737" r:id="rId5"/>
    <p:sldLayoutId id="2147489738" r:id="rId6"/>
    <p:sldLayoutId id="2147489739" r:id="rId7"/>
    <p:sldLayoutId id="2147489740" r:id="rId8"/>
    <p:sldLayoutId id="2147489741" r:id="rId9"/>
    <p:sldLayoutId id="2147489742" r:id="rId10"/>
    <p:sldLayoutId id="214748974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0486A049-F482-4C82-A6EA-C4B1E1A45E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22063"/>
            <a:ext cx="9144000" cy="6691313"/>
          </a:xfrm>
        </p:spPr>
        <p:txBody>
          <a:bodyPr/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TW" altLang="en-US" sz="3600" dirty="0">
                <a:solidFill>
                  <a:srgbClr val="FFFF00"/>
                </a:solidFill>
                <a:ea typeface="華康儷中黑" panose="020B0509000000000000" pitchFamily="49" charset="-120"/>
              </a:rPr>
              <a:t>常年期第三十一主日</a:t>
            </a:r>
            <a:endParaRPr lang="en-US" altLang="zh-TW" sz="3600" dirty="0">
              <a:solidFill>
                <a:srgbClr val="FFFF00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spcBef>
                <a:spcPts val="1200"/>
              </a:spcBef>
              <a:buFontTx/>
              <a:buNone/>
            </a:pP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2025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年</a:t>
            </a: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11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月</a:t>
            </a: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2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日 </a:t>
            </a:r>
            <a:r>
              <a:rPr lang="en-US" altLang="zh-TW" sz="2800" dirty="0">
                <a:solidFill>
                  <a:schemeClr val="bg1"/>
                </a:solidFill>
                <a:ea typeface="華康儷中黑" pitchFamily="49" charset="-120"/>
              </a:rPr>
              <a:t>(</a:t>
            </a:r>
            <a:r>
              <a:rPr lang="zh-TW" altLang="en-US" sz="2800" dirty="0">
                <a:solidFill>
                  <a:schemeClr val="bg1"/>
                </a:solidFill>
                <a:ea typeface="華康儷中黑" pitchFamily="49" charset="-120"/>
              </a:rPr>
              <a:t>追思亡者</a:t>
            </a:r>
            <a:r>
              <a:rPr lang="en-US" altLang="zh-TW" sz="2800" dirty="0">
                <a:solidFill>
                  <a:schemeClr val="bg1"/>
                </a:solidFill>
                <a:ea typeface="華康儷中黑" pitchFamily="49" charset="-120"/>
              </a:rPr>
              <a:t>)</a:t>
            </a:r>
            <a:endParaRPr lang="zh-TW" altLang="en-US" sz="2800" dirty="0">
              <a:solidFill>
                <a:schemeClr val="bg1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spcBef>
                <a:spcPts val="1200"/>
              </a:spcBef>
              <a:buFontTx/>
              <a:buNone/>
            </a:pPr>
            <a:r>
              <a:rPr lang="zh-TW" altLang="en-US" sz="5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感</a:t>
            </a:r>
            <a:r>
              <a:rPr lang="zh-TW" altLang="en-US" sz="1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 </a:t>
            </a:r>
            <a:r>
              <a:rPr lang="zh-TW" altLang="en-US" sz="5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恩</a:t>
            </a:r>
            <a:r>
              <a:rPr lang="zh-TW" altLang="en-US" sz="1200" dirty="0">
                <a:solidFill>
                  <a:srgbClr val="FFFF00"/>
                </a:solidFill>
                <a:ea typeface="華康正顏楷體W7" panose="03000709000000000000" pitchFamily="65" charset="-120"/>
              </a:rPr>
              <a:t> </a:t>
            </a:r>
            <a:r>
              <a:rPr lang="zh-TW" altLang="en-US" sz="4800" dirty="0">
                <a:solidFill>
                  <a:srgbClr val="FF0000"/>
                </a:solidFill>
                <a:highlight>
                  <a:srgbClr val="FFFF00"/>
                </a:highlight>
                <a:ea typeface="華康正顏楷體W7" panose="03000709000000000000" pitchFamily="65" charset="-120"/>
              </a:rPr>
              <a:t>祭</a:t>
            </a:r>
            <a:r>
              <a:rPr lang="zh-TW" altLang="en-US" sz="1200" dirty="0">
                <a:solidFill>
                  <a:srgbClr val="FFFF00"/>
                </a:solidFill>
                <a:ea typeface="華康正顏楷體W7" panose="03000709000000000000" pitchFamily="65" charset="-120"/>
              </a:rPr>
              <a:t> </a:t>
            </a:r>
            <a:r>
              <a:rPr lang="zh-TW" altLang="en-US" sz="4800" dirty="0">
                <a:solidFill>
                  <a:srgbClr val="FFFF00"/>
                </a:solidFill>
                <a:highlight>
                  <a:srgbClr val="FF0000"/>
                </a:highlight>
                <a:ea typeface="華康正顏楷體W7" panose="03000709000000000000" pitchFamily="65" charset="-120"/>
              </a:rPr>
              <a:t>宴</a:t>
            </a:r>
          </a:p>
          <a:p>
            <a:pPr algn="ctr" eaLnBrk="1" hangingPunct="1">
              <a:buFontTx/>
              <a:buNone/>
            </a:pPr>
            <a:endParaRPr lang="zh-TW" altLang="en-US" sz="1800" dirty="0">
              <a:solidFill>
                <a:schemeClr val="bg1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lnSpc>
                <a:spcPts val="2500"/>
              </a:lnSpc>
              <a:spcBef>
                <a:spcPts val="600"/>
              </a:spcBef>
              <a:spcAft>
                <a:spcPts val="1200"/>
              </a:spcAft>
              <a:buFontTx/>
              <a:buNone/>
            </a:pPr>
            <a:r>
              <a:rPr lang="zh-TW" altLang="en-US" sz="3600" dirty="0">
                <a:solidFill>
                  <a:schemeClr val="bg1"/>
                </a:solidFill>
                <a:ea typeface="華康儷中黑" panose="020B0509000000000000" pitchFamily="49" charset="-120"/>
              </a:rPr>
              <a:t>主 題</a:t>
            </a:r>
          </a:p>
          <a:p>
            <a:pPr algn="ctr" eaLnBrk="1" hangingPunct="1">
              <a:spcBef>
                <a:spcPts val="1200"/>
              </a:spcBef>
              <a:spcAft>
                <a:spcPts val="1200"/>
              </a:spcAft>
              <a:buFontTx/>
              <a:buNone/>
            </a:pPr>
            <a:r>
              <a:rPr lang="en-US" altLang="zh-TW" sz="6000" dirty="0">
                <a:solidFill>
                  <a:srgbClr val="FFFF00"/>
                </a:solidFill>
                <a:ea typeface="華康儷中黑" panose="020B0509000000000000" pitchFamily="49" charset="-120"/>
              </a:rPr>
              <a:t> </a:t>
            </a:r>
            <a:r>
              <a:rPr lang="zh-TW" altLang="en-US" sz="8000" dirty="0">
                <a:solidFill>
                  <a:srgbClr val="FFFF00"/>
                </a:solidFill>
                <a:ea typeface="華康儷中黑" panose="020B0509000000000000" pitchFamily="49" charset="-120"/>
              </a:rPr>
              <a:t>取消死亡 樂於賠償</a:t>
            </a:r>
            <a:endParaRPr lang="en-US" altLang="zh-TW" sz="8000" dirty="0">
              <a:solidFill>
                <a:srgbClr val="FFFF00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spcBef>
                <a:spcPts val="1200"/>
              </a:spcBef>
              <a:spcAft>
                <a:spcPts val="0"/>
              </a:spcAft>
              <a:buFontTx/>
              <a:buNone/>
            </a:pPr>
            <a:r>
              <a:rPr lang="en-US" altLang="zh-TW" sz="4800" dirty="0">
                <a:solidFill>
                  <a:schemeClr val="bg1"/>
                </a:solidFill>
                <a:ea typeface="華康儷中黑" panose="020B0509000000000000" pitchFamily="49" charset="-120"/>
              </a:rPr>
              <a:t>——</a:t>
            </a:r>
            <a:r>
              <a:rPr lang="zh-TW" altLang="en-US" sz="4800" dirty="0">
                <a:solidFill>
                  <a:schemeClr val="bg1"/>
                </a:solidFill>
                <a:ea typeface="華康儷中黑" panose="020B0509000000000000" pitchFamily="49" charset="-120"/>
              </a:rPr>
              <a:t>三不朽</a:t>
            </a:r>
            <a:r>
              <a:rPr lang="zh-TW" altLang="en-US" sz="2400" dirty="0">
                <a:solidFill>
                  <a:schemeClr val="bg1"/>
                </a:solidFill>
                <a:ea typeface="華康儷中黑" panose="020B0509000000000000" pitchFamily="49" charset="-120"/>
              </a:rPr>
              <a:t>  </a:t>
            </a:r>
            <a:r>
              <a:rPr lang="zh-TW" altLang="en-US" sz="4800" dirty="0">
                <a:solidFill>
                  <a:schemeClr val="bg1"/>
                </a:solidFill>
                <a:ea typeface="華康儷中黑" panose="020B0509000000000000" pitchFamily="49" charset="-120"/>
              </a:rPr>
              <a:t>未知生焉知死</a:t>
            </a:r>
            <a:r>
              <a:rPr lang="en-US" altLang="zh-TW" sz="4800" dirty="0">
                <a:solidFill>
                  <a:schemeClr val="bg1"/>
                </a:solidFill>
                <a:ea typeface="華康儷中黑" panose="020B0509000000000000" pitchFamily="49" charset="-120"/>
              </a:rPr>
              <a:t>——</a:t>
            </a:r>
          </a:p>
        </p:txBody>
      </p:sp>
    </p:spTree>
    <p:extLst>
      <p:ext uri="{BB962C8B-B14F-4D97-AF65-F5344CB8AC3E}">
        <p14:creationId xmlns:p14="http://schemas.microsoft.com/office/powerpoint/2010/main" val="29512447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標題 3">
            <a:extLst>
              <a:ext uri="{FF2B5EF4-FFF2-40B4-BE49-F238E27FC236}">
                <a16:creationId xmlns:a16="http://schemas.microsoft.com/office/drawing/2014/main" id="{7396DF0A-ADEF-4063-ADFB-AAB1FFDD33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624736"/>
          </a:xfrm>
        </p:spPr>
        <p:txBody>
          <a:bodyPr/>
          <a:lstStyle/>
          <a:p>
            <a:pPr marL="360000" indent="-457200" algn="l">
              <a:lnSpc>
                <a:spcPts val="4300"/>
              </a:lnSpc>
              <a:spcBef>
                <a:spcPts val="0"/>
              </a:spcBef>
              <a:spcAft>
                <a:spcPts val="1200"/>
              </a:spcAft>
            </a:pP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正顏楷體W9(P)" panose="03000900000000000000" pitchFamily="66" charset="-120"/>
                <a:cs typeface="Calibri" panose="020F0502020204030204" pitchFamily="34" charset="0"/>
              </a:rPr>
              <a:t>上主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正顏楷體W9(P)" panose="03000900000000000000" pitchFamily="66" charset="-120"/>
                <a:cs typeface="Calibri" panose="020F0502020204030204" pitchFamily="34" charset="0"/>
              </a:rPr>
              <a:t>整個世界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正顏楷體W9(P)" panose="03000900000000000000" pitchFamily="66" charset="-120"/>
                <a:cs typeface="Calibri" panose="020F0502020204030204" pitchFamily="34" charset="0"/>
              </a:rPr>
              <a:t>在你跟前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正顏楷體W9(P)" panose="03000900000000000000" pitchFamily="66" charset="-120"/>
                <a:cs typeface="Calibri" panose="020F0502020204030204" pitchFamily="34" charset="0"/>
              </a:rPr>
              <a:t>有如天秤上的</a:t>
            </a:r>
            <a:r>
              <a:rPr lang="zh-TW" altLang="en-US" sz="4000" dirty="0">
                <a:solidFill>
                  <a:srgbClr val="FFFF00"/>
                </a:solidFill>
                <a:latin typeface="Calibri" panose="020F0502020204030204" pitchFamily="34" charset="0"/>
                <a:ea typeface="華康正顏楷體W9(P)" panose="03000900000000000000" pitchFamily="66" charset="-120"/>
                <a:cs typeface="Calibri" panose="020F0502020204030204" pitchFamily="34" charset="0"/>
              </a:rPr>
              <a:t>一粒沙塵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正顏楷體W9(P)" panose="03000900000000000000" pitchFamily="66" charset="-120"/>
                <a:cs typeface="Calibri" panose="020F0502020204030204" pitchFamily="34" charset="0"/>
              </a:rPr>
              <a:t>落在地面上的</a:t>
            </a:r>
            <a:r>
              <a:rPr lang="zh-TW" altLang="en-US" sz="4000" dirty="0">
                <a:solidFill>
                  <a:srgbClr val="FFFF00"/>
                </a:solidFill>
                <a:latin typeface="Calibri" panose="020F0502020204030204" pitchFamily="34" charset="0"/>
                <a:ea typeface="華康正顏楷體W9(P)" panose="03000900000000000000" pitchFamily="66" charset="-120"/>
                <a:cs typeface="Calibri" panose="020F0502020204030204" pitchFamily="34" charset="0"/>
              </a:rPr>
              <a:t>一滴朝露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b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正顏楷體W9(P)" panose="03000900000000000000" pitchFamily="66" charset="-120"/>
                <a:cs typeface="Calibri" panose="020F0502020204030204" pitchFamily="34" charset="0"/>
              </a:rPr>
              <a:t>你假裝看不見人的罪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正顏楷體W9(P)" panose="03000900000000000000" pitchFamily="66" charset="-120"/>
                <a:cs typeface="Calibri" panose="020F0502020204030204" pitchFamily="34" charset="0"/>
              </a:rPr>
              <a:t>是為叫罪人</a:t>
            </a:r>
            <a:r>
              <a:rPr lang="zh-TW" altLang="en-US" sz="4000" dirty="0">
                <a:solidFill>
                  <a:srgbClr val="FFFF00"/>
                </a:solidFill>
                <a:latin typeface="Calibri" panose="020F0502020204030204" pitchFamily="34" charset="0"/>
                <a:ea typeface="華康正顏楷體W9(P)" panose="03000900000000000000" pitchFamily="66" charset="-120"/>
                <a:cs typeface="Calibri" panose="020F0502020204030204" pitchFamily="34" charset="0"/>
              </a:rPr>
              <a:t>悔改</a:t>
            </a:r>
            <a:endParaRPr lang="en-US" altLang="zh-TW" sz="40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60000" indent="-457200" algn="l">
              <a:spcBef>
                <a:spcPts val="0"/>
              </a:spcBef>
              <a:spcAft>
                <a:spcPts val="1200"/>
              </a:spcAft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沙塵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朝露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: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傲什麼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?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霸什麼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?</a:t>
            </a:r>
            <a:r>
              <a:rPr lang="zh-TW" altLang="en-US" sz="28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生不帶來死不帶走</a:t>
            </a:r>
            <a:b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</a:br>
            <a:r>
              <a:rPr lang="zh-TW" altLang="en-US" sz="4000" spc="-150" dirty="0">
                <a:solidFill>
                  <a:srgbClr val="00FF00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長城萬里今猶在</a:t>
            </a:r>
            <a:r>
              <a:rPr lang="en-US" altLang="zh-TW" sz="4000" spc="-150" dirty="0">
                <a:solidFill>
                  <a:srgbClr val="00FF00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,</a:t>
            </a:r>
            <a:r>
              <a:rPr lang="zh-TW" altLang="en-US" sz="4000" spc="-150" dirty="0">
                <a:solidFill>
                  <a:srgbClr val="00FF00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不見當年秦始皇</a:t>
            </a:r>
            <a:br>
              <a:rPr lang="en-US" altLang="zh-TW" sz="4000" spc="-150" dirty="0">
                <a:solidFill>
                  <a:srgbClr val="00FF00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</a:br>
            <a:r>
              <a:rPr lang="zh-TW" altLang="en-US" sz="4000" spc="-150" dirty="0">
                <a:solidFill>
                  <a:srgbClr val="FFFF00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富貴到頭皆夢幻</a:t>
            </a:r>
            <a:r>
              <a:rPr lang="en-US" altLang="zh-TW" sz="4000" spc="-150" dirty="0">
                <a:solidFill>
                  <a:srgbClr val="FFFF00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,</a:t>
            </a:r>
            <a:r>
              <a:rPr lang="zh-TW" altLang="en-US" sz="4000" spc="-150" dirty="0">
                <a:solidFill>
                  <a:srgbClr val="FFFF00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英雄彈指又山丘</a:t>
            </a:r>
            <a:endParaRPr lang="en-US" altLang="zh-TW" sz="4000" spc="-150" dirty="0">
              <a:solidFill>
                <a:srgbClr val="FFFF00"/>
              </a:solidFill>
              <a:latin typeface="華康魏碑體" panose="03000709000000000000" pitchFamily="65" charset="-120"/>
              <a:ea typeface="華康魏碑體" panose="03000709000000000000" pitchFamily="65" charset="-120"/>
              <a:cs typeface="華康中黑體" panose="020B0509000000000000" pitchFamily="49" charset="-120"/>
            </a:endParaRPr>
          </a:p>
          <a:p>
            <a:pPr marL="360000" indent="-457200" algn="l">
              <a:spcBef>
                <a:spcPts val="0"/>
              </a:spcBef>
              <a:spcAft>
                <a:spcPts val="1200"/>
              </a:spcAft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假裝看不見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:</a:t>
            </a:r>
            <a:r>
              <a:rPr lang="zh-TW" altLang="en-US" sz="3900" dirty="0">
                <a:solidFill>
                  <a:srgbClr val="FFFF00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水至清則無魚</a:t>
            </a:r>
            <a:r>
              <a:rPr lang="en-US" altLang="zh-TW" sz="3900" dirty="0">
                <a:solidFill>
                  <a:srgbClr val="FFFF00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,</a:t>
            </a:r>
            <a:r>
              <a:rPr lang="zh-TW" altLang="en-US" sz="3900" dirty="0">
                <a:solidFill>
                  <a:srgbClr val="FFFF00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人至察則無徒</a:t>
            </a:r>
            <a:endParaRPr lang="en-US" altLang="zh-TW" sz="3900" dirty="0">
              <a:solidFill>
                <a:srgbClr val="FFFF00"/>
              </a:solidFill>
              <a:latin typeface="華康正顏楷體W7(P)" panose="03000700000000000000" pitchFamily="66" charset="-120"/>
              <a:ea typeface="華康正顏楷體W7(P)" panose="03000700000000000000" pitchFamily="66" charset="-120"/>
              <a:cs typeface="華康中黑體" panose="020B0509000000000000" pitchFamily="49" charset="-120"/>
            </a:endParaRPr>
          </a:p>
          <a:p>
            <a:pPr marL="360000" indent="-457200" algn="l">
              <a:spcBef>
                <a:spcPts val="0"/>
              </a:spcBef>
              <a:spcAft>
                <a:spcPts val="1200"/>
              </a:spcAft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為叫罪人悔改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:</a:t>
            </a:r>
            <a:r>
              <a:rPr lang="zh-TW" altLang="en-US" sz="4000" dirty="0">
                <a:solidFill>
                  <a:srgbClr val="FF0000"/>
                </a:solidFill>
                <a:highlight>
                  <a:srgbClr val="FFFF00"/>
                </a:highlight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蕩子</a:t>
            </a:r>
            <a:r>
              <a:rPr lang="zh-TW" altLang="en-US" sz="4000" dirty="0">
                <a:solidFill>
                  <a:srgbClr val="FFFF00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回頭金不換</a:t>
            </a:r>
            <a:r>
              <a:rPr lang="en-US" altLang="zh-TW" sz="4000" dirty="0">
                <a:solidFill>
                  <a:srgbClr val="FFFF00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rgbClr val="FF0000"/>
                </a:solidFill>
                <a:highlight>
                  <a:srgbClr val="FFFF00"/>
                </a:highlight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蕩國</a:t>
            </a:r>
            <a:r>
              <a:rPr lang="zh-TW" altLang="en-US" sz="4000" dirty="0">
                <a:solidFill>
                  <a:srgbClr val="FFFF00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回頭天國臨</a:t>
            </a:r>
            <a:r>
              <a:rPr lang="en-US" altLang="zh-TW" sz="4000" dirty="0">
                <a:solidFill>
                  <a:srgbClr val="FFFF00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.</a:t>
            </a:r>
            <a:r>
              <a:rPr lang="zh-TW" altLang="en-US" sz="4000" dirty="0">
                <a:solidFill>
                  <a:srgbClr val="FF0000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 </a:t>
            </a:r>
            <a:r>
              <a:rPr lang="zh-TW" altLang="en-US" i="1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為什麼只有個人</a:t>
            </a:r>
            <a:r>
              <a:rPr lang="en-US" altLang="zh-TW" i="1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/</a:t>
            </a:r>
            <a:r>
              <a:rPr lang="zh-TW" altLang="en-US" i="1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  <a:sym typeface="Wingdings" panose="05000000000000000000" pitchFamily="2" charset="2"/>
              </a:rPr>
              <a:t>老百姓的回頭</a:t>
            </a:r>
            <a:r>
              <a:rPr lang="en-US" altLang="zh-TW" i="1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  <a:sym typeface="Wingdings" panose="05000000000000000000" pitchFamily="2" charset="2"/>
              </a:rPr>
              <a:t>,</a:t>
            </a:r>
            <a:r>
              <a:rPr lang="zh-TW" altLang="en-US" i="1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  <a:sym typeface="Wingdings" panose="05000000000000000000" pitchFamily="2" charset="2"/>
              </a:rPr>
              <a:t>而極少極少國家</a:t>
            </a:r>
            <a:r>
              <a:rPr lang="en-US" altLang="zh-TW" i="1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  <a:sym typeface="Wingdings" panose="05000000000000000000" pitchFamily="2" charset="2"/>
              </a:rPr>
              <a:t>/</a:t>
            </a:r>
            <a:r>
              <a:rPr lang="zh-TW" altLang="en-US" i="1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  <a:sym typeface="Wingdings" panose="05000000000000000000" pitchFamily="2" charset="2"/>
              </a:rPr>
              <a:t>帝王</a:t>
            </a:r>
            <a:r>
              <a:rPr lang="en-US" altLang="zh-TW" i="1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  <a:sym typeface="Wingdings" panose="05000000000000000000" pitchFamily="2" charset="2"/>
              </a:rPr>
              <a:t>/</a:t>
            </a:r>
            <a:r>
              <a:rPr lang="zh-TW" altLang="en-US" i="1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  <a:sym typeface="Wingdings" panose="05000000000000000000" pitchFamily="2" charset="2"/>
              </a:rPr>
              <a:t>軍閥</a:t>
            </a:r>
            <a:r>
              <a:rPr lang="en-US" altLang="zh-TW" i="1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  <a:sym typeface="Wingdings" panose="05000000000000000000" pitchFamily="2" charset="2"/>
              </a:rPr>
              <a:t>/</a:t>
            </a:r>
            <a:r>
              <a:rPr lang="zh-TW" altLang="en-US" i="1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  <a:sym typeface="Wingdings" panose="05000000000000000000" pitchFamily="2" charset="2"/>
              </a:rPr>
              <a:t>財閥的皈依</a:t>
            </a:r>
            <a:r>
              <a:rPr lang="en-US" altLang="zh-TW" i="1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  <a:sym typeface="Wingdings" panose="05000000000000000000" pitchFamily="2" charset="2"/>
              </a:rPr>
              <a:t>?</a:t>
            </a:r>
            <a:endParaRPr lang="en-US" altLang="zh-TW" i="1" dirty="0">
              <a:solidFill>
                <a:srgbClr val="FFFF00"/>
              </a:solidFill>
              <a:highlight>
                <a:srgbClr val="FF0000"/>
              </a:highlight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6817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標題 3">
            <a:extLst>
              <a:ext uri="{FF2B5EF4-FFF2-40B4-BE49-F238E27FC236}">
                <a16:creationId xmlns:a16="http://schemas.microsoft.com/office/drawing/2014/main" id="{7396DF0A-ADEF-4063-ADFB-AAB1FFDD33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16632"/>
            <a:ext cx="9144000" cy="6624736"/>
          </a:xfrm>
        </p:spPr>
        <p:txBody>
          <a:bodyPr/>
          <a:lstStyle/>
          <a:p>
            <a:pPr marL="360000" indent="-457200" algn="l">
              <a:spcBef>
                <a:spcPts val="0"/>
              </a:spcBef>
              <a:spcAft>
                <a:spcPts val="600"/>
              </a:spcAft>
            </a:pP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正顏楷體W9(P)" panose="03000900000000000000" pitchFamily="66" charset="-120"/>
                <a:cs typeface="Calibri" panose="020F0502020204030204" pitchFamily="34" charset="0"/>
              </a:rPr>
              <a:t>我們常為你們祈禱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正顏楷體W9(P)" panose="03000900000000000000" pitchFamily="66" charset="-120"/>
                <a:cs typeface="Calibri" panose="020F0502020204030204" pitchFamily="34" charset="0"/>
              </a:rPr>
              <a:t>求我們的天主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正顏楷體W9(P)" panose="03000900000000000000" pitchFamily="66" charset="-120"/>
                <a:cs typeface="Calibri" panose="020F0502020204030204" pitchFamily="34" charset="0"/>
              </a:rPr>
              <a:t>使你們</a:t>
            </a:r>
            <a:r>
              <a:rPr lang="zh-TW" altLang="en-US" sz="4000" dirty="0">
                <a:solidFill>
                  <a:srgbClr val="FFFF00"/>
                </a:solidFill>
                <a:latin typeface="Calibri" panose="020F0502020204030204" pitchFamily="34" charset="0"/>
                <a:ea typeface="華康正顏楷體W9(P)" panose="03000900000000000000" pitchFamily="66" charset="-120"/>
                <a:cs typeface="Calibri" panose="020F0502020204030204" pitchFamily="34" charset="0"/>
              </a:rPr>
              <a:t>相稱於他的召叫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正顏楷體W9(P)" panose="03000900000000000000" pitchFamily="66" charset="-120"/>
                <a:cs typeface="Calibri" panose="020F0502020204030204" pitchFamily="34" charset="0"/>
              </a:rPr>
              <a:t>求他以德能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正顏楷體W9(P)" panose="03000900000000000000" pitchFamily="66" charset="-120"/>
                <a:cs typeface="Calibri" panose="020F0502020204030204" pitchFamily="34" charset="0"/>
              </a:rPr>
              <a:t>成全你們各種</a:t>
            </a:r>
            <a:r>
              <a:rPr lang="zh-TW" altLang="en-US" sz="4000" dirty="0">
                <a:solidFill>
                  <a:srgbClr val="FFFF00"/>
                </a:solidFill>
                <a:latin typeface="Calibri" panose="020F0502020204030204" pitchFamily="34" charset="0"/>
                <a:ea typeface="華康正顏楷體W9(P)" panose="03000900000000000000" pitchFamily="66" charset="-120"/>
                <a:cs typeface="Calibri" panose="020F0502020204030204" pitchFamily="34" charset="0"/>
              </a:rPr>
              <a:t>樂意向善的心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360000" indent="-457200" algn="l">
              <a:spcBef>
                <a:spcPts val="0"/>
              </a:spcBef>
              <a:spcAft>
                <a:spcPts val="600"/>
              </a:spcAft>
            </a:pP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相稱於他的召叫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: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與主</a:t>
            </a:r>
            <a:r>
              <a:rPr lang="zh-TW" altLang="en-US" sz="4000" dirty="0">
                <a:solidFill>
                  <a:srgbClr val="FF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志同道合</a:t>
            </a:r>
            <a:r>
              <a:rPr lang="en-US" altLang="zh-TW" sz="4000" dirty="0">
                <a:solidFill>
                  <a:srgbClr val="FF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/</a:t>
            </a:r>
            <a:r>
              <a:rPr lang="zh-TW" altLang="en-US" sz="4000" dirty="0">
                <a:solidFill>
                  <a:srgbClr val="FF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心心相印</a:t>
            </a:r>
            <a:endParaRPr lang="en-US" altLang="zh-TW" sz="4000" dirty="0">
              <a:solidFill>
                <a:srgbClr val="FFFF00"/>
              </a:solidFill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360000" indent="-457200" algn="l">
              <a:spcBef>
                <a:spcPts val="0"/>
              </a:spcBef>
              <a:spcAft>
                <a:spcPts val="600"/>
              </a:spcAft>
            </a:pP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主的「志」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= </a:t>
            </a:r>
            <a:r>
              <a:rPr lang="zh-TW" altLang="en-US" sz="4000" dirty="0">
                <a:solidFill>
                  <a:srgbClr val="FFFF00"/>
                </a:solidFill>
                <a:highlight>
                  <a:srgbClr val="FF0000"/>
                </a:highlight>
                <a:ea typeface="華康儷中黑" panose="020B0509000000000000" pitchFamily="49" charset="-120"/>
                <a:cs typeface="華康中黑體" panose="020B0509000000000000" pitchFamily="49" charset="-120"/>
              </a:rPr>
              <a:t>聖經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+</a:t>
            </a:r>
            <a:r>
              <a:rPr lang="zh-TW" altLang="en-US" sz="4000" dirty="0">
                <a:solidFill>
                  <a:srgbClr val="FFFF00"/>
                </a:solidFill>
                <a:highlight>
                  <a:srgbClr val="FF0000"/>
                </a:highlight>
                <a:ea typeface="華康儷中黑" panose="020B0509000000000000" pitchFamily="49" charset="-120"/>
                <a:cs typeface="華康中黑體" panose="020B0509000000000000" pitchFamily="49" charset="-120"/>
              </a:rPr>
              <a:t>祈禱</a:t>
            </a:r>
            <a:r>
              <a:rPr lang="en-US" altLang="zh-TW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(</a:t>
            </a:r>
            <a:r>
              <a:rPr lang="zh-TW" altLang="en-US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沉思</a:t>
            </a:r>
            <a:r>
              <a:rPr lang="en-US" altLang="zh-TW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)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+</a:t>
            </a:r>
            <a:r>
              <a:rPr lang="zh-TW" altLang="en-US" sz="4000" dirty="0">
                <a:solidFill>
                  <a:srgbClr val="FFFF00"/>
                </a:solidFill>
                <a:highlight>
                  <a:srgbClr val="FF0000"/>
                </a:highlight>
                <a:ea typeface="華康儷中黑" panose="020B0509000000000000" pitchFamily="49" charset="-120"/>
                <a:cs typeface="華康中黑體" panose="020B0509000000000000" pitchFamily="49" charset="-120"/>
              </a:rPr>
              <a:t>萬事萬物</a:t>
            </a:r>
            <a:endParaRPr lang="en-US" altLang="zh-TW" sz="4000" dirty="0">
              <a:solidFill>
                <a:srgbClr val="FFFF00"/>
              </a:solidFill>
              <a:highlight>
                <a:srgbClr val="FF0000"/>
              </a:highlight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360000" indent="-457200" algn="l">
              <a:spcBef>
                <a:spcPts val="0"/>
              </a:spcBef>
              <a:spcAft>
                <a:spcPts val="600"/>
              </a:spcAft>
            </a:pPr>
            <a:r>
              <a:rPr lang="zh-TW" altLang="en-US" sz="4000" dirty="0">
                <a:solidFill>
                  <a:srgbClr val="FF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樂意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向「善」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= 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個 人</a:t>
            </a:r>
            <a:r>
              <a:rPr lang="zh-TW" altLang="en-US" sz="16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 </a:t>
            </a:r>
            <a:r>
              <a:rPr lang="en-US" altLang="zh-TW" sz="4000" dirty="0">
                <a:solidFill>
                  <a:srgbClr val="FF0000"/>
                </a:solidFill>
                <a:highlight>
                  <a:srgbClr val="FFFF00"/>
                </a:highlight>
                <a:ea typeface="華康儷中黑" panose="020B0509000000000000" pitchFamily="49" charset="-120"/>
                <a:cs typeface="華康中黑體" panose="020B0509000000000000" pitchFamily="49" charset="-120"/>
              </a:rPr>
              <a:t>+</a:t>
            </a:r>
            <a:r>
              <a:rPr lang="en-US" altLang="zh-TW" sz="1600" dirty="0">
                <a:solidFill>
                  <a:srgbClr val="FF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 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教會</a:t>
            </a:r>
            <a:r>
              <a:rPr lang="zh-TW" altLang="en-US" sz="16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 </a:t>
            </a:r>
            <a:r>
              <a:rPr lang="en-US" altLang="zh-TW" sz="4000" dirty="0">
                <a:solidFill>
                  <a:srgbClr val="FF0000"/>
                </a:solidFill>
                <a:highlight>
                  <a:srgbClr val="FFFF00"/>
                </a:highlight>
                <a:ea typeface="華康儷中黑" panose="020B0509000000000000" pitchFamily="49" charset="-120"/>
                <a:cs typeface="華康中黑體" panose="020B0509000000000000" pitchFamily="49" charset="-120"/>
              </a:rPr>
              <a:t>+</a:t>
            </a:r>
            <a:r>
              <a:rPr lang="en-US" altLang="zh-TW" sz="1600" dirty="0">
                <a:solidFill>
                  <a:srgbClr val="FF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 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世界</a:t>
            </a:r>
            <a:endParaRPr lang="en-US" altLang="zh-TW" sz="4000" dirty="0">
              <a:solidFill>
                <a:schemeClr val="bg1"/>
              </a:solidFill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360000" indent="-457200" algn="l">
              <a:spcBef>
                <a:spcPts val="0"/>
              </a:spcBef>
              <a:spcAft>
                <a:spcPts val="600"/>
              </a:spcAft>
            </a:pPr>
            <a:r>
              <a:rPr lang="zh-TW" altLang="en-US" sz="4000" dirty="0">
                <a:solidFill>
                  <a:srgbClr val="FF0000"/>
                </a:solidFill>
                <a:highlight>
                  <a:srgbClr val="FFFF00"/>
                </a:highlight>
                <a:ea typeface="華康儷中黑" panose="020B0509000000000000" pitchFamily="49" charset="-120"/>
                <a:cs typeface="華康中黑體" panose="020B0509000000000000" pitchFamily="49" charset="-120"/>
              </a:rPr>
              <a:t>善之大者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:</a:t>
            </a:r>
            <a:r>
              <a:rPr lang="zh-TW" altLang="en-US" sz="4000" dirty="0">
                <a:solidFill>
                  <a:srgbClr val="FFFF00"/>
                </a:solidFill>
                <a:highlight>
                  <a:srgbClr val="FF0000"/>
                </a:highlight>
                <a:ea typeface="華康儷中黑" panose="020B0509000000000000" pitchFamily="49" charset="-120"/>
                <a:cs typeface="華康中黑體" panose="020B0509000000000000" pitchFamily="49" charset="-120"/>
              </a:rPr>
              <a:t>國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之</a:t>
            </a:r>
            <a:r>
              <a:rPr lang="zh-TW" altLang="en-US" sz="4000" dirty="0">
                <a:solidFill>
                  <a:srgbClr val="FF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開放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rgbClr val="00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包容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rgbClr val="FF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共贏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rgbClr val="00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互惠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共享人盡其才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貨暢其流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;</a:t>
            </a:r>
            <a:r>
              <a:rPr lang="zh-TW" altLang="en-US" sz="39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深入溝通</a:t>
            </a:r>
            <a:r>
              <a:rPr lang="en-US" altLang="zh-TW" sz="39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39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互相學習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互相豐富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;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真正的全球化</a:t>
            </a:r>
            <a:r>
              <a:rPr lang="en-US" altLang="zh-TW" sz="4000" dirty="0">
                <a:solidFill>
                  <a:srgbClr val="FFFF00"/>
                </a:solidFill>
                <a:ea typeface="華康儷中黑" panose="020B0509000000000000" pitchFamily="49" charset="-120"/>
                <a:cs typeface="華康中黑體" panose="020B0509000000000000" pitchFamily="49" charset="-120"/>
                <a:sym typeface="Wingdings" panose="05000000000000000000" pitchFamily="2" charset="2"/>
              </a:rPr>
              <a:t>globalization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 </a:t>
            </a:r>
            <a:r>
              <a:rPr lang="en-US" altLang="zh-TW" sz="4000" dirty="0">
                <a:solidFill>
                  <a:schemeClr val="bg1"/>
                </a:solidFill>
                <a:highlight>
                  <a:srgbClr val="008000"/>
                </a:highlight>
                <a:ea typeface="華康儷中黑" panose="020B0509000000000000" pitchFamily="49" charset="-120"/>
                <a:cs typeface="華康中黑體" panose="020B0509000000000000" pitchFamily="49" charset="-120"/>
                <a:sym typeface="Wingdings" panose="05000000000000000000" pitchFamily="2" charset="2"/>
              </a:rPr>
              <a:t></a:t>
            </a:r>
            <a:r>
              <a:rPr lang="zh-TW" altLang="en-US" sz="4000" dirty="0">
                <a:solidFill>
                  <a:schemeClr val="bg1"/>
                </a:solidFill>
                <a:highlight>
                  <a:srgbClr val="008000"/>
                </a:highlight>
                <a:ea typeface="華康儷中黑" panose="020B0509000000000000" pitchFamily="49" charset="-120"/>
                <a:cs typeface="華康中黑體" panose="020B0509000000000000" pitchFamily="49" charset="-120"/>
                <a:sym typeface="Wingdings" panose="05000000000000000000" pitchFamily="2" charset="2"/>
              </a:rPr>
              <a:t>天國</a:t>
            </a:r>
            <a:r>
              <a:rPr lang="en-US" altLang="zh-TW" sz="4000" dirty="0">
                <a:solidFill>
                  <a:schemeClr val="bg1"/>
                </a:solidFill>
                <a:highlight>
                  <a:srgbClr val="008000"/>
                </a:highlight>
                <a:ea typeface="華康儷中黑" panose="020B0509000000000000" pitchFamily="49" charset="-120"/>
                <a:cs typeface="華康中黑體" panose="020B0509000000000000" pitchFamily="49" charset="-120"/>
                <a:sym typeface="Wingdings" panose="05000000000000000000" pitchFamily="2" charset="2"/>
              </a:rPr>
              <a:t>/</a:t>
            </a:r>
            <a:r>
              <a:rPr lang="zh-TW" altLang="en-US" sz="4000" dirty="0">
                <a:solidFill>
                  <a:schemeClr val="bg1"/>
                </a:solidFill>
                <a:highlight>
                  <a:srgbClr val="008000"/>
                </a:highlight>
                <a:ea typeface="華康儷中黑" panose="020B0509000000000000" pitchFamily="49" charset="-120"/>
                <a:cs typeface="華康中黑體" panose="020B0509000000000000" pitchFamily="49" charset="-120"/>
                <a:sym typeface="Wingdings" panose="05000000000000000000" pitchFamily="2" charset="2"/>
              </a:rPr>
              <a:t>大同</a:t>
            </a:r>
            <a:r>
              <a:rPr lang="en-US" altLang="zh-TW" sz="4000" dirty="0">
                <a:solidFill>
                  <a:schemeClr val="bg1"/>
                </a:solidFill>
                <a:highlight>
                  <a:srgbClr val="008000"/>
                </a:highlight>
                <a:ea typeface="華康儷中黑" panose="020B0509000000000000" pitchFamily="49" charset="-120"/>
                <a:cs typeface="華康中黑體" panose="020B0509000000000000" pitchFamily="49" charset="-120"/>
                <a:sym typeface="Wingdings" panose="05000000000000000000" pitchFamily="2" charset="2"/>
              </a:rPr>
              <a:t>/</a:t>
            </a:r>
            <a:r>
              <a:rPr lang="zh-TW" altLang="en-US" sz="4000" dirty="0">
                <a:solidFill>
                  <a:schemeClr val="bg1"/>
                </a:solidFill>
                <a:highlight>
                  <a:srgbClr val="008000"/>
                </a:highlight>
                <a:ea typeface="華康儷中黑" panose="020B0509000000000000" pitchFamily="49" charset="-120"/>
                <a:cs typeface="華康中黑體" panose="020B0509000000000000" pitchFamily="49" charset="-120"/>
                <a:sym typeface="Wingdings" panose="05000000000000000000" pitchFamily="2" charset="2"/>
              </a:rPr>
              <a:t>天家</a:t>
            </a:r>
            <a:r>
              <a:rPr lang="en-US" altLang="zh-TW" sz="4000" dirty="0">
                <a:solidFill>
                  <a:srgbClr val="FF0000"/>
                </a:solidFill>
                <a:highlight>
                  <a:srgbClr val="FFFF00"/>
                </a:highlight>
                <a:ea typeface="華康儷中黑" panose="020B0509000000000000" pitchFamily="49" charset="-120"/>
                <a:cs typeface="華康中黑體" panose="020B0509000000000000" pitchFamily="49" charset="-120"/>
                <a:sym typeface="Wingdings" panose="05000000000000000000" pitchFamily="2" charset="2"/>
              </a:rPr>
              <a:t></a:t>
            </a:r>
            <a:r>
              <a:rPr lang="zh-TW" altLang="en-US" sz="4000" dirty="0">
                <a:solidFill>
                  <a:srgbClr val="FF0000"/>
                </a:solidFill>
                <a:highlight>
                  <a:srgbClr val="FFFF00"/>
                </a:highlight>
                <a:ea typeface="華康儷中黑" panose="020B0509000000000000" pitchFamily="49" charset="-120"/>
                <a:cs typeface="華康中黑體" panose="020B0509000000000000" pitchFamily="49" charset="-120"/>
                <a:sym typeface="Wingdings" panose="05000000000000000000" pitchFamily="2" charset="2"/>
              </a:rPr>
              <a:t>慎終追遠</a:t>
            </a:r>
            <a:r>
              <a:rPr lang="en-US" altLang="zh-TW" sz="4000" dirty="0">
                <a:solidFill>
                  <a:srgbClr val="FF0000"/>
                </a:solidFill>
                <a:highlight>
                  <a:srgbClr val="FFFF00"/>
                </a:highlight>
                <a:ea typeface="華康儷中黑" panose="020B0509000000000000" pitchFamily="49" charset="-120"/>
                <a:cs typeface="華康中黑體" panose="020B0509000000000000" pitchFamily="49" charset="-120"/>
                <a:sym typeface="Wingdings" panose="05000000000000000000" pitchFamily="2" charset="2"/>
              </a:rPr>
              <a:t>,</a:t>
            </a:r>
            <a:r>
              <a:rPr lang="zh-TW" altLang="en-US" sz="4000" dirty="0">
                <a:solidFill>
                  <a:srgbClr val="FF0000"/>
                </a:solidFill>
                <a:highlight>
                  <a:srgbClr val="FFFF00"/>
                </a:highlight>
                <a:ea typeface="華康儷中黑" panose="020B0509000000000000" pitchFamily="49" charset="-120"/>
                <a:cs typeface="華康中黑體" panose="020B0509000000000000" pitchFamily="49" charset="-120"/>
                <a:sym typeface="Wingdings" panose="05000000000000000000" pitchFamily="2" charset="2"/>
              </a:rPr>
              <a:t>民德歸厚</a:t>
            </a:r>
            <a:endParaRPr lang="en-US" altLang="zh-TW" sz="4000" dirty="0">
              <a:solidFill>
                <a:srgbClr val="FF0000"/>
              </a:solidFill>
              <a:highlight>
                <a:srgbClr val="FFFF00"/>
              </a:highlight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360000" indent="-457200" algn="l">
              <a:spcBef>
                <a:spcPts val="0"/>
              </a:spcBef>
              <a:spcAft>
                <a:spcPts val="1800"/>
              </a:spcAft>
            </a:pPr>
            <a:endParaRPr lang="en-US" altLang="zh-TW" sz="4000" dirty="0">
              <a:solidFill>
                <a:schemeClr val="bg1"/>
              </a:solidFill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58173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標題 3">
            <a:extLst>
              <a:ext uri="{FF2B5EF4-FFF2-40B4-BE49-F238E27FC236}">
                <a16:creationId xmlns:a16="http://schemas.microsoft.com/office/drawing/2014/main" id="{7396DF0A-ADEF-4063-ADFB-AAB1FFDD33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16632"/>
            <a:ext cx="9144000" cy="6624736"/>
          </a:xfrm>
        </p:spPr>
        <p:txBody>
          <a:bodyPr/>
          <a:lstStyle/>
          <a:p>
            <a:pPr marL="360000" indent="-457200" algn="l">
              <a:spcBef>
                <a:spcPts val="0"/>
              </a:spcBef>
              <a:spcAft>
                <a:spcPts val="1800"/>
              </a:spcAft>
            </a:pP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正顏楷體W9(P)" panose="03000900000000000000" pitchFamily="66" charset="-120"/>
                <a:cs typeface="Calibri" panose="020F0502020204030204" pitchFamily="34" charset="0"/>
              </a:rPr>
              <a:t>主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正顏楷體W9(P)" panose="03000900000000000000" pitchFamily="66" charset="-120"/>
                <a:cs typeface="Calibri" panose="020F0502020204030204" pitchFamily="34" charset="0"/>
              </a:rPr>
              <a:t>你看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正顏楷體W9(P)" panose="03000900000000000000" pitchFamily="66" charset="-120"/>
                <a:cs typeface="Calibri" panose="020F0502020204030204" pitchFamily="34" charset="0"/>
              </a:rPr>
              <a:t>我把我財物的</a:t>
            </a:r>
            <a:r>
              <a:rPr lang="zh-TW" altLang="en-US" sz="4000" dirty="0">
                <a:solidFill>
                  <a:srgbClr val="FFFF00"/>
                </a:solidFill>
                <a:latin typeface="Calibri" panose="020F0502020204030204" pitchFamily="34" charset="0"/>
                <a:ea typeface="華康正顏楷體W9(P)" panose="03000900000000000000" pitchFamily="66" charset="-120"/>
                <a:cs typeface="Calibri" panose="020F0502020204030204" pitchFamily="34" charset="0"/>
              </a:rPr>
              <a:t>一半施捨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正顏楷體W9(P)" panose="03000900000000000000" pitchFamily="66" charset="-120"/>
                <a:cs typeface="Calibri" panose="020F0502020204030204" pitchFamily="34" charset="0"/>
              </a:rPr>
              <a:t>給窮人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正顏楷體W9(P)" panose="03000900000000000000" pitchFamily="66" charset="-120"/>
                <a:cs typeface="Calibri" panose="020F0502020204030204" pitchFamily="34" charset="0"/>
              </a:rPr>
              <a:t>我如果欺騙過誰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正顏楷體W9(P)" panose="03000900000000000000" pitchFamily="66" charset="-120"/>
                <a:cs typeface="Calibri" panose="020F0502020204030204" pitchFamily="34" charset="0"/>
              </a:rPr>
              <a:t>我就以</a:t>
            </a:r>
            <a:r>
              <a:rPr lang="zh-TW" altLang="en-US" sz="4000" dirty="0">
                <a:solidFill>
                  <a:srgbClr val="FFFF00"/>
                </a:solidFill>
                <a:latin typeface="Calibri" panose="020F0502020204030204" pitchFamily="34" charset="0"/>
                <a:ea typeface="華康正顏楷體W9(P)" panose="03000900000000000000" pitchFamily="66" charset="-120"/>
                <a:cs typeface="Calibri" panose="020F0502020204030204" pitchFamily="34" charset="0"/>
              </a:rPr>
              <a:t>四倍賠償</a:t>
            </a:r>
            <a:r>
              <a:rPr lang="en-US" altLang="zh-TW" sz="40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360000" indent="-457200" algn="l">
              <a:spcBef>
                <a:spcPts val="0"/>
              </a:spcBef>
              <a:spcAft>
                <a:spcPts val="1800"/>
              </a:spcAft>
            </a:pPr>
            <a:r>
              <a:rPr lang="zh-TW" altLang="en-US" sz="4000" dirty="0">
                <a:solidFill>
                  <a:schemeClr val="bg1"/>
                </a:solidFill>
                <a:highlight>
                  <a:srgbClr val="9900CC"/>
                </a:highlight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找到耶穌</a:t>
            </a:r>
            <a:r>
              <a:rPr lang="en-US" altLang="zh-TW" sz="4000" dirty="0">
                <a:solidFill>
                  <a:schemeClr val="bg1"/>
                </a:solidFill>
                <a:highlight>
                  <a:srgbClr val="9900CC"/>
                </a:highlight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highlight>
                  <a:srgbClr val="9900CC"/>
                </a:highlight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錢財如糞土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;</a:t>
            </a:r>
            <a:r>
              <a:rPr lang="zh-TW" altLang="en-US" sz="4000" dirty="0">
                <a:solidFill>
                  <a:srgbClr val="FF0000"/>
                </a:solidFill>
                <a:highlight>
                  <a:srgbClr val="FFFF00"/>
                </a:highlight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找到永生</a:t>
            </a:r>
            <a:r>
              <a:rPr lang="en-US" altLang="zh-TW" sz="4000" dirty="0">
                <a:solidFill>
                  <a:srgbClr val="FF0000"/>
                </a:solidFill>
                <a:highlight>
                  <a:srgbClr val="FFFF00"/>
                </a:highlight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rgbClr val="FF0000"/>
                </a:solidFill>
                <a:highlight>
                  <a:srgbClr val="FFFF00"/>
                </a:highlight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今生如朝露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;</a:t>
            </a:r>
            <a:r>
              <a:rPr lang="zh-TW" altLang="en-US" sz="36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活出完美人生 霸權終究是夢幻</a:t>
            </a:r>
            <a:endParaRPr lang="en-US" altLang="zh-TW" sz="36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360000" indent="-457200" algn="l">
              <a:spcBef>
                <a:spcPts val="0"/>
              </a:spcBef>
              <a:spcAft>
                <a:spcPts val="1800"/>
              </a:spcAft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一半施捨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四倍賠償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:</a:t>
            </a:r>
            <a:r>
              <a:rPr lang="zh-TW" altLang="en-US" sz="4000" dirty="0">
                <a:solidFill>
                  <a:srgbClr val="FF0000"/>
                </a:solidFill>
                <a:highlight>
                  <a:srgbClr val="FFFF00"/>
                </a:highlight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因罪成聖</a:t>
            </a:r>
            <a:r>
              <a:rPr lang="en-US" altLang="zh-TW" sz="4000" dirty="0">
                <a:solidFill>
                  <a:srgbClr val="FF0000"/>
                </a:solidFill>
                <a:highlight>
                  <a:srgbClr val="FFFF00"/>
                </a:highlight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rgbClr val="FF0000"/>
                </a:solidFill>
                <a:highlight>
                  <a:srgbClr val="FFFF00"/>
                </a:highlight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因禍得福</a:t>
            </a:r>
            <a:endParaRPr lang="en-US" altLang="zh-TW" sz="4000" dirty="0">
              <a:solidFill>
                <a:srgbClr val="FF0000"/>
              </a:solidFill>
              <a:highlight>
                <a:srgbClr val="FFFF00"/>
              </a:highlight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360000" indent="-457200" algn="l">
              <a:spcBef>
                <a:spcPts val="0"/>
              </a:spcBef>
              <a:spcAft>
                <a:spcPts val="1800"/>
              </a:spcAft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不要犯罪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但不要怕犯了罪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;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善用一切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一切都是恩典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;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事事感恩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沒一件事不感恩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; </a:t>
            </a:r>
            <a:r>
              <a:rPr lang="zh-TW" altLang="en-US" sz="40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罪</a:t>
            </a:r>
            <a:r>
              <a:rPr lang="en-US" altLang="zh-TW" sz="40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原來可以誕生新生命</a:t>
            </a:r>
            <a:r>
              <a:rPr lang="en-US" altLang="zh-TW" sz="40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! </a:t>
            </a:r>
            <a:br>
              <a:rPr lang="en-US" altLang="zh-TW" sz="40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</a:br>
            <a:r>
              <a:rPr lang="en-US" altLang="zh-TW" sz="40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    </a:t>
            </a:r>
            <a:r>
              <a:rPr lang="zh-TW" altLang="en-US" sz="40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死</a:t>
            </a:r>
            <a:r>
              <a:rPr lang="en-US" altLang="zh-TW" sz="40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原來是通向永生的大門</a:t>
            </a:r>
            <a:r>
              <a:rPr lang="en-US" altLang="zh-TW" sz="40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!</a:t>
            </a:r>
            <a:endParaRPr lang="zh-HK" altLang="en-US" sz="4000" dirty="0">
              <a:solidFill>
                <a:srgbClr val="00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0090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標題 3">
            <a:extLst>
              <a:ext uri="{FF2B5EF4-FFF2-40B4-BE49-F238E27FC236}">
                <a16:creationId xmlns:a16="http://schemas.microsoft.com/office/drawing/2014/main" id="{EDEA6B42-5077-4B7E-8D6A-14D6FF7210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48072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zh-HK" altLang="en-US" sz="38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武俠小說中的</a:t>
            </a:r>
            <a:r>
              <a:rPr lang="zh-HK" altLang="en-US" sz="3800" dirty="0">
                <a:solidFill>
                  <a:srgbClr val="0000FF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楊過</a:t>
            </a:r>
            <a:r>
              <a:rPr lang="zh-HK" altLang="en-US" sz="38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受</a:t>
            </a:r>
            <a:r>
              <a:rPr lang="zh-HK" altLang="en-US" sz="3800" dirty="0">
                <a:solidFill>
                  <a:srgbClr val="0000FF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郭靖</a:t>
            </a:r>
            <a:r>
              <a:rPr lang="zh-HK" altLang="en-US" sz="38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感動而成為大俠</a:t>
            </a:r>
            <a:r>
              <a:rPr lang="en-US" altLang="zh-HK" sz="3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38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因為他看到郭靖是一位</a:t>
            </a:r>
            <a:r>
              <a:rPr lang="zh-HK" altLang="en-US" sz="380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俠之大者</a:t>
            </a:r>
            <a:r>
              <a:rPr lang="en-US" altLang="zh-HK" sz="3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38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不單有一般俠士的特質</a:t>
            </a:r>
            <a:r>
              <a:rPr lang="en-US" altLang="zh-HK" sz="3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38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還有</a:t>
            </a:r>
            <a:r>
              <a:rPr lang="zh-TW" altLang="en-US" sz="38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為</a:t>
            </a:r>
            <a:r>
              <a:rPr lang="zh-HK" altLang="en-US" sz="38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國為民的胸襟和抱負</a:t>
            </a:r>
            <a:r>
              <a:rPr lang="en-US" altLang="zh-HK" sz="3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lnSpc>
                <a:spcPts val="4000"/>
              </a:lnSpc>
              <a:spcBef>
                <a:spcPts val="0"/>
              </a:spcBef>
            </a:pPr>
            <a:r>
              <a:rPr lang="en-US" altLang="zh-TW" sz="4000" spc="-15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 wuxia novels, </a:t>
            </a:r>
            <a:r>
              <a:rPr lang="en-US" altLang="zh-TW" sz="4000" spc="-15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Yang Guo </a:t>
            </a:r>
            <a:r>
              <a:rPr lang="en-US" altLang="zh-TW" sz="4000" spc="-15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was deeply moved by </a:t>
            </a:r>
            <a:r>
              <a:rPr lang="en-US" altLang="zh-TW" sz="4000" spc="-15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Guo Jing </a:t>
            </a:r>
            <a:r>
              <a:rPr lang="en-US" altLang="zh-TW" sz="4000" spc="-15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and thus became a great martial hero. This </a:t>
            </a:r>
            <a:r>
              <a:rPr lang="en-US" altLang="zh-TW" sz="4000" spc="-15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transformatio</a:t>
            </a:r>
            <a:r>
              <a:rPr lang="en-US" altLang="zh-TW" sz="4000" spc="-15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 occurred because Yang Guo recognized that Guo Jing was the epitome of a true hero—possessing not only the typical traits of a knight-errant but also a </a:t>
            </a:r>
            <a:r>
              <a:rPr lang="en-US" altLang="zh-TW" sz="4000" spc="-15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broader vision, magnanimity, and aspirations dedicated to his country and people.</a:t>
            </a:r>
            <a:endParaRPr lang="zh-HK" altLang="en-US" sz="4000" spc="-150" dirty="0">
              <a:solidFill>
                <a:srgbClr val="FF0000"/>
              </a:solidFill>
              <a:latin typeface="Calibri" panose="020F0502020204030204" pitchFamily="34" charset="0"/>
              <a:ea typeface="華康儷中黑" panose="020B0509000000000000" pitchFamily="49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81495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標題 3">
            <a:extLst>
              <a:ext uri="{FF2B5EF4-FFF2-40B4-BE49-F238E27FC236}">
                <a16:creationId xmlns:a16="http://schemas.microsoft.com/office/drawing/2014/main" id="{EDEA6B42-5077-4B7E-8D6A-14D6FF7210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48072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zh-HK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今天的</a:t>
            </a:r>
            <a:r>
              <a:rPr lang="zh-HK" altLang="en-US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匝凱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因為與耶穌相遇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便快樂地向耶穌許諾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zh-HK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「主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你看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我把我財物的</a:t>
            </a:r>
            <a:r>
              <a:rPr lang="zh-HK" altLang="en-US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一半</a:t>
            </a:r>
            <a:r>
              <a:rPr lang="zh-HK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施捨給窮人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  <a:r>
              <a:rPr lang="zh-HK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我如果欺騙過誰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</a:p>
          <a:p>
            <a:pPr>
              <a:spcBef>
                <a:spcPts val="0"/>
              </a:spcBef>
            </a:pPr>
            <a:r>
              <a:rPr lang="zh-HK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我就以</a:t>
            </a:r>
            <a:r>
              <a:rPr lang="zh-HK" altLang="en-US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四倍賠償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zh-HK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」</a:t>
            </a:r>
            <a:r>
              <a:rPr lang="en-US" altLang="zh-HK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zh-TW" altLang="en-US" sz="28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路</a:t>
            </a:r>
            <a:r>
              <a:rPr lang="en-US" altLang="zh-HK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19:8)</a:t>
            </a:r>
          </a:p>
          <a:p>
            <a:pPr>
              <a:lnSpc>
                <a:spcPts val="4700"/>
              </a:lnSpc>
              <a:spcBef>
                <a:spcPts val="0"/>
              </a:spcBef>
            </a:pPr>
            <a:r>
              <a:rPr lang="en-US" altLang="zh-TW" sz="44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 today's Gospel, </a:t>
            </a:r>
            <a:r>
              <a:rPr lang="en-US" altLang="zh-TW" sz="4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Zacchaeus</a:t>
            </a:r>
            <a:r>
              <a:rPr lang="en-US" altLang="zh-TW" sz="44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having encountered Jesus, joyfully promised Him: "Behold, Lord, </a:t>
            </a:r>
            <a:r>
              <a:rPr lang="en-US" altLang="zh-TW" sz="4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half</a:t>
            </a:r>
            <a:r>
              <a:rPr lang="en-US" altLang="zh-TW" sz="44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of my goods I give to the poor; and if I have defrauded anyone of anything, I restore it </a:t>
            </a:r>
            <a:r>
              <a:rPr lang="en-US" altLang="zh-TW" sz="4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fourfold</a:t>
            </a:r>
            <a:r>
              <a:rPr lang="en-US" altLang="zh-TW" sz="44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." </a:t>
            </a:r>
            <a:r>
              <a:rPr lang="en-US" altLang="zh-TW" sz="28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(Luke 19:8)</a:t>
            </a:r>
            <a:endParaRPr lang="zh-TW" altLang="zh-TW" sz="28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95592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標題 3">
            <a:extLst>
              <a:ext uri="{FF2B5EF4-FFF2-40B4-BE49-F238E27FC236}">
                <a16:creationId xmlns:a16="http://schemas.microsoft.com/office/drawing/2014/main" id="{EDEA6B42-5077-4B7E-8D6A-14D6FF7210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34210"/>
            <a:ext cx="9144000" cy="666936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zh-HK" altLang="en-US" sz="39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在聖母獻耶穌於主堂時</a:t>
            </a:r>
            <a:r>
              <a:rPr lang="en-US" altLang="zh-HK" sz="3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39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西默盎</a:t>
            </a:r>
            <a:r>
              <a:rPr lang="zh-HK" altLang="en-US" sz="39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由聖母手中接過耶穌</a:t>
            </a:r>
            <a:r>
              <a:rPr lang="en-US" altLang="zh-HK" sz="3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39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開心地讚美天主</a:t>
            </a:r>
            <a:r>
              <a:rPr lang="en-US" altLang="zh-HK" sz="3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9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說</a:t>
            </a:r>
            <a:r>
              <a:rPr lang="zh-HK" altLang="en-US" sz="39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自己可以死而無憾了</a:t>
            </a:r>
            <a:r>
              <a:rPr lang="en-US" altLang="zh-HK" sz="3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  <a:r>
              <a:rPr lang="zh-HK" altLang="en-US" sz="39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匝凱</a:t>
            </a:r>
            <a:r>
              <a:rPr lang="zh-HK" altLang="en-US" sz="39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見到主</a:t>
            </a:r>
            <a:r>
              <a:rPr lang="en-US" altLang="zh-HK" sz="3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39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即視錢財如糞土</a:t>
            </a:r>
            <a:r>
              <a:rPr lang="en-US" altLang="zh-HK" sz="3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zh-HK" altLang="en-US" sz="39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西默盎和匝凱兩人</a:t>
            </a:r>
            <a:r>
              <a:rPr lang="en-US" altLang="zh-HK" sz="3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39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真可</a:t>
            </a:r>
            <a:r>
              <a:rPr lang="zh-HK" altLang="en-US" sz="39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互相比美</a:t>
            </a:r>
            <a:r>
              <a:rPr lang="en-US" altLang="zh-HK" sz="39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! </a:t>
            </a:r>
          </a:p>
          <a:p>
            <a:pPr>
              <a:lnSpc>
                <a:spcPts val="3800"/>
              </a:lnSpc>
              <a:spcBef>
                <a:spcPts val="0"/>
              </a:spcBef>
            </a:pPr>
            <a:r>
              <a:rPr lang="en-US" altLang="zh-TW" sz="42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When the Blessed Mother presented Jesus in the Temple, </a:t>
            </a:r>
            <a:r>
              <a:rPr lang="en-US" altLang="zh-TW" sz="42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Simeon</a:t>
            </a:r>
            <a:r>
              <a:rPr lang="en-US" altLang="zh-TW" sz="42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took Jesus into his arms and praised God with joy, saying he could now depart in peace. Upon meeting the Lord, </a:t>
            </a:r>
            <a:r>
              <a:rPr lang="en-US" altLang="zh-TW" sz="42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Zacchaeus</a:t>
            </a:r>
            <a:r>
              <a:rPr lang="en-US" altLang="zh-TW" sz="42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immediately regarded his wealth as worthless. Simeon and Zacchaeus indeed form </a:t>
            </a:r>
            <a:r>
              <a:rPr lang="en-US" altLang="zh-TW" sz="42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beautiful parallel</a:t>
            </a:r>
            <a:r>
              <a:rPr lang="en-US" altLang="zh-TW" sz="40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!</a:t>
            </a:r>
            <a:endParaRPr lang="zh-TW" altLang="zh-TW" sz="4000" dirty="0">
              <a:solidFill>
                <a:srgbClr val="FF0000"/>
              </a:solidFill>
              <a:effectLst/>
              <a:latin typeface="Calibri" panose="020F0502020204030204" pitchFamily="34" charset="0"/>
              <a:ea typeface="新細明體" panose="02020500000000000000" pitchFamily="18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6180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標題 3">
            <a:extLst>
              <a:ext uri="{FF2B5EF4-FFF2-40B4-BE49-F238E27FC236}">
                <a16:creationId xmlns:a16="http://schemas.microsoft.com/office/drawing/2014/main" id="{EDEA6B42-5077-4B7E-8D6A-14D6FF7210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48072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zh-HK" altLang="en-US" sz="39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我們今天</a:t>
            </a:r>
            <a:r>
              <a:rPr lang="en-US" altLang="zh-HK" sz="3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39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有多少人</a:t>
            </a:r>
            <a:r>
              <a:rPr lang="en-US" altLang="zh-HK" sz="3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39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是與耶穌相遇後</a:t>
            </a:r>
            <a:r>
              <a:rPr lang="en-US" altLang="zh-HK" sz="3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39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即產生</a:t>
            </a:r>
            <a:r>
              <a:rPr lang="zh-HK" altLang="en-US" sz="39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翻天覆地變化</a:t>
            </a:r>
            <a:r>
              <a:rPr lang="zh-HK" altLang="en-US" sz="39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的</a:t>
            </a:r>
            <a:r>
              <a:rPr lang="en-US" altLang="zh-HK" sz="3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?</a:t>
            </a:r>
            <a:r>
              <a:rPr lang="zh-HK" altLang="en-US" sz="39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許多人最多不過是開心一會兒</a:t>
            </a:r>
            <a:r>
              <a:rPr lang="en-US" altLang="zh-HK" sz="3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39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快樂兩三天</a:t>
            </a:r>
            <a:r>
              <a:rPr lang="en-US" altLang="zh-HK" sz="3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39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決志三四週而已</a:t>
            </a:r>
            <a:r>
              <a:rPr lang="en-US" altLang="zh-HK" sz="3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!</a:t>
            </a:r>
            <a:br>
              <a:rPr lang="en-US" altLang="zh-HK" sz="3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zh-TW" altLang="en-US" sz="39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而且最多只是個人</a:t>
            </a:r>
            <a:r>
              <a:rPr lang="en-US" altLang="zh-TW" sz="3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9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個人</a:t>
            </a:r>
            <a:r>
              <a:rPr lang="en-US" altLang="zh-TW" sz="3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9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個人</a:t>
            </a:r>
            <a:r>
              <a:rPr lang="en-US" altLang="zh-TW" sz="3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……</a:t>
            </a:r>
            <a:endParaRPr lang="en-US" altLang="zh-HK" sz="39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ts val="4400"/>
              </a:lnSpc>
              <a:spcBef>
                <a:spcPts val="0"/>
              </a:spcBef>
            </a:pPr>
            <a:r>
              <a:rPr lang="en-US" altLang="zh-TW" sz="44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How many people today experience </a:t>
            </a:r>
            <a:br>
              <a:rPr lang="en-US" altLang="zh-TW" sz="44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zh-TW" sz="4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radical transformation </a:t>
            </a:r>
            <a:r>
              <a:rPr lang="en-US" altLang="zh-TW" sz="44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after encountering Jesus? Many might feel joyous for a brief moment, their resolve lasting perhaps a </a:t>
            </a:r>
            <a:r>
              <a:rPr lang="en-US" altLang="zh-TW" sz="4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few days</a:t>
            </a:r>
            <a:r>
              <a:rPr lang="en-US" altLang="zh-TW" sz="44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or weeks at most. And often, it remains merely about the individual self.</a:t>
            </a:r>
            <a:endParaRPr lang="en-US" altLang="zh-HK" sz="4400" spc="-15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45821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標題 3">
            <a:extLst>
              <a:ext uri="{FF2B5EF4-FFF2-40B4-BE49-F238E27FC236}">
                <a16:creationId xmlns:a16="http://schemas.microsoft.com/office/drawing/2014/main" id="{EDEA6B42-5077-4B7E-8D6A-14D6FF7210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48072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zh-HK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有些人找我辦告解或和我訴心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當他們為犯了罪而傷心難過時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我有時會鼓勵他們效法匝凱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只要願意四倍償還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b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zh-HK" altLang="en-US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大罪人便可蛻變為大聖人</a:t>
            </a:r>
            <a:r>
              <a:rPr lang="en-US" altLang="zh-HK" sz="40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!</a:t>
            </a:r>
          </a:p>
          <a:p>
            <a:pPr>
              <a:lnSpc>
                <a:spcPts val="4200"/>
              </a:lnSpc>
              <a:spcBef>
                <a:spcPts val="0"/>
              </a:spcBef>
            </a:pPr>
            <a:r>
              <a:rPr lang="en-US" altLang="zh-TW" sz="40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Sometimes, when people come to me for confession or spiritual conversation, expressing sorrow for their sins, I encourage them to follow Zacchaeus' example. By being willing to make fourfold restitution, even the </a:t>
            </a:r>
            <a:r>
              <a:rPr lang="en-US" altLang="zh-TW" sz="40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greatest sinner can </a:t>
            </a:r>
            <a:br>
              <a:rPr lang="en-US" altLang="zh-TW" sz="40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zh-TW" sz="40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 transformed into a great saint!</a:t>
            </a:r>
            <a:endParaRPr lang="zh-TW" altLang="zh-TW" sz="4000" dirty="0">
              <a:solidFill>
                <a:srgbClr val="FF0000"/>
              </a:solidFill>
              <a:effectLst/>
              <a:latin typeface="Calibri" panose="020F0502020204030204" pitchFamily="34" charset="0"/>
              <a:ea typeface="新細明體" panose="02020500000000000000" pitchFamily="18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8880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標題 3">
            <a:extLst>
              <a:ext uri="{FF2B5EF4-FFF2-40B4-BE49-F238E27FC236}">
                <a16:creationId xmlns:a16="http://schemas.microsoft.com/office/drawing/2014/main" id="{EDEA6B42-5077-4B7E-8D6A-14D6FF7210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48072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zh-HK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這種</a:t>
            </a:r>
            <a:r>
              <a:rPr lang="zh-HK" altLang="en-US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化咒詛為祝福</a:t>
            </a:r>
            <a:r>
              <a:rPr lang="zh-HK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的能力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便叫「</a:t>
            </a:r>
            <a:r>
              <a:rPr lang="zh-HK" altLang="en-US" sz="4000" dirty="0">
                <a:solidFill>
                  <a:srgbClr val="0000FF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君子憂道不憂貧</a:t>
            </a:r>
            <a:r>
              <a:rPr lang="zh-HK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」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即不怕貧窮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只怕不懂得面對貧窮之道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不知道危可以化為機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</a:p>
          <a:p>
            <a:pPr>
              <a:spcBef>
                <a:spcPts val="0"/>
              </a:spcBef>
            </a:pPr>
            <a:r>
              <a:rPr lang="zh-HK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災難可以變為恩典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spcBef>
                <a:spcPts val="0"/>
              </a:spcBef>
            </a:pPr>
            <a:r>
              <a:rPr lang="en-US" altLang="zh-TW" sz="3900" spc="-15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This ability to turn curses into blessings is akin to the principle: "</a:t>
            </a:r>
            <a:r>
              <a:rPr lang="en-US" altLang="zh-TW" sz="3900" spc="-15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noble person worries about the Way, not about poverty</a:t>
            </a:r>
            <a:r>
              <a:rPr lang="en-US" altLang="zh-TW" sz="3900" spc="-15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." It means one should not fear poverty itself, but rather the inability to face it rightly—knowing </a:t>
            </a:r>
            <a:r>
              <a:rPr lang="en-US" altLang="zh-TW" sz="3900" spc="-15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how crisis can become opportunity</a:t>
            </a:r>
            <a:r>
              <a:rPr lang="en-US" altLang="zh-TW" sz="3900" spc="-15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and disaster can turn into grace.</a:t>
            </a:r>
            <a:endParaRPr lang="en-US" altLang="zh-HK" sz="3900" spc="-15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37796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標題 3">
            <a:extLst>
              <a:ext uri="{FF2B5EF4-FFF2-40B4-BE49-F238E27FC236}">
                <a16:creationId xmlns:a16="http://schemas.microsoft.com/office/drawing/2014/main" id="{EDEA6B42-5077-4B7E-8D6A-14D6FF7210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48072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zh-HK" altLang="en-US" sz="42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想起</a:t>
            </a:r>
            <a:r>
              <a:rPr lang="zh-HK" altLang="en-US" sz="42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中美兩個大國</a:t>
            </a:r>
            <a:r>
              <a:rPr lang="en-US" altLang="zh-HK" sz="4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42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如果他們的領導人只知以自我為中心</a:t>
            </a:r>
            <a:r>
              <a:rPr lang="en-US" altLang="zh-HK" sz="4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42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或只知以自己的國家為中心</a:t>
            </a:r>
            <a:r>
              <a:rPr lang="en-US" altLang="zh-HK" sz="4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42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那麼</a:t>
            </a:r>
            <a:r>
              <a:rPr lang="en-US" altLang="zh-HK" sz="4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42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他們便會</a:t>
            </a:r>
            <a:br>
              <a:rPr lang="en-US" altLang="zh-HK" sz="42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</a:br>
            <a:r>
              <a:rPr lang="zh-HK" altLang="en-US" sz="42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為世界帶來</a:t>
            </a:r>
            <a:r>
              <a:rPr lang="zh-HK" altLang="en-US" sz="42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熊熊戰火</a:t>
            </a:r>
            <a:r>
              <a:rPr lang="en-US" altLang="zh-HK" sz="4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spcBef>
                <a:spcPts val="0"/>
              </a:spcBef>
            </a:pPr>
            <a:r>
              <a:rPr lang="en-US" altLang="zh-TW" sz="4200" spc="-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Considering </a:t>
            </a:r>
            <a:r>
              <a:rPr lang="en-US" altLang="zh-TW" sz="4200" spc="-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two great nations</a:t>
            </a:r>
            <a:r>
              <a:rPr lang="en-US" altLang="zh-TW" sz="4200" spc="-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China and the United States, if their leaders are solely self-centered or prioritize only their own countries' interests, they risk plunging the world into the </a:t>
            </a:r>
            <a:r>
              <a:rPr lang="en-US" altLang="zh-TW" sz="4200" spc="-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raging flames of war</a:t>
            </a:r>
            <a:r>
              <a:rPr lang="en-US" altLang="zh-TW" sz="4200" spc="-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altLang="zh-HK" sz="4200" spc="-1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24576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-27384"/>
            <a:ext cx="9108504" cy="6713984"/>
          </a:xfrm>
        </p:spPr>
        <p:txBody>
          <a:bodyPr/>
          <a:lstStyle/>
          <a:p>
            <a:pPr marL="0" indent="0" eaLnBrk="1">
              <a:lnSpc>
                <a:spcPts val="1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TW" sz="3600" dirty="0">
              <a:solidFill>
                <a:schemeClr val="bg1"/>
              </a:solidFill>
              <a:latin typeface="華康中黑體" panose="020B0509000000000000" pitchFamily="49" charset="-120"/>
              <a:ea typeface="華康中黑體" panose="020B0509000000000000" pitchFamily="49" charset="-120"/>
              <a:cs typeface="華康中黑體" panose="020B0509000000000000" pitchFamily="49" charset="-120"/>
            </a:endParaRPr>
          </a:p>
          <a:p>
            <a:pPr marL="0" indent="0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3600" dirty="0">
                <a:solidFill>
                  <a:schemeClr val="bg1"/>
                </a:solidFill>
                <a:latin typeface="華康中黑體" panose="020B0509000000000000" pitchFamily="49" charset="-120"/>
                <a:ea typeface="華康中黑體" panose="020B0509000000000000" pitchFamily="49" charset="-120"/>
                <a:cs typeface="華康中黑體" panose="020B0509000000000000" pitchFamily="49" charset="-120"/>
              </a:rPr>
              <a:t>恭讀智慧篇　</a:t>
            </a:r>
            <a:r>
              <a:rPr lang="en-US" altLang="zh-TW" sz="3600" dirty="0">
                <a:solidFill>
                  <a:schemeClr val="bg1"/>
                </a:solidFill>
                <a:latin typeface="華康中黑體" panose="020B0509000000000000" pitchFamily="49" charset="-120"/>
                <a:ea typeface="華康中黑體" panose="020B0509000000000000" pitchFamily="49" charset="-120"/>
                <a:cs typeface="華康中黑體" panose="020B0509000000000000" pitchFamily="49" charset="-120"/>
              </a:rPr>
              <a:t>11:22-12:2</a:t>
            </a:r>
          </a:p>
          <a:p>
            <a:pPr marL="0" indent="0" algn="just" eaLnBrk="1"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上主，整個世界，在你跟前，有如天秤上的一粒沙塵，落在地面上的一滴朝露。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但是，你憐憫眾生，因為你是無所不能的。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你假裝看不見人的罪，是為叫罪人悔改。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的確，你愛惜一切所有，不惱恨你所造的；如果你憎恨什麼，你必不會造它。</a:t>
            </a:r>
          </a:p>
          <a:p>
            <a:pPr marL="0" indent="0" algn="just" eaLnBrk="1"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如果你不願意，什麼東西能夠存在？如果你不吩咐，什麼東西能夠保全？</a:t>
            </a:r>
            <a:endParaRPr lang="zh-TW" altLang="en-US" sz="36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eaLnBrk="1">
              <a:lnSpc>
                <a:spcPts val="48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TW" sz="4000" dirty="0">
              <a:solidFill>
                <a:srgbClr val="FFFF00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zh-TW" altLang="zh-TW" sz="1800" b="1">
              <a:solidFill>
                <a:srgbClr val="FFFFFF"/>
              </a:solidFill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F7EFC15C-B444-4258-A79B-F682EE69FC92}"/>
              </a:ext>
            </a:extLst>
          </p:cNvPr>
          <p:cNvSpPr txBox="1"/>
          <p:nvPr/>
        </p:nvSpPr>
        <p:spPr>
          <a:xfrm>
            <a:off x="8117917" y="6191190"/>
            <a:ext cx="194421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2000" b="1" dirty="0">
                <a:solidFill>
                  <a:schemeClr val="bg1"/>
                </a:solidFill>
                <a:latin typeface="+mn-lt"/>
                <a:ea typeface="新細明體" charset="-120"/>
              </a:rPr>
              <a:t>1/2</a:t>
            </a:r>
            <a:endParaRPr lang="zh-TW" altLang="en-US" sz="2000" b="1" dirty="0">
              <a:solidFill>
                <a:schemeClr val="bg1"/>
              </a:solidFill>
              <a:latin typeface="+mn-lt"/>
              <a:ea typeface="新細明體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3464770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標題 3">
            <a:extLst>
              <a:ext uri="{FF2B5EF4-FFF2-40B4-BE49-F238E27FC236}">
                <a16:creationId xmlns:a16="http://schemas.microsoft.com/office/drawing/2014/main" id="{EDEA6B42-5077-4B7E-8D6A-14D6FF7210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48072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zh-HK" altLang="en-US" sz="3800" dirty="0">
                <a:ea typeface="華康儷中黑" panose="020B0509000000000000" pitchFamily="49" charset="-120"/>
              </a:rPr>
              <a:t>但如果他們都以</a:t>
            </a:r>
            <a:r>
              <a:rPr lang="zh-HK" altLang="en-US" sz="3800" dirty="0">
                <a:solidFill>
                  <a:srgbClr val="FF0000"/>
                </a:solidFill>
                <a:ea typeface="華康儷中黑" panose="020B0509000000000000" pitchFamily="49" charset="-120"/>
              </a:rPr>
              <a:t>大同</a:t>
            </a:r>
            <a:r>
              <a:rPr lang="zh-HK" altLang="en-US" sz="3800" dirty="0">
                <a:ea typeface="華康儷中黑" panose="020B0509000000000000" pitchFamily="49" charset="-120"/>
              </a:rPr>
              <a:t>或</a:t>
            </a:r>
            <a:r>
              <a:rPr lang="zh-HK" altLang="en-US" sz="3800" dirty="0">
                <a:solidFill>
                  <a:srgbClr val="FF0000"/>
                </a:solidFill>
                <a:ea typeface="華康儷中黑" panose="020B0509000000000000" pitchFamily="49" charset="-120"/>
              </a:rPr>
              <a:t>天國</a:t>
            </a:r>
            <a:r>
              <a:rPr lang="zh-HK" altLang="en-US" sz="3800" dirty="0">
                <a:ea typeface="華康儷中黑" panose="020B0509000000000000" pitchFamily="49" charset="-120"/>
              </a:rPr>
              <a:t>為重</a:t>
            </a:r>
            <a:r>
              <a:rPr lang="en-US" altLang="zh-HK" sz="3800" dirty="0">
                <a:ea typeface="華康儷中黑" panose="020B0509000000000000" pitchFamily="49" charset="-120"/>
              </a:rPr>
              <a:t>,</a:t>
            </a:r>
            <a:r>
              <a:rPr lang="zh-HK" altLang="en-US" sz="3800" dirty="0">
                <a:ea typeface="華康儷中黑" panose="020B0509000000000000" pitchFamily="49" charset="-120"/>
              </a:rPr>
              <a:t>彼此以開放</a:t>
            </a:r>
            <a:r>
              <a:rPr lang="en-US" altLang="zh-HK" sz="3800" dirty="0">
                <a:ea typeface="華康儷中黑" panose="020B0509000000000000" pitchFamily="49" charset="-120"/>
              </a:rPr>
              <a:t>,</a:t>
            </a:r>
            <a:r>
              <a:rPr lang="zh-HK" altLang="en-US" sz="3800" dirty="0">
                <a:ea typeface="華康儷中黑" panose="020B0509000000000000" pitchFamily="49" charset="-120"/>
              </a:rPr>
              <a:t>包容</a:t>
            </a:r>
            <a:r>
              <a:rPr lang="en-US" altLang="zh-HK" sz="3800" dirty="0">
                <a:ea typeface="華康儷中黑" panose="020B0509000000000000" pitchFamily="49" charset="-120"/>
              </a:rPr>
              <a:t>,</a:t>
            </a:r>
            <a:r>
              <a:rPr lang="zh-HK" altLang="en-US" sz="3800" dirty="0">
                <a:ea typeface="華康儷中黑" panose="020B0509000000000000" pitchFamily="49" charset="-120"/>
              </a:rPr>
              <a:t>共創</a:t>
            </a:r>
            <a:r>
              <a:rPr lang="en-US" altLang="zh-HK" sz="3800" dirty="0">
                <a:ea typeface="華康儷中黑" panose="020B0509000000000000" pitchFamily="49" charset="-120"/>
              </a:rPr>
              <a:t>,</a:t>
            </a:r>
            <a:r>
              <a:rPr lang="zh-HK" altLang="en-US" sz="3800" dirty="0">
                <a:ea typeface="華康儷中黑" panose="020B0509000000000000" pitchFamily="49" charset="-120"/>
              </a:rPr>
              <a:t>共贏</a:t>
            </a:r>
            <a:r>
              <a:rPr lang="en-US" altLang="zh-HK" sz="3800" dirty="0">
                <a:ea typeface="華康儷中黑" panose="020B0509000000000000" pitchFamily="49" charset="-120"/>
              </a:rPr>
              <a:t>,</a:t>
            </a:r>
            <a:r>
              <a:rPr lang="zh-HK" altLang="en-US" sz="3800" dirty="0">
                <a:ea typeface="華康儷中黑" panose="020B0509000000000000" pitchFamily="49" charset="-120"/>
              </a:rPr>
              <a:t>互惠</a:t>
            </a:r>
            <a:r>
              <a:rPr lang="en-US" altLang="zh-HK" sz="3800" dirty="0">
                <a:ea typeface="華康儷中黑" panose="020B0509000000000000" pitchFamily="49" charset="-120"/>
              </a:rPr>
              <a:t>,</a:t>
            </a:r>
            <a:r>
              <a:rPr lang="zh-HK" altLang="en-US" sz="3800" dirty="0">
                <a:ea typeface="華康儷中黑" panose="020B0509000000000000" pitchFamily="49" charset="-120"/>
              </a:rPr>
              <a:t>共享等為重</a:t>
            </a:r>
            <a:r>
              <a:rPr lang="en-US" altLang="zh-HK" sz="3800" dirty="0">
                <a:ea typeface="華康儷中黑" panose="020B0509000000000000" pitchFamily="49" charset="-120"/>
              </a:rPr>
              <a:t>,</a:t>
            </a:r>
            <a:r>
              <a:rPr lang="zh-HK" altLang="en-US" sz="3800" dirty="0">
                <a:ea typeface="華康儷中黑" panose="020B0509000000000000" pitchFamily="49" charset="-120"/>
              </a:rPr>
              <a:t>他們不單行了善事</a:t>
            </a:r>
            <a:r>
              <a:rPr lang="en-US" altLang="zh-HK" sz="3800" dirty="0">
                <a:ea typeface="華康儷中黑" panose="020B0509000000000000" pitchFamily="49" charset="-120"/>
              </a:rPr>
              <a:t>,</a:t>
            </a:r>
            <a:r>
              <a:rPr lang="zh-HK" altLang="en-US" sz="3800" dirty="0">
                <a:ea typeface="華康儷中黑" panose="020B0509000000000000" pitchFamily="49" charset="-120"/>
              </a:rPr>
              <a:t>而且是「</a:t>
            </a:r>
            <a:r>
              <a:rPr lang="zh-HK" altLang="en-US" sz="3800" dirty="0">
                <a:solidFill>
                  <a:srgbClr val="FF0000"/>
                </a:solidFill>
                <a:ea typeface="華康儷中黑" panose="020B0509000000000000" pitchFamily="49" charset="-120"/>
              </a:rPr>
              <a:t>善之大者</a:t>
            </a:r>
            <a:r>
              <a:rPr lang="zh-HK" altLang="en-US" sz="3800" dirty="0">
                <a:ea typeface="華康儷中黑" panose="020B0509000000000000" pitchFamily="49" charset="-120"/>
              </a:rPr>
              <a:t>」</a:t>
            </a:r>
            <a:r>
              <a:rPr lang="en-US" altLang="zh-HK" sz="3800" dirty="0">
                <a:ea typeface="華康儷中黑" panose="020B0509000000000000" pitchFamily="49" charset="-120"/>
              </a:rPr>
              <a:t>,</a:t>
            </a:r>
            <a:br>
              <a:rPr lang="en-US" altLang="zh-HK" sz="3800" dirty="0">
                <a:ea typeface="華康儷中黑" panose="020B0509000000000000" pitchFamily="49" charset="-120"/>
              </a:rPr>
            </a:br>
            <a:r>
              <a:rPr lang="zh-HK" altLang="en-US" sz="3800" dirty="0">
                <a:ea typeface="華康儷中黑" panose="020B0509000000000000" pitchFamily="49" charset="-120"/>
              </a:rPr>
              <a:t>世界有福了</a:t>
            </a:r>
            <a:r>
              <a:rPr lang="en-US" altLang="zh-HK" sz="3800" dirty="0">
                <a:ea typeface="華康儷中黑" panose="020B0509000000000000" pitchFamily="49" charset="-120"/>
              </a:rPr>
              <a:t>.</a:t>
            </a:r>
            <a:r>
              <a:rPr lang="zh-HK" altLang="en-US" sz="3800" dirty="0">
                <a:ea typeface="華康儷中黑" panose="020B0509000000000000" pitchFamily="49" charset="-120"/>
              </a:rPr>
              <a:t>讓我們為此祈禱</a:t>
            </a:r>
            <a:r>
              <a:rPr lang="en-US" altLang="zh-HK" sz="3800" dirty="0">
                <a:ea typeface="華康儷中黑" panose="020B0509000000000000" pitchFamily="49" charset="-120"/>
              </a:rPr>
              <a:t>!</a:t>
            </a:r>
          </a:p>
          <a:p>
            <a:pPr>
              <a:lnSpc>
                <a:spcPts val="4400"/>
              </a:lnSpc>
              <a:spcBef>
                <a:spcPts val="0"/>
              </a:spcBef>
            </a:pPr>
            <a:r>
              <a:rPr lang="en-US" altLang="zh-TW" sz="3800" spc="-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However, if they both prioritize the Great Unity/ the Kingdom of Heaven, emphasizing </a:t>
            </a:r>
            <a:r>
              <a:rPr lang="en-US" altLang="zh-TW" sz="3800" spc="-10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openness, inclusiveness, collaboration, mutual success, reciprocity, and shared benefits</a:t>
            </a:r>
            <a:r>
              <a:rPr lang="en-US" altLang="zh-TW" sz="3800" spc="-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they will not only do good but embody </a:t>
            </a:r>
            <a:r>
              <a:rPr lang="en-US" altLang="zh-TW" sz="3800" spc="-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"Greatest Good</a:t>
            </a:r>
            <a:r>
              <a:rPr lang="en-US" altLang="zh-TW" sz="3800" spc="-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." The world would be profoundly blessed. </a:t>
            </a:r>
          </a:p>
          <a:p>
            <a:pPr>
              <a:lnSpc>
                <a:spcPts val="4400"/>
              </a:lnSpc>
              <a:spcBef>
                <a:spcPts val="0"/>
              </a:spcBef>
            </a:pPr>
            <a:r>
              <a:rPr lang="en-US" altLang="zh-TW" sz="3800" spc="-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Let us pray for this!</a:t>
            </a:r>
            <a:endParaRPr lang="zh-TW" altLang="zh-TW" sz="3800" spc="-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564687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7DBEF912-3E58-49E5-9B4C-838771BCFD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52636"/>
            <a:ext cx="9144000" cy="6552728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zh-TW" altLang="en-US" sz="36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「未知生</a:t>
            </a:r>
            <a:r>
              <a:rPr lang="en-US" altLang="zh-TW" sz="3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6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焉知死」</a:t>
            </a:r>
            <a:r>
              <a:rPr lang="zh-TW" altLang="en-US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「</a:t>
            </a:r>
            <a:r>
              <a:rPr lang="zh-TW" altLang="en-US" sz="3600" dirty="0">
                <a:solidFill>
                  <a:srgbClr val="9900CC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未知死</a:t>
            </a:r>
            <a:r>
              <a:rPr lang="en-US" altLang="zh-TW" sz="3600" dirty="0">
                <a:solidFill>
                  <a:srgbClr val="9900CC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600" dirty="0">
                <a:solidFill>
                  <a:srgbClr val="9900CC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焉知生」</a:t>
            </a:r>
            <a:br>
              <a:rPr lang="en-US" altLang="zh-TW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zh-TW" altLang="en-US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生生死死</a:t>
            </a:r>
            <a:r>
              <a:rPr lang="en-US" altLang="zh-TW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今生來世</a:t>
            </a:r>
            <a:r>
              <a:rPr lang="en-US" altLang="zh-TW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 都是一事的兩面</a:t>
            </a:r>
            <a:r>
              <a:rPr lang="en-US" altLang="zh-TW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zh-TW" altLang="en-US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甚至悼念亡者</a:t>
            </a:r>
            <a:r>
              <a:rPr lang="en-US" altLang="zh-TW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也應有</a:t>
            </a:r>
            <a:r>
              <a:rPr lang="zh-TW" altLang="en-US" sz="36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慎終追遠</a:t>
            </a:r>
            <a:r>
              <a:rPr lang="en-US" altLang="zh-TW" sz="3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6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民德歸厚</a:t>
            </a:r>
            <a:r>
              <a:rPr lang="zh-TW" altLang="en-US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的精神和</a:t>
            </a:r>
            <a:br>
              <a:rPr lang="en-US" altLang="zh-TW" sz="360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</a:br>
            <a:r>
              <a:rPr lang="zh-TW" altLang="en-US" sz="360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覺悟</a:t>
            </a:r>
            <a:r>
              <a:rPr lang="en-US" altLang="zh-TW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讓生命更豐富</a:t>
            </a:r>
            <a:r>
              <a:rPr lang="en-US" altLang="zh-TW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更立體</a:t>
            </a:r>
            <a:r>
              <a:rPr lang="en-US" altLang="zh-TW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,</a:t>
            </a:r>
            <a:r>
              <a:rPr lang="zh-TW" altLang="en-US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更精彩</a:t>
            </a:r>
            <a:r>
              <a:rPr lang="en-US" altLang="zh-TW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lnSpc>
                <a:spcPts val="4000"/>
              </a:lnSpc>
              <a:spcBef>
                <a:spcPts val="0"/>
              </a:spcBef>
            </a:pPr>
            <a:r>
              <a:rPr lang="en-US" altLang="zh-TW" sz="360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If we do not know life, how can we know death? </a:t>
            </a:r>
            <a:r>
              <a:rPr lang="en-US" altLang="zh-TW" sz="3600" kern="100" dirty="0">
                <a:solidFill>
                  <a:srgbClr val="9900CC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If we do not know death, how can we know life? </a:t>
            </a:r>
            <a:r>
              <a:rPr lang="en-US" altLang="zh-TW" sz="3600" kern="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Life and death, this life and the afterlife, are but two sides of the same reality. Even in honoring ancestors and remembering the past, we are cultivating a society where public </a:t>
            </a:r>
            <a:r>
              <a:rPr lang="en-US" altLang="zh-TW" sz="360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virtue is deepened and sincerity flourishes</a:t>
            </a:r>
            <a:r>
              <a:rPr lang="en-US" altLang="zh-TW" sz="3600" kern="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thus making life </a:t>
            </a:r>
            <a:r>
              <a:rPr lang="en-US" altLang="zh-TW" sz="3600" kern="100" dirty="0" err="1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richer,brighter</a:t>
            </a:r>
            <a:r>
              <a:rPr lang="en-US" altLang="zh-TW" sz="3600" kern="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and more multi-dimensional.</a:t>
            </a:r>
          </a:p>
          <a:p>
            <a:pPr algn="l">
              <a:lnSpc>
                <a:spcPts val="1600"/>
              </a:lnSpc>
              <a:spcBef>
                <a:spcPts val="0"/>
              </a:spcBef>
            </a:pPr>
            <a:r>
              <a:rPr lang="zh-TW" altLang="en-US" sz="1600" kern="100" dirty="0">
                <a:solidFill>
                  <a:srgbClr val="FF0000"/>
                </a:solidFill>
                <a:ea typeface="華康儷中黑(P)" panose="020B0500000000000000" pitchFamily="34" charset="-120"/>
                <a:cs typeface="Calibri" panose="020F0502020204030204" pitchFamily="34" charset="0"/>
              </a:rPr>
              <a:t>                                                                                                                                 </a:t>
            </a:r>
            <a:r>
              <a:rPr lang="zh-TW" altLang="en-US" sz="1600" kern="100" dirty="0">
                <a:solidFill>
                  <a:srgbClr val="FF0000"/>
                </a:solidFill>
                <a:highlight>
                  <a:srgbClr val="FFFF00"/>
                </a:highlight>
                <a:ea typeface="華康儷中黑(P)" panose="020B0500000000000000" pitchFamily="34" charset="-120"/>
                <a:cs typeface="Calibri" panose="020F0502020204030204" pitchFamily="34" charset="0"/>
              </a:rPr>
              <a:t>點讚</a:t>
            </a:r>
            <a:r>
              <a:rPr lang="en-US" altLang="zh-TW" sz="1600" kern="100" dirty="0">
                <a:solidFill>
                  <a:srgbClr val="FF0000"/>
                </a:solidFill>
                <a:highlight>
                  <a:srgbClr val="FFFF00"/>
                </a:highlight>
                <a:ea typeface="華康儷中黑(P)" panose="020B0500000000000000" pitchFamily="34" charset="-120"/>
                <a:cs typeface="Calibri" panose="020F0502020204030204" pitchFamily="34" charset="0"/>
              </a:rPr>
              <a:t>,</a:t>
            </a:r>
            <a:r>
              <a:rPr lang="zh-TW" altLang="en-US" sz="1600" kern="100" dirty="0">
                <a:solidFill>
                  <a:srgbClr val="FF0000"/>
                </a:solidFill>
                <a:highlight>
                  <a:srgbClr val="FFFF00"/>
                </a:highlight>
                <a:ea typeface="華康儷中黑(P)" panose="020B0500000000000000" pitchFamily="34" charset="-120"/>
                <a:cs typeface="Calibri" panose="020F0502020204030204" pitchFamily="34" charset="0"/>
              </a:rPr>
              <a:t>留言</a:t>
            </a:r>
            <a:r>
              <a:rPr lang="en-US" altLang="zh-TW" sz="1600" kern="100" dirty="0">
                <a:solidFill>
                  <a:srgbClr val="FF0000"/>
                </a:solidFill>
                <a:highlight>
                  <a:srgbClr val="FFFF00"/>
                </a:highlight>
                <a:ea typeface="華康儷中黑(P)" panose="020B0500000000000000" pitchFamily="34" charset="-120"/>
                <a:cs typeface="Calibri" panose="020F0502020204030204" pitchFamily="34" charset="0"/>
              </a:rPr>
              <a:t>,</a:t>
            </a:r>
            <a:r>
              <a:rPr lang="zh-TW" altLang="en-US" sz="1600" kern="100" dirty="0">
                <a:solidFill>
                  <a:srgbClr val="FF0000"/>
                </a:solidFill>
                <a:highlight>
                  <a:srgbClr val="FFFF00"/>
                </a:highlight>
                <a:ea typeface="華康儷中黑(P)" panose="020B0500000000000000" pitchFamily="34" charset="-120"/>
                <a:cs typeface="Calibri" panose="020F0502020204030204" pitchFamily="34" charset="0"/>
              </a:rPr>
              <a:t>分享</a:t>
            </a:r>
            <a:endParaRPr lang="zh-TW" altLang="zh-TW" sz="1600" kern="100" dirty="0">
              <a:solidFill>
                <a:srgbClr val="FF0000"/>
              </a:solidFill>
              <a:effectLst/>
              <a:highlight>
                <a:srgbClr val="FFFF00"/>
              </a:highlight>
              <a:ea typeface="華康儷中黑(P)" panose="020B0500000000000000" pitchFamily="34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554349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9330" name="Rectangle 2">
            <a:extLst>
              <a:ext uri="{FF2B5EF4-FFF2-40B4-BE49-F238E27FC236}">
                <a16:creationId xmlns:a16="http://schemas.microsoft.com/office/drawing/2014/main" id="{B2EF5AAD-EEB9-496C-B277-24E491281BF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6062" y="188937"/>
            <a:ext cx="9144000" cy="6048375"/>
          </a:xfrm>
        </p:spPr>
        <p:txBody>
          <a:bodyPr/>
          <a:lstStyle/>
          <a:p>
            <a:pPr algn="ctr" eaLnBrk="1" hangingPunct="1">
              <a:lnSpc>
                <a:spcPts val="70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sz="44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(P)" pitchFamily="34" charset="-120"/>
              </a:rPr>
              <a:t>願 好 天 主 </a:t>
            </a:r>
          </a:p>
          <a:p>
            <a:pPr algn="ctr" eaLnBrk="1" hangingPunct="1">
              <a:lnSpc>
                <a:spcPts val="70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sz="4400" dirty="0">
                <a:solidFill>
                  <a:srgbClr val="9900CC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華康儷中黑" panose="020B0509000000000000" pitchFamily="49" charset="-120"/>
                <a:ea typeface="華康儷中黑" panose="020B0509000000000000" pitchFamily="49" charset="-120"/>
              </a:rPr>
              <a:t>祝 福 你 和 你 的 家 庭</a:t>
            </a:r>
          </a:p>
          <a:p>
            <a:pPr algn="ctr" eaLnBrk="1" hangingPunct="1">
              <a:lnSpc>
                <a:spcPts val="70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sz="440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華康儷中黑" panose="020B0509000000000000" pitchFamily="49" charset="-120"/>
                <a:ea typeface="華康儷中黑" panose="020B0509000000000000" pitchFamily="49" charset="-120"/>
              </a:rPr>
              <a:t>你 的 工 作</a:t>
            </a:r>
            <a:endParaRPr lang="en-US" altLang="zh-TW" sz="4400" dirty="0">
              <a:solidFill>
                <a:srgbClr val="FF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華康儷中黑" panose="020B0509000000000000" pitchFamily="49" charset="-120"/>
              <a:ea typeface="華康儷中黑" panose="020B0509000000000000" pitchFamily="49" charset="-120"/>
            </a:endParaRPr>
          </a:p>
          <a:p>
            <a:pPr algn="ctr" eaLnBrk="1" hangingPunct="1">
              <a:lnSpc>
                <a:spcPts val="7000"/>
              </a:lnSpc>
              <a:spcBef>
                <a:spcPts val="600"/>
              </a:spcBef>
              <a:spcAft>
                <a:spcPts val="600"/>
              </a:spcAft>
              <a:buFontTx/>
              <a:buNone/>
              <a:defRPr/>
            </a:pPr>
            <a:r>
              <a:rPr lang="zh-TW" altLang="en-US" sz="5400" dirty="0">
                <a:solidFill>
                  <a:srgbClr val="00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華康儷中黑" panose="020B0509000000000000" pitchFamily="49" charset="-120"/>
                <a:ea typeface="華康儷中黑" panose="020B0509000000000000" pitchFamily="49" charset="-120"/>
              </a:rPr>
              <a:t>幫助你戰勝疫情和一切困境</a:t>
            </a:r>
            <a:endParaRPr lang="en-US" altLang="zh-TW" sz="5400" dirty="0">
              <a:solidFill>
                <a:srgbClr val="00FF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華康儷中黑" panose="020B0509000000000000" pitchFamily="49" charset="-120"/>
              <a:ea typeface="華康儷中黑" panose="020B0509000000000000" pitchFamily="49" charset="-120"/>
            </a:endParaRPr>
          </a:p>
          <a:p>
            <a:pPr algn="ctr" eaLnBrk="1" hangingPunct="1">
              <a:lnSpc>
                <a:spcPts val="70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sz="440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華康儷中黑" panose="020B0509000000000000" pitchFamily="49" charset="-120"/>
                <a:ea typeface="華康儷中黑" panose="020B0509000000000000" pitchFamily="49" charset="-120"/>
              </a:rPr>
              <a:t>化 危 為 機</a:t>
            </a:r>
          </a:p>
          <a:p>
            <a:pPr algn="ctr" eaLnBrk="1" hangingPunct="1">
              <a:lnSpc>
                <a:spcPts val="7000"/>
              </a:lnSpc>
              <a:spcBef>
                <a:spcPts val="1200"/>
              </a:spcBef>
              <a:buFontTx/>
              <a:buNone/>
              <a:defRPr/>
            </a:pPr>
            <a:r>
              <a:rPr lang="zh-TW" altLang="en-US" sz="5400" spc="6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天主愛你</a:t>
            </a:r>
            <a:r>
              <a:rPr lang="zh-TW" altLang="en-US" sz="3600" spc="6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 </a:t>
            </a:r>
            <a:r>
              <a:rPr lang="zh-TW" altLang="en-US" sz="5400" spc="6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主佑</a:t>
            </a:r>
            <a:r>
              <a:rPr lang="zh-TW" altLang="en-US" sz="4400" spc="6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！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260648"/>
            <a:ext cx="9108504" cy="6480720"/>
          </a:xfrm>
        </p:spPr>
        <p:txBody>
          <a:bodyPr/>
          <a:lstStyle/>
          <a:p>
            <a:pPr marL="0" indent="0" algn="just" eaLnBrk="1"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愛護眾生的主宰！只有你愛惜萬物，因為萬物都是你的。</a:t>
            </a:r>
          </a:p>
          <a:p>
            <a:pPr marL="0" indent="0" algn="just" eaLnBrk="1"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你那不死不滅的氣息，在萬物之內；因此，你逐步懲罰墮落的人，要他們想起所犯的罪惡，藉以警告他們，離棄惡事，而相信你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——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上主。</a:t>
            </a:r>
            <a:r>
              <a:rPr lang="en-US" altLang="zh-TW" sz="36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——</a:t>
            </a:r>
            <a:r>
              <a:rPr lang="zh-TW" altLang="en-US" sz="36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上主的話。</a:t>
            </a:r>
            <a:endParaRPr lang="en-US" altLang="zh-TW" sz="3600" dirty="0">
              <a:solidFill>
                <a:srgbClr val="FFFF00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眾</a:t>
            </a:r>
            <a:r>
              <a:rPr lang="en-US" altLang="zh-TW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:</a:t>
            </a:r>
            <a:r>
              <a:rPr lang="zh-TW" altLang="en-US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感謝天主</a:t>
            </a:r>
            <a:endParaRPr lang="zh-TW" altLang="en-US" sz="36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eaLnBrk="1">
              <a:lnSpc>
                <a:spcPts val="48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TW" sz="4000" dirty="0">
              <a:solidFill>
                <a:srgbClr val="FFFF00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zh-TW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F7EFC15C-B444-4258-A79B-F682EE69FC92}"/>
              </a:ext>
            </a:extLst>
          </p:cNvPr>
          <p:cNvSpPr txBox="1"/>
          <p:nvPr/>
        </p:nvSpPr>
        <p:spPr>
          <a:xfrm>
            <a:off x="7783839" y="5733256"/>
            <a:ext cx="1655763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新細明體" charset="-120"/>
                <a:cs typeface="+mn-cs"/>
              </a:rPr>
              <a:t>2/2</a:t>
            </a:r>
            <a:endParaRPr kumimoji="1" lang="zh-TW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新細明體" charset="-120"/>
              <a:cs typeface="+mn-cs"/>
            </a:endParaRP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BC6541FF-1174-44DC-A9A5-0A419907D7EF}"/>
              </a:ext>
            </a:extLst>
          </p:cNvPr>
          <p:cNvSpPr txBox="1"/>
          <p:nvPr/>
        </p:nvSpPr>
        <p:spPr>
          <a:xfrm>
            <a:off x="3419872" y="5013176"/>
            <a:ext cx="3240360" cy="52322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TW" altLang="en-US" sz="2800" dirty="0">
                <a:solidFill>
                  <a:schemeClr val="bg1"/>
                </a:solidFill>
              </a:rPr>
              <a:t>靜默片刻</a:t>
            </a:r>
            <a:r>
              <a:rPr lang="zh-TW" altLang="en-US" sz="1400" dirty="0">
                <a:solidFill>
                  <a:schemeClr val="bg1"/>
                </a:solidFill>
              </a:rPr>
              <a:t>  </a:t>
            </a:r>
            <a:r>
              <a:rPr lang="zh-TW" altLang="en-US" sz="2800" dirty="0">
                <a:solidFill>
                  <a:schemeClr val="bg1"/>
                </a:solidFill>
              </a:rPr>
              <a:t>默存心中</a:t>
            </a:r>
          </a:p>
        </p:txBody>
      </p:sp>
    </p:spTree>
    <p:extLst>
      <p:ext uri="{BB962C8B-B14F-4D97-AF65-F5344CB8AC3E}">
        <p14:creationId xmlns:p14="http://schemas.microsoft.com/office/powerpoint/2010/main" val="35862849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16632"/>
            <a:ext cx="9144000" cy="6399498"/>
          </a:xfrm>
        </p:spPr>
        <p:txBody>
          <a:bodyPr/>
          <a:lstStyle/>
          <a:p>
            <a:pPr marL="0" indent="0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3600" dirty="0">
                <a:solidFill>
                  <a:schemeClr val="bg1"/>
                </a:solidFill>
                <a:latin typeface="華康中黑體" panose="020B0509000000000000" pitchFamily="49" charset="-120"/>
                <a:ea typeface="華康中黑體" panose="020B0509000000000000" pitchFamily="49" charset="-120"/>
                <a:cs typeface="華康中黑體" panose="020B0509000000000000" pitchFamily="49" charset="-120"/>
              </a:rPr>
              <a:t>恭讀聖保祿宗徒致得撒洛尼人後書 </a:t>
            </a:r>
            <a:r>
              <a:rPr lang="en-US" altLang="zh-TW" sz="3600" dirty="0">
                <a:solidFill>
                  <a:schemeClr val="bg1"/>
                </a:solidFill>
                <a:latin typeface="華康中黑體" panose="020B0509000000000000" pitchFamily="49" charset="-120"/>
                <a:ea typeface="華康中黑體" panose="020B0509000000000000" pitchFamily="49" charset="-120"/>
                <a:cs typeface="華康中黑體" panose="020B0509000000000000" pitchFamily="49" charset="-120"/>
              </a:rPr>
              <a:t>1:11-2:2</a:t>
            </a: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弟兄姊妹們：</a:t>
            </a: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我們常為你們祈禱，求我們的天主，使你們相稱於他的召叫；求他以德能，成全你們各種樂意向善的心，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及信德的行為，好使我們的主耶穌基督的名字，在你們內受光榮，你們也在他內，賴我們的天主和主耶穌基督的恩寵，受光榮。</a:t>
            </a: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弟兄們，關於我們的主耶穌基督的來臨，和我們聚集到他面前的事，</a:t>
            </a: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zh-TW" altLang="zh-TW" sz="1800" b="1">
              <a:solidFill>
                <a:srgbClr val="FFFFFF"/>
              </a:solidFill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F7EFC15C-B444-4258-A79B-F682EE69FC92}"/>
              </a:ext>
            </a:extLst>
          </p:cNvPr>
          <p:cNvSpPr txBox="1"/>
          <p:nvPr/>
        </p:nvSpPr>
        <p:spPr>
          <a:xfrm>
            <a:off x="8352853" y="6269310"/>
            <a:ext cx="755651" cy="4000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2000" b="1" dirty="0">
                <a:solidFill>
                  <a:schemeClr val="bg1"/>
                </a:solidFill>
                <a:latin typeface="+mn-lt"/>
                <a:ea typeface="新細明體" charset="-120"/>
              </a:rPr>
              <a:t>1/2</a:t>
            </a:r>
            <a:endParaRPr lang="zh-TW" altLang="en-US" sz="2000" b="1" dirty="0">
              <a:solidFill>
                <a:schemeClr val="bg1"/>
              </a:solidFill>
              <a:latin typeface="+mn-lt"/>
              <a:ea typeface="新細明體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008900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16632"/>
            <a:ext cx="9144000" cy="6621574"/>
          </a:xfrm>
        </p:spPr>
        <p:txBody>
          <a:bodyPr/>
          <a:lstStyle/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我們請求你們，不要因著什麼神恩，或什麼言論，或什麼似乎出於我們的書信，好像說主的日子迫近了，就迅速失去理智，驚慌失措。</a:t>
            </a:r>
            <a:r>
              <a:rPr lang="en-US" altLang="zh-TW" sz="36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——</a:t>
            </a:r>
            <a:r>
              <a:rPr lang="zh-TW" altLang="en-US" sz="36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上主的話。</a:t>
            </a:r>
            <a:endParaRPr lang="en-US" altLang="zh-TW" sz="36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眾</a:t>
            </a:r>
            <a:r>
              <a:rPr lang="en-US" altLang="zh-TW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:</a:t>
            </a:r>
            <a:r>
              <a:rPr lang="zh-TW" altLang="en-US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感謝天主</a:t>
            </a:r>
            <a:endParaRPr lang="zh-TW" altLang="en-US" sz="36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lang="en-US" altLang="zh-TW" sz="4000" dirty="0">
              <a:solidFill>
                <a:srgbClr val="FFFF00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zh-TW" altLang="zh-TW" sz="1800" b="1">
              <a:solidFill>
                <a:srgbClr val="FFFFFF"/>
              </a:solidFill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F7EFC15C-B444-4258-A79B-F682EE69FC92}"/>
              </a:ext>
            </a:extLst>
          </p:cNvPr>
          <p:cNvSpPr txBox="1"/>
          <p:nvPr/>
        </p:nvSpPr>
        <p:spPr>
          <a:xfrm>
            <a:off x="7884318" y="6026570"/>
            <a:ext cx="1655763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TW" sz="2000" b="1" dirty="0">
                <a:solidFill>
                  <a:schemeClr val="bg1"/>
                </a:solidFill>
                <a:latin typeface="+mn-lt"/>
                <a:ea typeface="新細明體" charset="-120"/>
              </a:rPr>
              <a:t>2/2</a:t>
            </a:r>
            <a:endParaRPr lang="zh-TW" altLang="en-US" sz="2000" b="1" dirty="0">
              <a:solidFill>
                <a:schemeClr val="bg1"/>
              </a:solidFill>
              <a:latin typeface="+mn-lt"/>
              <a:ea typeface="新細明體" charset="-120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9F768EA2-493F-4447-ADBA-C4E90016DBFE}"/>
              </a:ext>
            </a:extLst>
          </p:cNvPr>
          <p:cNvSpPr txBox="1"/>
          <p:nvPr/>
        </p:nvSpPr>
        <p:spPr>
          <a:xfrm>
            <a:off x="2915816" y="4489956"/>
            <a:ext cx="3240360" cy="52322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TW" altLang="en-US" sz="2800" dirty="0">
                <a:solidFill>
                  <a:schemeClr val="bg1"/>
                </a:solidFill>
              </a:rPr>
              <a:t>靜默片刻</a:t>
            </a:r>
            <a:r>
              <a:rPr lang="zh-TW" altLang="en-US" sz="1400" dirty="0">
                <a:solidFill>
                  <a:schemeClr val="bg1"/>
                </a:solidFill>
              </a:rPr>
              <a:t>  </a:t>
            </a:r>
            <a:r>
              <a:rPr lang="zh-TW" altLang="en-US" sz="2800" dirty="0">
                <a:solidFill>
                  <a:schemeClr val="bg1"/>
                </a:solidFill>
              </a:rPr>
              <a:t>默存心中</a:t>
            </a:r>
          </a:p>
        </p:txBody>
      </p:sp>
    </p:spTree>
    <p:extLst>
      <p:ext uri="{BB962C8B-B14F-4D97-AF65-F5344CB8AC3E}">
        <p14:creationId xmlns:p14="http://schemas.microsoft.com/office/powerpoint/2010/main" val="1357568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6512" y="144016"/>
            <a:ext cx="9107488" cy="6713984"/>
          </a:xfrm>
        </p:spPr>
        <p:txBody>
          <a:bodyPr/>
          <a:lstStyle/>
          <a:p>
            <a:pPr marL="0" indent="0" algn="just" eaLnBrk="1">
              <a:lnSpc>
                <a:spcPts val="4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600" dirty="0">
                <a:solidFill>
                  <a:schemeClr val="bg1"/>
                </a:solidFill>
                <a:latin typeface="華康中黑體" panose="020B0509000000000000" pitchFamily="49" charset="-120"/>
                <a:ea typeface="華康中黑體" panose="020B0509000000000000" pitchFamily="49" charset="-120"/>
                <a:cs typeface="華康中黑體" panose="020B0509000000000000" pitchFamily="49" charset="-120"/>
              </a:rPr>
              <a:t>恭讀聖路加福音　</a:t>
            </a:r>
            <a:r>
              <a:rPr lang="en-US" altLang="zh-TW" sz="3600" dirty="0">
                <a:solidFill>
                  <a:schemeClr val="bg1"/>
                </a:solidFill>
                <a:latin typeface="華康中黑體" panose="020B0509000000000000" pitchFamily="49" charset="-120"/>
                <a:ea typeface="華康中黑體" panose="020B0509000000000000" pitchFamily="49" charset="-120"/>
                <a:cs typeface="華康中黑體" panose="020B0509000000000000" pitchFamily="49" charset="-120"/>
              </a:rPr>
              <a:t>19:1-10</a:t>
            </a:r>
          </a:p>
          <a:p>
            <a:pPr marL="0" indent="0" algn="just" eaLnBrk="1">
              <a:lnSpc>
                <a:spcPts val="4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那時候，耶穌進入耶里哥，正經過的時候，有一個人，名叫匝凱，他原是稅吏，是個富有的人。他想要看看耶穌是什麼人；但由於人多，不能看見，因為他身材短小。於是他往前奔跑，攀上了一棵野桑樹，要看看耶穌，因為耶穌就要從那裡經過。耶穌來到那地方，抬頭一看，對他說：「匝凱，你快下來！因為我今天必須住在你家中。」</a:t>
            </a: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zh-TW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F7EFC15C-B444-4258-A79B-F682EE69FC92}"/>
              </a:ext>
            </a:extLst>
          </p:cNvPr>
          <p:cNvSpPr txBox="1"/>
          <p:nvPr/>
        </p:nvSpPr>
        <p:spPr>
          <a:xfrm>
            <a:off x="8279606" y="6348760"/>
            <a:ext cx="1655763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新細明體" charset="-120"/>
                <a:cs typeface="+mn-cs"/>
              </a:rPr>
              <a:t>1/2</a:t>
            </a:r>
            <a:endParaRPr kumimoji="1" lang="zh-TW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新細明體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407290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47178"/>
            <a:ext cx="9144000" cy="6810214"/>
          </a:xfrm>
        </p:spPr>
        <p:txBody>
          <a:bodyPr/>
          <a:lstStyle/>
          <a:p>
            <a:pPr marL="0" indent="0" algn="just" eaLnBrk="1">
              <a:lnSpc>
                <a:spcPts val="48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匝凱便趕快下來，喜悅地接待耶穌。眾人見了，都竊竊私議說：「耶穌竟然到有罪的人那裡投宿。」匝凱站起來對主說：「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主，你看，我把我財物的一半施捨給窮人；我如果欺騙過誰，我就以四倍賠償。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」耶穌對他說：「今天救恩臨到了這一家，因為他也是亞巴郎之子。因為人子來，是為尋找及拯救迷失了的人。</a:t>
            </a:r>
            <a:r>
              <a:rPr lang="en-US" altLang="zh-HK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——</a:t>
            </a:r>
            <a:r>
              <a:rPr lang="zh-HK" altLang="en-US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基督的福音。</a:t>
            </a:r>
            <a:endParaRPr lang="en-US" altLang="zh-HK" dirty="0">
              <a:solidFill>
                <a:srgbClr val="FFFF00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39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眾：基督，我們讚美你！</a:t>
            </a: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lang="en-US" altLang="zh-TW" sz="4000" dirty="0">
              <a:solidFill>
                <a:srgbClr val="FFFF00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zh-TW" altLang="zh-TW" sz="1800" b="1">
              <a:solidFill>
                <a:srgbClr val="FFFFFF"/>
              </a:solidFill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F7EFC15C-B444-4258-A79B-F682EE69FC92}"/>
              </a:ext>
            </a:extLst>
          </p:cNvPr>
          <p:cNvSpPr txBox="1"/>
          <p:nvPr/>
        </p:nvSpPr>
        <p:spPr>
          <a:xfrm>
            <a:off x="8496869" y="6295218"/>
            <a:ext cx="755651" cy="4000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2000" b="1" dirty="0">
                <a:solidFill>
                  <a:schemeClr val="bg1"/>
                </a:solidFill>
                <a:latin typeface="+mn-lt"/>
                <a:ea typeface="新細明體" charset="-120"/>
              </a:rPr>
              <a:t>2/2</a:t>
            </a:r>
            <a:endParaRPr lang="zh-TW" altLang="en-US" sz="2000" b="1" dirty="0">
              <a:solidFill>
                <a:schemeClr val="bg1"/>
              </a:solidFill>
              <a:latin typeface="+mn-lt"/>
              <a:ea typeface="新細明體" charset="-120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4B59F4F9-C174-4409-9D7C-422D4E8FBCDA}"/>
              </a:ext>
            </a:extLst>
          </p:cNvPr>
          <p:cNvSpPr txBox="1"/>
          <p:nvPr/>
        </p:nvSpPr>
        <p:spPr>
          <a:xfrm>
            <a:off x="4860032" y="5733256"/>
            <a:ext cx="3240360" cy="52322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TW" altLang="en-US" sz="2800" dirty="0">
                <a:solidFill>
                  <a:schemeClr val="bg1"/>
                </a:solidFill>
              </a:rPr>
              <a:t>靜默片刻</a:t>
            </a:r>
            <a:r>
              <a:rPr lang="zh-TW" altLang="en-US" sz="1400" dirty="0">
                <a:solidFill>
                  <a:schemeClr val="bg1"/>
                </a:solidFill>
              </a:rPr>
              <a:t>  </a:t>
            </a:r>
            <a:r>
              <a:rPr lang="zh-TW" altLang="en-US" sz="2800" dirty="0">
                <a:solidFill>
                  <a:schemeClr val="bg1"/>
                </a:solidFill>
              </a:rPr>
              <a:t>默存心中</a:t>
            </a:r>
          </a:p>
        </p:txBody>
      </p:sp>
    </p:spTree>
    <p:extLst>
      <p:ext uri="{BB962C8B-B14F-4D97-AF65-F5344CB8AC3E}">
        <p14:creationId xmlns:p14="http://schemas.microsoft.com/office/powerpoint/2010/main" val="23649952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0486A049-F482-4C82-A6EA-C4B1E1A45E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22063"/>
            <a:ext cx="9144000" cy="6691313"/>
          </a:xfrm>
        </p:spPr>
        <p:txBody>
          <a:bodyPr/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TW" altLang="en-US" sz="3600" dirty="0">
                <a:solidFill>
                  <a:srgbClr val="FFFF00"/>
                </a:solidFill>
                <a:ea typeface="華康儷中黑" panose="020B0509000000000000" pitchFamily="49" charset="-120"/>
              </a:rPr>
              <a:t>常年期第三十一主日</a:t>
            </a:r>
            <a:endParaRPr lang="en-US" altLang="zh-TW" sz="3600" dirty="0">
              <a:solidFill>
                <a:srgbClr val="FFFF00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spcBef>
                <a:spcPts val="1200"/>
              </a:spcBef>
              <a:buFontTx/>
              <a:buNone/>
            </a:pP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2025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年</a:t>
            </a: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11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月</a:t>
            </a: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2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日 </a:t>
            </a:r>
            <a:r>
              <a:rPr lang="en-US" altLang="zh-TW" sz="2800" dirty="0">
                <a:solidFill>
                  <a:schemeClr val="bg1"/>
                </a:solidFill>
                <a:ea typeface="華康儷中黑" pitchFamily="49" charset="-120"/>
              </a:rPr>
              <a:t>(</a:t>
            </a:r>
            <a:r>
              <a:rPr lang="zh-TW" altLang="en-US" sz="2800" dirty="0">
                <a:solidFill>
                  <a:schemeClr val="bg1"/>
                </a:solidFill>
                <a:ea typeface="華康儷中黑" pitchFamily="49" charset="-120"/>
              </a:rPr>
              <a:t>追思亡者</a:t>
            </a:r>
            <a:r>
              <a:rPr lang="en-US" altLang="zh-TW" sz="2800" dirty="0">
                <a:solidFill>
                  <a:schemeClr val="bg1"/>
                </a:solidFill>
                <a:ea typeface="華康儷中黑" pitchFamily="49" charset="-120"/>
              </a:rPr>
              <a:t>)</a:t>
            </a:r>
            <a:endParaRPr lang="zh-TW" altLang="en-US" sz="2800" dirty="0">
              <a:solidFill>
                <a:schemeClr val="bg1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spcBef>
                <a:spcPts val="1200"/>
              </a:spcBef>
              <a:buFontTx/>
              <a:buNone/>
            </a:pPr>
            <a:r>
              <a:rPr lang="zh-TW" altLang="en-US" sz="5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感</a:t>
            </a:r>
            <a:r>
              <a:rPr lang="zh-TW" altLang="en-US" sz="1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 </a:t>
            </a:r>
            <a:r>
              <a:rPr lang="zh-TW" altLang="en-US" sz="5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恩</a:t>
            </a:r>
            <a:r>
              <a:rPr lang="zh-TW" altLang="en-US" sz="1200" dirty="0">
                <a:solidFill>
                  <a:srgbClr val="FFFF00"/>
                </a:solidFill>
                <a:ea typeface="華康正顏楷體W7" panose="03000709000000000000" pitchFamily="65" charset="-120"/>
              </a:rPr>
              <a:t> </a:t>
            </a:r>
            <a:r>
              <a:rPr lang="zh-TW" altLang="en-US" sz="4800" dirty="0">
                <a:solidFill>
                  <a:srgbClr val="FF0000"/>
                </a:solidFill>
                <a:highlight>
                  <a:srgbClr val="FFFF00"/>
                </a:highlight>
                <a:ea typeface="華康正顏楷體W7" panose="03000709000000000000" pitchFamily="65" charset="-120"/>
              </a:rPr>
              <a:t>祭</a:t>
            </a:r>
            <a:r>
              <a:rPr lang="zh-TW" altLang="en-US" sz="1200" dirty="0">
                <a:solidFill>
                  <a:srgbClr val="FFFF00"/>
                </a:solidFill>
                <a:ea typeface="華康正顏楷體W7" panose="03000709000000000000" pitchFamily="65" charset="-120"/>
              </a:rPr>
              <a:t> </a:t>
            </a:r>
            <a:r>
              <a:rPr lang="zh-TW" altLang="en-US" sz="4800" dirty="0">
                <a:solidFill>
                  <a:srgbClr val="FFFF00"/>
                </a:solidFill>
                <a:highlight>
                  <a:srgbClr val="FF0000"/>
                </a:highlight>
                <a:ea typeface="華康正顏楷體W7" panose="03000709000000000000" pitchFamily="65" charset="-120"/>
              </a:rPr>
              <a:t>宴</a:t>
            </a:r>
          </a:p>
          <a:p>
            <a:pPr algn="ctr" eaLnBrk="1" hangingPunct="1">
              <a:buFontTx/>
              <a:buNone/>
            </a:pPr>
            <a:endParaRPr lang="zh-TW" altLang="en-US" sz="1800" dirty="0">
              <a:solidFill>
                <a:schemeClr val="bg1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lnSpc>
                <a:spcPts val="2500"/>
              </a:lnSpc>
              <a:spcBef>
                <a:spcPts val="600"/>
              </a:spcBef>
              <a:spcAft>
                <a:spcPts val="1200"/>
              </a:spcAft>
              <a:buFontTx/>
              <a:buNone/>
            </a:pPr>
            <a:r>
              <a:rPr lang="zh-TW" altLang="en-US" sz="3600" dirty="0">
                <a:solidFill>
                  <a:schemeClr val="bg1"/>
                </a:solidFill>
                <a:ea typeface="華康儷中黑" panose="020B0509000000000000" pitchFamily="49" charset="-120"/>
              </a:rPr>
              <a:t>主 題</a:t>
            </a:r>
          </a:p>
          <a:p>
            <a:pPr algn="ctr" eaLnBrk="1" hangingPunct="1">
              <a:spcBef>
                <a:spcPts val="1200"/>
              </a:spcBef>
              <a:spcAft>
                <a:spcPts val="1200"/>
              </a:spcAft>
              <a:buFontTx/>
              <a:buNone/>
            </a:pPr>
            <a:r>
              <a:rPr lang="en-US" altLang="zh-TW" sz="6000" dirty="0">
                <a:solidFill>
                  <a:srgbClr val="FFFF00"/>
                </a:solidFill>
                <a:ea typeface="華康儷中黑" panose="020B0509000000000000" pitchFamily="49" charset="-120"/>
              </a:rPr>
              <a:t> </a:t>
            </a:r>
            <a:r>
              <a:rPr lang="zh-TW" altLang="en-US" sz="8000" dirty="0">
                <a:solidFill>
                  <a:srgbClr val="FFFF00"/>
                </a:solidFill>
                <a:ea typeface="華康儷中黑" panose="020B0509000000000000" pitchFamily="49" charset="-120"/>
              </a:rPr>
              <a:t>取消死亡 樂於賠償</a:t>
            </a:r>
            <a:endParaRPr lang="en-US" altLang="zh-TW" sz="8000" dirty="0">
              <a:solidFill>
                <a:srgbClr val="FFFF00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spcBef>
                <a:spcPts val="1200"/>
              </a:spcBef>
              <a:spcAft>
                <a:spcPts val="0"/>
              </a:spcAft>
              <a:buFontTx/>
              <a:buNone/>
            </a:pPr>
            <a:r>
              <a:rPr lang="en-US" altLang="zh-TW" sz="4800" dirty="0">
                <a:solidFill>
                  <a:schemeClr val="bg1"/>
                </a:solidFill>
                <a:ea typeface="華康儷中黑" panose="020B0509000000000000" pitchFamily="49" charset="-120"/>
              </a:rPr>
              <a:t>——</a:t>
            </a:r>
            <a:r>
              <a:rPr lang="zh-TW" altLang="en-US" sz="4800" dirty="0">
                <a:solidFill>
                  <a:schemeClr val="bg1"/>
                </a:solidFill>
                <a:ea typeface="華康儷中黑" panose="020B0509000000000000" pitchFamily="49" charset="-120"/>
              </a:rPr>
              <a:t>三不朽</a:t>
            </a:r>
            <a:r>
              <a:rPr lang="zh-TW" altLang="en-US" sz="2400" dirty="0">
                <a:solidFill>
                  <a:schemeClr val="bg1"/>
                </a:solidFill>
                <a:ea typeface="華康儷中黑" panose="020B0509000000000000" pitchFamily="49" charset="-120"/>
              </a:rPr>
              <a:t>  </a:t>
            </a:r>
            <a:r>
              <a:rPr lang="zh-TW" altLang="en-US" sz="4800" dirty="0">
                <a:solidFill>
                  <a:schemeClr val="bg1"/>
                </a:solidFill>
                <a:ea typeface="華康儷中黑" panose="020B0509000000000000" pitchFamily="49" charset="-120"/>
              </a:rPr>
              <a:t>未知生焉知死</a:t>
            </a:r>
            <a:r>
              <a:rPr lang="en-US" altLang="zh-TW" sz="4800" dirty="0">
                <a:solidFill>
                  <a:schemeClr val="bg1"/>
                </a:solidFill>
                <a:ea typeface="華康儷中黑" panose="020B0509000000000000" pitchFamily="49" charset="-120"/>
              </a:rPr>
              <a:t>——</a:t>
            </a:r>
          </a:p>
        </p:txBody>
      </p:sp>
    </p:spTree>
    <p:extLst>
      <p:ext uri="{BB962C8B-B14F-4D97-AF65-F5344CB8AC3E}">
        <p14:creationId xmlns:p14="http://schemas.microsoft.com/office/powerpoint/2010/main" val="16011836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標題 3">
            <a:extLst>
              <a:ext uri="{FF2B5EF4-FFF2-40B4-BE49-F238E27FC236}">
                <a16:creationId xmlns:a16="http://schemas.microsoft.com/office/drawing/2014/main" id="{7396DF0A-ADEF-4063-ADFB-AAB1FFDD33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260648"/>
            <a:ext cx="9144000" cy="6624736"/>
          </a:xfrm>
        </p:spPr>
        <p:txBody>
          <a:bodyPr/>
          <a:lstStyle/>
          <a:p>
            <a:pPr marL="360000" indent="-457200" algn="l">
              <a:spcBef>
                <a:spcPts val="0"/>
              </a:spcBef>
              <a:spcAft>
                <a:spcPts val="1800"/>
              </a:spcAft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上主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整個世界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在你跟前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有如天秤上的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一粒沙塵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落在地面上的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一滴朝露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.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你假裝看不見人的罪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是為叫罪人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悔改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。</a:t>
            </a: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360000" indent="-457200" algn="l">
              <a:spcBef>
                <a:spcPts val="0"/>
              </a:spcBef>
              <a:spcAft>
                <a:spcPts val="1800"/>
              </a:spcAft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我們常為你們祈禱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求我們的天主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使你們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相稱於他的召叫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;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求他以德能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成全你們各種樂意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向善的心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.</a:t>
            </a:r>
          </a:p>
          <a:p>
            <a:pPr marL="360000" indent="-457200" algn="l">
              <a:spcBef>
                <a:spcPts val="0"/>
              </a:spcBef>
              <a:spcAft>
                <a:spcPts val="1800"/>
              </a:spcAft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主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你看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我把我財物的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一半施捨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給窮人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;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我如果欺騙過誰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我就以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四倍賠償</a:t>
            </a:r>
            <a:r>
              <a:rPr lang="en-US" altLang="zh-TW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.</a:t>
            </a:r>
            <a:endParaRPr lang="zh-HK" altLang="en-US" sz="4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7792184"/>
      </p:ext>
    </p:extLst>
  </p:cSld>
  <p:clrMapOvr>
    <a:masterClrMapping/>
  </p:clrMapOvr>
</p:sld>
</file>

<file path=ppt/theme/theme1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5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23567</TotalTime>
  <Words>2092</Words>
  <Application>Microsoft Office PowerPoint</Application>
  <PresentationFormat>如螢幕大小 (4:3)</PresentationFormat>
  <Paragraphs>84</Paragraphs>
  <Slides>22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12</vt:i4>
      </vt:variant>
      <vt:variant>
        <vt:lpstr>佈景主題</vt:lpstr>
      </vt:variant>
      <vt:variant>
        <vt:i4>3</vt:i4>
      </vt:variant>
      <vt:variant>
        <vt:lpstr>投影片標題</vt:lpstr>
      </vt:variant>
      <vt:variant>
        <vt:i4>22</vt:i4>
      </vt:variant>
    </vt:vector>
  </HeadingPairs>
  <TitlesOfParts>
    <vt:vector size="37" baseType="lpstr">
      <vt:lpstr>華康中黑體</vt:lpstr>
      <vt:lpstr>華康中黑體(P)</vt:lpstr>
      <vt:lpstr>華康正顏楷體W7</vt:lpstr>
      <vt:lpstr>華康正顏楷體W7(P)</vt:lpstr>
      <vt:lpstr>華康正顏楷體W9(P)</vt:lpstr>
      <vt:lpstr>華康魏碑體</vt:lpstr>
      <vt:lpstr>華康儷中黑</vt:lpstr>
      <vt:lpstr>華康儷中黑(P)</vt:lpstr>
      <vt:lpstr>新細明體</vt:lpstr>
      <vt:lpstr>Arial</vt:lpstr>
      <vt:lpstr>Calibri</vt:lpstr>
      <vt:lpstr>Wingdings</vt:lpstr>
      <vt:lpstr>預設簡報設計</vt:lpstr>
      <vt:lpstr>3_預設簡報設計</vt:lpstr>
      <vt:lpstr>15_預設簡報設計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>Cirs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Fr. Tsui</dc:creator>
  <cp:lastModifiedBy>user</cp:lastModifiedBy>
  <cp:revision>1186</cp:revision>
  <dcterms:created xsi:type="dcterms:W3CDTF">2006-09-26T01:05:23Z</dcterms:created>
  <dcterms:modified xsi:type="dcterms:W3CDTF">2025-10-06T04:30:50Z</dcterms:modified>
</cp:coreProperties>
</file>