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498" r:id="rId2"/>
    <p:sldMasterId id="2147488511" r:id="rId3"/>
    <p:sldMasterId id="2147488749" r:id="rId4"/>
    <p:sldMasterId id="2147489694" r:id="rId5"/>
  </p:sldMasterIdLst>
  <p:notesMasterIdLst>
    <p:notesMasterId r:id="rId70"/>
  </p:notesMasterIdLst>
  <p:handoutMasterIdLst>
    <p:handoutMasterId r:id="rId71"/>
  </p:handoutMasterIdLst>
  <p:sldIdLst>
    <p:sldId id="914" r:id="rId6"/>
    <p:sldId id="1177" r:id="rId7"/>
    <p:sldId id="926" r:id="rId8"/>
    <p:sldId id="909" r:id="rId9"/>
    <p:sldId id="1027" r:id="rId10"/>
    <p:sldId id="1222" r:id="rId11"/>
    <p:sldId id="1046" r:id="rId12"/>
    <p:sldId id="1047" r:id="rId13"/>
    <p:sldId id="514" r:id="rId14"/>
    <p:sldId id="287" r:id="rId15"/>
    <p:sldId id="929" r:id="rId16"/>
    <p:sldId id="1050" r:id="rId17"/>
    <p:sldId id="1178" r:id="rId18"/>
    <p:sldId id="1051" r:id="rId19"/>
    <p:sldId id="1053" r:id="rId20"/>
    <p:sldId id="1180" r:id="rId21"/>
    <p:sldId id="1028" r:id="rId22"/>
    <p:sldId id="888" r:id="rId23"/>
    <p:sldId id="1054" r:id="rId24"/>
    <p:sldId id="1181" r:id="rId25"/>
    <p:sldId id="930" r:id="rId26"/>
    <p:sldId id="1237" r:id="rId27"/>
    <p:sldId id="1223" r:id="rId28"/>
    <p:sldId id="1224" r:id="rId29"/>
    <p:sldId id="1225" r:id="rId30"/>
    <p:sldId id="1226" r:id="rId31"/>
    <p:sldId id="1239" r:id="rId32"/>
    <p:sldId id="1227" r:id="rId33"/>
    <p:sldId id="1228" r:id="rId34"/>
    <p:sldId id="1229" r:id="rId35"/>
    <p:sldId id="1230" r:id="rId36"/>
    <p:sldId id="1231" r:id="rId37"/>
    <p:sldId id="1232" r:id="rId38"/>
    <p:sldId id="1233" r:id="rId39"/>
    <p:sldId id="1234" r:id="rId40"/>
    <p:sldId id="1235" r:id="rId41"/>
    <p:sldId id="1236" r:id="rId42"/>
    <p:sldId id="975" r:id="rId43"/>
    <p:sldId id="931" r:id="rId44"/>
    <p:sldId id="1188" r:id="rId45"/>
    <p:sldId id="904" r:id="rId46"/>
    <p:sldId id="982" r:id="rId47"/>
    <p:sldId id="564" r:id="rId48"/>
    <p:sldId id="1189" r:id="rId49"/>
    <p:sldId id="882" r:id="rId50"/>
    <p:sldId id="922" r:id="rId51"/>
    <p:sldId id="1030" r:id="rId52"/>
    <p:sldId id="1031" r:id="rId53"/>
    <p:sldId id="1032" r:id="rId54"/>
    <p:sldId id="1033" r:id="rId55"/>
    <p:sldId id="1034" r:id="rId56"/>
    <p:sldId id="1035" r:id="rId57"/>
    <p:sldId id="1036" r:id="rId58"/>
    <p:sldId id="1037" r:id="rId59"/>
    <p:sldId id="1038" r:id="rId60"/>
    <p:sldId id="1039" r:id="rId61"/>
    <p:sldId id="1040" r:id="rId62"/>
    <p:sldId id="1041" r:id="rId63"/>
    <p:sldId id="1042" r:id="rId64"/>
    <p:sldId id="1057" r:id="rId65"/>
    <p:sldId id="260" r:id="rId66"/>
    <p:sldId id="960" r:id="rId67"/>
    <p:sldId id="585" r:id="rId68"/>
    <p:sldId id="1045" r:id="rId69"/>
  </p:sldIdLst>
  <p:sldSz cx="9144000" cy="6858000" type="screen4x3"/>
  <p:notesSz cx="9926638" cy="6797675"/>
  <p:defaultTextStyle>
    <a:defPPr>
      <a:defRPr lang="zh-TW"/>
    </a:defPPr>
    <a:lvl1pPr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0000FF"/>
    <a:srgbClr val="FF99FF"/>
    <a:srgbClr val="00FF00"/>
    <a:srgbClr val="00CC00"/>
    <a:srgbClr val="99FF99"/>
    <a:srgbClr val="FFCCFF"/>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071" autoAdjust="0"/>
    <p:restoredTop sz="93883" autoAdjust="0"/>
  </p:normalViewPr>
  <p:slideViewPr>
    <p:cSldViewPr>
      <p:cViewPr varScale="1">
        <p:scale>
          <a:sx n="63" d="100"/>
          <a:sy n="63" d="100"/>
        </p:scale>
        <p:origin x="980" y="64"/>
      </p:cViewPr>
      <p:guideLst>
        <p:guide orient="horz" pos="2160"/>
        <p:guide pos="2880"/>
      </p:guideLst>
    </p:cSldViewPr>
  </p:slideViewPr>
  <p:outlineViewPr>
    <p:cViewPr>
      <p:scale>
        <a:sx n="33" d="100"/>
        <a:sy n="33" d="100"/>
      </p:scale>
      <p:origin x="0" y="-46928"/>
    </p:cViewPr>
  </p:outlineViewPr>
  <p:notesTextViewPr>
    <p:cViewPr>
      <p:scale>
        <a:sx n="100" d="100"/>
        <a:sy n="100" d="100"/>
      </p:scale>
      <p:origin x="0" y="0"/>
    </p:cViewPr>
  </p:notesTextViewPr>
  <p:sorterViewPr>
    <p:cViewPr>
      <p:scale>
        <a:sx n="71" d="100"/>
        <a:sy n="71"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3FFC0476-8166-439A-8EF9-D64A12A374BF}"/>
              </a:ext>
            </a:extLst>
          </p:cNvPr>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407555" name="Rectangle 3">
            <a:extLst>
              <a:ext uri="{FF2B5EF4-FFF2-40B4-BE49-F238E27FC236}">
                <a16:creationId xmlns:a16="http://schemas.microsoft.com/office/drawing/2014/main" id="{76F4FBBB-5A4B-48FE-A3BB-ADDECD35A277}"/>
              </a:ext>
            </a:extLst>
          </p:cNvPr>
          <p:cNvSpPr>
            <a:spLocks noGrp="1" noChangeArrowheads="1"/>
          </p:cNvSpPr>
          <p:nvPr>
            <p:ph type="dt" sz="quarter" idx="1"/>
          </p:nvPr>
        </p:nvSpPr>
        <p:spPr bwMode="auto">
          <a:xfrm>
            <a:off x="5623372"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charset="-120"/>
              </a:defRPr>
            </a:lvl1pPr>
          </a:lstStyle>
          <a:p>
            <a:pPr>
              <a:defRPr/>
            </a:pPr>
            <a:endParaRPr lang="en-US" altLang="zh-TW"/>
          </a:p>
        </p:txBody>
      </p:sp>
      <p:sp>
        <p:nvSpPr>
          <p:cNvPr id="407556" name="Rectangle 4">
            <a:extLst>
              <a:ext uri="{FF2B5EF4-FFF2-40B4-BE49-F238E27FC236}">
                <a16:creationId xmlns:a16="http://schemas.microsoft.com/office/drawing/2014/main" id="{207F6BB9-765B-49E5-9CC8-53ADF49392A0}"/>
              </a:ext>
            </a:extLst>
          </p:cNvPr>
          <p:cNvSpPr>
            <a:spLocks noGrp="1" noChangeArrowheads="1"/>
          </p:cNvSpPr>
          <p:nvPr>
            <p:ph type="ftr" sz="quarter" idx="2"/>
          </p:nvPr>
        </p:nvSpPr>
        <p:spPr bwMode="auto">
          <a:xfrm>
            <a:off x="0"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407557" name="Rectangle 5">
            <a:extLst>
              <a:ext uri="{FF2B5EF4-FFF2-40B4-BE49-F238E27FC236}">
                <a16:creationId xmlns:a16="http://schemas.microsoft.com/office/drawing/2014/main" id="{F0E672FE-A1AF-4D9F-BB46-E1FC2414C8E0}"/>
              </a:ext>
            </a:extLst>
          </p:cNvPr>
          <p:cNvSpPr>
            <a:spLocks noGrp="1" noChangeArrowheads="1"/>
          </p:cNvSpPr>
          <p:nvPr>
            <p:ph type="sldNum" sz="quarter" idx="3"/>
          </p:nvPr>
        </p:nvSpPr>
        <p:spPr bwMode="auto">
          <a:xfrm>
            <a:off x="5623372"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085D1A6-9C3F-452C-9D0F-C9E748975285}" type="slidenum">
              <a:rPr lang="en-US" altLang="zh-TW"/>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050" name="Rectangle 2">
            <a:extLst>
              <a:ext uri="{FF2B5EF4-FFF2-40B4-BE49-F238E27FC236}">
                <a16:creationId xmlns:a16="http://schemas.microsoft.com/office/drawing/2014/main" id="{C5918788-DB56-4D35-9655-2F39F2A5CEF3}"/>
              </a:ext>
            </a:extLst>
          </p:cNvPr>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514051" name="Rectangle 3">
            <a:extLst>
              <a:ext uri="{FF2B5EF4-FFF2-40B4-BE49-F238E27FC236}">
                <a16:creationId xmlns:a16="http://schemas.microsoft.com/office/drawing/2014/main" id="{B66602A1-486D-466C-9B6C-6B32F2BCAB63}"/>
              </a:ext>
            </a:extLst>
          </p:cNvPr>
          <p:cNvSpPr>
            <a:spLocks noGrp="1" noChangeArrowheads="1"/>
          </p:cNvSpPr>
          <p:nvPr>
            <p:ph type="dt" idx="1"/>
          </p:nvPr>
        </p:nvSpPr>
        <p:spPr bwMode="auto">
          <a:xfrm>
            <a:off x="5623372"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charset="-120"/>
              </a:defRPr>
            </a:lvl1pPr>
          </a:lstStyle>
          <a:p>
            <a:pPr>
              <a:defRPr/>
            </a:pPr>
            <a:endParaRPr lang="en-US" altLang="zh-TW"/>
          </a:p>
        </p:txBody>
      </p:sp>
      <p:sp>
        <p:nvSpPr>
          <p:cNvPr id="107524" name="Rectangle 4">
            <a:extLst>
              <a:ext uri="{FF2B5EF4-FFF2-40B4-BE49-F238E27FC236}">
                <a16:creationId xmlns:a16="http://schemas.microsoft.com/office/drawing/2014/main" id="{390F7CF1-E4D4-49ED-8108-AC8766004197}"/>
              </a:ext>
            </a:extLst>
          </p:cNvPr>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4053" name="Rectangle 5">
            <a:extLst>
              <a:ext uri="{FF2B5EF4-FFF2-40B4-BE49-F238E27FC236}">
                <a16:creationId xmlns:a16="http://schemas.microsoft.com/office/drawing/2014/main" id="{2A0DFE17-75EB-4C1C-874D-97744AE3FFEC}"/>
              </a:ext>
            </a:extLst>
          </p:cNvPr>
          <p:cNvSpPr>
            <a:spLocks noGrp="1" noChangeArrowheads="1"/>
          </p:cNvSpPr>
          <p:nvPr>
            <p:ph type="body" sz="quarter" idx="3"/>
          </p:nvPr>
        </p:nvSpPr>
        <p:spPr bwMode="auto">
          <a:xfrm>
            <a:off x="992664" y="3228896"/>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4054" name="Rectangle 6">
            <a:extLst>
              <a:ext uri="{FF2B5EF4-FFF2-40B4-BE49-F238E27FC236}">
                <a16:creationId xmlns:a16="http://schemas.microsoft.com/office/drawing/2014/main" id="{579692E3-514D-41AD-9EA6-A1FBBF73CFFF}"/>
              </a:ext>
            </a:extLst>
          </p:cNvPr>
          <p:cNvSpPr>
            <a:spLocks noGrp="1" noChangeArrowheads="1"/>
          </p:cNvSpPr>
          <p:nvPr>
            <p:ph type="ftr" sz="quarter" idx="4"/>
          </p:nvPr>
        </p:nvSpPr>
        <p:spPr bwMode="auto">
          <a:xfrm>
            <a:off x="0"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514055" name="Rectangle 7">
            <a:extLst>
              <a:ext uri="{FF2B5EF4-FFF2-40B4-BE49-F238E27FC236}">
                <a16:creationId xmlns:a16="http://schemas.microsoft.com/office/drawing/2014/main" id="{9156C933-88AA-4872-BB0F-1730B21C9F49}"/>
              </a:ext>
            </a:extLst>
          </p:cNvPr>
          <p:cNvSpPr>
            <a:spLocks noGrp="1" noChangeArrowheads="1"/>
          </p:cNvSpPr>
          <p:nvPr>
            <p:ph type="sldNum" sz="quarter" idx="5"/>
          </p:nvPr>
        </p:nvSpPr>
        <p:spPr bwMode="auto">
          <a:xfrm>
            <a:off x="5623372"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FBD419D-64CE-4550-BAA2-0242050FC719}" type="slidenum">
              <a:rPr lang="en-US" altLang="zh-TW"/>
              <a:pPr/>
              <a:t>‹#›</a:t>
            </a:fld>
            <a:endParaRPr lang="en-US" altLang="zh-TW"/>
          </a:p>
        </p:txBody>
      </p:sp>
    </p:spTree>
    <p:extLst>
      <p:ext uri="{BB962C8B-B14F-4D97-AF65-F5344CB8AC3E}">
        <p14:creationId xmlns:p14="http://schemas.microsoft.com/office/powerpoint/2010/main" val="3083388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a:extLst>
              <a:ext uri="{FF2B5EF4-FFF2-40B4-BE49-F238E27FC236}">
                <a16:creationId xmlns:a16="http://schemas.microsoft.com/office/drawing/2014/main" id="{19BF4B9B-E7A4-40A5-91DB-00C7967EE9D3}"/>
              </a:ext>
            </a:extLst>
          </p:cNvPr>
          <p:cNvSpPr>
            <a:spLocks noGrp="1" noRot="1" noChangeAspect="1" noTextEdit="1"/>
          </p:cNvSpPr>
          <p:nvPr>
            <p:ph type="sldImg"/>
          </p:nvPr>
        </p:nvSpPr>
        <p:spPr>
          <a:ln/>
        </p:spPr>
      </p:sp>
      <p:sp>
        <p:nvSpPr>
          <p:cNvPr id="108547" name="備忘稿版面配置區 2">
            <a:extLst>
              <a:ext uri="{FF2B5EF4-FFF2-40B4-BE49-F238E27FC236}">
                <a16:creationId xmlns:a16="http://schemas.microsoft.com/office/drawing/2014/main" id="{BE9F5BB9-024C-40F1-9391-E6EAFA1AC0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a typeface="新細明體" panose="02020500000000000000" pitchFamily="18" charset="-120"/>
            </a:endParaRPr>
          </a:p>
        </p:txBody>
      </p:sp>
      <p:sp>
        <p:nvSpPr>
          <p:cNvPr id="108548" name="投影片編號版面配置區 3">
            <a:extLst>
              <a:ext uri="{FF2B5EF4-FFF2-40B4-BE49-F238E27FC236}">
                <a16:creationId xmlns:a16="http://schemas.microsoft.com/office/drawing/2014/main" id="{0EF011A2-18DA-4F11-83DA-F53E9A08D3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fld id="{6EB62818-44A2-4C52-AF6D-46814B835131}" type="slidenum">
              <a:rPr lang="en-US" altLang="zh-TW" sz="1200">
                <a:solidFill>
                  <a:srgbClr val="000000"/>
                </a:solidFill>
              </a:rPr>
              <a:pPr/>
              <a:t>14</a:t>
            </a:fld>
            <a:endParaRPr lang="en-US" altLang="zh-TW" sz="1200">
              <a:solidFill>
                <a:srgbClr val="000000"/>
              </a:solidFill>
            </a:endParaRPr>
          </a:p>
        </p:txBody>
      </p:sp>
    </p:spTree>
    <p:extLst>
      <p:ext uri="{BB962C8B-B14F-4D97-AF65-F5344CB8AC3E}">
        <p14:creationId xmlns:p14="http://schemas.microsoft.com/office/powerpoint/2010/main" val="411056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a:extLst>
              <a:ext uri="{FF2B5EF4-FFF2-40B4-BE49-F238E27FC236}">
                <a16:creationId xmlns:a16="http://schemas.microsoft.com/office/drawing/2014/main" id="{EAFA30B2-89F3-4741-AC99-FE5BA0A50D21}"/>
              </a:ext>
            </a:extLst>
          </p:cNvPr>
          <p:cNvSpPr>
            <a:spLocks noGrp="1" noRot="1" noChangeAspect="1" noTextEdit="1"/>
          </p:cNvSpPr>
          <p:nvPr>
            <p:ph type="sldImg"/>
          </p:nvPr>
        </p:nvSpPr>
        <p:spPr>
          <a:ln/>
        </p:spPr>
      </p:sp>
      <p:sp>
        <p:nvSpPr>
          <p:cNvPr id="109571" name="備忘稿版面配置區 2">
            <a:extLst>
              <a:ext uri="{FF2B5EF4-FFF2-40B4-BE49-F238E27FC236}">
                <a16:creationId xmlns:a16="http://schemas.microsoft.com/office/drawing/2014/main" id="{7B03533D-7BF2-405A-ACAB-9538790116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a typeface="新細明體" panose="02020500000000000000" pitchFamily="18" charset="-120"/>
            </a:endParaRPr>
          </a:p>
        </p:txBody>
      </p:sp>
      <p:sp>
        <p:nvSpPr>
          <p:cNvPr id="109572" name="投影片編號版面配置區 3">
            <a:extLst>
              <a:ext uri="{FF2B5EF4-FFF2-40B4-BE49-F238E27FC236}">
                <a16:creationId xmlns:a16="http://schemas.microsoft.com/office/drawing/2014/main" id="{C1A1BB25-0931-45D9-9300-8A1511CD5A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fld id="{DE0D842F-7B4E-4994-8CA6-73B5C8275B14}" type="slidenum">
              <a:rPr lang="en-US" altLang="zh-TW" sz="1200">
                <a:solidFill>
                  <a:srgbClr val="000000"/>
                </a:solidFill>
              </a:rPr>
              <a:pPr/>
              <a:t>17</a:t>
            </a:fld>
            <a:endParaRPr lang="en-US" altLang="zh-TW" sz="1200">
              <a:solidFill>
                <a:srgbClr val="000000"/>
              </a:solidFill>
            </a:endParaRPr>
          </a:p>
        </p:txBody>
      </p:sp>
    </p:spTree>
    <p:extLst>
      <p:ext uri="{BB962C8B-B14F-4D97-AF65-F5344CB8AC3E}">
        <p14:creationId xmlns:p14="http://schemas.microsoft.com/office/powerpoint/2010/main" val="188334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FBD419D-64CE-4550-BAA2-0242050FC719}" type="slidenum">
              <a:rPr lang="en-US" altLang="zh-TW" smtClean="0"/>
              <a:pPr/>
              <a:t>26</a:t>
            </a:fld>
            <a:endParaRPr lang="en-US" altLang="zh-TW"/>
          </a:p>
        </p:txBody>
      </p:sp>
    </p:spTree>
    <p:extLst>
      <p:ext uri="{BB962C8B-B14F-4D97-AF65-F5344CB8AC3E}">
        <p14:creationId xmlns:p14="http://schemas.microsoft.com/office/powerpoint/2010/main" val="405048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D0CB4F53-88CB-4C33-AB79-DD0F3B09A94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E448C0C-11EC-4F14-87EE-6E1BFC0905F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85212E5-D105-40CA-98B0-0FE6ED125418}"/>
              </a:ext>
            </a:extLst>
          </p:cNvPr>
          <p:cNvSpPr>
            <a:spLocks noGrp="1" noChangeArrowheads="1"/>
          </p:cNvSpPr>
          <p:nvPr>
            <p:ph type="sldNum" sz="quarter" idx="12"/>
          </p:nvPr>
        </p:nvSpPr>
        <p:spPr>
          <a:ln/>
        </p:spPr>
        <p:txBody>
          <a:bodyPr/>
          <a:lstStyle>
            <a:lvl1pPr>
              <a:defRPr/>
            </a:lvl1pPr>
          </a:lstStyle>
          <a:p>
            <a:fld id="{4FAB1DE2-F14C-4215-862D-7892FFAF1AA8}" type="slidenum">
              <a:rPr lang="en-US" altLang="zh-TW"/>
              <a:pPr/>
              <a:t>‹#›</a:t>
            </a:fld>
            <a:endParaRPr lang="en-US" altLang="zh-TW"/>
          </a:p>
        </p:txBody>
      </p:sp>
    </p:spTree>
    <p:extLst>
      <p:ext uri="{BB962C8B-B14F-4D97-AF65-F5344CB8AC3E}">
        <p14:creationId xmlns:p14="http://schemas.microsoft.com/office/powerpoint/2010/main" val="160127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EF940FA1-01BC-48A7-B4B5-CB6D00B8F9E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5BC251F2-60E3-4296-BFCE-EB8C0E3FF19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BBFBC5B-5423-4FD1-BCE6-8FC7BF67AE70}"/>
              </a:ext>
            </a:extLst>
          </p:cNvPr>
          <p:cNvSpPr>
            <a:spLocks noGrp="1" noChangeArrowheads="1"/>
          </p:cNvSpPr>
          <p:nvPr>
            <p:ph type="sldNum" sz="quarter" idx="12"/>
          </p:nvPr>
        </p:nvSpPr>
        <p:spPr>
          <a:ln/>
        </p:spPr>
        <p:txBody>
          <a:bodyPr/>
          <a:lstStyle>
            <a:lvl1pPr>
              <a:defRPr/>
            </a:lvl1pPr>
          </a:lstStyle>
          <a:p>
            <a:fld id="{DC14375D-8CD9-46AF-8C41-09E335183E65}" type="slidenum">
              <a:rPr lang="en-US" altLang="zh-TW"/>
              <a:pPr/>
              <a:t>‹#›</a:t>
            </a:fld>
            <a:endParaRPr lang="en-US" altLang="zh-TW"/>
          </a:p>
        </p:txBody>
      </p:sp>
    </p:spTree>
    <p:extLst>
      <p:ext uri="{BB962C8B-B14F-4D97-AF65-F5344CB8AC3E}">
        <p14:creationId xmlns:p14="http://schemas.microsoft.com/office/powerpoint/2010/main" val="206106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662272B-A9A6-478C-B476-EF425841A8F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55A9ED6-29CA-4D33-9F13-90A2E5A1237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5AAE814-BD3E-41DF-B881-23B6928BED93}"/>
              </a:ext>
            </a:extLst>
          </p:cNvPr>
          <p:cNvSpPr>
            <a:spLocks noGrp="1" noChangeArrowheads="1"/>
          </p:cNvSpPr>
          <p:nvPr>
            <p:ph type="sldNum" sz="quarter" idx="12"/>
          </p:nvPr>
        </p:nvSpPr>
        <p:spPr>
          <a:ln/>
        </p:spPr>
        <p:txBody>
          <a:bodyPr/>
          <a:lstStyle>
            <a:lvl1pPr>
              <a:defRPr/>
            </a:lvl1pPr>
          </a:lstStyle>
          <a:p>
            <a:fld id="{1AA957E7-43B0-4056-AFF1-BC1FCBEFCE1A}" type="slidenum">
              <a:rPr lang="en-US" altLang="zh-TW"/>
              <a:pPr/>
              <a:t>‹#›</a:t>
            </a:fld>
            <a:endParaRPr lang="en-US" altLang="zh-TW"/>
          </a:p>
        </p:txBody>
      </p:sp>
    </p:spTree>
    <p:extLst>
      <p:ext uri="{BB962C8B-B14F-4D97-AF65-F5344CB8AC3E}">
        <p14:creationId xmlns:p14="http://schemas.microsoft.com/office/powerpoint/2010/main" val="3265269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CEBD0CB7-2083-43C6-A1FE-F6AFE1FBBA0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D21FA05-F693-4AEA-99C4-CB234BDDE55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E90880E-4D09-411D-A86E-FF877E972388}"/>
              </a:ext>
            </a:extLst>
          </p:cNvPr>
          <p:cNvSpPr>
            <a:spLocks noGrp="1" noChangeArrowheads="1"/>
          </p:cNvSpPr>
          <p:nvPr>
            <p:ph type="sldNum" sz="quarter" idx="12"/>
          </p:nvPr>
        </p:nvSpPr>
        <p:spPr>
          <a:ln/>
        </p:spPr>
        <p:txBody>
          <a:bodyPr/>
          <a:lstStyle>
            <a:lvl1pPr>
              <a:defRPr/>
            </a:lvl1pPr>
          </a:lstStyle>
          <a:p>
            <a:fld id="{473EAD3B-D202-412A-96D1-6259709983BD}" type="slidenum">
              <a:rPr lang="en-US" altLang="zh-TW"/>
              <a:pPr/>
              <a:t>‹#›</a:t>
            </a:fld>
            <a:endParaRPr lang="en-US" altLang="zh-TW"/>
          </a:p>
        </p:txBody>
      </p:sp>
    </p:spTree>
    <p:extLst>
      <p:ext uri="{BB962C8B-B14F-4D97-AF65-F5344CB8AC3E}">
        <p14:creationId xmlns:p14="http://schemas.microsoft.com/office/powerpoint/2010/main" val="369583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2D7D2388-AFEC-4DBD-AA80-30886389B450}"/>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5" name="Rectangle 5">
            <a:extLst>
              <a:ext uri="{FF2B5EF4-FFF2-40B4-BE49-F238E27FC236}">
                <a16:creationId xmlns:a16="http://schemas.microsoft.com/office/drawing/2014/main" id="{D4F70853-8DB1-4B32-95AE-CC2B5E17A557}"/>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a:extLst>
              <a:ext uri="{FF2B5EF4-FFF2-40B4-BE49-F238E27FC236}">
                <a16:creationId xmlns:a16="http://schemas.microsoft.com/office/drawing/2014/main" id="{6F4E7E42-E48B-48F9-A57B-5F878FDBC834}"/>
              </a:ext>
            </a:extLst>
          </p:cNvPr>
          <p:cNvSpPr>
            <a:spLocks noGrp="1" noChangeArrowheads="1"/>
          </p:cNvSpPr>
          <p:nvPr>
            <p:ph type="sldNum" sz="quarter" idx="12"/>
          </p:nvPr>
        </p:nvSpPr>
        <p:spPr/>
        <p:txBody>
          <a:bodyPr/>
          <a:lstStyle>
            <a:lvl1pPr eaLnBrk="0" hangingPunct="0">
              <a:defRPr/>
            </a:lvl1pPr>
          </a:lstStyle>
          <a:p>
            <a:fld id="{F75971BD-D23B-4FCD-83CC-A1F171DB5DA1}" type="slidenum">
              <a:rPr lang="en-US" altLang="zh-TW"/>
              <a:pPr/>
              <a:t>‹#›</a:t>
            </a:fld>
            <a:endParaRPr lang="en-US" altLang="zh-TW"/>
          </a:p>
        </p:txBody>
      </p:sp>
    </p:spTree>
    <p:extLst>
      <p:ext uri="{BB962C8B-B14F-4D97-AF65-F5344CB8AC3E}">
        <p14:creationId xmlns:p14="http://schemas.microsoft.com/office/powerpoint/2010/main" val="314921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BE186CC-BFAC-4C37-93CE-98805EDE35F1}"/>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5" name="Rectangle 5">
            <a:extLst>
              <a:ext uri="{FF2B5EF4-FFF2-40B4-BE49-F238E27FC236}">
                <a16:creationId xmlns:a16="http://schemas.microsoft.com/office/drawing/2014/main" id="{F709055C-FB20-4CEF-91BF-BBB64ADFDC57}"/>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a:extLst>
              <a:ext uri="{FF2B5EF4-FFF2-40B4-BE49-F238E27FC236}">
                <a16:creationId xmlns:a16="http://schemas.microsoft.com/office/drawing/2014/main" id="{1FAEAE03-061B-4644-9CAF-BB00A6CA6179}"/>
              </a:ext>
            </a:extLst>
          </p:cNvPr>
          <p:cNvSpPr>
            <a:spLocks noGrp="1" noChangeArrowheads="1"/>
          </p:cNvSpPr>
          <p:nvPr>
            <p:ph type="sldNum" sz="quarter" idx="12"/>
          </p:nvPr>
        </p:nvSpPr>
        <p:spPr/>
        <p:txBody>
          <a:bodyPr/>
          <a:lstStyle>
            <a:lvl1pPr eaLnBrk="0" hangingPunct="0">
              <a:defRPr/>
            </a:lvl1pPr>
          </a:lstStyle>
          <a:p>
            <a:fld id="{44446C62-DB94-4794-8A83-3717060A4B53}" type="slidenum">
              <a:rPr lang="en-US" altLang="zh-TW"/>
              <a:pPr/>
              <a:t>‹#›</a:t>
            </a:fld>
            <a:endParaRPr lang="en-US" altLang="zh-TW"/>
          </a:p>
        </p:txBody>
      </p:sp>
    </p:spTree>
    <p:extLst>
      <p:ext uri="{BB962C8B-B14F-4D97-AF65-F5344CB8AC3E}">
        <p14:creationId xmlns:p14="http://schemas.microsoft.com/office/powerpoint/2010/main" val="2022029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7D4D53B0-EF8B-4FF8-881D-C1BFC1A3AACB}"/>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5" name="Rectangle 5">
            <a:extLst>
              <a:ext uri="{FF2B5EF4-FFF2-40B4-BE49-F238E27FC236}">
                <a16:creationId xmlns:a16="http://schemas.microsoft.com/office/drawing/2014/main" id="{4F8E958C-3B43-4C9C-BCDD-ADA163B11C67}"/>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a:extLst>
              <a:ext uri="{FF2B5EF4-FFF2-40B4-BE49-F238E27FC236}">
                <a16:creationId xmlns:a16="http://schemas.microsoft.com/office/drawing/2014/main" id="{0F75E1AB-342A-4C89-A0C7-5BFC98716DCC}"/>
              </a:ext>
            </a:extLst>
          </p:cNvPr>
          <p:cNvSpPr>
            <a:spLocks noGrp="1" noChangeArrowheads="1"/>
          </p:cNvSpPr>
          <p:nvPr>
            <p:ph type="sldNum" sz="quarter" idx="12"/>
          </p:nvPr>
        </p:nvSpPr>
        <p:spPr/>
        <p:txBody>
          <a:bodyPr/>
          <a:lstStyle>
            <a:lvl1pPr eaLnBrk="0" hangingPunct="0">
              <a:defRPr/>
            </a:lvl1pPr>
          </a:lstStyle>
          <a:p>
            <a:fld id="{61CDF6B3-9619-472A-AC2B-55AC25A06B76}" type="slidenum">
              <a:rPr lang="en-US" altLang="zh-TW"/>
              <a:pPr/>
              <a:t>‹#›</a:t>
            </a:fld>
            <a:endParaRPr lang="en-US" altLang="zh-TW"/>
          </a:p>
        </p:txBody>
      </p:sp>
    </p:spTree>
    <p:extLst>
      <p:ext uri="{BB962C8B-B14F-4D97-AF65-F5344CB8AC3E}">
        <p14:creationId xmlns:p14="http://schemas.microsoft.com/office/powerpoint/2010/main" val="3600277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7FC99C0A-283A-456D-8325-05FB7868AAD4}"/>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6" name="Rectangle 5">
            <a:extLst>
              <a:ext uri="{FF2B5EF4-FFF2-40B4-BE49-F238E27FC236}">
                <a16:creationId xmlns:a16="http://schemas.microsoft.com/office/drawing/2014/main" id="{70FCAB3D-4DB5-456C-8E14-DCD2CF01EF70}"/>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a:extLst>
              <a:ext uri="{FF2B5EF4-FFF2-40B4-BE49-F238E27FC236}">
                <a16:creationId xmlns:a16="http://schemas.microsoft.com/office/drawing/2014/main" id="{AC603418-8FDA-4E0D-8519-942D65055F83}"/>
              </a:ext>
            </a:extLst>
          </p:cNvPr>
          <p:cNvSpPr>
            <a:spLocks noGrp="1" noChangeArrowheads="1"/>
          </p:cNvSpPr>
          <p:nvPr>
            <p:ph type="sldNum" sz="quarter" idx="12"/>
          </p:nvPr>
        </p:nvSpPr>
        <p:spPr/>
        <p:txBody>
          <a:bodyPr/>
          <a:lstStyle>
            <a:lvl1pPr eaLnBrk="0" hangingPunct="0">
              <a:defRPr/>
            </a:lvl1pPr>
          </a:lstStyle>
          <a:p>
            <a:fld id="{E96BFEE0-AA00-4025-95F2-9A0A25966087}" type="slidenum">
              <a:rPr lang="en-US" altLang="zh-TW"/>
              <a:pPr/>
              <a:t>‹#›</a:t>
            </a:fld>
            <a:endParaRPr lang="en-US" altLang="zh-TW"/>
          </a:p>
        </p:txBody>
      </p:sp>
    </p:spTree>
    <p:extLst>
      <p:ext uri="{BB962C8B-B14F-4D97-AF65-F5344CB8AC3E}">
        <p14:creationId xmlns:p14="http://schemas.microsoft.com/office/powerpoint/2010/main" val="3244578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87FCEB32-83E7-4836-ABAE-651FB1C6D29B}"/>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8" name="Rectangle 5">
            <a:extLst>
              <a:ext uri="{FF2B5EF4-FFF2-40B4-BE49-F238E27FC236}">
                <a16:creationId xmlns:a16="http://schemas.microsoft.com/office/drawing/2014/main" id="{D9679E59-03FE-4129-B3BE-EA7E68107C02}"/>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9" name="Rectangle 6">
            <a:extLst>
              <a:ext uri="{FF2B5EF4-FFF2-40B4-BE49-F238E27FC236}">
                <a16:creationId xmlns:a16="http://schemas.microsoft.com/office/drawing/2014/main" id="{8EA4DE31-7F60-4EA0-81F8-0D317531F471}"/>
              </a:ext>
            </a:extLst>
          </p:cNvPr>
          <p:cNvSpPr>
            <a:spLocks noGrp="1" noChangeArrowheads="1"/>
          </p:cNvSpPr>
          <p:nvPr>
            <p:ph type="sldNum" sz="quarter" idx="12"/>
          </p:nvPr>
        </p:nvSpPr>
        <p:spPr/>
        <p:txBody>
          <a:bodyPr/>
          <a:lstStyle>
            <a:lvl1pPr eaLnBrk="0" hangingPunct="0">
              <a:defRPr/>
            </a:lvl1pPr>
          </a:lstStyle>
          <a:p>
            <a:fld id="{813E44D8-610F-455D-B01E-9D86AEC6EAAE}" type="slidenum">
              <a:rPr lang="en-US" altLang="zh-TW"/>
              <a:pPr/>
              <a:t>‹#›</a:t>
            </a:fld>
            <a:endParaRPr lang="en-US" altLang="zh-TW"/>
          </a:p>
        </p:txBody>
      </p:sp>
    </p:spTree>
    <p:extLst>
      <p:ext uri="{BB962C8B-B14F-4D97-AF65-F5344CB8AC3E}">
        <p14:creationId xmlns:p14="http://schemas.microsoft.com/office/powerpoint/2010/main" val="1252343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50838C3B-DAE6-4F48-AC8B-E2671AEF3719}"/>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4" name="Rectangle 5">
            <a:extLst>
              <a:ext uri="{FF2B5EF4-FFF2-40B4-BE49-F238E27FC236}">
                <a16:creationId xmlns:a16="http://schemas.microsoft.com/office/drawing/2014/main" id="{507D6769-1179-4EA8-A89C-E7D75A958A07}"/>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5" name="Rectangle 6">
            <a:extLst>
              <a:ext uri="{FF2B5EF4-FFF2-40B4-BE49-F238E27FC236}">
                <a16:creationId xmlns:a16="http://schemas.microsoft.com/office/drawing/2014/main" id="{B88D6A26-586E-4F0D-A4B3-20E61CC0B4D5}"/>
              </a:ext>
            </a:extLst>
          </p:cNvPr>
          <p:cNvSpPr>
            <a:spLocks noGrp="1" noChangeArrowheads="1"/>
          </p:cNvSpPr>
          <p:nvPr>
            <p:ph type="sldNum" sz="quarter" idx="12"/>
          </p:nvPr>
        </p:nvSpPr>
        <p:spPr/>
        <p:txBody>
          <a:bodyPr/>
          <a:lstStyle>
            <a:lvl1pPr eaLnBrk="0" hangingPunct="0">
              <a:defRPr/>
            </a:lvl1pPr>
          </a:lstStyle>
          <a:p>
            <a:fld id="{46D7C198-31D6-4944-9492-8612BC4D21E2}" type="slidenum">
              <a:rPr lang="en-US" altLang="zh-TW"/>
              <a:pPr/>
              <a:t>‹#›</a:t>
            </a:fld>
            <a:endParaRPr lang="en-US" altLang="zh-TW"/>
          </a:p>
        </p:txBody>
      </p:sp>
    </p:spTree>
    <p:extLst>
      <p:ext uri="{BB962C8B-B14F-4D97-AF65-F5344CB8AC3E}">
        <p14:creationId xmlns:p14="http://schemas.microsoft.com/office/powerpoint/2010/main" val="3550627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6A72F7-282E-4E9A-9BBA-A377C29A3833}"/>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3" name="Rectangle 5">
            <a:extLst>
              <a:ext uri="{FF2B5EF4-FFF2-40B4-BE49-F238E27FC236}">
                <a16:creationId xmlns:a16="http://schemas.microsoft.com/office/drawing/2014/main" id="{7137E12E-A055-4CB9-9BCF-85C567988624}"/>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4" name="Rectangle 6">
            <a:extLst>
              <a:ext uri="{FF2B5EF4-FFF2-40B4-BE49-F238E27FC236}">
                <a16:creationId xmlns:a16="http://schemas.microsoft.com/office/drawing/2014/main" id="{8E77584C-3D45-4351-AD67-221B5D5C209B}"/>
              </a:ext>
            </a:extLst>
          </p:cNvPr>
          <p:cNvSpPr>
            <a:spLocks noGrp="1" noChangeArrowheads="1"/>
          </p:cNvSpPr>
          <p:nvPr>
            <p:ph type="sldNum" sz="quarter" idx="12"/>
          </p:nvPr>
        </p:nvSpPr>
        <p:spPr/>
        <p:txBody>
          <a:bodyPr/>
          <a:lstStyle>
            <a:lvl1pPr eaLnBrk="0" hangingPunct="0">
              <a:defRPr/>
            </a:lvl1pPr>
          </a:lstStyle>
          <a:p>
            <a:fld id="{B09DA52F-5A03-442F-9B9A-754B9DAF351E}" type="slidenum">
              <a:rPr lang="en-US" altLang="zh-TW"/>
              <a:pPr/>
              <a:t>‹#›</a:t>
            </a:fld>
            <a:endParaRPr lang="en-US" altLang="zh-TW"/>
          </a:p>
        </p:txBody>
      </p:sp>
    </p:spTree>
    <p:extLst>
      <p:ext uri="{BB962C8B-B14F-4D97-AF65-F5344CB8AC3E}">
        <p14:creationId xmlns:p14="http://schemas.microsoft.com/office/powerpoint/2010/main" val="241498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BE7A2BA-EB09-413F-8D13-A2CABB08481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C1E3401-E0DA-4C7C-A41A-CEAB4B05DCF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E8BF680-25AB-43B7-A87A-AAF2426CEA83}"/>
              </a:ext>
            </a:extLst>
          </p:cNvPr>
          <p:cNvSpPr>
            <a:spLocks noGrp="1" noChangeArrowheads="1"/>
          </p:cNvSpPr>
          <p:nvPr>
            <p:ph type="sldNum" sz="quarter" idx="12"/>
          </p:nvPr>
        </p:nvSpPr>
        <p:spPr>
          <a:ln/>
        </p:spPr>
        <p:txBody>
          <a:bodyPr/>
          <a:lstStyle>
            <a:lvl1pPr>
              <a:defRPr/>
            </a:lvl1pPr>
          </a:lstStyle>
          <a:p>
            <a:fld id="{38909520-5D08-4EEA-B917-6A59948C37BD}" type="slidenum">
              <a:rPr lang="en-US" altLang="zh-TW"/>
              <a:pPr/>
              <a:t>‹#›</a:t>
            </a:fld>
            <a:endParaRPr lang="en-US" altLang="zh-TW"/>
          </a:p>
        </p:txBody>
      </p:sp>
    </p:spTree>
    <p:extLst>
      <p:ext uri="{BB962C8B-B14F-4D97-AF65-F5344CB8AC3E}">
        <p14:creationId xmlns:p14="http://schemas.microsoft.com/office/powerpoint/2010/main" val="3219469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958BE6A3-D642-488A-A860-F3945DFF732E}"/>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6" name="Rectangle 5">
            <a:extLst>
              <a:ext uri="{FF2B5EF4-FFF2-40B4-BE49-F238E27FC236}">
                <a16:creationId xmlns:a16="http://schemas.microsoft.com/office/drawing/2014/main" id="{8E9D2252-BCF8-4A1C-B94F-7DB146EA3116}"/>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a:extLst>
              <a:ext uri="{FF2B5EF4-FFF2-40B4-BE49-F238E27FC236}">
                <a16:creationId xmlns:a16="http://schemas.microsoft.com/office/drawing/2014/main" id="{C7B1B5CC-30AE-4BBD-871B-4788EA14BE78}"/>
              </a:ext>
            </a:extLst>
          </p:cNvPr>
          <p:cNvSpPr>
            <a:spLocks noGrp="1" noChangeArrowheads="1"/>
          </p:cNvSpPr>
          <p:nvPr>
            <p:ph type="sldNum" sz="quarter" idx="12"/>
          </p:nvPr>
        </p:nvSpPr>
        <p:spPr/>
        <p:txBody>
          <a:bodyPr/>
          <a:lstStyle>
            <a:lvl1pPr eaLnBrk="0" hangingPunct="0">
              <a:defRPr/>
            </a:lvl1pPr>
          </a:lstStyle>
          <a:p>
            <a:fld id="{B7DB0D5E-0865-4837-8B5C-E7375443100F}" type="slidenum">
              <a:rPr lang="en-US" altLang="zh-TW"/>
              <a:pPr/>
              <a:t>‹#›</a:t>
            </a:fld>
            <a:endParaRPr lang="en-US" altLang="zh-TW"/>
          </a:p>
        </p:txBody>
      </p:sp>
    </p:spTree>
    <p:extLst>
      <p:ext uri="{BB962C8B-B14F-4D97-AF65-F5344CB8AC3E}">
        <p14:creationId xmlns:p14="http://schemas.microsoft.com/office/powerpoint/2010/main" val="3176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4D68DE33-40D8-47A5-B7C3-486FC7586D00}"/>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6" name="Rectangle 5">
            <a:extLst>
              <a:ext uri="{FF2B5EF4-FFF2-40B4-BE49-F238E27FC236}">
                <a16:creationId xmlns:a16="http://schemas.microsoft.com/office/drawing/2014/main" id="{759511B3-E4D3-47F4-A458-F5FB182E4A46}"/>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a:extLst>
              <a:ext uri="{FF2B5EF4-FFF2-40B4-BE49-F238E27FC236}">
                <a16:creationId xmlns:a16="http://schemas.microsoft.com/office/drawing/2014/main" id="{266AA464-FDDD-41D3-B7B4-29ABC5A9CEA9}"/>
              </a:ext>
            </a:extLst>
          </p:cNvPr>
          <p:cNvSpPr>
            <a:spLocks noGrp="1" noChangeArrowheads="1"/>
          </p:cNvSpPr>
          <p:nvPr>
            <p:ph type="sldNum" sz="quarter" idx="12"/>
          </p:nvPr>
        </p:nvSpPr>
        <p:spPr/>
        <p:txBody>
          <a:bodyPr/>
          <a:lstStyle>
            <a:lvl1pPr eaLnBrk="0" hangingPunct="0">
              <a:defRPr/>
            </a:lvl1pPr>
          </a:lstStyle>
          <a:p>
            <a:fld id="{FBB544B7-D227-479B-BF72-F8BB36F3A592}" type="slidenum">
              <a:rPr lang="en-US" altLang="zh-TW"/>
              <a:pPr/>
              <a:t>‹#›</a:t>
            </a:fld>
            <a:endParaRPr lang="en-US" altLang="zh-TW"/>
          </a:p>
        </p:txBody>
      </p:sp>
    </p:spTree>
    <p:extLst>
      <p:ext uri="{BB962C8B-B14F-4D97-AF65-F5344CB8AC3E}">
        <p14:creationId xmlns:p14="http://schemas.microsoft.com/office/powerpoint/2010/main" val="225185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D935CC93-A0E7-4F24-9EBC-45420B7C55FB}"/>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5" name="Rectangle 5">
            <a:extLst>
              <a:ext uri="{FF2B5EF4-FFF2-40B4-BE49-F238E27FC236}">
                <a16:creationId xmlns:a16="http://schemas.microsoft.com/office/drawing/2014/main" id="{7DA2BDA3-A529-4B44-BE1E-840BAA41C99E}"/>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a:extLst>
              <a:ext uri="{FF2B5EF4-FFF2-40B4-BE49-F238E27FC236}">
                <a16:creationId xmlns:a16="http://schemas.microsoft.com/office/drawing/2014/main" id="{D6AB750F-BAA6-489C-AEA4-40410D490DBB}"/>
              </a:ext>
            </a:extLst>
          </p:cNvPr>
          <p:cNvSpPr>
            <a:spLocks noGrp="1" noChangeArrowheads="1"/>
          </p:cNvSpPr>
          <p:nvPr>
            <p:ph type="sldNum" sz="quarter" idx="12"/>
          </p:nvPr>
        </p:nvSpPr>
        <p:spPr/>
        <p:txBody>
          <a:bodyPr/>
          <a:lstStyle>
            <a:lvl1pPr eaLnBrk="0" hangingPunct="0">
              <a:defRPr/>
            </a:lvl1pPr>
          </a:lstStyle>
          <a:p>
            <a:fld id="{3398C44B-D669-41E9-93E6-559515EC4F47}" type="slidenum">
              <a:rPr lang="en-US" altLang="zh-TW"/>
              <a:pPr/>
              <a:t>‹#›</a:t>
            </a:fld>
            <a:endParaRPr lang="en-US" altLang="zh-TW"/>
          </a:p>
        </p:txBody>
      </p:sp>
    </p:spTree>
    <p:extLst>
      <p:ext uri="{BB962C8B-B14F-4D97-AF65-F5344CB8AC3E}">
        <p14:creationId xmlns:p14="http://schemas.microsoft.com/office/powerpoint/2010/main" val="3829284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6846258C-17B5-4083-9055-2BF81EFC4EAE}"/>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5" name="Rectangle 5">
            <a:extLst>
              <a:ext uri="{FF2B5EF4-FFF2-40B4-BE49-F238E27FC236}">
                <a16:creationId xmlns:a16="http://schemas.microsoft.com/office/drawing/2014/main" id="{49255E4F-90FF-462A-B598-04EC847161B3}"/>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6" name="Rectangle 6">
            <a:extLst>
              <a:ext uri="{FF2B5EF4-FFF2-40B4-BE49-F238E27FC236}">
                <a16:creationId xmlns:a16="http://schemas.microsoft.com/office/drawing/2014/main" id="{2E331A52-DA0F-4C1C-A442-90BD2EFC2825}"/>
              </a:ext>
            </a:extLst>
          </p:cNvPr>
          <p:cNvSpPr>
            <a:spLocks noGrp="1" noChangeArrowheads="1"/>
          </p:cNvSpPr>
          <p:nvPr>
            <p:ph type="sldNum" sz="quarter" idx="12"/>
          </p:nvPr>
        </p:nvSpPr>
        <p:spPr/>
        <p:txBody>
          <a:bodyPr/>
          <a:lstStyle>
            <a:lvl1pPr eaLnBrk="0" hangingPunct="0">
              <a:defRPr/>
            </a:lvl1pPr>
          </a:lstStyle>
          <a:p>
            <a:fld id="{E3906E03-D517-4369-A4C7-729613029A8D}" type="slidenum">
              <a:rPr lang="en-US" altLang="zh-TW"/>
              <a:pPr/>
              <a:t>‹#›</a:t>
            </a:fld>
            <a:endParaRPr lang="en-US" altLang="zh-TW"/>
          </a:p>
        </p:txBody>
      </p:sp>
    </p:spTree>
    <p:extLst>
      <p:ext uri="{BB962C8B-B14F-4D97-AF65-F5344CB8AC3E}">
        <p14:creationId xmlns:p14="http://schemas.microsoft.com/office/powerpoint/2010/main" val="2188309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184186F0-5375-4BCE-9752-433A28FD5B75}"/>
              </a:ext>
            </a:extLst>
          </p:cNvPr>
          <p:cNvSpPr>
            <a:spLocks noGrp="1" noChangeArrowheads="1"/>
          </p:cNvSpPr>
          <p:nvPr>
            <p:ph type="dt" sz="half" idx="10"/>
          </p:nvPr>
        </p:nvSpPr>
        <p:spPr/>
        <p:txBody>
          <a:bodyPr/>
          <a:lstStyle>
            <a:lvl1pPr eaLnBrk="0" hangingPunct="0">
              <a:defRPr/>
            </a:lvl1pPr>
          </a:lstStyle>
          <a:p>
            <a:pPr>
              <a:defRPr/>
            </a:pPr>
            <a:endParaRPr lang="en-US" altLang="zh-TW"/>
          </a:p>
        </p:txBody>
      </p:sp>
      <p:sp>
        <p:nvSpPr>
          <p:cNvPr id="6" name="Rectangle 5">
            <a:extLst>
              <a:ext uri="{FF2B5EF4-FFF2-40B4-BE49-F238E27FC236}">
                <a16:creationId xmlns:a16="http://schemas.microsoft.com/office/drawing/2014/main" id="{39BBD83C-E6C0-4B12-BFE6-B18E12BA9729}"/>
              </a:ext>
            </a:extLst>
          </p:cNvPr>
          <p:cNvSpPr>
            <a:spLocks noGrp="1" noChangeArrowheads="1"/>
          </p:cNvSpPr>
          <p:nvPr>
            <p:ph type="ftr" sz="quarter" idx="11"/>
          </p:nvPr>
        </p:nvSpPr>
        <p:spPr/>
        <p:txBody>
          <a:bodyPr/>
          <a:lstStyle>
            <a:lvl1pPr eaLnBrk="0" hangingPunct="0">
              <a:defRPr/>
            </a:lvl1pPr>
          </a:lstStyle>
          <a:p>
            <a:pPr>
              <a:defRPr/>
            </a:pPr>
            <a:endParaRPr lang="en-US" altLang="zh-TW"/>
          </a:p>
        </p:txBody>
      </p:sp>
      <p:sp>
        <p:nvSpPr>
          <p:cNvPr id="7" name="Rectangle 6">
            <a:extLst>
              <a:ext uri="{FF2B5EF4-FFF2-40B4-BE49-F238E27FC236}">
                <a16:creationId xmlns:a16="http://schemas.microsoft.com/office/drawing/2014/main" id="{1E70C7AA-6E94-4C09-8EE1-B41F98A3CC6A}"/>
              </a:ext>
            </a:extLst>
          </p:cNvPr>
          <p:cNvSpPr>
            <a:spLocks noGrp="1" noChangeArrowheads="1"/>
          </p:cNvSpPr>
          <p:nvPr>
            <p:ph type="sldNum" sz="quarter" idx="12"/>
          </p:nvPr>
        </p:nvSpPr>
        <p:spPr/>
        <p:txBody>
          <a:bodyPr/>
          <a:lstStyle>
            <a:lvl1pPr eaLnBrk="0" hangingPunct="0">
              <a:defRPr/>
            </a:lvl1pPr>
          </a:lstStyle>
          <a:p>
            <a:fld id="{A5C05BDB-C055-42FB-8838-DB9425C27D71}" type="slidenum">
              <a:rPr lang="en-US" altLang="zh-TW"/>
              <a:pPr/>
              <a:t>‹#›</a:t>
            </a:fld>
            <a:endParaRPr lang="en-US" altLang="zh-TW"/>
          </a:p>
        </p:txBody>
      </p:sp>
    </p:spTree>
    <p:extLst>
      <p:ext uri="{BB962C8B-B14F-4D97-AF65-F5344CB8AC3E}">
        <p14:creationId xmlns:p14="http://schemas.microsoft.com/office/powerpoint/2010/main" val="1834330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18EA2FE1-F0F5-4EB2-AFC5-957D15CF9A63}"/>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5" name="Rectangle 5">
            <a:extLst>
              <a:ext uri="{FF2B5EF4-FFF2-40B4-BE49-F238E27FC236}">
                <a16:creationId xmlns:a16="http://schemas.microsoft.com/office/drawing/2014/main" id="{D312D66F-1FA7-4D7A-829B-1D26CC1BCBA3}"/>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6" name="Rectangle 6">
            <a:extLst>
              <a:ext uri="{FF2B5EF4-FFF2-40B4-BE49-F238E27FC236}">
                <a16:creationId xmlns:a16="http://schemas.microsoft.com/office/drawing/2014/main" id="{53BBD1AF-EA8B-4714-8CA0-0FE9A61FD98A}"/>
              </a:ext>
            </a:extLst>
          </p:cNvPr>
          <p:cNvSpPr>
            <a:spLocks noGrp="1" noChangeArrowheads="1"/>
          </p:cNvSpPr>
          <p:nvPr>
            <p:ph type="sldNum" sz="quarter" idx="12"/>
          </p:nvPr>
        </p:nvSpPr>
        <p:spPr/>
        <p:txBody>
          <a:bodyPr/>
          <a:lstStyle>
            <a:lvl1pPr eaLnBrk="0" hangingPunct="0">
              <a:defRPr/>
            </a:lvl1pPr>
          </a:lstStyle>
          <a:p>
            <a:fld id="{460C4B97-2879-49D9-92EB-081600B7C7D4}" type="slidenum">
              <a:rPr lang="en-US" altLang="zh-TW"/>
              <a:pPr/>
              <a:t>‹#›</a:t>
            </a:fld>
            <a:endParaRPr lang="en-US" altLang="zh-TW"/>
          </a:p>
        </p:txBody>
      </p:sp>
    </p:spTree>
    <p:extLst>
      <p:ext uri="{BB962C8B-B14F-4D97-AF65-F5344CB8AC3E}">
        <p14:creationId xmlns:p14="http://schemas.microsoft.com/office/powerpoint/2010/main" val="8467396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4DCB28FB-BDAB-4C00-A35F-0AE90DC64A22}"/>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5" name="Rectangle 5">
            <a:extLst>
              <a:ext uri="{FF2B5EF4-FFF2-40B4-BE49-F238E27FC236}">
                <a16:creationId xmlns:a16="http://schemas.microsoft.com/office/drawing/2014/main" id="{B8ABA308-98C3-4025-87A4-619F3C773BC7}"/>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6" name="Rectangle 6">
            <a:extLst>
              <a:ext uri="{FF2B5EF4-FFF2-40B4-BE49-F238E27FC236}">
                <a16:creationId xmlns:a16="http://schemas.microsoft.com/office/drawing/2014/main" id="{B613D673-A889-477B-AA81-B90DE557A6CB}"/>
              </a:ext>
            </a:extLst>
          </p:cNvPr>
          <p:cNvSpPr>
            <a:spLocks noGrp="1" noChangeArrowheads="1"/>
          </p:cNvSpPr>
          <p:nvPr>
            <p:ph type="sldNum" sz="quarter" idx="12"/>
          </p:nvPr>
        </p:nvSpPr>
        <p:spPr/>
        <p:txBody>
          <a:bodyPr/>
          <a:lstStyle>
            <a:lvl1pPr eaLnBrk="0" hangingPunct="0">
              <a:defRPr/>
            </a:lvl1pPr>
          </a:lstStyle>
          <a:p>
            <a:fld id="{44041C1A-B4FF-41A6-94D3-978129F8FED9}" type="slidenum">
              <a:rPr lang="en-US" altLang="zh-TW"/>
              <a:pPr/>
              <a:t>‹#›</a:t>
            </a:fld>
            <a:endParaRPr lang="en-US" altLang="zh-TW"/>
          </a:p>
        </p:txBody>
      </p:sp>
    </p:spTree>
    <p:extLst>
      <p:ext uri="{BB962C8B-B14F-4D97-AF65-F5344CB8AC3E}">
        <p14:creationId xmlns:p14="http://schemas.microsoft.com/office/powerpoint/2010/main" val="1608285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7BCC8ED5-96F2-41E4-B20B-891151057709}"/>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5" name="Rectangle 5">
            <a:extLst>
              <a:ext uri="{FF2B5EF4-FFF2-40B4-BE49-F238E27FC236}">
                <a16:creationId xmlns:a16="http://schemas.microsoft.com/office/drawing/2014/main" id="{6E147AC5-FEF8-4C44-BABE-FB4DEB53A818}"/>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6" name="Rectangle 6">
            <a:extLst>
              <a:ext uri="{FF2B5EF4-FFF2-40B4-BE49-F238E27FC236}">
                <a16:creationId xmlns:a16="http://schemas.microsoft.com/office/drawing/2014/main" id="{0EE2FE15-225B-441E-A00E-BC5DCB0ABCC2}"/>
              </a:ext>
            </a:extLst>
          </p:cNvPr>
          <p:cNvSpPr>
            <a:spLocks noGrp="1" noChangeArrowheads="1"/>
          </p:cNvSpPr>
          <p:nvPr>
            <p:ph type="sldNum" sz="quarter" idx="12"/>
          </p:nvPr>
        </p:nvSpPr>
        <p:spPr/>
        <p:txBody>
          <a:bodyPr/>
          <a:lstStyle>
            <a:lvl1pPr eaLnBrk="0" hangingPunct="0">
              <a:defRPr/>
            </a:lvl1pPr>
          </a:lstStyle>
          <a:p>
            <a:fld id="{832BECFB-297C-44F7-BD52-C1FC02BBA6B9}" type="slidenum">
              <a:rPr lang="en-US" altLang="zh-TW"/>
              <a:pPr/>
              <a:t>‹#›</a:t>
            </a:fld>
            <a:endParaRPr lang="en-US" altLang="zh-TW"/>
          </a:p>
        </p:txBody>
      </p:sp>
    </p:spTree>
    <p:extLst>
      <p:ext uri="{BB962C8B-B14F-4D97-AF65-F5344CB8AC3E}">
        <p14:creationId xmlns:p14="http://schemas.microsoft.com/office/powerpoint/2010/main" val="23664173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3D896292-827A-4156-90D7-F96EB21B46AB}"/>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6" name="Rectangle 5">
            <a:extLst>
              <a:ext uri="{FF2B5EF4-FFF2-40B4-BE49-F238E27FC236}">
                <a16:creationId xmlns:a16="http://schemas.microsoft.com/office/drawing/2014/main" id="{265000CD-030F-4401-8DF2-4D69475D2E21}"/>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7" name="Rectangle 6">
            <a:extLst>
              <a:ext uri="{FF2B5EF4-FFF2-40B4-BE49-F238E27FC236}">
                <a16:creationId xmlns:a16="http://schemas.microsoft.com/office/drawing/2014/main" id="{12CF8A4D-1ECC-4A5E-B518-E83D6DDAF0B7}"/>
              </a:ext>
            </a:extLst>
          </p:cNvPr>
          <p:cNvSpPr>
            <a:spLocks noGrp="1" noChangeArrowheads="1"/>
          </p:cNvSpPr>
          <p:nvPr>
            <p:ph type="sldNum" sz="quarter" idx="12"/>
          </p:nvPr>
        </p:nvSpPr>
        <p:spPr/>
        <p:txBody>
          <a:bodyPr/>
          <a:lstStyle>
            <a:lvl1pPr eaLnBrk="0" hangingPunct="0">
              <a:defRPr/>
            </a:lvl1pPr>
          </a:lstStyle>
          <a:p>
            <a:fld id="{F2DFAB35-50D1-4AF6-8BC3-A7D8E1DEEA18}" type="slidenum">
              <a:rPr lang="en-US" altLang="zh-TW"/>
              <a:pPr/>
              <a:t>‹#›</a:t>
            </a:fld>
            <a:endParaRPr lang="en-US" altLang="zh-TW"/>
          </a:p>
        </p:txBody>
      </p:sp>
    </p:spTree>
    <p:extLst>
      <p:ext uri="{BB962C8B-B14F-4D97-AF65-F5344CB8AC3E}">
        <p14:creationId xmlns:p14="http://schemas.microsoft.com/office/powerpoint/2010/main" val="1658887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2B0CD058-6D43-4722-997B-080126D3EBA0}"/>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8" name="Rectangle 5">
            <a:extLst>
              <a:ext uri="{FF2B5EF4-FFF2-40B4-BE49-F238E27FC236}">
                <a16:creationId xmlns:a16="http://schemas.microsoft.com/office/drawing/2014/main" id="{83842FAF-D1CE-4624-9CF6-2019F8B93111}"/>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9" name="Rectangle 6">
            <a:extLst>
              <a:ext uri="{FF2B5EF4-FFF2-40B4-BE49-F238E27FC236}">
                <a16:creationId xmlns:a16="http://schemas.microsoft.com/office/drawing/2014/main" id="{8C517C33-D84A-44C1-92BB-5E98CA1FEC15}"/>
              </a:ext>
            </a:extLst>
          </p:cNvPr>
          <p:cNvSpPr>
            <a:spLocks noGrp="1" noChangeArrowheads="1"/>
          </p:cNvSpPr>
          <p:nvPr>
            <p:ph type="sldNum" sz="quarter" idx="12"/>
          </p:nvPr>
        </p:nvSpPr>
        <p:spPr/>
        <p:txBody>
          <a:bodyPr/>
          <a:lstStyle>
            <a:lvl1pPr eaLnBrk="0" hangingPunct="0">
              <a:defRPr/>
            </a:lvl1pPr>
          </a:lstStyle>
          <a:p>
            <a:fld id="{52CF0D51-D655-4780-93AC-FAABB83FF0D4}" type="slidenum">
              <a:rPr lang="en-US" altLang="zh-TW"/>
              <a:pPr/>
              <a:t>‹#›</a:t>
            </a:fld>
            <a:endParaRPr lang="en-US" altLang="zh-TW"/>
          </a:p>
        </p:txBody>
      </p:sp>
    </p:spTree>
    <p:extLst>
      <p:ext uri="{BB962C8B-B14F-4D97-AF65-F5344CB8AC3E}">
        <p14:creationId xmlns:p14="http://schemas.microsoft.com/office/powerpoint/2010/main" val="36029768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06409627-6BD5-4314-9E1E-D18584C2BAC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BD1EF38-E3B7-46A4-B80C-2F1222D14FA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99F67AB-5564-442C-A050-1915E1C721E7}"/>
              </a:ext>
            </a:extLst>
          </p:cNvPr>
          <p:cNvSpPr>
            <a:spLocks noGrp="1" noChangeArrowheads="1"/>
          </p:cNvSpPr>
          <p:nvPr>
            <p:ph type="sldNum" sz="quarter" idx="12"/>
          </p:nvPr>
        </p:nvSpPr>
        <p:spPr>
          <a:ln/>
        </p:spPr>
        <p:txBody>
          <a:bodyPr/>
          <a:lstStyle>
            <a:lvl1pPr>
              <a:defRPr/>
            </a:lvl1pPr>
          </a:lstStyle>
          <a:p>
            <a:fld id="{2973C09F-C630-4253-95B7-64CE41D1C284}" type="slidenum">
              <a:rPr lang="en-US" altLang="zh-TW"/>
              <a:pPr/>
              <a:t>‹#›</a:t>
            </a:fld>
            <a:endParaRPr lang="en-US" altLang="zh-TW"/>
          </a:p>
        </p:txBody>
      </p:sp>
    </p:spTree>
    <p:extLst>
      <p:ext uri="{BB962C8B-B14F-4D97-AF65-F5344CB8AC3E}">
        <p14:creationId xmlns:p14="http://schemas.microsoft.com/office/powerpoint/2010/main" val="3157284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18D91800-3AD1-4033-ACE2-C6965656FCE2}"/>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4" name="Rectangle 5">
            <a:extLst>
              <a:ext uri="{FF2B5EF4-FFF2-40B4-BE49-F238E27FC236}">
                <a16:creationId xmlns:a16="http://schemas.microsoft.com/office/drawing/2014/main" id="{A434FB4E-CA23-4570-92B6-9B27CA15B5F5}"/>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5" name="Rectangle 6">
            <a:extLst>
              <a:ext uri="{FF2B5EF4-FFF2-40B4-BE49-F238E27FC236}">
                <a16:creationId xmlns:a16="http://schemas.microsoft.com/office/drawing/2014/main" id="{C18A587A-89EA-4A96-A18F-8CFC7B00FA3D}"/>
              </a:ext>
            </a:extLst>
          </p:cNvPr>
          <p:cNvSpPr>
            <a:spLocks noGrp="1" noChangeArrowheads="1"/>
          </p:cNvSpPr>
          <p:nvPr>
            <p:ph type="sldNum" sz="quarter" idx="12"/>
          </p:nvPr>
        </p:nvSpPr>
        <p:spPr/>
        <p:txBody>
          <a:bodyPr/>
          <a:lstStyle>
            <a:lvl1pPr eaLnBrk="0" hangingPunct="0">
              <a:defRPr/>
            </a:lvl1pPr>
          </a:lstStyle>
          <a:p>
            <a:fld id="{B9880C39-E841-4359-B041-AD06C515F959}" type="slidenum">
              <a:rPr lang="en-US" altLang="zh-TW"/>
              <a:pPr/>
              <a:t>‹#›</a:t>
            </a:fld>
            <a:endParaRPr lang="en-US" altLang="zh-TW"/>
          </a:p>
        </p:txBody>
      </p:sp>
    </p:spTree>
    <p:extLst>
      <p:ext uri="{BB962C8B-B14F-4D97-AF65-F5344CB8AC3E}">
        <p14:creationId xmlns:p14="http://schemas.microsoft.com/office/powerpoint/2010/main" val="21964138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8AFA5E-6961-4AEA-9683-8EAFD3FE69CD}"/>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3" name="Rectangle 5">
            <a:extLst>
              <a:ext uri="{FF2B5EF4-FFF2-40B4-BE49-F238E27FC236}">
                <a16:creationId xmlns:a16="http://schemas.microsoft.com/office/drawing/2014/main" id="{9B880A76-BFCA-4DD3-B994-D8A07CA17F11}"/>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4" name="Rectangle 6">
            <a:extLst>
              <a:ext uri="{FF2B5EF4-FFF2-40B4-BE49-F238E27FC236}">
                <a16:creationId xmlns:a16="http://schemas.microsoft.com/office/drawing/2014/main" id="{39DA4D23-2A12-46D2-BC91-6C4B0F7944F4}"/>
              </a:ext>
            </a:extLst>
          </p:cNvPr>
          <p:cNvSpPr>
            <a:spLocks noGrp="1" noChangeArrowheads="1"/>
          </p:cNvSpPr>
          <p:nvPr>
            <p:ph type="sldNum" sz="quarter" idx="12"/>
          </p:nvPr>
        </p:nvSpPr>
        <p:spPr/>
        <p:txBody>
          <a:bodyPr/>
          <a:lstStyle>
            <a:lvl1pPr eaLnBrk="0" hangingPunct="0">
              <a:defRPr/>
            </a:lvl1pPr>
          </a:lstStyle>
          <a:p>
            <a:fld id="{BC2D1CCB-70DC-42A3-9CF7-37AED6A29898}" type="slidenum">
              <a:rPr lang="en-US" altLang="zh-TW"/>
              <a:pPr/>
              <a:t>‹#›</a:t>
            </a:fld>
            <a:endParaRPr lang="en-US" altLang="zh-TW"/>
          </a:p>
        </p:txBody>
      </p:sp>
    </p:spTree>
    <p:extLst>
      <p:ext uri="{BB962C8B-B14F-4D97-AF65-F5344CB8AC3E}">
        <p14:creationId xmlns:p14="http://schemas.microsoft.com/office/powerpoint/2010/main" val="154125995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B98B5102-49F4-4D16-A011-4CA4F7E306D2}"/>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6" name="Rectangle 5">
            <a:extLst>
              <a:ext uri="{FF2B5EF4-FFF2-40B4-BE49-F238E27FC236}">
                <a16:creationId xmlns:a16="http://schemas.microsoft.com/office/drawing/2014/main" id="{6603C476-F512-432F-89A0-69CA09916240}"/>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7" name="Rectangle 6">
            <a:extLst>
              <a:ext uri="{FF2B5EF4-FFF2-40B4-BE49-F238E27FC236}">
                <a16:creationId xmlns:a16="http://schemas.microsoft.com/office/drawing/2014/main" id="{FDD75974-8A03-443E-8CEA-A8E9835DC3E2}"/>
              </a:ext>
            </a:extLst>
          </p:cNvPr>
          <p:cNvSpPr>
            <a:spLocks noGrp="1" noChangeArrowheads="1"/>
          </p:cNvSpPr>
          <p:nvPr>
            <p:ph type="sldNum" sz="quarter" idx="12"/>
          </p:nvPr>
        </p:nvSpPr>
        <p:spPr/>
        <p:txBody>
          <a:bodyPr/>
          <a:lstStyle>
            <a:lvl1pPr eaLnBrk="0" hangingPunct="0">
              <a:defRPr/>
            </a:lvl1pPr>
          </a:lstStyle>
          <a:p>
            <a:fld id="{3B83CEBB-6AA3-4311-B5B1-E2A7476CF17A}" type="slidenum">
              <a:rPr lang="en-US" altLang="zh-TW"/>
              <a:pPr/>
              <a:t>‹#›</a:t>
            </a:fld>
            <a:endParaRPr lang="en-US" altLang="zh-TW"/>
          </a:p>
        </p:txBody>
      </p:sp>
    </p:spTree>
    <p:extLst>
      <p:ext uri="{BB962C8B-B14F-4D97-AF65-F5344CB8AC3E}">
        <p14:creationId xmlns:p14="http://schemas.microsoft.com/office/powerpoint/2010/main" val="22574693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393BEBB6-F8C1-4ADF-8E48-58CB34B48E0C}"/>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6" name="Rectangle 5">
            <a:extLst>
              <a:ext uri="{FF2B5EF4-FFF2-40B4-BE49-F238E27FC236}">
                <a16:creationId xmlns:a16="http://schemas.microsoft.com/office/drawing/2014/main" id="{1A342ADD-ACE1-4F55-8B54-C8FCCE7BA396}"/>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7" name="Rectangle 6">
            <a:extLst>
              <a:ext uri="{FF2B5EF4-FFF2-40B4-BE49-F238E27FC236}">
                <a16:creationId xmlns:a16="http://schemas.microsoft.com/office/drawing/2014/main" id="{A39CD7BF-CF80-4610-907C-CDDD3EFC967E}"/>
              </a:ext>
            </a:extLst>
          </p:cNvPr>
          <p:cNvSpPr>
            <a:spLocks noGrp="1" noChangeArrowheads="1"/>
          </p:cNvSpPr>
          <p:nvPr>
            <p:ph type="sldNum" sz="quarter" idx="12"/>
          </p:nvPr>
        </p:nvSpPr>
        <p:spPr/>
        <p:txBody>
          <a:bodyPr/>
          <a:lstStyle>
            <a:lvl1pPr eaLnBrk="0" hangingPunct="0">
              <a:defRPr/>
            </a:lvl1pPr>
          </a:lstStyle>
          <a:p>
            <a:fld id="{CFB28048-12A3-4872-8E26-DDCCFDB2C03C}" type="slidenum">
              <a:rPr lang="en-US" altLang="zh-TW"/>
              <a:pPr/>
              <a:t>‹#›</a:t>
            </a:fld>
            <a:endParaRPr lang="en-US" altLang="zh-TW"/>
          </a:p>
        </p:txBody>
      </p:sp>
    </p:spTree>
    <p:extLst>
      <p:ext uri="{BB962C8B-B14F-4D97-AF65-F5344CB8AC3E}">
        <p14:creationId xmlns:p14="http://schemas.microsoft.com/office/powerpoint/2010/main" val="159509623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C0E8A80B-064B-4CC5-871B-5E841D87941C}"/>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5" name="Rectangle 5">
            <a:extLst>
              <a:ext uri="{FF2B5EF4-FFF2-40B4-BE49-F238E27FC236}">
                <a16:creationId xmlns:a16="http://schemas.microsoft.com/office/drawing/2014/main" id="{62EC272C-7E72-4D4D-B9EF-33DF0787C5F4}"/>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6" name="Rectangle 6">
            <a:extLst>
              <a:ext uri="{FF2B5EF4-FFF2-40B4-BE49-F238E27FC236}">
                <a16:creationId xmlns:a16="http://schemas.microsoft.com/office/drawing/2014/main" id="{70393DF3-8152-4B0B-99DB-CDCC2DF73281}"/>
              </a:ext>
            </a:extLst>
          </p:cNvPr>
          <p:cNvSpPr>
            <a:spLocks noGrp="1" noChangeArrowheads="1"/>
          </p:cNvSpPr>
          <p:nvPr>
            <p:ph type="sldNum" sz="quarter" idx="12"/>
          </p:nvPr>
        </p:nvSpPr>
        <p:spPr/>
        <p:txBody>
          <a:bodyPr/>
          <a:lstStyle>
            <a:lvl1pPr eaLnBrk="0" hangingPunct="0">
              <a:defRPr/>
            </a:lvl1pPr>
          </a:lstStyle>
          <a:p>
            <a:fld id="{91C70502-6A78-408C-8AB6-DFB35349327D}" type="slidenum">
              <a:rPr lang="en-US" altLang="zh-TW"/>
              <a:pPr/>
              <a:t>‹#›</a:t>
            </a:fld>
            <a:endParaRPr lang="en-US" altLang="zh-TW"/>
          </a:p>
        </p:txBody>
      </p:sp>
    </p:spTree>
    <p:extLst>
      <p:ext uri="{BB962C8B-B14F-4D97-AF65-F5344CB8AC3E}">
        <p14:creationId xmlns:p14="http://schemas.microsoft.com/office/powerpoint/2010/main" val="233573542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F2D8A37-AE50-48C2-B5FB-EC3C189932A6}"/>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5" name="Rectangle 5">
            <a:extLst>
              <a:ext uri="{FF2B5EF4-FFF2-40B4-BE49-F238E27FC236}">
                <a16:creationId xmlns:a16="http://schemas.microsoft.com/office/drawing/2014/main" id="{09795B7F-899C-4FF5-B538-B3CDC5A9BD01}"/>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6" name="Rectangle 6">
            <a:extLst>
              <a:ext uri="{FF2B5EF4-FFF2-40B4-BE49-F238E27FC236}">
                <a16:creationId xmlns:a16="http://schemas.microsoft.com/office/drawing/2014/main" id="{007CD8F5-64DD-44D5-8D8F-56B12D7C532D}"/>
              </a:ext>
            </a:extLst>
          </p:cNvPr>
          <p:cNvSpPr>
            <a:spLocks noGrp="1" noChangeArrowheads="1"/>
          </p:cNvSpPr>
          <p:nvPr>
            <p:ph type="sldNum" sz="quarter" idx="12"/>
          </p:nvPr>
        </p:nvSpPr>
        <p:spPr/>
        <p:txBody>
          <a:bodyPr/>
          <a:lstStyle>
            <a:lvl1pPr eaLnBrk="0" hangingPunct="0">
              <a:defRPr/>
            </a:lvl1pPr>
          </a:lstStyle>
          <a:p>
            <a:fld id="{2B9A1843-1F2D-4361-B1F7-5104896BDD84}" type="slidenum">
              <a:rPr lang="en-US" altLang="zh-TW"/>
              <a:pPr/>
              <a:t>‹#›</a:t>
            </a:fld>
            <a:endParaRPr lang="en-US" altLang="zh-TW"/>
          </a:p>
        </p:txBody>
      </p:sp>
    </p:spTree>
    <p:extLst>
      <p:ext uri="{BB962C8B-B14F-4D97-AF65-F5344CB8AC3E}">
        <p14:creationId xmlns:p14="http://schemas.microsoft.com/office/powerpoint/2010/main" val="413657799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5F500AAE-B216-4A2B-AC2A-B6EB445BB902}"/>
              </a:ext>
            </a:extLst>
          </p:cNvPr>
          <p:cNvSpPr>
            <a:spLocks noGrp="1" noChangeArrowheads="1"/>
          </p:cNvSpPr>
          <p:nvPr>
            <p:ph type="dt" sz="half" idx="10"/>
          </p:nvPr>
        </p:nvSpPr>
        <p:spPr/>
        <p:txBody>
          <a:bodyPr/>
          <a:lstStyle>
            <a:lvl1pPr eaLnBrk="0" hangingPunct="0">
              <a:defRPr>
                <a:latin typeface="Arial" charset="0"/>
              </a:defRPr>
            </a:lvl1pPr>
          </a:lstStyle>
          <a:p>
            <a:pPr>
              <a:defRPr/>
            </a:pPr>
            <a:endParaRPr lang="en-US" altLang="zh-TW"/>
          </a:p>
        </p:txBody>
      </p:sp>
      <p:sp>
        <p:nvSpPr>
          <p:cNvPr id="6" name="Rectangle 5">
            <a:extLst>
              <a:ext uri="{FF2B5EF4-FFF2-40B4-BE49-F238E27FC236}">
                <a16:creationId xmlns:a16="http://schemas.microsoft.com/office/drawing/2014/main" id="{5634AF8C-0097-4AE9-B4AC-0085FACED06D}"/>
              </a:ext>
            </a:extLst>
          </p:cNvPr>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zh-TW"/>
          </a:p>
        </p:txBody>
      </p:sp>
      <p:sp>
        <p:nvSpPr>
          <p:cNvPr id="7" name="Rectangle 6">
            <a:extLst>
              <a:ext uri="{FF2B5EF4-FFF2-40B4-BE49-F238E27FC236}">
                <a16:creationId xmlns:a16="http://schemas.microsoft.com/office/drawing/2014/main" id="{CEAC8CD7-C2B4-485D-BFD3-5DC0769C29AD}"/>
              </a:ext>
            </a:extLst>
          </p:cNvPr>
          <p:cNvSpPr>
            <a:spLocks noGrp="1" noChangeArrowheads="1"/>
          </p:cNvSpPr>
          <p:nvPr>
            <p:ph type="sldNum" sz="quarter" idx="12"/>
          </p:nvPr>
        </p:nvSpPr>
        <p:spPr/>
        <p:txBody>
          <a:bodyPr/>
          <a:lstStyle>
            <a:lvl1pPr eaLnBrk="0" hangingPunct="0">
              <a:defRPr/>
            </a:lvl1pPr>
          </a:lstStyle>
          <a:p>
            <a:fld id="{010FD4E6-76BE-49EB-A0C0-A2DDAED7FD35}" type="slidenum">
              <a:rPr lang="en-US" altLang="zh-TW"/>
              <a:pPr/>
              <a:t>‹#›</a:t>
            </a:fld>
            <a:endParaRPr lang="en-US" altLang="zh-TW"/>
          </a:p>
        </p:txBody>
      </p:sp>
    </p:spTree>
    <p:extLst>
      <p:ext uri="{BB962C8B-B14F-4D97-AF65-F5344CB8AC3E}">
        <p14:creationId xmlns:p14="http://schemas.microsoft.com/office/powerpoint/2010/main" val="20425487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A3080E3D-81DB-482A-A3C2-ED7E3D4D35C3}"/>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B72D76F-D31C-4079-AB37-6625A92DE44F}"/>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1C24C8E-B3BC-4272-BED1-5C0A98CFDFF6}"/>
              </a:ext>
            </a:extLst>
          </p:cNvPr>
          <p:cNvSpPr>
            <a:spLocks noGrp="1" noChangeArrowheads="1"/>
          </p:cNvSpPr>
          <p:nvPr>
            <p:ph type="sldNum" sz="quarter" idx="12"/>
          </p:nvPr>
        </p:nvSpPr>
        <p:spPr/>
        <p:txBody>
          <a:bodyPr/>
          <a:lstStyle>
            <a:lvl1pPr>
              <a:defRPr/>
            </a:lvl1pPr>
          </a:lstStyle>
          <a:p>
            <a:fld id="{67505C78-356D-4385-A535-57F37E232887}" type="slidenum">
              <a:rPr lang="en-US" altLang="zh-TW"/>
              <a:pPr/>
              <a:t>‹#›</a:t>
            </a:fld>
            <a:endParaRPr lang="en-US" altLang="zh-TW"/>
          </a:p>
        </p:txBody>
      </p:sp>
    </p:spTree>
    <p:extLst>
      <p:ext uri="{BB962C8B-B14F-4D97-AF65-F5344CB8AC3E}">
        <p14:creationId xmlns:p14="http://schemas.microsoft.com/office/powerpoint/2010/main" val="51903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9B5DBFDC-DCB9-4E8D-A5BF-A8C18FD6420A}"/>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343E546A-58A8-4BE4-96E9-4D9AC09C9136}"/>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618E9DBD-8382-4F13-8BDA-7C454C3D12EA}"/>
              </a:ext>
            </a:extLst>
          </p:cNvPr>
          <p:cNvSpPr>
            <a:spLocks noGrp="1" noChangeArrowheads="1"/>
          </p:cNvSpPr>
          <p:nvPr>
            <p:ph type="sldNum" sz="quarter" idx="12"/>
          </p:nvPr>
        </p:nvSpPr>
        <p:spPr/>
        <p:txBody>
          <a:bodyPr/>
          <a:lstStyle>
            <a:lvl1pPr>
              <a:defRPr/>
            </a:lvl1pPr>
          </a:lstStyle>
          <a:p>
            <a:fld id="{AECF2506-8113-4F2E-B143-CF132CE99D5D}" type="slidenum">
              <a:rPr lang="en-US" altLang="zh-TW"/>
              <a:pPr/>
              <a:t>‹#›</a:t>
            </a:fld>
            <a:endParaRPr lang="en-US" altLang="zh-TW"/>
          </a:p>
        </p:txBody>
      </p:sp>
    </p:spTree>
    <p:extLst>
      <p:ext uri="{BB962C8B-B14F-4D97-AF65-F5344CB8AC3E}">
        <p14:creationId xmlns:p14="http://schemas.microsoft.com/office/powerpoint/2010/main" val="135584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FA9CE142-5AEB-4DF0-B4EC-F9839577E9D0}"/>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3F9CBEBB-BD97-41C0-AEAA-EF47066A64C1}"/>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9E7A9F4C-D63D-4BEB-A8C1-74D8E7A51F09}"/>
              </a:ext>
            </a:extLst>
          </p:cNvPr>
          <p:cNvSpPr>
            <a:spLocks noGrp="1" noChangeArrowheads="1"/>
          </p:cNvSpPr>
          <p:nvPr>
            <p:ph type="sldNum" sz="quarter" idx="12"/>
          </p:nvPr>
        </p:nvSpPr>
        <p:spPr/>
        <p:txBody>
          <a:bodyPr/>
          <a:lstStyle>
            <a:lvl1pPr>
              <a:defRPr/>
            </a:lvl1pPr>
          </a:lstStyle>
          <a:p>
            <a:fld id="{902E4F74-5DD9-4EDC-B732-24A70674C992}" type="slidenum">
              <a:rPr lang="en-US" altLang="zh-TW"/>
              <a:pPr/>
              <a:t>‹#›</a:t>
            </a:fld>
            <a:endParaRPr lang="en-US" altLang="zh-TW"/>
          </a:p>
        </p:txBody>
      </p:sp>
    </p:spTree>
    <p:extLst>
      <p:ext uri="{BB962C8B-B14F-4D97-AF65-F5344CB8AC3E}">
        <p14:creationId xmlns:p14="http://schemas.microsoft.com/office/powerpoint/2010/main" val="394803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84543C6E-646C-4A56-A568-DCEF1898FF8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9E097579-A445-404A-9C2E-D3F5667ADFA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57836CB-2679-4F3B-A10E-B0A7D34EE695}"/>
              </a:ext>
            </a:extLst>
          </p:cNvPr>
          <p:cNvSpPr>
            <a:spLocks noGrp="1" noChangeArrowheads="1"/>
          </p:cNvSpPr>
          <p:nvPr>
            <p:ph type="sldNum" sz="quarter" idx="12"/>
          </p:nvPr>
        </p:nvSpPr>
        <p:spPr>
          <a:ln/>
        </p:spPr>
        <p:txBody>
          <a:bodyPr/>
          <a:lstStyle>
            <a:lvl1pPr>
              <a:defRPr/>
            </a:lvl1pPr>
          </a:lstStyle>
          <a:p>
            <a:fld id="{DE0D97C0-9900-4766-844D-99AF0F7A598C}" type="slidenum">
              <a:rPr lang="en-US" altLang="zh-TW"/>
              <a:pPr/>
              <a:t>‹#›</a:t>
            </a:fld>
            <a:endParaRPr lang="en-US" altLang="zh-TW"/>
          </a:p>
        </p:txBody>
      </p:sp>
    </p:spTree>
    <p:extLst>
      <p:ext uri="{BB962C8B-B14F-4D97-AF65-F5344CB8AC3E}">
        <p14:creationId xmlns:p14="http://schemas.microsoft.com/office/powerpoint/2010/main" val="231289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3AFACE24-691D-499D-99D5-1ABE57733C98}"/>
              </a:ext>
            </a:extLst>
          </p:cNvPr>
          <p:cNvSpPr>
            <a:spLocks noGrp="1" noChangeArrowheads="1"/>
          </p:cNvSpPr>
          <p:nvPr>
            <p:ph type="dt" sz="half" idx="10"/>
          </p:nvPr>
        </p:nvSpPr>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FC22EBE9-6150-4DF4-A8FC-44739E5AA1EF}"/>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0A0F2EC6-CD6D-4A8F-A438-02353123746B}"/>
              </a:ext>
            </a:extLst>
          </p:cNvPr>
          <p:cNvSpPr>
            <a:spLocks noGrp="1" noChangeArrowheads="1"/>
          </p:cNvSpPr>
          <p:nvPr>
            <p:ph type="sldNum" sz="quarter" idx="12"/>
          </p:nvPr>
        </p:nvSpPr>
        <p:spPr/>
        <p:txBody>
          <a:bodyPr/>
          <a:lstStyle>
            <a:lvl1pPr>
              <a:defRPr/>
            </a:lvl1pPr>
          </a:lstStyle>
          <a:p>
            <a:fld id="{EA71C194-5B76-481A-9ED7-4430A90D67D3}" type="slidenum">
              <a:rPr lang="en-US" altLang="zh-TW"/>
              <a:pPr/>
              <a:t>‹#›</a:t>
            </a:fld>
            <a:endParaRPr lang="en-US" altLang="zh-TW"/>
          </a:p>
        </p:txBody>
      </p:sp>
    </p:spTree>
    <p:extLst>
      <p:ext uri="{BB962C8B-B14F-4D97-AF65-F5344CB8AC3E}">
        <p14:creationId xmlns:p14="http://schemas.microsoft.com/office/powerpoint/2010/main" val="4051079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B3C71FE5-7D63-44AF-84CB-74DF6D15480D}"/>
              </a:ext>
            </a:extLst>
          </p:cNvPr>
          <p:cNvSpPr>
            <a:spLocks noGrp="1" noChangeArrowheads="1"/>
          </p:cNvSpPr>
          <p:nvPr>
            <p:ph type="dt" sz="half" idx="10"/>
          </p:nvPr>
        </p:nvSpPr>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B8D0A152-F76A-4081-9661-BDB1A03D18C4}"/>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7350079A-8D63-42BC-A4DC-8773D648C422}"/>
              </a:ext>
            </a:extLst>
          </p:cNvPr>
          <p:cNvSpPr>
            <a:spLocks noGrp="1" noChangeArrowheads="1"/>
          </p:cNvSpPr>
          <p:nvPr>
            <p:ph type="sldNum" sz="quarter" idx="12"/>
          </p:nvPr>
        </p:nvSpPr>
        <p:spPr/>
        <p:txBody>
          <a:bodyPr/>
          <a:lstStyle>
            <a:lvl1pPr>
              <a:defRPr/>
            </a:lvl1pPr>
          </a:lstStyle>
          <a:p>
            <a:fld id="{6C472253-AF80-4851-A799-CDC5ABA4FE51}" type="slidenum">
              <a:rPr lang="en-US" altLang="zh-TW"/>
              <a:pPr/>
              <a:t>‹#›</a:t>
            </a:fld>
            <a:endParaRPr lang="en-US" altLang="zh-TW"/>
          </a:p>
        </p:txBody>
      </p:sp>
    </p:spTree>
    <p:extLst>
      <p:ext uri="{BB962C8B-B14F-4D97-AF65-F5344CB8AC3E}">
        <p14:creationId xmlns:p14="http://schemas.microsoft.com/office/powerpoint/2010/main" val="3468897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417AD36B-8461-4EA8-8A00-5786AA070F09}"/>
              </a:ext>
            </a:extLst>
          </p:cNvPr>
          <p:cNvSpPr>
            <a:spLocks noGrp="1" noChangeArrowheads="1"/>
          </p:cNvSpPr>
          <p:nvPr>
            <p:ph type="dt" sz="half" idx="10"/>
          </p:nvPr>
        </p:nvSpPr>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7FC78B93-6DC6-4810-9C0A-AD41DF08C29B}"/>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A65FB83E-715E-421B-A90C-5CE9AC1ED5FF}"/>
              </a:ext>
            </a:extLst>
          </p:cNvPr>
          <p:cNvSpPr>
            <a:spLocks noGrp="1" noChangeArrowheads="1"/>
          </p:cNvSpPr>
          <p:nvPr>
            <p:ph type="sldNum" sz="quarter" idx="12"/>
          </p:nvPr>
        </p:nvSpPr>
        <p:spPr/>
        <p:txBody>
          <a:bodyPr/>
          <a:lstStyle>
            <a:lvl1pPr>
              <a:defRPr/>
            </a:lvl1pPr>
          </a:lstStyle>
          <a:p>
            <a:fld id="{32EDC8B0-6F88-411F-9AAC-32101261F668}" type="slidenum">
              <a:rPr lang="en-US" altLang="zh-TW"/>
              <a:pPr/>
              <a:t>‹#›</a:t>
            </a:fld>
            <a:endParaRPr lang="en-US" altLang="zh-TW"/>
          </a:p>
        </p:txBody>
      </p:sp>
    </p:spTree>
    <p:extLst>
      <p:ext uri="{BB962C8B-B14F-4D97-AF65-F5344CB8AC3E}">
        <p14:creationId xmlns:p14="http://schemas.microsoft.com/office/powerpoint/2010/main" val="575465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4D63B6-F9B0-4E1D-8E73-19BBC96E963D}"/>
              </a:ext>
            </a:extLst>
          </p:cNvPr>
          <p:cNvSpPr>
            <a:spLocks noGrp="1" noChangeArrowheads="1"/>
          </p:cNvSpPr>
          <p:nvPr>
            <p:ph type="dt" sz="half" idx="10"/>
          </p:nvPr>
        </p:nvSpPr>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67887412-E716-4F7D-97D0-51B87C54254C}"/>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86D48CFF-F417-4B9D-BEE2-6EC1AD9862EA}"/>
              </a:ext>
            </a:extLst>
          </p:cNvPr>
          <p:cNvSpPr>
            <a:spLocks noGrp="1" noChangeArrowheads="1"/>
          </p:cNvSpPr>
          <p:nvPr>
            <p:ph type="sldNum" sz="quarter" idx="12"/>
          </p:nvPr>
        </p:nvSpPr>
        <p:spPr/>
        <p:txBody>
          <a:bodyPr/>
          <a:lstStyle>
            <a:lvl1pPr>
              <a:defRPr/>
            </a:lvl1pPr>
          </a:lstStyle>
          <a:p>
            <a:fld id="{D36EFA91-472D-43ED-8943-4AA5020A5A1C}" type="slidenum">
              <a:rPr lang="en-US" altLang="zh-TW"/>
              <a:pPr/>
              <a:t>‹#›</a:t>
            </a:fld>
            <a:endParaRPr lang="en-US" altLang="zh-TW"/>
          </a:p>
        </p:txBody>
      </p:sp>
    </p:spTree>
    <p:extLst>
      <p:ext uri="{BB962C8B-B14F-4D97-AF65-F5344CB8AC3E}">
        <p14:creationId xmlns:p14="http://schemas.microsoft.com/office/powerpoint/2010/main" val="1627494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36833F77-1EBF-4A83-9234-C801B77EFC92}"/>
              </a:ext>
            </a:extLst>
          </p:cNvPr>
          <p:cNvSpPr>
            <a:spLocks noGrp="1" noChangeArrowheads="1"/>
          </p:cNvSpPr>
          <p:nvPr>
            <p:ph type="dt" sz="half" idx="10"/>
          </p:nvPr>
        </p:nvSpPr>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6D2AE28D-3F83-451F-91EE-1BA13837FAF7}"/>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BB0FB1EF-2F9F-477A-BA74-B1DD916BCA31}"/>
              </a:ext>
            </a:extLst>
          </p:cNvPr>
          <p:cNvSpPr>
            <a:spLocks noGrp="1" noChangeArrowheads="1"/>
          </p:cNvSpPr>
          <p:nvPr>
            <p:ph type="sldNum" sz="quarter" idx="12"/>
          </p:nvPr>
        </p:nvSpPr>
        <p:spPr/>
        <p:txBody>
          <a:bodyPr/>
          <a:lstStyle>
            <a:lvl1pPr>
              <a:defRPr/>
            </a:lvl1pPr>
          </a:lstStyle>
          <a:p>
            <a:fld id="{07CAFBA2-BC36-44FD-9AF9-F08821CD711D}" type="slidenum">
              <a:rPr lang="en-US" altLang="zh-TW"/>
              <a:pPr/>
              <a:t>‹#›</a:t>
            </a:fld>
            <a:endParaRPr lang="en-US" altLang="zh-TW"/>
          </a:p>
        </p:txBody>
      </p:sp>
    </p:spTree>
    <p:extLst>
      <p:ext uri="{BB962C8B-B14F-4D97-AF65-F5344CB8AC3E}">
        <p14:creationId xmlns:p14="http://schemas.microsoft.com/office/powerpoint/2010/main" val="10655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B308807F-73CD-4D3E-89AB-EB0CB612EE75}"/>
              </a:ext>
            </a:extLst>
          </p:cNvPr>
          <p:cNvSpPr>
            <a:spLocks noGrp="1" noChangeArrowheads="1"/>
          </p:cNvSpPr>
          <p:nvPr>
            <p:ph type="dt" sz="half" idx="10"/>
          </p:nvPr>
        </p:nvSpPr>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79F47E1-1988-44C1-A0A9-38A964A633FF}"/>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2A0CEF07-F1B6-4CE9-B399-35751C8B5257}"/>
              </a:ext>
            </a:extLst>
          </p:cNvPr>
          <p:cNvSpPr>
            <a:spLocks noGrp="1" noChangeArrowheads="1"/>
          </p:cNvSpPr>
          <p:nvPr>
            <p:ph type="sldNum" sz="quarter" idx="12"/>
          </p:nvPr>
        </p:nvSpPr>
        <p:spPr/>
        <p:txBody>
          <a:bodyPr/>
          <a:lstStyle>
            <a:lvl1pPr>
              <a:defRPr/>
            </a:lvl1pPr>
          </a:lstStyle>
          <a:p>
            <a:fld id="{21C4355D-A310-4C3B-95DD-FAA7AC5197C7}" type="slidenum">
              <a:rPr lang="en-US" altLang="zh-TW"/>
              <a:pPr/>
              <a:t>‹#›</a:t>
            </a:fld>
            <a:endParaRPr lang="en-US" altLang="zh-TW"/>
          </a:p>
        </p:txBody>
      </p:sp>
    </p:spTree>
    <p:extLst>
      <p:ext uri="{BB962C8B-B14F-4D97-AF65-F5344CB8AC3E}">
        <p14:creationId xmlns:p14="http://schemas.microsoft.com/office/powerpoint/2010/main" val="350510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74DA3D29-DE23-49BF-AD04-1ED6009F0324}"/>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F75BFF38-66E0-4208-BF6A-98D44478E699}"/>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C65E017B-A0C3-413B-AE41-3C787E7636ED}"/>
              </a:ext>
            </a:extLst>
          </p:cNvPr>
          <p:cNvSpPr>
            <a:spLocks noGrp="1" noChangeArrowheads="1"/>
          </p:cNvSpPr>
          <p:nvPr>
            <p:ph type="sldNum" sz="quarter" idx="12"/>
          </p:nvPr>
        </p:nvSpPr>
        <p:spPr/>
        <p:txBody>
          <a:bodyPr/>
          <a:lstStyle>
            <a:lvl1pPr>
              <a:defRPr/>
            </a:lvl1pPr>
          </a:lstStyle>
          <a:p>
            <a:fld id="{BD3D9B1D-CB20-411E-8013-4748688F0EFC}" type="slidenum">
              <a:rPr lang="en-US" altLang="zh-TW"/>
              <a:pPr/>
              <a:t>‹#›</a:t>
            </a:fld>
            <a:endParaRPr lang="en-US" altLang="zh-TW"/>
          </a:p>
        </p:txBody>
      </p:sp>
    </p:spTree>
    <p:extLst>
      <p:ext uri="{BB962C8B-B14F-4D97-AF65-F5344CB8AC3E}">
        <p14:creationId xmlns:p14="http://schemas.microsoft.com/office/powerpoint/2010/main" val="378964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9E1AD287-F2F9-4B13-8F71-1C745396ABEA}"/>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C3E430B-102E-4F90-AA8C-6DC9465EAD5E}"/>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694FADC-EB0D-4AA7-98DC-D45812C98085}"/>
              </a:ext>
            </a:extLst>
          </p:cNvPr>
          <p:cNvSpPr>
            <a:spLocks noGrp="1" noChangeArrowheads="1"/>
          </p:cNvSpPr>
          <p:nvPr>
            <p:ph type="sldNum" sz="quarter" idx="12"/>
          </p:nvPr>
        </p:nvSpPr>
        <p:spPr/>
        <p:txBody>
          <a:bodyPr/>
          <a:lstStyle>
            <a:lvl1pPr>
              <a:defRPr/>
            </a:lvl1pPr>
          </a:lstStyle>
          <a:p>
            <a:fld id="{2BB26C65-3376-40DB-BEE5-CDF3ABFCB8E1}" type="slidenum">
              <a:rPr lang="en-US" altLang="zh-TW"/>
              <a:pPr/>
              <a:t>‹#›</a:t>
            </a:fld>
            <a:endParaRPr lang="en-US" altLang="zh-TW"/>
          </a:p>
        </p:txBody>
      </p:sp>
    </p:spTree>
    <p:extLst>
      <p:ext uri="{BB962C8B-B14F-4D97-AF65-F5344CB8AC3E}">
        <p14:creationId xmlns:p14="http://schemas.microsoft.com/office/powerpoint/2010/main" val="609692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0BD89E7C-7F29-420F-8E49-0AA68B03104A}"/>
              </a:ext>
            </a:extLst>
          </p:cNvPr>
          <p:cNvSpPr>
            <a:spLocks noGrp="1" noChangeArrowheads="1"/>
          </p:cNvSpPr>
          <p:nvPr>
            <p:ph type="dt" sz="half" idx="10"/>
          </p:nvPr>
        </p:nvSpPr>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06BE190C-FEC4-4D47-A186-4C383C0030B7}"/>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BE1510FE-A600-4F24-A4A2-AC5EB7D3BE3E}"/>
              </a:ext>
            </a:extLst>
          </p:cNvPr>
          <p:cNvSpPr>
            <a:spLocks noGrp="1" noChangeArrowheads="1"/>
          </p:cNvSpPr>
          <p:nvPr>
            <p:ph type="sldNum" sz="quarter" idx="12"/>
          </p:nvPr>
        </p:nvSpPr>
        <p:spPr/>
        <p:txBody>
          <a:bodyPr/>
          <a:lstStyle>
            <a:lvl1pPr>
              <a:defRPr/>
            </a:lvl1pPr>
          </a:lstStyle>
          <a:p>
            <a:fld id="{75623335-0876-4802-9FB9-714B11CABEE8}" type="slidenum">
              <a:rPr lang="en-US" altLang="zh-TW"/>
              <a:pPr/>
              <a:t>‹#›</a:t>
            </a:fld>
            <a:endParaRPr lang="en-US" altLang="zh-TW"/>
          </a:p>
        </p:txBody>
      </p:sp>
    </p:spTree>
    <p:extLst>
      <p:ext uri="{BB962C8B-B14F-4D97-AF65-F5344CB8AC3E}">
        <p14:creationId xmlns:p14="http://schemas.microsoft.com/office/powerpoint/2010/main" val="1112853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B0E7F3-594E-431A-934E-DAED303BC61C}"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89474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F3DEFBF4-078F-4966-BE1D-265E1F15DBC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E014BE9B-110F-4633-935E-56B8EC345BA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A8020874-BFA7-4F79-9EEA-71D17C1427F7}"/>
              </a:ext>
            </a:extLst>
          </p:cNvPr>
          <p:cNvSpPr>
            <a:spLocks noGrp="1" noChangeArrowheads="1"/>
          </p:cNvSpPr>
          <p:nvPr>
            <p:ph type="sldNum" sz="quarter" idx="12"/>
          </p:nvPr>
        </p:nvSpPr>
        <p:spPr>
          <a:ln/>
        </p:spPr>
        <p:txBody>
          <a:bodyPr/>
          <a:lstStyle>
            <a:lvl1pPr>
              <a:defRPr/>
            </a:lvl1pPr>
          </a:lstStyle>
          <a:p>
            <a:fld id="{3BDF69A0-4600-4BEB-83B2-301BEF624616}" type="slidenum">
              <a:rPr lang="en-US" altLang="zh-TW"/>
              <a:pPr/>
              <a:t>‹#›</a:t>
            </a:fld>
            <a:endParaRPr lang="en-US" altLang="zh-TW"/>
          </a:p>
        </p:txBody>
      </p:sp>
    </p:spTree>
    <p:extLst>
      <p:ext uri="{BB962C8B-B14F-4D97-AF65-F5344CB8AC3E}">
        <p14:creationId xmlns:p14="http://schemas.microsoft.com/office/powerpoint/2010/main" val="2901077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2CA772-E495-4BA9-ABC1-9BB5D5EDCA4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048791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F95542-F898-48F4-A21A-A80883BB252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397675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97A249-DD10-426B-9B14-6EACD1FF16CC}"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418620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D237EE-1CE0-45D0-9087-5172E5E08F67}"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453358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AFAB98-89D1-4293-8288-C0841480BABB}"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259324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32F6D8-0604-4E53-B2F1-2A37DFAA1D15}"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925272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6E3E24-48B9-4D2C-ACC3-D70F17E10ED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763275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F7A85E-BB8E-4335-9EEC-1BCBD0CFB418}"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65075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42DB86-11B9-48DF-8BA9-F79E7D13D080}"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4282581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0BB5D-09E1-4D96-80A6-8E8A197FA4AA}"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088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DD9B7BFF-007E-484A-BBCA-CF9102304E5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FCF2C31F-F6D7-452E-AF76-6441258C45F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AA9315B6-8018-4AC2-9084-FEAB60990D4D}"/>
              </a:ext>
            </a:extLst>
          </p:cNvPr>
          <p:cNvSpPr>
            <a:spLocks noGrp="1" noChangeArrowheads="1"/>
          </p:cNvSpPr>
          <p:nvPr>
            <p:ph type="sldNum" sz="quarter" idx="12"/>
          </p:nvPr>
        </p:nvSpPr>
        <p:spPr>
          <a:ln/>
        </p:spPr>
        <p:txBody>
          <a:bodyPr/>
          <a:lstStyle>
            <a:lvl1pPr>
              <a:defRPr/>
            </a:lvl1pPr>
          </a:lstStyle>
          <a:p>
            <a:fld id="{A8260FEF-D8F4-425E-809D-72E9AD6BBDFC}" type="slidenum">
              <a:rPr lang="en-US" altLang="zh-TW"/>
              <a:pPr/>
              <a:t>‹#›</a:t>
            </a:fld>
            <a:endParaRPr lang="en-US" altLang="zh-TW"/>
          </a:p>
        </p:txBody>
      </p:sp>
    </p:spTree>
    <p:extLst>
      <p:ext uri="{BB962C8B-B14F-4D97-AF65-F5344CB8AC3E}">
        <p14:creationId xmlns:p14="http://schemas.microsoft.com/office/powerpoint/2010/main" val="2798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4EAB4A-C4DB-45B9-A12C-4E783868C69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D17D0FD3-4A4E-40DE-BADF-521FE3767B7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32C76135-7344-43D1-A5F5-349344A7032D}"/>
              </a:ext>
            </a:extLst>
          </p:cNvPr>
          <p:cNvSpPr>
            <a:spLocks noGrp="1" noChangeArrowheads="1"/>
          </p:cNvSpPr>
          <p:nvPr>
            <p:ph type="sldNum" sz="quarter" idx="12"/>
          </p:nvPr>
        </p:nvSpPr>
        <p:spPr>
          <a:ln/>
        </p:spPr>
        <p:txBody>
          <a:bodyPr/>
          <a:lstStyle>
            <a:lvl1pPr>
              <a:defRPr/>
            </a:lvl1pPr>
          </a:lstStyle>
          <a:p>
            <a:fld id="{B7D1E05D-CA04-496B-A340-054554C63C5B}" type="slidenum">
              <a:rPr lang="en-US" altLang="zh-TW"/>
              <a:pPr/>
              <a:t>‹#›</a:t>
            </a:fld>
            <a:endParaRPr lang="en-US" altLang="zh-TW"/>
          </a:p>
        </p:txBody>
      </p:sp>
    </p:spTree>
    <p:extLst>
      <p:ext uri="{BB962C8B-B14F-4D97-AF65-F5344CB8AC3E}">
        <p14:creationId xmlns:p14="http://schemas.microsoft.com/office/powerpoint/2010/main" val="411368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6B1EDF9E-D669-4425-ADD5-6E3BD3A638C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56950CD-26F8-41D5-A899-E222F7A6EAD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B577EA79-5160-426B-8863-A1B97CF6321C}"/>
              </a:ext>
            </a:extLst>
          </p:cNvPr>
          <p:cNvSpPr>
            <a:spLocks noGrp="1" noChangeArrowheads="1"/>
          </p:cNvSpPr>
          <p:nvPr>
            <p:ph type="sldNum" sz="quarter" idx="12"/>
          </p:nvPr>
        </p:nvSpPr>
        <p:spPr>
          <a:ln/>
        </p:spPr>
        <p:txBody>
          <a:bodyPr/>
          <a:lstStyle>
            <a:lvl1pPr>
              <a:defRPr/>
            </a:lvl1pPr>
          </a:lstStyle>
          <a:p>
            <a:fld id="{1A7E31DD-301C-4C39-B2D6-AF24263E4746}" type="slidenum">
              <a:rPr lang="en-US" altLang="zh-TW"/>
              <a:pPr/>
              <a:t>‹#›</a:t>
            </a:fld>
            <a:endParaRPr lang="en-US" altLang="zh-TW"/>
          </a:p>
        </p:txBody>
      </p:sp>
    </p:spTree>
    <p:extLst>
      <p:ext uri="{BB962C8B-B14F-4D97-AF65-F5344CB8AC3E}">
        <p14:creationId xmlns:p14="http://schemas.microsoft.com/office/powerpoint/2010/main" val="396018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CD1485E0-93B6-49F3-A808-098C7D4D57F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F7A962A8-7460-4961-8096-D5E371A7F6A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C9021C9-4693-4AE8-8C57-CDC70404053F}"/>
              </a:ext>
            </a:extLst>
          </p:cNvPr>
          <p:cNvSpPr>
            <a:spLocks noGrp="1" noChangeArrowheads="1"/>
          </p:cNvSpPr>
          <p:nvPr>
            <p:ph type="sldNum" sz="quarter" idx="12"/>
          </p:nvPr>
        </p:nvSpPr>
        <p:spPr>
          <a:ln/>
        </p:spPr>
        <p:txBody>
          <a:bodyPr/>
          <a:lstStyle>
            <a:lvl1pPr>
              <a:defRPr/>
            </a:lvl1pPr>
          </a:lstStyle>
          <a:p>
            <a:fld id="{0F0BA19C-AFAE-4D59-8A63-A0B75D146332}" type="slidenum">
              <a:rPr lang="en-US" altLang="zh-TW"/>
              <a:pPr/>
              <a:t>‹#›</a:t>
            </a:fld>
            <a:endParaRPr lang="en-US" altLang="zh-TW"/>
          </a:p>
        </p:txBody>
      </p:sp>
    </p:spTree>
    <p:extLst>
      <p:ext uri="{BB962C8B-B14F-4D97-AF65-F5344CB8AC3E}">
        <p14:creationId xmlns:p14="http://schemas.microsoft.com/office/powerpoint/2010/main" val="27812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37D063-4201-4DDD-8C98-721122B13AD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2BAA56B9-EA47-4D66-A68C-8FD5ED558BB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7FCB0533-E29F-4BFF-B4A9-638CB21BEBF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F4BBB641-C9C2-44E6-943C-13EBBEF637E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074B1C0B-7A95-411D-B128-E9F2DC7CC51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10F248A-87A1-427F-B78A-0DC1C167CFC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9610" r:id="rId1"/>
    <p:sldLayoutId id="2147489611" r:id="rId2"/>
    <p:sldLayoutId id="2147489612" r:id="rId3"/>
    <p:sldLayoutId id="2147489613" r:id="rId4"/>
    <p:sldLayoutId id="2147489614" r:id="rId5"/>
    <p:sldLayoutId id="2147489615" r:id="rId6"/>
    <p:sldLayoutId id="2147489616" r:id="rId7"/>
    <p:sldLayoutId id="2147489617" r:id="rId8"/>
    <p:sldLayoutId id="2147489618" r:id="rId9"/>
    <p:sldLayoutId id="2147489619" r:id="rId10"/>
    <p:sldLayoutId id="2147489620" r:id="rId11"/>
    <p:sldLayoutId id="214748962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72A676A-6E3C-44C9-8CB4-6E28A8D5435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Rectangle 3">
            <a:extLst>
              <a:ext uri="{FF2B5EF4-FFF2-40B4-BE49-F238E27FC236}">
                <a16:creationId xmlns:a16="http://schemas.microsoft.com/office/drawing/2014/main" id="{98761F2C-168E-408A-BFC2-4BFBAF0280F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9D1D7E47-3318-463B-A28E-A1A3DCFC973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815BEFC5-04BF-4DC0-BBCF-23CEAD9D110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3CA2C58B-2746-47EE-AD58-2A3A3FDCDEA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53263481-5705-4C66-8A1C-333DE97E4155}"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9622" r:id="rId1"/>
    <p:sldLayoutId id="2147489623" r:id="rId2"/>
    <p:sldLayoutId id="2147489624" r:id="rId3"/>
    <p:sldLayoutId id="2147489625" r:id="rId4"/>
    <p:sldLayoutId id="2147489626" r:id="rId5"/>
    <p:sldLayoutId id="2147489627" r:id="rId6"/>
    <p:sldLayoutId id="2147489628" r:id="rId7"/>
    <p:sldLayoutId id="2147489629" r:id="rId8"/>
    <p:sldLayoutId id="2147489630" r:id="rId9"/>
    <p:sldLayoutId id="2147489631" r:id="rId10"/>
    <p:sldLayoutId id="2147489632" r:id="rId11"/>
    <p:sldLayoutId id="214748963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48E2067-AB4A-4376-B5C6-F6297DF6730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075" name="Rectangle 3">
            <a:extLst>
              <a:ext uri="{FF2B5EF4-FFF2-40B4-BE49-F238E27FC236}">
                <a16:creationId xmlns:a16="http://schemas.microsoft.com/office/drawing/2014/main" id="{B33017FE-EFDE-4167-AFD7-5B6E938A8B9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653CAEA8-0F56-47C0-8B5B-D16E4225A39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A5057D60-0811-49FF-9DEF-36E771D251F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03F277CD-162C-47DD-B84E-E2F845C22D8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F55B5845-10B1-433B-B1BF-1833A09A4890}"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9634" r:id="rId1"/>
    <p:sldLayoutId id="2147489635" r:id="rId2"/>
    <p:sldLayoutId id="2147489636" r:id="rId3"/>
    <p:sldLayoutId id="2147489637" r:id="rId4"/>
    <p:sldLayoutId id="2147489638" r:id="rId5"/>
    <p:sldLayoutId id="2147489639" r:id="rId6"/>
    <p:sldLayoutId id="2147489640" r:id="rId7"/>
    <p:sldLayoutId id="2147489641" r:id="rId8"/>
    <p:sldLayoutId id="2147489642" r:id="rId9"/>
    <p:sldLayoutId id="2147489643" r:id="rId10"/>
    <p:sldLayoutId id="2147489644" r:id="rId11"/>
    <p:sldLayoutId id="2147489645" r:id="rId12"/>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D9ADB44-24B7-4B41-A244-6A675C57B9C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5123" name="Rectangle 3">
            <a:extLst>
              <a:ext uri="{FF2B5EF4-FFF2-40B4-BE49-F238E27FC236}">
                <a16:creationId xmlns:a16="http://schemas.microsoft.com/office/drawing/2014/main" id="{942E8043-6CB6-45C1-A46E-4F869C5B163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854182EA-D0A7-45CD-821A-3FBAD9317BD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42EF0835-8A7C-4DD9-A771-41B4B0ACB8F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06209581-9D04-48DE-A2DD-BBF3A5542AF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E108993-2487-4EEE-8E06-D12272E166C3}"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9658" r:id="rId1"/>
    <p:sldLayoutId id="2147489659" r:id="rId2"/>
    <p:sldLayoutId id="2147489660" r:id="rId3"/>
    <p:sldLayoutId id="2147489661" r:id="rId4"/>
    <p:sldLayoutId id="2147489662" r:id="rId5"/>
    <p:sldLayoutId id="2147489663" r:id="rId6"/>
    <p:sldLayoutId id="2147489664" r:id="rId7"/>
    <p:sldLayoutId id="2147489665" r:id="rId8"/>
    <p:sldLayoutId id="2147489666" r:id="rId9"/>
    <p:sldLayoutId id="2147489667" r:id="rId10"/>
    <p:sldLayoutId id="2147489668" r:id="rId11"/>
    <p:sldLayoutId id="214748966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5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eaLnBrk="1" hangingPunct="1">
              <a:defRPr/>
            </a:pPr>
            <a:endParaRPr lang="en-US" altLang="zh-TW" dirty="0">
              <a:solidFill>
                <a:srgbClr val="000000"/>
              </a:solidFill>
            </a:endParaRPr>
          </a:p>
        </p:txBody>
      </p:sp>
      <p:sp>
        <p:nvSpPr>
          <p:cNvPr id="75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eaLnBrk="1" hangingPunct="1">
              <a:defRPr/>
            </a:pPr>
            <a:endParaRPr lang="en-US" altLang="zh-TW" dirty="0">
              <a:solidFill>
                <a:srgbClr val="000000"/>
              </a:solidFill>
            </a:endParaRPr>
          </a:p>
        </p:txBody>
      </p:sp>
      <p:sp>
        <p:nvSpPr>
          <p:cNvPr id="75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eaLnBrk="1" hangingPunct="1">
              <a:defRPr/>
            </a:pPr>
            <a:fld id="{D477CC02-DBB9-4AE4-B28C-339F9F6F7922}" type="slidenum">
              <a:rPr lang="en-US" altLang="zh-TW">
                <a:solidFill>
                  <a:srgbClr val="000000"/>
                </a:solidFill>
              </a:rPr>
              <a:pPr eaLnBrk="1" hangingPunct="1">
                <a:defRPr/>
              </a:pPr>
              <a:t>‹#›</a:t>
            </a:fld>
            <a:endParaRPr lang="en-US" altLang="zh-TW" dirty="0">
              <a:solidFill>
                <a:srgbClr val="000000"/>
              </a:solidFill>
            </a:endParaRPr>
          </a:p>
        </p:txBody>
      </p:sp>
    </p:spTree>
    <p:extLst>
      <p:ext uri="{BB962C8B-B14F-4D97-AF65-F5344CB8AC3E}">
        <p14:creationId xmlns:p14="http://schemas.microsoft.com/office/powerpoint/2010/main" val="2587047055"/>
      </p:ext>
    </p:extLst>
  </p:cSld>
  <p:clrMap bg1="lt1" tx1="dk1" bg2="lt2" tx2="dk2" accent1="accent1" accent2="accent2" accent3="accent3" accent4="accent4" accent5="accent5" accent6="accent6" hlink="hlink" folHlink="folHlink"/>
  <p:sldLayoutIdLst>
    <p:sldLayoutId id="2147489695" r:id="rId1"/>
    <p:sldLayoutId id="2147489696" r:id="rId2"/>
    <p:sldLayoutId id="2147489697" r:id="rId3"/>
    <p:sldLayoutId id="2147489698" r:id="rId4"/>
    <p:sldLayoutId id="2147489699" r:id="rId5"/>
    <p:sldLayoutId id="2147489700" r:id="rId6"/>
    <p:sldLayoutId id="2147489701" r:id="rId7"/>
    <p:sldLayoutId id="2147489702" r:id="rId8"/>
    <p:sldLayoutId id="2147489703" r:id="rId9"/>
    <p:sldLayoutId id="2147489704" r:id="rId10"/>
    <p:sldLayoutId id="214748970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6542FFF-654F-44D5-9C7F-C24429BF06DA}"/>
              </a:ext>
            </a:extLst>
          </p:cNvPr>
          <p:cNvSpPr>
            <a:spLocks noGrp="1" noChangeArrowheads="1"/>
          </p:cNvSpPr>
          <p:nvPr>
            <p:ph type="body" idx="1"/>
          </p:nvPr>
        </p:nvSpPr>
        <p:spPr>
          <a:xfrm>
            <a:off x="0" y="116633"/>
            <a:ext cx="9144000" cy="6408711"/>
          </a:xfrm>
        </p:spPr>
        <p:txBody>
          <a:bodyPr/>
          <a:lstStyle/>
          <a:p>
            <a:pPr algn="ctr" eaLnBrk="1" hangingPunct="1">
              <a:spcBef>
                <a:spcPct val="0"/>
              </a:spcBef>
              <a:buFontTx/>
              <a:buNone/>
            </a:pPr>
            <a:r>
              <a:rPr lang="zh-TW" altLang="en-US" sz="3600" dirty="0">
                <a:solidFill>
                  <a:srgbClr val="FFFF00"/>
                </a:solidFill>
                <a:ea typeface="華康儷中黑" panose="020B0509000000000000" pitchFamily="49" charset="-120"/>
              </a:rPr>
              <a:t>常年期第三十一主日</a:t>
            </a:r>
          </a:p>
          <a:p>
            <a:pPr algn="ctr" eaLnBrk="1" hangingPunct="1">
              <a:spcBef>
                <a:spcPts val="1200"/>
              </a:spcBef>
              <a:spcAft>
                <a:spcPts val="600"/>
              </a:spcAft>
              <a:buFontTx/>
              <a:buNone/>
            </a:pPr>
            <a:r>
              <a:rPr lang="en-US" altLang="zh-TW" sz="2800" dirty="0">
                <a:solidFill>
                  <a:schemeClr val="bg1"/>
                </a:solidFill>
                <a:ea typeface="華康儷中黑" panose="020B0509000000000000" pitchFamily="49" charset="-120"/>
              </a:rPr>
              <a:t>2021</a:t>
            </a:r>
            <a:r>
              <a:rPr lang="zh-TW" altLang="en-US" sz="2800" dirty="0">
                <a:solidFill>
                  <a:schemeClr val="bg1"/>
                </a:solidFill>
                <a:ea typeface="華康儷中黑" panose="020B0509000000000000" pitchFamily="49" charset="-120"/>
              </a:rPr>
              <a:t>年</a:t>
            </a:r>
            <a:r>
              <a:rPr lang="en-US" altLang="zh-TW" sz="2800" dirty="0">
                <a:solidFill>
                  <a:schemeClr val="bg1"/>
                </a:solidFill>
                <a:ea typeface="華康儷中黑" panose="020B0509000000000000" pitchFamily="49" charset="-120"/>
              </a:rPr>
              <a:t>10</a:t>
            </a:r>
            <a:r>
              <a:rPr lang="zh-TW" altLang="en-US" sz="2800" dirty="0">
                <a:solidFill>
                  <a:schemeClr val="bg1"/>
                </a:solidFill>
                <a:ea typeface="華康儷中黑" panose="020B0509000000000000" pitchFamily="49" charset="-120"/>
              </a:rPr>
              <a:t>月</a:t>
            </a:r>
            <a:r>
              <a:rPr lang="en-US" altLang="zh-TW" sz="2800" dirty="0">
                <a:solidFill>
                  <a:schemeClr val="bg1"/>
                </a:solidFill>
                <a:ea typeface="華康儷中黑" panose="020B0509000000000000" pitchFamily="49" charset="-120"/>
              </a:rPr>
              <a:t>31</a:t>
            </a:r>
            <a:r>
              <a:rPr lang="zh-TW" altLang="en-US" sz="2800" dirty="0">
                <a:solidFill>
                  <a:schemeClr val="bg1"/>
                </a:solidFill>
                <a:ea typeface="華康儷中黑" panose="020B0509000000000000" pitchFamily="49" charset="-120"/>
              </a:rPr>
              <a:t>日</a:t>
            </a:r>
            <a:endParaRPr lang="en-US" altLang="zh-TW" sz="2800" dirty="0">
              <a:solidFill>
                <a:schemeClr val="bg1"/>
              </a:solidFill>
              <a:ea typeface="華康儷中黑" panose="020B0509000000000000" pitchFamily="49" charset="-120"/>
            </a:endParaRPr>
          </a:p>
          <a:p>
            <a:pPr algn="ctr" eaLnBrk="1" hangingPunct="1">
              <a:spcBef>
                <a:spcPts val="0"/>
              </a:spcBef>
              <a:buFontTx/>
              <a:buNone/>
            </a:pPr>
            <a:r>
              <a:rPr lang="zh-TW" altLang="en-US" sz="5400" dirty="0">
                <a:solidFill>
                  <a:srgbClr val="FFFF00"/>
                </a:solidFill>
                <a:ea typeface="華康正顏楷體W7" panose="03000709000000000000" pitchFamily="65" charset="-120"/>
              </a:rPr>
              <a:t>感 恩 祭</a:t>
            </a:r>
          </a:p>
          <a:p>
            <a:pPr algn="ctr" eaLnBrk="1" hangingPunct="1">
              <a:spcBef>
                <a:spcPts val="600"/>
              </a:spcBef>
              <a:spcAft>
                <a:spcPts val="600"/>
              </a:spcAft>
              <a:buFontTx/>
              <a:buNone/>
            </a:pPr>
            <a:r>
              <a:rPr lang="zh-TW" altLang="en-US" sz="3600" dirty="0">
                <a:solidFill>
                  <a:schemeClr val="bg1"/>
                </a:solidFill>
                <a:ea typeface="華康儷中黑" panose="020B0509000000000000" pitchFamily="49" charset="-120"/>
              </a:rPr>
              <a:t>主 題</a:t>
            </a:r>
          </a:p>
          <a:p>
            <a:pPr algn="ctr" eaLnBrk="1" hangingPunct="1">
              <a:lnSpc>
                <a:spcPts val="4000"/>
              </a:lnSpc>
              <a:spcBef>
                <a:spcPts val="3000"/>
              </a:spcBef>
              <a:spcAft>
                <a:spcPts val="1800"/>
              </a:spcAft>
              <a:buFontTx/>
              <a:buNone/>
            </a:pPr>
            <a:r>
              <a:rPr lang="en-US" altLang="zh-TW" sz="6000" dirty="0">
                <a:solidFill>
                  <a:schemeClr val="bg1"/>
                </a:solidFill>
                <a:ea typeface="華康儷中黑" panose="020B0509000000000000" pitchFamily="49" charset="-120"/>
              </a:rPr>
              <a:t>1 + 1 = 1</a:t>
            </a:r>
          </a:p>
          <a:p>
            <a:pPr algn="ctr" eaLnBrk="1" hangingPunct="1">
              <a:lnSpc>
                <a:spcPts val="4000"/>
              </a:lnSpc>
              <a:spcBef>
                <a:spcPts val="1200"/>
              </a:spcBef>
              <a:spcAft>
                <a:spcPts val="600"/>
              </a:spcAft>
              <a:buFontTx/>
              <a:buNone/>
            </a:pPr>
            <a:r>
              <a:rPr lang="zh-TW" altLang="en-US" sz="4000" dirty="0">
                <a:solidFill>
                  <a:srgbClr val="00FF00"/>
                </a:solidFill>
                <a:ea typeface="華康粗黑體" panose="020B0709000000000000" pitchFamily="49" charset="-120"/>
              </a:rPr>
              <a:t>感恩</a:t>
            </a:r>
            <a:r>
              <a:rPr lang="zh-TW" altLang="en-US" dirty="0">
                <a:solidFill>
                  <a:srgbClr val="FFFFFF"/>
                </a:solidFill>
                <a:ea typeface="華康粗黑體" panose="020B0709000000000000" pitchFamily="49" charset="-120"/>
              </a:rPr>
              <a:t>是基督徒生命的</a:t>
            </a:r>
            <a:r>
              <a:rPr lang="zh-TW" altLang="en-US" sz="3600" dirty="0">
                <a:solidFill>
                  <a:srgbClr val="FFFF00"/>
                </a:solidFill>
                <a:ea typeface="華康粗黑體" panose="020B0709000000000000" pitchFamily="49" charset="-120"/>
              </a:rPr>
              <a:t>基本心態</a:t>
            </a:r>
            <a:endParaRPr lang="zh-TW" altLang="en-US" sz="3600" dirty="0">
              <a:solidFill>
                <a:srgbClr val="FFFFFF"/>
              </a:solidFill>
              <a:ea typeface="華康粗黑體" panose="020B0709000000000000" pitchFamily="49" charset="-120"/>
            </a:endParaRPr>
          </a:p>
          <a:p>
            <a:pPr algn="ctr" eaLnBrk="1" hangingPunct="1">
              <a:spcBef>
                <a:spcPct val="0"/>
              </a:spcBef>
              <a:buFontTx/>
              <a:buNone/>
            </a:pPr>
            <a:r>
              <a:rPr lang="zh-TW" altLang="en-US" dirty="0">
                <a:solidFill>
                  <a:schemeClr val="bg1"/>
                </a:solidFill>
                <a:ea typeface="華康粗黑體" panose="020B0709000000000000" pitchFamily="49" charset="-120"/>
              </a:rPr>
              <a:t>我們要：</a:t>
            </a:r>
            <a:r>
              <a:rPr lang="zh-TW" altLang="en-US" dirty="0">
                <a:solidFill>
                  <a:srgbClr val="FFFF00"/>
                </a:solidFill>
                <a:ea typeface="華康粗黑體" panose="020B0709000000000000" pitchFamily="49" charset="-120"/>
              </a:rPr>
              <a:t>常常喜樂</a:t>
            </a:r>
            <a:r>
              <a:rPr lang="en-US" altLang="zh-TW" dirty="0">
                <a:solidFill>
                  <a:schemeClr val="bg1"/>
                </a:solidFill>
                <a:ea typeface="華康粗黑體" panose="020B0709000000000000" pitchFamily="49" charset="-120"/>
              </a:rPr>
              <a:t>,</a:t>
            </a:r>
            <a:r>
              <a:rPr lang="zh-TW" altLang="en-US" dirty="0">
                <a:solidFill>
                  <a:schemeClr val="bg1"/>
                </a:solidFill>
                <a:ea typeface="華康粗黑體" panose="020B0709000000000000" pitchFamily="49" charset="-120"/>
              </a:rPr>
              <a:t>沒有一分鐘不快樂</a:t>
            </a:r>
            <a:endParaRPr lang="en-US" altLang="zh-TW" dirty="0">
              <a:solidFill>
                <a:schemeClr val="bg1"/>
              </a:solidFill>
              <a:ea typeface="華康粗黑體" panose="020B0709000000000000" pitchFamily="49" charset="-120"/>
            </a:endParaRPr>
          </a:p>
          <a:p>
            <a:pPr algn="ctr" eaLnBrk="1" hangingPunct="1">
              <a:spcBef>
                <a:spcPct val="0"/>
              </a:spcBef>
              <a:buFontTx/>
              <a:buNone/>
            </a:pPr>
            <a:r>
              <a:rPr lang="zh-TW" altLang="en-US" dirty="0">
                <a:solidFill>
                  <a:srgbClr val="FFFF00"/>
                </a:solidFill>
                <a:ea typeface="華康粗黑體" panose="020B0709000000000000" pitchFamily="49" charset="-120"/>
              </a:rPr>
              <a:t>事事感恩</a:t>
            </a:r>
            <a:r>
              <a:rPr lang="en-US" altLang="zh-TW" dirty="0">
                <a:solidFill>
                  <a:schemeClr val="bg1"/>
                </a:solidFill>
                <a:ea typeface="華康粗黑體" panose="020B0709000000000000" pitchFamily="49" charset="-120"/>
              </a:rPr>
              <a:t>,</a:t>
            </a:r>
            <a:r>
              <a:rPr lang="zh-TW" altLang="en-US" dirty="0">
                <a:solidFill>
                  <a:schemeClr val="bg1"/>
                </a:solidFill>
                <a:ea typeface="華康粗黑體" panose="020B0709000000000000" pitchFamily="49" charset="-120"/>
              </a:rPr>
              <a:t>沒有任何一件事不感恩</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E97B32F-7F0F-41CC-8E52-77B5405AA203}"/>
              </a:ext>
            </a:extLst>
          </p:cNvPr>
          <p:cNvSpPr>
            <a:spLocks noGrp="1" noChangeArrowheads="1"/>
          </p:cNvSpPr>
          <p:nvPr>
            <p:ph type="body" idx="1"/>
          </p:nvPr>
        </p:nvSpPr>
        <p:spPr>
          <a:xfrm>
            <a:off x="0" y="99020"/>
            <a:ext cx="9144000" cy="6210300"/>
          </a:xfrm>
          <a:noFill/>
        </p:spPr>
        <p:txBody>
          <a:bodyPr/>
          <a:lstStyle/>
          <a:p>
            <a:pPr marL="0" indent="0" eaLnBrk="1" hangingPunct="1">
              <a:lnSpc>
                <a:spcPct val="97000"/>
              </a:lnSpc>
              <a:spcBef>
                <a:spcPct val="0"/>
              </a:spcBef>
              <a:buFontTx/>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集 禱 經</a:t>
            </a:r>
            <a:endPar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endParaRPr>
          </a:p>
          <a:p>
            <a:pPr marL="0" indent="0" algn="just" eaLnBrk="1">
              <a:lnSpc>
                <a:spcPct val="97000"/>
              </a:lnSpc>
              <a:spcBef>
                <a:spcPts val="1200"/>
              </a:spcBef>
              <a:buFontTx/>
              <a:buNone/>
            </a:pPr>
            <a:r>
              <a:rPr lang="zh-TW" altLang="en-US" sz="4400" dirty="0">
                <a:solidFill>
                  <a:schemeClr val="bg1"/>
                </a:solidFill>
                <a:latin typeface="華康魏碑體" panose="03000709000000000000" pitchFamily="65" charset="-120"/>
                <a:ea typeface="華康魏碑體" panose="03000709000000000000" pitchFamily="65" charset="-120"/>
              </a:rPr>
              <a:t>全能仁慈的天主，由於你的恩寵，你的信眾才能恰當地讚美你、事奉你。求你幫助我們，安穩地邁向你的恩許。因你的聖子、我們的主耶穌基督，他和你及聖神，是唯一天主，永生永王。亞孟。</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3B21D57-DF10-477B-A42A-E0CBB89CD0B4}"/>
              </a:ext>
            </a:extLst>
          </p:cNvPr>
          <p:cNvSpPr>
            <a:spLocks noGrp="1" noChangeArrowheads="1"/>
          </p:cNvSpPr>
          <p:nvPr>
            <p:ph type="body" idx="1"/>
          </p:nvPr>
        </p:nvSpPr>
        <p:spPr>
          <a:xfrm>
            <a:off x="0" y="71586"/>
            <a:ext cx="9144000" cy="6381750"/>
          </a:xfrm>
          <a:solidFill>
            <a:schemeClr val="tx1"/>
          </a:solidFill>
        </p:spPr>
        <p:txBody>
          <a:bodyPr/>
          <a:lstStyle/>
          <a:p>
            <a:pPr algn="ctr" eaLnBrk="1" hangingPunct="1">
              <a:lnSpc>
                <a:spcPct val="120000"/>
              </a:lnSpc>
              <a:buFontTx/>
              <a:buNone/>
              <a:defRPr/>
            </a:pPr>
            <a:r>
              <a:rPr lang="zh-TW" altLang="en-US" sz="5400" spc="300" dirty="0">
                <a:solidFill>
                  <a:srgbClr val="FFFF00"/>
                </a:solidFill>
                <a:latin typeface="華康正顏楷體W7" panose="03000709000000000000" pitchFamily="65" charset="-120"/>
                <a:ea typeface="華康正顏楷體W7" panose="03000709000000000000" pitchFamily="65" charset="-120"/>
              </a:rPr>
              <a:t>潛移默化的</a:t>
            </a:r>
            <a:endParaRPr lang="en-US" altLang="zh-TW" sz="5400" spc="300" dirty="0">
              <a:solidFill>
                <a:srgbClr val="FFFF00"/>
              </a:solidFill>
              <a:latin typeface="華康正顏楷體W7" panose="03000709000000000000" pitchFamily="65" charset="-120"/>
              <a:ea typeface="華康正顏楷體W7" panose="03000709000000000000" pitchFamily="65" charset="-120"/>
            </a:endParaRPr>
          </a:p>
          <a:p>
            <a:pPr algn="ctr" eaLnBrk="1" hangingPunct="1">
              <a:lnSpc>
                <a:spcPct val="120000"/>
              </a:lnSpc>
              <a:spcBef>
                <a:spcPts val="0"/>
              </a:spcBef>
              <a:buFontTx/>
              <a:buNone/>
              <a:defRPr/>
            </a:pPr>
            <a:r>
              <a:rPr lang="zh-TW" altLang="en-US" sz="6600" dirty="0">
                <a:solidFill>
                  <a:srgbClr val="FFFF00"/>
                </a:solidFill>
                <a:latin typeface="華康正顏楷體W7" panose="03000709000000000000" pitchFamily="65" charset="-120"/>
                <a:ea typeface="華康正顏楷體W7" panose="03000709000000000000" pitchFamily="65" charset="-120"/>
              </a:rPr>
              <a:t>天主聖言</a:t>
            </a:r>
          </a:p>
          <a:p>
            <a:pPr algn="ctr" eaLnBrk="1" hangingPunct="1">
              <a:lnSpc>
                <a:spcPct val="120000"/>
              </a:lnSpc>
              <a:spcBef>
                <a:spcPts val="1200"/>
              </a:spcBef>
              <a:buFontTx/>
              <a:buNone/>
              <a:defRPr/>
            </a:pPr>
            <a:r>
              <a:rPr lang="zh-TW" altLang="en-US" sz="6000" spc="740" dirty="0">
                <a:solidFill>
                  <a:srgbClr val="00FF00"/>
                </a:solidFill>
                <a:ea typeface="華康儷中黑" pitchFamily="49" charset="-120"/>
              </a:rPr>
              <a:t>聖言：生命之律</a:t>
            </a:r>
            <a:endParaRPr lang="en-US" altLang="zh-TW" sz="6000" spc="740" dirty="0">
              <a:solidFill>
                <a:schemeClr val="bg1"/>
              </a:solidFill>
              <a:ea typeface="華康儷中黑" pitchFamily="49" charset="-120"/>
            </a:endParaRPr>
          </a:p>
          <a:p>
            <a:pPr algn="ctr" eaLnBrk="1" hangingPunct="1">
              <a:lnSpc>
                <a:spcPct val="120000"/>
              </a:lnSpc>
              <a:spcBef>
                <a:spcPts val="1200"/>
              </a:spcBef>
              <a:buFontTx/>
              <a:buNone/>
              <a:defRPr/>
            </a:pPr>
            <a:r>
              <a:rPr lang="zh-TW" altLang="en-US" sz="3600" dirty="0">
                <a:solidFill>
                  <a:schemeClr val="bg1"/>
                </a:solidFill>
                <a:ea typeface="華康儷中黑" pitchFamily="49" charset="-120"/>
              </a:rPr>
              <a:t>天行有常</a:t>
            </a:r>
            <a:r>
              <a:rPr lang="en-US" altLang="zh-TW" sz="3600" dirty="0">
                <a:solidFill>
                  <a:schemeClr val="bg1"/>
                </a:solidFill>
                <a:ea typeface="華康儷中黑" pitchFamily="49" charset="-120"/>
              </a:rPr>
              <a:t>,</a:t>
            </a:r>
            <a:r>
              <a:rPr lang="zh-TW" altLang="en-US" sz="3600" dirty="0">
                <a:solidFill>
                  <a:schemeClr val="bg1"/>
                </a:solidFill>
                <a:ea typeface="華康儷中黑" pitchFamily="49" charset="-120"/>
              </a:rPr>
              <a:t>不為堯存</a:t>
            </a:r>
            <a:r>
              <a:rPr lang="en-US" altLang="zh-TW" sz="3600" dirty="0">
                <a:solidFill>
                  <a:schemeClr val="bg1"/>
                </a:solidFill>
                <a:ea typeface="華康儷中黑" pitchFamily="49" charset="-120"/>
              </a:rPr>
              <a:t>,</a:t>
            </a:r>
            <a:r>
              <a:rPr lang="zh-TW" altLang="en-US" sz="3600" dirty="0">
                <a:solidFill>
                  <a:schemeClr val="bg1"/>
                </a:solidFill>
                <a:ea typeface="華康儷中黑" pitchFamily="49" charset="-120"/>
              </a:rPr>
              <a:t>不為桀亡</a:t>
            </a:r>
            <a:endParaRPr lang="en-US" altLang="zh-TW" sz="3600" dirty="0">
              <a:solidFill>
                <a:schemeClr val="bg1"/>
              </a:solidFill>
              <a:ea typeface="華康儷中黑" pitchFamily="49" charset="-120"/>
            </a:endParaRPr>
          </a:p>
          <a:p>
            <a:pPr algn="ctr" eaLnBrk="1" hangingPunct="1">
              <a:lnSpc>
                <a:spcPct val="120000"/>
              </a:lnSpc>
              <a:spcBef>
                <a:spcPts val="1200"/>
              </a:spcBef>
              <a:buFontTx/>
              <a:buNone/>
              <a:defRPr/>
            </a:pPr>
            <a:r>
              <a:rPr lang="zh-TW" altLang="en-US" sz="4000" spc="600" dirty="0">
                <a:solidFill>
                  <a:schemeClr val="bg1"/>
                </a:solidFill>
                <a:ea typeface="華康儷中黑" pitchFamily="49" charset="-120"/>
              </a:rPr>
              <a:t>應之以治則</a:t>
            </a:r>
            <a:r>
              <a:rPr lang="zh-TW" altLang="en-US" sz="4400" spc="600" dirty="0">
                <a:solidFill>
                  <a:srgbClr val="00FF00"/>
                </a:solidFill>
                <a:ea typeface="華康儷中黑" pitchFamily="49" charset="-120"/>
              </a:rPr>
              <a:t>吉</a:t>
            </a:r>
            <a:r>
              <a:rPr lang="en-US" altLang="zh-TW" sz="4000" spc="600" dirty="0">
                <a:solidFill>
                  <a:schemeClr val="bg1"/>
                </a:solidFill>
                <a:ea typeface="華康儷中黑" pitchFamily="49" charset="-120"/>
              </a:rPr>
              <a:t>,</a:t>
            </a:r>
            <a:r>
              <a:rPr lang="zh-TW" altLang="en-US" sz="4000" spc="600" dirty="0">
                <a:solidFill>
                  <a:schemeClr val="bg1"/>
                </a:solidFill>
                <a:ea typeface="華康儷中黑" pitchFamily="49" charset="-120"/>
              </a:rPr>
              <a:t>應之以亂則</a:t>
            </a:r>
            <a:r>
              <a:rPr lang="zh-TW" altLang="en-US" sz="4400" spc="600" dirty="0">
                <a:solidFill>
                  <a:srgbClr val="00FF00"/>
                </a:solidFill>
                <a:ea typeface="華康儷中黑" pitchFamily="49" charset="-120"/>
              </a:rPr>
              <a:t>凶</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32D17AD-784F-4411-9E2C-F1FC395CBCF3}"/>
              </a:ext>
            </a:extLst>
          </p:cNvPr>
          <p:cNvSpPr>
            <a:spLocks noGrp="1" noChangeArrowheads="1"/>
          </p:cNvSpPr>
          <p:nvPr>
            <p:ph type="body" idx="1"/>
          </p:nvPr>
        </p:nvSpPr>
        <p:spPr>
          <a:xfrm>
            <a:off x="0" y="116632"/>
            <a:ext cx="9144000" cy="6264696"/>
          </a:xfrm>
        </p:spPr>
        <p:txBody>
          <a:bodyPr/>
          <a:lstStyle/>
          <a:p>
            <a:pPr marL="0" indent="0" algn="just" eaLnBrk="1">
              <a:buFontTx/>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恭讀申命紀　</a:t>
            </a:r>
            <a:r>
              <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6:2-6</a:t>
            </a:r>
          </a:p>
          <a:p>
            <a:pPr marL="0" indent="0" algn="just" eaLnBrk="1">
              <a:buFontTx/>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那時候，梅瑟對以色列人說：「</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你和你的子子孫孫，終生日日敬畏上主、你的天主，遵守我吩咐你的一切法令和誡命，使你獲享長壽</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marL="0" indent="0" algn="just" eaLnBrk="1">
              <a:buFontTx/>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「以色列！你要聽，且謹守遵行，好使你在流奶流蜜的地方，獲得幸福，人數增多，如上主、你祖先的天主所許給你的。</a:t>
            </a:r>
          </a:p>
          <a:p>
            <a:pPr marL="0" indent="0" algn="just" eaLnBrk="1">
              <a:buFontTx/>
              <a:buNone/>
            </a:pPr>
            <a:endPar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buFontTx/>
              <a:buNone/>
            </a:pPr>
            <a:endPar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buFontTx/>
              <a:buNone/>
            </a:pPr>
            <a:endPar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67587" name="Text Box 3">
            <a:extLst>
              <a:ext uri="{FF2B5EF4-FFF2-40B4-BE49-F238E27FC236}">
                <a16:creationId xmlns:a16="http://schemas.microsoft.com/office/drawing/2014/main" id="{CA774E1F-5D1A-4E27-9A19-A2015B02802E}"/>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D2E44133-26BF-4FCD-B8F8-A8D8AC17D422}"/>
              </a:ext>
            </a:extLst>
          </p:cNvPr>
          <p:cNvSpPr txBox="1"/>
          <p:nvPr/>
        </p:nvSpPr>
        <p:spPr>
          <a:xfrm>
            <a:off x="7488237" y="6125294"/>
            <a:ext cx="1655763" cy="400050"/>
          </a:xfrm>
          <a:prstGeom prst="rect">
            <a:avLst/>
          </a:prstGeom>
          <a:noFill/>
        </p:spPr>
        <p:txBody>
          <a:bodyPr>
            <a:spAutoFit/>
          </a:bodyPr>
          <a:lstStyle/>
          <a:p>
            <a:pPr>
              <a:defRPr/>
            </a:pPr>
            <a:r>
              <a:rPr lang="en-US" altLang="zh-TW" sz="2000" b="1" dirty="0">
                <a:solidFill>
                  <a:schemeClr val="bg1"/>
                </a:solidFill>
                <a:latin typeface="+mn-lt"/>
                <a:ea typeface="新細明體" charset="-120"/>
              </a:rPr>
              <a:t>1/2</a:t>
            </a:r>
            <a:endParaRPr lang="zh-TW" altLang="en-US" sz="2000" b="1" dirty="0">
              <a:solidFill>
                <a:schemeClr val="bg1"/>
              </a:solidFill>
              <a:latin typeface="+mn-lt"/>
              <a:ea typeface="新細明體"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32D17AD-784F-4411-9E2C-F1FC395CBCF3}"/>
              </a:ext>
            </a:extLst>
          </p:cNvPr>
          <p:cNvSpPr>
            <a:spLocks noGrp="1" noChangeArrowheads="1"/>
          </p:cNvSpPr>
          <p:nvPr>
            <p:ph type="body" idx="1"/>
          </p:nvPr>
        </p:nvSpPr>
        <p:spPr>
          <a:xfrm>
            <a:off x="0" y="130324"/>
            <a:ext cx="9144000" cy="6597352"/>
          </a:xfrm>
        </p:spPr>
        <p:txBody>
          <a:bodyPr/>
          <a:lstStyle/>
          <a:p>
            <a:pPr marL="0" indent="0" algn="just" eaLnBrk="1">
              <a:spcBef>
                <a:spcPts val="600"/>
              </a:spcBef>
              <a:spcAft>
                <a:spcPts val="60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「以色列！你要聽：上主、我們的天主，是唯一的上主。你當全心、全靈、全力，愛上主、你的天主。我今天吩咐你的這些話，你應牢記在心。」</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spcBef>
                <a:spcPts val="600"/>
              </a:spcBef>
              <a:spcAft>
                <a:spcPts val="600"/>
              </a:spcAft>
              <a:buNone/>
            </a:pPr>
            <a:r>
              <a:rPr lang="en-US" altLang="zh-TW" sz="2800" dirty="0">
                <a:solidFill>
                  <a:srgbClr val="FFFFFF"/>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2800" dirty="0">
                <a:solidFill>
                  <a:srgbClr val="FFFFFF"/>
                </a:solidFill>
                <a:latin typeface="華康儷中黑" panose="020B0509000000000000" pitchFamily="49" charset="-120"/>
                <a:ea typeface="華康儷中黑" panose="020B0509000000000000" pitchFamily="49" charset="-120"/>
                <a:cs typeface="華康中黑體" panose="020B0509000000000000" pitchFamily="49" charset="-120"/>
              </a:rPr>
              <a:t>上主的話。</a:t>
            </a:r>
            <a:r>
              <a:rPr lang="en-US" altLang="zh-TW" sz="2800" dirty="0">
                <a:solidFill>
                  <a:srgbClr val="FFFFFF"/>
                </a:solidFill>
                <a:latin typeface="華康儷中黑" panose="020B0509000000000000" pitchFamily="49" charset="-120"/>
                <a:ea typeface="華康儷中黑" panose="020B0509000000000000" pitchFamily="49" charset="-120"/>
                <a:cs typeface="華康中黑體" panose="020B0509000000000000" pitchFamily="49" charset="-120"/>
              </a:rPr>
              <a:t>	</a:t>
            </a:r>
            <a:r>
              <a:rPr lang="zh-TW" altLang="en-US" sz="28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眾</a:t>
            </a:r>
            <a:r>
              <a:rPr lang="en-US" altLang="zh-TW" sz="28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28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感謝天主</a:t>
            </a:r>
            <a:endParaRPr lang="en-US" altLang="zh-TW" sz="28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buFontTx/>
              <a:buNone/>
            </a:pPr>
            <a:endPar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67587" name="Text Box 3">
            <a:extLst>
              <a:ext uri="{FF2B5EF4-FFF2-40B4-BE49-F238E27FC236}">
                <a16:creationId xmlns:a16="http://schemas.microsoft.com/office/drawing/2014/main" id="{CA774E1F-5D1A-4E27-9A19-A2015B02802E}"/>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D2E44133-26BF-4FCD-B8F8-A8D8AC17D422}"/>
              </a:ext>
            </a:extLst>
          </p:cNvPr>
          <p:cNvSpPr txBox="1"/>
          <p:nvPr/>
        </p:nvSpPr>
        <p:spPr>
          <a:xfrm>
            <a:off x="7433176" y="5973846"/>
            <a:ext cx="1655763" cy="400050"/>
          </a:xfrm>
          <a:prstGeom prst="rect">
            <a:avLst/>
          </a:prstGeom>
          <a:noFill/>
        </p:spPr>
        <p:txBody>
          <a:bodyPr>
            <a:spAutoFit/>
          </a:bodyPr>
          <a:lstStyle/>
          <a:p>
            <a:pPr>
              <a:defRPr/>
            </a:pPr>
            <a:r>
              <a:rPr lang="en-US" altLang="zh-TW" sz="2000" b="1" dirty="0">
                <a:solidFill>
                  <a:schemeClr val="bg1"/>
                </a:solidFill>
                <a:latin typeface="+mn-lt"/>
                <a:ea typeface="新細明體" charset="-120"/>
              </a:rPr>
              <a:t>2/2</a:t>
            </a:r>
            <a:endParaRPr lang="zh-TW" altLang="en-US" sz="2000" b="1" dirty="0">
              <a:solidFill>
                <a:schemeClr val="bg1"/>
              </a:solidFill>
              <a:latin typeface="+mn-lt"/>
              <a:ea typeface="新細明體" charset="-120"/>
            </a:endParaRPr>
          </a:p>
        </p:txBody>
      </p:sp>
    </p:spTree>
    <p:extLst>
      <p:ext uri="{BB962C8B-B14F-4D97-AF65-F5344CB8AC3E}">
        <p14:creationId xmlns:p14="http://schemas.microsoft.com/office/powerpoint/2010/main" val="280174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副標題 2">
            <a:extLst>
              <a:ext uri="{FF2B5EF4-FFF2-40B4-BE49-F238E27FC236}">
                <a16:creationId xmlns:a16="http://schemas.microsoft.com/office/drawing/2014/main" id="{9A5B3A11-65EB-4660-B893-D46946D7C8A6}"/>
              </a:ext>
            </a:extLst>
          </p:cNvPr>
          <p:cNvSpPr>
            <a:spLocks noGrp="1"/>
          </p:cNvSpPr>
          <p:nvPr>
            <p:ph type="subTitle" idx="1"/>
          </p:nvPr>
        </p:nvSpPr>
        <p:spPr>
          <a:xfrm>
            <a:off x="0" y="116632"/>
            <a:ext cx="9144000" cy="6453187"/>
          </a:xfrm>
          <a:solidFill>
            <a:schemeClr val="tx1"/>
          </a:solidFill>
        </p:spPr>
        <p:txBody>
          <a:bodyPr/>
          <a:lstStyle/>
          <a:p>
            <a:pPr algn="l">
              <a:spcBef>
                <a:spcPts val="0"/>
              </a:spcBef>
              <a:spcAft>
                <a:spcPts val="600"/>
              </a:spcAft>
            </a:pPr>
            <a:r>
              <a:rPr lang="zh-TW" altLang="en-US"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答唱詠</a:t>
            </a:r>
            <a:endParaRPr lang="en-US" altLang="zh-TW"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endParaRPr>
          </a:p>
          <a:p>
            <a:pPr marL="631825" indent="-631825" algn="just">
              <a:lnSpc>
                <a:spcPts val="4400"/>
              </a:lnSpc>
              <a:spcBef>
                <a:spcPts val="600"/>
              </a:spcBef>
              <a:spcAft>
                <a:spcPts val="0"/>
              </a:spcAft>
            </a:pPr>
            <a:r>
              <a:rPr lang="zh-TW" altLang="en-US" sz="3400"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領：</a:t>
            </a:r>
            <a:r>
              <a:rPr lang="zh-TW" altLang="en-US" sz="3600"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上主，我的力量！我愛慕你。上主，你是我的磐石、我的保障、我的避難所。</a:t>
            </a:r>
            <a:endParaRPr lang="en-US" altLang="zh-TW" sz="3600"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endParaRPr>
          </a:p>
          <a:p>
            <a:pPr marL="631825" indent="-631825" algn="just">
              <a:spcBef>
                <a:spcPts val="600"/>
              </a:spcBef>
              <a:spcAft>
                <a:spcPts val="0"/>
              </a:spcAft>
            </a:pPr>
            <a:r>
              <a:rPr lang="en-US" altLang="zh-TW" sz="3600"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a:t>
            </a:r>
            <a:r>
              <a:rPr lang="zh-TW" altLang="en-US" sz="3600"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答</a:t>
            </a:r>
            <a:r>
              <a:rPr lang="en-US" altLang="zh-TW" sz="3600"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a:t>
            </a:r>
            <a:r>
              <a:rPr lang="zh-TW" altLang="en-US" sz="3600"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上主，我的力量！我愛慕你。</a:t>
            </a:r>
            <a:r>
              <a:rPr lang="zh-TW" altLang="en-US" sz="2400"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（詠</a:t>
            </a:r>
            <a:r>
              <a:rPr lang="en-US" altLang="zh-TW" sz="2400"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18:2</a:t>
            </a:r>
            <a:r>
              <a:rPr lang="zh-TW" altLang="en-US" sz="2400"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a:t>
            </a:r>
            <a:endParaRPr lang="en-US" altLang="zh-TW" sz="2400"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endParaRPr>
          </a:p>
          <a:p>
            <a:pPr marL="628650" indent="-628650" algn="just" eaLnBrk="1">
              <a:lnSpc>
                <a:spcPts val="4400"/>
              </a:lnSpc>
              <a:spcBef>
                <a:spcPts val="1200"/>
              </a:spcBef>
              <a:spcAft>
                <a:spcPts val="0"/>
              </a:spcAft>
            </a:pPr>
            <a:r>
              <a:rPr kumimoji="1" lang="zh-TW" altLang="en-US" sz="3400" b="0" i="0" u="none" strike="noStrike" kern="0" cap="none" spc="0" normalizeH="0" baseline="0" noProof="0" dirty="0">
                <a:ln>
                  <a:noFill/>
                </a:ln>
                <a:solidFill>
                  <a:srgbClr val="FFFFFF"/>
                </a:solidFill>
                <a:effectLst/>
                <a:uLnTx/>
                <a:uFillTx/>
                <a:latin typeface="華康儷中黑" panose="020B0509000000000000" pitchFamily="49" charset="-120"/>
                <a:ea typeface="華康儷中黑" panose="020B0509000000000000" pitchFamily="49" charset="-120"/>
                <a:cs typeface="華康黑體-GB5" panose="020B0509000000000000" pitchFamily="49" charset="-120"/>
              </a:rPr>
              <a:t>領：</a:t>
            </a:r>
            <a:r>
              <a:rPr lang="zh-TW" altLang="en-US" sz="3600"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你是我的天主，我一心依靠的磐石；你是我的護盾、我救恩的力量、我的堡壘。我一呼求應受頌揚的上主，他就把我從仇敵的手中救出。</a:t>
            </a:r>
            <a:endParaRPr lang="zh-TW" altLang="zh-HK" sz="3600"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44624"/>
            <a:ext cx="9144000" cy="6330652"/>
          </a:xfrm>
        </p:spPr>
        <p:txBody>
          <a:bodyPr/>
          <a:lstStyle/>
          <a:p>
            <a:pPr marL="0" indent="0" algn="just" eaLnBrk="1">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恭讀致希伯來人書　</a:t>
            </a:r>
            <a:r>
              <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7:23-28</a:t>
            </a:r>
          </a:p>
          <a:p>
            <a:pPr marL="0" indent="0" algn="just" eaLnBrk="1">
              <a:spcBef>
                <a:spcPts val="600"/>
              </a:spcBef>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弟兄姊妹們：</a:t>
            </a:r>
          </a:p>
          <a:p>
            <a:pPr marL="0" indent="0" algn="just" eaLnBrk="1">
              <a:spcBef>
                <a:spcPts val="600"/>
              </a:spcBef>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肋未人成為司祭的，人數眾多，因為死亡阻礙他們長久留任，但是，耶穌因永遠長存，具有不可消逝的司祭品位。</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因此，凡由他而接近天主的人，他都能全部拯救，因為他常活著，為他們轉求。這樣的大司祭，才適合我們。他是聖善的、無罪的、無玷的、有別於罪人的、高於諸天的；</a:t>
            </a: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7434262" y="6174582"/>
            <a:ext cx="1655763" cy="400050"/>
          </a:xfrm>
          <a:prstGeom prst="rect">
            <a:avLst/>
          </a:prstGeom>
          <a:noFill/>
        </p:spPr>
        <p:txBody>
          <a:bodyPr>
            <a:spAutoFit/>
          </a:bodyPr>
          <a:lstStyle/>
          <a:p>
            <a:pPr>
              <a:defRPr/>
            </a:pPr>
            <a:r>
              <a:rPr lang="en-US" altLang="zh-TW" sz="2000" b="1" dirty="0">
                <a:solidFill>
                  <a:schemeClr val="bg1"/>
                </a:solidFill>
                <a:latin typeface="+mn-lt"/>
                <a:ea typeface="新細明體" charset="-120"/>
              </a:rPr>
              <a:t>1/2</a:t>
            </a:r>
            <a:endParaRPr lang="zh-TW" altLang="en-US" sz="2000" b="1" dirty="0">
              <a:solidFill>
                <a:schemeClr val="bg1"/>
              </a:solidFill>
              <a:latin typeface="+mn-lt"/>
              <a:ea typeface="新細明體"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116632"/>
            <a:ext cx="9144000" cy="6330652"/>
          </a:xfrm>
        </p:spPr>
        <p:txBody>
          <a:bodyPr/>
          <a:lstStyle/>
          <a:p>
            <a:pPr marL="0" indent="0" algn="just" eaLnBrk="1">
              <a:spcBef>
                <a:spcPts val="1200"/>
              </a:spcBef>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他無須像那些大司祭一樣，每日要先為自己的罪，後為人民的罪，祭獻犧牲；因為他奉獻了自己，只一次，就永遠完成了這事。</a:t>
            </a:r>
          </a:p>
          <a:p>
            <a:pPr marL="0" indent="0" algn="just" eaLnBrk="1">
              <a:spcBef>
                <a:spcPts val="1200"/>
              </a:spcBef>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因為法律所立為大司祭的人，是有弱點的；可是在法律以後，以誓言所立的聖子，卻是成全的，直到永遠。</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spcBef>
                <a:spcPts val="1200"/>
              </a:spcBef>
              <a:buNone/>
            </a:pPr>
            <a:r>
              <a:rPr lang="en-US" altLang="zh-TW" sz="2800" dirty="0">
                <a:solidFill>
                  <a:srgbClr val="FFFFFF"/>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2800" dirty="0">
                <a:solidFill>
                  <a:srgbClr val="FFFFFF"/>
                </a:solidFill>
                <a:latin typeface="華康儷中黑" panose="020B0509000000000000" pitchFamily="49" charset="-120"/>
                <a:ea typeface="華康儷中黑" panose="020B0509000000000000" pitchFamily="49" charset="-120"/>
                <a:cs typeface="華康中黑體" panose="020B0509000000000000" pitchFamily="49" charset="-120"/>
              </a:rPr>
              <a:t>上主的話。</a:t>
            </a:r>
            <a:r>
              <a:rPr lang="en-US" altLang="zh-TW" sz="2800" dirty="0">
                <a:solidFill>
                  <a:srgbClr val="FFFFFF"/>
                </a:solidFill>
                <a:latin typeface="華康儷中黑" panose="020B0509000000000000" pitchFamily="49" charset="-120"/>
                <a:ea typeface="華康儷中黑" panose="020B0509000000000000" pitchFamily="49" charset="-120"/>
                <a:cs typeface="華康中黑體" panose="020B0509000000000000" pitchFamily="49" charset="-120"/>
              </a:rPr>
              <a:t> </a:t>
            </a:r>
            <a:r>
              <a:rPr lang="zh-TW" altLang="en-US" sz="28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眾</a:t>
            </a:r>
            <a:r>
              <a:rPr lang="en-US" altLang="zh-TW" sz="28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28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感謝天主</a:t>
            </a:r>
          </a:p>
          <a:p>
            <a:pPr marL="0" indent="0" algn="just" eaLnBrk="1">
              <a:buFontTx/>
              <a:buNone/>
            </a:pPr>
            <a:endParaRPr lang="zh-TW" altLang="en-US" sz="4000" dirty="0">
              <a:solidFill>
                <a:schemeClr val="bg1"/>
              </a:solidFill>
              <a:latin typeface="華康儷中黑" panose="020B0509000000000000" pitchFamily="49" charset="-120"/>
              <a:ea typeface="華康儷中黑"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7434262" y="6174582"/>
            <a:ext cx="1655763" cy="400050"/>
          </a:xfrm>
          <a:prstGeom prst="rect">
            <a:avLst/>
          </a:prstGeom>
          <a:noFill/>
        </p:spPr>
        <p:txBody>
          <a:bodyPr>
            <a:spAutoFit/>
          </a:bodyPr>
          <a:lstStyle/>
          <a:p>
            <a:pPr>
              <a:defRPr/>
            </a:pPr>
            <a:r>
              <a:rPr lang="en-US" altLang="zh-TW" sz="2000" b="1" dirty="0">
                <a:solidFill>
                  <a:schemeClr val="bg1"/>
                </a:solidFill>
                <a:latin typeface="+mn-lt"/>
                <a:ea typeface="新細明體" charset="-120"/>
              </a:rPr>
              <a:t>2/2</a:t>
            </a:r>
            <a:endParaRPr lang="zh-TW" altLang="en-US" sz="2000" b="1" dirty="0">
              <a:solidFill>
                <a:schemeClr val="bg1"/>
              </a:solidFill>
              <a:latin typeface="+mn-lt"/>
              <a:ea typeface="新細明體" charset="-120"/>
            </a:endParaRPr>
          </a:p>
        </p:txBody>
      </p:sp>
    </p:spTree>
    <p:extLst>
      <p:ext uri="{BB962C8B-B14F-4D97-AF65-F5344CB8AC3E}">
        <p14:creationId xmlns:p14="http://schemas.microsoft.com/office/powerpoint/2010/main" val="22588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1AFBCCA9-449A-4890-A5E9-471328E232DC}"/>
              </a:ext>
            </a:extLst>
          </p:cNvPr>
          <p:cNvSpPr>
            <a:spLocks noGrp="1"/>
          </p:cNvSpPr>
          <p:nvPr>
            <p:ph type="subTitle" idx="1"/>
          </p:nvPr>
        </p:nvSpPr>
        <p:spPr>
          <a:xfrm>
            <a:off x="0" y="116632"/>
            <a:ext cx="9144000" cy="6048672"/>
          </a:xfrm>
          <a:solidFill>
            <a:schemeClr val="tx1"/>
          </a:solidFill>
        </p:spPr>
        <p:txBody>
          <a:bodyPr/>
          <a:lstStyle/>
          <a:p>
            <a:pPr algn="l">
              <a:lnSpc>
                <a:spcPts val="4500"/>
              </a:lnSpc>
              <a:spcBef>
                <a:spcPts val="1200"/>
              </a:spcBef>
              <a:spcAft>
                <a:spcPts val="600"/>
              </a:spcAft>
              <a:defRPr/>
            </a:pPr>
            <a:r>
              <a:rPr lang="zh-TW" altLang="en-US" dirty="0">
                <a:solidFill>
                  <a:schemeClr val="bg1"/>
                </a:solidFill>
                <a:latin typeface="華康儷中黑" pitchFamily="49" charset="-120"/>
                <a:ea typeface="華康儷中黑" pitchFamily="49" charset="-120"/>
                <a:cs typeface="華康黑體-GB5" pitchFamily="49" charset="-120"/>
              </a:rPr>
              <a:t>福音前歡呼</a:t>
            </a:r>
            <a:endParaRPr lang="zh-TW" altLang="zh-HK" sz="2000" dirty="0">
              <a:solidFill>
                <a:schemeClr val="bg1"/>
              </a:solidFill>
              <a:latin typeface="華康儷中黑" pitchFamily="49" charset="-120"/>
              <a:ea typeface="華康儷中黑" pitchFamily="49" charset="-120"/>
              <a:cs typeface="華康黑體-GB5" pitchFamily="49" charset="-120"/>
            </a:endParaRPr>
          </a:p>
          <a:p>
            <a:pPr marL="804863" indent="-984250" algn="l">
              <a:lnSpc>
                <a:spcPts val="4200"/>
              </a:lnSpc>
              <a:spcBef>
                <a:spcPts val="600"/>
              </a:spcBef>
              <a:defRPr/>
            </a:pPr>
            <a:r>
              <a:rPr lang="zh-TW" altLang="en-US" dirty="0">
                <a:solidFill>
                  <a:schemeClr val="bg1"/>
                </a:solidFill>
                <a:latin typeface="華康儷中黑" pitchFamily="49" charset="-120"/>
                <a:ea typeface="華康儷中黑" pitchFamily="49" charset="-120"/>
                <a:cs typeface="華康黑體-GB5" pitchFamily="49" charset="-120"/>
              </a:rPr>
              <a:t>領：亞肋路亞。</a:t>
            </a:r>
            <a:endParaRPr lang="en-US" altLang="zh-TW" dirty="0">
              <a:solidFill>
                <a:schemeClr val="bg1"/>
              </a:solidFill>
              <a:latin typeface="華康儷中黑" pitchFamily="49" charset="-120"/>
              <a:ea typeface="華康儷中黑" pitchFamily="49" charset="-120"/>
              <a:cs typeface="華康黑體-GB5" pitchFamily="49" charset="-120"/>
            </a:endParaRPr>
          </a:p>
          <a:p>
            <a:pPr marL="804863" indent="-984250" algn="l">
              <a:lnSpc>
                <a:spcPts val="4500"/>
              </a:lnSpc>
              <a:defRPr/>
            </a:pPr>
            <a:r>
              <a:rPr lang="zh-CN" altLang="en-US" dirty="0">
                <a:solidFill>
                  <a:schemeClr val="bg1"/>
                </a:solidFill>
                <a:latin typeface="華康儷中黑" pitchFamily="49" charset="-120"/>
                <a:ea typeface="華康儷中黑" pitchFamily="49" charset="-120"/>
                <a:cs typeface="華康黑體-GB5" pitchFamily="49" charset="-120"/>
              </a:rPr>
              <a:t>眾：</a:t>
            </a:r>
            <a:r>
              <a:rPr lang="zh-CN" altLang="en-US" dirty="0">
                <a:solidFill>
                  <a:srgbClr val="00FF00"/>
                </a:solidFill>
                <a:latin typeface="華康儷中黑" pitchFamily="49" charset="-120"/>
                <a:ea typeface="華康儷中黑" pitchFamily="49" charset="-120"/>
                <a:cs typeface="華康黑體-GB5" pitchFamily="49" charset="-120"/>
              </a:rPr>
              <a:t>亞肋路亞。</a:t>
            </a:r>
            <a:endParaRPr lang="zh-TW" altLang="zh-HK" dirty="0">
              <a:solidFill>
                <a:srgbClr val="00FF00"/>
              </a:solidFill>
              <a:latin typeface="華康儷中黑" pitchFamily="49" charset="-120"/>
              <a:ea typeface="華康儷中黑" pitchFamily="49" charset="-120"/>
              <a:cs typeface="華康黑體-GB5" pitchFamily="49" charset="-120"/>
            </a:endParaRPr>
          </a:p>
          <a:p>
            <a:pPr marL="804863" indent="-984250" algn="l">
              <a:lnSpc>
                <a:spcPts val="4800"/>
              </a:lnSpc>
              <a:defRPr/>
            </a:pPr>
            <a:r>
              <a:rPr lang="zh-TW" altLang="en-US" dirty="0">
                <a:solidFill>
                  <a:schemeClr val="bg1"/>
                </a:solidFill>
                <a:latin typeface="華康儷中黑" pitchFamily="49" charset="-120"/>
                <a:ea typeface="華康儷中黑" pitchFamily="49" charset="-120"/>
                <a:cs typeface="華康黑體-GB5" pitchFamily="49" charset="-120"/>
              </a:rPr>
              <a:t>領：主說：誰愛我，必遵守我的話，</a:t>
            </a:r>
            <a:endParaRPr lang="en-US" altLang="zh-TW" dirty="0">
              <a:solidFill>
                <a:schemeClr val="bg1"/>
              </a:solidFill>
              <a:latin typeface="華康儷中黑" pitchFamily="49" charset="-120"/>
              <a:ea typeface="華康儷中黑" pitchFamily="49" charset="-120"/>
              <a:cs typeface="華康黑體-GB5" pitchFamily="49" charset="-120"/>
            </a:endParaRPr>
          </a:p>
          <a:p>
            <a:pPr marL="804863" indent="-984250" algn="l">
              <a:lnSpc>
                <a:spcPts val="4800"/>
              </a:lnSpc>
              <a:spcBef>
                <a:spcPts val="0"/>
              </a:spcBef>
              <a:defRPr/>
            </a:pPr>
            <a:r>
              <a:rPr lang="en-US" altLang="zh-TW" dirty="0">
                <a:solidFill>
                  <a:schemeClr val="bg1"/>
                </a:solidFill>
                <a:latin typeface="華康儷中黑" pitchFamily="49" charset="-120"/>
                <a:ea typeface="華康儷中黑" pitchFamily="49" charset="-120"/>
                <a:cs typeface="華康黑體-GB5" pitchFamily="49" charset="-120"/>
              </a:rPr>
              <a:t>    </a:t>
            </a:r>
            <a:r>
              <a:rPr lang="zh-TW" altLang="en-US" dirty="0">
                <a:solidFill>
                  <a:schemeClr val="bg1"/>
                </a:solidFill>
                <a:latin typeface="華康儷中黑" pitchFamily="49" charset="-120"/>
                <a:ea typeface="華康儷中黑" pitchFamily="49" charset="-120"/>
                <a:cs typeface="華康黑體-GB5" pitchFamily="49" charset="-120"/>
              </a:rPr>
              <a:t>我父也必愛他，我們要到他那裡去。</a:t>
            </a:r>
            <a:endParaRPr lang="en-US" altLang="zh-TW" dirty="0">
              <a:solidFill>
                <a:schemeClr val="bg1"/>
              </a:solidFill>
              <a:latin typeface="華康儷中黑" pitchFamily="49" charset="-120"/>
              <a:ea typeface="華康儷中黑" pitchFamily="49" charset="-120"/>
              <a:cs typeface="華康黑體-GB5" pitchFamily="49" charset="-120"/>
            </a:endParaRPr>
          </a:p>
          <a:p>
            <a:pPr marL="804863" indent="-984250" algn="l">
              <a:lnSpc>
                <a:spcPts val="5300"/>
              </a:lnSpc>
              <a:defRPr/>
            </a:pPr>
            <a:r>
              <a:rPr lang="zh-CN" altLang="en-US" dirty="0">
                <a:solidFill>
                  <a:schemeClr val="bg1"/>
                </a:solidFill>
                <a:latin typeface="華康儷中黑" pitchFamily="49" charset="-120"/>
                <a:ea typeface="華康儷中黑" pitchFamily="49" charset="-120"/>
                <a:cs typeface="華康黑體-GB5" pitchFamily="49" charset="-120"/>
              </a:rPr>
              <a:t>眾：</a:t>
            </a:r>
            <a:r>
              <a:rPr lang="zh-CN" altLang="en-US" dirty="0">
                <a:solidFill>
                  <a:srgbClr val="00FF00"/>
                </a:solidFill>
                <a:latin typeface="華康儷中黑" pitchFamily="49" charset="-120"/>
                <a:ea typeface="華康儷中黑" pitchFamily="49" charset="-120"/>
                <a:cs typeface="華康黑體-GB5" pitchFamily="49" charset="-120"/>
              </a:rPr>
              <a:t>亞肋路亞。</a:t>
            </a:r>
            <a:endParaRPr lang="zh-TW" altLang="zh-HK" dirty="0">
              <a:solidFill>
                <a:srgbClr val="00FF00"/>
              </a:solidFill>
              <a:latin typeface="華康儷中黑" pitchFamily="49" charset="-120"/>
              <a:ea typeface="華康儷中黑" pitchFamily="49" charset="-120"/>
              <a:cs typeface="華康黑體-GB5" pitchFamily="49" charset="-120"/>
            </a:endParaRPr>
          </a:p>
          <a:p>
            <a:pPr marL="804863" indent="-984250" algn="l">
              <a:defRPr/>
            </a:pPr>
            <a:endParaRPr lang="zh-TW" altLang="zh-HK" sz="2400" dirty="0">
              <a:solidFill>
                <a:schemeClr val="bg1"/>
              </a:solidFill>
              <a:ea typeface="華康黑體-GB5" pitchFamily="49" charset="-120"/>
              <a:cs typeface="華康黑體-GB5" pitchFamily="49"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01BF585-F6FA-41A0-AEB6-34F22D8AC2CA}"/>
              </a:ext>
            </a:extLst>
          </p:cNvPr>
          <p:cNvSpPr>
            <a:spLocks noGrp="1" noChangeArrowheads="1"/>
          </p:cNvSpPr>
          <p:nvPr>
            <p:ph type="body" idx="1"/>
          </p:nvPr>
        </p:nvSpPr>
        <p:spPr>
          <a:xfrm>
            <a:off x="0" y="116632"/>
            <a:ext cx="9144000" cy="6524625"/>
          </a:xfrm>
          <a:noFill/>
        </p:spPr>
        <p:txBody>
          <a:bodyPr/>
          <a:lstStyle/>
          <a:p>
            <a:pPr marL="0" indent="0" eaLnBrk="1" hangingPunct="1">
              <a:buFontTx/>
              <a:buNone/>
            </a:pPr>
            <a:r>
              <a:rPr lang="zh-TW" altLang="en-US" b="1" dirty="0">
                <a:solidFill>
                  <a:schemeClr val="bg1"/>
                </a:solidFill>
                <a:ea typeface="華康粗明體" panose="02020709000000000000" pitchFamily="49" charset="-120"/>
              </a:rPr>
              <a:t>神父：願主與你們同在！</a:t>
            </a:r>
          </a:p>
          <a:p>
            <a:pPr marL="0" indent="0" eaLnBrk="1" hangingPunct="1">
              <a:buFontTx/>
              <a:buNone/>
            </a:pPr>
            <a:r>
              <a:rPr lang="zh-TW" altLang="en-US" dirty="0">
                <a:solidFill>
                  <a:schemeClr val="bg1"/>
                </a:solidFill>
                <a:ea typeface="華康粗黑體" panose="020B0709000000000000" pitchFamily="49" charset="-120"/>
              </a:rPr>
              <a:t>眾答：</a:t>
            </a:r>
            <a:r>
              <a:rPr lang="zh-TW" altLang="en-US" sz="4000" dirty="0">
                <a:solidFill>
                  <a:srgbClr val="FFFF00"/>
                </a:solidFill>
                <a:ea typeface="華康粗黑體" panose="020B0709000000000000" pitchFamily="49" charset="-120"/>
              </a:rPr>
              <a:t>也與你的心靈同在！</a:t>
            </a:r>
          </a:p>
          <a:p>
            <a:pPr marL="0" indent="0" eaLnBrk="1" hangingPunct="1">
              <a:buNone/>
            </a:pPr>
            <a:r>
              <a:rPr lang="zh-TW" altLang="en-US" b="1" dirty="0">
                <a:solidFill>
                  <a:schemeClr val="bg1"/>
                </a:solidFill>
                <a:ea typeface="華康粗明體" panose="02020709000000000000" pitchFamily="49" charset="-120"/>
              </a:rPr>
              <a:t>神父：恭讀聖馬爾谷福音。</a:t>
            </a:r>
          </a:p>
          <a:p>
            <a:pPr marL="0" indent="0" eaLnBrk="1" hangingPunct="1">
              <a:buFontTx/>
              <a:buNone/>
            </a:pPr>
            <a:r>
              <a:rPr lang="zh-TW" altLang="en-US" dirty="0">
                <a:solidFill>
                  <a:schemeClr val="bg1"/>
                </a:solidFill>
                <a:ea typeface="華康粗黑體" panose="020B0709000000000000" pitchFamily="49" charset="-120"/>
              </a:rPr>
              <a:t>眾答：</a:t>
            </a:r>
            <a:r>
              <a:rPr lang="zh-TW" altLang="en-US" sz="4000" dirty="0">
                <a:solidFill>
                  <a:srgbClr val="00FF00"/>
                </a:solidFill>
                <a:ea typeface="華康粗黑體" panose="020B0709000000000000" pitchFamily="49" charset="-120"/>
              </a:rPr>
              <a:t>主，願光榮歸於你。</a:t>
            </a:r>
          </a:p>
          <a:p>
            <a:pPr marL="0" indent="0" eaLnBrk="1" hangingPunct="1">
              <a:buFontTx/>
              <a:buNone/>
            </a:pPr>
            <a:r>
              <a:rPr lang="zh-TW" altLang="en-US" dirty="0">
                <a:solidFill>
                  <a:schemeClr val="bg1"/>
                </a:solidFill>
                <a:ea typeface="華康粗黑體" panose="020B0709000000000000" pitchFamily="49" charset="-120"/>
              </a:rPr>
              <a:t>（大家在</a:t>
            </a:r>
            <a:r>
              <a:rPr lang="zh-TW" altLang="en-US" sz="3600" dirty="0">
                <a:solidFill>
                  <a:srgbClr val="00FF00"/>
                </a:solidFill>
                <a:ea typeface="華康粗黑體" panose="020B0709000000000000" pitchFamily="49" charset="-120"/>
              </a:rPr>
              <a:t>額</a:t>
            </a:r>
            <a:r>
              <a:rPr lang="zh-TW" altLang="en-US" dirty="0">
                <a:solidFill>
                  <a:schemeClr val="bg1"/>
                </a:solidFill>
                <a:ea typeface="華康粗黑體" panose="020B0709000000000000" pitchFamily="49" charset="-120"/>
              </a:rPr>
              <a:t>上、</a:t>
            </a:r>
            <a:r>
              <a:rPr lang="zh-TW" altLang="en-US" sz="3600" dirty="0">
                <a:solidFill>
                  <a:srgbClr val="00FF00"/>
                </a:solidFill>
                <a:ea typeface="華康粗黑體" panose="020B0709000000000000" pitchFamily="49" charset="-120"/>
              </a:rPr>
              <a:t>唇</a:t>
            </a:r>
            <a:r>
              <a:rPr lang="zh-TW" altLang="en-US" dirty="0">
                <a:solidFill>
                  <a:schemeClr val="bg1"/>
                </a:solidFill>
                <a:ea typeface="華康粗黑體" panose="020B0709000000000000" pitchFamily="49" charset="-120"/>
              </a:rPr>
              <a:t>上、</a:t>
            </a:r>
            <a:r>
              <a:rPr lang="zh-TW" altLang="en-US" sz="3600" dirty="0">
                <a:solidFill>
                  <a:srgbClr val="00FF00"/>
                </a:solidFill>
                <a:ea typeface="華康粗黑體" panose="020B0709000000000000" pitchFamily="49" charset="-120"/>
              </a:rPr>
              <a:t>胸</a:t>
            </a:r>
            <a:r>
              <a:rPr lang="zh-TW" altLang="en-US" dirty="0">
                <a:solidFill>
                  <a:schemeClr val="bg1"/>
                </a:solidFill>
                <a:ea typeface="華康粗黑體" panose="020B0709000000000000" pitchFamily="49" charset="-120"/>
              </a:rPr>
              <a:t>前劃十字，祈願天主的聖言常在我們的</a:t>
            </a:r>
            <a:r>
              <a:rPr lang="zh-TW" altLang="en-US" dirty="0">
                <a:solidFill>
                  <a:srgbClr val="FFFF00"/>
                </a:solidFill>
                <a:ea typeface="華康粗黑體" panose="020B0709000000000000" pitchFamily="49" charset="-120"/>
              </a:rPr>
              <a:t>腦</a:t>
            </a:r>
            <a:r>
              <a:rPr lang="zh-TW" altLang="en-US" dirty="0">
                <a:solidFill>
                  <a:schemeClr val="bg1"/>
                </a:solidFill>
                <a:ea typeface="華康粗黑體" panose="020B0709000000000000" pitchFamily="49" charset="-120"/>
              </a:rPr>
              <a:t>海中存想；常宣之於</a:t>
            </a:r>
            <a:r>
              <a:rPr lang="zh-TW" altLang="en-US" dirty="0">
                <a:solidFill>
                  <a:srgbClr val="FFFF00"/>
                </a:solidFill>
                <a:ea typeface="華康粗黑體" panose="020B0709000000000000" pitchFamily="49" charset="-120"/>
              </a:rPr>
              <a:t>口</a:t>
            </a:r>
            <a:r>
              <a:rPr lang="zh-TW" altLang="en-US" dirty="0">
                <a:solidFill>
                  <a:schemeClr val="bg1"/>
                </a:solidFill>
                <a:ea typeface="華康粗黑體" panose="020B0709000000000000" pitchFamily="49" charset="-120"/>
              </a:rPr>
              <a:t>、向鄰人 </a:t>
            </a:r>
          </a:p>
          <a:p>
            <a:pPr marL="0" indent="0" eaLnBrk="1" hangingPunct="1">
              <a:spcAft>
                <a:spcPts val="1200"/>
              </a:spcAft>
              <a:buFontTx/>
              <a:buNone/>
            </a:pPr>
            <a:r>
              <a:rPr lang="zh-TW" altLang="en-US" dirty="0">
                <a:solidFill>
                  <a:schemeClr val="bg1"/>
                </a:solidFill>
                <a:ea typeface="華康粗黑體" panose="020B0709000000000000" pitchFamily="49" charset="-120"/>
              </a:rPr>
              <a:t>   傳福音；亦常默存在</a:t>
            </a:r>
            <a:r>
              <a:rPr lang="zh-TW" altLang="en-US" dirty="0">
                <a:solidFill>
                  <a:srgbClr val="FFFF00"/>
                </a:solidFill>
                <a:ea typeface="華康粗黑體" panose="020B0709000000000000" pitchFamily="49" charset="-120"/>
              </a:rPr>
              <a:t>心</a:t>
            </a:r>
            <a:r>
              <a:rPr lang="zh-TW" altLang="en-US" dirty="0">
                <a:solidFill>
                  <a:schemeClr val="bg1"/>
                </a:solidFill>
                <a:ea typeface="華康粗黑體" panose="020B0709000000000000" pitchFamily="49" charset="-120"/>
              </a:rPr>
              <a:t>中，念念不忘。）</a:t>
            </a:r>
          </a:p>
          <a:p>
            <a:pPr marL="0" indent="0" eaLnBrk="1" hangingPunct="1">
              <a:buFontTx/>
              <a:buNone/>
            </a:pPr>
            <a:r>
              <a:rPr lang="zh-TW" altLang="en-US" b="1" dirty="0">
                <a:solidFill>
                  <a:schemeClr val="bg1"/>
                </a:solidFill>
                <a:ea typeface="華康粗明體" panose="02020709000000000000" pitchFamily="49" charset="-120"/>
              </a:rPr>
              <a:t>福音後，神父：基督的福音。</a:t>
            </a:r>
          </a:p>
          <a:p>
            <a:pPr marL="0" indent="0" eaLnBrk="1" hangingPunct="1">
              <a:buFontTx/>
              <a:buNone/>
            </a:pPr>
            <a:r>
              <a:rPr lang="zh-TW" altLang="en-US" dirty="0">
                <a:solidFill>
                  <a:schemeClr val="bg1"/>
                </a:solidFill>
                <a:ea typeface="華康粗黑體" panose="020B0709000000000000" pitchFamily="49" charset="-120"/>
              </a:rPr>
              <a:t>眾答：</a:t>
            </a:r>
            <a:r>
              <a:rPr lang="zh-TW" altLang="en-US" sz="4000" dirty="0">
                <a:solidFill>
                  <a:srgbClr val="00FF00"/>
                </a:solidFill>
                <a:ea typeface="華康粗黑體" panose="020B0709000000000000" pitchFamily="49" charset="-120"/>
              </a:rPr>
              <a:t>基督，我們讚美你！</a:t>
            </a:r>
          </a:p>
        </p:txBody>
      </p:sp>
      <p:sp>
        <p:nvSpPr>
          <p:cNvPr id="72707" name="Text Box 3">
            <a:extLst>
              <a:ext uri="{FF2B5EF4-FFF2-40B4-BE49-F238E27FC236}">
                <a16:creationId xmlns:a16="http://schemas.microsoft.com/office/drawing/2014/main" id="{D19E9CFE-FEC6-4C7E-8E6A-2FE20F7AE80F}"/>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0797245-7B36-4F37-B866-3CC6E7C98BDF}"/>
              </a:ext>
            </a:extLst>
          </p:cNvPr>
          <p:cNvSpPr>
            <a:spLocks noGrp="1" noChangeArrowheads="1"/>
          </p:cNvSpPr>
          <p:nvPr>
            <p:ph type="body" idx="1"/>
          </p:nvPr>
        </p:nvSpPr>
        <p:spPr>
          <a:xfrm>
            <a:off x="0" y="89098"/>
            <a:ext cx="9144000" cy="6580262"/>
          </a:xfrm>
        </p:spPr>
        <p:txBody>
          <a:bodyPr/>
          <a:lstStyle/>
          <a:p>
            <a:pPr marL="0" indent="0" algn="just" eaLnBrk="1">
              <a:spcBef>
                <a:spcPts val="1200"/>
              </a:spcBef>
              <a:buFontTx/>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恭讀聖馬爾谷福音　</a:t>
            </a:r>
            <a:r>
              <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12:28-34</a:t>
            </a:r>
          </a:p>
          <a:p>
            <a:pPr marL="0" indent="0" algn="just" eaLnBrk="1">
              <a:spcBef>
                <a:spcPts val="1200"/>
              </a:spcBef>
              <a:buFontTx/>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有一個經師前來，問耶穌說：「一切誡命中，那一條是第一條呢？」</a:t>
            </a:r>
          </a:p>
          <a:p>
            <a:pPr marL="0" indent="0" algn="just" eaLnBrk="1">
              <a:spcBef>
                <a:spcPts val="1200"/>
              </a:spcBef>
              <a:buFontTx/>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耶穌回答說：「</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第一條是：以色列！你要聽！上主、我們的天主，是唯一的天主。你應當全心、全靈、全意、全力，愛上主、你的天主。第二條是：你應當愛近人，如你自己。</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再沒有別的誡命，比這兩條更大的了。」</a:t>
            </a:r>
            <a:endPar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3731" name="Text Box 3">
            <a:extLst>
              <a:ext uri="{FF2B5EF4-FFF2-40B4-BE49-F238E27FC236}">
                <a16:creationId xmlns:a16="http://schemas.microsoft.com/office/drawing/2014/main" id="{39B34F1F-19A1-442A-BCE4-C7ADCFEA4C5C}"/>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73732" name="文字方塊 3">
            <a:extLst>
              <a:ext uri="{FF2B5EF4-FFF2-40B4-BE49-F238E27FC236}">
                <a16:creationId xmlns:a16="http://schemas.microsoft.com/office/drawing/2014/main" id="{49CD5D7D-0E08-437E-843B-135962AF2507}"/>
              </a:ext>
            </a:extLst>
          </p:cNvPr>
          <p:cNvSpPr txBox="1">
            <a:spLocks noChangeArrowheads="1"/>
          </p:cNvSpPr>
          <p:nvPr/>
        </p:nvSpPr>
        <p:spPr bwMode="auto">
          <a:xfrm>
            <a:off x="7577138" y="6174582"/>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b="1" dirty="0">
                <a:solidFill>
                  <a:srgbClr val="FFFFFF"/>
                </a:solidFill>
              </a:rPr>
              <a:t>1/2</a:t>
            </a:r>
            <a:endParaRPr lang="zh-TW" altLang="en-US" sz="2000" b="1"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內容版面配置區 2">
            <a:extLst>
              <a:ext uri="{FF2B5EF4-FFF2-40B4-BE49-F238E27FC236}">
                <a16:creationId xmlns:a16="http://schemas.microsoft.com/office/drawing/2014/main" id="{FECBFD9B-BD45-44F8-AF53-EAD5E67141DE}"/>
              </a:ext>
            </a:extLst>
          </p:cNvPr>
          <p:cNvSpPr>
            <a:spLocks noGrp="1"/>
          </p:cNvSpPr>
          <p:nvPr>
            <p:ph idx="1"/>
          </p:nvPr>
        </p:nvSpPr>
        <p:spPr>
          <a:xfrm>
            <a:off x="107504" y="227781"/>
            <a:ext cx="9036496" cy="5649491"/>
          </a:xfrm>
        </p:spPr>
        <p:txBody>
          <a:bodyPr/>
          <a:lstStyle/>
          <a:p>
            <a:pPr marL="0" indent="0" algn="ctr">
              <a:buNone/>
            </a:pPr>
            <a:r>
              <a:rPr lang="zh-TW" altLang="en-US" sz="4000" dirty="0">
                <a:solidFill>
                  <a:srgbClr val="FFFF00"/>
                </a:solidFill>
                <a:latin typeface="華康儷中黑" panose="020B0509000000000000" pitchFamily="49" charset="-120"/>
                <a:ea typeface="華康儷中黑" panose="020B0509000000000000" pitchFamily="49" charset="-120"/>
              </a:rPr>
              <a:t>進台詠</a:t>
            </a:r>
            <a:endParaRPr lang="en-US" altLang="zh-TW" sz="4000" dirty="0">
              <a:solidFill>
                <a:srgbClr val="FFFF00"/>
              </a:solidFill>
              <a:latin typeface="華康儷中黑" panose="020B0509000000000000" pitchFamily="49" charset="-120"/>
              <a:ea typeface="華康儷中黑" panose="020B0509000000000000" pitchFamily="49" charset="-120"/>
            </a:endParaRPr>
          </a:p>
          <a:p>
            <a:pPr marL="0" indent="0" algn="just">
              <a:spcBef>
                <a:spcPts val="0"/>
              </a:spcBef>
              <a:buNone/>
            </a:pPr>
            <a:endParaRPr lang="en-US" altLang="zh-TW" sz="2000" dirty="0">
              <a:solidFill>
                <a:schemeClr val="bg1"/>
              </a:solidFill>
              <a:latin typeface="華康儷中黑" panose="020B0509000000000000" pitchFamily="49" charset="-120"/>
              <a:ea typeface="華康儷中黑" panose="020B0509000000000000" pitchFamily="49" charset="-120"/>
            </a:endParaRPr>
          </a:p>
          <a:p>
            <a:pPr marL="0" indent="0" algn="ctr" eaLnBrk="1">
              <a:lnSpc>
                <a:spcPts val="5700"/>
              </a:lnSpc>
              <a:spcBef>
                <a:spcPts val="0"/>
              </a:spcBef>
              <a:buNone/>
            </a:pPr>
            <a:r>
              <a:rPr lang="zh-TW" altLang="en-US" sz="4000" dirty="0">
                <a:solidFill>
                  <a:schemeClr val="bg1"/>
                </a:solidFill>
                <a:latin typeface="華康儷中黑" panose="020B0509000000000000" pitchFamily="49" charset="-120"/>
                <a:ea typeface="華康儷中黑" panose="020B0509000000000000" pitchFamily="49" charset="-120"/>
              </a:rPr>
              <a:t>上主，我的天主，求你不要捨棄我，</a:t>
            </a:r>
            <a:endParaRPr lang="en-US" altLang="zh-TW" sz="4000" dirty="0">
              <a:solidFill>
                <a:schemeClr val="bg1"/>
              </a:solidFill>
              <a:latin typeface="華康儷中黑" panose="020B0509000000000000" pitchFamily="49" charset="-120"/>
              <a:ea typeface="華康儷中黑" panose="020B0509000000000000" pitchFamily="49" charset="-120"/>
            </a:endParaRPr>
          </a:p>
          <a:p>
            <a:pPr marL="0" indent="0" algn="ctr" eaLnBrk="1">
              <a:lnSpc>
                <a:spcPts val="5700"/>
              </a:lnSpc>
              <a:spcBef>
                <a:spcPts val="0"/>
              </a:spcBef>
              <a:buNone/>
            </a:pPr>
            <a:r>
              <a:rPr lang="zh-TW" altLang="en-US" sz="4000" dirty="0">
                <a:solidFill>
                  <a:schemeClr val="bg1"/>
                </a:solidFill>
                <a:latin typeface="華康儷中黑" panose="020B0509000000000000" pitchFamily="49" charset="-120"/>
                <a:ea typeface="華康儷中黑" panose="020B0509000000000000" pitchFamily="49" charset="-120"/>
              </a:rPr>
              <a:t>求你不要遠離我。</a:t>
            </a:r>
            <a:endParaRPr lang="en-US" altLang="zh-TW" sz="4000" dirty="0">
              <a:solidFill>
                <a:schemeClr val="bg1"/>
              </a:solidFill>
              <a:latin typeface="華康儷中黑" panose="020B0509000000000000" pitchFamily="49" charset="-120"/>
              <a:ea typeface="華康儷中黑" panose="020B0509000000000000" pitchFamily="49" charset="-120"/>
            </a:endParaRPr>
          </a:p>
          <a:p>
            <a:pPr marL="0" indent="0" algn="ctr" eaLnBrk="1">
              <a:lnSpc>
                <a:spcPts val="5700"/>
              </a:lnSpc>
              <a:spcBef>
                <a:spcPts val="0"/>
              </a:spcBef>
              <a:buNone/>
            </a:pPr>
            <a:r>
              <a:rPr lang="zh-TW" altLang="en-US" sz="4000" dirty="0">
                <a:solidFill>
                  <a:schemeClr val="bg1"/>
                </a:solidFill>
                <a:latin typeface="華康儷中黑" panose="020B0509000000000000" pitchFamily="49" charset="-120"/>
                <a:ea typeface="華康儷中黑" panose="020B0509000000000000" pitchFamily="49" charset="-120"/>
              </a:rPr>
              <a:t>我的上主，我的救助，</a:t>
            </a:r>
            <a:endParaRPr lang="en-US" altLang="zh-TW" sz="4000" dirty="0">
              <a:solidFill>
                <a:schemeClr val="bg1"/>
              </a:solidFill>
              <a:latin typeface="華康儷中黑" panose="020B0509000000000000" pitchFamily="49" charset="-120"/>
              <a:ea typeface="華康儷中黑" panose="020B0509000000000000" pitchFamily="49" charset="-120"/>
            </a:endParaRPr>
          </a:p>
          <a:p>
            <a:pPr marL="0" indent="0" algn="ctr" eaLnBrk="1">
              <a:lnSpc>
                <a:spcPts val="5700"/>
              </a:lnSpc>
              <a:spcBef>
                <a:spcPts val="0"/>
              </a:spcBef>
              <a:buNone/>
            </a:pPr>
            <a:r>
              <a:rPr lang="zh-TW" altLang="en-US" sz="4000" dirty="0">
                <a:solidFill>
                  <a:schemeClr val="bg1"/>
                </a:solidFill>
                <a:latin typeface="華康儷中黑" panose="020B0509000000000000" pitchFamily="49" charset="-120"/>
                <a:ea typeface="華康儷中黑" panose="020B0509000000000000" pitchFamily="49" charset="-120"/>
              </a:rPr>
              <a:t>求你速來護佑我。</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0797245-7B36-4F37-B866-3CC6E7C98BDF}"/>
              </a:ext>
            </a:extLst>
          </p:cNvPr>
          <p:cNvSpPr>
            <a:spLocks noGrp="1" noChangeArrowheads="1"/>
          </p:cNvSpPr>
          <p:nvPr>
            <p:ph type="body" idx="1"/>
          </p:nvPr>
        </p:nvSpPr>
        <p:spPr>
          <a:xfrm>
            <a:off x="0" y="71710"/>
            <a:ext cx="9144000" cy="6381626"/>
          </a:xfrm>
        </p:spPr>
        <p:txBody>
          <a:bodyPr/>
          <a:lstStyle/>
          <a:p>
            <a:pPr marL="0" indent="0" algn="just" eaLnBrk="1">
              <a:buFontTx/>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那經師對耶穌說：「不錯，師父說的實在對：天主是唯一的，除他以外，再沒有別的。我們應全心、全意、全力愛他，並愛近人如自己；這遠超過一切全燔祭和犧牲。」</a:t>
            </a:r>
          </a:p>
          <a:p>
            <a:pPr marL="0" indent="0" algn="just" eaLnBrk="1">
              <a:buFontTx/>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耶穌見他回答得明智，便對他說：「你離天主的國不遠了。」從此，沒有人敢再問他。</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buFontTx/>
              <a:buNone/>
            </a:pPr>
            <a:r>
              <a:rPr lang="en-US" altLang="zh-TW" sz="2800" dirty="0">
                <a:solidFill>
                  <a:srgbClr val="FFFFFF"/>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2800" dirty="0">
                <a:solidFill>
                  <a:srgbClr val="FFFFFF"/>
                </a:solidFill>
                <a:latin typeface="華康儷中黑" panose="020B0509000000000000" pitchFamily="49" charset="-120"/>
                <a:ea typeface="華康儷中黑" panose="020B0509000000000000" pitchFamily="49" charset="-120"/>
                <a:cs typeface="華康中黑體" panose="020B0509000000000000" pitchFamily="49" charset="-120"/>
              </a:rPr>
              <a:t>基督的福音。</a:t>
            </a:r>
            <a:r>
              <a:rPr lang="zh-TW" altLang="en-US" sz="28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眾：基督，我們讚美你！</a:t>
            </a:r>
            <a:endParaRPr lang="zh-TW" altLang="en-US" sz="2800" dirty="0">
              <a:solidFill>
                <a:srgbClr val="FFFFFF"/>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buFontTx/>
              <a:buNone/>
            </a:pPr>
            <a:endParaRPr lang="zh-TW" altLang="en-US" sz="4000" dirty="0">
              <a:solidFill>
                <a:schemeClr val="bg1"/>
              </a:solidFill>
              <a:latin typeface="華康儷中黑" panose="020B0509000000000000" pitchFamily="49" charset="-120"/>
              <a:ea typeface="華康儷中黑" panose="020B0509000000000000" pitchFamily="49" charset="-120"/>
            </a:endParaRPr>
          </a:p>
        </p:txBody>
      </p:sp>
      <p:sp>
        <p:nvSpPr>
          <p:cNvPr id="73731" name="Text Box 3">
            <a:extLst>
              <a:ext uri="{FF2B5EF4-FFF2-40B4-BE49-F238E27FC236}">
                <a16:creationId xmlns:a16="http://schemas.microsoft.com/office/drawing/2014/main" id="{39B34F1F-19A1-442A-BCE4-C7ADCFEA4C5C}"/>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73732" name="文字方塊 3">
            <a:extLst>
              <a:ext uri="{FF2B5EF4-FFF2-40B4-BE49-F238E27FC236}">
                <a16:creationId xmlns:a16="http://schemas.microsoft.com/office/drawing/2014/main" id="{49CD5D7D-0E08-437E-843B-135962AF2507}"/>
              </a:ext>
            </a:extLst>
          </p:cNvPr>
          <p:cNvSpPr txBox="1">
            <a:spLocks noChangeArrowheads="1"/>
          </p:cNvSpPr>
          <p:nvPr/>
        </p:nvSpPr>
        <p:spPr bwMode="auto">
          <a:xfrm>
            <a:off x="7740650" y="6237288"/>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b="1" dirty="0">
                <a:solidFill>
                  <a:srgbClr val="FFFFFF"/>
                </a:solidFill>
              </a:rPr>
              <a:t>2/2</a:t>
            </a:r>
            <a:endParaRPr lang="zh-TW" altLang="en-US" sz="2000" b="1" dirty="0">
              <a:solidFill>
                <a:srgbClr val="FFFFFF"/>
              </a:solidFill>
            </a:endParaRPr>
          </a:p>
        </p:txBody>
      </p:sp>
    </p:spTree>
    <p:extLst>
      <p:ext uri="{BB962C8B-B14F-4D97-AF65-F5344CB8AC3E}">
        <p14:creationId xmlns:p14="http://schemas.microsoft.com/office/powerpoint/2010/main" val="870635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4708B0A-98B8-4C42-B9A0-7A4A7EC69100}"/>
              </a:ext>
            </a:extLst>
          </p:cNvPr>
          <p:cNvSpPr>
            <a:spLocks noGrp="1" noChangeArrowheads="1"/>
          </p:cNvSpPr>
          <p:nvPr>
            <p:ph type="body" idx="4294967295"/>
          </p:nvPr>
        </p:nvSpPr>
        <p:spPr>
          <a:xfrm>
            <a:off x="0" y="116632"/>
            <a:ext cx="9144000" cy="6381750"/>
          </a:xfrm>
          <a:solidFill>
            <a:schemeClr val="tx1"/>
          </a:solidFill>
        </p:spPr>
        <p:txBody>
          <a:bodyPr/>
          <a:lstStyle/>
          <a:p>
            <a:pPr algn="ctr" eaLnBrk="1" hangingPunct="1">
              <a:spcBef>
                <a:spcPts val="1200"/>
              </a:spcBef>
              <a:buFontTx/>
              <a:buNone/>
              <a:defRPr/>
            </a:pPr>
            <a:r>
              <a:rPr lang="zh-TW" altLang="en-US" sz="3600" dirty="0">
                <a:solidFill>
                  <a:schemeClr val="bg1"/>
                </a:solidFill>
                <a:ea typeface="華康儷中黑" pitchFamily="49" charset="-120"/>
              </a:rPr>
              <a:t>常年期第三十一主日</a:t>
            </a:r>
          </a:p>
          <a:p>
            <a:pPr algn="ctr" eaLnBrk="1" hangingPunct="1">
              <a:spcBef>
                <a:spcPts val="1200"/>
              </a:spcBef>
              <a:buFontTx/>
              <a:buNone/>
              <a:defRPr/>
            </a:pPr>
            <a:r>
              <a:rPr lang="en-US" altLang="zh-TW" dirty="0">
                <a:solidFill>
                  <a:schemeClr val="bg1"/>
                </a:solidFill>
                <a:ea typeface="華康儷中黑" pitchFamily="49" charset="-120"/>
              </a:rPr>
              <a:t>2021</a:t>
            </a:r>
            <a:r>
              <a:rPr lang="zh-TW" altLang="en-US" dirty="0">
                <a:solidFill>
                  <a:schemeClr val="bg1"/>
                </a:solidFill>
                <a:ea typeface="華康儷中黑" pitchFamily="49" charset="-120"/>
              </a:rPr>
              <a:t>年</a:t>
            </a:r>
            <a:r>
              <a:rPr lang="en-US" altLang="zh-TW" dirty="0">
                <a:solidFill>
                  <a:schemeClr val="bg1"/>
                </a:solidFill>
                <a:ea typeface="華康儷中黑" pitchFamily="49" charset="-120"/>
              </a:rPr>
              <a:t>10</a:t>
            </a:r>
            <a:r>
              <a:rPr lang="zh-TW" altLang="en-US" dirty="0">
                <a:solidFill>
                  <a:schemeClr val="bg1"/>
                </a:solidFill>
                <a:ea typeface="華康儷中黑" pitchFamily="49" charset="-120"/>
              </a:rPr>
              <a:t>月</a:t>
            </a:r>
            <a:r>
              <a:rPr lang="en-US" altLang="zh-TW" dirty="0">
                <a:solidFill>
                  <a:schemeClr val="bg1"/>
                </a:solidFill>
                <a:ea typeface="華康儷中黑" pitchFamily="49" charset="-120"/>
              </a:rPr>
              <a:t>31</a:t>
            </a:r>
            <a:r>
              <a:rPr lang="zh-TW" altLang="en-US" dirty="0">
                <a:solidFill>
                  <a:schemeClr val="bg1"/>
                </a:solidFill>
                <a:ea typeface="華康儷中黑" pitchFamily="49" charset="-120"/>
              </a:rPr>
              <a:t>日</a:t>
            </a:r>
            <a:endParaRPr lang="en-US" altLang="zh-TW" dirty="0">
              <a:solidFill>
                <a:schemeClr val="bg1"/>
              </a:solidFill>
              <a:ea typeface="華康儷中黑" pitchFamily="49" charset="-120"/>
            </a:endParaRPr>
          </a:p>
          <a:p>
            <a:pPr algn="ctr" eaLnBrk="1" hangingPunct="1">
              <a:spcBef>
                <a:spcPts val="1200"/>
              </a:spcBef>
              <a:buFontTx/>
              <a:buNone/>
              <a:defRPr/>
            </a:pPr>
            <a:r>
              <a:rPr lang="zh-TW" altLang="en-US" sz="3600" dirty="0">
                <a:solidFill>
                  <a:schemeClr val="bg1"/>
                </a:solidFill>
                <a:ea typeface="華康儷中黑" pitchFamily="49" charset="-120"/>
              </a:rPr>
              <a:t>主 題</a:t>
            </a:r>
          </a:p>
          <a:p>
            <a:pPr algn="ctr" eaLnBrk="1" hangingPunct="1">
              <a:lnSpc>
                <a:spcPts val="4000"/>
              </a:lnSpc>
              <a:spcBef>
                <a:spcPts val="3000"/>
              </a:spcBef>
              <a:spcAft>
                <a:spcPts val="1800"/>
              </a:spcAft>
              <a:buFontTx/>
              <a:buNone/>
            </a:pPr>
            <a:r>
              <a:rPr lang="en-US" altLang="zh-TW" sz="5400" b="1" spc="600" dirty="0">
                <a:solidFill>
                  <a:schemeClr val="bg1"/>
                </a:solidFill>
                <a:ea typeface="華康儷中黑" panose="020B0509000000000000" pitchFamily="49" charset="-120"/>
              </a:rPr>
              <a:t>1 + 1 = 1</a:t>
            </a:r>
          </a:p>
          <a:p>
            <a:pPr algn="ctr" eaLnBrk="1" hangingPunct="1">
              <a:spcBef>
                <a:spcPts val="600"/>
              </a:spcBef>
              <a:spcAft>
                <a:spcPts val="600"/>
              </a:spcAft>
              <a:buNone/>
              <a:defRPr/>
            </a:pPr>
            <a:r>
              <a:rPr lang="en-US" altLang="zh-TW" dirty="0">
                <a:solidFill>
                  <a:schemeClr val="bg1"/>
                </a:solidFill>
                <a:ea typeface="華康中黑體" pitchFamily="49" charset="-120"/>
                <a:cs typeface="華康中黑體" pitchFamily="49" charset="-120"/>
              </a:rPr>
              <a:t>(</a:t>
            </a:r>
            <a:r>
              <a:rPr lang="zh-TW" altLang="en-US" dirty="0">
                <a:solidFill>
                  <a:schemeClr val="bg1"/>
                </a:solidFill>
                <a:ea typeface="華康中黑體" pitchFamily="49" charset="-120"/>
                <a:cs typeface="華康中黑體" pitchFamily="49" charset="-120"/>
              </a:rPr>
              <a:t>申</a:t>
            </a:r>
            <a:r>
              <a:rPr lang="en-US" altLang="zh-TW" dirty="0">
                <a:solidFill>
                  <a:schemeClr val="bg1"/>
                </a:solidFill>
                <a:ea typeface="華康中黑體" pitchFamily="49" charset="-120"/>
                <a:cs typeface="華康中黑體" pitchFamily="49" charset="-120"/>
              </a:rPr>
              <a:t>6:2-6;</a:t>
            </a:r>
            <a:r>
              <a:rPr lang="zh-TW" altLang="en-US" dirty="0">
                <a:solidFill>
                  <a:schemeClr val="bg1"/>
                </a:solidFill>
                <a:ea typeface="華康中黑體" pitchFamily="49" charset="-120"/>
                <a:cs typeface="華康中黑體" pitchFamily="49" charset="-120"/>
              </a:rPr>
              <a:t>希</a:t>
            </a:r>
            <a:r>
              <a:rPr lang="en-US" altLang="zh-TW" dirty="0">
                <a:solidFill>
                  <a:schemeClr val="bg1"/>
                </a:solidFill>
                <a:ea typeface="華康中黑體" pitchFamily="49" charset="-120"/>
                <a:cs typeface="華康中黑體" pitchFamily="49" charset="-120"/>
              </a:rPr>
              <a:t>7:23-28;</a:t>
            </a:r>
            <a:r>
              <a:rPr lang="zh-TW" altLang="en-US" dirty="0">
                <a:solidFill>
                  <a:schemeClr val="bg1"/>
                </a:solidFill>
                <a:ea typeface="華康中黑體" pitchFamily="49" charset="-120"/>
                <a:cs typeface="華康中黑體" pitchFamily="49" charset="-120"/>
              </a:rPr>
              <a:t>谷</a:t>
            </a:r>
            <a:r>
              <a:rPr lang="en-US" altLang="zh-TW" dirty="0">
                <a:solidFill>
                  <a:schemeClr val="bg1"/>
                </a:solidFill>
                <a:ea typeface="華康中黑體" pitchFamily="49" charset="-120"/>
                <a:cs typeface="華康中黑體" pitchFamily="49" charset="-120"/>
              </a:rPr>
              <a:t>12:28-34)</a:t>
            </a:r>
          </a:p>
          <a:p>
            <a:pPr marL="324000" eaLnBrk="1" hangingPunct="1">
              <a:lnSpc>
                <a:spcPts val="5000"/>
              </a:lnSpc>
              <a:spcBef>
                <a:spcPts val="1200"/>
              </a:spcBef>
              <a:spcAft>
                <a:spcPct val="25000"/>
              </a:spcAft>
              <a:buFontTx/>
              <a:buNone/>
              <a:defRPr/>
            </a:pPr>
            <a:r>
              <a:rPr lang="zh-TW" altLang="en-US" sz="4000" spc="300" dirty="0">
                <a:solidFill>
                  <a:schemeClr val="bg1"/>
                </a:solidFill>
                <a:ea typeface="華康正顏楷體W7" panose="03000709000000000000" pitchFamily="65" charset="-120"/>
              </a:rPr>
              <a:t>     聖言</a:t>
            </a:r>
            <a:r>
              <a:rPr lang="zh-TW" altLang="en-US" sz="4000" spc="300" dirty="0">
                <a:solidFill>
                  <a:srgbClr val="00FF00"/>
                </a:solidFill>
                <a:ea typeface="華康正顏楷體W7" panose="03000709000000000000" pitchFamily="65" charset="-120"/>
              </a:rPr>
              <a:t>指導</a:t>
            </a:r>
            <a:r>
              <a:rPr lang="zh-TW" altLang="en-US" sz="4000" spc="300" dirty="0">
                <a:solidFill>
                  <a:schemeClr val="bg1"/>
                </a:solidFill>
                <a:ea typeface="華康正顏楷體W7" panose="03000709000000000000" pitchFamily="65" charset="-120"/>
              </a:rPr>
              <a:t>生活；生活</a:t>
            </a:r>
            <a:r>
              <a:rPr lang="zh-TW" altLang="en-US" sz="4000" spc="300" dirty="0">
                <a:solidFill>
                  <a:srgbClr val="00FF00"/>
                </a:solidFill>
                <a:ea typeface="華康正顏楷體W7" panose="03000709000000000000" pitchFamily="65" charset="-120"/>
              </a:rPr>
              <a:t>印證</a:t>
            </a:r>
            <a:r>
              <a:rPr lang="zh-TW" altLang="en-US" sz="4000" spc="300" dirty="0">
                <a:solidFill>
                  <a:schemeClr val="bg1"/>
                </a:solidFill>
                <a:ea typeface="華康正顏楷體W7" panose="03000709000000000000" pitchFamily="65" charset="-120"/>
              </a:rPr>
              <a:t>聖言</a:t>
            </a:r>
            <a:endParaRPr lang="en-US" altLang="zh-TW" sz="4000" spc="300" dirty="0">
              <a:solidFill>
                <a:schemeClr val="bg1"/>
              </a:solidFill>
              <a:ea typeface="華康正顏楷體W7" panose="03000709000000000000" pitchFamily="65" charset="-120"/>
            </a:endParaRPr>
          </a:p>
          <a:p>
            <a:pPr marL="0" indent="0" eaLnBrk="1" hangingPunct="1">
              <a:lnSpc>
                <a:spcPts val="4000"/>
              </a:lnSpc>
              <a:spcBef>
                <a:spcPct val="0"/>
              </a:spcBef>
              <a:spcAft>
                <a:spcPts val="0"/>
              </a:spcAft>
              <a:buFontTx/>
              <a:buNone/>
              <a:defRPr/>
            </a:pPr>
            <a:r>
              <a:rPr lang="zh-TW" altLang="en-US" sz="2800" dirty="0">
                <a:solidFill>
                  <a:srgbClr val="FFFF00"/>
                </a:solidFill>
                <a:ea typeface="華康粗黑體" pitchFamily="49" charset="-120"/>
              </a:rPr>
              <a:t>     講道</a:t>
            </a:r>
            <a:r>
              <a:rPr lang="zh-TW" altLang="en-US" sz="2800" dirty="0">
                <a:solidFill>
                  <a:schemeClr val="bg1"/>
                </a:solidFill>
                <a:ea typeface="標楷體" pitchFamily="65" charset="-120"/>
              </a:rPr>
              <a:t>解釋天主聖言</a:t>
            </a:r>
            <a:r>
              <a:rPr lang="en-US" altLang="zh-TW" sz="2800" dirty="0">
                <a:solidFill>
                  <a:schemeClr val="bg1"/>
                </a:solidFill>
                <a:ea typeface="標楷體" pitchFamily="65" charset="-120"/>
              </a:rPr>
              <a:t>,</a:t>
            </a:r>
            <a:r>
              <a:rPr lang="zh-TW" altLang="en-US" sz="2800" dirty="0">
                <a:solidFill>
                  <a:schemeClr val="bg1"/>
                </a:solidFill>
                <a:ea typeface="標楷體" pitchFamily="65" charset="-120"/>
              </a:rPr>
              <a:t>指出它如何</a:t>
            </a:r>
            <a:r>
              <a:rPr lang="zh-TW" altLang="en-US" sz="2800" dirty="0">
                <a:solidFill>
                  <a:srgbClr val="00FF00"/>
                </a:solidFill>
                <a:ea typeface="華康粗黑體" pitchFamily="49" charset="-120"/>
              </a:rPr>
              <a:t>指導我的生命</a:t>
            </a:r>
            <a:endParaRPr lang="en-US" altLang="zh-TW" sz="2800" dirty="0">
              <a:solidFill>
                <a:schemeClr val="bg1"/>
              </a:solidFill>
              <a:ea typeface="標楷體" pitchFamily="65" charset="-120"/>
            </a:endParaRPr>
          </a:p>
          <a:p>
            <a:pPr marL="0" indent="0" eaLnBrk="1" hangingPunct="1">
              <a:lnSpc>
                <a:spcPts val="4000"/>
              </a:lnSpc>
              <a:spcBef>
                <a:spcPct val="0"/>
              </a:spcBef>
              <a:spcAft>
                <a:spcPts val="0"/>
              </a:spcAft>
              <a:buFontTx/>
              <a:buNone/>
              <a:defRPr/>
            </a:pPr>
            <a:r>
              <a:rPr lang="zh-TW" altLang="en-US" sz="2800" dirty="0">
                <a:solidFill>
                  <a:srgbClr val="FFFF00"/>
                </a:solidFill>
                <a:ea typeface="華康粗黑體" pitchFamily="49" charset="-120"/>
              </a:rPr>
              <a:t>     證道</a:t>
            </a:r>
            <a:r>
              <a:rPr lang="zh-TW" altLang="en-US" sz="2800" dirty="0">
                <a:solidFill>
                  <a:schemeClr val="bg1"/>
                </a:solidFill>
                <a:ea typeface="標楷體" pitchFamily="65" charset="-120"/>
              </a:rPr>
              <a:t>是為天主作證</a:t>
            </a:r>
            <a:r>
              <a:rPr lang="en-US" altLang="zh-TW" sz="2800" dirty="0">
                <a:solidFill>
                  <a:schemeClr val="bg1"/>
                </a:solidFill>
                <a:ea typeface="標楷體" pitchFamily="65" charset="-120"/>
              </a:rPr>
              <a:t>,</a:t>
            </a:r>
            <a:r>
              <a:rPr lang="zh-TW" altLang="en-US" sz="2800" dirty="0">
                <a:solidFill>
                  <a:schemeClr val="bg1"/>
                </a:solidFill>
                <a:ea typeface="標楷體" pitchFamily="65" charset="-120"/>
              </a:rPr>
              <a:t>證明天主的話是</a:t>
            </a:r>
            <a:r>
              <a:rPr lang="zh-TW" altLang="en-US" sz="2800" dirty="0">
                <a:solidFill>
                  <a:srgbClr val="00FF00"/>
                </a:solidFill>
                <a:ea typeface="華康粗黑體" pitchFamily="49" charset="-120"/>
              </a:rPr>
              <a:t>可信的</a:t>
            </a:r>
            <a:r>
              <a:rPr lang="zh-TW" altLang="en-US" sz="2800" dirty="0">
                <a:solidFill>
                  <a:schemeClr val="bg1"/>
                </a:solidFill>
                <a:ea typeface="標楷體" pitchFamily="65" charset="-120"/>
              </a:rPr>
              <a:t>和</a:t>
            </a:r>
            <a:r>
              <a:rPr lang="zh-TW" altLang="en-US" sz="2800" dirty="0">
                <a:solidFill>
                  <a:srgbClr val="00FF00"/>
                </a:solidFill>
                <a:ea typeface="華康粗黑體" pitchFamily="49" charset="-120"/>
              </a:rPr>
              <a:t>可行的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4708B0A-98B8-4C42-B9A0-7A4A7EC69100}"/>
              </a:ext>
            </a:extLst>
          </p:cNvPr>
          <p:cNvSpPr>
            <a:spLocks noGrp="1" noChangeArrowheads="1"/>
          </p:cNvSpPr>
          <p:nvPr>
            <p:ph type="body" idx="4294967295"/>
          </p:nvPr>
        </p:nvSpPr>
        <p:spPr>
          <a:xfrm>
            <a:off x="0" y="116632"/>
            <a:ext cx="9144000" cy="6381750"/>
          </a:xfrm>
          <a:solidFill>
            <a:schemeClr val="tx1"/>
          </a:solidFill>
        </p:spPr>
        <p:txBody>
          <a:bodyPr/>
          <a:lstStyle/>
          <a:p>
            <a:pPr algn="ctr" eaLnBrk="1" hangingPunct="1">
              <a:spcBef>
                <a:spcPts val="1200"/>
              </a:spcBef>
              <a:buFontTx/>
              <a:buNone/>
              <a:defRPr/>
            </a:pPr>
            <a:r>
              <a:rPr lang="zh-TW" altLang="en-US" sz="3600" dirty="0">
                <a:solidFill>
                  <a:schemeClr val="bg1"/>
                </a:solidFill>
                <a:ea typeface="華康儷中黑" pitchFamily="49" charset="-120"/>
              </a:rPr>
              <a:t>常年期第三十一主日</a:t>
            </a:r>
          </a:p>
          <a:p>
            <a:pPr algn="ctr" eaLnBrk="1" hangingPunct="1">
              <a:spcBef>
                <a:spcPts val="1200"/>
              </a:spcBef>
              <a:buFontTx/>
              <a:buNone/>
              <a:defRPr/>
            </a:pPr>
            <a:r>
              <a:rPr lang="en-US" altLang="zh-TW" dirty="0">
                <a:solidFill>
                  <a:schemeClr val="bg1"/>
                </a:solidFill>
                <a:ea typeface="華康儷中黑" pitchFamily="49" charset="-120"/>
              </a:rPr>
              <a:t>2021</a:t>
            </a:r>
            <a:r>
              <a:rPr lang="zh-TW" altLang="en-US" dirty="0">
                <a:solidFill>
                  <a:schemeClr val="bg1"/>
                </a:solidFill>
                <a:ea typeface="華康儷中黑" pitchFamily="49" charset="-120"/>
              </a:rPr>
              <a:t>年</a:t>
            </a:r>
            <a:r>
              <a:rPr lang="en-US" altLang="zh-TW" dirty="0">
                <a:solidFill>
                  <a:schemeClr val="bg1"/>
                </a:solidFill>
                <a:ea typeface="華康儷中黑" pitchFamily="49" charset="-120"/>
              </a:rPr>
              <a:t>10</a:t>
            </a:r>
            <a:r>
              <a:rPr lang="zh-TW" altLang="en-US" dirty="0">
                <a:solidFill>
                  <a:schemeClr val="bg1"/>
                </a:solidFill>
                <a:ea typeface="華康儷中黑" pitchFamily="49" charset="-120"/>
              </a:rPr>
              <a:t>月</a:t>
            </a:r>
            <a:r>
              <a:rPr lang="en-US" altLang="zh-TW" dirty="0">
                <a:solidFill>
                  <a:schemeClr val="bg1"/>
                </a:solidFill>
                <a:ea typeface="華康儷中黑" pitchFamily="49" charset="-120"/>
              </a:rPr>
              <a:t>31</a:t>
            </a:r>
            <a:r>
              <a:rPr lang="zh-TW" altLang="en-US" dirty="0">
                <a:solidFill>
                  <a:schemeClr val="bg1"/>
                </a:solidFill>
                <a:ea typeface="華康儷中黑" pitchFamily="49" charset="-120"/>
              </a:rPr>
              <a:t>日</a:t>
            </a:r>
            <a:endParaRPr lang="en-US" altLang="zh-TW" dirty="0">
              <a:solidFill>
                <a:schemeClr val="bg1"/>
              </a:solidFill>
              <a:ea typeface="華康儷中黑" pitchFamily="49" charset="-120"/>
            </a:endParaRPr>
          </a:p>
          <a:p>
            <a:pPr algn="ctr" eaLnBrk="1" hangingPunct="1">
              <a:spcBef>
                <a:spcPts val="1200"/>
              </a:spcBef>
              <a:buFontTx/>
              <a:buNone/>
              <a:defRPr/>
            </a:pPr>
            <a:r>
              <a:rPr lang="zh-TW" altLang="en-US" sz="3600" dirty="0">
                <a:solidFill>
                  <a:schemeClr val="bg1"/>
                </a:solidFill>
                <a:ea typeface="華康儷中黑" pitchFamily="49" charset="-120"/>
              </a:rPr>
              <a:t>主 題</a:t>
            </a:r>
          </a:p>
          <a:p>
            <a:pPr algn="ctr" eaLnBrk="1" hangingPunct="1">
              <a:lnSpc>
                <a:spcPts val="4000"/>
              </a:lnSpc>
              <a:spcBef>
                <a:spcPts val="3000"/>
              </a:spcBef>
              <a:spcAft>
                <a:spcPts val="1800"/>
              </a:spcAft>
              <a:buFontTx/>
              <a:buNone/>
            </a:pPr>
            <a:r>
              <a:rPr lang="en-US" altLang="zh-TW" sz="5400" b="1" spc="600" dirty="0">
                <a:solidFill>
                  <a:schemeClr val="bg1"/>
                </a:solidFill>
                <a:ea typeface="華康儷中黑" panose="020B0509000000000000" pitchFamily="49" charset="-120"/>
              </a:rPr>
              <a:t>1 + 1 = 1</a:t>
            </a:r>
          </a:p>
          <a:p>
            <a:pPr algn="ctr" eaLnBrk="1" hangingPunct="1">
              <a:spcBef>
                <a:spcPts val="600"/>
              </a:spcBef>
              <a:spcAft>
                <a:spcPts val="600"/>
              </a:spcAft>
              <a:buNone/>
              <a:defRPr/>
            </a:pPr>
            <a:r>
              <a:rPr lang="en-US" altLang="zh-TW" dirty="0">
                <a:solidFill>
                  <a:schemeClr val="bg1"/>
                </a:solidFill>
                <a:ea typeface="華康中黑體" pitchFamily="49" charset="-120"/>
                <a:cs typeface="華康中黑體" pitchFamily="49" charset="-120"/>
              </a:rPr>
              <a:t>(</a:t>
            </a:r>
            <a:r>
              <a:rPr lang="zh-TW" altLang="en-US" dirty="0">
                <a:solidFill>
                  <a:schemeClr val="bg1"/>
                </a:solidFill>
                <a:ea typeface="華康中黑體" pitchFamily="49" charset="-120"/>
                <a:cs typeface="華康中黑體" pitchFamily="49" charset="-120"/>
              </a:rPr>
              <a:t>申</a:t>
            </a:r>
            <a:r>
              <a:rPr lang="en-US" altLang="zh-TW" dirty="0">
                <a:solidFill>
                  <a:schemeClr val="bg1"/>
                </a:solidFill>
                <a:ea typeface="華康中黑體" pitchFamily="49" charset="-120"/>
                <a:cs typeface="華康中黑體" pitchFamily="49" charset="-120"/>
              </a:rPr>
              <a:t>6:2-6;</a:t>
            </a:r>
            <a:r>
              <a:rPr lang="zh-TW" altLang="en-US" dirty="0">
                <a:solidFill>
                  <a:schemeClr val="bg1"/>
                </a:solidFill>
                <a:ea typeface="華康中黑體" pitchFamily="49" charset="-120"/>
                <a:cs typeface="華康中黑體" pitchFamily="49" charset="-120"/>
              </a:rPr>
              <a:t>希</a:t>
            </a:r>
            <a:r>
              <a:rPr lang="en-US" altLang="zh-TW" dirty="0">
                <a:solidFill>
                  <a:schemeClr val="bg1"/>
                </a:solidFill>
                <a:ea typeface="華康中黑體" pitchFamily="49" charset="-120"/>
                <a:cs typeface="華康中黑體" pitchFamily="49" charset="-120"/>
              </a:rPr>
              <a:t>7:23-28;</a:t>
            </a:r>
            <a:r>
              <a:rPr lang="zh-TW" altLang="en-US" dirty="0">
                <a:solidFill>
                  <a:schemeClr val="bg1"/>
                </a:solidFill>
                <a:ea typeface="華康中黑體" pitchFamily="49" charset="-120"/>
                <a:cs typeface="華康中黑體" pitchFamily="49" charset="-120"/>
              </a:rPr>
              <a:t>谷</a:t>
            </a:r>
            <a:r>
              <a:rPr lang="en-US" altLang="zh-TW" dirty="0">
                <a:solidFill>
                  <a:schemeClr val="bg1"/>
                </a:solidFill>
                <a:ea typeface="華康中黑體" pitchFamily="49" charset="-120"/>
                <a:cs typeface="華康中黑體" pitchFamily="49" charset="-120"/>
              </a:rPr>
              <a:t>12:28-34)</a:t>
            </a:r>
          </a:p>
          <a:p>
            <a:pPr marL="324000" eaLnBrk="1" hangingPunct="1">
              <a:lnSpc>
                <a:spcPts val="5000"/>
              </a:lnSpc>
              <a:spcBef>
                <a:spcPts val="1200"/>
              </a:spcBef>
              <a:spcAft>
                <a:spcPct val="25000"/>
              </a:spcAft>
              <a:buFontTx/>
              <a:buNone/>
              <a:defRPr/>
            </a:pPr>
            <a:r>
              <a:rPr lang="zh-TW" altLang="en-US" sz="4000" spc="300" dirty="0">
                <a:solidFill>
                  <a:schemeClr val="bg1"/>
                </a:solidFill>
                <a:ea typeface="華康正顏楷體W7" panose="03000709000000000000" pitchFamily="65" charset="-120"/>
              </a:rPr>
              <a:t>     聖言</a:t>
            </a:r>
            <a:r>
              <a:rPr lang="zh-TW" altLang="en-US" sz="4000" spc="300" dirty="0">
                <a:solidFill>
                  <a:srgbClr val="00FF00"/>
                </a:solidFill>
                <a:ea typeface="華康正顏楷體W7" panose="03000709000000000000" pitchFamily="65" charset="-120"/>
              </a:rPr>
              <a:t>指導</a:t>
            </a:r>
            <a:r>
              <a:rPr lang="zh-TW" altLang="en-US" sz="4000" spc="300" dirty="0">
                <a:solidFill>
                  <a:schemeClr val="bg1"/>
                </a:solidFill>
                <a:ea typeface="華康正顏楷體W7" panose="03000709000000000000" pitchFamily="65" charset="-120"/>
              </a:rPr>
              <a:t>生活；生活</a:t>
            </a:r>
            <a:r>
              <a:rPr lang="zh-TW" altLang="en-US" sz="4000" spc="300" dirty="0">
                <a:solidFill>
                  <a:srgbClr val="00FF00"/>
                </a:solidFill>
                <a:ea typeface="華康正顏楷體W7" panose="03000709000000000000" pitchFamily="65" charset="-120"/>
              </a:rPr>
              <a:t>印證</a:t>
            </a:r>
            <a:r>
              <a:rPr lang="zh-TW" altLang="en-US" sz="4000" spc="300" dirty="0">
                <a:solidFill>
                  <a:schemeClr val="bg1"/>
                </a:solidFill>
                <a:ea typeface="華康正顏楷體W7" panose="03000709000000000000" pitchFamily="65" charset="-120"/>
              </a:rPr>
              <a:t>聖言</a:t>
            </a:r>
            <a:endParaRPr lang="en-US" altLang="zh-TW" sz="4000" spc="300" dirty="0">
              <a:solidFill>
                <a:schemeClr val="bg1"/>
              </a:solidFill>
              <a:ea typeface="華康正顏楷體W7" panose="03000709000000000000" pitchFamily="65" charset="-120"/>
            </a:endParaRPr>
          </a:p>
          <a:p>
            <a:pPr marL="0" indent="0" eaLnBrk="1" hangingPunct="1">
              <a:lnSpc>
                <a:spcPts val="4000"/>
              </a:lnSpc>
              <a:spcBef>
                <a:spcPct val="0"/>
              </a:spcBef>
              <a:spcAft>
                <a:spcPts val="0"/>
              </a:spcAft>
              <a:buFontTx/>
              <a:buNone/>
              <a:defRPr/>
            </a:pPr>
            <a:r>
              <a:rPr lang="zh-TW" altLang="en-US" sz="2800" dirty="0">
                <a:solidFill>
                  <a:srgbClr val="FFFF00"/>
                </a:solidFill>
                <a:ea typeface="華康粗黑體" pitchFamily="49" charset="-120"/>
              </a:rPr>
              <a:t>     講道</a:t>
            </a:r>
            <a:r>
              <a:rPr lang="zh-TW" altLang="en-US" sz="2800" dirty="0">
                <a:solidFill>
                  <a:schemeClr val="bg1"/>
                </a:solidFill>
                <a:ea typeface="標楷體" pitchFamily="65" charset="-120"/>
              </a:rPr>
              <a:t>解釋天主聖言</a:t>
            </a:r>
            <a:r>
              <a:rPr lang="en-US" altLang="zh-TW" sz="2800" dirty="0">
                <a:solidFill>
                  <a:schemeClr val="bg1"/>
                </a:solidFill>
                <a:ea typeface="標楷體" pitchFamily="65" charset="-120"/>
              </a:rPr>
              <a:t>,</a:t>
            </a:r>
            <a:r>
              <a:rPr lang="zh-TW" altLang="en-US" sz="2800" dirty="0">
                <a:solidFill>
                  <a:schemeClr val="bg1"/>
                </a:solidFill>
                <a:ea typeface="標楷體" pitchFamily="65" charset="-120"/>
              </a:rPr>
              <a:t>指出它如何</a:t>
            </a:r>
            <a:r>
              <a:rPr lang="zh-TW" altLang="en-US" sz="2800" dirty="0">
                <a:solidFill>
                  <a:srgbClr val="00FF00"/>
                </a:solidFill>
                <a:ea typeface="華康粗黑體" pitchFamily="49" charset="-120"/>
              </a:rPr>
              <a:t>指導我的生命</a:t>
            </a:r>
            <a:endParaRPr lang="en-US" altLang="zh-TW" sz="2800" dirty="0">
              <a:solidFill>
                <a:schemeClr val="bg1"/>
              </a:solidFill>
              <a:ea typeface="標楷體" pitchFamily="65" charset="-120"/>
            </a:endParaRPr>
          </a:p>
          <a:p>
            <a:pPr marL="0" indent="0" eaLnBrk="1" hangingPunct="1">
              <a:lnSpc>
                <a:spcPts val="4000"/>
              </a:lnSpc>
              <a:spcBef>
                <a:spcPct val="0"/>
              </a:spcBef>
              <a:spcAft>
                <a:spcPts val="0"/>
              </a:spcAft>
              <a:buFontTx/>
              <a:buNone/>
              <a:defRPr/>
            </a:pPr>
            <a:r>
              <a:rPr lang="zh-TW" altLang="en-US" sz="2800" dirty="0">
                <a:solidFill>
                  <a:srgbClr val="FFFF00"/>
                </a:solidFill>
                <a:ea typeface="華康粗黑體" pitchFamily="49" charset="-120"/>
              </a:rPr>
              <a:t>     證道</a:t>
            </a:r>
            <a:r>
              <a:rPr lang="zh-TW" altLang="en-US" sz="2800" dirty="0">
                <a:solidFill>
                  <a:schemeClr val="bg1"/>
                </a:solidFill>
                <a:ea typeface="標楷體" pitchFamily="65" charset="-120"/>
              </a:rPr>
              <a:t>是為天主作證</a:t>
            </a:r>
            <a:r>
              <a:rPr lang="en-US" altLang="zh-TW" sz="2800" dirty="0">
                <a:solidFill>
                  <a:schemeClr val="bg1"/>
                </a:solidFill>
                <a:ea typeface="標楷體" pitchFamily="65" charset="-120"/>
              </a:rPr>
              <a:t>,</a:t>
            </a:r>
            <a:r>
              <a:rPr lang="zh-TW" altLang="en-US" sz="2800" dirty="0">
                <a:solidFill>
                  <a:schemeClr val="bg1"/>
                </a:solidFill>
                <a:ea typeface="標楷體" pitchFamily="65" charset="-120"/>
              </a:rPr>
              <a:t>證明天主的話是</a:t>
            </a:r>
            <a:r>
              <a:rPr lang="zh-TW" altLang="en-US" sz="2800" dirty="0">
                <a:solidFill>
                  <a:srgbClr val="00FF00"/>
                </a:solidFill>
                <a:ea typeface="華康粗黑體" pitchFamily="49" charset="-120"/>
              </a:rPr>
              <a:t>可信的</a:t>
            </a:r>
            <a:r>
              <a:rPr lang="zh-TW" altLang="en-US" sz="2800" dirty="0">
                <a:solidFill>
                  <a:schemeClr val="bg1"/>
                </a:solidFill>
                <a:ea typeface="標楷體" pitchFamily="65" charset="-120"/>
              </a:rPr>
              <a:t>和</a:t>
            </a:r>
            <a:r>
              <a:rPr lang="zh-TW" altLang="en-US" sz="2800" dirty="0">
                <a:solidFill>
                  <a:srgbClr val="00FF00"/>
                </a:solidFill>
                <a:ea typeface="華康粗黑體" pitchFamily="49" charset="-120"/>
              </a:rPr>
              <a:t>可行的</a:t>
            </a:r>
          </a:p>
        </p:txBody>
      </p:sp>
      <p:sp>
        <p:nvSpPr>
          <p:cNvPr id="2" name="文字方塊 1">
            <a:extLst>
              <a:ext uri="{FF2B5EF4-FFF2-40B4-BE49-F238E27FC236}">
                <a16:creationId xmlns:a16="http://schemas.microsoft.com/office/drawing/2014/main" id="{EF453260-2AD9-4909-B87F-C01FEF41458B}"/>
              </a:ext>
            </a:extLst>
          </p:cNvPr>
          <p:cNvSpPr txBox="1"/>
          <p:nvPr/>
        </p:nvSpPr>
        <p:spPr>
          <a:xfrm rot="21409164">
            <a:off x="1591373" y="521026"/>
            <a:ext cx="6120680" cy="4462760"/>
          </a:xfrm>
          <a:prstGeom prst="rect">
            <a:avLst/>
          </a:prstGeom>
          <a:solidFill>
            <a:schemeClr val="bg1"/>
          </a:solidFill>
        </p:spPr>
        <p:txBody>
          <a:bodyPr wrap="square" rtlCol="0">
            <a:spAutoFit/>
          </a:bodyPr>
          <a:lstStyle/>
          <a:p>
            <a:pPr algn="ctr"/>
            <a:endParaRPr lang="en-US" altLang="zh-TW" sz="800" dirty="0">
              <a:solidFill>
                <a:srgbClr val="9900CC"/>
              </a:solidFill>
              <a:latin typeface="華康抖抖體W5(P)" panose="040B0500000000000000" pitchFamily="82" charset="-120"/>
              <a:ea typeface="華康抖抖體W5(P)" panose="040B0500000000000000" pitchFamily="82" charset="-120"/>
            </a:endParaRPr>
          </a:p>
          <a:p>
            <a:pPr algn="ctr"/>
            <a:r>
              <a:rPr lang="zh-TW" altLang="en-US" dirty="0">
                <a:solidFill>
                  <a:srgbClr val="9900CC"/>
                </a:solidFill>
                <a:latin typeface="華康抖抖體W5(P)" panose="040B0500000000000000" pitchFamily="82" charset="-120"/>
                <a:ea typeface="華康抖抖體W5(P)" panose="040B0500000000000000" pitchFamily="82" charset="-120"/>
              </a:rPr>
              <a:t>你要宣講你所相信的</a:t>
            </a:r>
            <a:endParaRPr lang="en-US" altLang="zh-TW" dirty="0">
              <a:solidFill>
                <a:srgbClr val="9900CC"/>
              </a:solidFill>
              <a:latin typeface="華康抖抖體W5(P)" panose="040B0500000000000000" pitchFamily="82" charset="-120"/>
              <a:ea typeface="華康抖抖體W5(P)" panose="040B0500000000000000" pitchFamily="82" charset="-120"/>
            </a:endParaRPr>
          </a:p>
          <a:p>
            <a:pPr algn="ctr"/>
            <a:r>
              <a:rPr lang="zh-TW" altLang="en-US" sz="6000" dirty="0">
                <a:solidFill>
                  <a:srgbClr val="9900CC"/>
                </a:solidFill>
                <a:latin typeface="華康抖抖體W5(P)" panose="040B0500000000000000" pitchFamily="82" charset="-120"/>
                <a:ea typeface="華康抖抖體W5(P)" panose="040B0500000000000000" pitchFamily="82" charset="-120"/>
              </a:rPr>
              <a:t>生活</a:t>
            </a:r>
            <a:r>
              <a:rPr lang="zh-TW" altLang="en-US" dirty="0">
                <a:solidFill>
                  <a:srgbClr val="9900CC"/>
                </a:solidFill>
                <a:latin typeface="華康抖抖體W5(P)" panose="040B0500000000000000" pitchFamily="82" charset="-120"/>
                <a:ea typeface="華康抖抖體W5(P)" panose="040B0500000000000000" pitchFamily="82" charset="-120"/>
              </a:rPr>
              <a:t>你所宣講的</a:t>
            </a:r>
            <a:endParaRPr lang="en-US" altLang="zh-TW" dirty="0">
              <a:solidFill>
                <a:srgbClr val="9900CC"/>
              </a:solidFill>
              <a:latin typeface="華康抖抖體W5(P)" panose="040B0500000000000000" pitchFamily="82" charset="-120"/>
              <a:ea typeface="華康抖抖體W5(P)" panose="040B0500000000000000" pitchFamily="82" charset="-120"/>
            </a:endParaRPr>
          </a:p>
          <a:p>
            <a:pPr algn="ctr">
              <a:spcBef>
                <a:spcPts val="2400"/>
              </a:spcBef>
            </a:pPr>
            <a:r>
              <a:rPr lang="zh-TW" altLang="en-US" dirty="0">
                <a:solidFill>
                  <a:srgbClr val="0000FF"/>
                </a:solidFill>
                <a:latin typeface="華康正顏楷體W7" panose="03000709000000000000" pitchFamily="65" charset="-120"/>
                <a:ea typeface="華康正顏楷體W7" panose="03000709000000000000" pitchFamily="65" charset="-120"/>
              </a:rPr>
              <a:t>教子女時</a:t>
            </a:r>
            <a:endParaRPr lang="en-US" altLang="zh-TW" dirty="0">
              <a:solidFill>
                <a:srgbClr val="0000FF"/>
              </a:solidFill>
              <a:latin typeface="華康正顏楷體W7" panose="03000709000000000000" pitchFamily="65" charset="-120"/>
              <a:ea typeface="華康正顏楷體W7" panose="03000709000000000000" pitchFamily="65" charset="-120"/>
            </a:endParaRPr>
          </a:p>
          <a:p>
            <a:pPr algn="ctr"/>
            <a:r>
              <a:rPr lang="zh-TW" altLang="en-US" sz="5400" spc="300" dirty="0">
                <a:solidFill>
                  <a:srgbClr val="FF0000"/>
                </a:solidFill>
                <a:latin typeface="華康正顏楷體W7" panose="03000709000000000000" pitchFamily="65" charset="-120"/>
                <a:ea typeface="華康正顏楷體W7" panose="03000709000000000000" pitchFamily="65" charset="-120"/>
              </a:rPr>
              <a:t>說給他們聽</a:t>
            </a:r>
            <a:endParaRPr lang="en-US" altLang="zh-TW" sz="5400" spc="300" dirty="0">
              <a:solidFill>
                <a:srgbClr val="FF0000"/>
              </a:solidFill>
              <a:latin typeface="華康正顏楷體W7" panose="03000709000000000000" pitchFamily="65" charset="-120"/>
              <a:ea typeface="華康正顏楷體W7" panose="03000709000000000000" pitchFamily="65" charset="-120"/>
            </a:endParaRPr>
          </a:p>
          <a:p>
            <a:pPr algn="ctr"/>
            <a:r>
              <a:rPr lang="zh-TW" altLang="en-US" sz="5400" spc="300" dirty="0">
                <a:solidFill>
                  <a:srgbClr val="FF0000"/>
                </a:solidFill>
                <a:latin typeface="華康正顏楷體W7" panose="03000709000000000000" pitchFamily="65" charset="-120"/>
                <a:ea typeface="華康正顏楷體W7" panose="03000709000000000000" pitchFamily="65" charset="-120"/>
              </a:rPr>
              <a:t>作給他們看</a:t>
            </a:r>
          </a:p>
        </p:txBody>
      </p:sp>
    </p:spTree>
    <p:extLst>
      <p:ext uri="{BB962C8B-B14F-4D97-AF65-F5344CB8AC3E}">
        <p14:creationId xmlns:p14="http://schemas.microsoft.com/office/powerpoint/2010/main" val="424928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E24F6B1B-0AE4-4405-82BE-DEAFDECE16B2}"/>
              </a:ext>
            </a:extLst>
          </p:cNvPr>
          <p:cNvSpPr>
            <a:spLocks noGrp="1"/>
          </p:cNvSpPr>
          <p:nvPr>
            <p:ph type="subTitle" idx="1"/>
          </p:nvPr>
        </p:nvSpPr>
        <p:spPr>
          <a:xfrm>
            <a:off x="0" y="99392"/>
            <a:ext cx="9144000" cy="6858000"/>
          </a:xfrm>
        </p:spPr>
        <p:txBody>
          <a:bodyPr/>
          <a:lstStyle/>
          <a:p>
            <a:pPr marL="360000" indent="-457200" algn="l"/>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你和你的子子孫孫</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終生日日敬畏上主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你的天主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遵守我吩咐你的一切法令和誡命</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使你獲享長壽</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marL="360000" indent="-457200" algn="l"/>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凡由他</a:t>
            </a:r>
            <a:r>
              <a:rPr lang="en-US" altLang="zh-TW" sz="24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24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耶穌</a:t>
            </a:r>
            <a:r>
              <a:rPr lang="en-US" altLang="zh-TW" sz="24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而接近天主的人</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他都全部拯救</a:t>
            </a:r>
            <a:r>
              <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他是聖善的</a:t>
            </a:r>
            <a:r>
              <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無罪的</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 有別於罪人的</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高於諸天的</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marL="360000" indent="-457200" algn="l"/>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第一條</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是</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以色列</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你要聽</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你應當全心</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全靈</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全意</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全力</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愛上主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你的天主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b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b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第二條</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是</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你應當愛近人</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如你自己</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algn="l"/>
            <a:endParaRPr lang="zh-TW" altLang="en-US" dirty="0">
              <a:solidFill>
                <a:schemeClr val="bg1"/>
              </a:solidFill>
            </a:endParaRPr>
          </a:p>
        </p:txBody>
      </p:sp>
    </p:spTree>
    <p:extLst>
      <p:ext uri="{BB962C8B-B14F-4D97-AF65-F5344CB8AC3E}">
        <p14:creationId xmlns:p14="http://schemas.microsoft.com/office/powerpoint/2010/main" val="849926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E24F6B1B-0AE4-4405-82BE-DEAFDECE16B2}"/>
              </a:ext>
            </a:extLst>
          </p:cNvPr>
          <p:cNvSpPr>
            <a:spLocks noGrp="1"/>
          </p:cNvSpPr>
          <p:nvPr>
            <p:ph type="subTitle" idx="1"/>
          </p:nvPr>
        </p:nvSpPr>
        <p:spPr>
          <a:xfrm>
            <a:off x="0" y="99392"/>
            <a:ext cx="9144000" cy="6858000"/>
          </a:xfrm>
        </p:spPr>
        <p:txBody>
          <a:bodyPr/>
          <a:lstStyle/>
          <a:p>
            <a:pPr marL="360000" indent="-457200" algn="l"/>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你和你的子子孫孫</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終生日日敬畏上主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你的天主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遵守我吩咐你的一切法令和誡命</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使你獲享長壽</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marL="360000" indent="-457200" algn="l">
              <a:lnSpc>
                <a:spcPts val="4400"/>
              </a:lnSpc>
              <a:spcBef>
                <a:spcPts val="600"/>
              </a:spcBef>
            </a:pPr>
            <a:r>
              <a:rPr lang="zh-TW" altLang="en-US" sz="40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天主的法律</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：不是世間法</a:t>
            </a:r>
            <a:b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b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自然律</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神律</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生命之律</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360000" indent="-457200" algn="l">
              <a:lnSpc>
                <a:spcPts val="4400"/>
              </a:lnSpc>
              <a:spcBef>
                <a:spcPts val="600"/>
              </a:spcBef>
            </a:pPr>
            <a:r>
              <a:rPr lang="zh-TW" altLang="en-US" sz="40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天行有常</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不為堯存</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不為桀亡</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應之以治則吉</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應之以亂則凶</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360000" indent="-457200" algn="l">
              <a:lnSpc>
                <a:spcPts val="4400"/>
              </a:lnSpc>
              <a:spcBef>
                <a:spcPts val="600"/>
              </a:spcBef>
            </a:pP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神律</a:t>
            </a:r>
            <a:r>
              <a:rPr lang="en-US" altLang="zh-TW" sz="4000" b="1"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&gt;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憲法</a:t>
            </a:r>
            <a:r>
              <a:rPr lang="en-US" altLang="zh-TW" sz="4000" b="1"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&gt;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法律</a:t>
            </a:r>
            <a:r>
              <a:rPr lang="en-US" altLang="zh-TW" sz="4000" b="1"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&gt;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行政命令</a:t>
            </a:r>
            <a:r>
              <a:rPr lang="en-US" altLang="zh-TW" sz="4000" b="1"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&gt;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風俗習慣</a:t>
            </a:r>
            <a:endPar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360000" indent="-457200" algn="l">
              <a:lnSpc>
                <a:spcPts val="4400"/>
              </a:lnSpc>
              <a:spcBef>
                <a:spcPts val="600"/>
              </a:spcBef>
            </a:pPr>
            <a:r>
              <a:rPr lang="en-US" altLang="zh-TW" sz="35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  (</a:t>
            </a:r>
            <a:r>
              <a:rPr lang="zh-TW" altLang="en-US" sz="35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梵二</a:t>
            </a:r>
            <a:r>
              <a:rPr lang="en-US" altLang="zh-TW" sz="35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5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疫情前後的彌撒守則</a:t>
            </a:r>
            <a:r>
              <a:rPr lang="en-US" altLang="zh-TW" sz="35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5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口或手領聖體</a:t>
            </a:r>
            <a:r>
              <a:rPr lang="en-US" altLang="zh-TW" sz="35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a:t>
            </a:r>
            <a:endParaRPr lang="zh-TW" altLang="en-US" sz="3500" dirty="0">
              <a:solidFill>
                <a:schemeClr val="bg1"/>
              </a:solidFill>
            </a:endParaRPr>
          </a:p>
        </p:txBody>
      </p:sp>
    </p:spTree>
    <p:extLst>
      <p:ext uri="{BB962C8B-B14F-4D97-AF65-F5344CB8AC3E}">
        <p14:creationId xmlns:p14="http://schemas.microsoft.com/office/powerpoint/2010/main" val="339478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E24F6B1B-0AE4-4405-82BE-DEAFDECE16B2}"/>
              </a:ext>
            </a:extLst>
          </p:cNvPr>
          <p:cNvSpPr>
            <a:spLocks noGrp="1"/>
          </p:cNvSpPr>
          <p:nvPr>
            <p:ph type="subTitle" idx="1"/>
          </p:nvPr>
        </p:nvSpPr>
        <p:spPr>
          <a:xfrm>
            <a:off x="0" y="99392"/>
            <a:ext cx="9144000" cy="6858000"/>
          </a:xfrm>
        </p:spPr>
        <p:txBody>
          <a:bodyPr/>
          <a:lstStyle/>
          <a:p>
            <a:pPr marL="360000" indent="-457200" algn="l">
              <a:lnSpc>
                <a:spcPts val="4400"/>
              </a:lnSpc>
              <a:spcBef>
                <a:spcPts val="600"/>
              </a:spcBef>
              <a:spcAft>
                <a:spcPts val="6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凡由他</a:t>
            </a:r>
            <a:r>
              <a:rPr lang="en-US" altLang="zh-TW" sz="24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24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耶穌</a:t>
            </a:r>
            <a:r>
              <a:rPr lang="en-US" altLang="zh-TW" sz="24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而接近天主的人</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他都全部拯救</a:t>
            </a:r>
            <a:r>
              <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他是聖善的</a:t>
            </a:r>
            <a:r>
              <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無罪的</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 有別於罪人的</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高於諸天的</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marL="360000" indent="-457200" algn="l">
              <a:lnSpc>
                <a:spcPts val="4400"/>
              </a:lnSpc>
              <a:spcBef>
                <a:spcPts val="600"/>
              </a:spcBef>
              <a:spcAft>
                <a:spcPts val="600"/>
              </a:spcAft>
            </a:pPr>
            <a:r>
              <a:rPr lang="zh-TW" altLang="en-US" sz="40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不是買賣式的信仰</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做什麼信仰行為就可賺到什麼結果</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360000" indent="-457200" algn="l">
              <a:lnSpc>
                <a:spcPts val="4400"/>
              </a:lnSpc>
              <a:spcBef>
                <a:spcPts val="600"/>
              </a:spcBef>
              <a:spcAft>
                <a:spcPts val="600"/>
              </a:spcAft>
            </a:pPr>
            <a:r>
              <a:rPr lang="zh-TW" altLang="en-US" sz="40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全部拯救</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由基督來</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源於基督</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與基督同進退共命運的所有人</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360000" indent="-457200" algn="l">
              <a:lnSpc>
                <a:spcPts val="4400"/>
              </a:lnSpc>
              <a:spcBef>
                <a:spcPts val="600"/>
              </a:spcBef>
              <a:spcAft>
                <a:spcPts val="600"/>
              </a:spcAft>
            </a:pPr>
            <a:r>
              <a:rPr lang="zh-TW" altLang="en-US" sz="40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天國的境界</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天堂的實況</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人而不仁</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如禮何</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基督徒沒基督精神</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如領洗何</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algn="l"/>
            <a:endParaRPr lang="zh-TW" altLang="en-US" dirty="0">
              <a:solidFill>
                <a:schemeClr val="bg1"/>
              </a:solidFill>
            </a:endParaRPr>
          </a:p>
        </p:txBody>
      </p:sp>
    </p:spTree>
    <p:extLst>
      <p:ext uri="{BB962C8B-B14F-4D97-AF65-F5344CB8AC3E}">
        <p14:creationId xmlns:p14="http://schemas.microsoft.com/office/powerpoint/2010/main" val="140832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E24F6B1B-0AE4-4405-82BE-DEAFDECE16B2}"/>
              </a:ext>
            </a:extLst>
          </p:cNvPr>
          <p:cNvSpPr>
            <a:spLocks noGrp="1"/>
          </p:cNvSpPr>
          <p:nvPr>
            <p:ph type="subTitle" idx="1"/>
          </p:nvPr>
        </p:nvSpPr>
        <p:spPr>
          <a:xfrm>
            <a:off x="0" y="99392"/>
            <a:ext cx="9144000" cy="6858000"/>
          </a:xfrm>
        </p:spPr>
        <p:txBody>
          <a:bodyPr/>
          <a:lstStyle/>
          <a:p>
            <a:pPr marL="360000" indent="-457200" algn="l"/>
            <a:r>
              <a:rPr lang="zh-TW" altLang="en-US" sz="4000" dirty="0">
                <a:solidFill>
                  <a:srgbClr val="FFFF00"/>
                </a:solidFill>
                <a:ea typeface="華康儷中黑" panose="020B0509000000000000" pitchFamily="49" charset="-120"/>
                <a:cs typeface="華康中黑體" panose="020B0509000000000000" pitchFamily="49" charset="-120"/>
              </a:rPr>
              <a:t>第一條</a:t>
            </a:r>
            <a:r>
              <a:rPr lang="zh-TW" altLang="en-US" sz="4000" dirty="0">
                <a:solidFill>
                  <a:schemeClr val="bg1"/>
                </a:solidFill>
                <a:ea typeface="華康儷中黑" panose="020B0509000000000000" pitchFamily="49" charset="-120"/>
                <a:cs typeface="華康中黑體" panose="020B0509000000000000" pitchFamily="49" charset="-120"/>
              </a:rPr>
              <a:t>是</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以色列</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你要聽</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你應當全心</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全靈</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全意</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全力</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愛上主</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你的天主</a:t>
            </a:r>
            <a:r>
              <a:rPr lang="en-US" altLang="zh-TW" sz="4000" dirty="0">
                <a:solidFill>
                  <a:schemeClr val="bg1"/>
                </a:solidFill>
                <a:ea typeface="華康儷中黑" panose="020B0509000000000000" pitchFamily="49" charset="-120"/>
                <a:cs typeface="華康中黑體" panose="020B0509000000000000" pitchFamily="49" charset="-120"/>
              </a:rPr>
              <a:t>.</a:t>
            </a:r>
            <a:br>
              <a:rPr lang="en-US" altLang="zh-TW" sz="4000" dirty="0">
                <a:solidFill>
                  <a:schemeClr val="bg1"/>
                </a:solidFill>
                <a:ea typeface="華康儷中黑" panose="020B0509000000000000" pitchFamily="49" charset="-120"/>
                <a:cs typeface="華康中黑體" panose="020B0509000000000000" pitchFamily="49" charset="-120"/>
              </a:rPr>
            </a:br>
            <a:r>
              <a:rPr lang="zh-TW" altLang="en-US" sz="4000" dirty="0">
                <a:solidFill>
                  <a:srgbClr val="FFFF00"/>
                </a:solidFill>
                <a:ea typeface="華康儷中黑" panose="020B0509000000000000" pitchFamily="49" charset="-120"/>
                <a:cs typeface="華康中黑體" panose="020B0509000000000000" pitchFamily="49" charset="-120"/>
              </a:rPr>
              <a:t>第二條</a:t>
            </a:r>
            <a:r>
              <a:rPr lang="zh-TW" altLang="en-US" sz="4000" dirty="0">
                <a:solidFill>
                  <a:schemeClr val="bg1"/>
                </a:solidFill>
                <a:ea typeface="華康儷中黑" panose="020B0509000000000000" pitchFamily="49" charset="-120"/>
                <a:cs typeface="華康中黑體" panose="020B0509000000000000" pitchFamily="49" charset="-120"/>
              </a:rPr>
              <a:t>是</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你應當愛近人</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如你自己</a:t>
            </a:r>
            <a:r>
              <a:rPr lang="en-US" altLang="zh-TW" sz="4000" dirty="0">
                <a:solidFill>
                  <a:schemeClr val="bg1"/>
                </a:solidFill>
                <a:ea typeface="華康儷中黑" panose="020B0509000000000000" pitchFamily="49" charset="-120"/>
                <a:cs typeface="華康中黑體" panose="020B0509000000000000" pitchFamily="49" charset="-120"/>
              </a:rPr>
              <a:t>.</a:t>
            </a:r>
          </a:p>
          <a:p>
            <a:pPr marL="360000" indent="-457200" algn="l"/>
            <a:r>
              <a:rPr lang="en-US" altLang="zh-TW" sz="4000" dirty="0">
                <a:solidFill>
                  <a:schemeClr val="bg1"/>
                </a:solidFill>
                <a:ea typeface="華康儷中黑" panose="020B0509000000000000" pitchFamily="49" charset="-120"/>
                <a:cs typeface="華康中黑體" panose="020B0509000000000000" pitchFamily="49" charset="-120"/>
              </a:rPr>
              <a:t>1+1=1</a:t>
            </a:r>
            <a:r>
              <a:rPr lang="zh-TW" altLang="en-US"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rgbClr val="00FF00"/>
                </a:solidFill>
                <a:ea typeface="華康儷中黑" panose="020B0509000000000000" pitchFamily="49" charset="-120"/>
                <a:cs typeface="華康中黑體" panose="020B0509000000000000" pitchFamily="49" charset="-120"/>
              </a:rPr>
              <a:t>夫妻</a:t>
            </a:r>
            <a:r>
              <a:rPr lang="zh-TW" altLang="en-US" sz="4000" dirty="0">
                <a:solidFill>
                  <a:schemeClr val="bg1"/>
                </a:solidFill>
                <a:ea typeface="華康儷中黑" panose="020B0509000000000000" pitchFamily="49" charset="-120"/>
                <a:cs typeface="華康中黑體" panose="020B0509000000000000" pitchFamily="49" charset="-120"/>
              </a:rPr>
              <a:t>的二人成為一體</a:t>
            </a:r>
            <a:endParaRPr lang="en-US" altLang="zh-TW" sz="4000" dirty="0">
              <a:solidFill>
                <a:schemeClr val="bg1"/>
              </a:solidFill>
              <a:ea typeface="華康儷中黑" panose="020B0509000000000000" pitchFamily="49" charset="-120"/>
              <a:cs typeface="華康中黑體" panose="020B0509000000000000" pitchFamily="49" charset="-120"/>
            </a:endParaRPr>
          </a:p>
          <a:p>
            <a:pPr marL="360000" indent="-457200" algn="l"/>
            <a:r>
              <a:rPr lang="en-US" altLang="zh-TW" sz="4000" dirty="0">
                <a:solidFill>
                  <a:schemeClr val="bg1"/>
                </a:solidFill>
                <a:ea typeface="華康儷中黑" panose="020B0509000000000000" pitchFamily="49" charset="-120"/>
                <a:cs typeface="華康中黑體" panose="020B0509000000000000" pitchFamily="49" charset="-120"/>
              </a:rPr>
              <a:t>1+1=1</a:t>
            </a:r>
            <a:r>
              <a:rPr lang="zh-TW" altLang="en-US" sz="4000" dirty="0">
                <a:solidFill>
                  <a:schemeClr val="bg1"/>
                </a:solidFill>
                <a:ea typeface="華康儷中黑" panose="020B0509000000000000" pitchFamily="49" charset="-120"/>
                <a:cs typeface="華康中黑體" panose="020B0509000000000000" pitchFamily="49" charset="-120"/>
              </a:rPr>
              <a:t>：手背</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手心</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手掌</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rgbClr val="00FF00"/>
                </a:solidFill>
                <a:ea typeface="華康儷中黑" panose="020B0509000000000000" pitchFamily="49" charset="-120"/>
                <a:cs typeface="華康中黑體" panose="020B0509000000000000" pitchFamily="49" charset="-120"/>
              </a:rPr>
              <a:t>手</a:t>
            </a:r>
            <a:endParaRPr lang="en-US" altLang="zh-TW" sz="4000" dirty="0">
              <a:solidFill>
                <a:srgbClr val="00FF00"/>
              </a:solidFill>
              <a:ea typeface="華康儷中黑" panose="020B0509000000000000" pitchFamily="49" charset="-120"/>
              <a:cs typeface="華康中黑體" panose="020B0509000000000000" pitchFamily="49" charset="-120"/>
            </a:endParaRPr>
          </a:p>
          <a:p>
            <a:pPr marL="360000" indent="-457200" algn="l"/>
            <a:r>
              <a:rPr lang="zh-TW" altLang="en-US" sz="4000" dirty="0">
                <a:solidFill>
                  <a:srgbClr val="00FF00"/>
                </a:solidFill>
                <a:ea typeface="華康儷中黑" panose="020B0509000000000000" pitchFamily="49" charset="-120"/>
                <a:cs typeface="華康中黑體" panose="020B0509000000000000" pitchFamily="49" charset="-120"/>
              </a:rPr>
              <a:t>一條</a:t>
            </a:r>
            <a:r>
              <a:rPr lang="zh-TW" altLang="en-US" sz="4000" dirty="0">
                <a:solidFill>
                  <a:schemeClr val="bg1"/>
                </a:solidFill>
                <a:ea typeface="華康儷中黑" panose="020B0509000000000000" pitchFamily="49" charset="-120"/>
                <a:cs typeface="華康中黑體" panose="020B0509000000000000" pitchFamily="49" charset="-120"/>
              </a:rPr>
              <a:t>誡命</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rgbClr val="00FF00"/>
                </a:solidFill>
                <a:ea typeface="華康儷中黑" panose="020B0509000000000000" pitchFamily="49" charset="-120"/>
                <a:cs typeface="華康中黑體" panose="020B0509000000000000" pitchFamily="49" charset="-120"/>
              </a:rPr>
              <a:t>兩條</a:t>
            </a:r>
            <a:r>
              <a:rPr lang="zh-TW" altLang="en-US" sz="4000" dirty="0">
                <a:solidFill>
                  <a:schemeClr val="bg1"/>
                </a:solidFill>
                <a:ea typeface="華康儷中黑" panose="020B0509000000000000" pitchFamily="49" charset="-120"/>
                <a:cs typeface="華康中黑體" panose="020B0509000000000000" pitchFamily="49" charset="-120"/>
              </a:rPr>
              <a:t>誡命</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rgbClr val="00FF00"/>
                </a:solidFill>
                <a:ea typeface="華康儷中黑" panose="020B0509000000000000" pitchFamily="49" charset="-120"/>
                <a:cs typeface="華康中黑體" panose="020B0509000000000000" pitchFamily="49" charset="-120"/>
              </a:rPr>
              <a:t>一條</a:t>
            </a:r>
            <a:r>
              <a:rPr lang="zh-TW" altLang="en-US" sz="4000" dirty="0">
                <a:solidFill>
                  <a:schemeClr val="bg1"/>
                </a:solidFill>
                <a:ea typeface="華康儷中黑" panose="020B0509000000000000" pitchFamily="49" charset="-120"/>
                <a:cs typeface="華康中黑體" panose="020B0509000000000000" pitchFamily="49" charset="-120"/>
              </a:rPr>
              <a:t>誡命</a:t>
            </a:r>
            <a:endParaRPr lang="en-US" altLang="zh-TW" sz="4000" dirty="0">
              <a:solidFill>
                <a:schemeClr val="bg1"/>
              </a:solidFill>
              <a:ea typeface="華康儷中黑" panose="020B0509000000000000" pitchFamily="49" charset="-120"/>
              <a:cs typeface="華康中黑體" panose="020B0509000000000000" pitchFamily="49" charset="-120"/>
            </a:endParaRPr>
          </a:p>
          <a:p>
            <a:pPr marL="360000" indent="-457200" algn="l"/>
            <a:r>
              <a:rPr lang="zh-TW" altLang="en-US" sz="3700" dirty="0">
                <a:solidFill>
                  <a:schemeClr val="bg1"/>
                </a:solidFill>
                <a:ea typeface="華康儷中黑" panose="020B0509000000000000" pitchFamily="49" charset="-120"/>
                <a:cs typeface="華康中黑體" panose="020B0509000000000000" pitchFamily="49" charset="-120"/>
              </a:rPr>
              <a:t>在主內愛人</a:t>
            </a:r>
            <a:r>
              <a:rPr lang="en-US" altLang="zh-TW" sz="3700" dirty="0">
                <a:solidFill>
                  <a:schemeClr val="bg1"/>
                </a:solidFill>
                <a:ea typeface="華康儷中黑" panose="020B0509000000000000" pitchFamily="49" charset="-120"/>
                <a:cs typeface="華康中黑體" panose="020B0509000000000000" pitchFamily="49" charset="-120"/>
              </a:rPr>
              <a:t>,</a:t>
            </a:r>
            <a:r>
              <a:rPr lang="zh-TW" altLang="en-US" sz="3700" dirty="0">
                <a:solidFill>
                  <a:schemeClr val="bg1"/>
                </a:solidFill>
                <a:ea typeface="華康儷中黑" panose="020B0509000000000000" pitchFamily="49" charset="-120"/>
                <a:cs typeface="華康中黑體" panose="020B0509000000000000" pitchFamily="49" charset="-120"/>
              </a:rPr>
              <a:t>在愛人時愛主</a:t>
            </a:r>
            <a:r>
              <a:rPr lang="en-US" altLang="zh-TW" sz="3700" dirty="0">
                <a:solidFill>
                  <a:schemeClr val="bg1"/>
                </a:solidFill>
                <a:ea typeface="華康儷中黑" panose="020B0509000000000000" pitchFamily="49" charset="-120"/>
                <a:cs typeface="華康中黑體" panose="020B0509000000000000" pitchFamily="49" charset="-120"/>
                <a:sym typeface="Wingdings" panose="05000000000000000000" pitchFamily="2" charset="2"/>
              </a:rPr>
              <a:t></a:t>
            </a:r>
            <a:r>
              <a:rPr lang="zh-TW" altLang="en-US" sz="3700" dirty="0">
                <a:solidFill>
                  <a:schemeClr val="bg1"/>
                </a:solidFill>
                <a:ea typeface="華康儷中黑" panose="020B0509000000000000" pitchFamily="49" charset="-120"/>
                <a:cs typeface="華康中黑體" panose="020B0509000000000000" pitchFamily="49" charset="-120"/>
                <a:sym typeface="Wingdings" panose="05000000000000000000" pitchFamily="2" charset="2"/>
              </a:rPr>
              <a:t>不能分割</a:t>
            </a:r>
            <a:r>
              <a:rPr lang="en-US" altLang="zh-TW" sz="3700" dirty="0">
                <a:solidFill>
                  <a:schemeClr val="bg1"/>
                </a:solidFill>
                <a:ea typeface="華康儷中黑" panose="020B0509000000000000" pitchFamily="49" charset="-120"/>
                <a:cs typeface="華康中黑體" panose="020B0509000000000000" pitchFamily="49" charset="-120"/>
                <a:sym typeface="Wingdings" panose="05000000000000000000" pitchFamily="2" charset="2"/>
              </a:rPr>
              <a:t>.</a:t>
            </a:r>
          </a:p>
          <a:p>
            <a:pPr marL="360000" indent="-457200" algn="l"/>
            <a:r>
              <a:rPr lang="zh-TW" altLang="en-US" sz="3700" dirty="0">
                <a:solidFill>
                  <a:srgbClr val="FFFF00"/>
                </a:solidFill>
                <a:ea typeface="華康儷中黑" panose="020B0509000000000000" pitchFamily="49" charset="-120"/>
                <a:cs typeface="華康中黑體" panose="020B0509000000000000" pitchFamily="49" charset="-120"/>
                <a:sym typeface="Wingdings" panose="05000000000000000000" pitchFamily="2" charset="2"/>
              </a:rPr>
              <a:t>  即使隱修者也應懷著熱愛眾生的心去愛主</a:t>
            </a:r>
            <a:endParaRPr lang="en-US" altLang="zh-TW" sz="3700" dirty="0">
              <a:solidFill>
                <a:srgbClr val="FFFF00"/>
              </a:solidFill>
              <a:ea typeface="華康儷中黑" panose="020B0509000000000000" pitchFamily="49" charset="-120"/>
              <a:cs typeface="華康中黑體" panose="020B0509000000000000" pitchFamily="49" charset="-120"/>
              <a:sym typeface="Wingdings" panose="05000000000000000000" pitchFamily="2" charset="2"/>
            </a:endParaRPr>
          </a:p>
          <a:p>
            <a:pPr marL="360000" indent="-457200" algn="l">
              <a:spcBef>
                <a:spcPts val="0"/>
              </a:spcBef>
            </a:pPr>
            <a:r>
              <a:rPr lang="zh-TW" altLang="en-US" sz="3700" dirty="0">
                <a:solidFill>
                  <a:srgbClr val="FFFF00"/>
                </a:solidFill>
                <a:ea typeface="華康儷中黑" panose="020B0509000000000000" pitchFamily="49" charset="-120"/>
                <a:cs typeface="華康中黑體" panose="020B0509000000000000" pitchFamily="49" charset="-120"/>
                <a:sym typeface="Wingdings" panose="05000000000000000000" pitchFamily="2" charset="2"/>
              </a:rPr>
              <a:t>  並在共融的團體生活中預嚐天國的共融</a:t>
            </a:r>
            <a:r>
              <a:rPr lang="en-US" altLang="zh-TW" sz="1800" dirty="0">
                <a:solidFill>
                  <a:srgbClr val="FFFF00"/>
                </a:solidFill>
                <a:ea typeface="華康儷中黑" panose="020B0509000000000000" pitchFamily="49" charset="-120"/>
                <a:cs typeface="華康中黑體" panose="020B0509000000000000" pitchFamily="49" charset="-120"/>
                <a:sym typeface="Wingdings" panose="05000000000000000000" pitchFamily="2" charset="2"/>
              </a:rPr>
              <a:t>(50).</a:t>
            </a:r>
            <a:endParaRPr lang="en-US" altLang="zh-TW" sz="1800" dirty="0">
              <a:solidFill>
                <a:srgbClr val="FFFF00"/>
              </a:solidFill>
              <a:ea typeface="華康儷中黑" panose="020B0509000000000000" pitchFamily="49" charset="-120"/>
              <a:cs typeface="華康中黑體" panose="020B0509000000000000" pitchFamily="49" charset="-120"/>
            </a:endParaRPr>
          </a:p>
          <a:p>
            <a:pPr algn="l"/>
            <a:endParaRPr lang="zh-TW" altLang="en-US" dirty="0">
              <a:solidFill>
                <a:schemeClr val="bg1"/>
              </a:solidFill>
            </a:endParaRPr>
          </a:p>
        </p:txBody>
      </p:sp>
    </p:spTree>
    <p:extLst>
      <p:ext uri="{BB962C8B-B14F-4D97-AF65-F5344CB8AC3E}">
        <p14:creationId xmlns:p14="http://schemas.microsoft.com/office/powerpoint/2010/main" val="104409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E24F6B1B-0AE4-4405-82BE-DEAFDECE16B2}"/>
              </a:ext>
            </a:extLst>
          </p:cNvPr>
          <p:cNvSpPr>
            <a:spLocks noGrp="1"/>
          </p:cNvSpPr>
          <p:nvPr>
            <p:ph type="subTitle" idx="1"/>
          </p:nvPr>
        </p:nvSpPr>
        <p:spPr>
          <a:xfrm>
            <a:off x="0" y="99392"/>
            <a:ext cx="9144000" cy="6858000"/>
          </a:xfrm>
        </p:spPr>
        <p:txBody>
          <a:bodyPr/>
          <a:lstStyle/>
          <a:p>
            <a:pPr marL="360000" indent="-457200" algn="l">
              <a:lnSpc>
                <a:spcPts val="4600"/>
              </a:lnSpc>
              <a:spcBef>
                <a:spcPts val="600"/>
              </a:spcBef>
              <a:spcAft>
                <a:spcPts val="0"/>
              </a:spcAft>
            </a:pPr>
            <a:r>
              <a:rPr lang="zh-TW" altLang="en-US" sz="4000" dirty="0">
                <a:solidFill>
                  <a:srgbClr val="FFFF00"/>
                </a:solidFill>
                <a:ea typeface="華康儷中黑" panose="020B0509000000000000" pitchFamily="49" charset="-120"/>
                <a:cs typeface="華康中黑體" panose="020B0509000000000000" pitchFamily="49" charset="-120"/>
              </a:rPr>
              <a:t>第一條</a:t>
            </a:r>
            <a:r>
              <a:rPr lang="zh-TW" altLang="en-US" sz="4000" dirty="0">
                <a:solidFill>
                  <a:schemeClr val="bg1"/>
                </a:solidFill>
                <a:ea typeface="華康儷中黑" panose="020B0509000000000000" pitchFamily="49" charset="-120"/>
                <a:cs typeface="華康中黑體" panose="020B0509000000000000" pitchFamily="49" charset="-120"/>
              </a:rPr>
              <a:t>是</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以色列</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你要聽</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你應當全心</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全靈</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全意</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全力</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愛上主</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你的天主</a:t>
            </a:r>
            <a:r>
              <a:rPr lang="en-US" altLang="zh-TW" sz="4000" dirty="0">
                <a:solidFill>
                  <a:schemeClr val="bg1"/>
                </a:solidFill>
                <a:ea typeface="華康儷中黑" panose="020B0509000000000000" pitchFamily="49" charset="-120"/>
                <a:cs typeface="華康中黑體" panose="020B0509000000000000" pitchFamily="49" charset="-120"/>
              </a:rPr>
              <a:t>.</a:t>
            </a:r>
            <a:br>
              <a:rPr lang="en-US" altLang="zh-TW" sz="4000" dirty="0">
                <a:solidFill>
                  <a:schemeClr val="bg1"/>
                </a:solidFill>
                <a:ea typeface="華康儷中黑" panose="020B0509000000000000" pitchFamily="49" charset="-120"/>
                <a:cs typeface="華康中黑體" panose="020B0509000000000000" pitchFamily="49" charset="-120"/>
              </a:rPr>
            </a:br>
            <a:r>
              <a:rPr lang="zh-TW" altLang="en-US" sz="4000" dirty="0">
                <a:solidFill>
                  <a:srgbClr val="FFFF00"/>
                </a:solidFill>
                <a:ea typeface="華康儷中黑" panose="020B0509000000000000" pitchFamily="49" charset="-120"/>
                <a:cs typeface="華康中黑體" panose="020B0509000000000000" pitchFamily="49" charset="-120"/>
              </a:rPr>
              <a:t>第二條</a:t>
            </a:r>
            <a:r>
              <a:rPr lang="zh-TW" altLang="en-US" sz="4000" dirty="0">
                <a:solidFill>
                  <a:schemeClr val="bg1"/>
                </a:solidFill>
                <a:ea typeface="華康儷中黑" panose="020B0509000000000000" pitchFamily="49" charset="-120"/>
                <a:cs typeface="華康中黑體" panose="020B0509000000000000" pitchFamily="49" charset="-120"/>
              </a:rPr>
              <a:t>是</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你應當愛近人</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如你自己</a:t>
            </a:r>
            <a:r>
              <a:rPr lang="en-US" altLang="zh-TW" sz="4000" dirty="0">
                <a:solidFill>
                  <a:schemeClr val="bg1"/>
                </a:solidFill>
                <a:ea typeface="華康儷中黑" panose="020B0509000000000000" pitchFamily="49" charset="-120"/>
                <a:cs typeface="華康中黑體" panose="020B0509000000000000" pitchFamily="49" charset="-120"/>
              </a:rPr>
              <a:t>.</a:t>
            </a:r>
          </a:p>
          <a:p>
            <a:pPr marL="360000" indent="-457200" algn="l">
              <a:lnSpc>
                <a:spcPts val="4600"/>
              </a:lnSpc>
              <a:spcBef>
                <a:spcPts val="600"/>
              </a:spcBef>
              <a:spcAft>
                <a:spcPts val="0"/>
              </a:spcAft>
            </a:pPr>
            <a:r>
              <a:rPr lang="en-US" altLang="zh-TW" sz="4000" dirty="0">
                <a:solidFill>
                  <a:schemeClr val="bg1"/>
                </a:solidFill>
                <a:ea typeface="華康儷中黑" panose="020B0509000000000000" pitchFamily="49" charset="-120"/>
                <a:cs typeface="華康中黑體" panose="020B0509000000000000" pitchFamily="49" charset="-120"/>
              </a:rPr>
              <a:t>1+1=1</a:t>
            </a:r>
            <a:r>
              <a:rPr lang="zh-TW" altLang="en-US"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rgbClr val="00FF00"/>
                </a:solidFill>
                <a:ea typeface="華康儷中黑" panose="020B0509000000000000" pitchFamily="49" charset="-120"/>
                <a:cs typeface="華康中黑體" panose="020B0509000000000000" pitchFamily="49" charset="-120"/>
              </a:rPr>
              <a:t>夫妻</a:t>
            </a:r>
            <a:r>
              <a:rPr lang="zh-TW" altLang="en-US" sz="4000" dirty="0">
                <a:solidFill>
                  <a:schemeClr val="bg1"/>
                </a:solidFill>
                <a:ea typeface="華康儷中黑" panose="020B0509000000000000" pitchFamily="49" charset="-120"/>
                <a:cs typeface="華康中黑體" panose="020B0509000000000000" pitchFamily="49" charset="-120"/>
              </a:rPr>
              <a:t>的二人成為一體</a:t>
            </a:r>
            <a:endParaRPr lang="en-US" altLang="zh-TW" sz="4000" dirty="0">
              <a:solidFill>
                <a:schemeClr val="bg1"/>
              </a:solidFill>
              <a:ea typeface="華康儷中黑" panose="020B0509000000000000" pitchFamily="49" charset="-120"/>
              <a:cs typeface="華康中黑體" panose="020B0509000000000000" pitchFamily="49" charset="-120"/>
            </a:endParaRPr>
          </a:p>
          <a:p>
            <a:pPr marL="360000" indent="-457200" algn="l">
              <a:lnSpc>
                <a:spcPts val="4600"/>
              </a:lnSpc>
              <a:spcBef>
                <a:spcPts val="600"/>
              </a:spcBef>
              <a:spcAft>
                <a:spcPts val="0"/>
              </a:spcAft>
            </a:pPr>
            <a:r>
              <a:rPr lang="en-US" altLang="zh-TW" sz="4000" dirty="0">
                <a:solidFill>
                  <a:schemeClr val="bg1"/>
                </a:solidFill>
                <a:ea typeface="華康儷中黑" panose="020B0509000000000000" pitchFamily="49" charset="-120"/>
                <a:cs typeface="華康中黑體" panose="020B0509000000000000" pitchFamily="49" charset="-120"/>
              </a:rPr>
              <a:t>1+1=1</a:t>
            </a:r>
            <a:r>
              <a:rPr lang="zh-TW" altLang="en-US" sz="4000" dirty="0">
                <a:solidFill>
                  <a:schemeClr val="bg1"/>
                </a:solidFill>
                <a:ea typeface="華康儷中黑" panose="020B0509000000000000" pitchFamily="49" charset="-120"/>
                <a:cs typeface="華康中黑體" panose="020B0509000000000000" pitchFamily="49" charset="-120"/>
              </a:rPr>
              <a:t>：手背</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手心</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手掌</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rgbClr val="00FF00"/>
                </a:solidFill>
                <a:ea typeface="華康儷中黑" panose="020B0509000000000000" pitchFamily="49" charset="-120"/>
                <a:cs typeface="華康中黑體" panose="020B0509000000000000" pitchFamily="49" charset="-120"/>
              </a:rPr>
              <a:t>手</a:t>
            </a:r>
            <a:endParaRPr lang="en-US" altLang="zh-TW" sz="4000" dirty="0">
              <a:solidFill>
                <a:srgbClr val="00FF00"/>
              </a:solidFill>
              <a:ea typeface="華康儷中黑" panose="020B0509000000000000" pitchFamily="49" charset="-120"/>
              <a:cs typeface="華康中黑體" panose="020B0509000000000000" pitchFamily="49" charset="-120"/>
            </a:endParaRPr>
          </a:p>
          <a:p>
            <a:pPr marL="360000" indent="-457200" algn="l">
              <a:lnSpc>
                <a:spcPts val="4600"/>
              </a:lnSpc>
              <a:spcBef>
                <a:spcPts val="600"/>
              </a:spcBef>
              <a:spcAft>
                <a:spcPts val="0"/>
              </a:spcAft>
            </a:pPr>
            <a:r>
              <a:rPr lang="zh-TW" altLang="en-US" sz="4000" dirty="0">
                <a:solidFill>
                  <a:srgbClr val="00FF00"/>
                </a:solidFill>
                <a:ea typeface="華康儷中黑" panose="020B0509000000000000" pitchFamily="49" charset="-120"/>
                <a:cs typeface="華康中黑體" panose="020B0509000000000000" pitchFamily="49" charset="-120"/>
              </a:rPr>
              <a:t>一條</a:t>
            </a:r>
            <a:r>
              <a:rPr lang="zh-TW" altLang="en-US" sz="4000" dirty="0">
                <a:solidFill>
                  <a:schemeClr val="bg1"/>
                </a:solidFill>
                <a:ea typeface="華康儷中黑" panose="020B0509000000000000" pitchFamily="49" charset="-120"/>
                <a:cs typeface="華康中黑體" panose="020B0509000000000000" pitchFamily="49" charset="-120"/>
              </a:rPr>
              <a:t>誡命</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rgbClr val="00FF00"/>
                </a:solidFill>
                <a:ea typeface="華康儷中黑" panose="020B0509000000000000" pitchFamily="49" charset="-120"/>
                <a:cs typeface="華康中黑體" panose="020B0509000000000000" pitchFamily="49" charset="-120"/>
              </a:rPr>
              <a:t>兩條</a:t>
            </a:r>
            <a:r>
              <a:rPr lang="zh-TW" altLang="en-US" sz="4000" dirty="0">
                <a:solidFill>
                  <a:schemeClr val="bg1"/>
                </a:solidFill>
                <a:ea typeface="華康儷中黑" panose="020B0509000000000000" pitchFamily="49" charset="-120"/>
                <a:cs typeface="華康中黑體" panose="020B0509000000000000" pitchFamily="49" charset="-120"/>
              </a:rPr>
              <a:t>誡命</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rgbClr val="00FF00"/>
                </a:solidFill>
                <a:ea typeface="華康儷中黑" panose="020B0509000000000000" pitchFamily="49" charset="-120"/>
                <a:cs typeface="華康中黑體" panose="020B0509000000000000" pitchFamily="49" charset="-120"/>
              </a:rPr>
              <a:t>一條</a:t>
            </a:r>
            <a:r>
              <a:rPr lang="zh-TW" altLang="en-US" sz="4000" dirty="0">
                <a:solidFill>
                  <a:schemeClr val="bg1"/>
                </a:solidFill>
                <a:ea typeface="華康儷中黑" panose="020B0509000000000000" pitchFamily="49" charset="-120"/>
                <a:cs typeface="華康中黑體" panose="020B0509000000000000" pitchFamily="49" charset="-120"/>
              </a:rPr>
              <a:t>誡命</a:t>
            </a:r>
            <a:endParaRPr lang="en-US" altLang="zh-TW" sz="4000" dirty="0">
              <a:solidFill>
                <a:schemeClr val="bg1"/>
              </a:solidFill>
              <a:ea typeface="華康儷中黑" panose="020B0509000000000000" pitchFamily="49" charset="-120"/>
              <a:cs typeface="華康中黑體" panose="020B0509000000000000" pitchFamily="49" charset="-120"/>
            </a:endParaRPr>
          </a:p>
          <a:p>
            <a:pPr marL="360000" indent="-457200" algn="l">
              <a:lnSpc>
                <a:spcPts val="4600"/>
              </a:lnSpc>
              <a:spcBef>
                <a:spcPts val="600"/>
              </a:spcBef>
              <a:spcAft>
                <a:spcPts val="0"/>
              </a:spcAft>
            </a:pPr>
            <a:r>
              <a:rPr lang="zh-TW" altLang="en-US" sz="3700" dirty="0">
                <a:solidFill>
                  <a:schemeClr val="bg1"/>
                </a:solidFill>
                <a:ea typeface="華康儷中黑" panose="020B0509000000000000" pitchFamily="49" charset="-120"/>
                <a:cs typeface="華康中黑體" panose="020B0509000000000000" pitchFamily="49" charset="-120"/>
              </a:rPr>
              <a:t>在主內愛人</a:t>
            </a:r>
            <a:r>
              <a:rPr lang="en-US" altLang="zh-TW" sz="3700" dirty="0">
                <a:solidFill>
                  <a:schemeClr val="bg1"/>
                </a:solidFill>
                <a:ea typeface="華康儷中黑" panose="020B0509000000000000" pitchFamily="49" charset="-120"/>
                <a:cs typeface="華康中黑體" panose="020B0509000000000000" pitchFamily="49" charset="-120"/>
              </a:rPr>
              <a:t>,</a:t>
            </a:r>
            <a:r>
              <a:rPr lang="zh-TW" altLang="en-US" sz="3700" dirty="0">
                <a:solidFill>
                  <a:schemeClr val="bg1"/>
                </a:solidFill>
                <a:ea typeface="華康儷中黑" panose="020B0509000000000000" pitchFamily="49" charset="-120"/>
                <a:cs typeface="華康中黑體" panose="020B0509000000000000" pitchFamily="49" charset="-120"/>
              </a:rPr>
              <a:t>在愛人時愛主</a:t>
            </a:r>
            <a:r>
              <a:rPr lang="en-US" altLang="zh-TW" sz="3700" dirty="0">
                <a:solidFill>
                  <a:schemeClr val="bg1"/>
                </a:solidFill>
                <a:ea typeface="華康儷中黑" panose="020B0509000000000000" pitchFamily="49" charset="-120"/>
                <a:cs typeface="華康中黑體" panose="020B0509000000000000" pitchFamily="49" charset="-120"/>
                <a:sym typeface="Wingdings" panose="05000000000000000000" pitchFamily="2" charset="2"/>
              </a:rPr>
              <a:t></a:t>
            </a:r>
            <a:r>
              <a:rPr lang="zh-TW" altLang="en-US" sz="3700" dirty="0">
                <a:solidFill>
                  <a:schemeClr val="bg1"/>
                </a:solidFill>
                <a:ea typeface="華康儷中黑" panose="020B0509000000000000" pitchFamily="49" charset="-120"/>
                <a:cs typeface="華康中黑體" panose="020B0509000000000000" pitchFamily="49" charset="-120"/>
                <a:sym typeface="Wingdings" panose="05000000000000000000" pitchFamily="2" charset="2"/>
              </a:rPr>
              <a:t>不能分割</a:t>
            </a:r>
            <a:r>
              <a:rPr lang="en-US" altLang="zh-TW" sz="3700" dirty="0">
                <a:solidFill>
                  <a:schemeClr val="bg1"/>
                </a:solidFill>
                <a:ea typeface="華康儷中黑" panose="020B0509000000000000" pitchFamily="49" charset="-120"/>
                <a:cs typeface="華康中黑體" panose="020B0509000000000000" pitchFamily="49" charset="-120"/>
                <a:sym typeface="Wingdings" panose="05000000000000000000" pitchFamily="2" charset="2"/>
              </a:rPr>
              <a:t>.</a:t>
            </a:r>
          </a:p>
          <a:p>
            <a:pPr marL="360000" indent="-457200" algn="l">
              <a:lnSpc>
                <a:spcPts val="4600"/>
              </a:lnSpc>
              <a:spcBef>
                <a:spcPts val="600"/>
              </a:spcBef>
              <a:spcAft>
                <a:spcPts val="0"/>
              </a:spcAft>
            </a:pPr>
            <a:r>
              <a:rPr lang="zh-TW" altLang="en-US" sz="3700" dirty="0">
                <a:solidFill>
                  <a:srgbClr val="FFFF00"/>
                </a:solidFill>
                <a:ea typeface="華康儷中黑" panose="020B0509000000000000" pitchFamily="49" charset="-120"/>
                <a:cs typeface="華康中黑體" panose="020B0509000000000000" pitchFamily="49" charset="-120"/>
                <a:sym typeface="Wingdings" panose="05000000000000000000" pitchFamily="2" charset="2"/>
              </a:rPr>
              <a:t>  即使隱修者也應懷著熱愛眾生的心去愛主</a:t>
            </a:r>
            <a:endParaRPr lang="en-US" altLang="zh-TW" sz="3700" dirty="0">
              <a:solidFill>
                <a:srgbClr val="FFFF00"/>
              </a:solidFill>
              <a:ea typeface="華康儷中黑" panose="020B0509000000000000" pitchFamily="49" charset="-120"/>
              <a:cs typeface="華康中黑體" panose="020B0509000000000000" pitchFamily="49" charset="-120"/>
              <a:sym typeface="Wingdings" panose="05000000000000000000" pitchFamily="2" charset="2"/>
            </a:endParaRPr>
          </a:p>
          <a:p>
            <a:pPr marL="360000" indent="-457200" algn="l">
              <a:lnSpc>
                <a:spcPts val="4600"/>
              </a:lnSpc>
              <a:spcBef>
                <a:spcPts val="600"/>
              </a:spcBef>
              <a:spcAft>
                <a:spcPts val="0"/>
              </a:spcAft>
            </a:pPr>
            <a:r>
              <a:rPr lang="zh-TW" altLang="en-US" sz="3700" dirty="0">
                <a:solidFill>
                  <a:srgbClr val="FFFF00"/>
                </a:solidFill>
                <a:ea typeface="華康儷中黑" panose="020B0509000000000000" pitchFamily="49" charset="-120"/>
                <a:cs typeface="華康中黑體" panose="020B0509000000000000" pitchFamily="49" charset="-120"/>
                <a:sym typeface="Wingdings" panose="05000000000000000000" pitchFamily="2" charset="2"/>
              </a:rPr>
              <a:t>  並在共融的團體生活中預嚐天國的共融</a:t>
            </a:r>
            <a:r>
              <a:rPr lang="en-US" altLang="zh-TW" sz="1800" dirty="0">
                <a:solidFill>
                  <a:srgbClr val="FFFF00"/>
                </a:solidFill>
                <a:ea typeface="華康儷中黑" panose="020B0509000000000000" pitchFamily="49" charset="-120"/>
                <a:cs typeface="華康中黑體" panose="020B0509000000000000" pitchFamily="49" charset="-120"/>
                <a:sym typeface="Wingdings" panose="05000000000000000000" pitchFamily="2" charset="2"/>
              </a:rPr>
              <a:t>(50).</a:t>
            </a:r>
            <a:endParaRPr lang="en-US" altLang="zh-TW" sz="1800" dirty="0">
              <a:solidFill>
                <a:srgbClr val="FFFF00"/>
              </a:solidFill>
              <a:ea typeface="華康儷中黑" panose="020B0509000000000000" pitchFamily="49" charset="-120"/>
              <a:cs typeface="華康中黑體" panose="020B0509000000000000" pitchFamily="49" charset="-120"/>
            </a:endParaRPr>
          </a:p>
          <a:p>
            <a:pPr algn="l"/>
            <a:endParaRPr lang="zh-TW" altLang="en-US" dirty="0">
              <a:solidFill>
                <a:schemeClr val="bg1"/>
              </a:solidFill>
            </a:endParaRPr>
          </a:p>
        </p:txBody>
      </p:sp>
      <p:sp>
        <p:nvSpPr>
          <p:cNvPr id="4" name="文字方塊 3">
            <a:extLst>
              <a:ext uri="{FF2B5EF4-FFF2-40B4-BE49-F238E27FC236}">
                <a16:creationId xmlns:a16="http://schemas.microsoft.com/office/drawing/2014/main" id="{17DBFE1D-BAD1-4F27-8439-192A4627B317}"/>
              </a:ext>
            </a:extLst>
          </p:cNvPr>
          <p:cNvSpPr txBox="1"/>
          <p:nvPr/>
        </p:nvSpPr>
        <p:spPr>
          <a:xfrm rot="21145884">
            <a:off x="1904978" y="2710050"/>
            <a:ext cx="5600219" cy="1754326"/>
          </a:xfrm>
          <a:prstGeom prst="rect">
            <a:avLst/>
          </a:prstGeom>
          <a:solidFill>
            <a:schemeClr val="bg1"/>
          </a:solidFill>
        </p:spPr>
        <p:txBody>
          <a:bodyPr wrap="square" rtlCol="0">
            <a:spAutoFit/>
          </a:bodyPr>
          <a:lstStyle/>
          <a:p>
            <a:pPr algn="ctr">
              <a:spcBef>
                <a:spcPts val="600"/>
              </a:spcBef>
            </a:pPr>
            <a:r>
              <a:rPr lang="zh-TW" altLang="en-US" sz="5400" dirty="0">
                <a:solidFill>
                  <a:srgbClr val="9900CC"/>
                </a:solidFill>
                <a:latin typeface="華康正顏楷體W7" panose="03000709000000000000" pitchFamily="65" charset="-120"/>
                <a:ea typeface="華康正顏楷體W7" panose="03000709000000000000" pitchFamily="65" charset="-120"/>
              </a:rPr>
              <a:t>歷盡劫波兄弟在</a:t>
            </a:r>
            <a:endParaRPr lang="en-US" altLang="zh-TW" sz="5400" dirty="0">
              <a:solidFill>
                <a:srgbClr val="9900CC"/>
              </a:solidFill>
              <a:latin typeface="華康正顏楷體W7" panose="03000709000000000000" pitchFamily="65" charset="-120"/>
              <a:ea typeface="華康正顏楷體W7" panose="03000709000000000000" pitchFamily="65" charset="-120"/>
            </a:endParaRPr>
          </a:p>
          <a:p>
            <a:pPr algn="ctr"/>
            <a:r>
              <a:rPr lang="zh-TW" altLang="en-US" sz="5400" dirty="0">
                <a:solidFill>
                  <a:srgbClr val="FF0000"/>
                </a:solidFill>
                <a:latin typeface="華康正顏楷體W7" panose="03000709000000000000" pitchFamily="65" charset="-120"/>
                <a:ea typeface="華康正顏楷體W7" panose="03000709000000000000" pitchFamily="65" charset="-120"/>
              </a:rPr>
              <a:t>相逢一笑到永恆</a:t>
            </a:r>
          </a:p>
        </p:txBody>
      </p:sp>
    </p:spTree>
    <p:extLst>
      <p:ext uri="{BB962C8B-B14F-4D97-AF65-F5344CB8AC3E}">
        <p14:creationId xmlns:p14="http://schemas.microsoft.com/office/powerpoint/2010/main" val="536384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F63CEDAA-23C8-4322-899B-51A83FF115CD}"/>
              </a:ext>
            </a:extLst>
          </p:cNvPr>
          <p:cNvSpPr>
            <a:spLocks noGrp="1"/>
          </p:cNvSpPr>
          <p:nvPr>
            <p:ph type="subTitle" idx="1"/>
          </p:nvPr>
        </p:nvSpPr>
        <p:spPr>
          <a:xfrm>
            <a:off x="0" y="132386"/>
            <a:ext cx="9144000" cy="6825006"/>
          </a:xfrm>
        </p:spPr>
        <p:txBody>
          <a:bodyPr/>
          <a:lstStyle/>
          <a:p>
            <a:pPr>
              <a:lnSpc>
                <a:spcPts val="3400"/>
              </a:lnSpc>
              <a:spcBef>
                <a:spcPts val="600"/>
              </a:spcBef>
            </a:pPr>
            <a:r>
              <a:rPr lang="zh-TW" altLang="en-US" dirty="0">
                <a:ea typeface="華康儷中黑" panose="020B0509000000000000" pitchFamily="49" charset="-120"/>
              </a:rPr>
              <a:t>有一種「</a:t>
            </a:r>
            <a:r>
              <a:rPr lang="en-US" altLang="zh-TW" b="1" dirty="0">
                <a:solidFill>
                  <a:srgbClr val="0000FF"/>
                </a:solidFill>
                <a:ea typeface="華康儷中黑" panose="020B0509000000000000" pitchFamily="49" charset="-120"/>
              </a:rPr>
              <a:t>1+1=1</a:t>
            </a:r>
            <a:r>
              <a:rPr lang="zh-TW" altLang="en-US" dirty="0">
                <a:ea typeface="華康儷中黑" panose="020B0509000000000000" pitchFamily="49" charset="-120"/>
              </a:rPr>
              <a:t>」</a:t>
            </a:r>
            <a:r>
              <a:rPr lang="en-US" altLang="zh-TW" dirty="0">
                <a:ea typeface="華康儷中黑" panose="020B0509000000000000" pitchFamily="49" charset="-120"/>
              </a:rPr>
              <a:t>, </a:t>
            </a:r>
            <a:r>
              <a:rPr lang="zh-TW" altLang="en-US" dirty="0">
                <a:ea typeface="華康儷中黑" panose="020B0509000000000000" pitchFamily="49" charset="-120"/>
              </a:rPr>
              <a:t>是形容</a:t>
            </a:r>
            <a:r>
              <a:rPr lang="zh-TW" altLang="en-US" dirty="0">
                <a:solidFill>
                  <a:srgbClr val="FF0000"/>
                </a:solidFill>
                <a:ea typeface="華康儷中黑" panose="020B0509000000000000" pitchFamily="49" charset="-120"/>
              </a:rPr>
              <a:t>兩夫妻</a:t>
            </a:r>
            <a:r>
              <a:rPr lang="zh-TW" altLang="en-US" dirty="0">
                <a:ea typeface="華康儷中黑" panose="020B0509000000000000" pitchFamily="49" charset="-120"/>
              </a:rPr>
              <a:t>的結合</a:t>
            </a:r>
            <a:r>
              <a:rPr lang="en-US" altLang="zh-TW" dirty="0">
                <a:ea typeface="華康儷中黑" panose="020B0509000000000000" pitchFamily="49" charset="-120"/>
              </a:rPr>
              <a:t>,</a:t>
            </a:r>
            <a:r>
              <a:rPr lang="zh-TW" altLang="en-US" dirty="0">
                <a:ea typeface="華康儷中黑" panose="020B0509000000000000" pitchFamily="49" charset="-120"/>
              </a:rPr>
              <a:t>二人成為一體</a:t>
            </a:r>
            <a:r>
              <a:rPr lang="en-US" altLang="zh-TW" dirty="0">
                <a:ea typeface="華康儷中黑" panose="020B0509000000000000" pitchFamily="49" charset="-120"/>
              </a:rPr>
              <a:t>;</a:t>
            </a:r>
            <a:r>
              <a:rPr lang="zh-TW" altLang="en-US" dirty="0">
                <a:ea typeface="華康儷中黑" panose="020B0509000000000000" pitchFamily="49" charset="-120"/>
              </a:rPr>
              <a:t>另一種「</a:t>
            </a:r>
            <a:r>
              <a:rPr lang="en-US" altLang="zh-TW" b="1" dirty="0">
                <a:solidFill>
                  <a:srgbClr val="0000FF"/>
                </a:solidFill>
                <a:ea typeface="華康儷中黑" panose="020B0509000000000000" pitchFamily="49" charset="-120"/>
              </a:rPr>
              <a:t>1+1=1</a:t>
            </a:r>
            <a:r>
              <a:rPr lang="zh-TW" altLang="en-US" dirty="0">
                <a:ea typeface="華康儷中黑" panose="020B0509000000000000" pitchFamily="49" charset="-120"/>
              </a:rPr>
              <a:t>」</a:t>
            </a:r>
            <a:r>
              <a:rPr lang="en-US" altLang="zh-TW" dirty="0">
                <a:ea typeface="華康儷中黑" panose="020B0509000000000000" pitchFamily="49" charset="-120"/>
              </a:rPr>
              <a:t>,</a:t>
            </a:r>
            <a:r>
              <a:rPr lang="zh-TW" altLang="en-US" dirty="0">
                <a:ea typeface="華康儷中黑" panose="020B0509000000000000" pitchFamily="49" charset="-120"/>
              </a:rPr>
              <a:t>是指「</a:t>
            </a:r>
            <a:r>
              <a:rPr lang="zh-TW" altLang="en-US" dirty="0">
                <a:solidFill>
                  <a:srgbClr val="FF0000"/>
                </a:solidFill>
                <a:ea typeface="華康儷中黑" panose="020B0509000000000000" pitchFamily="49" charset="-120"/>
              </a:rPr>
              <a:t>手背</a:t>
            </a:r>
            <a:r>
              <a:rPr lang="en-US" altLang="zh-TW" dirty="0">
                <a:solidFill>
                  <a:srgbClr val="FF0000"/>
                </a:solidFill>
                <a:ea typeface="華康儷中黑" panose="020B0509000000000000" pitchFamily="49" charset="-120"/>
              </a:rPr>
              <a:t>+</a:t>
            </a:r>
            <a:r>
              <a:rPr lang="zh-TW" altLang="en-US" dirty="0">
                <a:solidFill>
                  <a:srgbClr val="FF0000"/>
                </a:solidFill>
                <a:ea typeface="華康儷中黑" panose="020B0509000000000000" pitchFamily="49" charset="-120"/>
              </a:rPr>
              <a:t>手心</a:t>
            </a:r>
            <a:r>
              <a:rPr lang="en-US" altLang="zh-TW" dirty="0">
                <a:ea typeface="華康儷中黑" panose="020B0509000000000000" pitchFamily="49" charset="-120"/>
              </a:rPr>
              <a:t>=</a:t>
            </a:r>
            <a:r>
              <a:rPr lang="zh-TW" altLang="en-US" dirty="0">
                <a:ea typeface="華康儷中黑" panose="020B0509000000000000" pitchFamily="49" charset="-120"/>
              </a:rPr>
              <a:t>手」</a:t>
            </a:r>
            <a:r>
              <a:rPr lang="en-US" altLang="zh-TW" dirty="0">
                <a:ea typeface="華康儷中黑" panose="020B0509000000000000" pitchFamily="49" charset="-120"/>
              </a:rPr>
              <a:t>. </a:t>
            </a:r>
            <a:r>
              <a:rPr lang="zh-TW" altLang="en-US" dirty="0">
                <a:ea typeface="華康儷中黑" panose="020B0509000000000000" pitchFamily="49" charset="-120"/>
              </a:rPr>
              <a:t>即使夫妻可以離異</a:t>
            </a:r>
            <a:r>
              <a:rPr lang="en-US" altLang="zh-TW" dirty="0">
                <a:ea typeface="華康儷中黑" panose="020B0509000000000000" pitchFamily="49" charset="-120"/>
              </a:rPr>
              <a:t>,</a:t>
            </a:r>
            <a:r>
              <a:rPr lang="zh-TW" altLang="en-US" dirty="0">
                <a:solidFill>
                  <a:srgbClr val="0000FF"/>
                </a:solidFill>
                <a:ea typeface="華康儷中黑" panose="020B0509000000000000" pitchFamily="49" charset="-120"/>
              </a:rPr>
              <a:t>手背卻不能離開手心</a:t>
            </a:r>
            <a:r>
              <a:rPr lang="en-US" altLang="zh-TW" dirty="0">
                <a:solidFill>
                  <a:srgbClr val="0000FF"/>
                </a:solidFill>
                <a:ea typeface="華康儷中黑" panose="020B0509000000000000" pitchFamily="49" charset="-120"/>
              </a:rPr>
              <a:t>,</a:t>
            </a:r>
          </a:p>
          <a:p>
            <a:pPr>
              <a:lnSpc>
                <a:spcPts val="3400"/>
              </a:lnSpc>
              <a:spcBef>
                <a:spcPts val="600"/>
              </a:spcBef>
              <a:spcAft>
                <a:spcPts val="1200"/>
              </a:spcAft>
            </a:pPr>
            <a:r>
              <a:rPr lang="zh-TW" altLang="en-US" dirty="0">
                <a:solidFill>
                  <a:srgbClr val="0000FF"/>
                </a:solidFill>
                <a:ea typeface="華康儷中黑" panose="020B0509000000000000" pitchFamily="49" charset="-120"/>
              </a:rPr>
              <a:t>手心也不能沒有手背</a:t>
            </a:r>
            <a:r>
              <a:rPr lang="en-US" altLang="zh-TW" dirty="0">
                <a:ea typeface="華康儷中黑" panose="020B0509000000000000" pitchFamily="49" charset="-120"/>
              </a:rPr>
              <a:t>.</a:t>
            </a:r>
          </a:p>
          <a:p>
            <a:pPr>
              <a:lnSpc>
                <a:spcPts val="3600"/>
              </a:lnSpc>
              <a:spcBef>
                <a:spcPts val="0"/>
              </a:spcBef>
            </a:pPr>
            <a:r>
              <a:rPr lang="en-US" altLang="zh-TW" dirty="0"/>
              <a:t> </a:t>
            </a:r>
            <a:r>
              <a:rPr lang="en-US" altLang="zh-TW" sz="3600" spc="-100" dirty="0"/>
              <a:t>‘1+1=1’ is sometimes described as the </a:t>
            </a:r>
            <a:r>
              <a:rPr lang="en-US" altLang="zh-TW" sz="3600" spc="-100" dirty="0">
                <a:solidFill>
                  <a:srgbClr val="FF0000"/>
                </a:solidFill>
              </a:rPr>
              <a:t>marital union </a:t>
            </a:r>
            <a:r>
              <a:rPr lang="en-US" altLang="zh-TW" sz="3600" spc="-100" dirty="0"/>
              <a:t>between a husband and wife when they become one body. Another formula of ‘1+1=1’ </a:t>
            </a:r>
          </a:p>
          <a:p>
            <a:pPr>
              <a:lnSpc>
                <a:spcPts val="3600"/>
              </a:lnSpc>
              <a:spcBef>
                <a:spcPts val="0"/>
              </a:spcBef>
            </a:pPr>
            <a:r>
              <a:rPr lang="en-US" altLang="zh-TW" sz="3600" spc="-100" dirty="0"/>
              <a:t>is the </a:t>
            </a:r>
            <a:r>
              <a:rPr lang="en-US" altLang="zh-TW" sz="3600" spc="-100" dirty="0">
                <a:solidFill>
                  <a:srgbClr val="FF0000"/>
                </a:solidFill>
              </a:rPr>
              <a:t>palm</a:t>
            </a:r>
            <a:r>
              <a:rPr lang="en-US" altLang="zh-TW" sz="3600" spc="-100" dirty="0"/>
              <a:t> and the </a:t>
            </a:r>
            <a:r>
              <a:rPr lang="en-US" altLang="zh-TW" sz="3600" spc="-100" dirty="0">
                <a:solidFill>
                  <a:srgbClr val="FF0000"/>
                </a:solidFill>
              </a:rPr>
              <a:t>back of the hand </a:t>
            </a:r>
            <a:r>
              <a:rPr lang="en-US" altLang="zh-TW" sz="3600" spc="-100" dirty="0"/>
              <a:t>together forming the one integral hand. The </a:t>
            </a:r>
            <a:r>
              <a:rPr lang="en-US" altLang="zh-TW" sz="3600" b="1" spc="-100" dirty="0">
                <a:solidFill>
                  <a:srgbClr val="0000FF"/>
                </a:solidFill>
              </a:rPr>
              <a:t>difference</a:t>
            </a:r>
            <a:r>
              <a:rPr lang="en-US" altLang="zh-TW" sz="3600" spc="-100" dirty="0"/>
              <a:t> of these two is that even married couples can be separated, the palm cannot be separated from the back of the hand, and the back of the hand cannot go without the palm.</a:t>
            </a:r>
          </a:p>
          <a:p>
            <a:endParaRPr lang="zh-TW" altLang="en-US" dirty="0"/>
          </a:p>
        </p:txBody>
      </p:sp>
    </p:spTree>
    <p:extLst>
      <p:ext uri="{BB962C8B-B14F-4D97-AF65-F5344CB8AC3E}">
        <p14:creationId xmlns:p14="http://schemas.microsoft.com/office/powerpoint/2010/main" val="2566028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F63CEDAA-23C8-4322-899B-51A83FF115CD}"/>
              </a:ext>
            </a:extLst>
          </p:cNvPr>
          <p:cNvSpPr>
            <a:spLocks noGrp="1"/>
          </p:cNvSpPr>
          <p:nvPr>
            <p:ph type="subTitle" idx="1"/>
          </p:nvPr>
        </p:nvSpPr>
        <p:spPr>
          <a:xfrm>
            <a:off x="0" y="116632"/>
            <a:ext cx="9144000" cy="6825006"/>
          </a:xfrm>
        </p:spPr>
        <p:txBody>
          <a:bodyPr/>
          <a:lstStyle/>
          <a:p>
            <a:pPr>
              <a:spcBef>
                <a:spcPts val="0"/>
              </a:spcBef>
            </a:pPr>
            <a:r>
              <a:rPr lang="zh-TW" altLang="en-US" sz="3600" dirty="0">
                <a:latin typeface="華康儷中黑" panose="020B0509000000000000" pitchFamily="49" charset="-120"/>
                <a:ea typeface="華康儷中黑" panose="020B0509000000000000" pitchFamily="49" charset="-120"/>
              </a:rPr>
              <a:t>給你說個有趣的類比</a:t>
            </a:r>
            <a:r>
              <a:rPr lang="en-US" altLang="zh-TW" sz="3600" dirty="0">
                <a:latin typeface="華康儷中黑" panose="020B0509000000000000" pitchFamily="49" charset="-120"/>
                <a:ea typeface="華康儷中黑" panose="020B0509000000000000" pitchFamily="49" charset="-120"/>
              </a:rPr>
              <a:t>:</a:t>
            </a:r>
            <a:r>
              <a:rPr lang="zh-TW" altLang="en-US" sz="3600" dirty="0">
                <a:latin typeface="華康儷中黑" panose="020B0509000000000000" pitchFamily="49" charset="-120"/>
                <a:ea typeface="華康儷中黑" panose="020B0509000000000000" pitchFamily="49" charset="-120"/>
              </a:rPr>
              <a:t>聖經與中國文化交談</a:t>
            </a:r>
            <a:r>
              <a:rPr lang="en-US" altLang="zh-TW" sz="3600" dirty="0">
                <a:latin typeface="華康儷中黑" panose="020B0509000000000000" pitchFamily="49" charset="-120"/>
                <a:ea typeface="華康儷中黑" panose="020B0509000000000000" pitchFamily="49" charset="-120"/>
              </a:rPr>
              <a:t>,</a:t>
            </a:r>
            <a:r>
              <a:rPr lang="zh-TW" altLang="en-US" sz="3600" dirty="0">
                <a:latin typeface="華康儷中黑" panose="020B0509000000000000" pitchFamily="49" charset="-120"/>
                <a:ea typeface="華康儷中黑" panose="020B0509000000000000" pitchFamily="49" charset="-120"/>
              </a:rPr>
              <a:t>可以是指一位聖經專家和一位國學大師</a:t>
            </a:r>
            <a:endParaRPr lang="en-US" altLang="zh-TW" sz="3600" dirty="0">
              <a:latin typeface="華康儷中黑" panose="020B0509000000000000" pitchFamily="49" charset="-120"/>
              <a:ea typeface="華康儷中黑" panose="020B0509000000000000" pitchFamily="49" charset="-120"/>
            </a:endParaRPr>
          </a:p>
          <a:p>
            <a:pPr>
              <a:spcBef>
                <a:spcPts val="0"/>
              </a:spcBef>
            </a:pPr>
            <a:r>
              <a:rPr lang="zh-TW" altLang="en-US" sz="3600" dirty="0">
                <a:solidFill>
                  <a:srgbClr val="FF0000"/>
                </a:solidFill>
                <a:latin typeface="華康儷中黑" panose="020B0509000000000000" pitchFamily="49" charset="-120"/>
                <a:ea typeface="華康儷中黑" panose="020B0509000000000000" pitchFamily="49" charset="-120"/>
              </a:rPr>
              <a:t>兩人之間的交談</a:t>
            </a:r>
            <a:r>
              <a:rPr lang="en-US" altLang="zh-TW" sz="3600" dirty="0">
                <a:latin typeface="華康儷中黑" panose="020B0509000000000000" pitchFamily="49" charset="-120"/>
                <a:ea typeface="華康儷中黑" panose="020B0509000000000000" pitchFamily="49" charset="-120"/>
              </a:rPr>
              <a:t>.</a:t>
            </a:r>
            <a:r>
              <a:rPr lang="zh-TW" altLang="en-US" sz="3600" dirty="0">
                <a:latin typeface="華康儷中黑" panose="020B0509000000000000" pitchFamily="49" charset="-120"/>
                <a:ea typeface="華康儷中黑" panose="020B0509000000000000" pitchFamily="49" charset="-120"/>
              </a:rPr>
              <a:t>可對我來說</a:t>
            </a:r>
            <a:r>
              <a:rPr lang="en-US" altLang="zh-TW" sz="3600" dirty="0">
                <a:latin typeface="華康儷中黑" panose="020B0509000000000000" pitchFamily="49" charset="-120"/>
                <a:ea typeface="華康儷中黑" panose="020B0509000000000000" pitchFamily="49" charset="-120"/>
              </a:rPr>
              <a:t>,</a:t>
            </a:r>
            <a:r>
              <a:rPr lang="zh-TW" altLang="en-US" sz="3600" dirty="0">
                <a:latin typeface="華康儷中黑" panose="020B0509000000000000" pitchFamily="49" charset="-120"/>
                <a:ea typeface="華康儷中黑" panose="020B0509000000000000" pitchFamily="49" charset="-120"/>
              </a:rPr>
              <a:t>卻是</a:t>
            </a:r>
            <a:endParaRPr lang="en-US" altLang="zh-TW" sz="3600" dirty="0">
              <a:latin typeface="華康儷中黑" panose="020B0509000000000000" pitchFamily="49" charset="-120"/>
              <a:ea typeface="華康儷中黑" panose="020B0509000000000000" pitchFamily="49" charset="-120"/>
            </a:endParaRPr>
          </a:p>
          <a:p>
            <a:pPr>
              <a:spcBef>
                <a:spcPts val="0"/>
              </a:spcBef>
            </a:pPr>
            <a:r>
              <a:rPr lang="zh-TW" altLang="en-US" sz="3600" dirty="0">
                <a:solidFill>
                  <a:srgbClr val="0000FF"/>
                </a:solidFill>
                <a:latin typeface="華康儷中黑" panose="020B0509000000000000" pitchFamily="49" charset="-120"/>
                <a:ea typeface="華康儷中黑" panose="020B0509000000000000" pitchFamily="49" charset="-120"/>
              </a:rPr>
              <a:t>聖經與中國文化兩者</a:t>
            </a:r>
            <a:r>
              <a:rPr lang="en-US" altLang="zh-TW" sz="3600" dirty="0">
                <a:solidFill>
                  <a:srgbClr val="0000FF"/>
                </a:solidFill>
                <a:latin typeface="華康儷中黑" panose="020B0509000000000000" pitchFamily="49" charset="-120"/>
                <a:ea typeface="華康儷中黑" panose="020B0509000000000000" pitchFamily="49" charset="-120"/>
              </a:rPr>
              <a:t>,</a:t>
            </a:r>
            <a:r>
              <a:rPr lang="zh-TW" altLang="en-US" sz="3600" dirty="0">
                <a:solidFill>
                  <a:srgbClr val="FF0000"/>
                </a:solidFill>
                <a:latin typeface="華康儷中黑" panose="020B0509000000000000" pitchFamily="49" charset="-120"/>
                <a:ea typeface="華康儷中黑" panose="020B0509000000000000" pitchFamily="49" charset="-120"/>
              </a:rPr>
              <a:t>在我生命中的相遇</a:t>
            </a:r>
            <a:r>
              <a:rPr lang="en-US" altLang="zh-TW" sz="3600" dirty="0">
                <a:solidFill>
                  <a:srgbClr val="0000FF"/>
                </a:solidFill>
                <a:latin typeface="華康儷中黑" panose="020B0509000000000000" pitchFamily="49" charset="-120"/>
                <a:ea typeface="華康儷中黑" panose="020B0509000000000000" pitchFamily="49" charset="-120"/>
              </a:rPr>
              <a:t>.</a:t>
            </a:r>
          </a:p>
          <a:p>
            <a:pPr>
              <a:lnSpc>
                <a:spcPts val="4000"/>
              </a:lnSpc>
            </a:pPr>
            <a:r>
              <a:rPr lang="en-US" altLang="zh-TW" sz="3600" dirty="0"/>
              <a:t>Let me give you an interesting analogy. Conversation between the Bible and Chinese culture may mean a dialogue between a Bible scholar and a Chinese scholar. </a:t>
            </a:r>
            <a:r>
              <a:rPr lang="en-US" altLang="zh-TW" sz="3600" dirty="0">
                <a:solidFill>
                  <a:srgbClr val="FF0000"/>
                </a:solidFill>
              </a:rPr>
              <a:t>But to me, it means these two are met with each other </a:t>
            </a:r>
            <a:r>
              <a:rPr lang="en-US" altLang="zh-TW" sz="3600" b="1" dirty="0">
                <a:solidFill>
                  <a:srgbClr val="0000FF"/>
                </a:solidFill>
              </a:rPr>
              <a:t>inside my life.</a:t>
            </a:r>
          </a:p>
          <a:p>
            <a:endParaRPr lang="zh-TW" altLang="en-US" sz="3600" dirty="0"/>
          </a:p>
        </p:txBody>
      </p:sp>
    </p:spTree>
    <p:extLst>
      <p:ext uri="{BB962C8B-B14F-4D97-AF65-F5344CB8AC3E}">
        <p14:creationId xmlns:p14="http://schemas.microsoft.com/office/powerpoint/2010/main" val="332397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9758089D-9CDE-40FC-97DE-C0E25EC7035C}"/>
              </a:ext>
            </a:extLst>
          </p:cNvPr>
          <p:cNvSpPr>
            <a:spLocks noGrp="1" noChangeArrowheads="1"/>
          </p:cNvSpPr>
          <p:nvPr>
            <p:ph type="subTitle" idx="1"/>
          </p:nvPr>
        </p:nvSpPr>
        <p:spPr>
          <a:xfrm>
            <a:off x="0" y="-27384"/>
            <a:ext cx="9144000" cy="6669087"/>
          </a:xfrm>
          <a:solidFill>
            <a:schemeClr val="tx1"/>
          </a:solidFill>
        </p:spPr>
        <p:txBody>
          <a:bodyPr/>
          <a:lstStyle/>
          <a:p>
            <a:pPr eaLnBrk="1" hangingPunct="1">
              <a:defRPr/>
            </a:pPr>
            <a:endParaRPr lang="en-US" altLang="zh-TW" sz="700" dirty="0"/>
          </a:p>
          <a:p>
            <a:pPr eaLnBrk="1" hangingPunct="1">
              <a:defRPr/>
            </a:pPr>
            <a:r>
              <a:rPr lang="zh-TW" altLang="en-US" sz="6000" dirty="0">
                <a:solidFill>
                  <a:schemeClr val="bg1"/>
                </a:solidFill>
                <a:ea typeface="華康粗黑體(P)" pitchFamily="34" charset="-120"/>
              </a:rPr>
              <a:t>因父，及子，及聖神之名</a:t>
            </a:r>
            <a:endParaRPr lang="zh-TW" altLang="en-US" sz="4800" dirty="0">
              <a:solidFill>
                <a:schemeClr val="bg1"/>
              </a:solidFill>
              <a:ea typeface="華康粗黑體(P)" pitchFamily="34" charset="-120"/>
            </a:endParaRPr>
          </a:p>
          <a:p>
            <a:pPr eaLnBrk="1" hangingPunct="1">
              <a:spcAft>
                <a:spcPct val="30000"/>
              </a:spcAft>
              <a:defRPr/>
            </a:pPr>
            <a:r>
              <a:rPr lang="zh-TW" altLang="en-US" sz="6000" dirty="0">
                <a:solidFill>
                  <a:srgbClr val="FFFF00"/>
                </a:solidFill>
                <a:ea typeface="華康粗黑體(P)" pitchFamily="34" charset="-120"/>
              </a:rPr>
              <a:t>亞 孟</a:t>
            </a:r>
          </a:p>
          <a:p>
            <a:pPr eaLnBrk="1" hangingPunct="1">
              <a:spcBef>
                <a:spcPct val="0"/>
              </a:spcBef>
              <a:defRPr/>
            </a:pPr>
            <a:r>
              <a:rPr lang="zh-TW" altLang="en-US" sz="3600" dirty="0">
                <a:solidFill>
                  <a:schemeClr val="bg1"/>
                </a:solidFill>
                <a:ea typeface="華康粗黑體(P)" pitchFamily="34" charset="-120"/>
              </a:rPr>
              <a:t>（</a:t>
            </a:r>
            <a:r>
              <a:rPr lang="en-US" altLang="zh-TW" sz="4400" dirty="0">
                <a:solidFill>
                  <a:srgbClr val="FFFF00"/>
                </a:solidFill>
                <a:ea typeface="華康粗黑體(P)" pitchFamily="34" charset="-120"/>
              </a:rPr>
              <a:t>Amen </a:t>
            </a:r>
            <a:r>
              <a:rPr lang="zh-TW" altLang="en-US" sz="3600" dirty="0">
                <a:solidFill>
                  <a:schemeClr val="bg1"/>
                </a:solidFill>
                <a:ea typeface="華康粗黑體(P)" pitchFamily="34" charset="-120"/>
              </a:rPr>
              <a:t>意即：我接受</a:t>
            </a:r>
            <a:r>
              <a:rPr lang="en-US" altLang="zh-TW" sz="3600" dirty="0">
                <a:solidFill>
                  <a:schemeClr val="bg1"/>
                </a:solidFill>
                <a:ea typeface="華康粗黑體(P)" pitchFamily="34" charset="-120"/>
              </a:rPr>
              <a:t>, </a:t>
            </a:r>
            <a:r>
              <a:rPr lang="zh-TW" altLang="en-US" sz="3600" dirty="0">
                <a:solidFill>
                  <a:schemeClr val="bg1"/>
                </a:solidFill>
                <a:ea typeface="華康粗黑體(P)" pitchFamily="34" charset="-120"/>
              </a:rPr>
              <a:t>我相信</a:t>
            </a:r>
            <a:r>
              <a:rPr lang="en-US" altLang="zh-TW" sz="3600" dirty="0">
                <a:solidFill>
                  <a:schemeClr val="bg1"/>
                </a:solidFill>
                <a:ea typeface="華康粗黑體(P)" pitchFamily="34" charset="-120"/>
              </a:rPr>
              <a:t>, </a:t>
            </a:r>
            <a:r>
              <a:rPr lang="zh-TW" altLang="en-US" sz="3600" dirty="0">
                <a:solidFill>
                  <a:schemeClr val="bg1"/>
                </a:solidFill>
                <a:ea typeface="華康粗黑體(P)" pitchFamily="34" charset="-120"/>
              </a:rPr>
              <a:t>我盼望）</a:t>
            </a:r>
          </a:p>
          <a:p>
            <a:pPr algn="l" eaLnBrk="1" hangingPunct="1">
              <a:lnSpc>
                <a:spcPct val="110000"/>
              </a:lnSpc>
              <a:spcBef>
                <a:spcPct val="0"/>
              </a:spcBef>
              <a:defRPr/>
            </a:pPr>
            <a:endParaRPr lang="en-US" altLang="zh-TW" sz="2000" dirty="0">
              <a:solidFill>
                <a:srgbClr val="FFFF00"/>
              </a:solidFill>
              <a:latin typeface="華康粗黑體" pitchFamily="49" charset="-120"/>
              <a:ea typeface="華康粗黑體" pitchFamily="49" charset="-120"/>
            </a:endParaRPr>
          </a:p>
          <a:p>
            <a:pPr algn="l" eaLnBrk="1" hangingPunct="1">
              <a:lnSpc>
                <a:spcPct val="110000"/>
              </a:lnSpc>
              <a:spcBef>
                <a:spcPct val="0"/>
              </a:spcBef>
              <a:defRPr/>
            </a:pPr>
            <a:r>
              <a:rPr lang="zh-TW" altLang="en-US" sz="2000" dirty="0">
                <a:solidFill>
                  <a:srgbClr val="FFFF00"/>
                </a:solidFill>
                <a:latin typeface="華康粗黑體" pitchFamily="49" charset="-120"/>
                <a:ea typeface="華康粗黑體" pitchFamily="49" charset="-120"/>
              </a:rPr>
              <a:t>   </a:t>
            </a:r>
            <a:r>
              <a:rPr lang="en-US" altLang="zh-TW" sz="3600" dirty="0">
                <a:solidFill>
                  <a:srgbClr val="FFFF00"/>
                </a:solidFill>
                <a:latin typeface="華康粗黑體" pitchFamily="49" charset="-120"/>
                <a:ea typeface="華康粗黑體" pitchFamily="49" charset="-120"/>
              </a:rPr>
              <a:t>    </a:t>
            </a:r>
            <a:r>
              <a:rPr lang="zh-TW" altLang="en-US" sz="3600" dirty="0">
                <a:solidFill>
                  <a:srgbClr val="00FF00"/>
                </a:solidFill>
                <a:latin typeface="華康粗黑體" pitchFamily="49" charset="-120"/>
                <a:ea typeface="華康粗黑體" pitchFamily="49" charset="-120"/>
              </a:rPr>
              <a:t>天主聖三是天主教信仰的大憲章</a:t>
            </a:r>
            <a:endParaRPr lang="en-US" altLang="zh-TW" sz="3600" dirty="0">
              <a:solidFill>
                <a:srgbClr val="00FF00"/>
              </a:solidFill>
              <a:latin typeface="華康粗黑體" pitchFamily="49" charset="-120"/>
              <a:ea typeface="華康粗黑體" pitchFamily="49" charset="-120"/>
            </a:endParaRPr>
          </a:p>
          <a:p>
            <a:pPr algn="l" eaLnBrk="1" hangingPunct="1">
              <a:lnSpc>
                <a:spcPts val="3200"/>
              </a:lnSpc>
              <a:spcBef>
                <a:spcPct val="0"/>
              </a:spcBef>
              <a:defRPr/>
            </a:pPr>
            <a:r>
              <a:rPr lang="zh-TW" altLang="en-US" sz="2800" b="1" spc="300" dirty="0">
                <a:solidFill>
                  <a:schemeClr val="bg1"/>
                </a:solidFill>
                <a:ea typeface="標楷體" pitchFamily="65" charset="-120"/>
              </a:rPr>
              <a:t>  </a:t>
            </a:r>
            <a:r>
              <a:rPr lang="zh-TW" altLang="en-US" b="1" spc="300" dirty="0">
                <a:solidFill>
                  <a:schemeClr val="bg1"/>
                </a:solidFill>
                <a:ea typeface="標楷體" pitchFamily="65" charset="-120"/>
              </a:rPr>
              <a:t>聖父</a:t>
            </a:r>
            <a:r>
              <a:rPr lang="zh-TW" altLang="en-US" sz="2800" b="1" spc="300" dirty="0">
                <a:solidFill>
                  <a:srgbClr val="FFFF00"/>
                </a:solidFill>
                <a:ea typeface="標楷體" pitchFamily="65" charset="-120"/>
              </a:rPr>
              <a:t>是全人類之父</a:t>
            </a:r>
            <a:r>
              <a:rPr lang="zh-TW" altLang="en-US" sz="2800" b="1" spc="300" dirty="0">
                <a:solidFill>
                  <a:srgbClr val="00FF00"/>
                </a:solidFill>
                <a:ea typeface="標楷體" pitchFamily="65" charset="-120"/>
              </a:rPr>
              <a:t>：所以我們都是</a:t>
            </a:r>
            <a:r>
              <a:rPr lang="zh-TW" altLang="en-US" sz="2800" b="1" spc="300" dirty="0">
                <a:solidFill>
                  <a:schemeClr val="bg1"/>
                </a:solidFill>
                <a:ea typeface="標楷體" pitchFamily="65" charset="-120"/>
              </a:rPr>
              <a:t>兄弟姊妹</a:t>
            </a:r>
            <a:endParaRPr lang="en-US" altLang="zh-TW" sz="2800" b="1" spc="300" dirty="0">
              <a:solidFill>
                <a:schemeClr val="bg1"/>
              </a:solidFill>
              <a:ea typeface="標楷體" pitchFamily="65" charset="-120"/>
            </a:endParaRPr>
          </a:p>
          <a:p>
            <a:pPr algn="l" eaLnBrk="1" hangingPunct="1">
              <a:lnSpc>
                <a:spcPts val="3200"/>
              </a:lnSpc>
              <a:spcBef>
                <a:spcPct val="0"/>
              </a:spcBef>
              <a:defRPr/>
            </a:pPr>
            <a:r>
              <a:rPr lang="zh-TW" altLang="en-US" sz="2800" b="1" spc="300" dirty="0">
                <a:solidFill>
                  <a:schemeClr val="bg1"/>
                </a:solidFill>
                <a:ea typeface="標楷體" pitchFamily="65" charset="-120"/>
              </a:rPr>
              <a:t>  </a:t>
            </a:r>
            <a:r>
              <a:rPr lang="zh-TW" altLang="en-US" b="1" spc="300" dirty="0">
                <a:solidFill>
                  <a:schemeClr val="bg1"/>
                </a:solidFill>
                <a:ea typeface="標楷體" pitchFamily="65" charset="-120"/>
              </a:rPr>
              <a:t>聖子</a:t>
            </a:r>
            <a:r>
              <a:rPr lang="zh-TW" altLang="en-US" sz="2800" b="1" spc="300" dirty="0">
                <a:solidFill>
                  <a:srgbClr val="FFFF00"/>
                </a:solidFill>
                <a:ea typeface="標楷體" pitchFamily="65" charset="-120"/>
              </a:rPr>
              <a:t>耶穌是真人</a:t>
            </a:r>
            <a:r>
              <a:rPr lang="en-US" altLang="zh-TW" sz="2800" b="1" spc="300" dirty="0">
                <a:solidFill>
                  <a:srgbClr val="FFFF00"/>
                </a:solidFill>
                <a:ea typeface="標楷體" pitchFamily="65" charset="-120"/>
              </a:rPr>
              <a:t>/</a:t>
            </a:r>
            <a:r>
              <a:rPr lang="zh-TW" altLang="en-US" sz="2800" b="1" spc="300" dirty="0">
                <a:solidFill>
                  <a:srgbClr val="FFFF00"/>
                </a:solidFill>
                <a:ea typeface="標楷體" pitchFamily="65" charset="-120"/>
              </a:rPr>
              <a:t>完人</a:t>
            </a:r>
            <a:r>
              <a:rPr lang="zh-TW" altLang="en-US" sz="2800" b="1" spc="300" dirty="0">
                <a:solidFill>
                  <a:srgbClr val="00FF00"/>
                </a:solidFill>
                <a:ea typeface="標楷體" pitchFamily="65" charset="-120"/>
              </a:rPr>
              <a:t>：所以我們也要</a:t>
            </a:r>
            <a:r>
              <a:rPr lang="zh-TW" altLang="en-US" sz="2800" b="1" spc="300" dirty="0">
                <a:solidFill>
                  <a:schemeClr val="bg1"/>
                </a:solidFill>
                <a:ea typeface="標楷體" pitchFamily="65" charset="-120"/>
              </a:rPr>
              <a:t>勇敢做人</a:t>
            </a:r>
            <a:endParaRPr lang="en-US" altLang="zh-TW" sz="2800" b="1" spc="300" dirty="0">
              <a:solidFill>
                <a:schemeClr val="bg1"/>
              </a:solidFill>
              <a:ea typeface="標楷體" pitchFamily="65" charset="-120"/>
            </a:endParaRPr>
          </a:p>
          <a:p>
            <a:pPr algn="l" eaLnBrk="1" hangingPunct="1">
              <a:lnSpc>
                <a:spcPts val="3200"/>
              </a:lnSpc>
              <a:spcBef>
                <a:spcPct val="0"/>
              </a:spcBef>
              <a:defRPr/>
            </a:pPr>
            <a:r>
              <a:rPr lang="zh-TW" altLang="en-US" sz="2800" b="1" spc="300" dirty="0">
                <a:solidFill>
                  <a:schemeClr val="bg1"/>
                </a:solidFill>
                <a:ea typeface="標楷體" pitchFamily="65" charset="-120"/>
              </a:rPr>
              <a:t>  </a:t>
            </a:r>
            <a:r>
              <a:rPr lang="zh-TW" altLang="en-US" b="1" spc="300" dirty="0">
                <a:solidFill>
                  <a:schemeClr val="bg1"/>
                </a:solidFill>
                <a:ea typeface="標楷體" pitchFamily="65" charset="-120"/>
              </a:rPr>
              <a:t>聖神</a:t>
            </a:r>
            <a:r>
              <a:rPr lang="zh-TW" altLang="en-US" sz="2800" b="1" spc="300" dirty="0">
                <a:solidFill>
                  <a:srgbClr val="FFFF00"/>
                </a:solidFill>
                <a:ea typeface="標楷體" pitchFamily="65" charset="-120"/>
              </a:rPr>
              <a:t>聖化</a:t>
            </a:r>
            <a:r>
              <a:rPr lang="zh-TW" altLang="en-US" sz="2800" b="1" spc="300" dirty="0">
                <a:solidFill>
                  <a:srgbClr val="00FF00"/>
                </a:solidFill>
                <a:ea typeface="標楷體" pitchFamily="65" charset="-120"/>
              </a:rPr>
              <a:t>：在身內</a:t>
            </a:r>
            <a:r>
              <a:rPr lang="en-US" altLang="zh-TW" sz="2000" b="1" spc="300" dirty="0">
                <a:solidFill>
                  <a:schemeClr val="bg1"/>
                </a:solidFill>
                <a:ea typeface="標楷體" pitchFamily="65" charset="-120"/>
              </a:rPr>
              <a:t>(</a:t>
            </a:r>
            <a:r>
              <a:rPr lang="zh-TW" altLang="en-US" sz="2000" b="1" spc="300" dirty="0">
                <a:solidFill>
                  <a:schemeClr val="bg1"/>
                </a:solidFill>
                <a:ea typeface="標楷體" pitchFamily="65" charset="-120"/>
              </a:rPr>
              <a:t>良心</a:t>
            </a:r>
            <a:r>
              <a:rPr lang="en-US" altLang="zh-TW" sz="2000" b="1" spc="300" dirty="0">
                <a:solidFill>
                  <a:schemeClr val="bg1"/>
                </a:solidFill>
                <a:ea typeface="標楷體" pitchFamily="65" charset="-120"/>
              </a:rPr>
              <a:t>)</a:t>
            </a:r>
            <a:r>
              <a:rPr lang="zh-TW" altLang="en-US" sz="2800" b="1" spc="300" dirty="0">
                <a:solidFill>
                  <a:srgbClr val="00FF00"/>
                </a:solidFill>
                <a:ea typeface="標楷體" pitchFamily="65" charset="-120"/>
              </a:rPr>
              <a:t>與身外發現</a:t>
            </a:r>
            <a:r>
              <a:rPr lang="zh-TW" altLang="en-US" sz="2800" b="1" spc="300" dirty="0">
                <a:solidFill>
                  <a:schemeClr val="bg1"/>
                </a:solidFill>
                <a:ea typeface="標楷體" pitchFamily="65" charset="-120"/>
              </a:rPr>
              <a:t>天主無所不在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F63CEDAA-23C8-4322-899B-51A83FF115CD}"/>
              </a:ext>
            </a:extLst>
          </p:cNvPr>
          <p:cNvSpPr>
            <a:spLocks noGrp="1"/>
          </p:cNvSpPr>
          <p:nvPr>
            <p:ph type="subTitle" idx="1"/>
          </p:nvPr>
        </p:nvSpPr>
        <p:spPr>
          <a:xfrm>
            <a:off x="0" y="204394"/>
            <a:ext cx="9144000" cy="6825006"/>
          </a:xfrm>
        </p:spPr>
        <p:txBody>
          <a:bodyPr/>
          <a:lstStyle/>
          <a:p>
            <a:r>
              <a:rPr lang="zh-TW" altLang="en-US" sz="4400" dirty="0">
                <a:ea typeface="華康儷中黑" panose="020B0509000000000000" pitchFamily="49" charset="-120"/>
              </a:rPr>
              <a:t>我</a:t>
            </a:r>
            <a:r>
              <a:rPr lang="zh-TW" altLang="en-US" sz="4400" dirty="0">
                <a:solidFill>
                  <a:srgbClr val="FF0000"/>
                </a:solidFill>
                <a:ea typeface="華康儷中黑" panose="020B0509000000000000" pitchFamily="49" charset="-120"/>
              </a:rPr>
              <a:t>熱愛</a:t>
            </a:r>
            <a:r>
              <a:rPr lang="zh-TW" altLang="en-US" sz="4400" dirty="0">
                <a:ea typeface="華康儷中黑" panose="020B0509000000000000" pitchFamily="49" charset="-120"/>
              </a:rPr>
              <a:t>聖經</a:t>
            </a:r>
            <a:r>
              <a:rPr lang="en-US" altLang="zh-TW" sz="4400" dirty="0">
                <a:ea typeface="華康儷中黑" panose="020B0509000000000000" pitchFamily="49" charset="-120"/>
              </a:rPr>
              <a:t>,</a:t>
            </a:r>
            <a:r>
              <a:rPr lang="zh-TW" altLang="en-US" sz="4400" dirty="0">
                <a:ea typeface="華康儷中黑" panose="020B0509000000000000" pitchFamily="49" charset="-120"/>
              </a:rPr>
              <a:t>也</a:t>
            </a:r>
            <a:r>
              <a:rPr lang="zh-TW" altLang="en-US" sz="4400" dirty="0">
                <a:solidFill>
                  <a:srgbClr val="FF0000"/>
                </a:solidFill>
                <a:ea typeface="華康儷中黑" panose="020B0509000000000000" pitchFamily="49" charset="-120"/>
              </a:rPr>
              <a:t>熟讀</a:t>
            </a:r>
            <a:r>
              <a:rPr lang="zh-TW" altLang="en-US" sz="4400" dirty="0">
                <a:ea typeface="華康儷中黑" panose="020B0509000000000000" pitchFamily="49" charset="-120"/>
              </a:rPr>
              <a:t>聖經</a:t>
            </a:r>
            <a:r>
              <a:rPr lang="en-US" altLang="zh-TW" sz="4400" dirty="0">
                <a:ea typeface="華康儷中黑" panose="020B0509000000000000" pitchFamily="49" charset="-120"/>
              </a:rPr>
              <a:t>;</a:t>
            </a:r>
          </a:p>
          <a:p>
            <a:r>
              <a:rPr lang="zh-TW" altLang="en-US" sz="4400" dirty="0">
                <a:ea typeface="華康儷中黑" panose="020B0509000000000000" pitchFamily="49" charset="-120"/>
              </a:rPr>
              <a:t>我</a:t>
            </a:r>
            <a:r>
              <a:rPr lang="zh-TW" altLang="en-US" sz="4400" dirty="0">
                <a:solidFill>
                  <a:srgbClr val="0000FF"/>
                </a:solidFill>
                <a:ea typeface="華康儷中黑" panose="020B0509000000000000" pitchFamily="49" charset="-120"/>
              </a:rPr>
              <a:t>熱愛</a:t>
            </a:r>
            <a:r>
              <a:rPr lang="zh-TW" altLang="en-US" sz="4400" dirty="0">
                <a:ea typeface="華康儷中黑" panose="020B0509000000000000" pitchFamily="49" charset="-120"/>
              </a:rPr>
              <a:t>中國文化</a:t>
            </a:r>
            <a:r>
              <a:rPr lang="en-US" altLang="zh-TW" sz="4400" dirty="0">
                <a:ea typeface="華康儷中黑" panose="020B0509000000000000" pitchFamily="49" charset="-120"/>
              </a:rPr>
              <a:t>,</a:t>
            </a:r>
          </a:p>
          <a:p>
            <a:pPr>
              <a:spcAft>
                <a:spcPts val="2400"/>
              </a:spcAft>
            </a:pPr>
            <a:r>
              <a:rPr lang="zh-TW" altLang="en-US" sz="4400" dirty="0">
                <a:ea typeface="華康儷中黑" panose="020B0509000000000000" pitchFamily="49" charset="-120"/>
              </a:rPr>
              <a:t>也很喜歡</a:t>
            </a:r>
            <a:r>
              <a:rPr lang="zh-TW" altLang="en-US" sz="4400" dirty="0">
                <a:solidFill>
                  <a:srgbClr val="0000FF"/>
                </a:solidFill>
                <a:ea typeface="華康儷中黑" panose="020B0509000000000000" pitchFamily="49" charset="-120"/>
              </a:rPr>
              <a:t>背誦</a:t>
            </a:r>
            <a:r>
              <a:rPr lang="zh-TW" altLang="en-US" sz="4400" dirty="0">
                <a:ea typeface="華康儷中黑" panose="020B0509000000000000" pitchFamily="49" charset="-120"/>
              </a:rPr>
              <a:t>詩詞歌賦</a:t>
            </a:r>
            <a:r>
              <a:rPr lang="en-US" altLang="zh-TW" sz="4400" dirty="0">
                <a:ea typeface="華康儷中黑" panose="020B0509000000000000" pitchFamily="49" charset="-120"/>
              </a:rPr>
              <a:t>.</a:t>
            </a:r>
          </a:p>
          <a:p>
            <a:pPr>
              <a:lnSpc>
                <a:spcPts val="4000"/>
              </a:lnSpc>
            </a:pPr>
            <a:r>
              <a:rPr lang="en-US" altLang="zh-TW" sz="4400" b="1" dirty="0">
                <a:ea typeface="華康儷中黑" panose="020B0509000000000000" pitchFamily="49" charset="-120"/>
              </a:rPr>
              <a:t>I </a:t>
            </a:r>
            <a:r>
              <a:rPr lang="en-US" altLang="zh-TW" sz="4400" b="1" dirty="0">
                <a:solidFill>
                  <a:srgbClr val="FF0000"/>
                </a:solidFill>
                <a:ea typeface="華康儷中黑" panose="020B0509000000000000" pitchFamily="49" charset="-120"/>
              </a:rPr>
              <a:t>love</a:t>
            </a:r>
            <a:r>
              <a:rPr lang="en-US" altLang="zh-TW" sz="4400" b="1" dirty="0">
                <a:ea typeface="華康儷中黑" panose="020B0509000000000000" pitchFamily="49" charset="-120"/>
              </a:rPr>
              <a:t> the Bible and </a:t>
            </a:r>
          </a:p>
          <a:p>
            <a:pPr>
              <a:lnSpc>
                <a:spcPts val="4000"/>
              </a:lnSpc>
            </a:pPr>
            <a:r>
              <a:rPr lang="en-US" altLang="zh-TW" sz="4400" b="1" dirty="0">
                <a:ea typeface="華康儷中黑" panose="020B0509000000000000" pitchFamily="49" charset="-120"/>
              </a:rPr>
              <a:t>I am well versed in the Bible; </a:t>
            </a:r>
          </a:p>
          <a:p>
            <a:pPr>
              <a:lnSpc>
                <a:spcPts val="4000"/>
              </a:lnSpc>
            </a:pPr>
            <a:r>
              <a:rPr lang="en-US" altLang="zh-TW" sz="4400" b="1" dirty="0">
                <a:ea typeface="華康儷中黑" panose="020B0509000000000000" pitchFamily="49" charset="-120"/>
              </a:rPr>
              <a:t>I </a:t>
            </a:r>
            <a:r>
              <a:rPr lang="en-US" altLang="zh-TW" sz="4400" b="1" dirty="0">
                <a:solidFill>
                  <a:srgbClr val="FF0000"/>
                </a:solidFill>
                <a:ea typeface="華康儷中黑" panose="020B0509000000000000" pitchFamily="49" charset="-120"/>
              </a:rPr>
              <a:t>love</a:t>
            </a:r>
            <a:r>
              <a:rPr lang="en-US" altLang="zh-TW" sz="4400" b="1" dirty="0">
                <a:ea typeface="華康儷中黑" panose="020B0509000000000000" pitchFamily="49" charset="-120"/>
              </a:rPr>
              <a:t> Chinese culture and </a:t>
            </a:r>
          </a:p>
          <a:p>
            <a:pPr>
              <a:lnSpc>
                <a:spcPts val="4000"/>
              </a:lnSpc>
            </a:pPr>
            <a:r>
              <a:rPr lang="en-US" altLang="zh-TW" sz="4400" b="1" dirty="0">
                <a:ea typeface="華康儷中黑" panose="020B0509000000000000" pitchFamily="49" charset="-120"/>
              </a:rPr>
              <a:t>I love to recite its poetry.</a:t>
            </a:r>
          </a:p>
          <a:p>
            <a:r>
              <a:rPr lang="en-US" altLang="zh-TW" sz="4400" dirty="0">
                <a:ea typeface="華康儷中黑" panose="020B0509000000000000" pitchFamily="49" charset="-120"/>
              </a:rPr>
              <a:t> </a:t>
            </a:r>
          </a:p>
          <a:p>
            <a:endParaRPr lang="zh-TW" altLang="en-US" sz="4400" dirty="0">
              <a:ea typeface="華康儷中黑" panose="020B0509000000000000" pitchFamily="49" charset="-120"/>
            </a:endParaRPr>
          </a:p>
        </p:txBody>
      </p:sp>
    </p:spTree>
    <p:extLst>
      <p:ext uri="{BB962C8B-B14F-4D97-AF65-F5344CB8AC3E}">
        <p14:creationId xmlns:p14="http://schemas.microsoft.com/office/powerpoint/2010/main" val="87769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F63CEDAA-23C8-4322-899B-51A83FF115CD}"/>
              </a:ext>
            </a:extLst>
          </p:cNvPr>
          <p:cNvSpPr>
            <a:spLocks noGrp="1"/>
          </p:cNvSpPr>
          <p:nvPr>
            <p:ph type="subTitle" idx="1"/>
          </p:nvPr>
        </p:nvSpPr>
        <p:spPr>
          <a:xfrm>
            <a:off x="0" y="0"/>
            <a:ext cx="9144000" cy="6825006"/>
          </a:xfrm>
        </p:spPr>
        <p:txBody>
          <a:bodyPr/>
          <a:lstStyle/>
          <a:p>
            <a:pPr>
              <a:spcBef>
                <a:spcPts val="0"/>
              </a:spcBef>
            </a:pPr>
            <a:endParaRPr lang="en-US" altLang="zh-TW" sz="800" dirty="0">
              <a:solidFill>
                <a:srgbClr val="FF0000"/>
              </a:solidFill>
              <a:ea typeface="華康儷中黑" panose="020B0509000000000000" pitchFamily="49" charset="-120"/>
            </a:endParaRPr>
          </a:p>
          <a:p>
            <a:pPr>
              <a:spcBef>
                <a:spcPts val="0"/>
              </a:spcBef>
            </a:pPr>
            <a:r>
              <a:rPr lang="zh-TW" altLang="en-US" sz="4000" dirty="0">
                <a:solidFill>
                  <a:srgbClr val="FF0000"/>
                </a:solidFill>
                <a:ea typeface="華康儷中黑" panose="020B0509000000000000" pitchFamily="49" charset="-120"/>
              </a:rPr>
              <a:t>這兩者都是我的最愛</a:t>
            </a:r>
            <a:r>
              <a:rPr lang="en-US" altLang="zh-TW" sz="4000" dirty="0">
                <a:ea typeface="華康儷中黑" panose="020B0509000000000000" pitchFamily="49" charset="-120"/>
              </a:rPr>
              <a:t>,</a:t>
            </a:r>
            <a:r>
              <a:rPr lang="zh-TW" altLang="en-US" sz="4000" dirty="0">
                <a:ea typeface="華康儷中黑" panose="020B0509000000000000" pitchFamily="49" charset="-120"/>
              </a:rPr>
              <a:t>它們在我的生命中</a:t>
            </a:r>
            <a:r>
              <a:rPr lang="en-US" altLang="zh-TW" sz="4000" dirty="0">
                <a:ea typeface="華康儷中黑" panose="020B0509000000000000" pitchFamily="49" charset="-120"/>
              </a:rPr>
              <a:t>,</a:t>
            </a:r>
            <a:r>
              <a:rPr lang="zh-TW" altLang="en-US" sz="4000" dirty="0">
                <a:ea typeface="華康儷中黑" panose="020B0509000000000000" pitchFamily="49" charset="-120"/>
              </a:rPr>
              <a:t>自然地接觸</a:t>
            </a:r>
            <a:r>
              <a:rPr lang="en-US" altLang="zh-TW" sz="4000" dirty="0">
                <a:ea typeface="華康儷中黑" panose="020B0509000000000000" pitchFamily="49" charset="-120"/>
              </a:rPr>
              <a:t>,</a:t>
            </a:r>
            <a:r>
              <a:rPr lang="zh-TW" altLang="en-US" sz="4000" dirty="0">
                <a:ea typeface="華康儷中黑" panose="020B0509000000000000" pitchFamily="49" charset="-120"/>
              </a:rPr>
              <a:t>自然地產生化學作用</a:t>
            </a:r>
            <a:r>
              <a:rPr lang="en-US" altLang="zh-TW" sz="4000" dirty="0">
                <a:ea typeface="華康儷中黑" panose="020B0509000000000000" pitchFamily="49" charset="-120"/>
              </a:rPr>
              <a:t>,</a:t>
            </a:r>
            <a:r>
              <a:rPr lang="zh-TW" altLang="en-US" sz="4000" dirty="0">
                <a:ea typeface="華康儷中黑" panose="020B0509000000000000" pitchFamily="49" charset="-120"/>
              </a:rPr>
              <a:t>自然地互相滲透和互相豐富</a:t>
            </a:r>
            <a:r>
              <a:rPr lang="en-US" altLang="zh-TW" sz="4000" dirty="0">
                <a:ea typeface="華康儷中黑" panose="020B0509000000000000" pitchFamily="49" charset="-120"/>
              </a:rPr>
              <a:t>,</a:t>
            </a:r>
            <a:r>
              <a:rPr lang="zh-TW" altLang="en-US" sz="4000" dirty="0">
                <a:ea typeface="華康儷中黑" panose="020B0509000000000000" pitchFamily="49" charset="-120"/>
              </a:rPr>
              <a:t>也自然地</a:t>
            </a:r>
            <a:endParaRPr lang="en-US" altLang="zh-TW" sz="4000" dirty="0">
              <a:ea typeface="華康儷中黑" panose="020B0509000000000000" pitchFamily="49" charset="-120"/>
            </a:endParaRPr>
          </a:p>
          <a:p>
            <a:pPr>
              <a:spcBef>
                <a:spcPts val="0"/>
              </a:spcBef>
              <a:spcAft>
                <a:spcPts val="1200"/>
              </a:spcAft>
            </a:pPr>
            <a:r>
              <a:rPr lang="zh-TW" altLang="en-US" sz="4000" dirty="0">
                <a:ea typeface="華康儷中黑" panose="020B0509000000000000" pitchFamily="49" charset="-120"/>
              </a:rPr>
              <a:t>讓我「生」出</a:t>
            </a:r>
            <a:r>
              <a:rPr lang="zh-TW" altLang="en-US" sz="4000" dirty="0">
                <a:solidFill>
                  <a:srgbClr val="FF0000"/>
                </a:solidFill>
                <a:ea typeface="華康儷中黑" panose="020B0509000000000000" pitchFamily="49" charset="-120"/>
              </a:rPr>
              <a:t>新的思想</a:t>
            </a:r>
            <a:r>
              <a:rPr lang="zh-TW" altLang="en-US" sz="4000" dirty="0">
                <a:ea typeface="華康儷中黑" panose="020B0509000000000000" pitchFamily="49" charset="-120"/>
              </a:rPr>
              <a:t>和</a:t>
            </a:r>
            <a:r>
              <a:rPr lang="zh-TW" altLang="en-US" sz="4000" dirty="0">
                <a:solidFill>
                  <a:srgbClr val="FF0000"/>
                </a:solidFill>
                <a:ea typeface="華康儷中黑" panose="020B0509000000000000" pitchFamily="49" charset="-120"/>
              </a:rPr>
              <a:t>新的覺悟</a:t>
            </a:r>
            <a:r>
              <a:rPr lang="en-US" altLang="zh-TW" sz="4000" dirty="0">
                <a:ea typeface="華康儷中黑" panose="020B0509000000000000" pitchFamily="49" charset="-120"/>
              </a:rPr>
              <a:t>.</a:t>
            </a:r>
          </a:p>
          <a:p>
            <a:pPr>
              <a:lnSpc>
                <a:spcPts val="4400"/>
              </a:lnSpc>
              <a:spcBef>
                <a:spcPts val="0"/>
              </a:spcBef>
            </a:pPr>
            <a:r>
              <a:rPr lang="en-US" altLang="zh-TW" sz="4000" dirty="0">
                <a:ea typeface="華康儷中黑" panose="020B0509000000000000" pitchFamily="49" charset="-120"/>
              </a:rPr>
              <a:t>Both are my favorites. They come in contact naturally in my life, kindle each other’s chemistry, are inter-permeated and inter-enriching, and they </a:t>
            </a:r>
          </a:p>
          <a:p>
            <a:pPr>
              <a:lnSpc>
                <a:spcPts val="4400"/>
              </a:lnSpc>
              <a:spcBef>
                <a:spcPts val="0"/>
              </a:spcBef>
            </a:pPr>
            <a:r>
              <a:rPr lang="en-US" altLang="zh-TW" sz="4000" dirty="0">
                <a:ea typeface="華康儷中黑" panose="020B0509000000000000" pitchFamily="49" charset="-120"/>
              </a:rPr>
              <a:t>naturally nurture in me </a:t>
            </a:r>
          </a:p>
          <a:p>
            <a:pPr>
              <a:lnSpc>
                <a:spcPts val="4400"/>
              </a:lnSpc>
              <a:spcBef>
                <a:spcPts val="0"/>
              </a:spcBef>
            </a:pPr>
            <a:r>
              <a:rPr lang="en-US" altLang="zh-TW" sz="4000" b="1" dirty="0">
                <a:solidFill>
                  <a:srgbClr val="FF0000"/>
                </a:solidFill>
                <a:ea typeface="華康儷中黑" panose="020B0509000000000000" pitchFamily="49" charset="-120"/>
              </a:rPr>
              <a:t>new</a:t>
            </a:r>
            <a:r>
              <a:rPr lang="en-US" altLang="zh-TW" sz="4000" dirty="0">
                <a:ea typeface="華康儷中黑" panose="020B0509000000000000" pitchFamily="49" charset="-120"/>
              </a:rPr>
              <a:t> thoughts and </a:t>
            </a:r>
            <a:r>
              <a:rPr lang="en-US" altLang="zh-TW" sz="4000" b="1" dirty="0">
                <a:solidFill>
                  <a:srgbClr val="FF0000"/>
                </a:solidFill>
                <a:ea typeface="華康儷中黑" panose="020B0509000000000000" pitchFamily="49" charset="-120"/>
              </a:rPr>
              <a:t>new</a:t>
            </a:r>
            <a:r>
              <a:rPr lang="en-US" altLang="zh-TW" sz="4000" dirty="0">
                <a:ea typeface="華康儷中黑" panose="020B0509000000000000" pitchFamily="49" charset="-120"/>
              </a:rPr>
              <a:t> insight.</a:t>
            </a:r>
          </a:p>
        </p:txBody>
      </p:sp>
    </p:spTree>
    <p:extLst>
      <p:ext uri="{BB962C8B-B14F-4D97-AF65-F5344CB8AC3E}">
        <p14:creationId xmlns:p14="http://schemas.microsoft.com/office/powerpoint/2010/main" val="3899467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F63CEDAA-23C8-4322-899B-51A83FF115CD}"/>
              </a:ext>
            </a:extLst>
          </p:cNvPr>
          <p:cNvSpPr>
            <a:spLocks noGrp="1"/>
          </p:cNvSpPr>
          <p:nvPr>
            <p:ph type="subTitle" idx="1"/>
          </p:nvPr>
        </p:nvSpPr>
        <p:spPr>
          <a:xfrm>
            <a:off x="0" y="0"/>
            <a:ext cx="9144000" cy="6825006"/>
          </a:xfrm>
        </p:spPr>
        <p:txBody>
          <a:bodyPr/>
          <a:lstStyle/>
          <a:p>
            <a:pPr>
              <a:spcBef>
                <a:spcPts val="0"/>
              </a:spcBef>
              <a:spcAft>
                <a:spcPts val="0"/>
              </a:spcAft>
            </a:pPr>
            <a:endParaRPr lang="en-US" altLang="zh-TW" sz="800" dirty="0">
              <a:ea typeface="華康儷中黑" panose="020B0509000000000000" pitchFamily="49" charset="-120"/>
            </a:endParaRPr>
          </a:p>
          <a:p>
            <a:pPr>
              <a:spcBef>
                <a:spcPts val="0"/>
              </a:spcBef>
              <a:spcAft>
                <a:spcPts val="0"/>
              </a:spcAft>
            </a:pPr>
            <a:r>
              <a:rPr lang="zh-TW" altLang="en-US" sz="4000" dirty="0">
                <a:ea typeface="華康儷中黑" panose="020B0509000000000000" pitchFamily="49" charset="-120"/>
              </a:rPr>
              <a:t>這種「</a:t>
            </a:r>
            <a:r>
              <a:rPr lang="en-US" altLang="zh-TW" sz="4000" dirty="0">
                <a:ea typeface="華康儷中黑" panose="020B0509000000000000" pitchFamily="49" charset="-120"/>
              </a:rPr>
              <a:t>1+1=1</a:t>
            </a:r>
            <a:r>
              <a:rPr lang="zh-TW" altLang="en-US" sz="4000" dirty="0">
                <a:ea typeface="華康儷中黑" panose="020B0509000000000000" pitchFamily="49" charset="-120"/>
              </a:rPr>
              <a:t>」是指</a:t>
            </a:r>
            <a:r>
              <a:rPr lang="en-US" altLang="zh-TW" sz="4000" dirty="0">
                <a:ea typeface="華康儷中黑" panose="020B0509000000000000" pitchFamily="49" charset="-120"/>
              </a:rPr>
              <a:t>:</a:t>
            </a:r>
            <a:r>
              <a:rPr lang="zh-TW" altLang="en-US" sz="4000" dirty="0">
                <a:ea typeface="華康儷中黑" panose="020B0509000000000000" pitchFamily="49" charset="-120"/>
              </a:rPr>
              <a:t>聖經和中國文化在我的生命裡</a:t>
            </a:r>
            <a:r>
              <a:rPr lang="en-US" altLang="zh-TW" sz="4000" dirty="0">
                <a:ea typeface="華康儷中黑" panose="020B0509000000000000" pitchFamily="49" charset="-120"/>
              </a:rPr>
              <a:t>,</a:t>
            </a:r>
            <a:r>
              <a:rPr lang="zh-TW" altLang="en-US" sz="4000" dirty="0">
                <a:ea typeface="華康儷中黑" panose="020B0509000000000000" pitchFamily="49" charset="-120"/>
              </a:rPr>
              <a:t>已經變為一種</a:t>
            </a:r>
            <a:r>
              <a:rPr lang="zh-TW" altLang="en-US" sz="4000" dirty="0">
                <a:solidFill>
                  <a:srgbClr val="FF0000"/>
                </a:solidFill>
                <a:ea typeface="華康儷中黑" panose="020B0509000000000000" pitchFamily="49" charset="-120"/>
              </a:rPr>
              <a:t>不可分的有機的統一</a:t>
            </a:r>
            <a:r>
              <a:rPr lang="en-US" altLang="zh-TW" sz="4000" dirty="0">
                <a:ea typeface="華康儷中黑" panose="020B0509000000000000" pitchFamily="49" charset="-120"/>
              </a:rPr>
              <a:t>,</a:t>
            </a:r>
            <a:r>
              <a:rPr lang="zh-TW" altLang="en-US" sz="4000" dirty="0">
                <a:ea typeface="華康儷中黑" panose="020B0509000000000000" pitchFamily="49" charset="-120"/>
              </a:rPr>
              <a:t>是我生命的一部分</a:t>
            </a:r>
            <a:r>
              <a:rPr lang="en-US" altLang="zh-TW" sz="4000" dirty="0">
                <a:ea typeface="華康儷中黑" panose="020B0509000000000000" pitchFamily="49" charset="-120"/>
              </a:rPr>
              <a:t>;</a:t>
            </a:r>
            <a:r>
              <a:rPr lang="zh-TW" altLang="en-US" sz="4000" dirty="0">
                <a:ea typeface="華康儷中黑" panose="020B0509000000000000" pitchFamily="49" charset="-120"/>
              </a:rPr>
              <a:t>是我</a:t>
            </a:r>
            <a:endParaRPr lang="en-US" altLang="zh-TW" sz="4000" dirty="0">
              <a:ea typeface="華康儷中黑" panose="020B0509000000000000" pitchFamily="49" charset="-120"/>
            </a:endParaRPr>
          </a:p>
          <a:p>
            <a:pPr>
              <a:spcBef>
                <a:spcPts val="0"/>
              </a:spcBef>
              <a:spcAft>
                <a:spcPts val="1200"/>
              </a:spcAft>
            </a:pPr>
            <a:r>
              <a:rPr lang="zh-TW" altLang="en-US" sz="4000" dirty="0">
                <a:ea typeface="華康儷中黑" panose="020B0509000000000000" pitchFamily="49" charset="-120"/>
              </a:rPr>
              <a:t>對神</a:t>
            </a:r>
            <a:r>
              <a:rPr lang="en-US" altLang="zh-TW" sz="4000" dirty="0">
                <a:ea typeface="華康儷中黑" panose="020B0509000000000000" pitchFamily="49" charset="-120"/>
              </a:rPr>
              <a:t>,</a:t>
            </a:r>
            <a:r>
              <a:rPr lang="zh-TW" altLang="en-US" sz="4000" dirty="0">
                <a:ea typeface="華康儷中黑" panose="020B0509000000000000" pitchFamily="49" charset="-120"/>
              </a:rPr>
              <a:t>對生命的認識和</a:t>
            </a:r>
            <a:r>
              <a:rPr lang="zh-TW" altLang="en-US" sz="4000" dirty="0">
                <a:solidFill>
                  <a:srgbClr val="9900CC"/>
                </a:solidFill>
                <a:ea typeface="華康儷中黑" panose="020B0509000000000000" pitchFamily="49" charset="-120"/>
              </a:rPr>
              <a:t>靈感的泉源</a:t>
            </a:r>
            <a:r>
              <a:rPr lang="en-US" altLang="zh-TW" sz="4000" dirty="0">
                <a:ea typeface="華康儷中黑" panose="020B0509000000000000" pitchFamily="49" charset="-120"/>
              </a:rPr>
              <a:t>.</a:t>
            </a:r>
          </a:p>
          <a:p>
            <a:pPr>
              <a:lnSpc>
                <a:spcPts val="3800"/>
              </a:lnSpc>
              <a:spcBef>
                <a:spcPts val="0"/>
              </a:spcBef>
            </a:pPr>
            <a:r>
              <a:rPr lang="en-US" altLang="zh-TW" sz="4000" dirty="0">
                <a:ea typeface="華康儷中黑" panose="020B0509000000000000" pitchFamily="49" charset="-120"/>
              </a:rPr>
              <a:t> This kind of ‘1+1=1’ means both the Bible and Chinese culture have become an </a:t>
            </a:r>
            <a:r>
              <a:rPr lang="en-US" altLang="zh-TW" sz="4000" dirty="0">
                <a:solidFill>
                  <a:srgbClr val="0000FF"/>
                </a:solidFill>
                <a:ea typeface="華康儷中黑" panose="020B0509000000000000" pitchFamily="49" charset="-120"/>
              </a:rPr>
              <a:t>inseparable and dynamic union in my life</a:t>
            </a:r>
            <a:r>
              <a:rPr lang="en-US" altLang="zh-TW" sz="4000" dirty="0">
                <a:ea typeface="華康儷中黑" panose="020B0509000000000000" pitchFamily="49" charset="-120"/>
              </a:rPr>
              <a:t>. It is part of my life and forms my knowledge about God and life and serves as the </a:t>
            </a:r>
            <a:r>
              <a:rPr lang="en-US" altLang="zh-TW" sz="4000" dirty="0">
                <a:solidFill>
                  <a:srgbClr val="FF0000"/>
                </a:solidFill>
                <a:ea typeface="華康儷中黑" panose="020B0509000000000000" pitchFamily="49" charset="-120"/>
              </a:rPr>
              <a:t>sources of </a:t>
            </a:r>
          </a:p>
          <a:p>
            <a:pPr>
              <a:lnSpc>
                <a:spcPts val="3800"/>
              </a:lnSpc>
              <a:spcBef>
                <a:spcPts val="0"/>
              </a:spcBef>
            </a:pPr>
            <a:r>
              <a:rPr lang="en-US" altLang="zh-TW" sz="4000" dirty="0">
                <a:solidFill>
                  <a:srgbClr val="FF0000"/>
                </a:solidFill>
                <a:ea typeface="華康儷中黑" panose="020B0509000000000000" pitchFamily="49" charset="-120"/>
              </a:rPr>
              <a:t>my </a:t>
            </a:r>
            <a:r>
              <a:rPr lang="en-US" altLang="zh-TW" sz="4000" b="1" dirty="0">
                <a:solidFill>
                  <a:srgbClr val="FF0000"/>
                </a:solidFill>
                <a:ea typeface="華康儷中黑" panose="020B0509000000000000" pitchFamily="49" charset="-120"/>
              </a:rPr>
              <a:t>inspiration</a:t>
            </a:r>
            <a:r>
              <a:rPr lang="en-US" altLang="zh-TW" sz="4000" dirty="0">
                <a:solidFill>
                  <a:srgbClr val="FF0000"/>
                </a:solidFill>
                <a:ea typeface="華康儷中黑" panose="020B0509000000000000" pitchFamily="49" charset="-120"/>
              </a:rPr>
              <a:t>. </a:t>
            </a:r>
          </a:p>
          <a:p>
            <a:pPr>
              <a:spcBef>
                <a:spcPts val="0"/>
              </a:spcBef>
            </a:pPr>
            <a:endParaRPr lang="en-US" altLang="zh-TW" sz="4000" dirty="0">
              <a:ea typeface="華康儷中黑" panose="020B0509000000000000" pitchFamily="49" charset="-120"/>
            </a:endParaRPr>
          </a:p>
          <a:p>
            <a:pPr>
              <a:spcBef>
                <a:spcPts val="0"/>
              </a:spcBef>
            </a:pPr>
            <a:endParaRPr lang="zh-TW" altLang="en-US" sz="4000" dirty="0">
              <a:ea typeface="華康儷中黑" panose="020B0509000000000000" pitchFamily="49" charset="-120"/>
            </a:endParaRPr>
          </a:p>
        </p:txBody>
      </p:sp>
    </p:spTree>
    <p:extLst>
      <p:ext uri="{BB962C8B-B14F-4D97-AF65-F5344CB8AC3E}">
        <p14:creationId xmlns:p14="http://schemas.microsoft.com/office/powerpoint/2010/main" val="339991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F63CEDAA-23C8-4322-899B-51A83FF115CD}"/>
              </a:ext>
            </a:extLst>
          </p:cNvPr>
          <p:cNvSpPr>
            <a:spLocks noGrp="1"/>
          </p:cNvSpPr>
          <p:nvPr>
            <p:ph type="subTitle" idx="1"/>
          </p:nvPr>
        </p:nvSpPr>
        <p:spPr>
          <a:xfrm>
            <a:off x="0" y="132386"/>
            <a:ext cx="9144000" cy="6825006"/>
          </a:xfrm>
        </p:spPr>
        <p:txBody>
          <a:bodyPr/>
          <a:lstStyle/>
          <a:p>
            <a:pPr>
              <a:lnSpc>
                <a:spcPts val="4000"/>
              </a:lnSpc>
              <a:spcBef>
                <a:spcPts val="0"/>
              </a:spcBef>
            </a:pPr>
            <a:r>
              <a:rPr lang="zh-TW" altLang="en-US" sz="3600" dirty="0">
                <a:ea typeface="華康儷中黑" panose="020B0509000000000000" pitchFamily="49" charset="-120"/>
              </a:rPr>
              <a:t>今次福音中的「</a:t>
            </a:r>
            <a:r>
              <a:rPr lang="en-US" altLang="zh-TW" sz="3600" dirty="0">
                <a:ea typeface="華康儷中黑" panose="020B0509000000000000" pitchFamily="49" charset="-120"/>
              </a:rPr>
              <a:t>1+1=1</a:t>
            </a:r>
            <a:r>
              <a:rPr lang="zh-TW" altLang="en-US" sz="3600" dirty="0">
                <a:ea typeface="華康儷中黑" panose="020B0509000000000000" pitchFamily="49" charset="-120"/>
              </a:rPr>
              <a:t>」</a:t>
            </a:r>
            <a:r>
              <a:rPr lang="en-US" altLang="zh-TW" sz="3600" dirty="0">
                <a:ea typeface="華康儷中黑" panose="020B0509000000000000" pitchFamily="49" charset="-120"/>
              </a:rPr>
              <a:t>,</a:t>
            </a:r>
          </a:p>
          <a:p>
            <a:pPr>
              <a:lnSpc>
                <a:spcPts val="4000"/>
              </a:lnSpc>
              <a:spcBef>
                <a:spcPts val="0"/>
              </a:spcBef>
            </a:pPr>
            <a:r>
              <a:rPr lang="zh-TW" altLang="en-US" sz="3600" dirty="0">
                <a:ea typeface="華康儷中黑" panose="020B0509000000000000" pitchFamily="49" charset="-120"/>
              </a:rPr>
              <a:t>比上述幾種情況都有</a:t>
            </a:r>
            <a:r>
              <a:rPr lang="zh-TW" altLang="en-US" sz="3600" dirty="0">
                <a:solidFill>
                  <a:srgbClr val="FF0000"/>
                </a:solidFill>
                <a:ea typeface="華康儷中黑" panose="020B0509000000000000" pitchFamily="49" charset="-120"/>
              </a:rPr>
              <a:t>更深遠</a:t>
            </a:r>
            <a:r>
              <a:rPr lang="zh-TW" altLang="en-US" sz="3600" dirty="0">
                <a:ea typeface="華康儷中黑" panose="020B0509000000000000" pitchFamily="49" charset="-120"/>
              </a:rPr>
              <a:t>的意義</a:t>
            </a:r>
            <a:r>
              <a:rPr lang="en-US" altLang="zh-TW" sz="3600" dirty="0">
                <a:ea typeface="華康儷中黑" panose="020B0509000000000000" pitchFamily="49" charset="-120"/>
              </a:rPr>
              <a:t>.</a:t>
            </a:r>
          </a:p>
          <a:p>
            <a:pPr>
              <a:lnSpc>
                <a:spcPts val="3400"/>
              </a:lnSpc>
              <a:spcBef>
                <a:spcPts val="600"/>
              </a:spcBef>
              <a:spcAft>
                <a:spcPts val="600"/>
              </a:spcAft>
            </a:pPr>
            <a:r>
              <a:rPr lang="en-US" altLang="zh-TW" sz="3600" dirty="0">
                <a:ea typeface="華康儷中黑" panose="020B0509000000000000" pitchFamily="49" charset="-120"/>
              </a:rPr>
              <a:t>In today’s Gospel, ‘1+1=1’ carries a greater and </a:t>
            </a:r>
            <a:r>
              <a:rPr lang="en-US" altLang="zh-TW" sz="3600" dirty="0">
                <a:solidFill>
                  <a:srgbClr val="FF0000"/>
                </a:solidFill>
                <a:ea typeface="華康儷中黑" panose="020B0509000000000000" pitchFamily="49" charset="-120"/>
              </a:rPr>
              <a:t>far-reaching significance </a:t>
            </a:r>
            <a:r>
              <a:rPr lang="en-US" altLang="zh-TW" sz="3600" dirty="0">
                <a:ea typeface="華康儷中黑" panose="020B0509000000000000" pitchFamily="49" charset="-120"/>
              </a:rPr>
              <a:t>than </a:t>
            </a:r>
            <a:br>
              <a:rPr lang="en-US" altLang="zh-TW" sz="3600" dirty="0">
                <a:ea typeface="華康儷中黑" panose="020B0509000000000000" pitchFamily="49" charset="-120"/>
              </a:rPr>
            </a:br>
            <a:r>
              <a:rPr lang="en-US" altLang="zh-TW" sz="3600" dirty="0">
                <a:ea typeface="華康儷中黑" panose="020B0509000000000000" pitchFamily="49" charset="-120"/>
              </a:rPr>
              <a:t>what is illustrated above.</a:t>
            </a:r>
          </a:p>
          <a:p>
            <a:pPr>
              <a:lnSpc>
                <a:spcPts val="4000"/>
              </a:lnSpc>
              <a:spcBef>
                <a:spcPts val="0"/>
              </a:spcBef>
              <a:spcAft>
                <a:spcPts val="0"/>
              </a:spcAft>
            </a:pPr>
            <a:r>
              <a:rPr lang="zh-TW" altLang="en-US" sz="3600" dirty="0">
                <a:ea typeface="華康儷中黑" panose="020B0509000000000000" pitchFamily="49" charset="-120"/>
              </a:rPr>
              <a:t>人們問耶穌一個問題</a:t>
            </a:r>
            <a:r>
              <a:rPr lang="en-US" altLang="zh-TW" sz="3600" dirty="0">
                <a:ea typeface="華康儷中黑" panose="020B0509000000000000" pitchFamily="49" charset="-120"/>
              </a:rPr>
              <a:t>:</a:t>
            </a:r>
            <a:r>
              <a:rPr lang="zh-TW" altLang="en-US" sz="3600" dirty="0">
                <a:ea typeface="華康儷中黑" panose="020B0509000000000000" pitchFamily="49" charset="-120"/>
              </a:rPr>
              <a:t>「</a:t>
            </a:r>
            <a:r>
              <a:rPr lang="zh-TW" altLang="en-US" sz="3600" dirty="0">
                <a:solidFill>
                  <a:srgbClr val="FF0000"/>
                </a:solidFill>
                <a:ea typeface="華康儷中黑" panose="020B0509000000000000" pitchFamily="49" charset="-120"/>
              </a:rPr>
              <a:t>那一條</a:t>
            </a:r>
            <a:r>
              <a:rPr lang="zh-TW" altLang="en-US" sz="3600" dirty="0">
                <a:ea typeface="華康儷中黑" panose="020B0509000000000000" pitchFamily="49" charset="-120"/>
              </a:rPr>
              <a:t>是</a:t>
            </a:r>
            <a:endParaRPr lang="en-US" altLang="zh-TW" sz="3600" dirty="0">
              <a:ea typeface="華康儷中黑" panose="020B0509000000000000" pitchFamily="49" charset="-120"/>
            </a:endParaRPr>
          </a:p>
          <a:p>
            <a:pPr>
              <a:lnSpc>
                <a:spcPts val="4000"/>
              </a:lnSpc>
              <a:spcBef>
                <a:spcPts val="0"/>
              </a:spcBef>
              <a:spcAft>
                <a:spcPts val="0"/>
              </a:spcAft>
            </a:pPr>
            <a:r>
              <a:rPr lang="zh-TW" altLang="en-US" sz="3600" dirty="0">
                <a:ea typeface="華康儷中黑" panose="020B0509000000000000" pitchFamily="49" charset="-120"/>
              </a:rPr>
              <a:t>最大的誡命</a:t>
            </a:r>
            <a:r>
              <a:rPr lang="en-US" altLang="zh-TW" sz="3600" dirty="0">
                <a:ea typeface="華康儷中黑" panose="020B0509000000000000" pitchFamily="49" charset="-120"/>
              </a:rPr>
              <a:t>?</a:t>
            </a:r>
            <a:r>
              <a:rPr lang="zh-TW" altLang="en-US" sz="3600" dirty="0">
                <a:ea typeface="華康儷中黑" panose="020B0509000000000000" pitchFamily="49" charset="-120"/>
              </a:rPr>
              <a:t>」耶穌回答了</a:t>
            </a:r>
            <a:r>
              <a:rPr lang="zh-TW" altLang="en-US" sz="3600" dirty="0">
                <a:solidFill>
                  <a:srgbClr val="FF0000"/>
                </a:solidFill>
                <a:ea typeface="華康儷中黑" panose="020B0509000000000000" pitchFamily="49" charset="-120"/>
              </a:rPr>
              <a:t>兩條</a:t>
            </a:r>
            <a:r>
              <a:rPr lang="en-US" altLang="zh-TW" sz="3600" dirty="0">
                <a:ea typeface="華康儷中黑" panose="020B0509000000000000" pitchFamily="49" charset="-120"/>
              </a:rPr>
              <a:t>,</a:t>
            </a:r>
          </a:p>
          <a:p>
            <a:pPr>
              <a:lnSpc>
                <a:spcPts val="4000"/>
              </a:lnSpc>
              <a:spcBef>
                <a:spcPts val="0"/>
              </a:spcBef>
              <a:spcAft>
                <a:spcPts val="0"/>
              </a:spcAft>
            </a:pPr>
            <a:r>
              <a:rPr lang="zh-TW" altLang="en-US" sz="3600" dirty="0">
                <a:ea typeface="華康儷中黑" panose="020B0509000000000000" pitchFamily="49" charset="-120"/>
              </a:rPr>
              <a:t>意即這「一條」誡命就包含了「兩條」</a:t>
            </a:r>
            <a:r>
              <a:rPr lang="en-US" altLang="zh-TW" sz="3600" dirty="0">
                <a:ea typeface="華康儷中黑" panose="020B0509000000000000" pitchFamily="49" charset="-120"/>
              </a:rPr>
              <a:t>.</a:t>
            </a:r>
          </a:p>
          <a:p>
            <a:pPr>
              <a:lnSpc>
                <a:spcPts val="3600"/>
              </a:lnSpc>
              <a:spcBef>
                <a:spcPts val="1200"/>
              </a:spcBef>
            </a:pPr>
            <a:r>
              <a:rPr lang="en-US" altLang="zh-TW" sz="3600" dirty="0">
                <a:ea typeface="華康儷中黑" panose="020B0509000000000000" pitchFamily="49" charset="-120"/>
              </a:rPr>
              <a:t> People asked Jesus the question: “Which law is the greatest?” Jesus replied with two. He means the </a:t>
            </a:r>
            <a:r>
              <a:rPr lang="en-US" altLang="zh-TW" sz="3600" b="1" dirty="0">
                <a:solidFill>
                  <a:srgbClr val="FF0000"/>
                </a:solidFill>
                <a:ea typeface="華康儷中黑" panose="020B0509000000000000" pitchFamily="49" charset="-120"/>
              </a:rPr>
              <a:t>one</a:t>
            </a:r>
            <a:r>
              <a:rPr lang="en-US" altLang="zh-TW" sz="3600" dirty="0">
                <a:ea typeface="華康儷中黑" panose="020B0509000000000000" pitchFamily="49" charset="-120"/>
              </a:rPr>
              <a:t> greatest law </a:t>
            </a:r>
            <a:br>
              <a:rPr lang="en-US" altLang="zh-TW" sz="3600" dirty="0">
                <a:ea typeface="華康儷中黑" panose="020B0509000000000000" pitchFamily="49" charset="-120"/>
              </a:rPr>
            </a:br>
            <a:r>
              <a:rPr lang="en-US" altLang="zh-TW" sz="3600" b="1" dirty="0">
                <a:solidFill>
                  <a:srgbClr val="FF0000"/>
                </a:solidFill>
                <a:ea typeface="華康儷中黑" panose="020B0509000000000000" pitchFamily="49" charset="-120"/>
              </a:rPr>
              <a:t>includes two</a:t>
            </a:r>
            <a:r>
              <a:rPr lang="en-US" altLang="zh-TW" sz="3600" dirty="0">
                <a:ea typeface="華康儷中黑" panose="020B0509000000000000" pitchFamily="49" charset="-120"/>
              </a:rPr>
              <a:t>.</a:t>
            </a:r>
          </a:p>
        </p:txBody>
      </p:sp>
    </p:spTree>
    <p:extLst>
      <p:ext uri="{BB962C8B-B14F-4D97-AF65-F5344CB8AC3E}">
        <p14:creationId xmlns:p14="http://schemas.microsoft.com/office/powerpoint/2010/main" val="73419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F63CEDAA-23C8-4322-899B-51A83FF115CD}"/>
              </a:ext>
            </a:extLst>
          </p:cNvPr>
          <p:cNvSpPr>
            <a:spLocks noGrp="1"/>
          </p:cNvSpPr>
          <p:nvPr>
            <p:ph type="subTitle" idx="1"/>
          </p:nvPr>
        </p:nvSpPr>
        <p:spPr>
          <a:xfrm>
            <a:off x="0" y="276402"/>
            <a:ext cx="9144000" cy="6825006"/>
          </a:xfrm>
        </p:spPr>
        <p:txBody>
          <a:bodyPr/>
          <a:lstStyle/>
          <a:p>
            <a:r>
              <a:rPr lang="zh-TW" altLang="en-US" sz="4400" dirty="0">
                <a:latin typeface="華康儷中黑" panose="020B0509000000000000" pitchFamily="49" charset="-120"/>
                <a:ea typeface="華康儷中黑" panose="020B0509000000000000" pitchFamily="49" charset="-120"/>
              </a:rPr>
              <a:t>一條誡命化為兩條</a:t>
            </a:r>
            <a:r>
              <a:rPr lang="en-US" altLang="zh-TW" sz="4400" dirty="0">
                <a:latin typeface="華康儷中黑" panose="020B0509000000000000" pitchFamily="49" charset="-120"/>
                <a:ea typeface="華康儷中黑" panose="020B0509000000000000" pitchFamily="49" charset="-120"/>
              </a:rPr>
              <a:t>,</a:t>
            </a:r>
            <a:br>
              <a:rPr lang="en-US" altLang="zh-TW" sz="4400" dirty="0">
                <a:latin typeface="華康儷中黑" panose="020B0509000000000000" pitchFamily="49" charset="-120"/>
                <a:ea typeface="華康儷中黑" panose="020B0509000000000000" pitchFamily="49" charset="-120"/>
              </a:rPr>
            </a:br>
            <a:r>
              <a:rPr lang="zh-TW" altLang="en-US" sz="4400" dirty="0">
                <a:latin typeface="華康儷中黑" panose="020B0509000000000000" pitchFamily="49" charset="-120"/>
                <a:ea typeface="華康儷中黑" panose="020B0509000000000000" pitchFamily="49" charset="-120"/>
              </a:rPr>
              <a:t>兩條誡命構成有機的一條</a:t>
            </a:r>
            <a:r>
              <a:rPr lang="en-US" altLang="zh-TW" sz="4400" dirty="0">
                <a:latin typeface="華康儷中黑" panose="020B0509000000000000" pitchFamily="49" charset="-120"/>
                <a:ea typeface="華康儷中黑" panose="020B0509000000000000" pitchFamily="49" charset="-120"/>
              </a:rPr>
              <a:t>;</a:t>
            </a:r>
            <a:br>
              <a:rPr lang="en-US" altLang="zh-TW" sz="4400" dirty="0">
                <a:latin typeface="華康儷中黑" panose="020B0509000000000000" pitchFamily="49" charset="-120"/>
                <a:ea typeface="華康儷中黑" panose="020B0509000000000000" pitchFamily="49" charset="-120"/>
              </a:rPr>
            </a:br>
            <a:r>
              <a:rPr lang="zh-TW" altLang="en-US" sz="4400" dirty="0">
                <a:latin typeface="華康儷中黑" panose="020B0509000000000000" pitchFamily="49" charset="-120"/>
                <a:ea typeface="華康儷中黑" panose="020B0509000000000000" pitchFamily="49" charset="-120"/>
              </a:rPr>
              <a:t>就像</a:t>
            </a:r>
            <a:r>
              <a:rPr lang="zh-TW" altLang="en-US" sz="4400" dirty="0">
                <a:solidFill>
                  <a:srgbClr val="FF0000"/>
                </a:solidFill>
                <a:latin typeface="華康儷中黑" panose="020B0509000000000000" pitchFamily="49" charset="-120"/>
                <a:ea typeface="華康儷中黑" panose="020B0509000000000000" pitchFamily="49" charset="-120"/>
              </a:rPr>
              <a:t>手背和手心構成了手掌</a:t>
            </a:r>
            <a:r>
              <a:rPr lang="en-US" altLang="zh-TW" sz="4400" dirty="0">
                <a:latin typeface="華康儷中黑" panose="020B0509000000000000" pitchFamily="49" charset="-120"/>
                <a:ea typeface="華康儷中黑" panose="020B0509000000000000" pitchFamily="49" charset="-120"/>
              </a:rPr>
              <a:t>.</a:t>
            </a:r>
          </a:p>
          <a:p>
            <a:pPr>
              <a:lnSpc>
                <a:spcPts val="4800"/>
              </a:lnSpc>
              <a:spcBef>
                <a:spcPts val="1200"/>
              </a:spcBef>
            </a:pPr>
            <a:r>
              <a:rPr lang="en-US" altLang="zh-TW" sz="4400" dirty="0"/>
              <a:t>One law breaks into two laws; two laws become one that is </a:t>
            </a:r>
            <a:r>
              <a:rPr lang="en-US" altLang="zh-TW" sz="4400" dirty="0">
                <a:solidFill>
                  <a:srgbClr val="FF0000"/>
                </a:solidFill>
              </a:rPr>
              <a:t>organic and dynamic</a:t>
            </a:r>
            <a:r>
              <a:rPr lang="en-US" altLang="zh-TW" sz="4400" dirty="0"/>
              <a:t>, just like </a:t>
            </a:r>
            <a:br>
              <a:rPr lang="en-US" altLang="zh-TW" sz="4400" dirty="0"/>
            </a:br>
            <a:r>
              <a:rPr lang="en-US" altLang="zh-TW" sz="4400" dirty="0"/>
              <a:t>the back of the hand and the palm.</a:t>
            </a:r>
          </a:p>
        </p:txBody>
      </p:sp>
    </p:spTree>
    <p:extLst>
      <p:ext uri="{BB962C8B-B14F-4D97-AF65-F5344CB8AC3E}">
        <p14:creationId xmlns:p14="http://schemas.microsoft.com/office/powerpoint/2010/main" val="2049733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F63CEDAA-23C8-4322-899B-51A83FF115CD}"/>
              </a:ext>
            </a:extLst>
          </p:cNvPr>
          <p:cNvSpPr>
            <a:spLocks noGrp="1"/>
          </p:cNvSpPr>
          <p:nvPr>
            <p:ph type="subTitle" idx="1"/>
          </p:nvPr>
        </p:nvSpPr>
        <p:spPr>
          <a:xfrm>
            <a:off x="0" y="132386"/>
            <a:ext cx="9144000" cy="6825006"/>
          </a:xfrm>
        </p:spPr>
        <p:txBody>
          <a:bodyPr/>
          <a:lstStyle/>
          <a:p>
            <a:r>
              <a:rPr lang="zh-TW" altLang="en-US" sz="4000" dirty="0">
                <a:ea typeface="華康儷中黑" panose="020B0509000000000000" pitchFamily="49" charset="-120"/>
              </a:rPr>
              <a:t>在認識天主的路上</a:t>
            </a:r>
            <a:r>
              <a:rPr lang="en-US" altLang="zh-TW" sz="4000" dirty="0">
                <a:ea typeface="華康儷中黑" panose="020B0509000000000000" pitchFamily="49" charset="-120"/>
              </a:rPr>
              <a:t>,</a:t>
            </a:r>
            <a:r>
              <a:rPr lang="zh-TW" altLang="en-US" sz="4000" dirty="0">
                <a:ea typeface="華康儷中黑" panose="020B0509000000000000" pitchFamily="49" charset="-120"/>
              </a:rPr>
              <a:t>我們要</a:t>
            </a:r>
            <a:r>
              <a:rPr lang="zh-TW" altLang="en-US" sz="4000" dirty="0">
                <a:solidFill>
                  <a:srgbClr val="FF0000"/>
                </a:solidFill>
                <a:ea typeface="華康儷中黑" panose="020B0509000000000000" pitchFamily="49" charset="-120"/>
              </a:rPr>
              <a:t>在主內愛人愛得「更」深</a:t>
            </a:r>
            <a:r>
              <a:rPr lang="en-US" altLang="zh-TW" sz="4000" dirty="0">
                <a:ea typeface="華康儷中黑" panose="020B0509000000000000" pitchFamily="49" charset="-120"/>
              </a:rPr>
              <a:t>,</a:t>
            </a:r>
            <a:r>
              <a:rPr lang="zh-TW" altLang="en-US" sz="4000" dirty="0">
                <a:solidFill>
                  <a:srgbClr val="0000FF"/>
                </a:solidFill>
                <a:ea typeface="華康儷中黑" panose="020B0509000000000000" pitchFamily="49" charset="-120"/>
              </a:rPr>
              <a:t>並在這樣的愛人時</a:t>
            </a:r>
            <a:r>
              <a:rPr lang="en-US" altLang="zh-TW" sz="4000" dirty="0">
                <a:solidFill>
                  <a:srgbClr val="0000FF"/>
                </a:solidFill>
                <a:ea typeface="華康儷中黑" panose="020B0509000000000000" pitchFamily="49" charset="-120"/>
              </a:rPr>
              <a:t>,</a:t>
            </a:r>
            <a:r>
              <a:rPr lang="zh-TW" altLang="en-US" sz="4000" dirty="0">
                <a:solidFill>
                  <a:srgbClr val="0000FF"/>
                </a:solidFill>
                <a:ea typeface="華康儷中黑" panose="020B0509000000000000" pitchFamily="49" charset="-120"/>
              </a:rPr>
              <a:t>愛主</a:t>
            </a:r>
            <a:r>
              <a:rPr lang="en-US" altLang="zh-TW" sz="4000" dirty="0">
                <a:ea typeface="華康儷中黑" panose="020B0509000000000000" pitchFamily="49" charset="-120"/>
              </a:rPr>
              <a:t>.</a:t>
            </a:r>
            <a:br>
              <a:rPr lang="en-US" altLang="zh-TW" sz="4000" dirty="0">
                <a:ea typeface="華康儷中黑" panose="020B0509000000000000" pitchFamily="49" charset="-120"/>
              </a:rPr>
            </a:br>
            <a:r>
              <a:rPr lang="zh-TW" altLang="en-US" sz="4000" dirty="0">
                <a:ea typeface="華康儷中黑" panose="020B0509000000000000" pitchFamily="49" charset="-120"/>
              </a:rPr>
              <a:t>愛主離不開愛人</a:t>
            </a:r>
            <a:r>
              <a:rPr lang="en-US" altLang="zh-TW" sz="4000" dirty="0">
                <a:ea typeface="華康儷中黑" panose="020B0509000000000000" pitchFamily="49" charset="-120"/>
              </a:rPr>
              <a:t>,</a:t>
            </a:r>
            <a:r>
              <a:rPr lang="zh-TW" altLang="en-US" sz="4000" dirty="0">
                <a:ea typeface="華康儷中黑" panose="020B0509000000000000" pitchFamily="49" charset="-120"/>
              </a:rPr>
              <a:t>愛人離不開愛主</a:t>
            </a:r>
            <a:r>
              <a:rPr lang="en-US" altLang="zh-TW" sz="4000" dirty="0">
                <a:ea typeface="華康儷中黑" panose="020B0509000000000000" pitchFamily="49" charset="-120"/>
              </a:rPr>
              <a:t>.</a:t>
            </a:r>
          </a:p>
          <a:p>
            <a:pPr>
              <a:lnSpc>
                <a:spcPts val="4000"/>
              </a:lnSpc>
              <a:spcBef>
                <a:spcPts val="1200"/>
              </a:spcBef>
            </a:pPr>
            <a:r>
              <a:rPr lang="en-US" altLang="zh-TW" sz="4000" dirty="0">
                <a:ea typeface="華康儷中黑" panose="020B0509000000000000" pitchFamily="49" charset="-120"/>
              </a:rPr>
              <a:t>In the journey of knowing God, we have to </a:t>
            </a:r>
            <a:r>
              <a:rPr lang="en-US" altLang="zh-TW" sz="4000" dirty="0">
                <a:solidFill>
                  <a:srgbClr val="FF0000"/>
                </a:solidFill>
                <a:ea typeface="華康儷中黑" panose="020B0509000000000000" pitchFamily="49" charset="-120"/>
              </a:rPr>
              <a:t>love</a:t>
            </a:r>
            <a:r>
              <a:rPr lang="en-US" altLang="zh-TW" sz="4000" dirty="0">
                <a:ea typeface="華康儷中黑" panose="020B0509000000000000" pitchFamily="49" charset="-120"/>
              </a:rPr>
              <a:t> other people </a:t>
            </a:r>
            <a:r>
              <a:rPr lang="en-US" altLang="zh-TW" sz="4000" dirty="0">
                <a:solidFill>
                  <a:srgbClr val="FF0000"/>
                </a:solidFill>
                <a:ea typeface="華康儷中黑" panose="020B0509000000000000" pitchFamily="49" charset="-120"/>
              </a:rPr>
              <a:t>more deeply in God</a:t>
            </a:r>
            <a:r>
              <a:rPr lang="en-US" altLang="zh-TW" sz="4000" dirty="0">
                <a:ea typeface="華康儷中黑" panose="020B0509000000000000" pitchFamily="49" charset="-120"/>
              </a:rPr>
              <a:t>, and in loving others, we love God. Loving God is </a:t>
            </a:r>
            <a:r>
              <a:rPr lang="en-US" altLang="zh-TW" sz="4000" b="1" dirty="0">
                <a:solidFill>
                  <a:srgbClr val="9900CC"/>
                </a:solidFill>
                <a:ea typeface="華康儷中黑" panose="020B0509000000000000" pitchFamily="49" charset="-120"/>
              </a:rPr>
              <a:t>inseparable</a:t>
            </a:r>
            <a:r>
              <a:rPr lang="en-US" altLang="zh-TW" sz="4000" dirty="0">
                <a:ea typeface="華康儷中黑" panose="020B0509000000000000" pitchFamily="49" charset="-120"/>
              </a:rPr>
              <a:t> from loving other people, and loving others is </a:t>
            </a:r>
            <a:r>
              <a:rPr lang="en-US" altLang="zh-TW" sz="4000" b="1" dirty="0">
                <a:solidFill>
                  <a:srgbClr val="FF0000"/>
                </a:solidFill>
                <a:ea typeface="華康儷中黑" panose="020B0509000000000000" pitchFamily="49" charset="-120"/>
              </a:rPr>
              <a:t>inseparable</a:t>
            </a:r>
            <a:r>
              <a:rPr lang="en-US" altLang="zh-TW" sz="4000" dirty="0">
                <a:ea typeface="華康儷中黑" panose="020B0509000000000000" pitchFamily="49" charset="-120"/>
              </a:rPr>
              <a:t> from loving God.</a:t>
            </a:r>
          </a:p>
        </p:txBody>
      </p:sp>
    </p:spTree>
    <p:extLst>
      <p:ext uri="{BB962C8B-B14F-4D97-AF65-F5344CB8AC3E}">
        <p14:creationId xmlns:p14="http://schemas.microsoft.com/office/powerpoint/2010/main" val="2432141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F63CEDAA-23C8-4322-899B-51A83FF115CD}"/>
              </a:ext>
            </a:extLst>
          </p:cNvPr>
          <p:cNvSpPr>
            <a:spLocks noGrp="1"/>
          </p:cNvSpPr>
          <p:nvPr>
            <p:ph type="subTitle" idx="1"/>
          </p:nvPr>
        </p:nvSpPr>
        <p:spPr>
          <a:xfrm>
            <a:off x="0" y="276402"/>
            <a:ext cx="9144000" cy="6825006"/>
          </a:xfrm>
        </p:spPr>
        <p:txBody>
          <a:bodyPr/>
          <a:lstStyle/>
          <a:p>
            <a:r>
              <a:rPr lang="zh-TW" altLang="en-US" sz="4800" dirty="0">
                <a:solidFill>
                  <a:srgbClr val="9900CC"/>
                </a:solidFill>
                <a:ea typeface="華康儷中黑" panose="020B0509000000000000" pitchFamily="49" charset="-120"/>
              </a:rPr>
              <a:t>實踐是檢驗真理的標準</a:t>
            </a:r>
            <a:r>
              <a:rPr lang="en-US" altLang="zh-TW" sz="4800" dirty="0">
                <a:ea typeface="華康儷中黑" panose="020B0509000000000000" pitchFamily="49" charset="-120"/>
              </a:rPr>
              <a:t>,</a:t>
            </a:r>
          </a:p>
          <a:p>
            <a:pPr>
              <a:spcAft>
                <a:spcPts val="1200"/>
              </a:spcAft>
            </a:pPr>
            <a:r>
              <a:rPr lang="zh-TW" altLang="en-US" sz="4800" dirty="0">
                <a:ea typeface="華康儷中黑" panose="020B0509000000000000" pitchFamily="49" charset="-120"/>
              </a:rPr>
              <a:t>愛人也是檢驗是否愛主的標準</a:t>
            </a:r>
            <a:r>
              <a:rPr lang="en-US" altLang="zh-TW" sz="4800" dirty="0">
                <a:ea typeface="華康儷中黑" panose="020B0509000000000000" pitchFamily="49" charset="-120"/>
              </a:rPr>
              <a:t>.</a:t>
            </a:r>
          </a:p>
          <a:p>
            <a:pPr>
              <a:lnSpc>
                <a:spcPts val="5000"/>
              </a:lnSpc>
            </a:pPr>
            <a:r>
              <a:rPr lang="en-US" altLang="zh-TW" sz="4800" dirty="0">
                <a:solidFill>
                  <a:srgbClr val="C00000"/>
                </a:solidFill>
                <a:ea typeface="華康儷中黑" panose="020B0509000000000000" pitchFamily="49" charset="-120"/>
              </a:rPr>
              <a:t>Practice is the benchmark to gauge truth</a:t>
            </a:r>
            <a:r>
              <a:rPr lang="en-US" altLang="zh-TW" sz="4800" dirty="0">
                <a:ea typeface="華康儷中黑" panose="020B0509000000000000" pitchFamily="49" charset="-120"/>
              </a:rPr>
              <a:t>; loving others also is the benchmark to gauge </a:t>
            </a:r>
            <a:br>
              <a:rPr lang="en-US" altLang="zh-TW" sz="4800" dirty="0">
                <a:ea typeface="華康儷中黑" panose="020B0509000000000000" pitchFamily="49" charset="-120"/>
              </a:rPr>
            </a:br>
            <a:r>
              <a:rPr lang="en-US" altLang="zh-TW" sz="4800" dirty="0">
                <a:ea typeface="華康儷中黑" panose="020B0509000000000000" pitchFamily="49" charset="-120"/>
              </a:rPr>
              <a:t>if we love God.</a:t>
            </a:r>
          </a:p>
          <a:p>
            <a:endParaRPr lang="en-US" altLang="zh-TW" sz="4800" dirty="0">
              <a:ea typeface="華康儷中黑" panose="020B0509000000000000" pitchFamily="49" charset="-120"/>
            </a:endParaRPr>
          </a:p>
          <a:p>
            <a:endParaRPr lang="zh-TW" altLang="en-US" sz="4800" dirty="0">
              <a:ea typeface="華康儷中黑" panose="020B0509000000000000" pitchFamily="49" charset="-120"/>
            </a:endParaRPr>
          </a:p>
        </p:txBody>
      </p:sp>
    </p:spTree>
    <p:extLst>
      <p:ext uri="{BB962C8B-B14F-4D97-AF65-F5344CB8AC3E}">
        <p14:creationId xmlns:p14="http://schemas.microsoft.com/office/powerpoint/2010/main" val="805657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F63CEDAA-23C8-4322-899B-51A83FF115CD}"/>
              </a:ext>
            </a:extLst>
          </p:cNvPr>
          <p:cNvSpPr>
            <a:spLocks noGrp="1"/>
          </p:cNvSpPr>
          <p:nvPr>
            <p:ph type="subTitle" idx="1"/>
          </p:nvPr>
        </p:nvSpPr>
        <p:spPr>
          <a:xfrm>
            <a:off x="0" y="116632"/>
            <a:ext cx="9144000" cy="6825006"/>
          </a:xfrm>
        </p:spPr>
        <p:txBody>
          <a:bodyPr/>
          <a:lstStyle/>
          <a:p>
            <a:r>
              <a:rPr lang="zh-TW" altLang="en-US" sz="4000" dirty="0">
                <a:ea typeface="華康儷中黑" panose="020B0509000000000000" pitchFamily="49" charset="-120"/>
              </a:rPr>
              <a:t>藉著靈修我們愛主</a:t>
            </a:r>
            <a:r>
              <a:rPr lang="en-US" altLang="zh-TW" sz="4000" dirty="0">
                <a:ea typeface="華康儷中黑" panose="020B0509000000000000" pitchFamily="49" charset="-120"/>
              </a:rPr>
              <a:t>,</a:t>
            </a:r>
            <a:r>
              <a:rPr lang="zh-TW" altLang="en-US" sz="4000" dirty="0">
                <a:solidFill>
                  <a:srgbClr val="FF0000"/>
                </a:solidFill>
                <a:ea typeface="華康儷中黑" panose="020B0509000000000000" pitchFamily="49" charset="-120"/>
              </a:rPr>
              <a:t>在愛主時</a:t>
            </a:r>
            <a:r>
              <a:rPr lang="en-US" altLang="zh-TW" sz="4000" dirty="0">
                <a:solidFill>
                  <a:srgbClr val="FF0000"/>
                </a:solidFill>
                <a:ea typeface="華康儷中黑" panose="020B0509000000000000" pitchFamily="49" charset="-120"/>
              </a:rPr>
              <a:t>,</a:t>
            </a:r>
            <a:r>
              <a:rPr lang="zh-TW" altLang="en-US" sz="4000" dirty="0">
                <a:solidFill>
                  <a:srgbClr val="FF0000"/>
                </a:solidFill>
                <a:ea typeface="華康儷中黑" panose="020B0509000000000000" pitchFamily="49" charset="-120"/>
              </a:rPr>
              <a:t>培養更深的愛人的情懷</a:t>
            </a:r>
            <a:r>
              <a:rPr lang="en-US" altLang="zh-TW" sz="4000" dirty="0">
                <a:ea typeface="華康儷中黑" panose="020B0509000000000000" pitchFamily="49" charset="-120"/>
              </a:rPr>
              <a:t>;</a:t>
            </a:r>
            <a:r>
              <a:rPr lang="zh-TW" altLang="en-US" sz="4000" dirty="0">
                <a:ea typeface="華康儷中黑" panose="020B0509000000000000" pitchFamily="49" charset="-120"/>
              </a:rPr>
              <a:t>主看到我們這樣愛人</a:t>
            </a:r>
            <a:r>
              <a:rPr lang="en-US" altLang="zh-TW" sz="4000" dirty="0">
                <a:ea typeface="華康儷中黑" panose="020B0509000000000000" pitchFamily="49" charset="-120"/>
              </a:rPr>
              <a:t>,</a:t>
            </a:r>
            <a:br>
              <a:rPr lang="en-US" altLang="zh-TW" sz="4000" dirty="0">
                <a:ea typeface="華康儷中黑" panose="020B0509000000000000" pitchFamily="49" charset="-120"/>
              </a:rPr>
            </a:br>
            <a:r>
              <a:rPr lang="zh-TW" altLang="en-US" sz="4000" dirty="0">
                <a:ea typeface="華康儷中黑" panose="020B0509000000000000" pitchFamily="49" charset="-120"/>
              </a:rPr>
              <a:t>會十分高興</a:t>
            </a:r>
            <a:r>
              <a:rPr lang="en-US" altLang="zh-TW" sz="4000" dirty="0">
                <a:ea typeface="華康儷中黑" panose="020B0509000000000000" pitchFamily="49" charset="-120"/>
              </a:rPr>
              <a:t>,</a:t>
            </a:r>
            <a:r>
              <a:rPr lang="zh-TW" altLang="en-US" sz="4000" dirty="0">
                <a:ea typeface="華康儷中黑" panose="020B0509000000000000" pitchFamily="49" charset="-120"/>
              </a:rPr>
              <a:t>這樣我們才是真愛主</a:t>
            </a:r>
            <a:r>
              <a:rPr lang="en-US" altLang="zh-TW" sz="4000" dirty="0">
                <a:ea typeface="華康儷中黑" panose="020B0509000000000000" pitchFamily="49" charset="-120"/>
              </a:rPr>
              <a:t>.</a:t>
            </a:r>
          </a:p>
          <a:p>
            <a:pPr>
              <a:lnSpc>
                <a:spcPts val="4400"/>
              </a:lnSpc>
            </a:pPr>
            <a:r>
              <a:rPr lang="en-US" altLang="zh-TW" sz="4000" dirty="0">
                <a:ea typeface="華康儷中黑" panose="020B0509000000000000" pitchFamily="49" charset="-120"/>
              </a:rPr>
              <a:t>Through spiritual practices </a:t>
            </a:r>
            <a:r>
              <a:rPr lang="en-US" altLang="zh-TW" sz="4000" dirty="0">
                <a:solidFill>
                  <a:srgbClr val="C00000"/>
                </a:solidFill>
                <a:ea typeface="華康儷中黑" panose="020B0509000000000000" pitchFamily="49" charset="-120"/>
              </a:rPr>
              <a:t>we learn to love God</a:t>
            </a:r>
            <a:r>
              <a:rPr lang="en-US" altLang="zh-TW" sz="4000" dirty="0">
                <a:ea typeface="華康儷中黑" panose="020B0509000000000000" pitchFamily="49" charset="-120"/>
              </a:rPr>
              <a:t>. In loving God, we cultivate a bigger heart for loving others. Only when God sees how we thus love others and is very pleased that it really shows our </a:t>
            </a:r>
            <a:r>
              <a:rPr lang="en-US" altLang="zh-TW" sz="4000" b="1" dirty="0">
                <a:solidFill>
                  <a:srgbClr val="FF0000"/>
                </a:solidFill>
                <a:ea typeface="華康儷中黑" panose="020B0509000000000000" pitchFamily="49" charset="-120"/>
              </a:rPr>
              <a:t>genuine</a:t>
            </a:r>
            <a:r>
              <a:rPr lang="en-US" altLang="zh-TW" sz="4000" dirty="0">
                <a:solidFill>
                  <a:srgbClr val="FF0000"/>
                </a:solidFill>
                <a:ea typeface="華康儷中黑" panose="020B0509000000000000" pitchFamily="49" charset="-120"/>
              </a:rPr>
              <a:t> love for God</a:t>
            </a:r>
            <a:r>
              <a:rPr lang="en-US" altLang="zh-TW" sz="4000" dirty="0">
                <a:ea typeface="華康儷中黑" panose="020B0509000000000000" pitchFamily="49" charset="-120"/>
              </a:rPr>
              <a:t>.</a:t>
            </a:r>
          </a:p>
        </p:txBody>
      </p:sp>
    </p:spTree>
    <p:extLst>
      <p:ext uri="{BB962C8B-B14F-4D97-AF65-F5344CB8AC3E}">
        <p14:creationId xmlns:p14="http://schemas.microsoft.com/office/powerpoint/2010/main" val="543757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CF74C999-27B1-4DC8-B2D6-7E1D9A610737}"/>
              </a:ext>
            </a:extLst>
          </p:cNvPr>
          <p:cNvSpPr>
            <a:spLocks noGrp="1" noChangeArrowheads="1"/>
          </p:cNvSpPr>
          <p:nvPr>
            <p:ph type="subTitle" idx="1"/>
          </p:nvPr>
        </p:nvSpPr>
        <p:spPr>
          <a:xfrm>
            <a:off x="0" y="116632"/>
            <a:ext cx="9144000" cy="6165850"/>
          </a:xfrm>
        </p:spPr>
        <p:txBody>
          <a:bodyPr/>
          <a:lstStyle/>
          <a:p>
            <a:pPr eaLnBrk="1">
              <a:lnSpc>
                <a:spcPts val="4800"/>
              </a:lnSpc>
              <a:defRPr/>
            </a:pPr>
            <a:r>
              <a:rPr lang="zh-TW" altLang="en-US" sz="3400" dirty="0">
                <a:solidFill>
                  <a:srgbClr val="00FF00"/>
                </a:solidFill>
                <a:ea typeface="華康儷中黑" pitchFamily="49" charset="-120"/>
              </a:rPr>
              <a:t>宗徒信經</a:t>
            </a:r>
            <a:endParaRPr lang="en-US" altLang="zh-TW" sz="3400" dirty="0">
              <a:solidFill>
                <a:srgbClr val="00FF00"/>
              </a:solidFill>
              <a:ea typeface="華康儷中黑" pitchFamily="49" charset="-120"/>
            </a:endParaRPr>
          </a:p>
          <a:p>
            <a:pPr algn="just" eaLnBrk="1">
              <a:lnSpc>
                <a:spcPts val="4800"/>
              </a:lnSpc>
              <a:defRPr/>
            </a:pPr>
            <a:r>
              <a:rPr lang="zh-TW" altLang="en-US" sz="3350" dirty="0">
                <a:solidFill>
                  <a:schemeClr val="bg1"/>
                </a:solidFill>
                <a:ea typeface="華康儷中黑" pitchFamily="49" charset="-120"/>
              </a:rPr>
              <a:t>我信全能的天主父，天地萬物的創造者。</a:t>
            </a:r>
            <a:r>
              <a:rPr lang="zh-TW" altLang="en-US" sz="3350" dirty="0">
                <a:solidFill>
                  <a:srgbClr val="FFFF00"/>
                </a:solidFill>
                <a:ea typeface="華康儷中黑" pitchFamily="49" charset="-120"/>
              </a:rPr>
              <a:t>我信父的唯一子，我們的主耶穌基督。</a:t>
            </a:r>
            <a:r>
              <a:rPr lang="zh-TW" altLang="en-US" sz="3350" dirty="0">
                <a:solidFill>
                  <a:schemeClr val="bg1"/>
                </a:solidFill>
                <a:ea typeface="華康儷中黑" pitchFamily="49" charset="-120"/>
              </a:rPr>
              <a:t>祂因聖神降孕，由童貞瑪利亞誕生。</a:t>
            </a:r>
            <a:r>
              <a:rPr lang="zh-TW" altLang="en-US" sz="3350" dirty="0">
                <a:solidFill>
                  <a:srgbClr val="FFFF00"/>
                </a:solidFill>
                <a:ea typeface="華康儷中黑" pitchFamily="49" charset="-120"/>
              </a:rPr>
              <a:t>祂在比拉多執政時蒙難，被釘在十字架上，死而安葬。</a:t>
            </a:r>
            <a:r>
              <a:rPr lang="zh-TW" altLang="en-US" sz="3350" dirty="0">
                <a:solidFill>
                  <a:schemeClr val="bg1"/>
                </a:solidFill>
                <a:ea typeface="華康儷中黑" pitchFamily="49" charset="-120"/>
              </a:rPr>
              <a:t>祂下降陰府，第三日從死者中復活。</a:t>
            </a:r>
            <a:r>
              <a:rPr lang="zh-TW" altLang="en-US" sz="3350" dirty="0">
                <a:solidFill>
                  <a:srgbClr val="FFFF00"/>
                </a:solidFill>
                <a:ea typeface="華康儷中黑" pitchFamily="49" charset="-120"/>
              </a:rPr>
              <a:t>祂升了天，坐在全能天主父的右邊。</a:t>
            </a:r>
            <a:r>
              <a:rPr lang="zh-TW" altLang="en-US" sz="3350" dirty="0">
                <a:solidFill>
                  <a:schemeClr val="bg1"/>
                </a:solidFill>
                <a:ea typeface="華康儷中黑" pitchFamily="49" charset="-120"/>
              </a:rPr>
              <a:t>祂要從天降來，審判生者死者。</a:t>
            </a:r>
            <a:r>
              <a:rPr lang="zh-TW" altLang="en-US" sz="3350" dirty="0">
                <a:solidFill>
                  <a:srgbClr val="FFFF00"/>
                </a:solidFill>
                <a:ea typeface="華康儷中黑" pitchFamily="49" charset="-120"/>
              </a:rPr>
              <a:t>我信聖神。</a:t>
            </a:r>
            <a:r>
              <a:rPr lang="zh-TW" altLang="en-US" sz="3350" spc="300" dirty="0">
                <a:solidFill>
                  <a:schemeClr val="bg1"/>
                </a:solidFill>
                <a:ea typeface="華康儷中黑" pitchFamily="49" charset="-120"/>
              </a:rPr>
              <a:t>我信聖而公教會，諸聖的相通。</a:t>
            </a:r>
            <a:r>
              <a:rPr lang="zh-TW" altLang="en-US" sz="3350" spc="300" dirty="0">
                <a:solidFill>
                  <a:srgbClr val="FFFF00"/>
                </a:solidFill>
                <a:ea typeface="華康儷中黑" pitchFamily="49" charset="-120"/>
              </a:rPr>
              <a:t>罪過的赦免</a:t>
            </a:r>
            <a:r>
              <a:rPr lang="zh-TW" altLang="en-US" sz="3350" spc="300" dirty="0">
                <a:solidFill>
                  <a:schemeClr val="bg1"/>
                </a:solidFill>
                <a:ea typeface="華康儷中黑" pitchFamily="49" charset="-120"/>
              </a:rPr>
              <a:t>。肉身的復活。</a:t>
            </a:r>
            <a:r>
              <a:rPr lang="zh-TW" altLang="en-US" sz="3350" spc="300" dirty="0">
                <a:solidFill>
                  <a:srgbClr val="FFFF00"/>
                </a:solidFill>
                <a:ea typeface="華康儷中黑" pitchFamily="49" charset="-120"/>
              </a:rPr>
              <a:t>永恆的生命</a:t>
            </a:r>
            <a:r>
              <a:rPr lang="zh-TW" altLang="en-US" sz="3350" spc="300" dirty="0">
                <a:solidFill>
                  <a:schemeClr val="bg1"/>
                </a:solidFill>
                <a:ea typeface="華康儷中黑" pitchFamily="49" charset="-120"/>
              </a:rPr>
              <a:t>。</a:t>
            </a:r>
            <a:r>
              <a:rPr lang="zh-TW" altLang="en-US" sz="3350" spc="300" dirty="0">
                <a:solidFill>
                  <a:srgbClr val="FFFF00"/>
                </a:solidFill>
                <a:ea typeface="華康儷中黑" pitchFamily="49" charset="-120"/>
              </a:rPr>
              <a:t>亞孟。</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BFFD3E5-F0E6-43CE-BBF2-4E19B14DDE9C}"/>
              </a:ext>
            </a:extLst>
          </p:cNvPr>
          <p:cNvSpPr>
            <a:spLocks noGrp="1" noChangeArrowheads="1"/>
          </p:cNvSpPr>
          <p:nvPr>
            <p:ph type="body" idx="1"/>
          </p:nvPr>
        </p:nvSpPr>
        <p:spPr>
          <a:xfrm>
            <a:off x="0" y="44624"/>
            <a:ext cx="9144000" cy="6308725"/>
          </a:xfrm>
          <a:solidFill>
            <a:schemeClr val="tx1"/>
          </a:solidFill>
        </p:spPr>
        <p:txBody>
          <a:bodyPr/>
          <a:lstStyle/>
          <a:p>
            <a:pPr algn="ctr" eaLnBrk="1" hangingPunct="1">
              <a:lnSpc>
                <a:spcPct val="120000"/>
              </a:lnSpc>
              <a:spcBef>
                <a:spcPct val="0"/>
              </a:spcBef>
              <a:spcAft>
                <a:spcPct val="40000"/>
              </a:spcAft>
              <a:buFontTx/>
              <a:buNone/>
              <a:defRPr/>
            </a:pPr>
            <a:r>
              <a:rPr lang="zh-TW" altLang="en-US" sz="5400" dirty="0">
                <a:solidFill>
                  <a:schemeClr val="bg1"/>
                </a:solidFill>
                <a:latin typeface="華康勘亭流" pitchFamily="65" charset="-120"/>
                <a:ea typeface="華康勘亭流" pitchFamily="65" charset="-120"/>
              </a:rPr>
              <a:t>信 友 禱 詞</a:t>
            </a:r>
          </a:p>
          <a:p>
            <a:pPr algn="ctr" eaLnBrk="1" hangingPunct="1">
              <a:lnSpc>
                <a:spcPts val="7200"/>
              </a:lnSpc>
              <a:spcBef>
                <a:spcPct val="0"/>
              </a:spcBef>
              <a:buFontTx/>
              <a:buNone/>
              <a:defRPr/>
            </a:pPr>
            <a:r>
              <a:rPr lang="zh-TW" altLang="en-US" sz="6000" dirty="0">
                <a:solidFill>
                  <a:srgbClr val="FFFF00"/>
                </a:solidFill>
                <a:latin typeface="華康少女文字W5" panose="040F0509000000000000" pitchFamily="81" charset="-120"/>
                <a:ea typeface="華康少女文字W5" panose="040F0509000000000000" pitchFamily="81" charset="-120"/>
              </a:rPr>
              <a:t>請為我們所愛的人</a:t>
            </a:r>
          </a:p>
          <a:p>
            <a:pPr algn="ctr" eaLnBrk="1" hangingPunct="1">
              <a:lnSpc>
                <a:spcPts val="7200"/>
              </a:lnSpc>
              <a:spcBef>
                <a:spcPct val="0"/>
              </a:spcBef>
              <a:spcAft>
                <a:spcPct val="40000"/>
              </a:spcAft>
              <a:buFontTx/>
              <a:buNone/>
              <a:defRPr/>
            </a:pPr>
            <a:r>
              <a:rPr lang="zh-TW" altLang="en-US" sz="6000" dirty="0">
                <a:solidFill>
                  <a:srgbClr val="FFFF00"/>
                </a:solidFill>
                <a:latin typeface="華康少女文字W5" panose="040F0509000000000000" pitchFamily="81" charset="-120"/>
                <a:ea typeface="華康少女文字W5" panose="040F0509000000000000" pitchFamily="81" charset="-120"/>
              </a:rPr>
              <a:t>和所關心的世界祈禱</a:t>
            </a:r>
          </a:p>
          <a:p>
            <a:pPr marL="0" eaLnBrk="1" hangingPunct="1">
              <a:spcBef>
                <a:spcPts val="0"/>
              </a:spcBef>
              <a:buFontTx/>
              <a:buNone/>
              <a:defRPr/>
            </a:pPr>
            <a:r>
              <a:rPr lang="zh-TW" altLang="en-US" sz="4400" dirty="0">
                <a:solidFill>
                  <a:schemeClr val="bg1"/>
                </a:solidFill>
                <a:latin typeface="華康正顏楷體W7" panose="03000709000000000000" pitchFamily="65" charset="-120"/>
                <a:ea typeface="華康正顏楷體W7" panose="03000709000000000000" pitchFamily="65" charset="-120"/>
              </a:rPr>
              <a:t>如果我們所求的合符天主聖意</a:t>
            </a:r>
            <a:r>
              <a:rPr lang="en-US" altLang="zh-TW" sz="4400" dirty="0">
                <a:solidFill>
                  <a:schemeClr val="bg1"/>
                </a:solidFill>
                <a:latin typeface="華康正顏楷體W7" panose="03000709000000000000" pitchFamily="65" charset="-120"/>
                <a:ea typeface="華康正顏楷體W7" panose="03000709000000000000" pitchFamily="65" charset="-120"/>
              </a:rPr>
              <a:t>,</a:t>
            </a:r>
            <a:r>
              <a:rPr lang="zh-TW" altLang="en-US" sz="4400" dirty="0">
                <a:solidFill>
                  <a:schemeClr val="bg1"/>
                </a:solidFill>
                <a:latin typeface="華康正顏楷體W7" panose="03000709000000000000" pitchFamily="65" charset="-120"/>
                <a:ea typeface="華康正顏楷體W7" panose="03000709000000000000" pitchFamily="65" charset="-120"/>
              </a:rPr>
              <a:t>他一定會俯聽</a:t>
            </a:r>
            <a:r>
              <a:rPr lang="en-US" altLang="zh-TW" sz="4400" dirty="0">
                <a:solidFill>
                  <a:schemeClr val="bg1"/>
                </a:solidFill>
                <a:latin typeface="華康正顏楷體W7" panose="03000709000000000000" pitchFamily="65" charset="-120"/>
                <a:ea typeface="華康正顏楷體W7" panose="03000709000000000000" pitchFamily="65" charset="-120"/>
              </a:rPr>
              <a:t>,</a:t>
            </a:r>
            <a:r>
              <a:rPr lang="zh-TW" altLang="en-US" sz="4400" dirty="0">
                <a:solidFill>
                  <a:schemeClr val="bg1"/>
                </a:solidFill>
                <a:latin typeface="華康正顏楷體W7" panose="03000709000000000000" pitchFamily="65" charset="-120"/>
                <a:ea typeface="華康正顏楷體W7" panose="03000709000000000000" pitchFamily="65" charset="-120"/>
              </a:rPr>
              <a:t>因為</a:t>
            </a:r>
            <a:r>
              <a:rPr lang="zh-TW" altLang="en-US" sz="4400" dirty="0">
                <a:solidFill>
                  <a:srgbClr val="00FF00"/>
                </a:solidFill>
                <a:latin typeface="華康正顏楷體W7" panose="03000709000000000000" pitchFamily="65" charset="-120"/>
                <a:ea typeface="華康正顏楷體W7" panose="03000709000000000000" pitchFamily="65" charset="-120"/>
              </a:rPr>
              <a:t>他愛我們多過我們愛我們自己</a:t>
            </a:r>
            <a:r>
              <a:rPr lang="en-US" altLang="zh-TW" sz="4400" dirty="0">
                <a:solidFill>
                  <a:srgbClr val="00FF00"/>
                </a:solidFill>
                <a:latin typeface="華康正顏楷體W7" panose="03000709000000000000" pitchFamily="65" charset="-120"/>
                <a:ea typeface="華康正顏楷體W7" panose="03000709000000000000" pitchFamily="65" charset="-120"/>
              </a:rPr>
              <a:t>,</a:t>
            </a:r>
            <a:r>
              <a:rPr lang="zh-TW" altLang="en-US" sz="4400" dirty="0">
                <a:solidFill>
                  <a:srgbClr val="FFFF00"/>
                </a:solidFill>
                <a:latin typeface="華康正顏楷體W7" panose="03000709000000000000" pitchFamily="65" charset="-120"/>
                <a:ea typeface="華康正顏楷體W7" panose="03000709000000000000" pitchFamily="65" charset="-120"/>
              </a:rPr>
              <a:t>他知道我們真正的需要。</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777ECDC-76D5-4E43-B873-3E7E430ADF01}"/>
              </a:ext>
            </a:extLst>
          </p:cNvPr>
          <p:cNvSpPr>
            <a:spLocks noGrp="1" noChangeArrowheads="1"/>
          </p:cNvSpPr>
          <p:nvPr>
            <p:ph type="body" idx="1"/>
          </p:nvPr>
        </p:nvSpPr>
        <p:spPr>
          <a:xfrm>
            <a:off x="0" y="216743"/>
            <a:ext cx="9144000" cy="6524625"/>
          </a:xfrm>
        </p:spPr>
        <p:txBody>
          <a:bodyPr/>
          <a:lstStyle/>
          <a:p>
            <a:pPr algn="ctr" eaLnBrk="1" hangingPunct="1">
              <a:buFontTx/>
              <a:buNone/>
            </a:pPr>
            <a:r>
              <a:rPr lang="en-US" altLang="zh-TW" sz="4800" dirty="0"/>
              <a:t>  </a:t>
            </a:r>
            <a:r>
              <a:rPr lang="zh-TW" altLang="en-US" sz="5200" dirty="0">
                <a:solidFill>
                  <a:schemeClr val="bg1"/>
                </a:solidFill>
                <a:ea typeface="華康粗黑體(P)" panose="020B0700000000000000" pitchFamily="34" charset="-120"/>
              </a:rPr>
              <a:t>願天父的慈愛，基督的聖寵，</a:t>
            </a:r>
          </a:p>
          <a:p>
            <a:pPr algn="ctr" eaLnBrk="1" hangingPunct="1">
              <a:buFontTx/>
              <a:buNone/>
            </a:pPr>
            <a:r>
              <a:rPr lang="zh-TW" altLang="en-US" sz="5200" dirty="0">
                <a:solidFill>
                  <a:schemeClr val="bg1"/>
                </a:solidFill>
                <a:ea typeface="華康粗黑體(P)" panose="020B0700000000000000" pitchFamily="34" charset="-120"/>
              </a:rPr>
              <a:t>聖神的恩賜，與你們同在</a:t>
            </a:r>
            <a:r>
              <a:rPr lang="zh-TW" altLang="en-US" sz="3600" dirty="0">
                <a:solidFill>
                  <a:srgbClr val="CC3300"/>
                </a:solidFill>
              </a:rPr>
              <a:t> </a:t>
            </a:r>
          </a:p>
          <a:p>
            <a:pPr algn="ctr" eaLnBrk="1" hangingPunct="1">
              <a:spcBef>
                <a:spcPts val="2400"/>
              </a:spcBef>
              <a:spcAft>
                <a:spcPts val="1800"/>
              </a:spcAft>
              <a:buFontTx/>
              <a:buNone/>
            </a:pPr>
            <a:r>
              <a:rPr lang="zh-TW" altLang="en-US" sz="6600" dirty="0">
                <a:solidFill>
                  <a:srgbClr val="FFFF00"/>
                </a:solidFill>
                <a:ea typeface="華康粗黑體(P)" panose="020B0700000000000000" pitchFamily="34" charset="-120"/>
              </a:rPr>
              <a:t>也與你的心靈同在</a:t>
            </a:r>
          </a:p>
          <a:p>
            <a:pPr algn="ctr" eaLnBrk="1" hangingPunct="1">
              <a:buFontTx/>
              <a:buNone/>
            </a:pPr>
            <a:r>
              <a:rPr lang="zh-TW" altLang="en-US" sz="5400" dirty="0">
                <a:solidFill>
                  <a:srgbClr val="00FF00"/>
                </a:solidFill>
                <a:latin typeface="華康儷中黑" panose="020B0509000000000000" pitchFamily="49" charset="-120"/>
                <a:ea typeface="華康儷中黑" panose="020B0509000000000000" pitchFamily="49" charset="-120"/>
              </a:rPr>
              <a:t>祝福</a:t>
            </a:r>
            <a:r>
              <a:rPr lang="zh-TW" altLang="en-US" sz="4000" dirty="0">
                <a:solidFill>
                  <a:srgbClr val="00FF00"/>
                </a:solidFill>
                <a:latin typeface="華康儷中黑" panose="020B0509000000000000" pitchFamily="49" charset="-120"/>
                <a:ea typeface="華康儷中黑" panose="020B0509000000000000" pitchFamily="49" charset="-120"/>
              </a:rPr>
              <a:t>的</a:t>
            </a:r>
            <a:r>
              <a:rPr lang="zh-TW" altLang="en-US" sz="5400" dirty="0">
                <a:solidFill>
                  <a:srgbClr val="00FF00"/>
                </a:solidFill>
                <a:latin typeface="華康儷中黑" panose="020B0509000000000000" pitchFamily="49" charset="-120"/>
                <a:ea typeface="華康儷中黑" panose="020B0509000000000000" pitchFamily="49" charset="-120"/>
              </a:rPr>
              <a:t>能量</a:t>
            </a:r>
            <a:r>
              <a:rPr lang="zh-TW" altLang="en-US" sz="4000" dirty="0">
                <a:solidFill>
                  <a:srgbClr val="00FF00"/>
                </a:solidFill>
                <a:latin typeface="華康儷中黑" panose="020B0509000000000000" pitchFamily="49" charset="-120"/>
                <a:ea typeface="華康儷中黑" panose="020B0509000000000000" pitchFamily="49" charset="-120"/>
              </a:rPr>
              <a:t>非常大</a:t>
            </a:r>
          </a:p>
          <a:p>
            <a:pPr algn="ctr" eaLnBrk="1" hangingPunct="1">
              <a:spcBef>
                <a:spcPct val="0"/>
              </a:spcBef>
              <a:buFontTx/>
              <a:buNone/>
            </a:pPr>
            <a:r>
              <a:rPr lang="zh-TW" altLang="en-US" sz="4000" dirty="0">
                <a:solidFill>
                  <a:schemeClr val="bg1"/>
                </a:solidFill>
                <a:ea typeface="標楷體" panose="03000509000000000000" pitchFamily="65" charset="-120"/>
              </a:rPr>
              <a:t>請多點祝福，少點抱怨，更勿詛咒</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副標題 2"/>
          <p:cNvSpPr>
            <a:spLocks noGrp="1"/>
          </p:cNvSpPr>
          <p:nvPr>
            <p:ph type="subTitle" idx="1"/>
          </p:nvPr>
        </p:nvSpPr>
        <p:spPr>
          <a:xfrm>
            <a:off x="0" y="71710"/>
            <a:ext cx="9144000" cy="6597650"/>
          </a:xfrm>
        </p:spPr>
        <p:txBody>
          <a:bodyPr/>
          <a:lstStyle/>
          <a:p>
            <a:pPr marL="250825" indent="-457200" algn="l">
              <a:spcBef>
                <a:spcPts val="300"/>
              </a:spcBef>
              <a:spcAft>
                <a:spcPts val="600"/>
              </a:spcAft>
            </a:pPr>
            <a:r>
              <a:rPr lang="en-US" altLang="zh-TW" sz="3100" dirty="0">
                <a:ea typeface="華康正顏楷體W7" pitchFamily="65" charset="-120"/>
              </a:rPr>
              <a:t>1.</a:t>
            </a:r>
            <a:r>
              <a:rPr lang="zh-TW" altLang="en-US" sz="3100" dirty="0">
                <a:ea typeface="華康正顏楷體W7" pitchFamily="65" charset="-120"/>
              </a:rPr>
              <a:t>請為教宗祈禱：上主</a:t>
            </a:r>
            <a:r>
              <a:rPr lang="en-US" altLang="zh-TW" sz="3100" dirty="0">
                <a:ea typeface="華康正顏楷體W7" pitchFamily="65" charset="-120"/>
              </a:rPr>
              <a:t>,</a:t>
            </a:r>
            <a:r>
              <a:rPr lang="zh-TW" altLang="en-US" sz="3100" dirty="0">
                <a:ea typeface="華康正顏楷體W7" pitchFamily="65" charset="-120"/>
              </a:rPr>
              <a:t>求你祝福教宗</a:t>
            </a:r>
            <a:r>
              <a:rPr lang="en-US" altLang="zh-TW" sz="3100" dirty="0">
                <a:ea typeface="華康正顏楷體W7" pitchFamily="65" charset="-120"/>
              </a:rPr>
              <a:t>,</a:t>
            </a:r>
            <a:r>
              <a:rPr lang="zh-TW" altLang="en-US" sz="3100" dirty="0">
                <a:ea typeface="華康正顏楷體W7" pitchFamily="65" charset="-120"/>
              </a:rPr>
              <a:t>賜給他健康和智慧</a:t>
            </a:r>
            <a:r>
              <a:rPr lang="en-US" altLang="zh-TW" sz="3100" dirty="0">
                <a:ea typeface="華康正顏楷體W7" pitchFamily="65" charset="-120"/>
              </a:rPr>
              <a:t>,</a:t>
            </a:r>
            <a:r>
              <a:rPr lang="zh-TW" altLang="en-US" sz="3100" dirty="0">
                <a:ea typeface="華康正顏楷體W7" pitchFamily="65" charset="-120"/>
              </a:rPr>
              <a:t>讓他能帶領世界建設天國</a:t>
            </a:r>
            <a:r>
              <a:rPr lang="en-US" altLang="zh-TW" sz="3100" dirty="0">
                <a:ea typeface="華康正顏楷體W7" pitchFamily="65" charset="-120"/>
              </a:rPr>
              <a:t>,</a:t>
            </a:r>
            <a:r>
              <a:rPr lang="zh-TW" altLang="en-US" sz="3100" dirty="0">
                <a:ea typeface="華康正顏楷體W7" pitchFamily="65" charset="-120"/>
              </a:rPr>
              <a:t>並使世界變為眾生平等</a:t>
            </a:r>
            <a:r>
              <a:rPr lang="en-US" altLang="zh-TW" sz="3100" dirty="0">
                <a:ea typeface="華康正顏楷體W7" pitchFamily="65" charset="-120"/>
              </a:rPr>
              <a:t>,</a:t>
            </a:r>
            <a:r>
              <a:rPr lang="zh-TW" altLang="en-US" sz="3100" dirty="0">
                <a:ea typeface="華康正顏楷體W7" pitchFamily="65" charset="-120"/>
              </a:rPr>
              <a:t>國</a:t>
            </a:r>
            <a:r>
              <a:rPr lang="zh-TW" altLang="en-US" sz="3100" dirty="0">
                <a:solidFill>
                  <a:srgbClr val="9900CC"/>
                </a:solidFill>
                <a:ea typeface="華康正顏楷體W7" pitchFamily="65" charset="-120"/>
              </a:rPr>
              <a:t>國</a:t>
            </a:r>
            <a:r>
              <a:rPr lang="zh-TW" altLang="en-US" sz="3100" dirty="0">
                <a:ea typeface="華康正顏楷體W7" pitchFamily="65" charset="-120"/>
              </a:rPr>
              <a:t>平等</a:t>
            </a:r>
            <a:r>
              <a:rPr lang="en-US" altLang="zh-TW" sz="3100" dirty="0">
                <a:ea typeface="華康正顏楷體W7" pitchFamily="65" charset="-120"/>
              </a:rPr>
              <a:t>,</a:t>
            </a:r>
            <a:r>
              <a:rPr lang="zh-TW" altLang="en-US" sz="3100" dirty="0">
                <a:ea typeface="華康正顏楷體W7" pitchFamily="65" charset="-120"/>
              </a:rPr>
              <a:t>教</a:t>
            </a:r>
            <a:r>
              <a:rPr lang="zh-TW" altLang="en-US" sz="3100" dirty="0">
                <a:solidFill>
                  <a:srgbClr val="9900CC"/>
                </a:solidFill>
                <a:ea typeface="華康正顏楷體W7" pitchFamily="65" charset="-120"/>
              </a:rPr>
              <a:t>教</a:t>
            </a:r>
            <a:r>
              <a:rPr lang="zh-TW" altLang="en-US" sz="3100" dirty="0">
                <a:ea typeface="華康正顏楷體W7" pitchFamily="65" charset="-120"/>
              </a:rPr>
              <a:t>平等的天家</a:t>
            </a:r>
            <a:r>
              <a:rPr lang="en-US" altLang="zh-TW" sz="3100" dirty="0">
                <a:ea typeface="華康正顏楷體W7" pitchFamily="65" charset="-120"/>
              </a:rPr>
              <a:t>.</a:t>
            </a:r>
            <a:r>
              <a:rPr lang="zh-TW" altLang="en-US" sz="3100" dirty="0">
                <a:ea typeface="華康正顏楷體W7" pitchFamily="65" charset="-120"/>
              </a:rPr>
              <a:t>我們同聲祈禱！</a:t>
            </a:r>
            <a:endParaRPr lang="en-US" altLang="zh-TW" sz="3100" dirty="0">
              <a:ea typeface="華康正顏楷體W7" pitchFamily="65" charset="-120"/>
            </a:endParaRPr>
          </a:p>
          <a:p>
            <a:pPr marL="250825" indent="-457200" algn="l">
              <a:lnSpc>
                <a:spcPts val="2500"/>
              </a:lnSpc>
              <a:spcBef>
                <a:spcPts val="300"/>
              </a:spcBef>
            </a:pPr>
            <a:r>
              <a:rPr lang="zh-TW" altLang="en-US" sz="3100" dirty="0">
                <a:solidFill>
                  <a:srgbClr val="C00000"/>
                </a:solidFill>
                <a:ea typeface="華康正顏楷體W7" pitchFamily="65" charset="-120"/>
              </a:rPr>
              <a:t>        眾：求主俯聽我們！</a:t>
            </a:r>
            <a:endParaRPr lang="en-US" altLang="zh-TW" sz="3100" dirty="0">
              <a:solidFill>
                <a:srgbClr val="C00000"/>
              </a:solidFill>
              <a:ea typeface="華康正顏楷體W7" pitchFamily="65" charset="-120"/>
            </a:endParaRPr>
          </a:p>
          <a:p>
            <a:pPr marL="250825" indent="-457200" algn="l">
              <a:spcBef>
                <a:spcPts val="300"/>
              </a:spcBef>
            </a:pPr>
            <a:r>
              <a:rPr lang="en-US" altLang="zh-TW" sz="3100" dirty="0">
                <a:solidFill>
                  <a:srgbClr val="0000FF"/>
                </a:solidFill>
                <a:ea typeface="華康正顏楷體W7" pitchFamily="65" charset="-120"/>
              </a:rPr>
              <a:t>2.</a:t>
            </a:r>
            <a:r>
              <a:rPr lang="zh-TW" altLang="en-US" sz="3100" dirty="0">
                <a:solidFill>
                  <a:srgbClr val="0000FF"/>
                </a:solidFill>
                <a:ea typeface="華康正顏楷體W7" pitchFamily="65" charset="-120"/>
              </a:rPr>
              <a:t>請為中國的環保計劃祈禱：上主</a:t>
            </a:r>
            <a:r>
              <a:rPr lang="en-US" altLang="zh-TW" sz="3100" dirty="0">
                <a:solidFill>
                  <a:srgbClr val="0000FF"/>
                </a:solidFill>
                <a:ea typeface="華康正顏楷體W7" pitchFamily="65" charset="-120"/>
              </a:rPr>
              <a:t>,</a:t>
            </a:r>
            <a:r>
              <a:rPr lang="zh-TW" altLang="en-US" sz="3100" dirty="0">
                <a:solidFill>
                  <a:srgbClr val="0000FF"/>
                </a:solidFill>
                <a:ea typeface="華康正顏楷體W7" pitchFamily="65" charset="-120"/>
              </a:rPr>
              <a:t>求你祝福我們祖國的環保努力</a:t>
            </a:r>
            <a:r>
              <a:rPr lang="en-US" altLang="zh-TW" sz="3100" dirty="0">
                <a:solidFill>
                  <a:srgbClr val="0000FF"/>
                </a:solidFill>
                <a:ea typeface="華康正顏楷體W7" pitchFamily="65" charset="-120"/>
              </a:rPr>
              <a:t>,</a:t>
            </a:r>
            <a:r>
              <a:rPr lang="zh-TW" altLang="en-US" sz="3100" dirty="0">
                <a:solidFill>
                  <a:srgbClr val="0000FF"/>
                </a:solidFill>
                <a:ea typeface="華康正顏楷體W7" pitchFamily="65" charset="-120"/>
              </a:rPr>
              <a:t>並讓中國的環保成功</a:t>
            </a:r>
            <a:r>
              <a:rPr lang="en-US" altLang="zh-TW" sz="3100" dirty="0">
                <a:solidFill>
                  <a:srgbClr val="0000FF"/>
                </a:solidFill>
                <a:ea typeface="華康正顏楷體W7" pitchFamily="65" charset="-120"/>
              </a:rPr>
              <a:t>,</a:t>
            </a:r>
            <a:r>
              <a:rPr lang="zh-TW" altLang="en-US" sz="3100" dirty="0">
                <a:solidFill>
                  <a:srgbClr val="0000FF"/>
                </a:solidFill>
                <a:ea typeface="華康正顏楷體W7" pitchFamily="65" charset="-120"/>
              </a:rPr>
              <a:t>能成為世界與人類的祝福。我們同聲祈禱！</a:t>
            </a:r>
            <a:endParaRPr lang="en-US" altLang="zh-TW" sz="3100" dirty="0">
              <a:solidFill>
                <a:srgbClr val="0000FF"/>
              </a:solidFill>
              <a:ea typeface="華康正顏楷體W7" pitchFamily="65" charset="-120"/>
            </a:endParaRPr>
          </a:p>
          <a:p>
            <a:pPr marL="250825" indent="-457200" algn="l">
              <a:spcBef>
                <a:spcPts val="300"/>
              </a:spcBef>
            </a:pPr>
            <a:r>
              <a:rPr lang="en-US" altLang="zh-TW" sz="3100" dirty="0">
                <a:ea typeface="華康正顏楷體W7" pitchFamily="65" charset="-120"/>
              </a:rPr>
              <a:t>3.</a:t>
            </a:r>
            <a:r>
              <a:rPr lang="zh-TW" altLang="en-US" sz="3100" dirty="0">
                <a:ea typeface="華康正顏楷體W7" pitchFamily="65" charset="-120"/>
              </a:rPr>
              <a:t>請為第三世界的人民祈禱</a:t>
            </a:r>
            <a:r>
              <a:rPr lang="en-US" altLang="zh-TW" sz="3100" dirty="0">
                <a:ea typeface="華康正顏楷體W7" pitchFamily="65" charset="-120"/>
              </a:rPr>
              <a:t>:</a:t>
            </a:r>
            <a:r>
              <a:rPr lang="zh-TW" altLang="en-US" sz="3100" dirty="0">
                <a:ea typeface="華康正顏楷體W7" pitchFamily="65" charset="-120"/>
              </a:rPr>
              <a:t>上主</a:t>
            </a:r>
            <a:r>
              <a:rPr lang="en-US" altLang="zh-TW" sz="3100" dirty="0">
                <a:ea typeface="華康正顏楷體W7" pitchFamily="65" charset="-120"/>
              </a:rPr>
              <a:t>,</a:t>
            </a:r>
            <a:r>
              <a:rPr lang="zh-TW" altLang="en-US" sz="3100" dirty="0">
                <a:ea typeface="華康正顏楷體W7" pitchFamily="65" charset="-120"/>
              </a:rPr>
              <a:t>求你祝福全世界的人民</a:t>
            </a:r>
            <a:r>
              <a:rPr lang="en-US" altLang="zh-TW" sz="3100" dirty="0">
                <a:ea typeface="華康正顏楷體W7" pitchFamily="65" charset="-120"/>
              </a:rPr>
              <a:t>,</a:t>
            </a:r>
            <a:r>
              <a:rPr lang="zh-TW" altLang="en-US" sz="3100" dirty="0">
                <a:ea typeface="華康正顏楷體W7" pitchFamily="65" charset="-120"/>
              </a:rPr>
              <a:t>特別是貧窮國家的子民</a:t>
            </a:r>
            <a:r>
              <a:rPr lang="en-US" altLang="zh-TW" sz="3100" dirty="0">
                <a:ea typeface="華康正顏楷體W7" pitchFamily="65" charset="-120"/>
              </a:rPr>
              <a:t>,</a:t>
            </a:r>
            <a:r>
              <a:rPr lang="zh-TW" altLang="en-US" sz="3100" dirty="0">
                <a:ea typeface="華康正顏楷體W7" pitchFamily="65" charset="-120"/>
              </a:rPr>
              <a:t>讓他們早脫困境</a:t>
            </a:r>
            <a:r>
              <a:rPr lang="en-US" altLang="zh-TW" sz="3100" dirty="0">
                <a:ea typeface="華康正顏楷體W7" pitchFamily="65" charset="-120"/>
              </a:rPr>
              <a:t>.</a:t>
            </a:r>
            <a:r>
              <a:rPr lang="zh-TW" altLang="en-US" sz="3100" dirty="0">
                <a:ea typeface="華康正顏楷體W7" pitchFamily="65" charset="-120"/>
              </a:rPr>
              <a:t>也感動更多有錢的國家</a:t>
            </a:r>
            <a:r>
              <a:rPr lang="en-US" altLang="zh-TW" sz="3100" dirty="0">
                <a:ea typeface="華康正顏楷體W7" pitchFamily="65" charset="-120"/>
              </a:rPr>
              <a:t>,</a:t>
            </a:r>
            <a:r>
              <a:rPr lang="zh-TW" altLang="en-US" sz="3100">
                <a:ea typeface="華康正顏楷體W7" pitchFamily="65" charset="-120"/>
              </a:rPr>
              <a:t>和窮國分享</a:t>
            </a:r>
            <a:r>
              <a:rPr lang="zh-TW" altLang="en-US" sz="3100" dirty="0">
                <a:ea typeface="華康正顏楷體W7" pitchFamily="65" charset="-120"/>
              </a:rPr>
              <a:t>財富</a:t>
            </a:r>
            <a:r>
              <a:rPr lang="en-US" altLang="zh-TW" sz="3100" dirty="0">
                <a:ea typeface="華康正顏楷體W7" pitchFamily="65" charset="-120"/>
              </a:rPr>
              <a:t>.</a:t>
            </a:r>
            <a:r>
              <a:rPr lang="zh-TW" altLang="en-US" sz="3100" dirty="0">
                <a:ea typeface="華康正顏楷體W7" pitchFamily="65" charset="-120"/>
              </a:rPr>
              <a:t>我們同聲祈禱</a:t>
            </a:r>
            <a:r>
              <a:rPr lang="en-US" altLang="zh-TW" sz="3100" dirty="0">
                <a:ea typeface="華康正顏楷體W7" pitchFamily="65" charset="-120"/>
              </a:rPr>
              <a:t>!</a:t>
            </a:r>
          </a:p>
          <a:p>
            <a:pPr marL="250825" indent="-457200" algn="l">
              <a:spcBef>
                <a:spcPts val="300"/>
              </a:spcBef>
            </a:pPr>
            <a:r>
              <a:rPr lang="en-US" altLang="zh-TW" sz="3100" dirty="0">
                <a:solidFill>
                  <a:srgbClr val="C00000"/>
                </a:solidFill>
                <a:ea typeface="華康正顏楷體W7" pitchFamily="65" charset="-120"/>
              </a:rPr>
              <a:t>4.</a:t>
            </a:r>
            <a:r>
              <a:rPr lang="zh-TW" altLang="en-US" sz="3100" dirty="0">
                <a:solidFill>
                  <a:srgbClr val="C00000"/>
                </a:solidFill>
                <a:ea typeface="華康正顏楷體W7" pitchFamily="65" charset="-120"/>
              </a:rPr>
              <a:t>請為我們未來的新主教周守仁神父祈禱</a:t>
            </a:r>
            <a:r>
              <a:rPr lang="en-US" altLang="zh-TW" sz="3100" dirty="0">
                <a:solidFill>
                  <a:srgbClr val="C00000"/>
                </a:solidFill>
                <a:ea typeface="華康正顏楷體W7" pitchFamily="65" charset="-120"/>
              </a:rPr>
              <a:t>:</a:t>
            </a:r>
            <a:r>
              <a:rPr lang="zh-TW" altLang="en-US" sz="3100" dirty="0">
                <a:solidFill>
                  <a:srgbClr val="C00000"/>
                </a:solidFill>
                <a:ea typeface="華康正顏楷體W7" pitchFamily="65" charset="-120"/>
              </a:rPr>
              <a:t>上主</a:t>
            </a:r>
            <a:r>
              <a:rPr lang="en-US" altLang="zh-TW" sz="3100" dirty="0">
                <a:solidFill>
                  <a:srgbClr val="C00000"/>
                </a:solidFill>
                <a:ea typeface="華康正顏楷體W7" pitchFamily="65" charset="-120"/>
              </a:rPr>
              <a:t>,</a:t>
            </a:r>
            <a:r>
              <a:rPr lang="zh-TW" altLang="en-US" sz="3100" dirty="0">
                <a:solidFill>
                  <a:srgbClr val="C00000"/>
                </a:solidFill>
                <a:ea typeface="華康正顏楷體W7" pitchFamily="65" charset="-120"/>
              </a:rPr>
              <a:t>求你祝福他</a:t>
            </a:r>
            <a:r>
              <a:rPr lang="en-US" altLang="zh-TW" sz="3100" dirty="0">
                <a:solidFill>
                  <a:srgbClr val="C00000"/>
                </a:solidFill>
                <a:ea typeface="華康正顏楷體W7" pitchFamily="65" charset="-120"/>
              </a:rPr>
              <a:t>,</a:t>
            </a:r>
            <a:r>
              <a:rPr lang="zh-TW" altLang="en-US" sz="3100" dirty="0">
                <a:solidFill>
                  <a:srgbClr val="C00000"/>
                </a:solidFill>
                <a:ea typeface="華康正顏楷體W7" pitchFamily="65" charset="-120"/>
              </a:rPr>
              <a:t>讓他能帶領香港教會活出梵二精神</a:t>
            </a:r>
            <a:r>
              <a:rPr lang="en-US" altLang="zh-TW" sz="3100" dirty="0">
                <a:solidFill>
                  <a:srgbClr val="C00000"/>
                </a:solidFill>
                <a:ea typeface="華康正顏楷體W7" pitchFamily="65" charset="-120"/>
              </a:rPr>
              <a:t>,</a:t>
            </a:r>
            <a:r>
              <a:rPr lang="zh-TW" altLang="en-US" sz="3100" dirty="0">
                <a:solidFill>
                  <a:srgbClr val="C00000"/>
                </a:solidFill>
                <a:ea typeface="華康正顏楷體W7" pitchFamily="65" charset="-120"/>
              </a:rPr>
              <a:t>作社會的酵母</a:t>
            </a:r>
            <a:r>
              <a:rPr lang="en-US" altLang="zh-TW" sz="3100" dirty="0">
                <a:solidFill>
                  <a:srgbClr val="C00000"/>
                </a:solidFill>
                <a:ea typeface="華康正顏楷體W7" pitchFamily="65" charset="-120"/>
              </a:rPr>
              <a:t>,</a:t>
            </a:r>
            <a:r>
              <a:rPr lang="zh-TW" altLang="en-US" sz="3100" dirty="0">
                <a:solidFill>
                  <a:srgbClr val="C00000"/>
                </a:solidFill>
                <a:ea typeface="華康正顏楷體W7" pitchFamily="65" charset="-120"/>
              </a:rPr>
              <a:t>教會的中堅</a:t>
            </a:r>
            <a:r>
              <a:rPr lang="en-US" altLang="zh-TW" sz="3100" dirty="0">
                <a:solidFill>
                  <a:srgbClr val="C00000"/>
                </a:solidFill>
                <a:ea typeface="華康正顏楷體W7" pitchFamily="65" charset="-120"/>
              </a:rPr>
              <a:t>,</a:t>
            </a:r>
            <a:r>
              <a:rPr lang="zh-TW" altLang="en-US" sz="3100" dirty="0">
                <a:solidFill>
                  <a:srgbClr val="C00000"/>
                </a:solidFill>
                <a:ea typeface="華康正顏楷體W7" pitchFamily="65" charset="-120"/>
              </a:rPr>
              <a:t>中梵的橋樑</a:t>
            </a:r>
            <a:r>
              <a:rPr lang="en-US" altLang="zh-TW" sz="3100" dirty="0">
                <a:solidFill>
                  <a:srgbClr val="C00000"/>
                </a:solidFill>
                <a:ea typeface="華康正顏楷體W7" pitchFamily="65" charset="-120"/>
              </a:rPr>
              <a:t>.</a:t>
            </a:r>
            <a:r>
              <a:rPr lang="zh-TW" altLang="en-US" sz="3100" dirty="0">
                <a:solidFill>
                  <a:srgbClr val="C00000"/>
                </a:solidFill>
                <a:ea typeface="華康正顏楷體W7" pitchFamily="65" charset="-120"/>
              </a:rPr>
              <a:t>我們同聲祈禱！</a:t>
            </a:r>
            <a:endParaRPr lang="zh-HK" altLang="en-US" sz="3100" dirty="0">
              <a:solidFill>
                <a:srgbClr val="C00000"/>
              </a:solidFill>
              <a:ea typeface="華康正顏楷體W7" pitchFamily="65" charset="-120"/>
            </a:endParaRPr>
          </a:p>
        </p:txBody>
      </p:sp>
    </p:spTree>
    <p:extLst>
      <p:ext uri="{BB962C8B-B14F-4D97-AF65-F5344CB8AC3E}">
        <p14:creationId xmlns:p14="http://schemas.microsoft.com/office/powerpoint/2010/main" val="2054335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animEffect transition="in" filter="fade">
                                      <p:cBhvr>
                                        <p:cTn id="7" dur="1000"/>
                                        <p:tgtEl>
                                          <p:spTgt spid="35842">
                                            <p:txEl>
                                              <p:pRg st="2" end="2"/>
                                            </p:txEl>
                                          </p:spTgt>
                                        </p:tgtEl>
                                      </p:cBhvr>
                                    </p:animEffect>
                                    <p:anim calcmode="lin" valueType="num">
                                      <p:cBhvr>
                                        <p:cTn id="8" dur="1000" fill="hold"/>
                                        <p:tgtEl>
                                          <p:spTgt spid="3584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58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5842">
                                            <p:txEl>
                                              <p:pRg st="3" end="3"/>
                                            </p:txEl>
                                          </p:spTgt>
                                        </p:tgtEl>
                                        <p:attrNameLst>
                                          <p:attrName>style.visibility</p:attrName>
                                        </p:attrNameLst>
                                      </p:cBhvr>
                                      <p:to>
                                        <p:strVal val="visible"/>
                                      </p:to>
                                    </p:set>
                                    <p:anim calcmode="lin" valueType="num">
                                      <p:cBhvr additive="base">
                                        <p:cTn id="14" dur="500" fill="hold"/>
                                        <p:tgtEl>
                                          <p:spTgt spid="35842">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58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5842">
                                            <p:txEl>
                                              <p:pRg st="4" end="4"/>
                                            </p:txEl>
                                          </p:spTgt>
                                        </p:tgtEl>
                                        <p:attrNameLst>
                                          <p:attrName>style.visibility</p:attrName>
                                        </p:attrNameLst>
                                      </p:cBhvr>
                                      <p:to>
                                        <p:strVal val="visible"/>
                                      </p:to>
                                    </p:set>
                                    <p:anim calcmode="lin" valueType="num">
                                      <p:cBhvr>
                                        <p:cTn id="20" dur="500" fill="hold"/>
                                        <p:tgtEl>
                                          <p:spTgt spid="35842">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5842">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58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C7BCE3F-8D62-4476-966A-31FEA3F1B0C6}"/>
              </a:ext>
            </a:extLst>
          </p:cNvPr>
          <p:cNvSpPr>
            <a:spLocks noGrp="1" noChangeArrowheads="1"/>
          </p:cNvSpPr>
          <p:nvPr>
            <p:ph type="body" idx="1"/>
          </p:nvPr>
        </p:nvSpPr>
        <p:spPr>
          <a:xfrm>
            <a:off x="0" y="188640"/>
            <a:ext cx="9144000" cy="6264697"/>
          </a:xfrm>
        </p:spPr>
        <p:txBody>
          <a:bodyPr/>
          <a:lstStyle/>
          <a:p>
            <a:pPr algn="ctr" eaLnBrk="1" hangingPunct="1">
              <a:buFontTx/>
              <a:buNone/>
            </a:pPr>
            <a:r>
              <a:rPr lang="zh-TW" altLang="en-US" sz="5400" dirty="0">
                <a:solidFill>
                  <a:schemeClr val="bg1"/>
                </a:solidFill>
                <a:latin typeface="華康粗黑體" panose="020B0709000000000000" pitchFamily="49" charset="-120"/>
                <a:ea typeface="華康粗黑體" panose="020B0709000000000000" pitchFamily="49" charset="-120"/>
              </a:rPr>
              <a:t>奉 獻</a:t>
            </a:r>
          </a:p>
          <a:p>
            <a:pPr algn="ctr" eaLnBrk="1" hangingPunct="1">
              <a:spcAft>
                <a:spcPts val="1800"/>
              </a:spcAft>
              <a:buFontTx/>
              <a:buNone/>
            </a:pPr>
            <a:r>
              <a:rPr lang="zh-TW" altLang="en-US" sz="5200" dirty="0">
                <a:solidFill>
                  <a:schemeClr val="bg1"/>
                </a:solidFill>
                <a:latin typeface="金梅毛碑楷" pitchFamily="49" charset="-120"/>
                <a:ea typeface="金梅毛碑楷" pitchFamily="49" charset="-120"/>
              </a:rPr>
              <a:t>我們的</a:t>
            </a:r>
            <a:r>
              <a:rPr lang="zh-TW" altLang="en-US" sz="6600" dirty="0">
                <a:solidFill>
                  <a:srgbClr val="FFFF00"/>
                </a:solidFill>
                <a:latin typeface="華康儷中黑" panose="020B0509000000000000" pitchFamily="49" charset="-120"/>
                <a:ea typeface="華康儷中黑" panose="020B0509000000000000" pitchFamily="49" charset="-120"/>
              </a:rPr>
              <a:t>生命</a:t>
            </a:r>
            <a:r>
              <a:rPr lang="zh-TW" altLang="en-US" sz="5200" dirty="0">
                <a:solidFill>
                  <a:schemeClr val="bg1"/>
                </a:solidFill>
                <a:latin typeface="金梅毛碑楷" pitchFamily="49" charset="-120"/>
                <a:ea typeface="金梅毛碑楷" pitchFamily="49" charset="-120"/>
              </a:rPr>
              <a:t>和我們的</a:t>
            </a:r>
            <a:r>
              <a:rPr lang="zh-TW" altLang="en-US" sz="6600" dirty="0">
                <a:solidFill>
                  <a:srgbClr val="FFFF00"/>
                </a:solidFill>
                <a:latin typeface="華康儷中黑" panose="020B0509000000000000" pitchFamily="49" charset="-120"/>
                <a:ea typeface="華康儷中黑" panose="020B0509000000000000" pitchFamily="49" charset="-120"/>
              </a:rPr>
              <a:t>所有</a:t>
            </a:r>
          </a:p>
          <a:p>
            <a:pPr eaLnBrk="1" hangingPunct="1">
              <a:buFontTx/>
              <a:buNone/>
            </a:pPr>
            <a:r>
              <a:rPr lang="zh-TW" altLang="en-US" dirty="0">
                <a:solidFill>
                  <a:schemeClr val="bg1"/>
                </a:solidFill>
                <a:latin typeface="標楷體" panose="03000509000000000000" pitchFamily="65" charset="-120"/>
                <a:ea typeface="標楷體" panose="03000509000000000000" pitchFamily="65" charset="-120"/>
              </a:rPr>
              <a:t> 善用</a:t>
            </a:r>
            <a:r>
              <a:rPr lang="zh-TW" altLang="en-US" dirty="0">
                <a:solidFill>
                  <a:srgbClr val="00FF00"/>
                </a:solidFill>
                <a:latin typeface="華康儷中黑" panose="020B0509000000000000" pitchFamily="49" charset="-120"/>
                <a:ea typeface="華康儷中黑" panose="020B0509000000000000" pitchFamily="49" charset="-120"/>
              </a:rPr>
              <a:t>時間</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充實自己</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人際和諧</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幫助別人</a:t>
            </a:r>
            <a:endParaRPr lang="en-US" altLang="zh-TW" dirty="0">
              <a:solidFill>
                <a:schemeClr val="bg1"/>
              </a:solidFill>
              <a:latin typeface="標楷體" panose="03000509000000000000" pitchFamily="65" charset="-120"/>
              <a:ea typeface="標楷體" panose="03000509000000000000" pitchFamily="65" charset="-120"/>
            </a:endParaRPr>
          </a:p>
          <a:p>
            <a:pPr eaLnBrk="1" hangingPunct="1">
              <a:buFontTx/>
              <a:buNone/>
            </a:pPr>
            <a:r>
              <a:rPr lang="zh-TW" altLang="en-US" dirty="0">
                <a:solidFill>
                  <a:schemeClr val="bg1"/>
                </a:solidFill>
                <a:latin typeface="標楷體" panose="03000509000000000000" pitchFamily="65" charset="-120"/>
                <a:ea typeface="標楷體" panose="03000509000000000000" pitchFamily="65" charset="-120"/>
              </a:rPr>
              <a:t> 善用</a:t>
            </a:r>
            <a:r>
              <a:rPr lang="zh-TW" altLang="en-US" dirty="0">
                <a:solidFill>
                  <a:srgbClr val="00FF00"/>
                </a:solidFill>
                <a:latin typeface="華康儷中黑" panose="020B0509000000000000" pitchFamily="49" charset="-120"/>
                <a:ea typeface="華康儷中黑" panose="020B0509000000000000" pitchFamily="49" charset="-120"/>
              </a:rPr>
              <a:t>金錢</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既已為人己愈有</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既已與人己愈多</a:t>
            </a:r>
            <a:endParaRPr lang="en-US" altLang="zh-TW" dirty="0">
              <a:solidFill>
                <a:schemeClr val="bg1"/>
              </a:solidFill>
              <a:latin typeface="標楷體" panose="03000509000000000000" pitchFamily="65" charset="-120"/>
              <a:ea typeface="標楷體" panose="03000509000000000000" pitchFamily="65" charset="-120"/>
            </a:endParaRPr>
          </a:p>
          <a:p>
            <a:pPr eaLnBrk="1" hangingPunct="1">
              <a:buFontTx/>
              <a:buNone/>
            </a:pPr>
            <a:r>
              <a:rPr lang="zh-TW" altLang="en-US" dirty="0">
                <a:solidFill>
                  <a:schemeClr val="bg1"/>
                </a:solidFill>
                <a:latin typeface="標楷體" panose="03000509000000000000" pitchFamily="65" charset="-120"/>
                <a:ea typeface="標楷體" panose="03000509000000000000" pitchFamily="65" charset="-120"/>
              </a:rPr>
              <a:t> 善用</a:t>
            </a:r>
            <a:r>
              <a:rPr lang="zh-TW" altLang="en-US" dirty="0">
                <a:solidFill>
                  <a:srgbClr val="00FF00"/>
                </a:solidFill>
                <a:latin typeface="華康儷中黑" panose="020B0509000000000000" pitchFamily="49" charset="-120"/>
                <a:ea typeface="華康儷中黑" panose="020B0509000000000000" pitchFamily="49" charset="-120"/>
              </a:rPr>
              <a:t>才能</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天非私富一人</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託以眾貧者之命</a:t>
            </a:r>
            <a:endParaRPr lang="en-US" altLang="zh-TW" dirty="0">
              <a:solidFill>
                <a:schemeClr val="bg1"/>
              </a:solidFill>
              <a:latin typeface="標楷體" panose="03000509000000000000" pitchFamily="65" charset="-120"/>
              <a:ea typeface="標楷體" panose="03000509000000000000" pitchFamily="65" charset="-120"/>
            </a:endParaRPr>
          </a:p>
          <a:p>
            <a:pPr eaLnBrk="1" hangingPunct="1">
              <a:buFontTx/>
              <a:buNone/>
            </a:pPr>
            <a:r>
              <a:rPr lang="en-US" altLang="zh-TW" dirty="0">
                <a:solidFill>
                  <a:schemeClr val="bg1"/>
                </a:solidFill>
                <a:latin typeface="標楷體" panose="03000509000000000000" pitchFamily="65" charset="-120"/>
                <a:ea typeface="標楷體" panose="03000509000000000000" pitchFamily="65" charset="-120"/>
              </a:rPr>
              <a:t>          </a:t>
            </a:r>
            <a:r>
              <a:rPr lang="zh-TW" altLang="en-US" dirty="0">
                <a:solidFill>
                  <a:schemeClr val="bg1"/>
                </a:solidFill>
                <a:latin typeface="標楷體" panose="03000509000000000000" pitchFamily="65" charset="-120"/>
                <a:ea typeface="標楷體" panose="03000509000000000000" pitchFamily="65" charset="-120"/>
              </a:rPr>
              <a:t>天非私貴一人</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託以眾賤者之身</a:t>
            </a:r>
            <a:endParaRPr lang="en-US" altLang="zh-TW" dirty="0">
              <a:solidFill>
                <a:schemeClr val="bg1"/>
              </a:solidFill>
              <a:latin typeface="標楷體" panose="03000509000000000000" pitchFamily="65" charset="-120"/>
              <a:ea typeface="標楷體" panose="03000509000000000000" pitchFamily="65" charset="-120"/>
            </a:endParaRPr>
          </a:p>
          <a:p>
            <a:pPr eaLnBrk="1" hangingPunct="1">
              <a:buFontTx/>
              <a:buNone/>
            </a:pPr>
            <a:r>
              <a:rPr lang="zh-TW" altLang="en-US" dirty="0">
                <a:solidFill>
                  <a:schemeClr val="bg1"/>
                </a:solidFill>
                <a:latin typeface="標楷體" panose="03000509000000000000" pitchFamily="65" charset="-120"/>
                <a:ea typeface="標楷體" panose="03000509000000000000" pitchFamily="65" charset="-120"/>
              </a:rPr>
              <a:t> 善用</a:t>
            </a:r>
            <a:r>
              <a:rPr lang="zh-TW" altLang="en-US" dirty="0">
                <a:solidFill>
                  <a:srgbClr val="00FF00"/>
                </a:solidFill>
                <a:latin typeface="華康儷中黑" panose="020B0509000000000000" pitchFamily="49" charset="-120"/>
                <a:ea typeface="華康儷中黑" panose="020B0509000000000000" pitchFamily="49" charset="-120"/>
              </a:rPr>
              <a:t>愛心</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為大同而努力</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為天國而獻身</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副標題 2">
            <a:extLst>
              <a:ext uri="{FF2B5EF4-FFF2-40B4-BE49-F238E27FC236}">
                <a16:creationId xmlns:a16="http://schemas.microsoft.com/office/drawing/2014/main" id="{A0A3C2C5-93B8-42A8-B865-F07B4495881E}"/>
              </a:ext>
            </a:extLst>
          </p:cNvPr>
          <p:cNvSpPr>
            <a:spLocks noGrp="1"/>
          </p:cNvSpPr>
          <p:nvPr>
            <p:ph type="subTitle" idx="1"/>
          </p:nvPr>
        </p:nvSpPr>
        <p:spPr>
          <a:xfrm>
            <a:off x="0" y="116632"/>
            <a:ext cx="9144000" cy="6336704"/>
          </a:xfrm>
          <a:solidFill>
            <a:schemeClr val="tx1"/>
          </a:solidFill>
        </p:spPr>
        <p:txBody>
          <a:bodyPr/>
          <a:lstStyle/>
          <a:p>
            <a:pPr marL="1346200" indent="-1263650" algn="l">
              <a:defRPr/>
            </a:pPr>
            <a:r>
              <a:rPr lang="zh-TW" altLang="en-US"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主祭：上主，萬有的天主，你賜給我們食糧，我們讚美你；我們將這麥面餅，呈獻給你，</a:t>
            </a:r>
            <a:r>
              <a:rPr lang="zh-TW" altLang="en-US" dirty="0">
                <a:solidFill>
                  <a:srgbClr val="FFFF00"/>
                </a:solidFill>
                <a:latin typeface="華康儷中黑" panose="020B0509000000000000" pitchFamily="49" charset="-120"/>
                <a:ea typeface="華康儷中黑" panose="020B0509000000000000" pitchFamily="49" charset="-120"/>
                <a:cs typeface="華康黑體-GB5" panose="020B0509000000000000" pitchFamily="49" charset="-120"/>
              </a:rPr>
              <a:t>這是大地的產物，也是人類勞動的成果</a:t>
            </a:r>
            <a:r>
              <a:rPr lang="zh-TW" altLang="en-US"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，願它成為我們的生命之糧。</a:t>
            </a:r>
            <a:endParaRPr lang="en-US" altLang="zh-TW"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endParaRPr>
          </a:p>
          <a:p>
            <a:pPr marL="539750" indent="-457200" algn="l">
              <a:spcAft>
                <a:spcPts val="1200"/>
              </a:spcAft>
              <a:defRPr/>
            </a:pPr>
            <a:r>
              <a:rPr lang="zh-TW" altLang="en-US" sz="2800"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眾：</a:t>
            </a:r>
            <a:r>
              <a:rPr lang="zh-TW" altLang="en-US"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願天主永受讚美！</a:t>
            </a:r>
            <a:endParaRPr lang="en-US" altLang="zh-TW"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endParaRPr>
          </a:p>
          <a:p>
            <a:pPr marL="1346200" indent="-1263650" algn="l">
              <a:defRPr/>
            </a:pPr>
            <a:r>
              <a:rPr lang="zh-TW" altLang="en-US"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主祭：上主、萬有的天主，你賜給我們飲品，我們讚美你；我們將這葡萄酒，呈獻給你，</a:t>
            </a:r>
            <a:r>
              <a:rPr lang="zh-TW" altLang="en-US" dirty="0">
                <a:solidFill>
                  <a:srgbClr val="FFFF00"/>
                </a:solidFill>
                <a:latin typeface="華康儷中黑" panose="020B0509000000000000" pitchFamily="49" charset="-120"/>
                <a:ea typeface="華康儷中黑" panose="020B0509000000000000" pitchFamily="49" charset="-120"/>
                <a:cs typeface="華康黑體-GB5" panose="020B0509000000000000" pitchFamily="49" charset="-120"/>
              </a:rPr>
              <a:t>這是大地的產物，也是人類勞動的成果，</a:t>
            </a:r>
            <a:r>
              <a:rPr lang="zh-TW" altLang="en-US"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願它成為我們的精神飲品。</a:t>
            </a:r>
            <a:endParaRPr lang="en-US" altLang="zh-TW"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endParaRPr>
          </a:p>
          <a:p>
            <a:pPr marL="539750" indent="-457200" algn="l">
              <a:defRPr/>
            </a:pPr>
            <a:r>
              <a:rPr lang="zh-TW" altLang="en-US" sz="2800" dirty="0">
                <a:solidFill>
                  <a:schemeClr val="bg1"/>
                </a:solidFill>
                <a:latin typeface="華康儷中黑" panose="020B0509000000000000" pitchFamily="49" charset="-120"/>
                <a:ea typeface="華康儷中黑" panose="020B0509000000000000" pitchFamily="49" charset="-120"/>
                <a:cs typeface="華康黑體-GB5" panose="020B0509000000000000" pitchFamily="49" charset="-120"/>
              </a:rPr>
              <a:t>眾：</a:t>
            </a:r>
            <a:r>
              <a:rPr lang="zh-TW" altLang="en-US"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rPr>
              <a:t>願天主永受讚美！</a:t>
            </a:r>
            <a:endParaRPr lang="zh-HK" altLang="en-US" dirty="0">
              <a:solidFill>
                <a:srgbClr val="00FF00"/>
              </a:solidFill>
              <a:latin typeface="華康儷中黑" panose="020B0509000000000000" pitchFamily="49" charset="-120"/>
              <a:ea typeface="華康儷中黑" panose="020B0509000000000000" pitchFamily="49" charset="-120"/>
              <a:cs typeface="華康黑體-GB5" panose="020B0509000000000000" pitchFamily="49"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3750808-C209-4ADA-BCD2-AB674921C696}"/>
              </a:ext>
            </a:extLst>
          </p:cNvPr>
          <p:cNvSpPr>
            <a:spLocks noGrp="1" noChangeArrowheads="1"/>
          </p:cNvSpPr>
          <p:nvPr>
            <p:ph type="body" sz="half" idx="1"/>
          </p:nvPr>
        </p:nvSpPr>
        <p:spPr>
          <a:xfrm>
            <a:off x="35496" y="116632"/>
            <a:ext cx="5795963" cy="6453187"/>
          </a:xfrm>
        </p:spPr>
        <p:txBody>
          <a:bodyPr/>
          <a:lstStyle/>
          <a:p>
            <a:pPr eaLnBrk="1" hangingPunct="1">
              <a:spcAft>
                <a:spcPts val="1200"/>
              </a:spcAft>
              <a:buFontTx/>
              <a:buNone/>
            </a:pPr>
            <a:r>
              <a:rPr lang="en-US" altLang="zh-TW" sz="2800" dirty="0"/>
              <a:t>   </a:t>
            </a:r>
            <a:r>
              <a:rPr lang="zh-TW" altLang="en-US" sz="4000" dirty="0">
                <a:solidFill>
                  <a:schemeClr val="bg1"/>
                </a:solidFill>
                <a:latin typeface="華康粗黑體(P)" panose="020B0700000000000000" pitchFamily="34" charset="-120"/>
                <a:ea typeface="華康粗黑體(P)" panose="020B0700000000000000" pitchFamily="34" charset="-120"/>
              </a:rPr>
              <a:t>各位兄弟姊妹，請你們祈禱，望全能的天主聖父，收納我和你們共同奉獻的聖祭。</a:t>
            </a:r>
          </a:p>
          <a:p>
            <a:pPr eaLnBrk="1" hangingPunct="1">
              <a:spcBef>
                <a:spcPts val="600"/>
              </a:spcBef>
              <a:buFontTx/>
              <a:buNone/>
            </a:pPr>
            <a:r>
              <a:rPr lang="zh-TW" altLang="en-US" sz="4000" dirty="0">
                <a:latin typeface="華康粗黑體(P)" panose="020B0700000000000000" pitchFamily="34" charset="-120"/>
                <a:ea typeface="華康粗黑體(P)" panose="020B0700000000000000" pitchFamily="34" charset="-120"/>
              </a:rPr>
              <a:t>  </a:t>
            </a:r>
            <a:r>
              <a:rPr lang="zh-TW" altLang="en-US" sz="4000" dirty="0">
                <a:solidFill>
                  <a:srgbClr val="FFFF00"/>
                </a:solidFill>
                <a:latin typeface="華康粗黑體(P)" panose="020B0700000000000000" pitchFamily="34" charset="-120"/>
                <a:ea typeface="華康粗黑體(P)" panose="020B0700000000000000" pitchFamily="34" charset="-120"/>
              </a:rPr>
              <a:t>望上主從你的手中，收納這個聖祭，為讚美並光榮衪的聖名，也為我們和衪整個聖教會的益處。</a:t>
            </a:r>
            <a:endParaRPr lang="zh-TW" altLang="en-US" sz="4000" dirty="0">
              <a:solidFill>
                <a:srgbClr val="FFFF00"/>
              </a:solidFill>
            </a:endParaRPr>
          </a:p>
        </p:txBody>
      </p:sp>
      <p:pic>
        <p:nvPicPr>
          <p:cNvPr id="82947" name="Picture 3" descr="76">
            <a:extLst>
              <a:ext uri="{FF2B5EF4-FFF2-40B4-BE49-F238E27FC236}">
                <a16:creationId xmlns:a16="http://schemas.microsoft.com/office/drawing/2014/main" id="{E5DA1768-9161-428F-8C25-085BBCCD3687}"/>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786438" y="1052736"/>
            <a:ext cx="3197225" cy="3325813"/>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6FCDFC7-678E-4B97-B430-935F0E6E5208}"/>
              </a:ext>
            </a:extLst>
          </p:cNvPr>
          <p:cNvSpPr>
            <a:spLocks noGrp="1" noChangeArrowheads="1"/>
          </p:cNvSpPr>
          <p:nvPr>
            <p:ph type="body" idx="1"/>
          </p:nvPr>
        </p:nvSpPr>
        <p:spPr>
          <a:xfrm>
            <a:off x="0" y="116632"/>
            <a:ext cx="9144000" cy="6408712"/>
          </a:xfrm>
          <a:noFill/>
        </p:spPr>
        <p:txBody>
          <a:bodyPr/>
          <a:lstStyle/>
          <a:p>
            <a:pPr marL="0" indent="0" eaLnBrk="1" hangingPunct="1">
              <a:buFontTx/>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獻禮經</a:t>
            </a:r>
            <a:endPar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endParaRPr>
          </a:p>
          <a:p>
            <a:pPr marL="0" indent="0" algn="just" eaLnBrk="1">
              <a:lnSpc>
                <a:spcPts val="4800"/>
              </a:lnSpc>
              <a:spcBef>
                <a:spcPts val="600"/>
              </a:spcBef>
              <a:buFontTx/>
              <a:buNone/>
            </a:pPr>
            <a:r>
              <a:rPr lang="zh-TW" altLang="en-US" sz="4400" dirty="0">
                <a:solidFill>
                  <a:schemeClr val="bg1"/>
                </a:solidFill>
                <a:latin typeface="華康魏碑體" panose="03000709000000000000" pitchFamily="65" charset="-120"/>
                <a:ea typeface="華康魏碑體" panose="03000709000000000000" pitchFamily="65" charset="-120"/>
                <a:cs typeface="華康中黑體" panose="020B0509000000000000" pitchFamily="49" charset="-120"/>
              </a:rPr>
              <a:t>上主，願這獻禮，</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包括祭台上的餅與酒</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和我們的生命與所有</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即時間</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金錢</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才能和愛心</a:t>
            </a:r>
            <a:r>
              <a:rPr lang="en-US" altLang="zh-TW" sz="4400" dirty="0">
                <a:solidFill>
                  <a:srgbClr val="FFFF00"/>
                </a:solidFill>
                <a:latin typeface="華康魏碑體" panose="03000709000000000000" pitchFamily="65" charset="-120"/>
                <a:ea typeface="華康魏碑體" panose="03000709000000000000" pitchFamily="65" charset="-120"/>
                <a:cs typeface="華康中黑體" panose="020B0509000000000000" pitchFamily="49" charset="-120"/>
              </a:rPr>
              <a:t>)</a:t>
            </a:r>
            <a:r>
              <a:rPr lang="zh-TW" altLang="en-US" sz="4400" dirty="0">
                <a:solidFill>
                  <a:schemeClr val="bg1"/>
                </a:solidFill>
                <a:latin typeface="華康魏碑體" panose="03000709000000000000" pitchFamily="65" charset="-120"/>
                <a:ea typeface="華康魏碑體" panose="03000709000000000000" pitchFamily="65" charset="-120"/>
                <a:cs typeface="華康中黑體" panose="020B0509000000000000" pitchFamily="49" charset="-120"/>
              </a:rPr>
              <a:t>，在你台前，成為聖潔的祭品，給我們帶來你的憐憫。因主耶穌基督之名，求你俯聽我們的祈禱。亞孟。</a:t>
            </a:r>
            <a:endPar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endParaRPr>
          </a:p>
        </p:txBody>
      </p:sp>
      <p:sp>
        <p:nvSpPr>
          <p:cNvPr id="3" name="文字方塊 2">
            <a:extLst>
              <a:ext uri="{FF2B5EF4-FFF2-40B4-BE49-F238E27FC236}">
                <a16:creationId xmlns:a16="http://schemas.microsoft.com/office/drawing/2014/main" id="{C9BAF51E-003C-4D93-B0CB-F3CF0C2C3150}"/>
              </a:ext>
            </a:extLst>
          </p:cNvPr>
          <p:cNvSpPr txBox="1"/>
          <p:nvPr/>
        </p:nvSpPr>
        <p:spPr>
          <a:xfrm>
            <a:off x="125412" y="5445224"/>
            <a:ext cx="8893175" cy="523875"/>
          </a:xfrm>
          <a:prstGeom prst="rect">
            <a:avLst/>
          </a:prstGeom>
          <a:solidFill>
            <a:srgbClr val="9900CC"/>
          </a:solidFill>
          <a:ln>
            <a:solidFill>
              <a:schemeClr val="bg1"/>
            </a:solidFill>
          </a:ln>
        </p:spPr>
        <p:txBody>
          <a:bodyPr>
            <a:spAutoFit/>
          </a:bodyPr>
          <a:lstStyle/>
          <a:p>
            <a:pPr algn="ctr" eaLnBrk="1" hangingPunct="1">
              <a:defRPr/>
            </a:pPr>
            <a:r>
              <a:rPr lang="zh-TW" altLang="en-US" sz="2800" dirty="0">
                <a:solidFill>
                  <a:srgbClr val="FFFF00"/>
                </a:solidFill>
                <a:latin typeface="+mn-lt"/>
                <a:ea typeface="華康儷中黑" pitchFamily="49" charset="-120"/>
              </a:rPr>
              <a:t>獻上你們的身體當作生活聖潔和悅樂天主的祭品</a:t>
            </a:r>
            <a:r>
              <a:rPr lang="en-US" altLang="zh-TW" sz="2400" dirty="0">
                <a:solidFill>
                  <a:srgbClr val="FFFF00"/>
                </a:solidFill>
                <a:latin typeface="+mn-lt"/>
                <a:ea typeface="華康儷中黑" pitchFamily="49" charset="-120"/>
              </a:rPr>
              <a:t>(</a:t>
            </a:r>
            <a:r>
              <a:rPr lang="zh-TW" altLang="en-US" sz="2400" dirty="0">
                <a:solidFill>
                  <a:srgbClr val="FFFF00"/>
                </a:solidFill>
                <a:latin typeface="+mn-lt"/>
                <a:ea typeface="華康儷中黑" pitchFamily="49" charset="-120"/>
              </a:rPr>
              <a:t>羅</a:t>
            </a:r>
            <a:r>
              <a:rPr lang="en-US" altLang="zh-TW" sz="2400" dirty="0">
                <a:solidFill>
                  <a:srgbClr val="FFFF00"/>
                </a:solidFill>
                <a:latin typeface="+mn-lt"/>
                <a:ea typeface="華康儷中黑" pitchFamily="49" charset="-120"/>
              </a:rPr>
              <a:t>12:1)</a:t>
            </a:r>
            <a:endParaRPr lang="zh-TW" altLang="en-US" sz="2400" dirty="0">
              <a:solidFill>
                <a:srgbClr val="FFFF00"/>
              </a:solidFill>
              <a:latin typeface="+mn-lt"/>
              <a:ea typeface="華康儷中黑" pitchFamily="49"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3EDC611E-0322-4167-892C-059E8BA1CB90}"/>
              </a:ext>
            </a:extLst>
          </p:cNvPr>
          <p:cNvSpPr>
            <a:spLocks noGrp="1" noChangeArrowheads="1"/>
          </p:cNvSpPr>
          <p:nvPr>
            <p:ph type="body" idx="1"/>
          </p:nvPr>
        </p:nvSpPr>
        <p:spPr>
          <a:xfrm>
            <a:off x="0" y="188367"/>
            <a:ext cx="9144000" cy="5976937"/>
          </a:xfrm>
        </p:spPr>
        <p:txBody>
          <a:bodyPr/>
          <a:lstStyle/>
          <a:p>
            <a:pPr eaLnBrk="1" hangingPunct="1">
              <a:spcBef>
                <a:spcPct val="0"/>
              </a:spcBef>
              <a:buFontTx/>
              <a:buNone/>
            </a:pPr>
            <a:r>
              <a:rPr lang="zh-TW" altLang="en-US" sz="4400" dirty="0">
                <a:solidFill>
                  <a:schemeClr val="bg1"/>
                </a:solidFill>
                <a:ea typeface="華康粗黑體" panose="020B0709000000000000" pitchFamily="49" charset="-120"/>
              </a:rPr>
              <a:t>主祭：願主與你們同在！</a:t>
            </a:r>
          </a:p>
          <a:p>
            <a:pPr eaLnBrk="1" hangingPunct="1">
              <a:spcBef>
                <a:spcPct val="0"/>
              </a:spcBef>
              <a:spcAft>
                <a:spcPct val="30000"/>
              </a:spcAft>
              <a:buFontTx/>
              <a:buNone/>
            </a:pPr>
            <a:r>
              <a:rPr lang="zh-TW" altLang="en-US" sz="4800" dirty="0">
                <a:solidFill>
                  <a:schemeClr val="bg1"/>
                </a:solidFill>
                <a:ea typeface="華康粗黑體" panose="020B0709000000000000" pitchFamily="49" charset="-120"/>
              </a:rPr>
              <a:t>   </a:t>
            </a:r>
            <a:r>
              <a:rPr lang="zh-TW" altLang="en-US" sz="4400" dirty="0">
                <a:solidFill>
                  <a:srgbClr val="FFFF00"/>
                </a:solidFill>
                <a:ea typeface="華康粗黑體" panose="020B0709000000000000" pitchFamily="49" charset="-120"/>
              </a:rPr>
              <a:t>眾：也與你的心靈同在！</a:t>
            </a:r>
            <a:r>
              <a:rPr lang="en-US" altLang="zh-TW" sz="2800" dirty="0">
                <a:solidFill>
                  <a:schemeClr val="bg1"/>
                </a:solidFill>
                <a:ea typeface="華康粗黑體" panose="020B0709000000000000" pitchFamily="49" charset="-120"/>
              </a:rPr>
              <a:t>(</a:t>
            </a:r>
            <a:r>
              <a:rPr lang="zh-TW" altLang="en-US" sz="2800" dirty="0">
                <a:solidFill>
                  <a:schemeClr val="bg1"/>
                </a:solidFill>
                <a:ea typeface="華康粗黑體" panose="020B0709000000000000" pitchFamily="49" charset="-120"/>
              </a:rPr>
              <a:t>互相祝福</a:t>
            </a:r>
            <a:r>
              <a:rPr lang="en-US" altLang="zh-TW" sz="2800" dirty="0">
                <a:solidFill>
                  <a:schemeClr val="bg1"/>
                </a:solidFill>
                <a:ea typeface="華康粗黑體" panose="020B0709000000000000" pitchFamily="49" charset="-120"/>
              </a:rPr>
              <a:t>)</a:t>
            </a:r>
          </a:p>
          <a:p>
            <a:pPr eaLnBrk="1" hangingPunct="1">
              <a:spcBef>
                <a:spcPct val="0"/>
              </a:spcBef>
              <a:buFontTx/>
              <a:buNone/>
            </a:pPr>
            <a:r>
              <a:rPr lang="zh-TW" altLang="en-US" sz="4400" dirty="0">
                <a:solidFill>
                  <a:schemeClr val="bg1"/>
                </a:solidFill>
                <a:ea typeface="華康粗黑體" panose="020B0709000000000000" pitchFamily="49" charset="-120"/>
              </a:rPr>
              <a:t>主祭：請舉心向上！</a:t>
            </a:r>
          </a:p>
          <a:p>
            <a:pPr eaLnBrk="1" hangingPunct="1">
              <a:spcBef>
                <a:spcPct val="0"/>
              </a:spcBef>
              <a:spcAft>
                <a:spcPct val="30000"/>
              </a:spcAft>
              <a:buFontTx/>
              <a:buNone/>
            </a:pPr>
            <a:r>
              <a:rPr lang="zh-TW" altLang="en-US" sz="4800" dirty="0">
                <a:solidFill>
                  <a:schemeClr val="bg1"/>
                </a:solidFill>
                <a:ea typeface="華康粗黑體" panose="020B0709000000000000" pitchFamily="49" charset="-120"/>
              </a:rPr>
              <a:t>   </a:t>
            </a:r>
            <a:r>
              <a:rPr lang="zh-TW" altLang="en-US" sz="4400" dirty="0">
                <a:solidFill>
                  <a:srgbClr val="FFFF00"/>
                </a:solidFill>
                <a:ea typeface="華康粗黑體" panose="020B0709000000000000" pitchFamily="49" charset="-120"/>
              </a:rPr>
              <a:t>眾：我們全心歸向上主。</a:t>
            </a:r>
            <a:r>
              <a:rPr lang="en-US" altLang="zh-TW" sz="2800" dirty="0">
                <a:solidFill>
                  <a:schemeClr val="bg1"/>
                </a:solidFill>
                <a:ea typeface="華康粗黑體" panose="020B0709000000000000" pitchFamily="49" charset="-120"/>
              </a:rPr>
              <a:t>(</a:t>
            </a:r>
            <a:r>
              <a:rPr lang="zh-TW" altLang="en-US" sz="2800" dirty="0">
                <a:solidFill>
                  <a:schemeClr val="bg1"/>
                </a:solidFill>
                <a:ea typeface="華康粗黑體" panose="020B0709000000000000" pitchFamily="49" charset="-120"/>
              </a:rPr>
              <a:t>邀請皈心</a:t>
            </a:r>
            <a:r>
              <a:rPr lang="en-US" altLang="zh-TW" sz="2800" dirty="0">
                <a:solidFill>
                  <a:schemeClr val="bg1"/>
                </a:solidFill>
                <a:ea typeface="華康粗黑體" panose="020B0709000000000000" pitchFamily="49" charset="-120"/>
              </a:rPr>
              <a:t>)</a:t>
            </a:r>
          </a:p>
          <a:p>
            <a:pPr eaLnBrk="1" hangingPunct="1">
              <a:spcBef>
                <a:spcPct val="0"/>
              </a:spcBef>
              <a:buFontTx/>
              <a:buNone/>
            </a:pPr>
            <a:r>
              <a:rPr lang="zh-TW" altLang="en-US" sz="4400" dirty="0">
                <a:solidFill>
                  <a:schemeClr val="bg1"/>
                </a:solidFill>
                <a:ea typeface="華康粗黑體" panose="020B0709000000000000" pitchFamily="49" charset="-120"/>
              </a:rPr>
              <a:t>主祭：請眾感謝主，我們的天主！</a:t>
            </a:r>
          </a:p>
          <a:p>
            <a:pPr eaLnBrk="1" hangingPunct="1">
              <a:spcBef>
                <a:spcPct val="0"/>
              </a:spcBef>
              <a:buFontTx/>
              <a:buNone/>
            </a:pPr>
            <a:r>
              <a:rPr lang="zh-TW" altLang="en-US" sz="4800" dirty="0">
                <a:solidFill>
                  <a:schemeClr val="bg1"/>
                </a:solidFill>
                <a:ea typeface="華康粗黑體" panose="020B0709000000000000" pitchFamily="49" charset="-120"/>
              </a:rPr>
              <a:t>   </a:t>
            </a:r>
            <a:r>
              <a:rPr lang="zh-TW" altLang="en-US" sz="4400" dirty="0">
                <a:solidFill>
                  <a:srgbClr val="FFFF00"/>
                </a:solidFill>
                <a:ea typeface="華康粗黑體" panose="020B0709000000000000" pitchFamily="49" charset="-120"/>
              </a:rPr>
              <a:t>眾：這是理所當然的。</a:t>
            </a:r>
            <a:r>
              <a:rPr lang="en-US" altLang="zh-TW" sz="2800" dirty="0">
                <a:solidFill>
                  <a:schemeClr val="bg1"/>
                </a:solidFill>
                <a:ea typeface="華康粗黑體" panose="020B0709000000000000" pitchFamily="49" charset="-120"/>
              </a:rPr>
              <a:t>(</a:t>
            </a:r>
            <a:r>
              <a:rPr lang="zh-TW" altLang="en-US" sz="2800" dirty="0">
                <a:solidFill>
                  <a:schemeClr val="bg1"/>
                </a:solidFill>
                <a:ea typeface="華康粗黑體" panose="020B0709000000000000" pitchFamily="49" charset="-120"/>
              </a:rPr>
              <a:t>感恩的心</a:t>
            </a:r>
            <a:r>
              <a:rPr lang="en-US" altLang="zh-TW" sz="2800" dirty="0">
                <a:solidFill>
                  <a:schemeClr val="bg1"/>
                </a:solidFill>
                <a:ea typeface="華康粗黑體" panose="020B0709000000000000" pitchFamily="49" charset="-120"/>
              </a:rPr>
              <a:t>)</a:t>
            </a:r>
            <a:endParaRPr lang="en-US" altLang="zh-TW" sz="1800" dirty="0">
              <a:solidFill>
                <a:schemeClr val="bg1"/>
              </a:solidFill>
              <a:ea typeface="華康粗黑體" panose="020B0709000000000000" pitchFamily="49"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0197F6B-A7D6-440B-A2ED-B296005B4C60}"/>
              </a:ext>
            </a:extLst>
          </p:cNvPr>
          <p:cNvSpPr>
            <a:spLocks noGrp="1" noChangeArrowheads="1"/>
          </p:cNvSpPr>
          <p:nvPr>
            <p:ph type="body" idx="4294967295"/>
          </p:nvPr>
        </p:nvSpPr>
        <p:spPr>
          <a:xfrm>
            <a:off x="0" y="116632"/>
            <a:ext cx="9144000" cy="6524625"/>
          </a:xfrm>
        </p:spPr>
        <p:txBody>
          <a:bodyPr/>
          <a:lstStyle/>
          <a:p>
            <a:pPr marL="0" indent="0" algn="just" eaLnBrk="1" hangingPunct="1">
              <a:lnSpc>
                <a:spcPts val="4600"/>
              </a:lnSpc>
              <a:spcBef>
                <a:spcPct val="0"/>
              </a:spcBef>
              <a:buFontTx/>
              <a:buNone/>
            </a:pPr>
            <a:r>
              <a:rPr lang="zh-TW" altLang="en-US" sz="3600" dirty="0">
                <a:solidFill>
                  <a:srgbClr val="00FF00"/>
                </a:solidFill>
                <a:ea typeface="華康儷中黑(P)" panose="020B0500000000000000" pitchFamily="34" charset="-120"/>
              </a:rPr>
              <a:t>頌謝詞</a:t>
            </a:r>
          </a:p>
          <a:p>
            <a:pPr marL="0" indent="0" algn="just" eaLnBrk="1">
              <a:lnSpc>
                <a:spcPts val="4600"/>
              </a:lnSpc>
              <a:spcBef>
                <a:spcPct val="0"/>
              </a:spcBef>
              <a:buFontTx/>
              <a:buNone/>
            </a:pPr>
            <a:r>
              <a:rPr lang="zh-TW" altLang="en-US" sz="3600" dirty="0">
                <a:solidFill>
                  <a:schemeClr val="bg1"/>
                </a:solidFill>
                <a:ea typeface="華康儷中黑(P)" panose="020B0500000000000000" pitchFamily="34" charset="-120"/>
              </a:rPr>
              <a:t>主</a:t>
            </a:r>
            <a:r>
              <a:rPr lang="en-US" altLang="zh-TW" sz="3600" dirty="0">
                <a:solidFill>
                  <a:schemeClr val="bg1"/>
                </a:solidFill>
                <a:ea typeface="華康儷中黑(P)" panose="020B0500000000000000" pitchFamily="34" charset="-120"/>
              </a:rPr>
              <a:t>,</a:t>
            </a:r>
            <a:r>
              <a:rPr lang="zh-TW" altLang="en-US" sz="3600" dirty="0">
                <a:solidFill>
                  <a:schemeClr val="bg1"/>
                </a:solidFill>
                <a:ea typeface="華康儷中黑(P)" panose="020B0500000000000000" pitchFamily="34" charset="-120"/>
              </a:rPr>
              <a:t>聖父</a:t>
            </a:r>
            <a:r>
              <a:rPr lang="en-US" altLang="zh-TW" sz="3600" dirty="0">
                <a:solidFill>
                  <a:schemeClr val="bg1"/>
                </a:solidFill>
                <a:ea typeface="華康儷中黑(P)" panose="020B0500000000000000" pitchFamily="34" charset="-120"/>
              </a:rPr>
              <a:t>,</a:t>
            </a:r>
            <a:r>
              <a:rPr lang="zh-TW" altLang="en-US" sz="3600" dirty="0">
                <a:solidFill>
                  <a:schemeClr val="bg1"/>
                </a:solidFill>
                <a:ea typeface="華康儷中黑(P)" panose="020B0500000000000000" pitchFamily="34" charset="-120"/>
              </a:rPr>
              <a:t>全能永生的天主，藉著我們的主基督，我們時時處處感謝祢，實在是理所當然的，並能使人得救。祢藉著逾越奧蹟，使我們從罪惡和死亡中，被召到光榮的境界，得稱為</a:t>
            </a:r>
            <a:r>
              <a:rPr lang="zh-TW" altLang="en-US" sz="3600" dirty="0">
                <a:solidFill>
                  <a:srgbClr val="FFFF00"/>
                </a:solidFill>
                <a:ea typeface="華康儷中黑(P)" panose="020B0500000000000000" pitchFamily="34" charset="-120"/>
              </a:rPr>
              <a:t>特選的民族、王者的司祭、聖潔的邦國、得救的子民</a:t>
            </a:r>
            <a:r>
              <a:rPr lang="zh-TW" altLang="en-US" sz="3600" dirty="0">
                <a:solidFill>
                  <a:schemeClr val="bg1"/>
                </a:solidFill>
                <a:ea typeface="華康儷中黑(P)" panose="020B0500000000000000" pitchFamily="34" charset="-120"/>
              </a:rPr>
              <a:t>；又從黑暗中召我們進入光明，使我們到處稱揚祢的德能。為此，我們隨同所有天使，以及天上神聖，歌頌祢的光榮，不停地歡呼：</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532006C-BE54-4ABE-B06A-9B9CC45D9B5B}"/>
              </a:ext>
            </a:extLst>
          </p:cNvPr>
          <p:cNvSpPr>
            <a:spLocks noGrp="1" noChangeArrowheads="1"/>
          </p:cNvSpPr>
          <p:nvPr>
            <p:ph type="body" idx="1"/>
          </p:nvPr>
        </p:nvSpPr>
        <p:spPr>
          <a:xfrm>
            <a:off x="0" y="188640"/>
            <a:ext cx="9144000" cy="6526213"/>
          </a:xfrm>
        </p:spPr>
        <p:txBody>
          <a:bodyPr/>
          <a:lstStyle/>
          <a:p>
            <a:pPr eaLnBrk="1" hangingPunct="1">
              <a:lnSpc>
                <a:spcPts val="5400"/>
              </a:lnSpc>
              <a:spcBef>
                <a:spcPts val="600"/>
              </a:spcBef>
              <a:spcAft>
                <a:spcPts val="2400"/>
              </a:spcAft>
              <a:buFontTx/>
              <a:buNone/>
            </a:pPr>
            <a:r>
              <a:rPr lang="en-US" altLang="zh-TW" dirty="0"/>
              <a:t>   </a:t>
            </a:r>
            <a:r>
              <a:rPr lang="zh-TW" altLang="en-US" sz="4800" dirty="0">
                <a:solidFill>
                  <a:srgbClr val="FFFF00"/>
                </a:solidFill>
                <a:latin typeface="華康正顏楷體W7" panose="03000709000000000000" pitchFamily="65" charset="-120"/>
                <a:ea typeface="華康正顏楷體W7" panose="03000709000000000000" pitchFamily="65" charset="-120"/>
              </a:rPr>
              <a:t>聖、聖、聖、上主、萬有的主，你的光榮充滿天地。歡呼之聲，響徹雲霄。奉主名而來的，當受讚美。歡呼之聲、響徹雲霄！</a:t>
            </a:r>
          </a:p>
          <a:p>
            <a:pPr algn="ctr" eaLnBrk="1" hangingPunct="1">
              <a:lnSpc>
                <a:spcPts val="3100"/>
              </a:lnSpc>
              <a:spcBef>
                <a:spcPct val="0"/>
              </a:spcBef>
              <a:buFontTx/>
              <a:buNone/>
            </a:pPr>
            <a:r>
              <a:rPr lang="zh-TW" altLang="en-US" i="1" dirty="0">
                <a:solidFill>
                  <a:schemeClr val="bg1"/>
                </a:solidFill>
                <a:ea typeface="華康粗黑體(P)" panose="020B0700000000000000" pitchFamily="34" charset="-120"/>
              </a:rPr>
              <a:t>* * * * * * * * * * * * * * * * * * * * * * * * * * * * * * * *</a:t>
            </a:r>
          </a:p>
          <a:p>
            <a:pPr algn="ctr" eaLnBrk="1" hangingPunct="1">
              <a:spcBef>
                <a:spcPct val="0"/>
              </a:spcBef>
              <a:buFontTx/>
              <a:buNone/>
            </a:pPr>
            <a:r>
              <a:rPr lang="zh-TW" altLang="en-US" sz="3600" dirty="0">
                <a:solidFill>
                  <a:schemeClr val="bg1"/>
                </a:solidFill>
                <a:latin typeface="華康粗黑體" panose="020B0709000000000000" pitchFamily="49" charset="-120"/>
                <a:ea typeface="華康粗黑體" panose="020B0709000000000000" pitchFamily="49" charset="-120"/>
              </a:rPr>
              <a:t>神聖就是完整</a:t>
            </a:r>
          </a:p>
          <a:p>
            <a:pPr algn="ctr" eaLnBrk="1" hangingPunct="1">
              <a:spcBef>
                <a:spcPct val="0"/>
              </a:spcBef>
              <a:buFontTx/>
              <a:buNone/>
            </a:pPr>
            <a:r>
              <a:rPr lang="en-US" altLang="zh-TW" sz="3600" dirty="0">
                <a:solidFill>
                  <a:srgbClr val="00FF00"/>
                </a:solidFill>
                <a:ea typeface="標楷體" panose="03000509000000000000" pitchFamily="65" charset="-120"/>
              </a:rPr>
              <a:t>Holiness is wholeness</a:t>
            </a:r>
          </a:p>
          <a:p>
            <a:pPr algn="ctr" eaLnBrk="1" hangingPunct="1">
              <a:spcBef>
                <a:spcPct val="0"/>
              </a:spcBef>
              <a:buFontTx/>
              <a:buNone/>
            </a:pPr>
            <a:r>
              <a:rPr lang="zh-TW" altLang="en-US" sz="4000" dirty="0">
                <a:solidFill>
                  <a:schemeClr val="bg1"/>
                </a:solidFill>
                <a:ea typeface="標楷體" panose="03000509000000000000" pitchFamily="65" charset="-120"/>
              </a:rPr>
              <a:t>完整的生命包括：</a:t>
            </a:r>
            <a:endParaRPr lang="en-US" altLang="zh-TW" sz="4000" dirty="0">
              <a:solidFill>
                <a:schemeClr val="bg1"/>
              </a:solidFill>
              <a:ea typeface="標楷體" panose="03000509000000000000" pitchFamily="65" charset="-120"/>
            </a:endParaRPr>
          </a:p>
          <a:p>
            <a:pPr algn="ctr" eaLnBrk="1" hangingPunct="1">
              <a:spcBef>
                <a:spcPct val="0"/>
              </a:spcBef>
              <a:buFontTx/>
              <a:buNone/>
            </a:pPr>
            <a:r>
              <a:rPr lang="zh-TW" altLang="en-US" sz="3600" dirty="0">
                <a:solidFill>
                  <a:schemeClr val="bg1"/>
                </a:solidFill>
                <a:ea typeface="標楷體" panose="03000509000000000000" pitchFamily="65" charset="-120"/>
              </a:rPr>
              <a:t>身體</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理性</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感情</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群育</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美育</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道德</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宗教</a:t>
            </a:r>
            <a:r>
              <a:rPr lang="en-US" altLang="zh-TW" sz="3600" dirty="0">
                <a:solidFill>
                  <a:schemeClr val="bg1"/>
                </a:solidFill>
                <a:ea typeface="標楷體" panose="03000509000000000000" pitchFamily="65" charset="-120"/>
              </a:rPr>
              <a:t>,</a:t>
            </a:r>
            <a:r>
              <a:rPr lang="zh-TW" altLang="en-US" sz="3600" dirty="0">
                <a:solidFill>
                  <a:schemeClr val="bg1"/>
                </a:solidFill>
                <a:ea typeface="標楷體" panose="03000509000000000000" pitchFamily="65" charset="-120"/>
              </a:rPr>
              <a:t>靈性</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136DA10F-AA12-4733-A601-A7A9C4C01EC6}"/>
              </a:ext>
            </a:extLst>
          </p:cNvPr>
          <p:cNvSpPr>
            <a:spLocks noGrp="1" noChangeArrowheads="1"/>
          </p:cNvSpPr>
          <p:nvPr>
            <p:ph type="body" idx="1"/>
          </p:nvPr>
        </p:nvSpPr>
        <p:spPr>
          <a:xfrm>
            <a:off x="36512" y="144735"/>
            <a:ext cx="9144000" cy="6524625"/>
          </a:xfrm>
        </p:spPr>
        <p:txBody>
          <a:bodyPr/>
          <a:lstStyle/>
          <a:p>
            <a:pPr algn="ctr" eaLnBrk="1" hangingPunct="1">
              <a:lnSpc>
                <a:spcPts val="4400"/>
              </a:lnSpc>
              <a:buFontTx/>
              <a:buNone/>
              <a:defRPr/>
            </a:pPr>
            <a:r>
              <a:rPr lang="en-US" altLang="zh-TW" dirty="0"/>
              <a:t>   </a:t>
            </a:r>
            <a:r>
              <a:rPr lang="zh-TW" altLang="en-US" sz="4000" dirty="0">
                <a:solidFill>
                  <a:schemeClr val="bg1"/>
                </a:solidFill>
                <a:latin typeface="華康粗黑體(P)" pitchFamily="34" charset="-120"/>
                <a:ea typeface="華康粗黑體(P)" pitchFamily="34" charset="-120"/>
              </a:rPr>
              <a:t>上主你實在是神聖的，</a:t>
            </a:r>
          </a:p>
          <a:p>
            <a:pPr algn="ctr" eaLnBrk="1" hangingPunct="1">
              <a:lnSpc>
                <a:spcPts val="4400"/>
              </a:lnSpc>
              <a:buFontTx/>
              <a:buNone/>
              <a:defRPr/>
            </a:pPr>
            <a:r>
              <a:rPr lang="zh-TW" altLang="en-US" sz="4000" dirty="0">
                <a:solidFill>
                  <a:schemeClr val="bg1"/>
                </a:solidFill>
                <a:latin typeface="華康粗黑體(P)" pitchFamily="34" charset="-120"/>
                <a:ea typeface="華康粗黑體(P)" pitchFamily="34" charset="-120"/>
              </a:rPr>
              <a:t>你是一切聖德的根源</a:t>
            </a:r>
          </a:p>
          <a:p>
            <a:pPr algn="ctr" eaLnBrk="1" hangingPunct="1">
              <a:lnSpc>
                <a:spcPts val="4400"/>
              </a:lnSpc>
              <a:buFontTx/>
              <a:buNone/>
              <a:defRPr/>
            </a:pPr>
            <a:r>
              <a:rPr lang="zh-TW" altLang="en-US" sz="4000" dirty="0">
                <a:latin typeface="華康粗黑體(P)" pitchFamily="34" charset="-120"/>
                <a:ea typeface="華康粗黑體(P)" pitchFamily="34" charset="-120"/>
              </a:rPr>
              <a:t>   </a:t>
            </a:r>
            <a:r>
              <a:rPr lang="zh-TW" altLang="en-US" sz="4000" dirty="0">
                <a:solidFill>
                  <a:srgbClr val="FFFF00"/>
                </a:solidFill>
                <a:latin typeface="華康粗黑體(P)" pitchFamily="34" charset="-120"/>
                <a:ea typeface="華康粗黑體(P)" pitchFamily="34" charset="-120"/>
              </a:rPr>
              <a:t>因此，我們求你派遣聖神，祝聖這些禮品，使成為我們的主耶穌基督的</a:t>
            </a:r>
          </a:p>
          <a:p>
            <a:pPr algn="ctr" eaLnBrk="1" hangingPunct="1">
              <a:lnSpc>
                <a:spcPts val="4400"/>
              </a:lnSpc>
              <a:buFontTx/>
              <a:buNone/>
              <a:defRPr/>
            </a:pPr>
            <a:r>
              <a:rPr lang="zh-TW" altLang="en-US" sz="4000" dirty="0">
                <a:solidFill>
                  <a:srgbClr val="FFFF00"/>
                </a:solidFill>
                <a:latin typeface="華康粗黑體(P)" pitchFamily="34" charset="-120"/>
                <a:ea typeface="華康粗黑體(P)" pitchFamily="34" charset="-120"/>
              </a:rPr>
              <a:t>聖 體 聖 血  </a:t>
            </a:r>
            <a:r>
              <a:rPr lang="en-US" altLang="zh-TW" sz="2400" i="1" dirty="0">
                <a:solidFill>
                  <a:srgbClr val="00FF00"/>
                </a:solidFill>
                <a:latin typeface="華康粗黑體(P)" pitchFamily="34" charset="-120"/>
                <a:ea typeface="華康粗黑體(P)" pitchFamily="34" charset="-120"/>
              </a:rPr>
              <a:t>(</a:t>
            </a:r>
            <a:r>
              <a:rPr lang="zh-TW" altLang="en-US" sz="2400" i="1" dirty="0">
                <a:solidFill>
                  <a:srgbClr val="00FF00"/>
                </a:solidFill>
                <a:latin typeface="華康粗黑體(P)" pitchFamily="34" charset="-120"/>
                <a:ea typeface="華康粗黑體(P)" pitchFamily="34" charset="-120"/>
              </a:rPr>
              <a:t>暮鼓晨鐘</a:t>
            </a:r>
            <a:r>
              <a:rPr lang="en-US" altLang="zh-TW" sz="2400" i="1" dirty="0">
                <a:solidFill>
                  <a:srgbClr val="00FF00"/>
                </a:solidFill>
                <a:latin typeface="華康粗黑體(P)" pitchFamily="34" charset="-120"/>
                <a:ea typeface="華康粗黑體(P)" pitchFamily="34" charset="-120"/>
              </a:rPr>
              <a:t>)</a:t>
            </a:r>
            <a:endParaRPr lang="zh-TW" altLang="en-US" sz="2400" i="1" dirty="0">
              <a:solidFill>
                <a:srgbClr val="00FF00"/>
              </a:solidFill>
              <a:latin typeface="華康粗黑體(P)" pitchFamily="34" charset="-120"/>
              <a:ea typeface="華康粗黑體(P)" pitchFamily="34" charset="-120"/>
            </a:endParaRPr>
          </a:p>
          <a:p>
            <a:pPr algn="ctr" eaLnBrk="1" hangingPunct="1">
              <a:lnSpc>
                <a:spcPts val="4400"/>
              </a:lnSpc>
              <a:buFontTx/>
              <a:buNone/>
              <a:defRPr/>
            </a:pPr>
            <a:r>
              <a:rPr lang="zh-TW" altLang="en-US" sz="4000" dirty="0">
                <a:latin typeface="華康粗黑體(P)" pitchFamily="34" charset="-120"/>
                <a:ea typeface="華康粗黑體(P)" pitchFamily="34" charset="-120"/>
              </a:rPr>
              <a:t>   </a:t>
            </a:r>
            <a:r>
              <a:rPr lang="zh-TW" altLang="en-US" sz="4000" dirty="0">
                <a:solidFill>
                  <a:schemeClr val="bg1"/>
                </a:solidFill>
                <a:latin typeface="華康粗黑體(P)" pitchFamily="34" charset="-120"/>
                <a:ea typeface="華康粗黑體(P)" pitchFamily="34" charset="-120"/>
              </a:rPr>
              <a:t>衪甘願捨身受難時，拿起麵餅，感謝了你，把麵餅分開，交給衪的門徒說：</a:t>
            </a:r>
            <a:r>
              <a:rPr lang="zh-TW" altLang="en-US" sz="4000" dirty="0">
                <a:solidFill>
                  <a:srgbClr val="FF0000"/>
                </a:solidFill>
                <a:effectLst>
                  <a:outerShdw blurRad="38100" dist="38100" dir="2700000" algn="tl">
                    <a:srgbClr val="FFFFFF"/>
                  </a:outerShdw>
                </a:effectLst>
                <a:latin typeface="華康粗黑體(P)" pitchFamily="34" charset="-120"/>
                <a:ea typeface="華康粗黑體(P)" pitchFamily="34" charset="-120"/>
              </a:rPr>
              <a:t>你們大家拿去吃：這就是</a:t>
            </a:r>
          </a:p>
          <a:p>
            <a:pPr algn="ctr" eaLnBrk="1" hangingPunct="1">
              <a:lnSpc>
                <a:spcPts val="4400"/>
              </a:lnSpc>
              <a:buFontTx/>
              <a:buNone/>
              <a:defRPr/>
            </a:pPr>
            <a:r>
              <a:rPr lang="zh-TW" altLang="en-US" sz="4000" dirty="0">
                <a:solidFill>
                  <a:srgbClr val="FF0000"/>
                </a:solidFill>
                <a:effectLst>
                  <a:outerShdw blurRad="38100" dist="38100" dir="2700000" algn="tl">
                    <a:srgbClr val="FFFFFF"/>
                  </a:outerShdw>
                </a:effectLst>
                <a:latin typeface="華康粗黑體(P)" pitchFamily="34" charset="-120"/>
                <a:ea typeface="華康粗黑體(P)" pitchFamily="34" charset="-120"/>
              </a:rPr>
              <a:t>   我的身體，將為你們而犧牲</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42我同你們在一起">
            <a:extLst>
              <a:ext uri="{FF2B5EF4-FFF2-40B4-BE49-F238E27FC236}">
                <a16:creationId xmlns:a16="http://schemas.microsoft.com/office/drawing/2014/main" id="{B0680F8B-DEEE-406B-9B0F-01F7CBEAE7D3}"/>
              </a:ext>
            </a:extLst>
          </p:cNvPr>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0" y="620688"/>
            <a:ext cx="9144000" cy="6115050"/>
          </a:xfrm>
        </p:spPr>
      </p:pic>
      <p:sp>
        <p:nvSpPr>
          <p:cNvPr id="89091" name="文字方塊 2">
            <a:extLst>
              <a:ext uri="{FF2B5EF4-FFF2-40B4-BE49-F238E27FC236}">
                <a16:creationId xmlns:a16="http://schemas.microsoft.com/office/drawing/2014/main" id="{AA919261-F9E1-4CC9-9407-322D8EA8A1DF}"/>
              </a:ext>
            </a:extLst>
          </p:cNvPr>
          <p:cNvSpPr txBox="1">
            <a:spLocks noChangeArrowheads="1"/>
          </p:cNvSpPr>
          <p:nvPr/>
        </p:nvSpPr>
        <p:spPr bwMode="auto">
          <a:xfrm>
            <a:off x="0" y="116632"/>
            <a:ext cx="9144000"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dirty="0">
                <a:solidFill>
                  <a:srgbClr val="FFFF00"/>
                </a:solidFill>
                <a:latin typeface="華康粗黑體" panose="020B0709000000000000" pitchFamily="49" charset="-120"/>
                <a:ea typeface="華康粗黑體" panose="020B0709000000000000" pitchFamily="49" charset="-120"/>
              </a:rPr>
              <a:t>天主，願天下萬民齊聲讚美你！</a:t>
            </a:r>
          </a:p>
        </p:txBody>
      </p:sp>
      <p:sp>
        <p:nvSpPr>
          <p:cNvPr id="89092" name="文字方塊 3">
            <a:extLst>
              <a:ext uri="{FF2B5EF4-FFF2-40B4-BE49-F238E27FC236}">
                <a16:creationId xmlns:a16="http://schemas.microsoft.com/office/drawing/2014/main" id="{4435CD64-7C1E-4971-95E3-AEC3159A3CDC}"/>
              </a:ext>
            </a:extLst>
          </p:cNvPr>
          <p:cNvSpPr txBox="1">
            <a:spLocks noChangeArrowheads="1"/>
          </p:cNvSpPr>
          <p:nvPr/>
        </p:nvSpPr>
        <p:spPr bwMode="auto">
          <a:xfrm>
            <a:off x="8497888" y="377825"/>
            <a:ext cx="466725" cy="45878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algn="ctr" eaLnBrk="1" hangingPunct="1">
              <a:lnSpc>
                <a:spcPts val="2200"/>
              </a:lnSpc>
            </a:pPr>
            <a:r>
              <a:rPr lang="zh-TW" altLang="en-US" sz="2000">
                <a:solidFill>
                  <a:srgbClr val="00FF00"/>
                </a:solidFill>
                <a:latin typeface="標楷體" panose="03000509000000000000" pitchFamily="65" charset="-120"/>
                <a:ea typeface="標楷體" panose="03000509000000000000" pitchFamily="65" charset="-120"/>
              </a:rPr>
              <a:t>鐘</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6AF27518-CCEC-4F37-A62E-546AE97BFAC6}"/>
              </a:ext>
            </a:extLst>
          </p:cNvPr>
          <p:cNvSpPr>
            <a:spLocks noGrp="1" noChangeArrowheads="1"/>
          </p:cNvSpPr>
          <p:nvPr>
            <p:ph type="body" idx="1"/>
          </p:nvPr>
        </p:nvSpPr>
        <p:spPr>
          <a:xfrm>
            <a:off x="0" y="116632"/>
            <a:ext cx="9144000" cy="6408737"/>
          </a:xfrm>
        </p:spPr>
        <p:txBody>
          <a:bodyPr/>
          <a:lstStyle/>
          <a:p>
            <a:pPr algn="ctr" eaLnBrk="1" hangingPunct="1">
              <a:buFontTx/>
              <a:buNone/>
              <a:defRPr/>
            </a:pPr>
            <a:r>
              <a:rPr lang="zh-TW" altLang="en-US" sz="4400" dirty="0">
                <a:solidFill>
                  <a:srgbClr val="00FF00"/>
                </a:solidFill>
                <a:latin typeface="華康粗黑體" pitchFamily="49" charset="-120"/>
                <a:ea typeface="華康粗黑體" pitchFamily="49" charset="-120"/>
              </a:rPr>
              <a:t>參加彌撒的三種重要態度</a:t>
            </a:r>
            <a:r>
              <a:rPr lang="en-US" altLang="zh-TW" sz="2800" b="1" spc="-150" dirty="0">
                <a:solidFill>
                  <a:schemeClr val="bg1"/>
                </a:solidFill>
                <a:ea typeface="標楷體" panose="03000509000000000000" pitchFamily="65" charset="-120"/>
              </a:rPr>
              <a:t>(</a:t>
            </a:r>
            <a:r>
              <a:rPr lang="zh-TW" altLang="en-US" sz="2800" b="1" spc="-150" dirty="0">
                <a:solidFill>
                  <a:schemeClr val="bg1"/>
                </a:solidFill>
                <a:ea typeface="標楷體" panose="03000509000000000000" pitchFamily="65" charset="-120"/>
              </a:rPr>
              <a:t>也是生活態度</a:t>
            </a:r>
            <a:r>
              <a:rPr lang="en-US" altLang="zh-TW" sz="2800" b="1" spc="-150" dirty="0">
                <a:solidFill>
                  <a:schemeClr val="bg1"/>
                </a:solidFill>
                <a:ea typeface="標楷體" panose="03000509000000000000" pitchFamily="65" charset="-120"/>
              </a:rPr>
              <a:t>)</a:t>
            </a:r>
          </a:p>
          <a:p>
            <a:pPr eaLnBrk="1" hangingPunct="1">
              <a:lnSpc>
                <a:spcPts val="9300"/>
              </a:lnSpc>
              <a:spcBef>
                <a:spcPts val="1600"/>
              </a:spcBef>
              <a:buFontTx/>
              <a:buNone/>
              <a:defRPr/>
            </a:pPr>
            <a:r>
              <a:rPr lang="zh-TW" altLang="en-US" sz="9600" dirty="0">
                <a:solidFill>
                  <a:srgbClr val="FFFF00"/>
                </a:solidFill>
                <a:ea typeface="金梅毛碑楷" pitchFamily="49" charset="-120"/>
              </a:rPr>
              <a:t>    </a:t>
            </a:r>
            <a:r>
              <a:rPr lang="zh-TW" altLang="en-US" sz="7200" dirty="0">
                <a:solidFill>
                  <a:srgbClr val="FFFF00"/>
                </a:solidFill>
                <a:latin typeface="華康布丁體" pitchFamily="81" charset="-120"/>
                <a:ea typeface="華康布丁體" pitchFamily="81" charset="-120"/>
              </a:rPr>
              <a:t>投入</a:t>
            </a:r>
            <a:r>
              <a:rPr lang="en-US" altLang="zh-TW" dirty="0">
                <a:solidFill>
                  <a:schemeClr val="bg1"/>
                </a:solidFill>
                <a:latin typeface="華康粗黑體" pitchFamily="49" charset="-120"/>
                <a:ea typeface="華康粗黑體" pitchFamily="49" charset="-120"/>
              </a:rPr>
              <a:t>(</a:t>
            </a:r>
            <a:r>
              <a:rPr lang="zh-TW" altLang="en-US" dirty="0">
                <a:solidFill>
                  <a:schemeClr val="bg1"/>
                </a:solidFill>
                <a:latin typeface="華康粗黑體" pitchFamily="49" charset="-120"/>
                <a:ea typeface="華康粗黑體" pitchFamily="49" charset="-120"/>
              </a:rPr>
              <a:t>讀書時讀書</a:t>
            </a:r>
            <a:r>
              <a:rPr lang="en-US" altLang="zh-TW" dirty="0">
                <a:solidFill>
                  <a:schemeClr val="bg1"/>
                </a:solidFill>
                <a:latin typeface="華康粗黑體" pitchFamily="49" charset="-120"/>
                <a:ea typeface="華康粗黑體" pitchFamily="49" charset="-120"/>
              </a:rPr>
              <a:t>,</a:t>
            </a:r>
            <a:r>
              <a:rPr lang="zh-TW" altLang="en-US" dirty="0">
                <a:solidFill>
                  <a:schemeClr val="bg1"/>
                </a:solidFill>
                <a:latin typeface="華康粗黑體" pitchFamily="49" charset="-120"/>
                <a:ea typeface="華康粗黑體" pitchFamily="49" charset="-120"/>
              </a:rPr>
              <a:t>彌撒時彌撒</a:t>
            </a:r>
            <a:r>
              <a:rPr lang="en-US" altLang="zh-TW" dirty="0">
                <a:solidFill>
                  <a:schemeClr val="bg1"/>
                </a:solidFill>
                <a:latin typeface="華康粗黑體" pitchFamily="49" charset="-120"/>
                <a:ea typeface="華康粗黑體" pitchFamily="49" charset="-120"/>
              </a:rPr>
              <a:t>)</a:t>
            </a:r>
            <a:endParaRPr lang="en-US" altLang="zh-TW" sz="9600" dirty="0">
              <a:solidFill>
                <a:schemeClr val="bg1"/>
              </a:solidFill>
              <a:latin typeface="華康粗黑體" pitchFamily="49" charset="-120"/>
              <a:ea typeface="華康粗黑體" pitchFamily="49" charset="-120"/>
            </a:endParaRPr>
          </a:p>
          <a:p>
            <a:pPr eaLnBrk="1" hangingPunct="1">
              <a:lnSpc>
                <a:spcPts val="9300"/>
              </a:lnSpc>
              <a:buFontTx/>
              <a:buNone/>
              <a:defRPr/>
            </a:pPr>
            <a:r>
              <a:rPr lang="zh-TW" altLang="en-US" sz="9600" dirty="0">
                <a:solidFill>
                  <a:srgbClr val="66FF66"/>
                </a:solidFill>
                <a:ea typeface="金梅毛碑楷" pitchFamily="49" charset="-120"/>
              </a:rPr>
              <a:t> </a:t>
            </a:r>
            <a:r>
              <a:rPr lang="zh-TW" altLang="en-US" sz="8800" dirty="0">
                <a:solidFill>
                  <a:srgbClr val="66FF66"/>
                </a:solidFill>
                <a:ea typeface="金梅毛碑楷" pitchFamily="49" charset="-120"/>
              </a:rPr>
              <a:t>   </a:t>
            </a:r>
            <a:r>
              <a:rPr lang="zh-TW" altLang="en-US" sz="7200" dirty="0">
                <a:solidFill>
                  <a:srgbClr val="66FF66"/>
                </a:solidFill>
                <a:latin typeface="華康布丁體" pitchFamily="81" charset="-120"/>
                <a:ea typeface="華康布丁體" pitchFamily="81" charset="-120"/>
              </a:rPr>
              <a:t>專注</a:t>
            </a:r>
            <a:r>
              <a:rPr lang="zh-TW" altLang="en-US" sz="4000" dirty="0">
                <a:solidFill>
                  <a:srgbClr val="66FF66"/>
                </a:solidFill>
                <a:ea typeface="金梅毛碑楷" pitchFamily="49" charset="-120"/>
              </a:rPr>
              <a:t> </a:t>
            </a:r>
            <a:endParaRPr lang="en-US" altLang="zh-TW" dirty="0">
              <a:solidFill>
                <a:schemeClr val="bg1"/>
              </a:solidFill>
              <a:latin typeface="華康粗黑體" pitchFamily="49" charset="-120"/>
              <a:ea typeface="華康粗黑體" pitchFamily="49" charset="-120"/>
            </a:endParaRPr>
          </a:p>
          <a:p>
            <a:pPr eaLnBrk="1" hangingPunct="1">
              <a:lnSpc>
                <a:spcPts val="9300"/>
              </a:lnSpc>
              <a:buFontTx/>
              <a:buNone/>
              <a:defRPr/>
            </a:pPr>
            <a:r>
              <a:rPr lang="zh-TW" altLang="en-US" sz="9600" dirty="0">
                <a:solidFill>
                  <a:srgbClr val="FFCCFF"/>
                </a:solidFill>
                <a:ea typeface="金梅毛碑楷" pitchFamily="49" charset="-120"/>
              </a:rPr>
              <a:t>    </a:t>
            </a:r>
            <a:r>
              <a:rPr lang="zh-TW" altLang="en-US" sz="7200" dirty="0">
                <a:solidFill>
                  <a:srgbClr val="FF99FF"/>
                </a:solidFill>
                <a:latin typeface="華康布丁體" pitchFamily="81" charset="-120"/>
                <a:ea typeface="華康布丁體" pitchFamily="81" charset="-120"/>
              </a:rPr>
              <a:t>付出感情 </a:t>
            </a:r>
            <a:endParaRPr lang="en-US" altLang="zh-TW" sz="7200" dirty="0">
              <a:solidFill>
                <a:srgbClr val="FF99FF"/>
              </a:solidFill>
              <a:latin typeface="華康布丁體" pitchFamily="81" charset="-120"/>
              <a:ea typeface="華康布丁體" pitchFamily="81" charset="-120"/>
            </a:endParaRPr>
          </a:p>
        </p:txBody>
      </p:sp>
      <p:sp>
        <p:nvSpPr>
          <p:cNvPr id="56323" name="文字方塊 2">
            <a:extLst>
              <a:ext uri="{FF2B5EF4-FFF2-40B4-BE49-F238E27FC236}">
                <a16:creationId xmlns:a16="http://schemas.microsoft.com/office/drawing/2014/main" id="{B98BE931-F526-4D4E-B49F-8706AC3914F7}"/>
              </a:ext>
            </a:extLst>
          </p:cNvPr>
          <p:cNvSpPr txBox="1">
            <a:spLocks noChangeArrowheads="1"/>
          </p:cNvSpPr>
          <p:nvPr/>
        </p:nvSpPr>
        <p:spPr bwMode="auto">
          <a:xfrm>
            <a:off x="3321050" y="1124744"/>
            <a:ext cx="4779342" cy="10779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r>
              <a:rPr lang="zh-TW" altLang="en-US" sz="3200" dirty="0">
                <a:solidFill>
                  <a:srgbClr val="FFFFFF"/>
                </a:solidFill>
                <a:latin typeface="華康儷中黑" panose="020B0509000000000000" pitchFamily="49" charset="-120"/>
                <a:ea typeface="華康儷中黑" panose="020B0509000000000000" pitchFamily="49" charset="-120"/>
              </a:rPr>
              <a:t>唸好每句經</a:t>
            </a:r>
            <a:r>
              <a:rPr lang="en-US" altLang="zh-TW" sz="3200" dirty="0">
                <a:solidFill>
                  <a:srgbClr val="FFFFFF"/>
                </a:solidFill>
                <a:latin typeface="華康儷中黑" panose="020B0509000000000000" pitchFamily="49" charset="-120"/>
                <a:ea typeface="華康儷中黑" panose="020B0509000000000000" pitchFamily="49" charset="-120"/>
              </a:rPr>
              <a:t>,</a:t>
            </a:r>
            <a:r>
              <a:rPr lang="zh-TW" altLang="en-US" sz="3200" dirty="0">
                <a:solidFill>
                  <a:srgbClr val="00FF00"/>
                </a:solidFill>
                <a:latin typeface="華康儷中黑" panose="020B0509000000000000" pitchFamily="49" charset="-120"/>
                <a:ea typeface="華康儷中黑" panose="020B0509000000000000" pitchFamily="49" charset="-120"/>
              </a:rPr>
              <a:t>做好每件事</a:t>
            </a:r>
            <a:r>
              <a:rPr lang="en-US" altLang="zh-TW" sz="3200" dirty="0">
                <a:solidFill>
                  <a:srgbClr val="00FF00"/>
                </a:solidFill>
                <a:latin typeface="華康儷中黑" panose="020B0509000000000000" pitchFamily="49" charset="-120"/>
                <a:ea typeface="華康儷中黑" panose="020B0509000000000000" pitchFamily="49" charset="-120"/>
              </a:rPr>
              <a:t>,</a:t>
            </a:r>
            <a:r>
              <a:rPr lang="zh-TW" altLang="en-US" sz="3200" dirty="0">
                <a:solidFill>
                  <a:srgbClr val="00FF00"/>
                </a:solidFill>
                <a:latin typeface="華康儷中黑" panose="020B0509000000000000" pitchFamily="49" charset="-120"/>
                <a:ea typeface="華康儷中黑" panose="020B0509000000000000" pitchFamily="49" charset="-120"/>
              </a:rPr>
              <a:t>吃好每口飯</a:t>
            </a:r>
            <a:r>
              <a:rPr lang="en-US" altLang="zh-TW" sz="3200" dirty="0">
                <a:solidFill>
                  <a:srgbClr val="00FF00"/>
                </a:solidFill>
                <a:latin typeface="華康儷中黑" panose="020B0509000000000000" pitchFamily="49" charset="-120"/>
                <a:ea typeface="華康儷中黑" panose="020B0509000000000000" pitchFamily="49" charset="-120"/>
              </a:rPr>
              <a:t>,</a:t>
            </a:r>
            <a:r>
              <a:rPr lang="zh-TW" altLang="en-US" sz="3200" dirty="0">
                <a:solidFill>
                  <a:schemeClr val="bg1"/>
                </a:solidFill>
                <a:latin typeface="華康儷中黑" panose="020B0509000000000000" pitchFamily="49" charset="-120"/>
                <a:ea typeface="華康儷中黑" panose="020B0509000000000000" pitchFamily="49" charset="-120"/>
              </a:rPr>
              <a:t>睡好每個覺</a:t>
            </a:r>
          </a:p>
        </p:txBody>
      </p:sp>
      <p:sp>
        <p:nvSpPr>
          <p:cNvPr id="56324" name="文字方塊 4">
            <a:extLst>
              <a:ext uri="{FF2B5EF4-FFF2-40B4-BE49-F238E27FC236}">
                <a16:creationId xmlns:a16="http://schemas.microsoft.com/office/drawing/2014/main" id="{CEBCF33F-D6AF-4993-B642-404F2D4F627D}"/>
              </a:ext>
            </a:extLst>
          </p:cNvPr>
          <p:cNvSpPr txBox="1">
            <a:spLocks noChangeArrowheads="1"/>
          </p:cNvSpPr>
          <p:nvPr/>
        </p:nvSpPr>
        <p:spPr bwMode="auto">
          <a:xfrm>
            <a:off x="493713" y="1124744"/>
            <a:ext cx="738187" cy="1008062"/>
          </a:xfrm>
          <a:prstGeom prst="rect">
            <a:avLst/>
          </a:prstGeom>
          <a:solidFill>
            <a:srgbClr val="9900CC"/>
          </a:solidFill>
          <a:ln w="28575">
            <a:solidFill>
              <a:srgbClr val="FFFF00"/>
            </a:solidFill>
            <a:miter lim="800000"/>
            <a:headEnd/>
            <a:tailEnd/>
          </a:ln>
        </p:spPr>
        <p:txBody>
          <a:bodyPr vert="eaVert">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a:solidFill>
                  <a:srgbClr val="FFFF00"/>
                </a:solidFill>
                <a:latin typeface="華康儷中黑" panose="020B0509000000000000" pitchFamily="49" charset="-120"/>
                <a:ea typeface="華康儷中黑" panose="020B0509000000000000" pitchFamily="49" charset="-120"/>
              </a:rPr>
              <a:t>身在</a:t>
            </a:r>
          </a:p>
        </p:txBody>
      </p:sp>
      <p:sp>
        <p:nvSpPr>
          <p:cNvPr id="56325" name="文字方塊 5">
            <a:extLst>
              <a:ext uri="{FF2B5EF4-FFF2-40B4-BE49-F238E27FC236}">
                <a16:creationId xmlns:a16="http://schemas.microsoft.com/office/drawing/2014/main" id="{C70D05F8-990D-4896-AEE7-FE8A94564090}"/>
              </a:ext>
            </a:extLst>
          </p:cNvPr>
          <p:cNvSpPr txBox="1">
            <a:spLocks noChangeArrowheads="1"/>
          </p:cNvSpPr>
          <p:nvPr/>
        </p:nvSpPr>
        <p:spPr bwMode="auto">
          <a:xfrm>
            <a:off x="493713" y="2636912"/>
            <a:ext cx="738187" cy="1009650"/>
          </a:xfrm>
          <a:prstGeom prst="rect">
            <a:avLst/>
          </a:prstGeom>
          <a:solidFill>
            <a:srgbClr val="9900CC"/>
          </a:solidFill>
          <a:ln w="28575">
            <a:solidFill>
              <a:srgbClr val="00FF00"/>
            </a:solidFill>
            <a:miter lim="800000"/>
            <a:headEnd/>
            <a:tailEnd/>
          </a:ln>
        </p:spPr>
        <p:txBody>
          <a:bodyPr vert="eaVert">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dirty="0">
                <a:solidFill>
                  <a:srgbClr val="00FF00"/>
                </a:solidFill>
                <a:latin typeface="華康儷中黑" panose="020B0509000000000000" pitchFamily="49" charset="-120"/>
                <a:ea typeface="華康儷中黑" panose="020B0509000000000000" pitchFamily="49" charset="-120"/>
              </a:rPr>
              <a:t>腦在</a:t>
            </a:r>
          </a:p>
        </p:txBody>
      </p:sp>
      <p:sp>
        <p:nvSpPr>
          <p:cNvPr id="56326" name="文字方塊 6">
            <a:extLst>
              <a:ext uri="{FF2B5EF4-FFF2-40B4-BE49-F238E27FC236}">
                <a16:creationId xmlns:a16="http://schemas.microsoft.com/office/drawing/2014/main" id="{D9DDFBED-BD92-495A-A789-8ACE3611E20E}"/>
              </a:ext>
            </a:extLst>
          </p:cNvPr>
          <p:cNvSpPr txBox="1">
            <a:spLocks noChangeArrowheads="1"/>
          </p:cNvSpPr>
          <p:nvPr/>
        </p:nvSpPr>
        <p:spPr bwMode="auto">
          <a:xfrm>
            <a:off x="493713" y="4077072"/>
            <a:ext cx="738187" cy="1071562"/>
          </a:xfrm>
          <a:prstGeom prst="rect">
            <a:avLst/>
          </a:prstGeom>
          <a:solidFill>
            <a:srgbClr val="9900CC"/>
          </a:solidFill>
          <a:ln w="28575">
            <a:solidFill>
              <a:srgbClr val="FFFF00"/>
            </a:solidFill>
            <a:miter lim="800000"/>
            <a:headEnd/>
            <a:tailEnd/>
          </a:ln>
        </p:spPr>
        <p:txBody>
          <a:bodyPr vert="eaVert">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dirty="0">
                <a:solidFill>
                  <a:srgbClr val="FFCCFF"/>
                </a:solidFill>
                <a:latin typeface="華康儷中黑" panose="020B0509000000000000" pitchFamily="49" charset="-120"/>
                <a:ea typeface="華康儷中黑" panose="020B0509000000000000" pitchFamily="49" charset="-120"/>
              </a:rPr>
              <a:t>心在</a:t>
            </a:r>
          </a:p>
        </p:txBody>
      </p:sp>
      <p:sp>
        <p:nvSpPr>
          <p:cNvPr id="56327" name="文字方塊 2">
            <a:extLst>
              <a:ext uri="{FF2B5EF4-FFF2-40B4-BE49-F238E27FC236}">
                <a16:creationId xmlns:a16="http://schemas.microsoft.com/office/drawing/2014/main" id="{85EBE70B-8785-4369-A93A-B44432D377CC}"/>
              </a:ext>
            </a:extLst>
          </p:cNvPr>
          <p:cNvSpPr txBox="1">
            <a:spLocks noChangeArrowheads="1"/>
          </p:cNvSpPr>
          <p:nvPr/>
        </p:nvSpPr>
        <p:spPr bwMode="auto">
          <a:xfrm>
            <a:off x="3371850" y="2636912"/>
            <a:ext cx="48117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r>
              <a:rPr lang="zh-TW" altLang="en-US" sz="3200" dirty="0">
                <a:solidFill>
                  <a:srgbClr val="FFFFFF"/>
                </a:solidFill>
                <a:latin typeface="華康粗黑體" panose="020B0709000000000000" pitchFamily="49" charset="-120"/>
                <a:ea typeface="華康粗黑體" panose="020B0709000000000000" pitchFamily="49" charset="-120"/>
              </a:rPr>
              <a:t>集中精神</a:t>
            </a:r>
            <a:r>
              <a:rPr lang="en-US" altLang="zh-TW" sz="3200" dirty="0">
                <a:solidFill>
                  <a:srgbClr val="FFFFFF"/>
                </a:solidFill>
                <a:latin typeface="華康粗黑體" panose="020B0709000000000000" pitchFamily="49" charset="-120"/>
                <a:ea typeface="華康粗黑體" panose="020B0709000000000000" pitchFamily="49" charset="-120"/>
              </a:rPr>
              <a:t>,</a:t>
            </a:r>
            <a:r>
              <a:rPr lang="zh-TW" altLang="en-US" sz="3200" dirty="0">
                <a:solidFill>
                  <a:srgbClr val="FFFFFF"/>
                </a:solidFill>
                <a:latin typeface="華康粗黑體" panose="020B0709000000000000" pitchFamily="49" charset="-120"/>
                <a:ea typeface="華康粗黑體" panose="020B0709000000000000" pitchFamily="49" charset="-120"/>
              </a:rPr>
              <a:t>心無旁騖</a:t>
            </a:r>
            <a:endParaRPr lang="en-US" altLang="zh-TW" sz="3200" dirty="0">
              <a:solidFill>
                <a:srgbClr val="00FF00"/>
              </a:solidFill>
              <a:latin typeface="華康粗黑體" panose="020B0709000000000000" pitchFamily="49" charset="-120"/>
              <a:ea typeface="華康粗黑體" panose="020B0709000000000000" pitchFamily="49" charset="-120"/>
            </a:endParaRPr>
          </a:p>
          <a:p>
            <a:pPr eaLnBrk="1" hangingPunct="1"/>
            <a:r>
              <a:rPr lang="zh-TW" altLang="en-US" sz="3200" dirty="0">
                <a:solidFill>
                  <a:srgbClr val="FFFFFF"/>
                </a:solidFill>
                <a:latin typeface="華康粗黑體" panose="020B0709000000000000" pitchFamily="49" charset="-120"/>
                <a:ea typeface="華康粗黑體" panose="020B0709000000000000" pitchFamily="49" charset="-120"/>
              </a:rPr>
              <a:t>放鬆</a:t>
            </a:r>
            <a:r>
              <a:rPr lang="en-US" altLang="zh-TW" sz="3200" dirty="0">
                <a:solidFill>
                  <a:srgbClr val="FFFFFF"/>
                </a:solidFill>
                <a:latin typeface="華康粗黑體" panose="020B0709000000000000" pitchFamily="49" charset="-120"/>
                <a:ea typeface="華康粗黑體" panose="020B0709000000000000" pitchFamily="49" charset="-120"/>
              </a:rPr>
              <a:t>,</a:t>
            </a:r>
            <a:r>
              <a:rPr lang="zh-TW" altLang="en-US" sz="3200" dirty="0">
                <a:solidFill>
                  <a:srgbClr val="FFFFFF"/>
                </a:solidFill>
                <a:latin typeface="華康粗黑體" panose="020B0709000000000000" pitchFamily="49" charset="-120"/>
                <a:ea typeface="華康粗黑體" panose="020B0709000000000000" pitchFamily="49" charset="-120"/>
              </a:rPr>
              <a:t>放下</a:t>
            </a:r>
            <a:r>
              <a:rPr lang="en-US" altLang="zh-TW" sz="3200" dirty="0">
                <a:solidFill>
                  <a:srgbClr val="FFFFFF"/>
                </a:solidFill>
                <a:latin typeface="華康粗黑體" panose="020B0709000000000000" pitchFamily="49" charset="-120"/>
                <a:ea typeface="華康粗黑體" panose="020B0709000000000000" pitchFamily="49" charset="-120"/>
              </a:rPr>
              <a:t>,</a:t>
            </a:r>
            <a:r>
              <a:rPr lang="zh-TW" altLang="en-US" sz="3200" dirty="0">
                <a:solidFill>
                  <a:srgbClr val="00FF00"/>
                </a:solidFill>
                <a:latin typeface="華康粗黑體" panose="020B0709000000000000" pitchFamily="49" charset="-120"/>
                <a:ea typeface="華康粗黑體" panose="020B0709000000000000" pitchFamily="49" charset="-120"/>
              </a:rPr>
              <a:t>求其「放」心</a:t>
            </a:r>
            <a:endParaRPr lang="zh-HK" altLang="en-US" sz="3200" dirty="0">
              <a:solidFill>
                <a:srgbClr val="FFFFFF"/>
              </a:solidFill>
              <a:latin typeface="華康粗黑體" panose="020B0709000000000000" pitchFamily="49" charset="-120"/>
              <a:ea typeface="華康粗黑體" panose="020B0709000000000000" pitchFamily="49" charset="-120"/>
            </a:endParaRPr>
          </a:p>
        </p:txBody>
      </p:sp>
      <p:sp>
        <p:nvSpPr>
          <p:cNvPr id="56328" name="文字方塊 3">
            <a:extLst>
              <a:ext uri="{FF2B5EF4-FFF2-40B4-BE49-F238E27FC236}">
                <a16:creationId xmlns:a16="http://schemas.microsoft.com/office/drawing/2014/main" id="{B80F9921-E133-440C-9F40-EF9789DD0252}"/>
              </a:ext>
            </a:extLst>
          </p:cNvPr>
          <p:cNvSpPr txBox="1">
            <a:spLocks noChangeArrowheads="1"/>
          </p:cNvSpPr>
          <p:nvPr/>
        </p:nvSpPr>
        <p:spPr bwMode="auto">
          <a:xfrm>
            <a:off x="5219700" y="4073664"/>
            <a:ext cx="3816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r>
              <a:rPr lang="zh-TW" altLang="en-US" sz="3200" dirty="0">
                <a:solidFill>
                  <a:srgbClr val="FFFFFF"/>
                </a:solidFill>
                <a:latin typeface="華康粗黑體" panose="020B0709000000000000" pitchFamily="49" charset="-120"/>
                <a:ea typeface="華康粗黑體" panose="020B0709000000000000" pitchFamily="49" charset="-120"/>
              </a:rPr>
              <a:t>發信</a:t>
            </a:r>
            <a:r>
              <a:rPr lang="en-US" altLang="zh-TW" sz="3200" dirty="0">
                <a:solidFill>
                  <a:srgbClr val="FFFFFF"/>
                </a:solidFill>
                <a:latin typeface="華康粗黑體" panose="020B0709000000000000" pitchFamily="49" charset="-120"/>
                <a:ea typeface="華康粗黑體" panose="020B0709000000000000" pitchFamily="49" charset="-120"/>
              </a:rPr>
              <a:t>,</a:t>
            </a:r>
            <a:r>
              <a:rPr lang="zh-TW" altLang="en-US" sz="3200" dirty="0">
                <a:solidFill>
                  <a:srgbClr val="FFFFFF"/>
                </a:solidFill>
                <a:latin typeface="華康粗黑體" panose="020B0709000000000000" pitchFamily="49" charset="-120"/>
                <a:ea typeface="華康粗黑體" panose="020B0709000000000000" pitchFamily="49" charset="-120"/>
              </a:rPr>
              <a:t>望</a:t>
            </a:r>
            <a:r>
              <a:rPr lang="en-US" altLang="zh-TW" sz="3200" dirty="0">
                <a:solidFill>
                  <a:srgbClr val="FFFFFF"/>
                </a:solidFill>
                <a:latin typeface="華康粗黑體" panose="020B0709000000000000" pitchFamily="49" charset="-120"/>
                <a:ea typeface="華康粗黑體" panose="020B0709000000000000" pitchFamily="49" charset="-120"/>
              </a:rPr>
              <a:t>,</a:t>
            </a:r>
            <a:r>
              <a:rPr lang="zh-TW" altLang="en-US" sz="3200" dirty="0">
                <a:solidFill>
                  <a:srgbClr val="FFFFFF"/>
                </a:solidFill>
                <a:latin typeface="華康粗黑體" panose="020B0709000000000000" pitchFamily="49" charset="-120"/>
                <a:ea typeface="華康粗黑體" panose="020B0709000000000000" pitchFamily="49" charset="-120"/>
              </a:rPr>
              <a:t>愛三德</a:t>
            </a:r>
            <a:endParaRPr lang="en-US" altLang="zh-TW" sz="3200" dirty="0">
              <a:solidFill>
                <a:srgbClr val="FFFFFF"/>
              </a:solidFill>
              <a:latin typeface="華康粗黑體" panose="020B0709000000000000" pitchFamily="49" charset="-120"/>
              <a:ea typeface="華康粗黑體" panose="020B0709000000000000" pitchFamily="49" charset="-120"/>
            </a:endParaRPr>
          </a:p>
          <a:p>
            <a:pPr eaLnBrk="1" hangingPunct="1"/>
            <a:r>
              <a:rPr lang="zh-TW" altLang="en-US" sz="3200" dirty="0">
                <a:solidFill>
                  <a:schemeClr val="bg1"/>
                </a:solidFill>
                <a:latin typeface="華康粗黑體" panose="020B0709000000000000" pitchFamily="49" charset="-120"/>
                <a:ea typeface="華康粗黑體" panose="020B0709000000000000" pitchFamily="49" charset="-120"/>
              </a:rPr>
              <a:t>開心參與</a:t>
            </a:r>
            <a:r>
              <a:rPr lang="en-US" altLang="zh-TW" sz="3200" dirty="0">
                <a:solidFill>
                  <a:schemeClr val="bg1"/>
                </a:solidFill>
                <a:latin typeface="華康粗黑體" panose="020B0709000000000000" pitchFamily="49" charset="-120"/>
                <a:ea typeface="華康粗黑體" panose="020B0709000000000000" pitchFamily="49" charset="-120"/>
              </a:rPr>
              <a:t>,</a:t>
            </a:r>
            <a:r>
              <a:rPr lang="zh-TW" altLang="en-US" sz="3200" dirty="0">
                <a:solidFill>
                  <a:srgbClr val="FFFF00"/>
                </a:solidFill>
                <a:latin typeface="華康粗黑體" panose="020B0709000000000000" pitchFamily="49" charset="-120"/>
                <a:ea typeface="華康粗黑體" panose="020B0709000000000000" pitchFamily="49" charset="-120"/>
              </a:rPr>
              <a:t>愛上彌撒</a:t>
            </a:r>
            <a:endParaRPr lang="zh-HK" altLang="en-US" sz="3200" dirty="0">
              <a:solidFill>
                <a:srgbClr val="00FF00"/>
              </a:solidFill>
              <a:latin typeface="華康粗黑體" panose="020B0709000000000000" pitchFamily="49" charset="-120"/>
              <a:ea typeface="華康粗黑體" panose="020B0709000000000000" pitchFamily="49" charset="-12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B9B086EC-1364-4928-9412-51F7C12C6E6C}"/>
              </a:ext>
            </a:extLst>
          </p:cNvPr>
          <p:cNvSpPr>
            <a:spLocks noGrp="1" noChangeArrowheads="1"/>
          </p:cNvSpPr>
          <p:nvPr>
            <p:ph type="body" idx="1"/>
          </p:nvPr>
        </p:nvSpPr>
        <p:spPr>
          <a:xfrm>
            <a:off x="0" y="188640"/>
            <a:ext cx="9144000" cy="6453187"/>
          </a:xfrm>
        </p:spPr>
        <p:txBody>
          <a:bodyPr/>
          <a:lstStyle/>
          <a:p>
            <a:pPr algn="ctr" eaLnBrk="1" hangingPunct="1">
              <a:buFontTx/>
              <a:buNone/>
              <a:defRPr/>
            </a:pPr>
            <a:r>
              <a:rPr lang="zh-TW" altLang="en-US" sz="4000" dirty="0">
                <a:solidFill>
                  <a:schemeClr val="bg1"/>
                </a:solidFill>
                <a:ea typeface="華康粗黑體(P)" pitchFamily="34" charset="-120"/>
              </a:rPr>
              <a:t>晚餐後，衪同樣拿起杯，</a:t>
            </a:r>
          </a:p>
          <a:p>
            <a:pPr algn="ctr" eaLnBrk="1" hangingPunct="1">
              <a:buFontTx/>
              <a:buNone/>
              <a:defRPr/>
            </a:pPr>
            <a:r>
              <a:rPr lang="zh-TW" altLang="en-US" sz="4000" dirty="0">
                <a:solidFill>
                  <a:schemeClr val="bg1"/>
                </a:solidFill>
                <a:ea typeface="華康粗黑體(P)" pitchFamily="34" charset="-120"/>
              </a:rPr>
              <a:t>又感謝了你，交給衪的門徒說：</a:t>
            </a:r>
          </a:p>
          <a:p>
            <a:pPr algn="ctr" eaLnBrk="1" hangingPunct="1">
              <a:buFontTx/>
              <a:buNone/>
              <a:defRPr/>
            </a:pPr>
            <a:r>
              <a:rPr lang="zh-TW" altLang="en-US" sz="4000" dirty="0">
                <a:solidFill>
                  <a:srgbClr val="FFFF00"/>
                </a:solidFill>
                <a:ea typeface="華康粗黑體(P)" pitchFamily="34" charset="-120"/>
              </a:rPr>
              <a:t>你們大家拿去喝：</a:t>
            </a:r>
          </a:p>
          <a:p>
            <a:pPr algn="ctr" eaLnBrk="1" hangingPunct="1">
              <a:buFontTx/>
              <a:buNone/>
              <a:defRPr/>
            </a:pPr>
            <a:r>
              <a:rPr lang="zh-TW" altLang="en-US" sz="4000" dirty="0">
                <a:solidFill>
                  <a:srgbClr val="FF0000"/>
                </a:solidFill>
                <a:effectLst>
                  <a:outerShdw blurRad="38100" dist="38100" dir="2700000" algn="tl">
                    <a:srgbClr val="FFFFFF"/>
                  </a:outerShdw>
                </a:effectLst>
                <a:ea typeface="華康粗黑體(P)" pitchFamily="34" charset="-120"/>
              </a:rPr>
              <a:t>這一杯就是我的血，</a:t>
            </a:r>
          </a:p>
          <a:p>
            <a:pPr algn="ctr" eaLnBrk="1" hangingPunct="1">
              <a:buFontTx/>
              <a:buNone/>
              <a:defRPr/>
            </a:pPr>
            <a:r>
              <a:rPr lang="zh-TW" altLang="en-US" sz="4000" dirty="0">
                <a:solidFill>
                  <a:srgbClr val="FF0000"/>
                </a:solidFill>
                <a:effectLst>
                  <a:outerShdw blurRad="38100" dist="38100" dir="2700000" algn="tl">
                    <a:srgbClr val="FFFFFF"/>
                  </a:outerShdw>
                </a:effectLst>
                <a:ea typeface="華康粗黑體(P)" pitchFamily="34" charset="-120"/>
              </a:rPr>
              <a:t>新而永久的盟約之血，</a:t>
            </a:r>
          </a:p>
          <a:p>
            <a:pPr algn="ctr" eaLnBrk="1" hangingPunct="1">
              <a:buFontTx/>
              <a:buNone/>
              <a:defRPr/>
            </a:pPr>
            <a:r>
              <a:rPr lang="zh-TW" altLang="en-US" sz="4000" dirty="0">
                <a:solidFill>
                  <a:srgbClr val="FF0000"/>
                </a:solidFill>
                <a:effectLst>
                  <a:outerShdw blurRad="38100" dist="38100" dir="2700000" algn="tl">
                    <a:srgbClr val="FFFFFF"/>
                  </a:outerShdw>
                </a:effectLst>
                <a:ea typeface="華康粗黑體(P)" pitchFamily="34" charset="-120"/>
              </a:rPr>
              <a:t>將為你們和眾人傾流，</a:t>
            </a:r>
          </a:p>
          <a:p>
            <a:pPr algn="ctr" eaLnBrk="1" hangingPunct="1">
              <a:buFontTx/>
              <a:buNone/>
              <a:defRPr/>
            </a:pPr>
            <a:r>
              <a:rPr lang="zh-TW" altLang="en-US" sz="4000" dirty="0">
                <a:solidFill>
                  <a:srgbClr val="FF0000"/>
                </a:solidFill>
                <a:effectLst>
                  <a:outerShdw blurRad="38100" dist="38100" dir="2700000" algn="tl">
                    <a:srgbClr val="FFFFFF"/>
                  </a:outerShdw>
                </a:effectLst>
                <a:ea typeface="華康粗黑體(P)" pitchFamily="34" charset="-120"/>
              </a:rPr>
              <a:t>以赦免罪惡</a:t>
            </a:r>
          </a:p>
          <a:p>
            <a:pPr algn="ctr" eaLnBrk="1" hangingPunct="1">
              <a:buFontTx/>
              <a:buNone/>
              <a:defRPr/>
            </a:pPr>
            <a:r>
              <a:rPr lang="zh-TW" altLang="en-US" sz="4400" dirty="0">
                <a:solidFill>
                  <a:schemeClr val="bg1"/>
                </a:solidFill>
                <a:ea typeface="華康粗黑體(P)" pitchFamily="34" charset="-120"/>
              </a:rPr>
              <a:t>你們要這樣做，來紀念我</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42我同你們在一起">
            <a:extLst>
              <a:ext uri="{FF2B5EF4-FFF2-40B4-BE49-F238E27FC236}">
                <a16:creationId xmlns:a16="http://schemas.microsoft.com/office/drawing/2014/main" id="{82EE8A65-CD51-4A0D-AFA5-F8E56562E934}"/>
              </a:ext>
            </a:extLst>
          </p:cNvPr>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0" y="476672"/>
            <a:ext cx="9144000" cy="6264275"/>
          </a:xfrm>
          <a:ln>
            <a:solidFill>
              <a:srgbClr val="00FF00"/>
            </a:solidFill>
            <a:miter lim="800000"/>
            <a:headEnd/>
            <a:tailEnd/>
          </a:ln>
        </p:spPr>
      </p:pic>
      <p:sp>
        <p:nvSpPr>
          <p:cNvPr id="91139" name="文字方塊 2">
            <a:extLst>
              <a:ext uri="{FF2B5EF4-FFF2-40B4-BE49-F238E27FC236}">
                <a16:creationId xmlns:a16="http://schemas.microsoft.com/office/drawing/2014/main" id="{46FA619A-3115-4C6C-81DC-7D800244C04D}"/>
              </a:ext>
            </a:extLst>
          </p:cNvPr>
          <p:cNvSpPr txBox="1">
            <a:spLocks noChangeArrowheads="1"/>
          </p:cNvSpPr>
          <p:nvPr/>
        </p:nvSpPr>
        <p:spPr bwMode="auto">
          <a:xfrm>
            <a:off x="0" y="66775"/>
            <a:ext cx="9144000" cy="769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dirty="0">
                <a:solidFill>
                  <a:srgbClr val="FFFF00"/>
                </a:solidFill>
                <a:latin typeface="華康粗黑體" panose="020B0709000000000000" pitchFamily="49" charset="-120"/>
                <a:ea typeface="華康粗黑體" panose="020B0709000000000000" pitchFamily="49" charset="-120"/>
              </a:rPr>
              <a:t>天主，願天下萬民齊聲讚美你！</a:t>
            </a:r>
          </a:p>
        </p:txBody>
      </p:sp>
      <p:sp>
        <p:nvSpPr>
          <p:cNvPr id="91140" name="文字方塊 3">
            <a:extLst>
              <a:ext uri="{FF2B5EF4-FFF2-40B4-BE49-F238E27FC236}">
                <a16:creationId xmlns:a16="http://schemas.microsoft.com/office/drawing/2014/main" id="{5F96D2C1-6391-4EA0-81EB-7F54CA8F1BEC}"/>
              </a:ext>
            </a:extLst>
          </p:cNvPr>
          <p:cNvSpPr txBox="1">
            <a:spLocks noChangeArrowheads="1"/>
          </p:cNvSpPr>
          <p:nvPr/>
        </p:nvSpPr>
        <p:spPr bwMode="auto">
          <a:xfrm>
            <a:off x="8645525" y="1077913"/>
            <a:ext cx="441325" cy="227965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algn="ctr" eaLnBrk="1" hangingPunct="1">
              <a:lnSpc>
                <a:spcPts val="2000"/>
              </a:lnSpc>
            </a:pPr>
            <a:r>
              <a:rPr lang="zh-TW" altLang="en-US" sz="2000">
                <a:solidFill>
                  <a:srgbClr val="FFFFFF"/>
                </a:solidFill>
                <a:latin typeface="標楷體" panose="03000509000000000000" pitchFamily="65" charset="-120"/>
                <a:ea typeface="標楷體" panose="03000509000000000000" pitchFamily="65" charset="-120"/>
              </a:rPr>
              <a:t>請向聖體聖血鞠躬</a:t>
            </a:r>
          </a:p>
        </p:txBody>
      </p:sp>
      <p:sp>
        <p:nvSpPr>
          <p:cNvPr id="91141" name="文字方塊 3">
            <a:extLst>
              <a:ext uri="{FF2B5EF4-FFF2-40B4-BE49-F238E27FC236}">
                <a16:creationId xmlns:a16="http://schemas.microsoft.com/office/drawing/2014/main" id="{D52BB21F-5705-490A-AB48-F800CB499B1A}"/>
              </a:ext>
            </a:extLst>
          </p:cNvPr>
          <p:cNvSpPr txBox="1">
            <a:spLocks noChangeArrowheads="1"/>
          </p:cNvSpPr>
          <p:nvPr/>
        </p:nvSpPr>
        <p:spPr bwMode="auto">
          <a:xfrm>
            <a:off x="8605838" y="423863"/>
            <a:ext cx="466725" cy="45878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algn="ctr" eaLnBrk="1" hangingPunct="1">
              <a:lnSpc>
                <a:spcPts val="2200"/>
              </a:lnSpc>
            </a:pPr>
            <a:r>
              <a:rPr lang="zh-TW" altLang="en-US" sz="2000">
                <a:solidFill>
                  <a:srgbClr val="00FF00"/>
                </a:solidFill>
                <a:latin typeface="標楷體" panose="03000509000000000000" pitchFamily="65" charset="-120"/>
                <a:ea typeface="標楷體" panose="03000509000000000000" pitchFamily="65" charset="-120"/>
              </a:rPr>
              <a:t>鐘</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81181B9-703F-4FAA-85FD-E403CA5267D5}"/>
              </a:ext>
            </a:extLst>
          </p:cNvPr>
          <p:cNvSpPr>
            <a:spLocks noGrp="1" noChangeArrowheads="1"/>
          </p:cNvSpPr>
          <p:nvPr>
            <p:ph type="body" idx="1"/>
          </p:nvPr>
        </p:nvSpPr>
        <p:spPr>
          <a:xfrm>
            <a:off x="0" y="116632"/>
            <a:ext cx="9144000" cy="6453187"/>
          </a:xfrm>
        </p:spPr>
        <p:txBody>
          <a:bodyPr/>
          <a:lstStyle/>
          <a:p>
            <a:pPr marL="0" indent="0" eaLnBrk="1" hangingPunct="1">
              <a:spcBef>
                <a:spcPts val="0"/>
              </a:spcBef>
              <a:spcAft>
                <a:spcPts val="0"/>
              </a:spcAft>
              <a:buFontTx/>
              <a:buNone/>
              <a:defRPr/>
            </a:pPr>
            <a:r>
              <a:rPr lang="zh-TW" altLang="en-US" spc="600" dirty="0">
                <a:solidFill>
                  <a:schemeClr val="bg1"/>
                </a:solidFill>
                <a:latin typeface="華康粗黑體(P)" pitchFamily="34" charset="-120"/>
                <a:ea typeface="華康粗黑體(P)" pitchFamily="34" charset="-120"/>
              </a:rPr>
              <a:t>信德的奧蹟：</a:t>
            </a:r>
          </a:p>
          <a:p>
            <a:pPr marL="0" indent="0" eaLnBrk="1">
              <a:lnSpc>
                <a:spcPts val="4000"/>
              </a:lnSpc>
              <a:spcBef>
                <a:spcPts val="0"/>
              </a:spcBef>
              <a:spcAft>
                <a:spcPts val="0"/>
              </a:spcAft>
              <a:buFontTx/>
              <a:buNone/>
              <a:defRPr/>
            </a:pPr>
            <a:r>
              <a:rPr lang="zh-TW" altLang="en-US" sz="3600" dirty="0">
                <a:solidFill>
                  <a:srgbClr val="FFFF00"/>
                </a:solidFill>
                <a:latin typeface="華康粗黑體(P)" pitchFamily="34" charset="-120"/>
                <a:ea typeface="華康粗黑體(P)" pitchFamily="34" charset="-120"/>
              </a:rPr>
              <a:t>救世的恩主，你藉著苦難及復活，恢復了我們的自由，求你拯救我們。</a:t>
            </a:r>
          </a:p>
          <a:p>
            <a:pPr marL="0" indent="0" algn="just" eaLnBrk="1">
              <a:lnSpc>
                <a:spcPts val="4000"/>
              </a:lnSpc>
              <a:spcBef>
                <a:spcPts val="0"/>
              </a:spcBef>
              <a:spcAft>
                <a:spcPts val="0"/>
              </a:spcAft>
              <a:buFontTx/>
              <a:buNone/>
              <a:defRPr/>
            </a:pPr>
            <a:r>
              <a:rPr lang="zh-TW" altLang="en-US" sz="3600" dirty="0">
                <a:solidFill>
                  <a:schemeClr val="bg1"/>
                </a:solidFill>
                <a:ea typeface="華康粗黑體(P)" pitchFamily="34" charset="-120"/>
              </a:rPr>
              <a:t>上主，因此我們紀念基督的聖死與復活，向你奉獻生命之糧、救恩之杯，感謝你使我們得在你台前侍奉你。</a:t>
            </a:r>
          </a:p>
          <a:p>
            <a:pPr marL="0" indent="0" algn="just" eaLnBrk="1">
              <a:lnSpc>
                <a:spcPts val="4000"/>
              </a:lnSpc>
              <a:spcBef>
                <a:spcPts val="0"/>
              </a:spcBef>
              <a:spcAft>
                <a:spcPts val="0"/>
              </a:spcAft>
              <a:buFontTx/>
              <a:buNone/>
              <a:defRPr/>
            </a:pPr>
            <a:r>
              <a:rPr lang="zh-TW" altLang="en-US" sz="3600" dirty="0">
                <a:solidFill>
                  <a:srgbClr val="FFFF00"/>
                </a:solidFill>
                <a:ea typeface="華康粗黑體(P)" pitchFamily="34" charset="-120"/>
              </a:rPr>
              <a:t>我們懇求你，使我們在分享基督的聖體聖血之後，因聖神合而為一。</a:t>
            </a:r>
            <a:endParaRPr lang="en-US" altLang="zh-TW" sz="3600" dirty="0">
              <a:solidFill>
                <a:srgbClr val="FFFF00"/>
              </a:solidFill>
              <a:ea typeface="華康粗黑體(P)" pitchFamily="34" charset="-120"/>
            </a:endParaRPr>
          </a:p>
          <a:p>
            <a:pPr marL="0" indent="0" algn="just" eaLnBrk="1">
              <a:lnSpc>
                <a:spcPts val="4000"/>
              </a:lnSpc>
              <a:spcBef>
                <a:spcPts val="0"/>
              </a:spcBef>
              <a:spcAft>
                <a:spcPts val="0"/>
              </a:spcAft>
              <a:buFontTx/>
              <a:buNone/>
              <a:defRPr/>
            </a:pPr>
            <a:r>
              <a:rPr lang="zh-TW" altLang="en-US" sz="3600" dirty="0">
                <a:solidFill>
                  <a:schemeClr val="bg1"/>
                </a:solidFill>
                <a:latin typeface="華康粗黑體(P)" pitchFamily="34" charset="-120"/>
                <a:ea typeface="華康粗黑體(P)" pitchFamily="34" charset="-120"/>
              </a:rPr>
              <a:t>上主，求你垂念普世的教會、我們的教宗方濟各、我們的宗座署理湯漢樞機，候任主教周守仁神父，以及全體教士，使他們在愛德中，日趨完善。</a:t>
            </a:r>
            <a:endParaRPr lang="zh-TW" altLang="en-US" sz="3600" dirty="0">
              <a:solidFill>
                <a:schemeClr val="bg1"/>
              </a:solidFill>
              <a:ea typeface="華康粗黑體(P)" pitchFamily="34" charset="-12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A18BC73-9CCA-4023-91EF-522350D7AC04}"/>
              </a:ext>
            </a:extLst>
          </p:cNvPr>
          <p:cNvSpPr>
            <a:spLocks noGrp="1" noChangeArrowheads="1"/>
          </p:cNvSpPr>
          <p:nvPr>
            <p:ph type="body" idx="1"/>
          </p:nvPr>
        </p:nvSpPr>
        <p:spPr>
          <a:xfrm>
            <a:off x="0" y="116632"/>
            <a:ext cx="9144000" cy="6336704"/>
          </a:xfrm>
        </p:spPr>
        <p:txBody>
          <a:bodyPr/>
          <a:lstStyle/>
          <a:p>
            <a:pPr marL="0" indent="0" algn="just" eaLnBrk="1" hangingPunct="1">
              <a:lnSpc>
                <a:spcPts val="4900"/>
              </a:lnSpc>
              <a:spcBef>
                <a:spcPct val="0"/>
              </a:spcBef>
              <a:buFontTx/>
              <a:buNone/>
            </a:pPr>
            <a:r>
              <a:rPr lang="zh-TW" altLang="en-US" sz="3600" dirty="0">
                <a:solidFill>
                  <a:schemeClr val="bg1"/>
                </a:solidFill>
                <a:latin typeface="華康粗黑體(P)" panose="020B0700000000000000" pitchFamily="34" charset="-120"/>
                <a:ea typeface="華康粗黑體(P)" panose="020B0700000000000000" pitchFamily="34" charset="-120"/>
              </a:rPr>
              <a:t>求你也垂念我們的祖先和我們的親戚朋友兄弟姊妹，他們懷著復活的希望而安息；並求你垂念所有去世的人，使他們享見你聖容的光輝。</a:t>
            </a:r>
          </a:p>
          <a:p>
            <a:pPr marL="0" indent="0" algn="just" eaLnBrk="1" hangingPunct="1">
              <a:lnSpc>
                <a:spcPts val="4900"/>
              </a:lnSpc>
              <a:spcBef>
                <a:spcPct val="0"/>
              </a:spcBef>
              <a:buFontTx/>
              <a:buNone/>
            </a:pPr>
            <a:r>
              <a:rPr lang="zh-TW" altLang="en-US" sz="3600" dirty="0">
                <a:solidFill>
                  <a:srgbClr val="FFFF00"/>
                </a:solidFill>
                <a:latin typeface="華康粗黑體(P)" panose="020B0700000000000000" pitchFamily="34" charset="-120"/>
                <a:ea typeface="華康粗黑體(P)" panose="020B0700000000000000" pitchFamily="34" charset="-120"/>
              </a:rPr>
              <a:t>求你垂憐我們眾人，使我們得與天主之母童貞榮福瑪利亞，聖母的淨配聖若瑟、諸聖宗徒、</a:t>
            </a:r>
            <a:r>
              <a:rPr lang="zh-TW" altLang="en-US" sz="3600" dirty="0">
                <a:solidFill>
                  <a:srgbClr val="00FF00"/>
                </a:solidFill>
                <a:latin typeface="華康粗黑體(P)" panose="020B0700000000000000" pitchFamily="34" charset="-120"/>
                <a:ea typeface="華康粗黑體(P)" panose="020B0700000000000000" pitchFamily="34" charset="-120"/>
              </a:rPr>
              <a:t>中華殉道及精修諸聖</a:t>
            </a:r>
            <a:r>
              <a:rPr lang="zh-TW" altLang="en-US" sz="3600" dirty="0">
                <a:solidFill>
                  <a:srgbClr val="FFFF00"/>
                </a:solidFill>
                <a:latin typeface="華康粗黑體(P)" panose="020B0700000000000000" pitchFamily="34" charset="-120"/>
                <a:ea typeface="華康粗黑體(P)" panose="020B0700000000000000" pitchFamily="34" charset="-120"/>
              </a:rPr>
              <a:t>，以及歷代孝愛你的全體聖人，共享永生；並使我們藉著你的聖子耶穌基督，讚美你，顯揚你。</a:t>
            </a:r>
            <a:r>
              <a:rPr lang="zh-TW" altLang="en-US" sz="3600" dirty="0">
                <a:solidFill>
                  <a:srgbClr val="800080"/>
                </a:solidFill>
              </a:rPr>
              <a:t>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5140AA02-4654-48AF-9391-D4910754ABB5}"/>
              </a:ext>
            </a:extLst>
          </p:cNvPr>
          <p:cNvSpPr>
            <a:spLocks noGrp="1" noChangeArrowheads="1"/>
          </p:cNvSpPr>
          <p:nvPr>
            <p:ph type="body" idx="1"/>
          </p:nvPr>
        </p:nvSpPr>
        <p:spPr>
          <a:xfrm>
            <a:off x="0" y="188640"/>
            <a:ext cx="8964613" cy="6453187"/>
          </a:xfrm>
          <a:effectLst>
            <a:outerShdw dist="35921" dir="2700000" algn="ctr" rotWithShape="0">
              <a:srgbClr val="FF0000"/>
            </a:outerShdw>
          </a:effectLst>
        </p:spPr>
        <p:txBody>
          <a:bodyPr/>
          <a:lstStyle/>
          <a:p>
            <a:pPr algn="ctr" eaLnBrk="1" hangingPunct="1">
              <a:buFontTx/>
              <a:buNone/>
              <a:defRPr/>
            </a:pPr>
            <a:r>
              <a:rPr lang="en-US" altLang="zh-TW" dirty="0"/>
              <a:t>   </a:t>
            </a:r>
            <a:r>
              <a:rPr lang="zh-TW" altLang="en-US" sz="2800" dirty="0">
                <a:solidFill>
                  <a:schemeClr val="bg1"/>
                </a:solidFill>
                <a:effectLst>
                  <a:outerShdw blurRad="38100" dist="38100" dir="2700000" algn="tl">
                    <a:srgbClr val="000000">
                      <a:alpha val="43137"/>
                    </a:srgbClr>
                  </a:outerShdw>
                </a:effectLst>
                <a:latin typeface="華康儷中黑" pitchFamily="49" charset="-120"/>
                <a:ea typeface="華康儷中黑" pitchFamily="49" charset="-120"/>
              </a:rPr>
              <a:t>主祭：</a:t>
            </a:r>
            <a:r>
              <a:rPr lang="zh-TW" altLang="en-US" sz="4800" dirty="0">
                <a:solidFill>
                  <a:schemeClr val="bg1"/>
                </a:solidFill>
                <a:latin typeface="華康粗黑體(P)" pitchFamily="34" charset="-120"/>
                <a:ea typeface="華康粗黑體(P)" pitchFamily="34" charset="-120"/>
              </a:rPr>
              <a:t>全能天主父，願一切崇敬和榮耀，藉著基督，偕同基督，在基督內，並在聖神的團結中，</a:t>
            </a:r>
            <a:endParaRPr lang="en-US" altLang="zh-TW" sz="4800" dirty="0">
              <a:solidFill>
                <a:schemeClr val="bg1"/>
              </a:solidFill>
              <a:latin typeface="華康粗黑體(P)" pitchFamily="34" charset="-120"/>
              <a:ea typeface="華康粗黑體(P)" pitchFamily="34" charset="-120"/>
            </a:endParaRPr>
          </a:p>
          <a:p>
            <a:pPr algn="ctr" eaLnBrk="1" hangingPunct="1">
              <a:buFontTx/>
              <a:buNone/>
              <a:defRPr/>
            </a:pPr>
            <a:r>
              <a:rPr lang="zh-TW" altLang="en-US" sz="4800" dirty="0">
                <a:solidFill>
                  <a:schemeClr val="bg1"/>
                </a:solidFill>
                <a:latin typeface="華康粗黑體(P)" pitchFamily="34" charset="-120"/>
                <a:ea typeface="華康粗黑體(P)" pitchFamily="34" charset="-120"/>
              </a:rPr>
              <a:t>都歸於你，</a:t>
            </a:r>
          </a:p>
          <a:p>
            <a:pPr algn="ctr" eaLnBrk="1" hangingPunct="1">
              <a:buFontTx/>
              <a:buNone/>
              <a:defRPr/>
            </a:pPr>
            <a:r>
              <a:rPr lang="zh-TW" altLang="en-US" sz="4800" dirty="0">
                <a:solidFill>
                  <a:schemeClr val="bg1"/>
                </a:solidFill>
                <a:latin typeface="華康粗黑體(P)" pitchFamily="34" charset="-120"/>
                <a:ea typeface="華康粗黑體(P)" pitchFamily="34" charset="-120"/>
              </a:rPr>
              <a:t>直到永遠。</a:t>
            </a:r>
          </a:p>
          <a:p>
            <a:pPr algn="ctr" eaLnBrk="1" hangingPunct="1">
              <a:spcBef>
                <a:spcPts val="2400"/>
              </a:spcBef>
              <a:buFontTx/>
              <a:buNone/>
              <a:defRPr/>
            </a:pPr>
            <a:r>
              <a:rPr lang="zh-TW" altLang="en-US" sz="3600" dirty="0">
                <a:solidFill>
                  <a:srgbClr val="FFFF00"/>
                </a:solidFill>
                <a:latin typeface="華康粗黑體(P)" pitchFamily="34" charset="-120"/>
                <a:ea typeface="華康粗黑體(P)" pitchFamily="34" charset="-120"/>
              </a:rPr>
              <a:t>眾：</a:t>
            </a:r>
            <a:r>
              <a:rPr lang="zh-TW" altLang="en-US" sz="5400" dirty="0">
                <a:latin typeface="華康粗黑體(P)" pitchFamily="34" charset="-120"/>
                <a:ea typeface="華康粗黑體(P)" pitchFamily="34" charset="-120"/>
              </a:rPr>
              <a:t>  </a:t>
            </a:r>
            <a:r>
              <a:rPr lang="zh-TW" altLang="en-US" sz="5400" dirty="0">
                <a:solidFill>
                  <a:srgbClr val="FFFF00"/>
                </a:solidFill>
                <a:latin typeface="華康粗黑體(P)" pitchFamily="34" charset="-120"/>
                <a:ea typeface="華康粗黑體(P)" pitchFamily="34" charset="-120"/>
              </a:rPr>
              <a:t>亞孟！</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38ABD2F-381C-4CFB-9B9B-9FE52691B208}"/>
              </a:ext>
            </a:extLst>
          </p:cNvPr>
          <p:cNvSpPr>
            <a:spLocks noGrp="1" noChangeArrowheads="1"/>
          </p:cNvSpPr>
          <p:nvPr>
            <p:ph type="body" idx="1"/>
          </p:nvPr>
        </p:nvSpPr>
        <p:spPr>
          <a:xfrm>
            <a:off x="0" y="-27384"/>
            <a:ext cx="9144000" cy="6407150"/>
          </a:xfrm>
        </p:spPr>
        <p:txBody>
          <a:bodyPr/>
          <a:lstStyle/>
          <a:p>
            <a:pPr marL="0" indent="0" algn="ctr" eaLnBrk="1">
              <a:lnSpc>
                <a:spcPts val="6100"/>
              </a:lnSpc>
              <a:spcBef>
                <a:spcPct val="0"/>
              </a:spcBef>
              <a:buFontTx/>
              <a:buNone/>
            </a:pPr>
            <a:r>
              <a:rPr lang="zh-TW" altLang="en-US" dirty="0">
                <a:solidFill>
                  <a:srgbClr val="FFFF00"/>
                </a:solidFill>
                <a:ea typeface="華康粗黑體(P)" panose="020B0700000000000000" pitchFamily="34" charset="-120"/>
              </a:rPr>
              <a:t>天主經</a:t>
            </a:r>
            <a:endParaRPr lang="en-US" altLang="zh-TW" dirty="0">
              <a:solidFill>
                <a:srgbClr val="FFFF00"/>
              </a:solidFill>
              <a:ea typeface="華康粗黑體(P)" panose="020B0700000000000000" pitchFamily="34" charset="-120"/>
            </a:endParaRPr>
          </a:p>
          <a:p>
            <a:pPr marL="0" indent="0" algn="ctr" eaLnBrk="1">
              <a:lnSpc>
                <a:spcPts val="5400"/>
              </a:lnSpc>
              <a:spcBef>
                <a:spcPct val="0"/>
              </a:spcBef>
              <a:spcAft>
                <a:spcPts val="1200"/>
              </a:spcAft>
              <a:buFontTx/>
              <a:buNone/>
            </a:pPr>
            <a:r>
              <a:rPr lang="zh-TW" altLang="en-US" sz="4400" dirty="0">
                <a:solidFill>
                  <a:srgbClr val="FFFF00"/>
                </a:solidFill>
                <a:ea typeface="華康粗黑體(P)" panose="020B0700000000000000" pitchFamily="34" charset="-120"/>
              </a:rPr>
              <a:t>天國的禱文</a:t>
            </a:r>
            <a:endParaRPr lang="en-US" altLang="zh-TW" sz="4400" dirty="0">
              <a:solidFill>
                <a:srgbClr val="FFFF00"/>
              </a:solidFill>
              <a:ea typeface="華康粗黑體(P)" panose="020B0700000000000000" pitchFamily="34" charset="-120"/>
            </a:endParaRPr>
          </a:p>
          <a:p>
            <a:pPr marL="0" indent="0" eaLnBrk="1">
              <a:lnSpc>
                <a:spcPts val="5000"/>
              </a:lnSpc>
              <a:spcBef>
                <a:spcPct val="0"/>
              </a:spcBef>
              <a:spcAft>
                <a:spcPts val="1200"/>
              </a:spcAft>
              <a:buFontTx/>
              <a:buNone/>
            </a:pPr>
            <a:r>
              <a:rPr lang="zh-TW" altLang="en-US" sz="4000" dirty="0">
                <a:solidFill>
                  <a:srgbClr val="00FF00"/>
                </a:solidFill>
                <a:ea typeface="華康粗黑體(P)" panose="020B0700000000000000" pitchFamily="34" charset="-120"/>
              </a:rPr>
              <a:t>我們的天父</a:t>
            </a:r>
            <a:r>
              <a:rPr lang="zh-TW" altLang="en-US" sz="4000" dirty="0">
                <a:solidFill>
                  <a:schemeClr val="bg1"/>
                </a:solidFill>
                <a:ea typeface="華康粗黑體(P)" panose="020B0700000000000000" pitchFamily="34" charset="-120"/>
              </a:rPr>
              <a:t>，願你的名受顯揚，</a:t>
            </a:r>
            <a:r>
              <a:rPr lang="zh-TW" altLang="en-US" sz="4000" dirty="0">
                <a:solidFill>
                  <a:srgbClr val="00FF00"/>
                </a:solidFill>
                <a:ea typeface="華康粗黑體(P)" panose="020B0700000000000000" pitchFamily="34" charset="-120"/>
              </a:rPr>
              <a:t>願你的國來臨</a:t>
            </a:r>
            <a:r>
              <a:rPr lang="zh-TW" altLang="en-US" sz="4000" dirty="0">
                <a:solidFill>
                  <a:schemeClr val="bg1"/>
                </a:solidFill>
                <a:ea typeface="華康粗黑體(P)" panose="020B0700000000000000" pitchFamily="34" charset="-120"/>
              </a:rPr>
              <a:t>，願你的旨意奉行在人間，如同在天上。   求你今天賞給我們</a:t>
            </a:r>
            <a:r>
              <a:rPr lang="zh-TW" altLang="en-US" sz="4000" dirty="0">
                <a:solidFill>
                  <a:srgbClr val="FFFF00"/>
                </a:solidFill>
                <a:ea typeface="華康粗黑體(P)" panose="020B0700000000000000" pitchFamily="34" charset="-120"/>
              </a:rPr>
              <a:t>日用的食糧</a:t>
            </a:r>
            <a:r>
              <a:rPr lang="zh-TW" altLang="en-US" sz="4000" dirty="0">
                <a:solidFill>
                  <a:schemeClr val="bg1"/>
                </a:solidFill>
                <a:ea typeface="華康粗黑體(P)" panose="020B0700000000000000" pitchFamily="34" charset="-120"/>
              </a:rPr>
              <a:t>，求你寬恕我們的罪過，</a:t>
            </a:r>
            <a:r>
              <a:rPr lang="zh-TW" altLang="en-US" sz="4000" dirty="0">
                <a:solidFill>
                  <a:srgbClr val="00FF00"/>
                </a:solidFill>
                <a:ea typeface="華康粗黑體(P)" panose="020B0700000000000000" pitchFamily="34" charset="-120"/>
              </a:rPr>
              <a:t>如同我們寬恕別人一樣</a:t>
            </a:r>
            <a:r>
              <a:rPr lang="zh-TW" altLang="en-US" sz="4000" dirty="0">
                <a:solidFill>
                  <a:schemeClr val="bg1"/>
                </a:solidFill>
                <a:ea typeface="華康粗黑體(P)" panose="020B0700000000000000" pitchFamily="34" charset="-120"/>
              </a:rPr>
              <a:t>。不要讓我們陷於誘惑，但救我們免於凶惡。</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F433670-C7C7-46E5-94A4-1667FC489126}"/>
              </a:ext>
            </a:extLst>
          </p:cNvPr>
          <p:cNvSpPr>
            <a:spLocks noGrp="1" noChangeArrowheads="1"/>
          </p:cNvSpPr>
          <p:nvPr>
            <p:ph type="body" idx="1"/>
          </p:nvPr>
        </p:nvSpPr>
        <p:spPr>
          <a:xfrm>
            <a:off x="-34925" y="189631"/>
            <a:ext cx="9144000" cy="6335713"/>
          </a:xfrm>
        </p:spPr>
        <p:txBody>
          <a:bodyPr/>
          <a:lstStyle/>
          <a:p>
            <a:pPr marL="0" indent="0" algn="just" eaLnBrk="1">
              <a:lnSpc>
                <a:spcPts val="5400"/>
              </a:lnSpc>
              <a:spcBef>
                <a:spcPct val="0"/>
              </a:spcBef>
              <a:spcAft>
                <a:spcPts val="1200"/>
              </a:spcAft>
              <a:buFontTx/>
              <a:buNone/>
            </a:pPr>
            <a:r>
              <a:rPr lang="zh-TW" altLang="en-US" sz="3600" dirty="0">
                <a:solidFill>
                  <a:srgbClr val="FFFF00"/>
                </a:solidFill>
                <a:ea typeface="華康粗黑體(P)" panose="020B0700000000000000" pitchFamily="34" charset="-120"/>
              </a:rPr>
              <a:t>主祭：</a:t>
            </a:r>
            <a:r>
              <a:rPr lang="zh-TW" altLang="en-US" sz="4400" dirty="0">
                <a:solidFill>
                  <a:schemeClr val="bg1"/>
                </a:solidFill>
                <a:ea typeface="華康粗黑體(P)" panose="020B0700000000000000" pitchFamily="34" charset="-120"/>
              </a:rPr>
              <a:t>上主，我們期待著永生的幸福，和救主耶穌的來臨。求你從一切災禍中，拯救我們，恩賜我們今世平安，使我們仰賴你的仁慈，永久脫免罪惡，並在一切困擾中，獲得安全。</a:t>
            </a:r>
            <a:endParaRPr lang="en-US" altLang="zh-TW" sz="4400" dirty="0">
              <a:solidFill>
                <a:schemeClr val="bg1"/>
              </a:solidFill>
              <a:ea typeface="華康粗黑體(P)" panose="020B0700000000000000" pitchFamily="34" charset="-120"/>
            </a:endParaRPr>
          </a:p>
          <a:p>
            <a:pPr marL="0" indent="0" eaLnBrk="1">
              <a:lnSpc>
                <a:spcPts val="5400"/>
              </a:lnSpc>
              <a:spcBef>
                <a:spcPct val="0"/>
              </a:spcBef>
              <a:buFontTx/>
              <a:buNone/>
            </a:pPr>
            <a:r>
              <a:rPr lang="zh-TW" altLang="en-US" sz="4000" dirty="0">
                <a:solidFill>
                  <a:srgbClr val="FFFF00"/>
                </a:solidFill>
                <a:ea typeface="華康粗黑體(P)" panose="020B0700000000000000" pitchFamily="34" charset="-120"/>
              </a:rPr>
              <a:t>眾：</a:t>
            </a:r>
            <a:r>
              <a:rPr lang="zh-TW" altLang="en-US" sz="4800" dirty="0">
                <a:solidFill>
                  <a:srgbClr val="00FF00"/>
                </a:solidFill>
                <a:ea typeface="華康粗黑體(P)" panose="020B0700000000000000" pitchFamily="34" charset="-120"/>
              </a:rPr>
              <a:t>天下萬國、普世權威、              </a:t>
            </a:r>
            <a:endParaRPr lang="en-US" altLang="zh-TW" sz="4800" dirty="0">
              <a:solidFill>
                <a:srgbClr val="00FF00"/>
              </a:solidFill>
              <a:ea typeface="華康粗黑體(P)" panose="020B0700000000000000" pitchFamily="34" charset="-120"/>
            </a:endParaRPr>
          </a:p>
          <a:p>
            <a:pPr marL="0" indent="0" eaLnBrk="1">
              <a:lnSpc>
                <a:spcPts val="5400"/>
              </a:lnSpc>
              <a:spcBef>
                <a:spcPct val="0"/>
              </a:spcBef>
              <a:buFontTx/>
              <a:buNone/>
            </a:pPr>
            <a:r>
              <a:rPr lang="zh-TW" altLang="en-US" sz="4800" dirty="0">
                <a:solidFill>
                  <a:srgbClr val="00FF00"/>
                </a:solidFill>
                <a:ea typeface="華康粗黑體(P)" panose="020B0700000000000000" pitchFamily="34" charset="-120"/>
              </a:rPr>
              <a:t>           一切榮耀、永歸於你！</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CB0DA4B-0356-4F58-A3B1-E24DC9191870}"/>
              </a:ext>
            </a:extLst>
          </p:cNvPr>
          <p:cNvSpPr>
            <a:spLocks noGrp="1" noChangeArrowheads="1"/>
          </p:cNvSpPr>
          <p:nvPr>
            <p:ph type="body" idx="1"/>
          </p:nvPr>
        </p:nvSpPr>
        <p:spPr>
          <a:xfrm>
            <a:off x="0" y="116632"/>
            <a:ext cx="9180513" cy="6381750"/>
          </a:xfrm>
        </p:spPr>
        <p:txBody>
          <a:bodyPr/>
          <a:lstStyle/>
          <a:p>
            <a:pPr algn="just" eaLnBrk="1">
              <a:lnSpc>
                <a:spcPts val="5763"/>
              </a:lnSpc>
              <a:buFontTx/>
              <a:buNone/>
            </a:pPr>
            <a:r>
              <a:rPr lang="en-US" altLang="zh-TW" dirty="0"/>
              <a:t>   </a:t>
            </a:r>
            <a:r>
              <a:rPr lang="zh-TW" altLang="en-US" sz="4800" dirty="0">
                <a:solidFill>
                  <a:schemeClr val="bg1"/>
                </a:solidFill>
                <a:latin typeface="華康粗黑體(P)" panose="020B0700000000000000" pitchFamily="34" charset="-120"/>
                <a:ea typeface="華康粗黑體(P)" panose="020B0700000000000000" pitchFamily="34" charset="-120"/>
              </a:rPr>
              <a:t>主耶穌基督，你曾對宗徒們說：「我將平安留給你們，將我的平安賞給你們。」求你不要看我們的罪過，但看你教會的信德，並按照你的聖意，使教會安定團結。你是天主，永生永王。</a:t>
            </a:r>
            <a:endParaRPr lang="en-US" altLang="zh-TW" sz="4800" dirty="0">
              <a:solidFill>
                <a:schemeClr val="bg1"/>
              </a:solidFill>
              <a:latin typeface="華康粗黑體(P)" panose="020B0700000000000000" pitchFamily="34" charset="-120"/>
              <a:ea typeface="華康粗黑體(P)" panose="020B0700000000000000" pitchFamily="34" charset="-120"/>
            </a:endParaRPr>
          </a:p>
          <a:p>
            <a:pPr algn="just" eaLnBrk="1">
              <a:lnSpc>
                <a:spcPct val="120000"/>
              </a:lnSpc>
              <a:buFontTx/>
              <a:buNone/>
            </a:pPr>
            <a:r>
              <a:rPr lang="zh-TW" altLang="en-US" sz="4800" dirty="0">
                <a:solidFill>
                  <a:srgbClr val="00FF00"/>
                </a:solidFill>
                <a:latin typeface="華康粗黑體(P)" panose="020B0700000000000000" pitchFamily="34" charset="-120"/>
                <a:ea typeface="華康粗黑體(P)" panose="020B0700000000000000" pitchFamily="34" charset="-120"/>
              </a:rPr>
              <a:t>  眾：亞孟！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a:extLst>
              <a:ext uri="{FF2B5EF4-FFF2-40B4-BE49-F238E27FC236}">
                <a16:creationId xmlns:a16="http://schemas.microsoft.com/office/drawing/2014/main" id="{47E4C544-3832-46B4-AE67-816E89E10E44}"/>
              </a:ext>
            </a:extLst>
          </p:cNvPr>
          <p:cNvSpPr txBox="1"/>
          <p:nvPr/>
        </p:nvSpPr>
        <p:spPr>
          <a:xfrm>
            <a:off x="90488" y="260648"/>
            <a:ext cx="8964612" cy="2882905"/>
          </a:xfrm>
          <a:prstGeom prst="rect">
            <a:avLst/>
          </a:prstGeom>
          <a:noFill/>
          <a:ln>
            <a:noFill/>
          </a:ln>
        </p:spPr>
        <p:txBody>
          <a:bodyPr>
            <a:spAutoFit/>
          </a:bodyPr>
          <a:lstStyle/>
          <a:p>
            <a:pPr eaLnBrk="1" fontAlgn="auto" hangingPunct="1">
              <a:lnSpc>
                <a:spcPts val="5400"/>
              </a:lnSpc>
              <a:spcBef>
                <a:spcPts val="0"/>
              </a:spcBef>
              <a:spcAft>
                <a:spcPts val="0"/>
              </a:spcAft>
              <a:defRPr/>
            </a:pPr>
            <a:r>
              <a:rPr kumimoji="0" lang="zh-TW" altLang="en-US" sz="4000" dirty="0">
                <a:solidFill>
                  <a:srgbClr val="FFFFFF"/>
                </a:solidFill>
                <a:latin typeface="Arial"/>
                <a:ea typeface="華康儷中黑" pitchFamily="49" charset="-120"/>
              </a:rPr>
              <a:t> </a:t>
            </a:r>
            <a:r>
              <a:rPr kumimoji="0" lang="zh-TW" altLang="en-US" sz="4000" spc="300" dirty="0">
                <a:solidFill>
                  <a:srgbClr val="FFFFFF"/>
                </a:solidFill>
                <a:latin typeface="Arial"/>
                <a:ea typeface="華康儷中黑" pitchFamily="49" charset="-120"/>
              </a:rPr>
              <a:t>主祭：願主的平安常與你們同在！</a:t>
            </a:r>
            <a:endParaRPr kumimoji="0" lang="en-US" altLang="zh-TW" sz="4000" spc="300" dirty="0">
              <a:solidFill>
                <a:srgbClr val="FFFFFF"/>
              </a:solidFill>
              <a:latin typeface="Arial"/>
              <a:ea typeface="華康儷中黑" pitchFamily="49" charset="-120"/>
            </a:endParaRPr>
          </a:p>
          <a:p>
            <a:pPr eaLnBrk="1" fontAlgn="auto" hangingPunct="1">
              <a:lnSpc>
                <a:spcPts val="5400"/>
              </a:lnSpc>
              <a:spcBef>
                <a:spcPts val="0"/>
              </a:spcBef>
              <a:spcAft>
                <a:spcPts val="600"/>
              </a:spcAft>
              <a:defRPr/>
            </a:pPr>
            <a:r>
              <a:rPr kumimoji="0" lang="zh-TW" altLang="en-US" sz="4000" spc="300" dirty="0">
                <a:solidFill>
                  <a:srgbClr val="FFFFFF"/>
                </a:solidFill>
                <a:latin typeface="Arial"/>
                <a:ea typeface="華康儷中黑" pitchFamily="49" charset="-120"/>
              </a:rPr>
              <a:t>    眾：也與你的心靈同在！</a:t>
            </a:r>
            <a:endParaRPr kumimoji="0" lang="en-US" altLang="zh-TW" sz="4000" spc="300" dirty="0">
              <a:solidFill>
                <a:srgbClr val="FFFFFF"/>
              </a:solidFill>
              <a:latin typeface="Arial"/>
              <a:ea typeface="華康儷中黑" pitchFamily="49" charset="-120"/>
            </a:endParaRPr>
          </a:p>
          <a:p>
            <a:pPr eaLnBrk="1" fontAlgn="auto" hangingPunct="1">
              <a:lnSpc>
                <a:spcPts val="5400"/>
              </a:lnSpc>
              <a:spcBef>
                <a:spcPts val="0"/>
              </a:spcBef>
              <a:spcAft>
                <a:spcPts val="0"/>
              </a:spcAft>
              <a:defRPr/>
            </a:pPr>
            <a:r>
              <a:rPr kumimoji="0" lang="zh-TW" altLang="en-US" sz="4000" spc="300" dirty="0">
                <a:solidFill>
                  <a:srgbClr val="FFFFFF"/>
                </a:solidFill>
                <a:latin typeface="Arial"/>
                <a:ea typeface="華康儷中黑" pitchFamily="49" charset="-120"/>
              </a:rPr>
              <a:t> </a:t>
            </a:r>
            <a:r>
              <a:rPr kumimoji="0" lang="zh-TW" altLang="en-US" sz="4000" spc="300" dirty="0">
                <a:solidFill>
                  <a:srgbClr val="FFFF00"/>
                </a:solidFill>
                <a:latin typeface="Arial"/>
                <a:ea typeface="華康儷中黑" pitchFamily="49" charset="-120"/>
              </a:rPr>
              <a:t>主祭：</a:t>
            </a:r>
            <a:r>
              <a:rPr kumimoji="0" lang="zh-TW" altLang="en-US" sz="4000" spc="600" dirty="0">
                <a:solidFill>
                  <a:srgbClr val="FFFF00"/>
                </a:solidFill>
                <a:latin typeface="Arial"/>
                <a:ea typeface="華康儷中黑" pitchFamily="49" charset="-120"/>
              </a:rPr>
              <a:t>請大家互祝平安</a:t>
            </a:r>
            <a:r>
              <a:rPr kumimoji="0" lang="en-US" altLang="zh-TW" sz="2400" spc="300" dirty="0">
                <a:solidFill>
                  <a:srgbClr val="FFFFFF"/>
                </a:solidFill>
                <a:latin typeface="Arial"/>
                <a:ea typeface="華康儷中黑" pitchFamily="49" charset="-120"/>
              </a:rPr>
              <a:t>(</a:t>
            </a:r>
            <a:r>
              <a:rPr kumimoji="0" lang="zh-TW" altLang="en-US" sz="2400" spc="300" dirty="0">
                <a:solidFill>
                  <a:srgbClr val="FFFFFF"/>
                </a:solidFill>
                <a:latin typeface="Arial"/>
                <a:ea typeface="華康儷中黑" pitchFamily="49" charset="-120"/>
              </a:rPr>
              <a:t>用祝福代替咀咒</a:t>
            </a:r>
            <a:r>
              <a:rPr kumimoji="0" lang="en-US" altLang="zh-TW" sz="2400" spc="300" dirty="0">
                <a:solidFill>
                  <a:srgbClr val="FFFFFF"/>
                </a:solidFill>
                <a:latin typeface="Arial"/>
                <a:ea typeface="華康儷中黑" pitchFamily="49" charset="-120"/>
              </a:rPr>
              <a:t>)</a:t>
            </a:r>
          </a:p>
          <a:p>
            <a:pPr algn="ctr" eaLnBrk="1" fontAlgn="auto" hangingPunct="1">
              <a:lnSpc>
                <a:spcPts val="5400"/>
              </a:lnSpc>
              <a:spcBef>
                <a:spcPts val="0"/>
              </a:spcBef>
              <a:spcAft>
                <a:spcPts val="0"/>
              </a:spcAft>
              <a:defRPr/>
            </a:pPr>
            <a:r>
              <a:rPr kumimoji="0" lang="en-US" altLang="zh-TW" sz="4000" spc="300" dirty="0">
                <a:solidFill>
                  <a:srgbClr val="FFFFFF"/>
                </a:solidFill>
                <a:latin typeface="Arial"/>
                <a:ea typeface="華康儷中黑" pitchFamily="49" charset="-120"/>
              </a:rPr>
              <a:t>-------------------</a:t>
            </a:r>
            <a:endParaRPr kumimoji="0" lang="zh-TW" altLang="en-US" sz="4000" spc="300" dirty="0">
              <a:solidFill>
                <a:srgbClr val="FFFFFF"/>
              </a:solidFill>
              <a:latin typeface="Arial"/>
              <a:ea typeface="華康儷中黑" pitchFamily="49" charset="-120"/>
            </a:endParaRPr>
          </a:p>
        </p:txBody>
      </p:sp>
      <p:sp>
        <p:nvSpPr>
          <p:cNvPr id="3" name="矩形 2">
            <a:extLst>
              <a:ext uri="{FF2B5EF4-FFF2-40B4-BE49-F238E27FC236}">
                <a16:creationId xmlns:a16="http://schemas.microsoft.com/office/drawing/2014/main" id="{C951851F-BC6F-44B4-9F00-CF6357B8CC18}"/>
              </a:ext>
            </a:extLst>
          </p:cNvPr>
          <p:cNvSpPr/>
          <p:nvPr/>
        </p:nvSpPr>
        <p:spPr>
          <a:xfrm>
            <a:off x="250825" y="2717683"/>
            <a:ext cx="8569325" cy="2799549"/>
          </a:xfrm>
          <a:prstGeom prst="rect">
            <a:avLst/>
          </a:prstGeom>
        </p:spPr>
        <p:txBody>
          <a:bodyPr>
            <a:spAutoFit/>
          </a:bodyPr>
          <a:lstStyle/>
          <a:p>
            <a:pPr eaLnBrk="1" fontAlgn="auto" hangingPunct="1">
              <a:lnSpc>
                <a:spcPts val="5400"/>
              </a:lnSpc>
              <a:spcBef>
                <a:spcPts val="0"/>
              </a:spcBef>
              <a:spcAft>
                <a:spcPts val="0"/>
              </a:spcAft>
              <a:defRPr/>
            </a:pPr>
            <a:r>
              <a:rPr kumimoji="0" lang="en-US" altLang="zh-TW" sz="3600" dirty="0">
                <a:solidFill>
                  <a:srgbClr val="FFFFFF"/>
                </a:solidFill>
                <a:latin typeface="華康儷中黑" pitchFamily="49" charset="-120"/>
                <a:ea typeface="華康儷中黑" pitchFamily="49" charset="-120"/>
                <a:cs typeface="華康黑體-GB5" pitchFamily="49" charset="-120"/>
              </a:rPr>
              <a:t>(</a:t>
            </a:r>
            <a:r>
              <a:rPr kumimoji="0" lang="zh-TW" altLang="en-US" sz="3600" dirty="0">
                <a:solidFill>
                  <a:srgbClr val="FFFFFF"/>
                </a:solidFill>
                <a:latin typeface="華康儷中黑" pitchFamily="49" charset="-120"/>
                <a:ea typeface="華康儷中黑" pitchFamily="49" charset="-120"/>
                <a:cs typeface="華康黑體-GB5" pitchFamily="49" charset="-120"/>
              </a:rPr>
              <a:t>領</a:t>
            </a:r>
            <a:r>
              <a:rPr kumimoji="0" lang="en-US" altLang="zh-TW" sz="3600" dirty="0">
                <a:solidFill>
                  <a:srgbClr val="FFFFFF"/>
                </a:solidFill>
                <a:latin typeface="華康儷中黑" pitchFamily="49" charset="-120"/>
                <a:ea typeface="華康儷中黑" pitchFamily="49" charset="-120"/>
                <a:cs typeface="華康黑體-GB5" pitchFamily="49" charset="-120"/>
              </a:rPr>
              <a:t>)</a:t>
            </a:r>
          </a:p>
          <a:p>
            <a:pPr eaLnBrk="1" fontAlgn="auto" hangingPunct="1">
              <a:lnSpc>
                <a:spcPts val="5400"/>
              </a:lnSpc>
              <a:spcBef>
                <a:spcPts val="0"/>
              </a:spcBef>
              <a:spcAft>
                <a:spcPts val="0"/>
              </a:spcAft>
              <a:defRPr/>
            </a:pPr>
            <a:r>
              <a:rPr kumimoji="0" lang="zh-TW" altLang="en-US" sz="3600" dirty="0">
                <a:solidFill>
                  <a:srgbClr val="FFFFFF"/>
                </a:solidFill>
                <a:latin typeface="華康儷中黑" pitchFamily="49" charset="-120"/>
                <a:ea typeface="華康儷中黑" pitchFamily="49" charset="-120"/>
                <a:cs typeface="華康黑體-GB5" pitchFamily="49" charset="-120"/>
              </a:rPr>
              <a:t>除免世罪的天主羔羊</a:t>
            </a:r>
            <a:r>
              <a:rPr kumimoji="0" lang="zh-TW" altLang="en-US" sz="3600" dirty="0">
                <a:solidFill>
                  <a:srgbClr val="00FF00"/>
                </a:solidFill>
                <a:latin typeface="華康儷中黑" pitchFamily="49" charset="-120"/>
                <a:ea typeface="華康儷中黑" pitchFamily="49" charset="-120"/>
                <a:cs typeface="華康黑體-GB5" pitchFamily="49" charset="-120"/>
              </a:rPr>
              <a:t>，求你垂憐我們！</a:t>
            </a:r>
            <a:endParaRPr kumimoji="0" lang="en-US" altLang="zh-TW" sz="3600" dirty="0">
              <a:solidFill>
                <a:srgbClr val="00FF00"/>
              </a:solidFill>
              <a:latin typeface="華康儷中黑" pitchFamily="49" charset="-120"/>
              <a:ea typeface="華康儷中黑" pitchFamily="49" charset="-120"/>
              <a:cs typeface="華康黑體-GB5" pitchFamily="49" charset="-120"/>
            </a:endParaRPr>
          </a:p>
          <a:p>
            <a:pPr eaLnBrk="1" fontAlgn="auto" hangingPunct="1">
              <a:lnSpc>
                <a:spcPts val="5400"/>
              </a:lnSpc>
              <a:spcBef>
                <a:spcPts val="0"/>
              </a:spcBef>
              <a:spcAft>
                <a:spcPts val="0"/>
              </a:spcAft>
              <a:defRPr/>
            </a:pPr>
            <a:r>
              <a:rPr kumimoji="0" lang="zh-TW" altLang="en-US" sz="3600" dirty="0">
                <a:solidFill>
                  <a:srgbClr val="00FF00"/>
                </a:solidFill>
                <a:latin typeface="華康儷中黑" pitchFamily="49" charset="-120"/>
                <a:ea typeface="華康儷中黑" pitchFamily="49" charset="-120"/>
                <a:cs typeface="華康黑體-GB5" pitchFamily="49" charset="-120"/>
              </a:rPr>
              <a:t>除免世罪的天主羔羊，求你垂憐我們！</a:t>
            </a:r>
            <a:endParaRPr kumimoji="0" lang="en-US" altLang="zh-TW" sz="3600" spc="300" dirty="0">
              <a:solidFill>
                <a:srgbClr val="00FF00"/>
              </a:solidFill>
              <a:latin typeface="華康儷中黑" pitchFamily="49" charset="-120"/>
              <a:ea typeface="華康儷中黑" pitchFamily="49" charset="-120"/>
              <a:cs typeface="華康黑體-GB5" pitchFamily="49" charset="-120"/>
            </a:endParaRPr>
          </a:p>
          <a:p>
            <a:pPr eaLnBrk="1" fontAlgn="auto" hangingPunct="1">
              <a:lnSpc>
                <a:spcPts val="5400"/>
              </a:lnSpc>
              <a:spcBef>
                <a:spcPts val="0"/>
              </a:spcBef>
              <a:spcAft>
                <a:spcPts val="0"/>
              </a:spcAft>
              <a:defRPr/>
            </a:pPr>
            <a:r>
              <a:rPr kumimoji="0" lang="zh-TW" altLang="en-US" sz="3600" dirty="0">
                <a:solidFill>
                  <a:srgbClr val="00FF00"/>
                </a:solidFill>
                <a:latin typeface="華康儷中黑" pitchFamily="49" charset="-120"/>
                <a:ea typeface="華康儷中黑" pitchFamily="49" charset="-120"/>
                <a:cs typeface="華康黑體-GB5" pitchFamily="49" charset="-120"/>
              </a:rPr>
              <a:t>除免世罪的天主羔羊，求你賜給我們平安！</a:t>
            </a:r>
            <a:endParaRPr kumimoji="0" lang="zh-TW" altLang="en-US" sz="3600" spc="300" dirty="0">
              <a:solidFill>
                <a:srgbClr val="00FF00"/>
              </a:solidFill>
              <a:latin typeface="華康儷中黑" pitchFamily="49" charset="-120"/>
              <a:ea typeface="華康儷中黑" pitchFamily="49" charset="-120"/>
              <a:cs typeface="華康黑體-GB5" pitchFamily="49" charset="-12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2870C38-58F3-490D-9A37-DCFB63AE9EFA}"/>
              </a:ext>
            </a:extLst>
          </p:cNvPr>
          <p:cNvSpPr>
            <a:spLocks noGrp="1" noChangeArrowheads="1"/>
          </p:cNvSpPr>
          <p:nvPr>
            <p:ph type="body" idx="1"/>
          </p:nvPr>
        </p:nvSpPr>
        <p:spPr>
          <a:xfrm>
            <a:off x="0" y="116632"/>
            <a:ext cx="9144000" cy="6237287"/>
          </a:xfrm>
        </p:spPr>
        <p:txBody>
          <a:bodyPr/>
          <a:lstStyle/>
          <a:p>
            <a:pPr marL="171450" indent="-171450" algn="ctr" eaLnBrk="1" hangingPunct="1">
              <a:buFontTx/>
              <a:buNone/>
            </a:pPr>
            <a:r>
              <a:rPr lang="en-US" altLang="zh-TW" dirty="0"/>
              <a:t>  </a:t>
            </a:r>
            <a:r>
              <a:rPr lang="zh-TW" altLang="en-US" sz="4400" dirty="0">
                <a:solidFill>
                  <a:schemeClr val="bg1"/>
                </a:solidFill>
                <a:latin typeface="華康粗黑體(P)" panose="020B0700000000000000" pitchFamily="34" charset="-120"/>
                <a:ea typeface="華康粗黑體(P)" panose="020B0700000000000000" pitchFamily="34" charset="-120"/>
              </a:rPr>
              <a:t>請看天主的羔羊；請看除免世罪者，來赴聖宴的人，是有福的。</a:t>
            </a:r>
          </a:p>
          <a:p>
            <a:pPr marL="171450" indent="-171450" algn="ctr" eaLnBrk="1" hangingPunct="1">
              <a:spcBef>
                <a:spcPct val="55000"/>
              </a:spcBef>
              <a:spcAft>
                <a:spcPts val="1200"/>
              </a:spcAft>
              <a:buFontTx/>
              <a:buNone/>
            </a:pPr>
            <a:r>
              <a:rPr lang="zh-TW" altLang="en-US" sz="4400" dirty="0">
                <a:latin typeface="華康粗黑體(P)" panose="020B0700000000000000" pitchFamily="34" charset="-120"/>
                <a:ea typeface="華康粗黑體(P)" panose="020B0700000000000000" pitchFamily="34" charset="-120"/>
              </a:rPr>
              <a:t>   </a:t>
            </a:r>
            <a:r>
              <a:rPr lang="zh-TW" altLang="en-US" sz="4400" dirty="0">
                <a:solidFill>
                  <a:srgbClr val="FFFF00"/>
                </a:solidFill>
                <a:latin typeface="華康粗黑體(P)" panose="020B0700000000000000" pitchFamily="34" charset="-120"/>
                <a:ea typeface="華康粗黑體(P)" panose="020B0700000000000000" pitchFamily="34" charset="-120"/>
              </a:rPr>
              <a:t>主，我當不起你到我心裡來，只要你說一句話，我的靈魂就會痊愈。</a:t>
            </a:r>
          </a:p>
          <a:p>
            <a:pPr marL="171450" indent="-171450" algn="ctr" eaLnBrk="1" hangingPunct="1">
              <a:spcBef>
                <a:spcPct val="40000"/>
              </a:spcBef>
              <a:spcAft>
                <a:spcPct val="40000"/>
              </a:spcAft>
              <a:buFontTx/>
              <a:buNone/>
            </a:pPr>
            <a:endParaRPr lang="en-US" altLang="zh-TW" sz="1600" dirty="0">
              <a:solidFill>
                <a:schemeClr val="bg1"/>
              </a:solidFill>
              <a:ea typeface="標楷體" panose="03000509000000000000" pitchFamily="65" charset="-120"/>
            </a:endParaRPr>
          </a:p>
          <a:p>
            <a:pPr marL="171450" indent="-171450" algn="ctr" eaLnBrk="1" hangingPunct="1">
              <a:lnSpc>
                <a:spcPts val="4200"/>
              </a:lnSpc>
              <a:spcBef>
                <a:spcPct val="0"/>
              </a:spcBef>
              <a:buFontTx/>
              <a:buNone/>
            </a:pPr>
            <a:r>
              <a:rPr lang="zh-TW" altLang="en-US" sz="3600" dirty="0">
                <a:solidFill>
                  <a:schemeClr val="bg1"/>
                </a:solidFill>
                <a:ea typeface="標楷體" panose="03000509000000000000" pitchFamily="65" charset="-120"/>
              </a:rPr>
              <a:t>耶穌樂意進入我們的心，成為我們的食糧、分擔我們的苦與樂；請閉目養神，</a:t>
            </a:r>
            <a:endParaRPr lang="en-US" altLang="zh-TW" sz="3600" dirty="0">
              <a:solidFill>
                <a:schemeClr val="bg1"/>
              </a:solidFill>
              <a:ea typeface="標楷體" panose="03000509000000000000" pitchFamily="65" charset="-120"/>
            </a:endParaRPr>
          </a:p>
          <a:p>
            <a:pPr marL="171450" indent="-171450" algn="ctr" eaLnBrk="1" hangingPunct="1">
              <a:lnSpc>
                <a:spcPts val="4200"/>
              </a:lnSpc>
              <a:spcBef>
                <a:spcPct val="0"/>
              </a:spcBef>
              <a:buFontTx/>
              <a:buNone/>
            </a:pPr>
            <a:r>
              <a:rPr lang="zh-TW" altLang="en-US" sz="3600" dirty="0">
                <a:solidFill>
                  <a:schemeClr val="bg1"/>
                </a:solidFill>
                <a:ea typeface="標楷體" panose="03000509000000000000" pitchFamily="65" charset="-120"/>
              </a:rPr>
              <a:t>專心和耶穌談話、訴心。</a:t>
            </a:r>
            <a:endParaRPr lang="zh-TW" altLang="en-US" sz="3600" i="1" dirty="0">
              <a:solidFill>
                <a:srgbClr val="FFFF00"/>
              </a:solidFill>
              <a:latin typeface="華康粗黑體(P)" panose="020B0700000000000000" pitchFamily="34" charset="-120"/>
              <a:ea typeface="華康粗黑體(P)" panose="020B0700000000000000" pitchFamily="34" charset="-12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9A933FE-F2AA-46F7-98F6-11C6C3FE24E4}"/>
              </a:ext>
            </a:extLst>
          </p:cNvPr>
          <p:cNvSpPr>
            <a:spLocks noGrp="1" noChangeArrowheads="1"/>
          </p:cNvSpPr>
          <p:nvPr>
            <p:ph type="body" idx="1"/>
          </p:nvPr>
        </p:nvSpPr>
        <p:spPr>
          <a:xfrm>
            <a:off x="0" y="171400"/>
            <a:ext cx="9144000" cy="6858000"/>
          </a:xfrm>
          <a:solidFill>
            <a:schemeClr val="tx1"/>
          </a:solidFill>
        </p:spPr>
        <p:txBody>
          <a:bodyPr/>
          <a:lstStyle/>
          <a:p>
            <a:pPr eaLnBrk="1" hangingPunct="1">
              <a:buFontTx/>
              <a:buNone/>
            </a:pPr>
            <a:endParaRPr lang="en-US" altLang="zh-TW" sz="1600" dirty="0"/>
          </a:p>
          <a:p>
            <a:pPr algn="ctr" eaLnBrk="1" hangingPunct="1">
              <a:lnSpc>
                <a:spcPts val="5400"/>
              </a:lnSpc>
              <a:spcBef>
                <a:spcPct val="0"/>
              </a:spcBef>
              <a:buFontTx/>
              <a:buNone/>
            </a:pPr>
            <a:r>
              <a:rPr lang="zh-TW" altLang="en-US" sz="5400" dirty="0">
                <a:solidFill>
                  <a:srgbClr val="FFFF00"/>
                </a:solidFill>
                <a:ea typeface="華康正顏楷體W7" panose="03000709000000000000" pitchFamily="65" charset="-120"/>
              </a:rPr>
              <a:t>     </a:t>
            </a:r>
            <a:r>
              <a:rPr lang="zh-TW" altLang="en-US" sz="5400" u="sng" dirty="0">
                <a:solidFill>
                  <a:srgbClr val="FFFF00"/>
                </a:solidFill>
                <a:ea typeface="華康正顏楷體W7" panose="03000709000000000000" pitchFamily="65" charset="-120"/>
              </a:rPr>
              <a:t>懺  悔  禮</a:t>
            </a:r>
          </a:p>
          <a:p>
            <a:pPr eaLnBrk="1" hangingPunct="1">
              <a:lnSpc>
                <a:spcPct val="130000"/>
              </a:lnSpc>
              <a:spcBef>
                <a:spcPct val="0"/>
              </a:spcBef>
              <a:buFontTx/>
              <a:buNone/>
            </a:pPr>
            <a:r>
              <a:rPr lang="zh-TW" altLang="en-US" sz="7200" dirty="0">
                <a:solidFill>
                  <a:schemeClr val="bg1"/>
                </a:solidFill>
                <a:ea typeface="華康古印體" panose="03000509000000000000" pitchFamily="65" charset="-120"/>
              </a:rPr>
              <a:t>             </a:t>
            </a:r>
            <a:r>
              <a:rPr lang="zh-TW" altLang="en-US" sz="6000" dirty="0">
                <a:solidFill>
                  <a:schemeClr val="bg1"/>
                </a:solidFill>
                <a:ea typeface="華康古印體" panose="03000509000000000000" pitchFamily="65" charset="-120"/>
              </a:rPr>
              <a:t>悔改 </a:t>
            </a:r>
            <a:r>
              <a:rPr lang="en-US" altLang="zh-TW" sz="6000" b="1" dirty="0">
                <a:solidFill>
                  <a:schemeClr val="bg1"/>
                </a:solidFill>
                <a:ea typeface="華康古印體" panose="03000509000000000000" pitchFamily="65" charset="-120"/>
              </a:rPr>
              <a:t>+</a:t>
            </a:r>
            <a:r>
              <a:rPr lang="en-US" altLang="zh-TW" sz="6000" dirty="0">
                <a:solidFill>
                  <a:schemeClr val="bg1"/>
                </a:solidFill>
                <a:ea typeface="華康古印體" panose="03000509000000000000" pitchFamily="65" charset="-120"/>
              </a:rPr>
              <a:t> </a:t>
            </a:r>
            <a:r>
              <a:rPr lang="zh-TW" altLang="en-US" sz="6000" dirty="0">
                <a:solidFill>
                  <a:schemeClr val="bg1"/>
                </a:solidFill>
                <a:ea typeface="華康古印體" panose="03000509000000000000" pitchFamily="65" charset="-120"/>
              </a:rPr>
              <a:t>皈依</a:t>
            </a:r>
            <a:endParaRPr lang="en-US" altLang="zh-TW" sz="6000" dirty="0">
              <a:solidFill>
                <a:schemeClr val="bg1"/>
              </a:solidFill>
              <a:ea typeface="華康古印體" panose="03000509000000000000" pitchFamily="65" charset="-120"/>
            </a:endParaRPr>
          </a:p>
          <a:p>
            <a:pPr eaLnBrk="1" hangingPunct="1">
              <a:spcBef>
                <a:spcPts val="600"/>
              </a:spcBef>
              <a:spcAft>
                <a:spcPts val="600"/>
              </a:spcAft>
              <a:buFontTx/>
              <a:buNone/>
            </a:pPr>
            <a:r>
              <a:rPr lang="zh-TW" altLang="en-US" sz="4000" dirty="0">
                <a:solidFill>
                  <a:srgbClr val="FFFF00"/>
                </a:solidFill>
                <a:ea typeface="華康儷中黑" panose="020B0509000000000000" pitchFamily="49" charset="-120"/>
              </a:rPr>
              <a:t>               歸去來兮</a:t>
            </a:r>
            <a:r>
              <a:rPr lang="en-US" altLang="zh-TW" sz="4000" dirty="0">
                <a:solidFill>
                  <a:srgbClr val="FFFF00"/>
                </a:solidFill>
                <a:ea typeface="華康儷中黑" panose="020B0509000000000000" pitchFamily="49" charset="-120"/>
              </a:rPr>
              <a:t>, </a:t>
            </a:r>
            <a:r>
              <a:rPr lang="zh-TW" altLang="en-US" sz="4000" dirty="0">
                <a:solidFill>
                  <a:srgbClr val="FFFF00"/>
                </a:solidFill>
                <a:ea typeface="華康儷中黑" panose="020B0509000000000000" pitchFamily="49" charset="-120"/>
              </a:rPr>
              <a:t>田園將蕪胡不歸</a:t>
            </a:r>
            <a:endParaRPr lang="en-US" altLang="zh-TW" sz="4000" dirty="0">
              <a:solidFill>
                <a:srgbClr val="FFFF00"/>
              </a:solidFill>
              <a:ea typeface="華康儷中黑" panose="020B0509000000000000" pitchFamily="49" charset="-120"/>
            </a:endParaRPr>
          </a:p>
          <a:p>
            <a:pPr eaLnBrk="1" hangingPunct="1">
              <a:lnSpc>
                <a:spcPts val="5000"/>
              </a:lnSpc>
              <a:spcBef>
                <a:spcPct val="0"/>
              </a:spcBef>
              <a:buFontTx/>
              <a:buNone/>
            </a:pPr>
            <a:r>
              <a:rPr lang="zh-TW" altLang="en-US" sz="4000" dirty="0">
                <a:solidFill>
                  <a:srgbClr val="00FF00"/>
                </a:solidFill>
                <a:ea typeface="華康儷中黑" panose="020B0509000000000000" pitchFamily="49" charset="-120"/>
              </a:rPr>
              <a:t>   悟已往之不諫</a:t>
            </a:r>
            <a:r>
              <a:rPr lang="en-US" altLang="zh-TW" sz="4000" dirty="0">
                <a:solidFill>
                  <a:srgbClr val="00FF00"/>
                </a:solidFill>
                <a:ea typeface="華康儷中黑" panose="020B0509000000000000" pitchFamily="49" charset="-120"/>
              </a:rPr>
              <a:t> </a:t>
            </a:r>
          </a:p>
          <a:p>
            <a:pPr eaLnBrk="1" hangingPunct="1">
              <a:lnSpc>
                <a:spcPts val="5000"/>
              </a:lnSpc>
              <a:spcBef>
                <a:spcPct val="0"/>
              </a:spcBef>
              <a:buFontTx/>
              <a:buNone/>
            </a:pPr>
            <a:r>
              <a:rPr lang="en-US" altLang="zh-TW" sz="4000" dirty="0">
                <a:solidFill>
                  <a:srgbClr val="00FF00"/>
                </a:solidFill>
                <a:ea typeface="華康儷中黑" panose="020B0509000000000000" pitchFamily="49" charset="-120"/>
              </a:rPr>
              <a:t>   </a:t>
            </a:r>
            <a:r>
              <a:rPr lang="zh-TW" altLang="en-US" sz="4000" dirty="0">
                <a:solidFill>
                  <a:srgbClr val="00FF00"/>
                </a:solidFill>
                <a:ea typeface="華康儷中黑" panose="020B0509000000000000" pitchFamily="49" charset="-120"/>
              </a:rPr>
              <a:t>知來者之可追</a:t>
            </a:r>
            <a:endParaRPr lang="en-US" altLang="zh-TW" sz="4000" dirty="0">
              <a:solidFill>
                <a:srgbClr val="00FF00"/>
              </a:solidFill>
              <a:ea typeface="華康儷中黑" panose="020B0509000000000000" pitchFamily="49" charset="-120"/>
            </a:endParaRPr>
          </a:p>
          <a:p>
            <a:pPr eaLnBrk="1" hangingPunct="1">
              <a:lnSpc>
                <a:spcPts val="5000"/>
              </a:lnSpc>
              <a:spcBef>
                <a:spcPct val="0"/>
              </a:spcBef>
              <a:buFontTx/>
              <a:buNone/>
            </a:pPr>
            <a:r>
              <a:rPr lang="zh-TW" altLang="en-US" sz="4000" dirty="0">
                <a:solidFill>
                  <a:srgbClr val="00FF00"/>
                </a:solidFill>
                <a:ea typeface="華康儷中黑" panose="020B0509000000000000" pitchFamily="49" charset="-120"/>
              </a:rPr>
              <a:t>           實迷途其未遠</a:t>
            </a:r>
            <a:r>
              <a:rPr lang="en-US" altLang="zh-TW" sz="4000" dirty="0">
                <a:solidFill>
                  <a:srgbClr val="00FF00"/>
                </a:solidFill>
                <a:ea typeface="華康儷中黑" panose="020B0509000000000000" pitchFamily="49" charset="-120"/>
              </a:rPr>
              <a:t> </a:t>
            </a:r>
          </a:p>
          <a:p>
            <a:pPr eaLnBrk="1" hangingPunct="1">
              <a:lnSpc>
                <a:spcPts val="5000"/>
              </a:lnSpc>
              <a:spcBef>
                <a:spcPct val="0"/>
              </a:spcBef>
              <a:buFontTx/>
              <a:buNone/>
            </a:pPr>
            <a:r>
              <a:rPr lang="en-US" altLang="zh-TW" sz="4000" dirty="0">
                <a:solidFill>
                  <a:srgbClr val="00FF00"/>
                </a:solidFill>
                <a:ea typeface="華康儷中黑" panose="020B0509000000000000" pitchFamily="49" charset="-120"/>
              </a:rPr>
              <a:t>           </a:t>
            </a:r>
            <a:r>
              <a:rPr lang="zh-TW" altLang="en-US" sz="4000" dirty="0">
                <a:solidFill>
                  <a:srgbClr val="00FF00"/>
                </a:solidFill>
                <a:ea typeface="華康儷中黑" panose="020B0509000000000000" pitchFamily="49" charset="-120"/>
              </a:rPr>
              <a:t>覺今是而昨非</a:t>
            </a:r>
          </a:p>
        </p:txBody>
      </p:sp>
      <p:pic>
        <p:nvPicPr>
          <p:cNvPr id="60419" name="Picture 3" descr="E:\Desktop\1 徐資1-1712\謝聖體用歌-圖片\謝聖體相片\#蕩子回頭2.jpg">
            <a:extLst>
              <a:ext uri="{FF2B5EF4-FFF2-40B4-BE49-F238E27FC236}">
                <a16:creationId xmlns:a16="http://schemas.microsoft.com/office/drawing/2014/main" id="{3B6D499E-05B2-41B5-AACA-6329EF2AB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372442"/>
            <a:ext cx="208756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E:\Desktop\1 徐資1-1712\1a簡圖,徐相,PPT-用於教學\1小孩靜坐3.jpg">
            <a:extLst>
              <a:ext uri="{FF2B5EF4-FFF2-40B4-BE49-F238E27FC236}">
                <a16:creationId xmlns:a16="http://schemas.microsoft.com/office/drawing/2014/main" id="{8512ADF7-4FF8-4698-83D5-1CDDDAFBF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80631"/>
            <a:ext cx="358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B6CF7DF-D346-452C-8563-990C603004E4}"/>
              </a:ext>
            </a:extLst>
          </p:cNvPr>
          <p:cNvSpPr>
            <a:spLocks noGrp="1" noChangeArrowheads="1"/>
          </p:cNvSpPr>
          <p:nvPr>
            <p:ph type="body" idx="1"/>
          </p:nvPr>
        </p:nvSpPr>
        <p:spPr>
          <a:xfrm>
            <a:off x="0" y="116632"/>
            <a:ext cx="9144000" cy="6237288"/>
          </a:xfrm>
        </p:spPr>
        <p:txBody>
          <a:bodyPr/>
          <a:lstStyle/>
          <a:p>
            <a:pPr marL="171450" indent="-171450" eaLnBrk="1" hangingPunct="1">
              <a:buFontTx/>
              <a:buNone/>
              <a:defRPr/>
            </a:pPr>
            <a:r>
              <a:rPr lang="zh-TW" altLang="en-US" sz="3600" dirty="0">
                <a:solidFill>
                  <a:schemeClr val="bg1"/>
                </a:solidFill>
                <a:latin typeface="華康標楷體" panose="03000509000000000000" pitchFamily="65" charset="-120"/>
                <a:ea typeface="華康標楷體" panose="03000509000000000000" pitchFamily="65" charset="-120"/>
                <a:cs typeface="華康標楷體" panose="03000509000000000000" pitchFamily="65" charset="-120"/>
              </a:rPr>
              <a:t>領主詠</a:t>
            </a:r>
            <a:endParaRPr lang="en-US" altLang="zh-TW" sz="3600" dirty="0">
              <a:solidFill>
                <a:schemeClr val="bg1"/>
              </a:solidFill>
              <a:latin typeface="華康標楷體" panose="03000509000000000000" pitchFamily="65" charset="-120"/>
              <a:ea typeface="華康標楷體" panose="03000509000000000000" pitchFamily="65" charset="-120"/>
              <a:cs typeface="華康標楷體" panose="03000509000000000000" pitchFamily="65" charset="-120"/>
            </a:endParaRPr>
          </a:p>
          <a:p>
            <a:pPr marL="0" indent="0" algn="just" eaLnBrk="1">
              <a:spcBef>
                <a:spcPts val="600"/>
              </a:spcBef>
              <a:buNone/>
              <a:defRPr/>
            </a:pPr>
            <a:r>
              <a:rPr lang="zh-TW" altLang="en-US" sz="4400" dirty="0">
                <a:solidFill>
                  <a:schemeClr val="bg1"/>
                </a:solidFill>
                <a:latin typeface="華康魏碑體" panose="03000709000000000000" pitchFamily="65" charset="-120"/>
                <a:ea typeface="華康魏碑體" panose="03000709000000000000" pitchFamily="65" charset="-120"/>
                <a:cs typeface="華康儷楷書" panose="03000509000000000000" pitchFamily="65" charset="-120"/>
              </a:rPr>
              <a:t>上主，請你將生命的道路，指示給我，唯有在你面前，才有圓滿的喜樂。</a:t>
            </a:r>
            <a:r>
              <a:rPr lang="zh-TW" altLang="en-US" sz="2400" b="1" dirty="0">
                <a:solidFill>
                  <a:srgbClr val="FFFFFF"/>
                </a:solidFill>
                <a:latin typeface="華康標楷體" panose="03000509000000000000" pitchFamily="65" charset="-120"/>
                <a:ea typeface="華康標楷體" panose="03000509000000000000" pitchFamily="65" charset="-120"/>
                <a:cs typeface="華康標楷體" panose="03000509000000000000" pitchFamily="65" charset="-120"/>
              </a:rPr>
              <a:t>（詠</a:t>
            </a:r>
            <a:r>
              <a:rPr lang="en-US" altLang="zh-TW" sz="2400" b="1" dirty="0">
                <a:solidFill>
                  <a:srgbClr val="FFFFFF"/>
                </a:solidFill>
                <a:latin typeface="華康標楷體" panose="03000509000000000000" pitchFamily="65" charset="-120"/>
                <a:ea typeface="華康標楷體" panose="03000509000000000000" pitchFamily="65" charset="-120"/>
                <a:cs typeface="華康標楷體" panose="03000509000000000000" pitchFamily="65" charset="-120"/>
              </a:rPr>
              <a:t>16:11</a:t>
            </a:r>
            <a:r>
              <a:rPr lang="zh-TW" altLang="en-US" sz="2400" b="1" dirty="0">
                <a:solidFill>
                  <a:srgbClr val="FFFFFF"/>
                </a:solidFill>
                <a:latin typeface="華康標楷體" panose="03000509000000000000" pitchFamily="65" charset="-120"/>
                <a:ea typeface="華康標楷體" panose="03000509000000000000" pitchFamily="65" charset="-120"/>
                <a:cs typeface="華康標楷體" panose="03000509000000000000" pitchFamily="65" charset="-120"/>
              </a:rPr>
              <a:t>）</a:t>
            </a:r>
            <a:endParaRPr lang="zh-TW" altLang="en-US" sz="3600" i="1" dirty="0">
              <a:solidFill>
                <a:schemeClr val="bg1"/>
              </a:solidFill>
              <a:latin typeface="華康粗黑體(P)" pitchFamily="34" charset="-120"/>
              <a:ea typeface="華康粗黑體(P)" pitchFamily="34" charset="-12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0" y="99392"/>
            <a:ext cx="9109075" cy="6858000"/>
          </a:xfrm>
        </p:spPr>
        <p:txBody>
          <a:bodyPr/>
          <a:lstStyle/>
          <a:p>
            <a:pPr eaLnBrk="1" hangingPunct="1">
              <a:spcBef>
                <a:spcPts val="1200"/>
              </a:spcBef>
              <a:spcAft>
                <a:spcPts val="1200"/>
              </a:spcAft>
              <a:buFontTx/>
              <a:buNone/>
              <a:defRPr/>
            </a:pPr>
            <a:r>
              <a:rPr lang="zh-TW" altLang="en-US" sz="4400" dirty="0">
                <a:solidFill>
                  <a:schemeClr val="bg1"/>
                </a:solidFill>
                <a:latin typeface="華康儷中黑" pitchFamily="49" charset="-120"/>
                <a:ea typeface="華康儷中黑" pitchFamily="49" charset="-120"/>
              </a:rPr>
              <a:t>     </a:t>
            </a:r>
            <a:r>
              <a:rPr lang="zh-TW" altLang="en-US" sz="4000" spc="-150" dirty="0">
                <a:solidFill>
                  <a:schemeClr val="bg1"/>
                </a:solidFill>
                <a:latin typeface="華康少女文字W5" panose="040F0509000000000000" pitchFamily="81" charset="-120"/>
                <a:ea typeface="華康少女文字W5" panose="040F0509000000000000" pitchFamily="81" charset="-120"/>
              </a:rPr>
              <a:t>神領聖體</a:t>
            </a:r>
            <a:r>
              <a:rPr lang="zh-TW" altLang="en-US" sz="1000" spc="300" dirty="0">
                <a:solidFill>
                  <a:schemeClr val="bg1"/>
                </a:solidFill>
                <a:latin typeface="華康少女文字W5" panose="040F0509000000000000" pitchFamily="81" charset="-120"/>
                <a:ea typeface="華康少女文字W5" panose="040F0509000000000000" pitchFamily="81" charset="-120"/>
              </a:rPr>
              <a:t> </a:t>
            </a:r>
            <a:endParaRPr lang="zh-TW" altLang="en-US" sz="4400" spc="300" dirty="0">
              <a:solidFill>
                <a:schemeClr val="bg1"/>
              </a:solidFill>
              <a:latin typeface="華康儷中黑" panose="020B0509000000000000" pitchFamily="49" charset="-120"/>
              <a:ea typeface="華康儷中黑" panose="020B0509000000000000" pitchFamily="49" charset="-120"/>
            </a:endParaRPr>
          </a:p>
          <a:p>
            <a:pPr eaLnBrk="1" hangingPunct="1">
              <a:spcBef>
                <a:spcPts val="0"/>
              </a:spcBef>
              <a:buFontTx/>
              <a:buNone/>
              <a:defRPr/>
            </a:pPr>
            <a:r>
              <a:rPr lang="zh-TW" altLang="en-US" sz="3600" dirty="0">
                <a:solidFill>
                  <a:srgbClr val="FFFF66"/>
                </a:solidFill>
                <a:latin typeface="華康正顏楷體W9" panose="03000909000000000000" pitchFamily="65" charset="-120"/>
                <a:ea typeface="華康正顏楷體W9" panose="03000909000000000000" pitchFamily="65" charset="-120"/>
              </a:rPr>
              <a:t> 耶穌說</a:t>
            </a:r>
            <a:r>
              <a:rPr lang="en-US" altLang="zh-TW" sz="3600" dirty="0">
                <a:solidFill>
                  <a:srgbClr val="FFFF66"/>
                </a:solidFill>
                <a:latin typeface="華康正顏楷體W9" panose="03000909000000000000" pitchFamily="65" charset="-120"/>
                <a:ea typeface="華康正顏楷體W9" panose="03000909000000000000" pitchFamily="65" charset="-120"/>
              </a:rPr>
              <a:t>:</a:t>
            </a:r>
            <a:r>
              <a:rPr lang="zh-TW" altLang="en-US" sz="3600" dirty="0">
                <a:solidFill>
                  <a:srgbClr val="FFFF66"/>
                </a:solidFill>
                <a:latin typeface="華康正顏楷體W9" panose="03000909000000000000" pitchFamily="65" charset="-120"/>
                <a:ea typeface="華康正顏楷體W9" panose="03000909000000000000" pitchFamily="65" charset="-120"/>
              </a:rPr>
              <a:t>我要和你們天天</a:t>
            </a:r>
            <a:endParaRPr lang="en-US" altLang="zh-TW" sz="3600" dirty="0">
              <a:solidFill>
                <a:srgbClr val="FFFF66"/>
              </a:solidFill>
              <a:latin typeface="華康正顏楷體W9" panose="03000909000000000000" pitchFamily="65" charset="-120"/>
              <a:ea typeface="華康正顏楷體W9" panose="03000909000000000000" pitchFamily="65" charset="-120"/>
            </a:endParaRPr>
          </a:p>
          <a:p>
            <a:pPr eaLnBrk="1" hangingPunct="1">
              <a:spcBef>
                <a:spcPts val="0"/>
              </a:spcBef>
              <a:spcAft>
                <a:spcPts val="600"/>
              </a:spcAft>
              <a:buFontTx/>
              <a:buNone/>
              <a:defRPr/>
            </a:pPr>
            <a:r>
              <a:rPr lang="zh-TW" altLang="en-US" sz="3600" dirty="0">
                <a:solidFill>
                  <a:srgbClr val="FFFF66"/>
                </a:solidFill>
                <a:latin typeface="華康正顏楷體W9" panose="03000909000000000000" pitchFamily="65" charset="-120"/>
                <a:ea typeface="華康正顏楷體W9" panose="03000909000000000000" pitchFamily="65" charset="-120"/>
              </a:rPr>
              <a:t>  在一起</a:t>
            </a:r>
            <a:r>
              <a:rPr lang="en-US" altLang="zh-TW" sz="3600" dirty="0">
                <a:solidFill>
                  <a:srgbClr val="FFFF66"/>
                </a:solidFill>
                <a:latin typeface="華康正顏楷體W9" panose="03000909000000000000" pitchFamily="65" charset="-120"/>
                <a:ea typeface="華康正顏楷體W9" panose="03000909000000000000" pitchFamily="65" charset="-120"/>
              </a:rPr>
              <a:t>,</a:t>
            </a:r>
            <a:r>
              <a:rPr lang="zh-TW" altLang="en-US" sz="3600" dirty="0">
                <a:solidFill>
                  <a:srgbClr val="FFFF66"/>
                </a:solidFill>
                <a:latin typeface="華康正顏楷體W9" panose="03000909000000000000" pitchFamily="65" charset="-120"/>
                <a:ea typeface="華康正顏楷體W9" panose="03000909000000000000" pitchFamily="65" charset="-120"/>
              </a:rPr>
              <a:t>直到今世的終結</a:t>
            </a:r>
          </a:p>
          <a:p>
            <a:pPr eaLnBrk="1" hangingPunct="1">
              <a:lnSpc>
                <a:spcPts val="4700"/>
              </a:lnSpc>
              <a:spcBef>
                <a:spcPts val="0"/>
              </a:spcBef>
              <a:buFontTx/>
              <a:buNone/>
              <a:defRPr/>
            </a:pPr>
            <a:r>
              <a:rPr lang="zh-TW" altLang="en-US" dirty="0">
                <a:solidFill>
                  <a:srgbClr val="FF0000"/>
                </a:solidFill>
                <a:effectLst>
                  <a:outerShdw blurRad="38100" dist="38100" dir="2700000" algn="tl">
                    <a:srgbClr val="FFFFFF"/>
                  </a:outerShdw>
                </a:effectLst>
                <a:latin typeface="華康儷中黑" pitchFamily="49" charset="-120"/>
                <a:ea typeface="華康儷中黑" pitchFamily="49" charset="-120"/>
              </a:rPr>
              <a:t>聖體聖事</a:t>
            </a:r>
            <a:r>
              <a:rPr lang="zh-TW" altLang="en-US" dirty="0">
                <a:solidFill>
                  <a:schemeClr val="bg1"/>
                </a:solidFill>
                <a:latin typeface="華康儷中黑" pitchFamily="49" charset="-120"/>
                <a:ea typeface="華康儷中黑" pitchFamily="49" charset="-120"/>
              </a:rPr>
              <a:t>是耶穌</a:t>
            </a:r>
            <a:r>
              <a:rPr lang="zh-TW" altLang="en-US" dirty="0">
                <a:solidFill>
                  <a:srgbClr val="FF0000"/>
                </a:solidFill>
                <a:effectLst>
                  <a:outerShdw blurRad="38100" dist="38100" dir="2700000" algn="tl">
                    <a:srgbClr val="FFFFFF"/>
                  </a:outerShdw>
                </a:effectLst>
                <a:latin typeface="華康儷中黑" pitchFamily="49" charset="-120"/>
                <a:ea typeface="華康儷中黑" pitchFamily="49" charset="-120"/>
              </a:rPr>
              <a:t>和我們在一起</a:t>
            </a:r>
            <a:endParaRPr lang="en-US" altLang="zh-TW" dirty="0">
              <a:solidFill>
                <a:srgbClr val="FF0000"/>
              </a:solidFill>
              <a:effectLst>
                <a:outerShdw blurRad="38100" dist="38100" dir="2700000" algn="tl">
                  <a:srgbClr val="FFFFFF"/>
                </a:outerShdw>
              </a:effectLst>
              <a:latin typeface="華康儷中黑" pitchFamily="49" charset="-120"/>
              <a:ea typeface="華康儷中黑" pitchFamily="49" charset="-120"/>
            </a:endParaRPr>
          </a:p>
          <a:p>
            <a:pPr eaLnBrk="1" hangingPunct="1">
              <a:lnSpc>
                <a:spcPts val="4700"/>
              </a:lnSpc>
              <a:spcBef>
                <a:spcPts val="0"/>
              </a:spcBef>
              <a:spcAft>
                <a:spcPts val="600"/>
              </a:spcAft>
              <a:buFontTx/>
              <a:buNone/>
              <a:defRPr/>
            </a:pPr>
            <a:r>
              <a:rPr lang="en-US" altLang="zh-TW" dirty="0">
                <a:solidFill>
                  <a:srgbClr val="FF0000"/>
                </a:solidFill>
                <a:effectLst>
                  <a:outerShdw blurRad="38100" dist="38100" dir="2700000" algn="tl">
                    <a:srgbClr val="FFFFFF"/>
                  </a:outerShdw>
                </a:effectLst>
                <a:latin typeface="華康儷中黑" pitchFamily="49" charset="-120"/>
                <a:ea typeface="華康儷中黑" pitchFamily="49" charset="-120"/>
              </a:rPr>
              <a:t>                    </a:t>
            </a:r>
            <a:r>
              <a:rPr lang="zh-TW" altLang="en-US" dirty="0">
                <a:solidFill>
                  <a:schemeClr val="bg1"/>
                </a:solidFill>
                <a:latin typeface="華康儷中黑" pitchFamily="49" charset="-120"/>
                <a:ea typeface="華康儷中黑" pitchFamily="49" charset="-120"/>
              </a:rPr>
              <a:t>的聖事</a:t>
            </a:r>
          </a:p>
          <a:p>
            <a:pPr eaLnBrk="1" hangingPunct="1">
              <a:lnSpc>
                <a:spcPts val="4200"/>
              </a:lnSpc>
              <a:spcBef>
                <a:spcPts val="0"/>
              </a:spcBef>
              <a:spcAft>
                <a:spcPts val="0"/>
              </a:spcAft>
              <a:buFontTx/>
              <a:buNone/>
              <a:defRPr/>
            </a:pPr>
            <a:r>
              <a:rPr lang="zh-TW" altLang="en-US" sz="3600" dirty="0">
                <a:solidFill>
                  <a:srgbClr val="FFFF66"/>
                </a:solidFill>
                <a:latin typeface="華康儷中黑" pitchFamily="49" charset="-120"/>
                <a:ea typeface="華康儷中黑" pitchFamily="49" charset="-120"/>
              </a:rPr>
              <a:t>              熱切地</a:t>
            </a:r>
            <a:endParaRPr lang="en-US" altLang="zh-TW" sz="3600" dirty="0">
              <a:solidFill>
                <a:srgbClr val="FFFF66"/>
              </a:solidFill>
              <a:latin typeface="華康儷中黑" pitchFamily="49" charset="-120"/>
              <a:ea typeface="華康儷中黑" pitchFamily="49" charset="-120"/>
            </a:endParaRPr>
          </a:p>
          <a:p>
            <a:pPr eaLnBrk="1" hangingPunct="1">
              <a:lnSpc>
                <a:spcPts val="4200"/>
              </a:lnSpc>
              <a:spcBef>
                <a:spcPts val="0"/>
              </a:spcBef>
              <a:spcAft>
                <a:spcPts val="0"/>
              </a:spcAft>
              <a:buFontTx/>
              <a:buNone/>
              <a:defRPr/>
            </a:pPr>
            <a:r>
              <a:rPr lang="en-US" altLang="zh-TW" sz="3600" dirty="0">
                <a:solidFill>
                  <a:srgbClr val="FFFF66"/>
                </a:solidFill>
                <a:latin typeface="華康儷中黑" pitchFamily="49" charset="-120"/>
                <a:ea typeface="華康儷中黑" pitchFamily="49" charset="-120"/>
              </a:rPr>
              <a:t>                 </a:t>
            </a:r>
            <a:r>
              <a:rPr lang="zh-TW" altLang="en-US" sz="3600" dirty="0">
                <a:solidFill>
                  <a:srgbClr val="FFFF66"/>
                </a:solidFill>
                <a:latin typeface="華康儷中黑" pitchFamily="49" charset="-120"/>
                <a:ea typeface="華康儷中黑" pitchFamily="49" charset="-120"/>
              </a:rPr>
              <a:t>和耶穌</a:t>
            </a:r>
            <a:endParaRPr lang="en-US" altLang="zh-TW" sz="3600" dirty="0">
              <a:solidFill>
                <a:srgbClr val="FFFF66"/>
              </a:solidFill>
              <a:latin typeface="華康儷中黑" pitchFamily="49" charset="-120"/>
              <a:ea typeface="華康儷中黑" pitchFamily="49" charset="-120"/>
            </a:endParaRPr>
          </a:p>
          <a:p>
            <a:pPr eaLnBrk="1" hangingPunct="1">
              <a:lnSpc>
                <a:spcPts val="4200"/>
              </a:lnSpc>
              <a:spcBef>
                <a:spcPts val="0"/>
              </a:spcBef>
              <a:spcAft>
                <a:spcPts val="0"/>
              </a:spcAft>
              <a:buFontTx/>
              <a:buNone/>
              <a:defRPr/>
            </a:pPr>
            <a:r>
              <a:rPr lang="en-US" altLang="zh-TW" sz="3600" dirty="0">
                <a:solidFill>
                  <a:srgbClr val="FFFF66"/>
                </a:solidFill>
                <a:latin typeface="華康儷中黑" pitchFamily="49" charset="-120"/>
                <a:ea typeface="華康儷中黑" pitchFamily="49" charset="-120"/>
              </a:rPr>
              <a:t>                    </a:t>
            </a:r>
            <a:r>
              <a:rPr lang="zh-TW" altLang="en-US" sz="3600" dirty="0">
                <a:solidFill>
                  <a:srgbClr val="FFFF66"/>
                </a:solidFill>
                <a:latin typeface="華康儷中黑" pitchFamily="49" charset="-120"/>
                <a:ea typeface="華康儷中黑" pitchFamily="49" charset="-120"/>
              </a:rPr>
              <a:t>交談吧 </a:t>
            </a:r>
            <a:endParaRPr lang="en-US" altLang="zh-TW" sz="3600" dirty="0">
              <a:solidFill>
                <a:srgbClr val="FFFF66"/>
              </a:solidFill>
              <a:latin typeface="華康儷中黑" pitchFamily="49" charset="-120"/>
              <a:ea typeface="華康儷中黑" pitchFamily="49" charset="-120"/>
            </a:endParaRPr>
          </a:p>
          <a:p>
            <a:pPr eaLnBrk="1" hangingPunct="1">
              <a:lnSpc>
                <a:spcPts val="4500"/>
              </a:lnSpc>
              <a:spcBef>
                <a:spcPts val="0"/>
              </a:spcBef>
              <a:spcAft>
                <a:spcPts val="0"/>
              </a:spcAft>
              <a:buFontTx/>
              <a:buNone/>
              <a:defRPr/>
            </a:pPr>
            <a:r>
              <a:rPr lang="zh-TW" altLang="en-US" sz="3600" dirty="0">
                <a:solidFill>
                  <a:srgbClr val="FF0000"/>
                </a:solidFill>
                <a:effectLst>
                  <a:outerShdw blurRad="38100" dist="38100" dir="2700000" algn="tl">
                    <a:srgbClr val="FFFFFF"/>
                  </a:outerShdw>
                </a:effectLst>
                <a:latin typeface="華康儷中黑" pitchFamily="49" charset="-120"/>
                <a:ea typeface="華康儷中黑" pitchFamily="49" charset="-120"/>
              </a:rPr>
              <a:t>              </a:t>
            </a:r>
            <a:r>
              <a:rPr lang="zh-TW" altLang="en-US" sz="3600" dirty="0">
                <a:solidFill>
                  <a:srgbClr val="FF0000"/>
                </a:solidFill>
                <a:effectLst>
                  <a:outerShdw blurRad="38100" dist="38100" dir="2700000" algn="tl">
                    <a:srgbClr val="FFFFFF"/>
                  </a:outerShdw>
                </a:effectLst>
                <a:latin typeface="華康龍門石碑" panose="03000709000000000000" pitchFamily="65" charset="-120"/>
                <a:ea typeface="華康龍門石碑" panose="03000709000000000000" pitchFamily="65" charset="-120"/>
              </a:rPr>
              <a:t>他也很想</a:t>
            </a:r>
            <a:endParaRPr lang="en-US" altLang="zh-TW" sz="3600" dirty="0">
              <a:solidFill>
                <a:srgbClr val="FF0000"/>
              </a:solidFill>
              <a:effectLst>
                <a:outerShdw blurRad="38100" dist="38100" dir="2700000" algn="tl">
                  <a:srgbClr val="FFFFFF"/>
                </a:outerShdw>
              </a:effectLst>
              <a:latin typeface="華康龍門石碑" panose="03000709000000000000" pitchFamily="65" charset="-120"/>
              <a:ea typeface="華康龍門石碑" panose="03000709000000000000" pitchFamily="65" charset="-120"/>
            </a:endParaRPr>
          </a:p>
          <a:p>
            <a:pPr eaLnBrk="1" hangingPunct="1">
              <a:lnSpc>
                <a:spcPts val="4500"/>
              </a:lnSpc>
              <a:spcBef>
                <a:spcPts val="0"/>
              </a:spcBef>
              <a:spcAft>
                <a:spcPts val="0"/>
              </a:spcAft>
              <a:buFontTx/>
              <a:buNone/>
              <a:defRPr/>
            </a:pPr>
            <a:r>
              <a:rPr lang="en-US" altLang="zh-TW" sz="3600" dirty="0">
                <a:solidFill>
                  <a:srgbClr val="FF0000"/>
                </a:solidFill>
                <a:effectLst>
                  <a:outerShdw blurRad="38100" dist="38100" dir="2700000" algn="tl">
                    <a:srgbClr val="FFFFFF"/>
                  </a:outerShdw>
                </a:effectLst>
                <a:latin typeface="華康龍門石碑" panose="03000709000000000000" pitchFamily="65" charset="-120"/>
                <a:ea typeface="華康龍門石碑" panose="03000709000000000000" pitchFamily="65" charset="-120"/>
              </a:rPr>
              <a:t>               </a:t>
            </a:r>
            <a:r>
              <a:rPr lang="zh-TW" altLang="en-US" sz="3600" dirty="0">
                <a:solidFill>
                  <a:srgbClr val="FF0000"/>
                </a:solidFill>
                <a:effectLst>
                  <a:outerShdw blurRad="38100" dist="38100" dir="2700000" algn="tl">
                    <a:srgbClr val="FFFFFF"/>
                  </a:outerShdw>
                </a:effectLst>
                <a:latin typeface="華康龍門石碑" panose="03000709000000000000" pitchFamily="65" charset="-120"/>
                <a:ea typeface="華康龍門石碑" panose="03000709000000000000" pitchFamily="65" charset="-120"/>
              </a:rPr>
              <a:t>和你交談呢</a:t>
            </a:r>
            <a:r>
              <a:rPr lang="en-US" altLang="zh-TW" sz="3600" dirty="0">
                <a:solidFill>
                  <a:srgbClr val="FF0000"/>
                </a:solidFill>
                <a:effectLst>
                  <a:outerShdw blurRad="38100" dist="38100" dir="2700000" algn="tl">
                    <a:srgbClr val="FFFFFF"/>
                  </a:outerShdw>
                </a:effectLst>
                <a:latin typeface="華康龍門石碑" panose="03000709000000000000" pitchFamily="65" charset="-120"/>
                <a:ea typeface="華康龍門石碑" panose="03000709000000000000" pitchFamily="65" charset="-120"/>
              </a:rPr>
              <a:t>!</a:t>
            </a:r>
            <a:endParaRPr lang="zh-TW" altLang="en-US" sz="3600" dirty="0">
              <a:solidFill>
                <a:srgbClr val="FF0000"/>
              </a:solidFill>
              <a:effectLst>
                <a:outerShdw blurRad="38100" dist="38100" dir="2700000" algn="tl">
                  <a:srgbClr val="FFFFFF"/>
                </a:outerShdw>
              </a:effectLst>
              <a:latin typeface="華康龍門石碑" panose="03000709000000000000" pitchFamily="65" charset="-120"/>
              <a:ea typeface="華康龍門石碑" panose="03000709000000000000" pitchFamily="65" charset="-120"/>
            </a:endParaRPr>
          </a:p>
          <a:p>
            <a:pPr eaLnBrk="1" hangingPunct="1">
              <a:lnSpc>
                <a:spcPts val="4500"/>
              </a:lnSpc>
              <a:spcBef>
                <a:spcPts val="0"/>
              </a:spcBef>
              <a:buFontTx/>
              <a:buNone/>
              <a:defRPr/>
            </a:pPr>
            <a:endParaRPr lang="en-US" altLang="zh-TW" dirty="0">
              <a:solidFill>
                <a:schemeClr val="bg1"/>
              </a:solidFill>
              <a:latin typeface="華康儷中黑" pitchFamily="49" charset="-120"/>
              <a:ea typeface="華康儷中黑" pitchFamily="49" charset="-120"/>
            </a:endParaRPr>
          </a:p>
        </p:txBody>
      </p:sp>
      <p:pic>
        <p:nvPicPr>
          <p:cNvPr id="116739" name="Picture 2"/>
          <p:cNvPicPr>
            <a:picLocks noChangeAspect="1" noChangeArrowheads="1"/>
          </p:cNvPicPr>
          <p:nvPr/>
        </p:nvPicPr>
        <p:blipFill>
          <a:blip r:embed="rId2" cstate="print"/>
          <a:srcRect/>
          <a:stretch>
            <a:fillRect/>
          </a:stretch>
        </p:blipFill>
        <p:spPr bwMode="auto">
          <a:xfrm>
            <a:off x="5581357" y="49319"/>
            <a:ext cx="3509895" cy="4099761"/>
          </a:xfrm>
          <a:prstGeom prst="rect">
            <a:avLst/>
          </a:prstGeom>
          <a:noFill/>
          <a:ln w="28575">
            <a:solidFill>
              <a:srgbClr val="FFFF00"/>
            </a:solidFill>
            <a:miter lim="800000"/>
            <a:headEnd/>
            <a:tailEnd/>
          </a:ln>
        </p:spPr>
      </p:pic>
      <p:pic>
        <p:nvPicPr>
          <p:cNvPr id="2" name="Picture 2" descr="E:\Desktop\1 徐資1-1712\1a簡圖,徐相,PPT-用於教學-徐資料1\繩苦像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4" y="2852936"/>
            <a:ext cx="3111742" cy="3594774"/>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5" name="Picture 2" descr="E:\Desktop\基督昨天今天永恆.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5453" y="4212463"/>
            <a:ext cx="2745799" cy="2586662"/>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58569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C2276867-7BEA-40AC-910F-D26A61A74A8B}"/>
              </a:ext>
            </a:extLst>
          </p:cNvPr>
          <p:cNvSpPr>
            <a:spLocks noGrp="1" noChangeArrowheads="1"/>
          </p:cNvSpPr>
          <p:nvPr>
            <p:ph type="body" idx="1"/>
          </p:nvPr>
        </p:nvSpPr>
        <p:spPr>
          <a:xfrm>
            <a:off x="0" y="143594"/>
            <a:ext cx="9109075" cy="6381750"/>
          </a:xfrm>
        </p:spPr>
        <p:txBody>
          <a:bodyPr/>
          <a:lstStyle/>
          <a:p>
            <a:pPr marL="0" indent="0" eaLnBrk="1" hangingPunct="1">
              <a:lnSpc>
                <a:spcPct val="110000"/>
              </a:lnSpc>
              <a:buFontTx/>
              <a:buNone/>
            </a:pPr>
            <a:r>
              <a:rPr lang="zh-TW" altLang="en-US" sz="3800" dirty="0">
                <a:solidFill>
                  <a:schemeClr val="bg1"/>
                </a:solidFill>
                <a:ea typeface="華康中黑體" panose="020B0509000000000000" pitchFamily="49" charset="-120"/>
                <a:cs typeface="華康儷楷書" panose="03000509000000000000" pitchFamily="65" charset="-120"/>
              </a:rPr>
              <a:t>領聖體後經</a:t>
            </a:r>
          </a:p>
          <a:p>
            <a:pPr marL="0" indent="0" algn="just" eaLnBrk="1" hangingPunct="1">
              <a:buFontTx/>
              <a:buNone/>
            </a:pPr>
            <a:r>
              <a:rPr lang="zh-TW" altLang="en-US" sz="4400" dirty="0">
                <a:solidFill>
                  <a:schemeClr val="bg1"/>
                </a:solidFill>
                <a:latin typeface="華康魏碑體" panose="03000709000000000000" pitchFamily="65" charset="-120"/>
                <a:ea typeface="華康魏碑體" panose="03000709000000000000" pitchFamily="65" charset="-120"/>
                <a:cs typeface="華康儷楷書" panose="03000509000000000000" pitchFamily="65" charset="-120"/>
              </a:rPr>
              <a:t>上主，求你在我們身上，施展你的大能，使我們藉天上聖事的滋養，獲得準備，以承受你的恩許。因主耶穌基督之名，求你俯聽我們的祈禱。亞孟。</a:t>
            </a:r>
            <a:endParaRPr lang="en-US" altLang="zh-TW" sz="4800" dirty="0">
              <a:solidFill>
                <a:schemeClr val="bg1"/>
              </a:solidFill>
              <a:ea typeface="華康粗黑體" panose="020B0709000000000000" pitchFamily="49" charset="-120"/>
              <a:cs typeface="華康儷楷書" panose="03000509000000000000" pitchFamily="65" charset="-120"/>
            </a:endParaRPr>
          </a:p>
        </p:txBody>
      </p:sp>
    </p:spTree>
  </p:cSld>
  <p:clrMapOvr>
    <a:masterClrMapping/>
  </p:clrMapOvr>
  <p:transition spd="slow">
    <p:sndAc>
      <p:end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4ECC76C-5ECE-409C-B6F5-8D04409EFB30}"/>
              </a:ext>
            </a:extLst>
          </p:cNvPr>
          <p:cNvSpPr>
            <a:spLocks noGrp="1" noChangeArrowheads="1"/>
          </p:cNvSpPr>
          <p:nvPr>
            <p:ph type="body" idx="1"/>
          </p:nvPr>
        </p:nvSpPr>
        <p:spPr>
          <a:xfrm>
            <a:off x="0" y="72157"/>
            <a:ext cx="9144000" cy="6453187"/>
          </a:xfrm>
        </p:spPr>
        <p:txBody>
          <a:bodyPr/>
          <a:lstStyle/>
          <a:p>
            <a:pPr algn="ctr" eaLnBrk="1" hangingPunct="1">
              <a:buFontTx/>
              <a:buNone/>
            </a:pPr>
            <a:r>
              <a:rPr lang="zh-TW" altLang="en-US" sz="4400" dirty="0">
                <a:solidFill>
                  <a:schemeClr val="bg1"/>
                </a:solidFill>
                <a:latin typeface="華康布丁體" panose="040B0C09000000000000" pitchFamily="81" charset="-120"/>
                <a:ea typeface="華康布丁體" panose="040B0C09000000000000" pitchFamily="81" charset="-120"/>
              </a:rPr>
              <a:t>願主與你們同在。</a:t>
            </a:r>
          </a:p>
          <a:p>
            <a:pPr algn="ctr" eaLnBrk="1" hangingPunct="1">
              <a:buFontTx/>
              <a:buNone/>
            </a:pPr>
            <a:r>
              <a:rPr lang="zh-TW" altLang="en-US" sz="4400" dirty="0">
                <a:solidFill>
                  <a:srgbClr val="FFFF00"/>
                </a:solidFill>
                <a:latin typeface="華康布丁體" panose="040B0C09000000000000" pitchFamily="81" charset="-120"/>
                <a:ea typeface="華康布丁體" panose="040B0C09000000000000" pitchFamily="81" charset="-120"/>
              </a:rPr>
              <a:t>也與你的心靈同在。</a:t>
            </a:r>
          </a:p>
          <a:p>
            <a:pPr algn="ctr" eaLnBrk="1" hangingPunct="1">
              <a:spcBef>
                <a:spcPct val="50000"/>
              </a:spcBef>
              <a:buFontTx/>
              <a:buNone/>
            </a:pPr>
            <a:r>
              <a:rPr lang="zh-TW" altLang="en-US" sz="5400" dirty="0">
                <a:solidFill>
                  <a:schemeClr val="bg1"/>
                </a:solidFill>
                <a:latin typeface="華康粗黑體(P)" panose="020B0700000000000000" pitchFamily="34" charset="-120"/>
                <a:ea typeface="華康粗黑體(P)" panose="020B0700000000000000" pitchFamily="34" charset="-120"/>
              </a:rPr>
              <a:t>願 全 能 的 天 主 ，</a:t>
            </a:r>
          </a:p>
          <a:p>
            <a:pPr algn="ctr" eaLnBrk="1" hangingPunct="1">
              <a:spcBef>
                <a:spcPct val="0"/>
              </a:spcBef>
              <a:buFontTx/>
              <a:buNone/>
            </a:pPr>
            <a:r>
              <a:rPr lang="zh-TW" altLang="en-US" sz="4400" dirty="0">
                <a:solidFill>
                  <a:schemeClr val="bg1"/>
                </a:solidFill>
                <a:latin typeface="華康粗黑體(P)" panose="020B0700000000000000" pitchFamily="34" charset="-120"/>
                <a:ea typeface="華康粗黑體(P)" panose="020B0700000000000000" pitchFamily="34" charset="-120"/>
              </a:rPr>
              <a:t>聖父、聖子、聖神，降福你們。</a:t>
            </a:r>
          </a:p>
          <a:p>
            <a:pPr algn="ctr" eaLnBrk="1" hangingPunct="1">
              <a:buFontTx/>
              <a:buNone/>
            </a:pPr>
            <a:r>
              <a:rPr lang="zh-TW" altLang="en-US" sz="4400" dirty="0">
                <a:solidFill>
                  <a:srgbClr val="FFFF00"/>
                </a:solidFill>
                <a:latin typeface="華康粗黑體(P)" panose="020B0700000000000000" pitchFamily="34" charset="-120"/>
                <a:ea typeface="華康粗黑體(P)" panose="020B0700000000000000" pitchFamily="34" charset="-120"/>
              </a:rPr>
              <a:t>亞孟。</a:t>
            </a:r>
          </a:p>
          <a:p>
            <a:pPr eaLnBrk="1" hangingPunct="1">
              <a:spcBef>
                <a:spcPts val="600"/>
              </a:spcBef>
              <a:buFontTx/>
              <a:buNone/>
            </a:pPr>
            <a:r>
              <a:rPr lang="zh-TW" altLang="en-US" sz="4400" dirty="0">
                <a:latin typeface="華康布丁體" panose="040B0C09000000000000" pitchFamily="81" charset="-120"/>
                <a:ea typeface="華康布丁體" panose="040B0C09000000000000" pitchFamily="81" charset="-120"/>
              </a:rPr>
              <a:t>          </a:t>
            </a:r>
            <a:r>
              <a:rPr lang="zh-TW" altLang="en-US" sz="4400" dirty="0">
                <a:solidFill>
                  <a:schemeClr val="bg1"/>
                </a:solidFill>
                <a:latin typeface="華康布丁體" panose="040B0C09000000000000" pitchFamily="81" charset="-120"/>
                <a:ea typeface="華康布丁體" panose="040B0C09000000000000" pitchFamily="81" charset="-120"/>
              </a:rPr>
              <a:t>彌撒禮成。</a:t>
            </a:r>
          </a:p>
          <a:p>
            <a:pPr eaLnBrk="1" hangingPunct="1">
              <a:buFontTx/>
              <a:buNone/>
            </a:pPr>
            <a:r>
              <a:rPr lang="zh-TW" altLang="en-US" sz="4400" dirty="0">
                <a:solidFill>
                  <a:schemeClr val="bg1"/>
                </a:solidFill>
                <a:latin typeface="華康布丁體" panose="040B0C09000000000000" pitchFamily="81" charset="-120"/>
                <a:ea typeface="華康布丁體" panose="040B0C09000000000000" pitchFamily="81" charset="-120"/>
              </a:rPr>
              <a:t>                </a:t>
            </a:r>
            <a:r>
              <a:rPr lang="zh-TW" altLang="en-US" sz="4400" dirty="0">
                <a:solidFill>
                  <a:srgbClr val="FFFF00"/>
                </a:solidFill>
                <a:latin typeface="華康布丁體" panose="040B0C09000000000000" pitchFamily="81" charset="-120"/>
                <a:ea typeface="華康布丁體" panose="040B0C09000000000000" pitchFamily="81" charset="-120"/>
              </a:rPr>
              <a:t>感謝天主</a:t>
            </a:r>
            <a:r>
              <a:rPr lang="zh-TW" altLang="en-US" sz="4400" dirty="0">
                <a:solidFill>
                  <a:srgbClr val="FFFF00"/>
                </a:solidFill>
              </a:rPr>
              <a:t>。</a:t>
            </a:r>
            <a:r>
              <a:rPr lang="zh-TW" altLang="en-US" sz="4400" dirty="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a:extLst>
              <a:ext uri="{FF2B5EF4-FFF2-40B4-BE49-F238E27FC236}">
                <a16:creationId xmlns:a16="http://schemas.microsoft.com/office/drawing/2014/main" id="{B2EF5AAD-EEB9-496C-B277-24E491281BFC}"/>
              </a:ext>
            </a:extLst>
          </p:cNvPr>
          <p:cNvSpPr>
            <a:spLocks noGrp="1" noChangeArrowheads="1"/>
          </p:cNvSpPr>
          <p:nvPr>
            <p:ph type="body" idx="1"/>
          </p:nvPr>
        </p:nvSpPr>
        <p:spPr>
          <a:xfrm>
            <a:off x="0" y="44624"/>
            <a:ext cx="9144000" cy="6048375"/>
          </a:xfrm>
        </p:spPr>
        <p:txBody>
          <a:bodyPr/>
          <a:lstStyle/>
          <a:p>
            <a:pPr algn="ctr" eaLnBrk="1" hangingPunct="1">
              <a:lnSpc>
                <a:spcPts val="6600"/>
              </a:lnSpc>
              <a:spcBef>
                <a:spcPct val="0"/>
              </a:spcBef>
              <a:buFontTx/>
              <a:buNone/>
              <a:defRPr/>
            </a:pPr>
            <a:r>
              <a:rPr lang="zh-TW" altLang="en-US" sz="4400" dirty="0">
                <a:solidFill>
                  <a:schemeClr val="bg1"/>
                </a:solidFill>
                <a:latin typeface="華康儷中黑" panose="020B0509000000000000" pitchFamily="49" charset="-120"/>
                <a:ea typeface="華康儷中黑" panose="020B0509000000000000" pitchFamily="49" charset="-120"/>
                <a:cs typeface="華康中黑體(P)" pitchFamily="34" charset="-120"/>
              </a:rPr>
              <a:t>願 好 天 主 </a:t>
            </a:r>
          </a:p>
          <a:p>
            <a:pPr algn="ctr" eaLnBrk="1" hangingPunct="1">
              <a:lnSpc>
                <a:spcPts val="6600"/>
              </a:lnSpc>
              <a:spcBef>
                <a:spcPct val="0"/>
              </a:spcBef>
              <a:buFontTx/>
              <a:buNone/>
              <a:defRPr/>
            </a:pPr>
            <a:r>
              <a:rPr lang="zh-TW" altLang="en-US" sz="4400" dirty="0">
                <a:solidFill>
                  <a:srgbClr val="9900CC"/>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祝 福 你 的 家 庭</a:t>
            </a:r>
          </a:p>
          <a:p>
            <a:pPr algn="ctr" eaLnBrk="1" hangingPunct="1">
              <a:lnSpc>
                <a:spcPts val="6600"/>
              </a:lnSpc>
              <a:spcBef>
                <a:spcPct val="0"/>
              </a:spcBef>
              <a:buFontTx/>
              <a:buNone/>
              <a:defRPr/>
            </a:pPr>
            <a:r>
              <a:rPr lang="zh-TW" altLang="en-US" sz="4400" dirty="0">
                <a:solidFill>
                  <a:srgbClr val="FF00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你 的 工 作</a:t>
            </a:r>
            <a:endParaRPr lang="en-US" altLang="zh-TW" sz="4400" dirty="0">
              <a:solidFill>
                <a:srgbClr val="FF00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endParaRPr>
          </a:p>
          <a:p>
            <a:pPr algn="ctr" eaLnBrk="1" hangingPunct="1">
              <a:lnSpc>
                <a:spcPts val="6600"/>
              </a:lnSpc>
              <a:spcBef>
                <a:spcPts val="600"/>
              </a:spcBef>
              <a:spcAft>
                <a:spcPts val="600"/>
              </a:spcAft>
              <a:buFontTx/>
              <a:buNone/>
              <a:defRPr/>
            </a:pPr>
            <a:r>
              <a:rPr lang="zh-TW" altLang="en-US" sz="5400" spc="2000" dirty="0">
                <a:solidFill>
                  <a:srgbClr val="00FF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幫助你戰勝疫情</a:t>
            </a:r>
            <a:endParaRPr lang="en-US" altLang="zh-TW" sz="5400" spc="2000" dirty="0">
              <a:solidFill>
                <a:srgbClr val="00FF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endParaRPr>
          </a:p>
          <a:p>
            <a:pPr algn="ctr" eaLnBrk="1" hangingPunct="1">
              <a:lnSpc>
                <a:spcPts val="6600"/>
              </a:lnSpc>
              <a:spcBef>
                <a:spcPct val="0"/>
              </a:spcBef>
              <a:buFontTx/>
              <a:buNone/>
              <a:defRPr/>
            </a:pPr>
            <a:r>
              <a:rPr lang="zh-TW" altLang="en-US" sz="4400" dirty="0">
                <a:solidFill>
                  <a:srgbClr val="FF00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化 危 為 機</a:t>
            </a:r>
          </a:p>
          <a:p>
            <a:pPr algn="ctr" eaLnBrk="1" hangingPunct="1">
              <a:lnSpc>
                <a:spcPts val="6600"/>
              </a:lnSpc>
              <a:spcBef>
                <a:spcPts val="1200"/>
              </a:spcBef>
              <a:buFontTx/>
              <a:buNone/>
              <a:defRPr/>
            </a:pPr>
            <a:r>
              <a:rPr lang="zh-TW" altLang="en-US" sz="5400" spc="600" dirty="0">
                <a:solidFill>
                  <a:srgbClr val="FFFF00"/>
                </a:solidFill>
                <a:latin typeface="華康儷中黑" panose="020B0509000000000000" pitchFamily="49" charset="-120"/>
                <a:ea typeface="華康儷中黑" panose="020B0509000000000000" pitchFamily="49" charset="-120"/>
              </a:rPr>
              <a:t>天主愛你</a:t>
            </a:r>
            <a:r>
              <a:rPr lang="zh-TW" altLang="en-US" sz="3600" spc="600" dirty="0">
                <a:solidFill>
                  <a:srgbClr val="FFFF00"/>
                </a:solidFill>
                <a:latin typeface="華康儷中黑" panose="020B0509000000000000" pitchFamily="49" charset="-120"/>
                <a:ea typeface="華康儷中黑" panose="020B0509000000000000" pitchFamily="49" charset="-120"/>
              </a:rPr>
              <a:t> </a:t>
            </a:r>
            <a:r>
              <a:rPr lang="zh-TW" altLang="en-US" sz="5400" spc="600" dirty="0">
                <a:solidFill>
                  <a:srgbClr val="FFFF00"/>
                </a:solidFill>
                <a:latin typeface="華康儷中黑" panose="020B0509000000000000" pitchFamily="49" charset="-120"/>
                <a:ea typeface="華康儷中黑" panose="020B0509000000000000" pitchFamily="49" charset="-120"/>
              </a:rPr>
              <a:t>主佑</a:t>
            </a:r>
            <a:r>
              <a:rPr lang="zh-TW" altLang="en-US" sz="4400" spc="600" dirty="0">
                <a:solidFill>
                  <a:srgbClr val="FFFF00"/>
                </a:solidFill>
                <a:latin typeface="華康儷中黑" panose="020B0509000000000000" pitchFamily="49" charset="-120"/>
                <a:ea typeface="華康儷中黑" panose="020B0509000000000000" pitchFamily="49" charset="-12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4B8EC7A-0316-47F4-8000-18EAB8EABABB}"/>
              </a:ext>
            </a:extLst>
          </p:cNvPr>
          <p:cNvSpPr>
            <a:spLocks noGrp="1" noChangeArrowheads="1"/>
          </p:cNvSpPr>
          <p:nvPr>
            <p:ph type="body" idx="1"/>
          </p:nvPr>
        </p:nvSpPr>
        <p:spPr>
          <a:xfrm>
            <a:off x="0" y="188640"/>
            <a:ext cx="9035480" cy="6237287"/>
          </a:xfrm>
        </p:spPr>
        <p:txBody>
          <a:bodyPr/>
          <a:lstStyle/>
          <a:p>
            <a:pPr algn="just" eaLnBrk="1">
              <a:spcBef>
                <a:spcPct val="0"/>
              </a:spcBef>
              <a:buFontTx/>
              <a:buNone/>
              <a:defRPr/>
            </a:pPr>
            <a:r>
              <a:rPr lang="en-US" altLang="zh-TW" dirty="0"/>
              <a:t>   </a:t>
            </a:r>
            <a:r>
              <a:rPr lang="zh-TW" altLang="en-US" sz="4000" dirty="0">
                <a:solidFill>
                  <a:schemeClr val="bg1"/>
                </a:solidFill>
                <a:ea typeface="華康粗黑體(P)" pitchFamily="34" charset="-120"/>
              </a:rPr>
              <a:t>我向全能的天主和各位兄弟姊妹，承認我在思、言、行為上的過失。</a:t>
            </a:r>
          </a:p>
          <a:p>
            <a:pPr algn="just" eaLnBrk="1">
              <a:spcBef>
                <a:spcPct val="0"/>
              </a:spcBef>
              <a:buFontTx/>
              <a:buNone/>
              <a:defRPr/>
            </a:pPr>
            <a:r>
              <a:rPr lang="zh-TW" altLang="en-US" sz="4400" dirty="0">
                <a:solidFill>
                  <a:schemeClr val="bg1"/>
                </a:solidFill>
                <a:ea typeface="華康粗黑體(P)" pitchFamily="34" charset="-120"/>
              </a:rPr>
              <a:t>  </a:t>
            </a:r>
            <a:r>
              <a:rPr lang="zh-TW" altLang="en-US" sz="4600" dirty="0">
                <a:solidFill>
                  <a:schemeClr val="bg1"/>
                </a:solidFill>
                <a:ea typeface="華康粗黑體(P)" pitchFamily="34" charset="-120"/>
              </a:rPr>
              <a:t>我罪、我罪、我的重罪</a:t>
            </a:r>
            <a:r>
              <a:rPr lang="zh-TW" altLang="en-US" sz="4200" dirty="0">
                <a:solidFill>
                  <a:schemeClr val="bg1"/>
                </a:solidFill>
                <a:ea typeface="華康粗黑體(P)" pitchFamily="34" charset="-120"/>
              </a:rPr>
              <a:t>！</a:t>
            </a:r>
            <a:r>
              <a:rPr lang="zh-TW" altLang="en-US" sz="4000" dirty="0">
                <a:solidFill>
                  <a:schemeClr val="bg1"/>
                </a:solidFill>
                <a:ea typeface="華康粗黑體(P)" pitchFamily="34" charset="-120"/>
              </a:rPr>
              <a:t>為此，懇請終身童貞聖母瑪利亞、天使、聖人、和你們各位兄弟姊妹，為我祈求上主，我們的天主。</a:t>
            </a:r>
            <a:r>
              <a:rPr lang="zh-TW" altLang="en-US" dirty="0">
                <a:solidFill>
                  <a:schemeClr val="bg1"/>
                </a:solidFill>
              </a:rPr>
              <a:t> </a:t>
            </a:r>
          </a:p>
          <a:p>
            <a:pPr algn="just" eaLnBrk="1">
              <a:buFontTx/>
              <a:buNone/>
              <a:defRPr/>
            </a:pPr>
            <a:r>
              <a:rPr lang="zh-TW" altLang="en-US" sz="4400" dirty="0">
                <a:solidFill>
                  <a:srgbClr val="CC3300"/>
                </a:solidFill>
                <a:ea typeface="華康粗黑體(P)" pitchFamily="34" charset="-120"/>
              </a:rPr>
              <a:t>  </a:t>
            </a:r>
            <a:r>
              <a:rPr lang="zh-TW" altLang="en-US" sz="4400" dirty="0">
                <a:solidFill>
                  <a:srgbClr val="FFFF00"/>
                </a:solidFill>
                <a:ea typeface="華康粗黑體(P)" pitchFamily="34" charset="-120"/>
              </a:rPr>
              <a:t>願全能的天主垂憐我們，赦免我們的罪，使我們得到永生。亞孟</a:t>
            </a:r>
          </a:p>
          <a:p>
            <a:pPr algn="ctr" eaLnBrk="1" hangingPunct="1">
              <a:spcBef>
                <a:spcPts val="1800"/>
              </a:spcBef>
              <a:buFontTx/>
              <a:buNone/>
              <a:defRPr/>
            </a:pPr>
            <a:r>
              <a:rPr lang="en-US" altLang="zh-TW" sz="2800" dirty="0" err="1">
                <a:solidFill>
                  <a:srgbClr val="00FF00"/>
                </a:solidFill>
                <a:ea typeface="華康粗黑體(P)" pitchFamily="34" charset="-120"/>
              </a:rPr>
              <a:t>Errare</a:t>
            </a:r>
            <a:r>
              <a:rPr lang="en-US" altLang="zh-TW" sz="2800" dirty="0">
                <a:solidFill>
                  <a:srgbClr val="00FF00"/>
                </a:solidFill>
                <a:ea typeface="華康粗黑體(P)" pitchFamily="34" charset="-120"/>
              </a:rPr>
              <a:t> </a:t>
            </a:r>
            <a:r>
              <a:rPr lang="en-US" altLang="zh-TW" sz="2800" dirty="0" err="1">
                <a:solidFill>
                  <a:srgbClr val="00FF00"/>
                </a:solidFill>
                <a:ea typeface="華康粗黑體(P)" pitchFamily="34" charset="-120"/>
              </a:rPr>
              <a:t>humanum</a:t>
            </a:r>
            <a:r>
              <a:rPr lang="en-US" altLang="zh-TW" sz="2800" dirty="0">
                <a:solidFill>
                  <a:srgbClr val="00FF00"/>
                </a:solidFill>
                <a:ea typeface="華康粗黑體(P)" pitchFamily="34" charset="-120"/>
              </a:rPr>
              <a:t> </a:t>
            </a:r>
            <a:r>
              <a:rPr lang="en-US" altLang="zh-TW" sz="2800" dirty="0" err="1">
                <a:solidFill>
                  <a:srgbClr val="00FF00"/>
                </a:solidFill>
                <a:ea typeface="華康粗黑體(P)" pitchFamily="34" charset="-120"/>
              </a:rPr>
              <a:t>est</a:t>
            </a:r>
            <a:r>
              <a:rPr lang="en-US" altLang="zh-TW" sz="2800" dirty="0">
                <a:solidFill>
                  <a:srgbClr val="00FF00"/>
                </a:solidFill>
                <a:ea typeface="華康粗黑體(P)" pitchFamily="34" charset="-120"/>
              </a:rPr>
              <a:t> </a:t>
            </a:r>
            <a:r>
              <a:rPr lang="zh-TW" altLang="en-US" sz="3000" spc="-150" dirty="0">
                <a:solidFill>
                  <a:srgbClr val="00FF00"/>
                </a:solidFill>
                <a:latin typeface="標楷體" panose="03000509000000000000" pitchFamily="65" charset="-120"/>
                <a:ea typeface="標楷體" panose="03000509000000000000" pitchFamily="65" charset="-120"/>
              </a:rPr>
              <a:t>錯誤是人之常情</a:t>
            </a:r>
            <a:r>
              <a:rPr lang="en-US" altLang="zh-TW" sz="3000" spc="-150" dirty="0">
                <a:solidFill>
                  <a:srgbClr val="00FF00"/>
                </a:solidFill>
                <a:latin typeface="標楷體" panose="03000509000000000000" pitchFamily="65" charset="-120"/>
                <a:ea typeface="標楷體" panose="03000509000000000000" pitchFamily="65" charset="-120"/>
              </a:rPr>
              <a:t>;</a:t>
            </a:r>
            <a:r>
              <a:rPr lang="zh-TW" altLang="en-US" sz="3000" spc="-150" dirty="0">
                <a:solidFill>
                  <a:srgbClr val="00FF00"/>
                </a:solidFill>
                <a:latin typeface="標楷體" panose="03000509000000000000" pitchFamily="65" charset="-120"/>
                <a:ea typeface="標楷體" panose="03000509000000000000" pitchFamily="65" charset="-120"/>
              </a:rPr>
              <a:t>浪子回頭金不換</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9099797-ACD5-4BB8-99BB-F66FA85A44C2}"/>
              </a:ext>
            </a:extLst>
          </p:cNvPr>
          <p:cNvSpPr>
            <a:spLocks noGrp="1" noChangeArrowheads="1"/>
          </p:cNvSpPr>
          <p:nvPr>
            <p:ph type="body" idx="1"/>
          </p:nvPr>
        </p:nvSpPr>
        <p:spPr>
          <a:xfrm>
            <a:off x="0" y="116632"/>
            <a:ext cx="9144000" cy="6453187"/>
          </a:xfrm>
        </p:spPr>
        <p:txBody>
          <a:bodyPr/>
          <a:lstStyle/>
          <a:p>
            <a:pPr eaLnBrk="1" hangingPunct="1">
              <a:spcBef>
                <a:spcPts val="600"/>
              </a:spcBef>
              <a:buFontTx/>
              <a:buNone/>
            </a:pPr>
            <a:r>
              <a:rPr lang="en-US" altLang="zh-TW" sz="6000" dirty="0">
                <a:solidFill>
                  <a:srgbClr val="CC3300"/>
                </a:solidFill>
                <a:ea typeface="華康粗黑體(P)" panose="020B0700000000000000" pitchFamily="34" charset="-120"/>
              </a:rPr>
              <a:t>    </a:t>
            </a:r>
            <a:r>
              <a:rPr lang="zh-TW" altLang="en-US" sz="6000" dirty="0">
                <a:solidFill>
                  <a:srgbClr val="FFFF00"/>
                </a:solidFill>
                <a:ea typeface="華康正顏楷體W7" panose="03000709000000000000" pitchFamily="65" charset="-120"/>
              </a:rPr>
              <a:t>上主，求你垂憐！</a:t>
            </a:r>
          </a:p>
          <a:p>
            <a:pPr eaLnBrk="1" hangingPunct="1">
              <a:spcBef>
                <a:spcPts val="600"/>
              </a:spcBef>
              <a:buFontTx/>
              <a:buNone/>
            </a:pPr>
            <a:r>
              <a:rPr lang="zh-TW" altLang="en-US" sz="6000" dirty="0">
                <a:solidFill>
                  <a:srgbClr val="FFFF00"/>
                </a:solidFill>
                <a:ea typeface="華康正顏楷體W7" panose="03000709000000000000" pitchFamily="65" charset="-120"/>
              </a:rPr>
              <a:t>       基督，求你垂憐！</a:t>
            </a:r>
          </a:p>
          <a:p>
            <a:pPr eaLnBrk="1" hangingPunct="1">
              <a:spcBef>
                <a:spcPts val="600"/>
              </a:spcBef>
              <a:spcAft>
                <a:spcPct val="30000"/>
              </a:spcAft>
              <a:buFontTx/>
              <a:buNone/>
            </a:pPr>
            <a:r>
              <a:rPr lang="zh-TW" altLang="en-US" sz="6000" dirty="0">
                <a:solidFill>
                  <a:srgbClr val="FFFF00"/>
                </a:solidFill>
                <a:ea typeface="華康正顏楷體W7" panose="03000709000000000000" pitchFamily="65" charset="-120"/>
              </a:rPr>
              <a:t>          上主，求你垂憐！</a:t>
            </a:r>
          </a:p>
          <a:p>
            <a:pPr algn="ctr" eaLnBrk="1" hangingPunct="1">
              <a:spcBef>
                <a:spcPct val="50000"/>
              </a:spcBef>
              <a:buFontTx/>
              <a:buNone/>
            </a:pPr>
            <a:r>
              <a:rPr lang="zh-TW" altLang="en-US" sz="6000" dirty="0">
                <a:solidFill>
                  <a:schemeClr val="accent1"/>
                </a:solidFill>
                <a:ea typeface="華康粗黑體(P)" panose="020B0700000000000000" pitchFamily="34" charset="-120"/>
              </a:rPr>
              <a:t>* * * * * * * * * * * * * * * * *</a:t>
            </a:r>
          </a:p>
          <a:p>
            <a:pPr algn="ctr" eaLnBrk="1" hangingPunct="1">
              <a:spcBef>
                <a:spcPct val="0"/>
              </a:spcBef>
              <a:buFontTx/>
              <a:buNone/>
            </a:pPr>
            <a:r>
              <a:rPr lang="zh-TW" altLang="en-US" sz="3700" dirty="0">
                <a:solidFill>
                  <a:schemeClr val="bg1"/>
                </a:solidFill>
                <a:ea typeface="標楷體" panose="03000509000000000000" pitchFamily="65" charset="-120"/>
              </a:rPr>
              <a:t>上主</a:t>
            </a:r>
            <a:r>
              <a:rPr lang="en-US" altLang="zh-TW" sz="3700" dirty="0">
                <a:solidFill>
                  <a:schemeClr val="bg1"/>
                </a:solidFill>
                <a:ea typeface="標楷體" panose="03000509000000000000" pitchFamily="65" charset="-120"/>
              </a:rPr>
              <a:t>,</a:t>
            </a:r>
            <a:r>
              <a:rPr lang="zh-TW" altLang="en-US" sz="3700" dirty="0">
                <a:solidFill>
                  <a:schemeClr val="bg1"/>
                </a:solidFill>
                <a:ea typeface="標楷體" panose="03000509000000000000" pitchFamily="65" charset="-120"/>
              </a:rPr>
              <a:t> 求你把我的過犯洗清，</a:t>
            </a:r>
          </a:p>
          <a:p>
            <a:pPr algn="ctr" eaLnBrk="1" hangingPunct="1">
              <a:spcBef>
                <a:spcPct val="0"/>
              </a:spcBef>
              <a:buFontTx/>
              <a:buNone/>
            </a:pPr>
            <a:r>
              <a:rPr lang="zh-TW" altLang="en-US" sz="3700" dirty="0">
                <a:solidFill>
                  <a:schemeClr val="bg1"/>
                </a:solidFill>
                <a:ea typeface="標楷體" panose="03000509000000000000" pitchFamily="65" charset="-120"/>
              </a:rPr>
              <a:t>求你把我的罪惡除盡！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4D12E78-B374-4886-9FEB-A3BAFD797CAA}"/>
              </a:ext>
            </a:extLst>
          </p:cNvPr>
          <p:cNvSpPr>
            <a:spLocks noGrp="1" noChangeArrowheads="1"/>
          </p:cNvSpPr>
          <p:nvPr>
            <p:ph type="body" idx="1"/>
          </p:nvPr>
        </p:nvSpPr>
        <p:spPr>
          <a:xfrm>
            <a:off x="35718" y="116632"/>
            <a:ext cx="9072563" cy="6526213"/>
          </a:xfrm>
        </p:spPr>
        <p:txBody>
          <a:bodyPr/>
          <a:lstStyle/>
          <a:p>
            <a:pPr marL="177800" indent="0" algn="just" eaLnBrk="1">
              <a:lnSpc>
                <a:spcPts val="4300"/>
              </a:lnSpc>
              <a:spcBef>
                <a:spcPct val="0"/>
              </a:spcBef>
              <a:buFontTx/>
              <a:buNone/>
            </a:pPr>
            <a:r>
              <a:rPr lang="zh-TW" altLang="en-US" sz="3600" dirty="0">
                <a:solidFill>
                  <a:schemeClr val="bg1"/>
                </a:solidFill>
                <a:latin typeface="華康粗黑體(P)" panose="020B0700000000000000" pitchFamily="34" charset="-120"/>
                <a:ea typeface="華康粗黑體(P)" panose="020B0700000000000000" pitchFamily="34" charset="-120"/>
              </a:rPr>
              <a:t>天主在天受光榮。主愛的人在世享平安。</a:t>
            </a:r>
          </a:p>
          <a:p>
            <a:pPr marL="177800" indent="0" algn="just" eaLnBrk="1">
              <a:lnSpc>
                <a:spcPts val="4300"/>
              </a:lnSpc>
              <a:spcBef>
                <a:spcPct val="0"/>
              </a:spcBef>
              <a:buFontTx/>
              <a:buNone/>
            </a:pPr>
            <a:r>
              <a:rPr lang="zh-TW" altLang="en-US" sz="3600" dirty="0">
                <a:solidFill>
                  <a:srgbClr val="FFFF00"/>
                </a:solidFill>
                <a:latin typeface="華康粗黑體(P)" panose="020B0700000000000000" pitchFamily="34" charset="-120"/>
                <a:ea typeface="華康粗黑體(P)" panose="020B0700000000000000" pitchFamily="34" charset="-120"/>
              </a:rPr>
              <a:t>主、天主、天上的君王、全能的天主聖父，我們為了你無上的光榮，讚美你、稱頌你、朝拜你、顯揚你、感謝你。</a:t>
            </a:r>
          </a:p>
          <a:p>
            <a:pPr marL="177800" indent="0" algn="just" eaLnBrk="1">
              <a:lnSpc>
                <a:spcPts val="4300"/>
              </a:lnSpc>
              <a:spcBef>
                <a:spcPct val="0"/>
              </a:spcBef>
              <a:buFontTx/>
              <a:buNone/>
            </a:pPr>
            <a:r>
              <a:rPr lang="zh-TW" altLang="en-US" sz="3600" dirty="0">
                <a:solidFill>
                  <a:schemeClr val="bg1"/>
                </a:solidFill>
                <a:latin typeface="華康粗黑體(P)" panose="020B0700000000000000" pitchFamily="34" charset="-120"/>
                <a:ea typeface="華康粗黑體(P)" panose="020B0700000000000000" pitchFamily="34" charset="-120"/>
              </a:rPr>
              <a:t>主、耶穌基督、獨生子；主、天主、天主的羔羊，聖父之子；除免世罪者，求你垂憐我們。除免世罪者，求你俯聽我們的祈禱。坐在聖父之右者，求你垂憐我們；</a:t>
            </a:r>
          </a:p>
          <a:p>
            <a:pPr marL="177800" indent="0" algn="just" eaLnBrk="1">
              <a:lnSpc>
                <a:spcPts val="4300"/>
              </a:lnSpc>
              <a:spcBef>
                <a:spcPct val="0"/>
              </a:spcBef>
              <a:buFontTx/>
              <a:buNone/>
            </a:pPr>
            <a:r>
              <a:rPr lang="zh-TW" altLang="en-US" sz="3600" dirty="0">
                <a:solidFill>
                  <a:srgbClr val="FFFF00"/>
                </a:solidFill>
                <a:latin typeface="華康粗黑體(P)" panose="020B0700000000000000" pitchFamily="34" charset="-120"/>
                <a:ea typeface="華康粗黑體(P)" panose="020B0700000000000000" pitchFamily="34" charset="-120"/>
              </a:rPr>
              <a:t>因為只有你是聖的，只有你是主，只有你是至高無上的。</a:t>
            </a:r>
            <a:r>
              <a:rPr lang="zh-TW" altLang="en-US" sz="3600" dirty="0">
                <a:solidFill>
                  <a:schemeClr val="bg1"/>
                </a:solidFill>
                <a:latin typeface="華康粗黑體(P)" panose="020B0700000000000000" pitchFamily="34" charset="-120"/>
                <a:ea typeface="華康粗黑體(P)" panose="020B0700000000000000" pitchFamily="34" charset="-120"/>
              </a:rPr>
              <a:t>耶穌基督，你和聖神，同享天主聖父的光榮。亞孟。</a:t>
            </a:r>
          </a:p>
        </p:txBody>
      </p:sp>
    </p:spTree>
  </p:cSld>
  <p:clrMapOvr>
    <a:masterClrMapping/>
  </p:clrMapOvr>
  <p:transition spd="slow">
    <p:sndAc>
      <p:endSnd/>
    </p:sndAc>
  </p:transition>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6843</TotalTime>
  <Words>5225</Words>
  <Application>Microsoft Office PowerPoint</Application>
  <PresentationFormat>如螢幕大小 (4:3)</PresentationFormat>
  <Paragraphs>326</Paragraphs>
  <Slides>64</Slides>
  <Notes>3</Notes>
  <HiddenSlides>0</HiddenSlides>
  <MMClips>0</MMClips>
  <ScaleCrop>false</ScaleCrop>
  <HeadingPairs>
    <vt:vector size="6" baseType="variant">
      <vt:variant>
        <vt:lpstr>使用字型</vt:lpstr>
      </vt:variant>
      <vt:variant>
        <vt:i4>24</vt:i4>
      </vt:variant>
      <vt:variant>
        <vt:lpstr>佈景主題</vt:lpstr>
      </vt:variant>
      <vt:variant>
        <vt:i4>5</vt:i4>
      </vt:variant>
      <vt:variant>
        <vt:lpstr>投影片標題</vt:lpstr>
      </vt:variant>
      <vt:variant>
        <vt:i4>64</vt:i4>
      </vt:variant>
    </vt:vector>
  </HeadingPairs>
  <TitlesOfParts>
    <vt:vector size="93" baseType="lpstr">
      <vt:lpstr>金梅毛碑楷</vt:lpstr>
      <vt:lpstr>華康中黑體</vt:lpstr>
      <vt:lpstr>華康中黑體(P)</vt:lpstr>
      <vt:lpstr>華康少女文字W5</vt:lpstr>
      <vt:lpstr>華康古印體</vt:lpstr>
      <vt:lpstr>華康布丁體</vt:lpstr>
      <vt:lpstr>華康正顏楷體W7</vt:lpstr>
      <vt:lpstr>華康正顏楷體W9</vt:lpstr>
      <vt:lpstr>華康抖抖體W5(P)</vt:lpstr>
      <vt:lpstr>華康勘亭流</vt:lpstr>
      <vt:lpstr>華康粗明體</vt:lpstr>
      <vt:lpstr>華康粗黑體</vt:lpstr>
      <vt:lpstr>華康粗黑體(P)</vt:lpstr>
      <vt:lpstr>華康黑體-GB5</vt:lpstr>
      <vt:lpstr>華康標楷體</vt:lpstr>
      <vt:lpstr>華康龍門石碑</vt:lpstr>
      <vt:lpstr>華康魏碑體</vt:lpstr>
      <vt:lpstr>華康儷中黑</vt:lpstr>
      <vt:lpstr>華康儷中黑(P)</vt:lpstr>
      <vt:lpstr>華康儷楷書</vt:lpstr>
      <vt:lpstr>新細明體</vt:lpstr>
      <vt:lpstr>標楷體</vt:lpstr>
      <vt:lpstr>Arial</vt:lpstr>
      <vt:lpstr>Wingdings</vt:lpstr>
      <vt:lpstr>預設簡報設計</vt:lpstr>
      <vt:lpstr>10_預設簡報設計</vt:lpstr>
      <vt:lpstr>1_預設簡報設計</vt:lpstr>
      <vt:lpstr>9_預設簡報設計</vt:lpstr>
      <vt:lpstr>14_預設簡報設計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Fr. Tsui</dc:creator>
  <cp:lastModifiedBy>user</cp:lastModifiedBy>
  <cp:revision>684</cp:revision>
  <cp:lastPrinted>2021-09-16T05:30:24Z</cp:lastPrinted>
  <dcterms:created xsi:type="dcterms:W3CDTF">2006-09-26T01:05:23Z</dcterms:created>
  <dcterms:modified xsi:type="dcterms:W3CDTF">2021-10-26T08:37:53Z</dcterms:modified>
</cp:coreProperties>
</file>