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498" r:id="rId2"/>
    <p:sldMasterId id="2147488511" r:id="rId3"/>
    <p:sldMasterId id="2147489719" r:id="rId4"/>
    <p:sldMasterId id="2147489732" r:id="rId5"/>
    <p:sldMasterId id="2147489807" r:id="rId6"/>
    <p:sldMasterId id="2147489820" r:id="rId7"/>
  </p:sldMasterIdLst>
  <p:notesMasterIdLst>
    <p:notesMasterId r:id="rId68"/>
  </p:notesMasterIdLst>
  <p:handoutMasterIdLst>
    <p:handoutMasterId r:id="rId69"/>
  </p:handoutMasterIdLst>
  <p:sldIdLst>
    <p:sldId id="1565" r:id="rId8"/>
    <p:sldId id="2104" r:id="rId9"/>
    <p:sldId id="1177" r:id="rId10"/>
    <p:sldId id="2105" r:id="rId11"/>
    <p:sldId id="2106" r:id="rId12"/>
    <p:sldId id="927" r:id="rId13"/>
    <p:sldId id="2107" r:id="rId14"/>
    <p:sldId id="514" r:id="rId15"/>
    <p:sldId id="287" r:id="rId16"/>
    <p:sldId id="929" r:id="rId17"/>
    <p:sldId id="1610" r:id="rId18"/>
    <p:sldId id="1051" r:id="rId19"/>
    <p:sldId id="1370" r:id="rId20"/>
    <p:sldId id="1411" r:id="rId21"/>
    <p:sldId id="1028" r:id="rId22"/>
    <p:sldId id="888" r:id="rId23"/>
    <p:sldId id="1612" r:id="rId24"/>
    <p:sldId id="1614" r:id="rId25"/>
    <p:sldId id="1723" r:id="rId26"/>
    <p:sldId id="1710" r:id="rId27"/>
    <p:sldId id="1711" r:id="rId28"/>
    <p:sldId id="1712" r:id="rId29"/>
    <p:sldId id="1713" r:id="rId30"/>
    <p:sldId id="1714" r:id="rId31"/>
    <p:sldId id="1715" r:id="rId32"/>
    <p:sldId id="1716" r:id="rId33"/>
    <p:sldId id="1717" r:id="rId34"/>
    <p:sldId id="1718" r:id="rId35"/>
    <p:sldId id="1719" r:id="rId36"/>
    <p:sldId id="1720" r:id="rId37"/>
    <p:sldId id="1721" r:id="rId38"/>
    <p:sldId id="1722" r:id="rId39"/>
    <p:sldId id="975" r:id="rId40"/>
    <p:sldId id="931" r:id="rId41"/>
    <p:sldId id="2040" r:id="rId42"/>
    <p:sldId id="2278" r:id="rId43"/>
    <p:sldId id="2327" r:id="rId44"/>
    <p:sldId id="982" r:id="rId45"/>
    <p:sldId id="1707" r:id="rId46"/>
    <p:sldId id="1189" r:id="rId47"/>
    <p:sldId id="882" r:id="rId48"/>
    <p:sldId id="1553" r:id="rId49"/>
    <p:sldId id="1030" r:id="rId50"/>
    <p:sldId id="1031" r:id="rId51"/>
    <p:sldId id="1245" r:id="rId52"/>
    <p:sldId id="1033" r:id="rId53"/>
    <p:sldId id="1244" r:id="rId54"/>
    <p:sldId id="1350" r:id="rId55"/>
    <p:sldId id="1036" r:id="rId56"/>
    <p:sldId id="1037" r:id="rId57"/>
    <p:sldId id="1446" r:id="rId58"/>
    <p:sldId id="1039" r:id="rId59"/>
    <p:sldId id="1040" r:id="rId60"/>
    <p:sldId id="1041" r:id="rId61"/>
    <p:sldId id="1042" r:id="rId62"/>
    <p:sldId id="1057" r:id="rId63"/>
    <p:sldId id="262" r:id="rId64"/>
    <p:sldId id="960" r:id="rId65"/>
    <p:sldId id="585" r:id="rId66"/>
    <p:sldId id="1045" r:id="rId67"/>
  </p:sldIdLst>
  <p:sldSz cx="9144000" cy="6858000" type="screen4x3"/>
  <p:notesSz cx="9926638" cy="6797675"/>
  <p:defaultTextStyle>
    <a:defPPr>
      <a:defRPr lang="zh-TW"/>
    </a:defPPr>
    <a:lvl1pPr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xujy2@gmail.com" initials="f" lastIdx="1" clrIdx="0">
    <p:extLst>
      <p:ext uri="{19B8F6BF-5375-455C-9EA6-DF929625EA0E}">
        <p15:presenceInfo xmlns:p15="http://schemas.microsoft.com/office/powerpoint/2012/main" userId="6e7ea2678dc146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00CC"/>
    <a:srgbClr val="0000FF"/>
    <a:srgbClr val="FFFFFF"/>
    <a:srgbClr val="00FF00"/>
    <a:srgbClr val="00CC00"/>
    <a:srgbClr val="99FF99"/>
    <a:srgbClr val="FF99FF"/>
    <a:srgbClr val="FF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47" autoAdjust="0"/>
    <p:restoredTop sz="94677" autoAdjust="0"/>
  </p:normalViewPr>
  <p:slideViewPr>
    <p:cSldViewPr>
      <p:cViewPr>
        <p:scale>
          <a:sx n="40" d="100"/>
          <a:sy n="40" d="100"/>
        </p:scale>
        <p:origin x="1604" y="556"/>
      </p:cViewPr>
      <p:guideLst>
        <p:guide orient="horz" pos="2160"/>
        <p:guide pos="2880"/>
      </p:guideLst>
    </p:cSldViewPr>
  </p:slideViewPr>
  <p:outlineViewPr>
    <p:cViewPr>
      <p:scale>
        <a:sx n="33" d="100"/>
        <a:sy n="33" d="100"/>
      </p:scale>
      <p:origin x="0" y="-56462"/>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FFC0476-8166-439A-8EF9-D64A12A374BF}"/>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5" name="Rectangle 3">
            <a:extLst>
              <a:ext uri="{FF2B5EF4-FFF2-40B4-BE49-F238E27FC236}">
                <a16:creationId xmlns:a16="http://schemas.microsoft.com/office/drawing/2014/main" id="{76F4FBBB-5A4B-48FE-A3BB-ADDECD35A277}"/>
              </a:ext>
            </a:extLst>
          </p:cNvPr>
          <p:cNvSpPr>
            <a:spLocks noGrp="1" noChangeArrowheads="1"/>
          </p:cNvSpPr>
          <p:nvPr>
            <p:ph type="dt" sz="quarter"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407556" name="Rectangle 4">
            <a:extLst>
              <a:ext uri="{FF2B5EF4-FFF2-40B4-BE49-F238E27FC236}">
                <a16:creationId xmlns:a16="http://schemas.microsoft.com/office/drawing/2014/main" id="{207F6BB9-765B-49E5-9CC8-53ADF49392A0}"/>
              </a:ext>
            </a:extLst>
          </p:cNvPr>
          <p:cNvSpPr>
            <a:spLocks noGrp="1" noChangeArrowheads="1"/>
          </p:cNvSpPr>
          <p:nvPr>
            <p:ph type="ftr" sz="quarter" idx="2"/>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7" name="Rectangle 5">
            <a:extLst>
              <a:ext uri="{FF2B5EF4-FFF2-40B4-BE49-F238E27FC236}">
                <a16:creationId xmlns:a16="http://schemas.microsoft.com/office/drawing/2014/main" id="{F0E672FE-A1AF-4D9F-BB46-E1FC2414C8E0}"/>
              </a:ext>
            </a:extLst>
          </p:cNvPr>
          <p:cNvSpPr>
            <a:spLocks noGrp="1" noChangeArrowheads="1"/>
          </p:cNvSpPr>
          <p:nvPr>
            <p:ph type="sldNum" sz="quarter" idx="3"/>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085D1A6-9C3F-452C-9D0F-C9E748975285}"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C5918788-DB56-4D35-9655-2F39F2A5CEF3}"/>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1" name="Rectangle 3">
            <a:extLst>
              <a:ext uri="{FF2B5EF4-FFF2-40B4-BE49-F238E27FC236}">
                <a16:creationId xmlns:a16="http://schemas.microsoft.com/office/drawing/2014/main" id="{B66602A1-486D-466C-9B6C-6B32F2BCAB63}"/>
              </a:ext>
            </a:extLst>
          </p:cNvPr>
          <p:cNvSpPr>
            <a:spLocks noGrp="1" noChangeArrowheads="1"/>
          </p:cNvSpPr>
          <p:nvPr>
            <p:ph type="dt"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107524" name="Rectangle 4">
            <a:extLst>
              <a:ext uri="{FF2B5EF4-FFF2-40B4-BE49-F238E27FC236}">
                <a16:creationId xmlns:a16="http://schemas.microsoft.com/office/drawing/2014/main" id="{390F7CF1-E4D4-49ED-8108-AC8766004197}"/>
              </a:ext>
            </a:extLst>
          </p:cNvPr>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3" name="Rectangle 5">
            <a:extLst>
              <a:ext uri="{FF2B5EF4-FFF2-40B4-BE49-F238E27FC236}">
                <a16:creationId xmlns:a16="http://schemas.microsoft.com/office/drawing/2014/main" id="{2A0DFE17-75EB-4C1C-874D-97744AE3FFEC}"/>
              </a:ext>
            </a:extLst>
          </p:cNvPr>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4054" name="Rectangle 6">
            <a:extLst>
              <a:ext uri="{FF2B5EF4-FFF2-40B4-BE49-F238E27FC236}">
                <a16:creationId xmlns:a16="http://schemas.microsoft.com/office/drawing/2014/main" id="{579692E3-514D-41AD-9EA6-A1FBBF73CFFF}"/>
              </a:ext>
            </a:extLst>
          </p:cNvPr>
          <p:cNvSpPr>
            <a:spLocks noGrp="1" noChangeArrowheads="1"/>
          </p:cNvSpPr>
          <p:nvPr>
            <p:ph type="ftr" sz="quarter" idx="4"/>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5" name="Rectangle 7">
            <a:extLst>
              <a:ext uri="{FF2B5EF4-FFF2-40B4-BE49-F238E27FC236}">
                <a16:creationId xmlns:a16="http://schemas.microsoft.com/office/drawing/2014/main" id="{9156C933-88AA-4872-BB0F-1730B21C9F49}"/>
              </a:ext>
            </a:extLst>
          </p:cNvPr>
          <p:cNvSpPr>
            <a:spLocks noGrp="1" noChangeArrowheads="1"/>
          </p:cNvSpPr>
          <p:nvPr>
            <p:ph type="sldNum" sz="quarter" idx="5"/>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BD419D-64CE-4550-BAA2-0242050FC719}" type="slidenum">
              <a:rPr lang="en-US" altLang="zh-TW"/>
              <a:pPr/>
              <a:t>‹#›</a:t>
            </a:fld>
            <a:endParaRPr lang="en-US" altLang="zh-TW"/>
          </a:p>
        </p:txBody>
      </p:sp>
    </p:spTree>
    <p:extLst>
      <p:ext uri="{BB962C8B-B14F-4D97-AF65-F5344CB8AC3E}">
        <p14:creationId xmlns:p14="http://schemas.microsoft.com/office/powerpoint/2010/main" val="3083388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BD419D-64CE-4550-BAA2-0242050FC71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15532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a:extLst>
              <a:ext uri="{FF2B5EF4-FFF2-40B4-BE49-F238E27FC236}">
                <a16:creationId xmlns:a16="http://schemas.microsoft.com/office/drawing/2014/main" id="{19BF4B9B-E7A4-40A5-91DB-00C7967EE9D3}"/>
              </a:ext>
            </a:extLst>
          </p:cNvPr>
          <p:cNvSpPr>
            <a:spLocks noGrp="1" noRot="1" noChangeAspect="1" noTextEdit="1"/>
          </p:cNvSpPr>
          <p:nvPr>
            <p:ph type="sldImg"/>
          </p:nvPr>
        </p:nvSpPr>
        <p:spPr>
          <a:ln/>
        </p:spPr>
      </p:sp>
      <p:sp>
        <p:nvSpPr>
          <p:cNvPr id="108547" name="備忘稿版面配置區 2">
            <a:extLst>
              <a:ext uri="{FF2B5EF4-FFF2-40B4-BE49-F238E27FC236}">
                <a16:creationId xmlns:a16="http://schemas.microsoft.com/office/drawing/2014/main" id="{BE9F5BB9-024C-40F1-9391-E6EAFA1AC0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
        <p:nvSpPr>
          <p:cNvPr id="108548" name="投影片編號版面配置區 3">
            <a:extLst>
              <a:ext uri="{FF2B5EF4-FFF2-40B4-BE49-F238E27FC236}">
                <a16:creationId xmlns:a16="http://schemas.microsoft.com/office/drawing/2014/main" id="{0EF011A2-18DA-4F11-83DA-F53E9A08D3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fld id="{6EB62818-44A2-4C52-AF6D-46814B835131}" type="slidenum">
              <a:rPr lang="en-US" altLang="zh-TW" sz="1200">
                <a:solidFill>
                  <a:srgbClr val="000000"/>
                </a:solidFill>
              </a:rPr>
              <a:pPr/>
              <a:t>12</a:t>
            </a:fld>
            <a:endParaRPr lang="en-US" altLang="zh-TW" sz="1200">
              <a:solidFill>
                <a:srgbClr val="000000"/>
              </a:solidFill>
            </a:endParaRPr>
          </a:p>
        </p:txBody>
      </p:sp>
    </p:spTree>
    <p:extLst>
      <p:ext uri="{BB962C8B-B14F-4D97-AF65-F5344CB8AC3E}">
        <p14:creationId xmlns:p14="http://schemas.microsoft.com/office/powerpoint/2010/main" val="323322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a:extLst>
              <a:ext uri="{FF2B5EF4-FFF2-40B4-BE49-F238E27FC236}">
                <a16:creationId xmlns:a16="http://schemas.microsoft.com/office/drawing/2014/main" id="{EAFA30B2-89F3-4741-AC99-FE5BA0A50D21}"/>
              </a:ext>
            </a:extLst>
          </p:cNvPr>
          <p:cNvSpPr>
            <a:spLocks noGrp="1" noRot="1" noChangeAspect="1" noTextEdit="1"/>
          </p:cNvSpPr>
          <p:nvPr>
            <p:ph type="sldImg"/>
          </p:nvPr>
        </p:nvSpPr>
        <p:spPr>
          <a:ln/>
        </p:spPr>
      </p:sp>
      <p:sp>
        <p:nvSpPr>
          <p:cNvPr id="109571" name="備忘稿版面配置區 2">
            <a:extLst>
              <a:ext uri="{FF2B5EF4-FFF2-40B4-BE49-F238E27FC236}">
                <a16:creationId xmlns:a16="http://schemas.microsoft.com/office/drawing/2014/main" id="{7B03533D-7BF2-405A-ACAB-953879011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
        <p:nvSpPr>
          <p:cNvPr id="109572" name="投影片編號版面配置區 3">
            <a:extLst>
              <a:ext uri="{FF2B5EF4-FFF2-40B4-BE49-F238E27FC236}">
                <a16:creationId xmlns:a16="http://schemas.microsoft.com/office/drawing/2014/main" id="{C1A1BB25-0931-45D9-9300-8A1511CD5A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fld id="{DE0D842F-7B4E-4994-8CA6-73B5C8275B14}" type="slidenum">
              <a:rPr lang="en-US" altLang="zh-TW" sz="1200">
                <a:solidFill>
                  <a:srgbClr val="000000"/>
                </a:solidFill>
              </a:rPr>
              <a:pPr/>
              <a:t>15</a:t>
            </a:fld>
            <a:endParaRPr lang="en-US" altLang="zh-TW" sz="1200">
              <a:solidFill>
                <a:srgbClr val="000000"/>
              </a:solidFill>
            </a:endParaRPr>
          </a:p>
        </p:txBody>
      </p:sp>
    </p:spTree>
    <p:extLst>
      <p:ext uri="{BB962C8B-B14F-4D97-AF65-F5344CB8AC3E}">
        <p14:creationId xmlns:p14="http://schemas.microsoft.com/office/powerpoint/2010/main" val="3746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D0CB4F53-88CB-4C33-AB79-DD0F3B09A94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E448C0C-11EC-4F14-87EE-6E1BFC0905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85212E5-D105-40CA-98B0-0FE6ED125418}"/>
              </a:ext>
            </a:extLst>
          </p:cNvPr>
          <p:cNvSpPr>
            <a:spLocks noGrp="1" noChangeArrowheads="1"/>
          </p:cNvSpPr>
          <p:nvPr>
            <p:ph type="sldNum" sz="quarter" idx="12"/>
          </p:nvPr>
        </p:nvSpPr>
        <p:spPr>
          <a:ln/>
        </p:spPr>
        <p:txBody>
          <a:bodyPr/>
          <a:lstStyle>
            <a:lvl1pPr>
              <a:defRPr/>
            </a:lvl1pPr>
          </a:lstStyle>
          <a:p>
            <a:fld id="{4FAB1DE2-F14C-4215-862D-7892FFAF1AA8}" type="slidenum">
              <a:rPr lang="en-US" altLang="zh-TW"/>
              <a:pPr/>
              <a:t>‹#›</a:t>
            </a:fld>
            <a:endParaRPr lang="en-US" altLang="zh-TW"/>
          </a:p>
        </p:txBody>
      </p:sp>
    </p:spTree>
    <p:extLst>
      <p:ext uri="{BB962C8B-B14F-4D97-AF65-F5344CB8AC3E}">
        <p14:creationId xmlns:p14="http://schemas.microsoft.com/office/powerpoint/2010/main" val="160127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F940FA1-01BC-48A7-B4B5-CB6D00B8F9E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BC251F2-60E3-4296-BFCE-EB8C0E3FF1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BBFBC5B-5423-4FD1-BCE6-8FC7BF67AE70}"/>
              </a:ext>
            </a:extLst>
          </p:cNvPr>
          <p:cNvSpPr>
            <a:spLocks noGrp="1" noChangeArrowheads="1"/>
          </p:cNvSpPr>
          <p:nvPr>
            <p:ph type="sldNum" sz="quarter" idx="12"/>
          </p:nvPr>
        </p:nvSpPr>
        <p:spPr>
          <a:ln/>
        </p:spPr>
        <p:txBody>
          <a:bodyPr/>
          <a:lstStyle>
            <a:lvl1pPr>
              <a:defRPr/>
            </a:lvl1pPr>
          </a:lstStyle>
          <a:p>
            <a:fld id="{DC14375D-8CD9-46AF-8C41-09E335183E65}" type="slidenum">
              <a:rPr lang="en-US" altLang="zh-TW"/>
              <a:pPr/>
              <a:t>‹#›</a:t>
            </a:fld>
            <a:endParaRPr lang="en-US" altLang="zh-TW"/>
          </a:p>
        </p:txBody>
      </p:sp>
    </p:spTree>
    <p:extLst>
      <p:ext uri="{BB962C8B-B14F-4D97-AF65-F5344CB8AC3E}">
        <p14:creationId xmlns:p14="http://schemas.microsoft.com/office/powerpoint/2010/main" val="206106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662272B-A9A6-478C-B476-EF425841A8F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55A9ED6-29CA-4D33-9F13-90A2E5A1237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5AAE814-BD3E-41DF-B881-23B6928BED93}"/>
              </a:ext>
            </a:extLst>
          </p:cNvPr>
          <p:cNvSpPr>
            <a:spLocks noGrp="1" noChangeArrowheads="1"/>
          </p:cNvSpPr>
          <p:nvPr>
            <p:ph type="sldNum" sz="quarter" idx="12"/>
          </p:nvPr>
        </p:nvSpPr>
        <p:spPr>
          <a:ln/>
        </p:spPr>
        <p:txBody>
          <a:bodyPr/>
          <a:lstStyle>
            <a:lvl1pPr>
              <a:defRPr/>
            </a:lvl1pPr>
          </a:lstStyle>
          <a:p>
            <a:fld id="{1AA957E7-43B0-4056-AFF1-BC1FCBEFCE1A}" type="slidenum">
              <a:rPr lang="en-US" altLang="zh-TW"/>
              <a:pPr/>
              <a:t>‹#›</a:t>
            </a:fld>
            <a:endParaRPr lang="en-US" altLang="zh-TW"/>
          </a:p>
        </p:txBody>
      </p:sp>
    </p:spTree>
    <p:extLst>
      <p:ext uri="{BB962C8B-B14F-4D97-AF65-F5344CB8AC3E}">
        <p14:creationId xmlns:p14="http://schemas.microsoft.com/office/powerpoint/2010/main" val="326526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EBD0CB7-2083-43C6-A1FE-F6AFE1FBBA0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D21FA05-F693-4AEA-99C4-CB234BDDE5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E90880E-4D09-411D-A86E-FF877E972388}"/>
              </a:ext>
            </a:extLst>
          </p:cNvPr>
          <p:cNvSpPr>
            <a:spLocks noGrp="1" noChangeArrowheads="1"/>
          </p:cNvSpPr>
          <p:nvPr>
            <p:ph type="sldNum" sz="quarter" idx="12"/>
          </p:nvPr>
        </p:nvSpPr>
        <p:spPr>
          <a:ln/>
        </p:spPr>
        <p:txBody>
          <a:bodyPr/>
          <a:lstStyle>
            <a:lvl1pPr>
              <a:defRPr/>
            </a:lvl1pPr>
          </a:lstStyle>
          <a:p>
            <a:fld id="{473EAD3B-D202-412A-96D1-6259709983BD}" type="slidenum">
              <a:rPr lang="en-US" altLang="zh-TW"/>
              <a:pPr/>
              <a:t>‹#›</a:t>
            </a:fld>
            <a:endParaRPr lang="en-US" altLang="zh-TW"/>
          </a:p>
        </p:txBody>
      </p:sp>
    </p:spTree>
    <p:extLst>
      <p:ext uri="{BB962C8B-B14F-4D97-AF65-F5344CB8AC3E}">
        <p14:creationId xmlns:p14="http://schemas.microsoft.com/office/powerpoint/2010/main" val="369583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2D7D2388-AFEC-4DBD-AA80-30886389B450}"/>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D4F70853-8DB1-4B32-95AE-CC2B5E17A55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6F4E7E42-E48B-48F9-A57B-5F878FDBC834}"/>
              </a:ext>
            </a:extLst>
          </p:cNvPr>
          <p:cNvSpPr>
            <a:spLocks noGrp="1" noChangeArrowheads="1"/>
          </p:cNvSpPr>
          <p:nvPr>
            <p:ph type="sldNum" sz="quarter" idx="12"/>
          </p:nvPr>
        </p:nvSpPr>
        <p:spPr/>
        <p:txBody>
          <a:bodyPr/>
          <a:lstStyle>
            <a:lvl1pPr eaLnBrk="0" hangingPunct="0">
              <a:defRPr/>
            </a:lvl1pPr>
          </a:lstStyle>
          <a:p>
            <a:fld id="{F75971BD-D23B-4FCD-83CC-A1F171DB5DA1}" type="slidenum">
              <a:rPr lang="en-US" altLang="zh-TW"/>
              <a:pPr/>
              <a:t>‹#›</a:t>
            </a:fld>
            <a:endParaRPr lang="en-US" altLang="zh-TW"/>
          </a:p>
        </p:txBody>
      </p:sp>
    </p:spTree>
    <p:extLst>
      <p:ext uri="{BB962C8B-B14F-4D97-AF65-F5344CB8AC3E}">
        <p14:creationId xmlns:p14="http://schemas.microsoft.com/office/powerpoint/2010/main" val="314921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BE186CC-BFAC-4C37-93CE-98805EDE35F1}"/>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F709055C-FB20-4CEF-91BF-BBB64ADFDC5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1FAEAE03-061B-4644-9CAF-BB00A6CA6179}"/>
              </a:ext>
            </a:extLst>
          </p:cNvPr>
          <p:cNvSpPr>
            <a:spLocks noGrp="1" noChangeArrowheads="1"/>
          </p:cNvSpPr>
          <p:nvPr>
            <p:ph type="sldNum" sz="quarter" idx="12"/>
          </p:nvPr>
        </p:nvSpPr>
        <p:spPr/>
        <p:txBody>
          <a:bodyPr/>
          <a:lstStyle>
            <a:lvl1pPr eaLnBrk="0" hangingPunct="0">
              <a:defRPr/>
            </a:lvl1pPr>
          </a:lstStyle>
          <a:p>
            <a:fld id="{44446C62-DB94-4794-8A83-3717060A4B53}" type="slidenum">
              <a:rPr lang="en-US" altLang="zh-TW"/>
              <a:pPr/>
              <a:t>‹#›</a:t>
            </a:fld>
            <a:endParaRPr lang="en-US" altLang="zh-TW"/>
          </a:p>
        </p:txBody>
      </p:sp>
    </p:spTree>
    <p:extLst>
      <p:ext uri="{BB962C8B-B14F-4D97-AF65-F5344CB8AC3E}">
        <p14:creationId xmlns:p14="http://schemas.microsoft.com/office/powerpoint/2010/main" val="202202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D4D53B0-EF8B-4FF8-881D-C1BFC1A3AAC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4F8E958C-3B43-4C9C-BCDD-ADA163B11C6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0F75E1AB-342A-4C89-A0C7-5BFC98716DCC}"/>
              </a:ext>
            </a:extLst>
          </p:cNvPr>
          <p:cNvSpPr>
            <a:spLocks noGrp="1" noChangeArrowheads="1"/>
          </p:cNvSpPr>
          <p:nvPr>
            <p:ph type="sldNum" sz="quarter" idx="12"/>
          </p:nvPr>
        </p:nvSpPr>
        <p:spPr/>
        <p:txBody>
          <a:bodyPr/>
          <a:lstStyle>
            <a:lvl1pPr eaLnBrk="0" hangingPunct="0">
              <a:defRPr/>
            </a:lvl1pPr>
          </a:lstStyle>
          <a:p>
            <a:fld id="{61CDF6B3-9619-472A-AC2B-55AC25A06B76}" type="slidenum">
              <a:rPr lang="en-US" altLang="zh-TW"/>
              <a:pPr/>
              <a:t>‹#›</a:t>
            </a:fld>
            <a:endParaRPr lang="en-US" altLang="zh-TW"/>
          </a:p>
        </p:txBody>
      </p:sp>
    </p:spTree>
    <p:extLst>
      <p:ext uri="{BB962C8B-B14F-4D97-AF65-F5344CB8AC3E}">
        <p14:creationId xmlns:p14="http://schemas.microsoft.com/office/powerpoint/2010/main" val="360027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7FC99C0A-283A-456D-8325-05FB7868AAD4}"/>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70FCAB3D-4DB5-456C-8E14-DCD2CF01EF70}"/>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AC603418-8FDA-4E0D-8519-942D65055F83}"/>
              </a:ext>
            </a:extLst>
          </p:cNvPr>
          <p:cNvSpPr>
            <a:spLocks noGrp="1" noChangeArrowheads="1"/>
          </p:cNvSpPr>
          <p:nvPr>
            <p:ph type="sldNum" sz="quarter" idx="12"/>
          </p:nvPr>
        </p:nvSpPr>
        <p:spPr/>
        <p:txBody>
          <a:bodyPr/>
          <a:lstStyle>
            <a:lvl1pPr eaLnBrk="0" hangingPunct="0">
              <a:defRPr/>
            </a:lvl1pPr>
          </a:lstStyle>
          <a:p>
            <a:fld id="{E96BFEE0-AA00-4025-95F2-9A0A25966087}" type="slidenum">
              <a:rPr lang="en-US" altLang="zh-TW"/>
              <a:pPr/>
              <a:t>‹#›</a:t>
            </a:fld>
            <a:endParaRPr lang="en-US" altLang="zh-TW"/>
          </a:p>
        </p:txBody>
      </p:sp>
    </p:spTree>
    <p:extLst>
      <p:ext uri="{BB962C8B-B14F-4D97-AF65-F5344CB8AC3E}">
        <p14:creationId xmlns:p14="http://schemas.microsoft.com/office/powerpoint/2010/main" val="324457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87FCEB32-83E7-4836-ABAE-651FB1C6D29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8" name="Rectangle 5">
            <a:extLst>
              <a:ext uri="{FF2B5EF4-FFF2-40B4-BE49-F238E27FC236}">
                <a16:creationId xmlns:a16="http://schemas.microsoft.com/office/drawing/2014/main" id="{D9679E59-03FE-4129-B3BE-EA7E68107C02}"/>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9" name="Rectangle 6">
            <a:extLst>
              <a:ext uri="{FF2B5EF4-FFF2-40B4-BE49-F238E27FC236}">
                <a16:creationId xmlns:a16="http://schemas.microsoft.com/office/drawing/2014/main" id="{8EA4DE31-7F60-4EA0-81F8-0D317531F471}"/>
              </a:ext>
            </a:extLst>
          </p:cNvPr>
          <p:cNvSpPr>
            <a:spLocks noGrp="1" noChangeArrowheads="1"/>
          </p:cNvSpPr>
          <p:nvPr>
            <p:ph type="sldNum" sz="quarter" idx="12"/>
          </p:nvPr>
        </p:nvSpPr>
        <p:spPr/>
        <p:txBody>
          <a:bodyPr/>
          <a:lstStyle>
            <a:lvl1pPr eaLnBrk="0" hangingPunct="0">
              <a:defRPr/>
            </a:lvl1pPr>
          </a:lstStyle>
          <a:p>
            <a:fld id="{813E44D8-610F-455D-B01E-9D86AEC6EAAE}" type="slidenum">
              <a:rPr lang="en-US" altLang="zh-TW"/>
              <a:pPr/>
              <a:t>‹#›</a:t>
            </a:fld>
            <a:endParaRPr lang="en-US" altLang="zh-TW"/>
          </a:p>
        </p:txBody>
      </p:sp>
    </p:spTree>
    <p:extLst>
      <p:ext uri="{BB962C8B-B14F-4D97-AF65-F5344CB8AC3E}">
        <p14:creationId xmlns:p14="http://schemas.microsoft.com/office/powerpoint/2010/main" val="125234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50838C3B-DAE6-4F48-AC8B-E2671AEF3719}"/>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4" name="Rectangle 5">
            <a:extLst>
              <a:ext uri="{FF2B5EF4-FFF2-40B4-BE49-F238E27FC236}">
                <a16:creationId xmlns:a16="http://schemas.microsoft.com/office/drawing/2014/main" id="{507D6769-1179-4EA8-A89C-E7D75A958A0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5" name="Rectangle 6">
            <a:extLst>
              <a:ext uri="{FF2B5EF4-FFF2-40B4-BE49-F238E27FC236}">
                <a16:creationId xmlns:a16="http://schemas.microsoft.com/office/drawing/2014/main" id="{B88D6A26-586E-4F0D-A4B3-20E61CC0B4D5}"/>
              </a:ext>
            </a:extLst>
          </p:cNvPr>
          <p:cNvSpPr>
            <a:spLocks noGrp="1" noChangeArrowheads="1"/>
          </p:cNvSpPr>
          <p:nvPr>
            <p:ph type="sldNum" sz="quarter" idx="12"/>
          </p:nvPr>
        </p:nvSpPr>
        <p:spPr/>
        <p:txBody>
          <a:bodyPr/>
          <a:lstStyle>
            <a:lvl1pPr eaLnBrk="0" hangingPunct="0">
              <a:defRPr/>
            </a:lvl1pPr>
          </a:lstStyle>
          <a:p>
            <a:fld id="{46D7C198-31D6-4944-9492-8612BC4D21E2}" type="slidenum">
              <a:rPr lang="en-US" altLang="zh-TW"/>
              <a:pPr/>
              <a:t>‹#›</a:t>
            </a:fld>
            <a:endParaRPr lang="en-US" altLang="zh-TW"/>
          </a:p>
        </p:txBody>
      </p:sp>
    </p:spTree>
    <p:extLst>
      <p:ext uri="{BB962C8B-B14F-4D97-AF65-F5344CB8AC3E}">
        <p14:creationId xmlns:p14="http://schemas.microsoft.com/office/powerpoint/2010/main" val="355062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6A72F7-282E-4E9A-9BBA-A377C29A3833}"/>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3" name="Rectangle 5">
            <a:extLst>
              <a:ext uri="{FF2B5EF4-FFF2-40B4-BE49-F238E27FC236}">
                <a16:creationId xmlns:a16="http://schemas.microsoft.com/office/drawing/2014/main" id="{7137E12E-A055-4CB9-9BCF-85C567988624}"/>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4" name="Rectangle 6">
            <a:extLst>
              <a:ext uri="{FF2B5EF4-FFF2-40B4-BE49-F238E27FC236}">
                <a16:creationId xmlns:a16="http://schemas.microsoft.com/office/drawing/2014/main" id="{8E77584C-3D45-4351-AD67-221B5D5C209B}"/>
              </a:ext>
            </a:extLst>
          </p:cNvPr>
          <p:cNvSpPr>
            <a:spLocks noGrp="1" noChangeArrowheads="1"/>
          </p:cNvSpPr>
          <p:nvPr>
            <p:ph type="sldNum" sz="quarter" idx="12"/>
          </p:nvPr>
        </p:nvSpPr>
        <p:spPr/>
        <p:txBody>
          <a:bodyPr/>
          <a:lstStyle>
            <a:lvl1pPr eaLnBrk="0" hangingPunct="0">
              <a:defRPr/>
            </a:lvl1pPr>
          </a:lstStyle>
          <a:p>
            <a:fld id="{B09DA52F-5A03-442F-9B9A-754B9DAF351E}" type="slidenum">
              <a:rPr lang="en-US" altLang="zh-TW"/>
              <a:pPr/>
              <a:t>‹#›</a:t>
            </a:fld>
            <a:endParaRPr lang="en-US" altLang="zh-TW"/>
          </a:p>
        </p:txBody>
      </p:sp>
    </p:spTree>
    <p:extLst>
      <p:ext uri="{BB962C8B-B14F-4D97-AF65-F5344CB8AC3E}">
        <p14:creationId xmlns:p14="http://schemas.microsoft.com/office/powerpoint/2010/main" val="241498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BE7A2BA-EB09-413F-8D13-A2CABB08481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C1E3401-E0DA-4C7C-A41A-CEAB4B05DCF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E8BF680-25AB-43B7-A87A-AAF2426CEA83}"/>
              </a:ext>
            </a:extLst>
          </p:cNvPr>
          <p:cNvSpPr>
            <a:spLocks noGrp="1" noChangeArrowheads="1"/>
          </p:cNvSpPr>
          <p:nvPr>
            <p:ph type="sldNum" sz="quarter" idx="12"/>
          </p:nvPr>
        </p:nvSpPr>
        <p:spPr>
          <a:ln/>
        </p:spPr>
        <p:txBody>
          <a:bodyPr/>
          <a:lstStyle>
            <a:lvl1pPr>
              <a:defRPr/>
            </a:lvl1pPr>
          </a:lstStyle>
          <a:p>
            <a:fld id="{38909520-5D08-4EEA-B917-6A59948C37BD}" type="slidenum">
              <a:rPr lang="en-US" altLang="zh-TW"/>
              <a:pPr/>
              <a:t>‹#›</a:t>
            </a:fld>
            <a:endParaRPr lang="en-US" altLang="zh-TW"/>
          </a:p>
        </p:txBody>
      </p:sp>
    </p:spTree>
    <p:extLst>
      <p:ext uri="{BB962C8B-B14F-4D97-AF65-F5344CB8AC3E}">
        <p14:creationId xmlns:p14="http://schemas.microsoft.com/office/powerpoint/2010/main" val="321946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58BE6A3-D642-488A-A860-F3945DFF732E}"/>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8E9D2252-BCF8-4A1C-B94F-7DB146EA3116}"/>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C7B1B5CC-30AE-4BBD-871B-4788EA14BE78}"/>
              </a:ext>
            </a:extLst>
          </p:cNvPr>
          <p:cNvSpPr>
            <a:spLocks noGrp="1" noChangeArrowheads="1"/>
          </p:cNvSpPr>
          <p:nvPr>
            <p:ph type="sldNum" sz="quarter" idx="12"/>
          </p:nvPr>
        </p:nvSpPr>
        <p:spPr/>
        <p:txBody>
          <a:bodyPr/>
          <a:lstStyle>
            <a:lvl1pPr eaLnBrk="0" hangingPunct="0">
              <a:defRPr/>
            </a:lvl1pPr>
          </a:lstStyle>
          <a:p>
            <a:fld id="{B7DB0D5E-0865-4837-8B5C-E7375443100F}" type="slidenum">
              <a:rPr lang="en-US" altLang="zh-TW"/>
              <a:pPr/>
              <a:t>‹#›</a:t>
            </a:fld>
            <a:endParaRPr lang="en-US" altLang="zh-TW"/>
          </a:p>
        </p:txBody>
      </p:sp>
    </p:spTree>
    <p:extLst>
      <p:ext uri="{BB962C8B-B14F-4D97-AF65-F5344CB8AC3E}">
        <p14:creationId xmlns:p14="http://schemas.microsoft.com/office/powerpoint/2010/main" val="3176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4D68DE33-40D8-47A5-B7C3-486FC7586D00}"/>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759511B3-E4D3-47F4-A458-F5FB182E4A46}"/>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266AA464-FDDD-41D3-B7B4-29ABC5A9CEA9}"/>
              </a:ext>
            </a:extLst>
          </p:cNvPr>
          <p:cNvSpPr>
            <a:spLocks noGrp="1" noChangeArrowheads="1"/>
          </p:cNvSpPr>
          <p:nvPr>
            <p:ph type="sldNum" sz="quarter" idx="12"/>
          </p:nvPr>
        </p:nvSpPr>
        <p:spPr/>
        <p:txBody>
          <a:bodyPr/>
          <a:lstStyle>
            <a:lvl1pPr eaLnBrk="0" hangingPunct="0">
              <a:defRPr/>
            </a:lvl1pPr>
          </a:lstStyle>
          <a:p>
            <a:fld id="{FBB544B7-D227-479B-BF72-F8BB36F3A592}" type="slidenum">
              <a:rPr lang="en-US" altLang="zh-TW"/>
              <a:pPr/>
              <a:t>‹#›</a:t>
            </a:fld>
            <a:endParaRPr lang="en-US" altLang="zh-TW"/>
          </a:p>
        </p:txBody>
      </p:sp>
    </p:spTree>
    <p:extLst>
      <p:ext uri="{BB962C8B-B14F-4D97-AF65-F5344CB8AC3E}">
        <p14:creationId xmlns:p14="http://schemas.microsoft.com/office/powerpoint/2010/main" val="225185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935CC93-A0E7-4F24-9EBC-45420B7C55F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7DA2BDA3-A529-4B44-BE1E-840BAA41C99E}"/>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D6AB750F-BAA6-489C-AEA4-40410D490DBB}"/>
              </a:ext>
            </a:extLst>
          </p:cNvPr>
          <p:cNvSpPr>
            <a:spLocks noGrp="1" noChangeArrowheads="1"/>
          </p:cNvSpPr>
          <p:nvPr>
            <p:ph type="sldNum" sz="quarter" idx="12"/>
          </p:nvPr>
        </p:nvSpPr>
        <p:spPr/>
        <p:txBody>
          <a:bodyPr/>
          <a:lstStyle>
            <a:lvl1pPr eaLnBrk="0" hangingPunct="0">
              <a:defRPr/>
            </a:lvl1pPr>
          </a:lstStyle>
          <a:p>
            <a:fld id="{3398C44B-D669-41E9-93E6-559515EC4F47}" type="slidenum">
              <a:rPr lang="en-US" altLang="zh-TW"/>
              <a:pPr/>
              <a:t>‹#›</a:t>
            </a:fld>
            <a:endParaRPr lang="en-US" altLang="zh-TW"/>
          </a:p>
        </p:txBody>
      </p:sp>
    </p:spTree>
    <p:extLst>
      <p:ext uri="{BB962C8B-B14F-4D97-AF65-F5344CB8AC3E}">
        <p14:creationId xmlns:p14="http://schemas.microsoft.com/office/powerpoint/2010/main" val="3829284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6846258C-17B5-4083-9055-2BF81EFC4EAE}"/>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49255E4F-90FF-462A-B598-04EC847161B3}"/>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2E331A52-DA0F-4C1C-A442-90BD2EFC2825}"/>
              </a:ext>
            </a:extLst>
          </p:cNvPr>
          <p:cNvSpPr>
            <a:spLocks noGrp="1" noChangeArrowheads="1"/>
          </p:cNvSpPr>
          <p:nvPr>
            <p:ph type="sldNum" sz="quarter" idx="12"/>
          </p:nvPr>
        </p:nvSpPr>
        <p:spPr/>
        <p:txBody>
          <a:bodyPr/>
          <a:lstStyle>
            <a:lvl1pPr eaLnBrk="0" hangingPunct="0">
              <a:defRPr/>
            </a:lvl1pPr>
          </a:lstStyle>
          <a:p>
            <a:fld id="{E3906E03-D517-4369-A4C7-729613029A8D}" type="slidenum">
              <a:rPr lang="en-US" altLang="zh-TW"/>
              <a:pPr/>
              <a:t>‹#›</a:t>
            </a:fld>
            <a:endParaRPr lang="en-US" altLang="zh-TW"/>
          </a:p>
        </p:txBody>
      </p:sp>
    </p:spTree>
    <p:extLst>
      <p:ext uri="{BB962C8B-B14F-4D97-AF65-F5344CB8AC3E}">
        <p14:creationId xmlns:p14="http://schemas.microsoft.com/office/powerpoint/2010/main" val="2188309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184186F0-5375-4BCE-9752-433A28FD5B75}"/>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39BBD83C-E6C0-4B12-BFE6-B18E12BA9729}"/>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1E70C7AA-6E94-4C09-8EE1-B41F98A3CC6A}"/>
              </a:ext>
            </a:extLst>
          </p:cNvPr>
          <p:cNvSpPr>
            <a:spLocks noGrp="1" noChangeArrowheads="1"/>
          </p:cNvSpPr>
          <p:nvPr>
            <p:ph type="sldNum" sz="quarter" idx="12"/>
          </p:nvPr>
        </p:nvSpPr>
        <p:spPr/>
        <p:txBody>
          <a:bodyPr/>
          <a:lstStyle>
            <a:lvl1pPr eaLnBrk="0" hangingPunct="0">
              <a:defRPr/>
            </a:lvl1pPr>
          </a:lstStyle>
          <a:p>
            <a:fld id="{A5C05BDB-C055-42FB-8838-DB9425C27D71}" type="slidenum">
              <a:rPr lang="en-US" altLang="zh-TW"/>
              <a:pPr/>
              <a:t>‹#›</a:t>
            </a:fld>
            <a:endParaRPr lang="en-US" altLang="zh-TW"/>
          </a:p>
        </p:txBody>
      </p:sp>
    </p:spTree>
    <p:extLst>
      <p:ext uri="{BB962C8B-B14F-4D97-AF65-F5344CB8AC3E}">
        <p14:creationId xmlns:p14="http://schemas.microsoft.com/office/powerpoint/2010/main" val="1834330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18EA2FE1-F0F5-4EB2-AFC5-957D15CF9A63}"/>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D312D66F-1FA7-4D7A-829B-1D26CC1BCBA3}"/>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53BBD1AF-EA8B-4714-8CA0-0FE9A61FD98A}"/>
              </a:ext>
            </a:extLst>
          </p:cNvPr>
          <p:cNvSpPr>
            <a:spLocks noGrp="1" noChangeArrowheads="1"/>
          </p:cNvSpPr>
          <p:nvPr>
            <p:ph type="sldNum" sz="quarter" idx="12"/>
          </p:nvPr>
        </p:nvSpPr>
        <p:spPr/>
        <p:txBody>
          <a:bodyPr/>
          <a:lstStyle>
            <a:lvl1pPr eaLnBrk="0" hangingPunct="0">
              <a:defRPr/>
            </a:lvl1pPr>
          </a:lstStyle>
          <a:p>
            <a:fld id="{460C4B97-2879-49D9-92EB-081600B7C7D4}" type="slidenum">
              <a:rPr lang="en-US" altLang="zh-TW"/>
              <a:pPr/>
              <a:t>‹#›</a:t>
            </a:fld>
            <a:endParaRPr lang="en-US" altLang="zh-TW"/>
          </a:p>
        </p:txBody>
      </p:sp>
    </p:spTree>
    <p:extLst>
      <p:ext uri="{BB962C8B-B14F-4D97-AF65-F5344CB8AC3E}">
        <p14:creationId xmlns:p14="http://schemas.microsoft.com/office/powerpoint/2010/main" val="8467396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DCB28FB-BDAB-4C00-A35F-0AE90DC64A2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B8ABA308-98C3-4025-87A4-619F3C773BC7}"/>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B613D673-A889-477B-AA81-B90DE557A6CB}"/>
              </a:ext>
            </a:extLst>
          </p:cNvPr>
          <p:cNvSpPr>
            <a:spLocks noGrp="1" noChangeArrowheads="1"/>
          </p:cNvSpPr>
          <p:nvPr>
            <p:ph type="sldNum" sz="quarter" idx="12"/>
          </p:nvPr>
        </p:nvSpPr>
        <p:spPr/>
        <p:txBody>
          <a:bodyPr/>
          <a:lstStyle>
            <a:lvl1pPr eaLnBrk="0" hangingPunct="0">
              <a:defRPr/>
            </a:lvl1pPr>
          </a:lstStyle>
          <a:p>
            <a:fld id="{44041C1A-B4FF-41A6-94D3-978129F8FED9}" type="slidenum">
              <a:rPr lang="en-US" altLang="zh-TW"/>
              <a:pPr/>
              <a:t>‹#›</a:t>
            </a:fld>
            <a:endParaRPr lang="en-US" altLang="zh-TW"/>
          </a:p>
        </p:txBody>
      </p:sp>
    </p:spTree>
    <p:extLst>
      <p:ext uri="{BB962C8B-B14F-4D97-AF65-F5344CB8AC3E}">
        <p14:creationId xmlns:p14="http://schemas.microsoft.com/office/powerpoint/2010/main" val="1608285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BCC8ED5-96F2-41E4-B20B-891151057709}"/>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6E147AC5-FEF8-4C44-BABE-FB4DEB53A818}"/>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0EE2FE15-225B-441E-A00E-BC5DCB0ABCC2}"/>
              </a:ext>
            </a:extLst>
          </p:cNvPr>
          <p:cNvSpPr>
            <a:spLocks noGrp="1" noChangeArrowheads="1"/>
          </p:cNvSpPr>
          <p:nvPr>
            <p:ph type="sldNum" sz="quarter" idx="12"/>
          </p:nvPr>
        </p:nvSpPr>
        <p:spPr/>
        <p:txBody>
          <a:bodyPr/>
          <a:lstStyle>
            <a:lvl1pPr eaLnBrk="0" hangingPunct="0">
              <a:defRPr/>
            </a:lvl1pPr>
          </a:lstStyle>
          <a:p>
            <a:fld id="{832BECFB-297C-44F7-BD52-C1FC02BBA6B9}" type="slidenum">
              <a:rPr lang="en-US" altLang="zh-TW"/>
              <a:pPr/>
              <a:t>‹#›</a:t>
            </a:fld>
            <a:endParaRPr lang="en-US" altLang="zh-TW"/>
          </a:p>
        </p:txBody>
      </p:sp>
    </p:spTree>
    <p:extLst>
      <p:ext uri="{BB962C8B-B14F-4D97-AF65-F5344CB8AC3E}">
        <p14:creationId xmlns:p14="http://schemas.microsoft.com/office/powerpoint/2010/main" val="2366417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D896292-827A-4156-90D7-F96EB21B46AB}"/>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265000CD-030F-4401-8DF2-4D69475D2E2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12CF8A4D-1ECC-4A5E-B518-E83D6DDAF0B7}"/>
              </a:ext>
            </a:extLst>
          </p:cNvPr>
          <p:cNvSpPr>
            <a:spLocks noGrp="1" noChangeArrowheads="1"/>
          </p:cNvSpPr>
          <p:nvPr>
            <p:ph type="sldNum" sz="quarter" idx="12"/>
          </p:nvPr>
        </p:nvSpPr>
        <p:spPr/>
        <p:txBody>
          <a:bodyPr/>
          <a:lstStyle>
            <a:lvl1pPr eaLnBrk="0" hangingPunct="0">
              <a:defRPr/>
            </a:lvl1pPr>
          </a:lstStyle>
          <a:p>
            <a:fld id="{F2DFAB35-50D1-4AF6-8BC3-A7D8E1DEEA18}" type="slidenum">
              <a:rPr lang="en-US" altLang="zh-TW"/>
              <a:pPr/>
              <a:t>‹#›</a:t>
            </a:fld>
            <a:endParaRPr lang="en-US" altLang="zh-TW"/>
          </a:p>
        </p:txBody>
      </p:sp>
    </p:spTree>
    <p:extLst>
      <p:ext uri="{BB962C8B-B14F-4D97-AF65-F5344CB8AC3E}">
        <p14:creationId xmlns:p14="http://schemas.microsoft.com/office/powerpoint/2010/main" val="1658887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2B0CD058-6D43-4722-997B-080126D3EBA0}"/>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8" name="Rectangle 5">
            <a:extLst>
              <a:ext uri="{FF2B5EF4-FFF2-40B4-BE49-F238E27FC236}">
                <a16:creationId xmlns:a16="http://schemas.microsoft.com/office/drawing/2014/main" id="{83842FAF-D1CE-4624-9CF6-2019F8B9311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9" name="Rectangle 6">
            <a:extLst>
              <a:ext uri="{FF2B5EF4-FFF2-40B4-BE49-F238E27FC236}">
                <a16:creationId xmlns:a16="http://schemas.microsoft.com/office/drawing/2014/main" id="{8C517C33-D84A-44C1-92BB-5E98CA1FEC15}"/>
              </a:ext>
            </a:extLst>
          </p:cNvPr>
          <p:cNvSpPr>
            <a:spLocks noGrp="1" noChangeArrowheads="1"/>
          </p:cNvSpPr>
          <p:nvPr>
            <p:ph type="sldNum" sz="quarter" idx="12"/>
          </p:nvPr>
        </p:nvSpPr>
        <p:spPr/>
        <p:txBody>
          <a:bodyPr/>
          <a:lstStyle>
            <a:lvl1pPr eaLnBrk="0" hangingPunct="0">
              <a:defRPr/>
            </a:lvl1pPr>
          </a:lstStyle>
          <a:p>
            <a:fld id="{52CF0D51-D655-4780-93AC-FAABB83FF0D4}" type="slidenum">
              <a:rPr lang="en-US" altLang="zh-TW"/>
              <a:pPr/>
              <a:t>‹#›</a:t>
            </a:fld>
            <a:endParaRPr lang="en-US" altLang="zh-TW"/>
          </a:p>
        </p:txBody>
      </p:sp>
    </p:spTree>
    <p:extLst>
      <p:ext uri="{BB962C8B-B14F-4D97-AF65-F5344CB8AC3E}">
        <p14:creationId xmlns:p14="http://schemas.microsoft.com/office/powerpoint/2010/main" val="36029768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06409627-6BD5-4314-9E1E-D18584C2BAC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BD1EF38-E3B7-46A4-B80C-2F1222D14FA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99F67AB-5564-442C-A050-1915E1C721E7}"/>
              </a:ext>
            </a:extLst>
          </p:cNvPr>
          <p:cNvSpPr>
            <a:spLocks noGrp="1" noChangeArrowheads="1"/>
          </p:cNvSpPr>
          <p:nvPr>
            <p:ph type="sldNum" sz="quarter" idx="12"/>
          </p:nvPr>
        </p:nvSpPr>
        <p:spPr>
          <a:ln/>
        </p:spPr>
        <p:txBody>
          <a:bodyPr/>
          <a:lstStyle>
            <a:lvl1pPr>
              <a:defRPr/>
            </a:lvl1pPr>
          </a:lstStyle>
          <a:p>
            <a:fld id="{2973C09F-C630-4253-95B7-64CE41D1C284}" type="slidenum">
              <a:rPr lang="en-US" altLang="zh-TW"/>
              <a:pPr/>
              <a:t>‹#›</a:t>
            </a:fld>
            <a:endParaRPr lang="en-US" altLang="zh-TW"/>
          </a:p>
        </p:txBody>
      </p:sp>
    </p:spTree>
    <p:extLst>
      <p:ext uri="{BB962C8B-B14F-4D97-AF65-F5344CB8AC3E}">
        <p14:creationId xmlns:p14="http://schemas.microsoft.com/office/powerpoint/2010/main" val="3157284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8D91800-3AD1-4033-ACE2-C6965656FCE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4" name="Rectangle 5">
            <a:extLst>
              <a:ext uri="{FF2B5EF4-FFF2-40B4-BE49-F238E27FC236}">
                <a16:creationId xmlns:a16="http://schemas.microsoft.com/office/drawing/2014/main" id="{A434FB4E-CA23-4570-92B6-9B27CA15B5F5}"/>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5" name="Rectangle 6">
            <a:extLst>
              <a:ext uri="{FF2B5EF4-FFF2-40B4-BE49-F238E27FC236}">
                <a16:creationId xmlns:a16="http://schemas.microsoft.com/office/drawing/2014/main" id="{C18A587A-89EA-4A96-A18F-8CFC7B00FA3D}"/>
              </a:ext>
            </a:extLst>
          </p:cNvPr>
          <p:cNvSpPr>
            <a:spLocks noGrp="1" noChangeArrowheads="1"/>
          </p:cNvSpPr>
          <p:nvPr>
            <p:ph type="sldNum" sz="quarter" idx="12"/>
          </p:nvPr>
        </p:nvSpPr>
        <p:spPr/>
        <p:txBody>
          <a:bodyPr/>
          <a:lstStyle>
            <a:lvl1pPr eaLnBrk="0" hangingPunct="0">
              <a:defRPr/>
            </a:lvl1pPr>
          </a:lstStyle>
          <a:p>
            <a:fld id="{B9880C39-E841-4359-B041-AD06C515F959}" type="slidenum">
              <a:rPr lang="en-US" altLang="zh-TW"/>
              <a:pPr/>
              <a:t>‹#›</a:t>
            </a:fld>
            <a:endParaRPr lang="en-US" altLang="zh-TW"/>
          </a:p>
        </p:txBody>
      </p:sp>
    </p:spTree>
    <p:extLst>
      <p:ext uri="{BB962C8B-B14F-4D97-AF65-F5344CB8AC3E}">
        <p14:creationId xmlns:p14="http://schemas.microsoft.com/office/powerpoint/2010/main" val="21964138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8AFA5E-6961-4AEA-9683-8EAFD3FE69CD}"/>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3" name="Rectangle 5">
            <a:extLst>
              <a:ext uri="{FF2B5EF4-FFF2-40B4-BE49-F238E27FC236}">
                <a16:creationId xmlns:a16="http://schemas.microsoft.com/office/drawing/2014/main" id="{9B880A76-BFCA-4DD3-B994-D8A07CA17F1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4" name="Rectangle 6">
            <a:extLst>
              <a:ext uri="{FF2B5EF4-FFF2-40B4-BE49-F238E27FC236}">
                <a16:creationId xmlns:a16="http://schemas.microsoft.com/office/drawing/2014/main" id="{39DA4D23-2A12-46D2-BC91-6C4B0F7944F4}"/>
              </a:ext>
            </a:extLst>
          </p:cNvPr>
          <p:cNvSpPr>
            <a:spLocks noGrp="1" noChangeArrowheads="1"/>
          </p:cNvSpPr>
          <p:nvPr>
            <p:ph type="sldNum" sz="quarter" idx="12"/>
          </p:nvPr>
        </p:nvSpPr>
        <p:spPr/>
        <p:txBody>
          <a:bodyPr/>
          <a:lstStyle>
            <a:lvl1pPr eaLnBrk="0" hangingPunct="0">
              <a:defRPr/>
            </a:lvl1pPr>
          </a:lstStyle>
          <a:p>
            <a:fld id="{BC2D1CCB-70DC-42A3-9CF7-37AED6A29898}" type="slidenum">
              <a:rPr lang="en-US" altLang="zh-TW"/>
              <a:pPr/>
              <a:t>‹#›</a:t>
            </a:fld>
            <a:endParaRPr lang="en-US" altLang="zh-TW"/>
          </a:p>
        </p:txBody>
      </p:sp>
    </p:spTree>
    <p:extLst>
      <p:ext uri="{BB962C8B-B14F-4D97-AF65-F5344CB8AC3E}">
        <p14:creationId xmlns:p14="http://schemas.microsoft.com/office/powerpoint/2010/main" val="15412599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98B5102-49F4-4D16-A011-4CA4F7E306D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6603C476-F512-432F-89A0-69CA09916240}"/>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FDD75974-8A03-443E-8CEA-A8E9835DC3E2}"/>
              </a:ext>
            </a:extLst>
          </p:cNvPr>
          <p:cNvSpPr>
            <a:spLocks noGrp="1" noChangeArrowheads="1"/>
          </p:cNvSpPr>
          <p:nvPr>
            <p:ph type="sldNum" sz="quarter" idx="12"/>
          </p:nvPr>
        </p:nvSpPr>
        <p:spPr/>
        <p:txBody>
          <a:bodyPr/>
          <a:lstStyle>
            <a:lvl1pPr eaLnBrk="0" hangingPunct="0">
              <a:defRPr/>
            </a:lvl1pPr>
          </a:lstStyle>
          <a:p>
            <a:fld id="{3B83CEBB-6AA3-4311-B5B1-E2A7476CF17A}" type="slidenum">
              <a:rPr lang="en-US" altLang="zh-TW"/>
              <a:pPr/>
              <a:t>‹#›</a:t>
            </a:fld>
            <a:endParaRPr lang="en-US" altLang="zh-TW"/>
          </a:p>
        </p:txBody>
      </p:sp>
    </p:spTree>
    <p:extLst>
      <p:ext uri="{BB962C8B-B14F-4D97-AF65-F5344CB8AC3E}">
        <p14:creationId xmlns:p14="http://schemas.microsoft.com/office/powerpoint/2010/main" val="22574693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93BEBB6-F8C1-4ADF-8E48-58CB34B48E0C}"/>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1A342ADD-ACE1-4F55-8B54-C8FCCE7BA396}"/>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A39CD7BF-CF80-4610-907C-CDDD3EFC967E}"/>
              </a:ext>
            </a:extLst>
          </p:cNvPr>
          <p:cNvSpPr>
            <a:spLocks noGrp="1" noChangeArrowheads="1"/>
          </p:cNvSpPr>
          <p:nvPr>
            <p:ph type="sldNum" sz="quarter" idx="12"/>
          </p:nvPr>
        </p:nvSpPr>
        <p:spPr/>
        <p:txBody>
          <a:bodyPr/>
          <a:lstStyle>
            <a:lvl1pPr eaLnBrk="0" hangingPunct="0">
              <a:defRPr/>
            </a:lvl1pPr>
          </a:lstStyle>
          <a:p>
            <a:fld id="{CFB28048-12A3-4872-8E26-DDCCFDB2C03C}" type="slidenum">
              <a:rPr lang="en-US" altLang="zh-TW"/>
              <a:pPr/>
              <a:t>‹#›</a:t>
            </a:fld>
            <a:endParaRPr lang="en-US" altLang="zh-TW"/>
          </a:p>
        </p:txBody>
      </p:sp>
    </p:spTree>
    <p:extLst>
      <p:ext uri="{BB962C8B-B14F-4D97-AF65-F5344CB8AC3E}">
        <p14:creationId xmlns:p14="http://schemas.microsoft.com/office/powerpoint/2010/main" val="15950962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0E8A80B-064B-4CC5-871B-5E841D87941C}"/>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62EC272C-7E72-4D4D-B9EF-33DF0787C5F4}"/>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70393DF3-8152-4B0B-99DB-CDCC2DF73281}"/>
              </a:ext>
            </a:extLst>
          </p:cNvPr>
          <p:cNvSpPr>
            <a:spLocks noGrp="1" noChangeArrowheads="1"/>
          </p:cNvSpPr>
          <p:nvPr>
            <p:ph type="sldNum" sz="quarter" idx="12"/>
          </p:nvPr>
        </p:nvSpPr>
        <p:spPr/>
        <p:txBody>
          <a:bodyPr/>
          <a:lstStyle>
            <a:lvl1pPr eaLnBrk="0" hangingPunct="0">
              <a:defRPr/>
            </a:lvl1pPr>
          </a:lstStyle>
          <a:p>
            <a:fld id="{91C70502-6A78-408C-8AB6-DFB35349327D}" type="slidenum">
              <a:rPr lang="en-US" altLang="zh-TW"/>
              <a:pPr/>
              <a:t>‹#›</a:t>
            </a:fld>
            <a:endParaRPr lang="en-US" altLang="zh-TW"/>
          </a:p>
        </p:txBody>
      </p:sp>
    </p:spTree>
    <p:extLst>
      <p:ext uri="{BB962C8B-B14F-4D97-AF65-F5344CB8AC3E}">
        <p14:creationId xmlns:p14="http://schemas.microsoft.com/office/powerpoint/2010/main" val="23357354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F2D8A37-AE50-48C2-B5FB-EC3C189932A6}"/>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09795B7F-899C-4FF5-B538-B3CDC5A9BD0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007CD8F5-64DD-44D5-8D8F-56B12D7C532D}"/>
              </a:ext>
            </a:extLst>
          </p:cNvPr>
          <p:cNvSpPr>
            <a:spLocks noGrp="1" noChangeArrowheads="1"/>
          </p:cNvSpPr>
          <p:nvPr>
            <p:ph type="sldNum" sz="quarter" idx="12"/>
          </p:nvPr>
        </p:nvSpPr>
        <p:spPr/>
        <p:txBody>
          <a:bodyPr/>
          <a:lstStyle>
            <a:lvl1pPr eaLnBrk="0" hangingPunct="0">
              <a:defRPr/>
            </a:lvl1pPr>
          </a:lstStyle>
          <a:p>
            <a:fld id="{2B9A1843-1F2D-4361-B1F7-5104896BDD84}" type="slidenum">
              <a:rPr lang="en-US" altLang="zh-TW"/>
              <a:pPr/>
              <a:t>‹#›</a:t>
            </a:fld>
            <a:endParaRPr lang="en-US" altLang="zh-TW"/>
          </a:p>
        </p:txBody>
      </p:sp>
    </p:spTree>
    <p:extLst>
      <p:ext uri="{BB962C8B-B14F-4D97-AF65-F5344CB8AC3E}">
        <p14:creationId xmlns:p14="http://schemas.microsoft.com/office/powerpoint/2010/main" val="41365779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F500AAE-B216-4A2B-AC2A-B6EB445BB90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5634AF8C-0097-4AE9-B4AC-0085FACED06D}"/>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CEAC8CD7-C2B4-485D-BFD3-5DC0769C29AD}"/>
              </a:ext>
            </a:extLst>
          </p:cNvPr>
          <p:cNvSpPr>
            <a:spLocks noGrp="1" noChangeArrowheads="1"/>
          </p:cNvSpPr>
          <p:nvPr>
            <p:ph type="sldNum" sz="quarter" idx="12"/>
          </p:nvPr>
        </p:nvSpPr>
        <p:spPr/>
        <p:txBody>
          <a:bodyPr/>
          <a:lstStyle>
            <a:lvl1pPr eaLnBrk="0" hangingPunct="0">
              <a:defRPr/>
            </a:lvl1pPr>
          </a:lstStyle>
          <a:p>
            <a:fld id="{010FD4E6-76BE-49EB-A0C0-A2DDAED7FD35}" type="slidenum">
              <a:rPr lang="en-US" altLang="zh-TW"/>
              <a:pPr/>
              <a:t>‹#›</a:t>
            </a:fld>
            <a:endParaRPr lang="en-US" altLang="zh-TW"/>
          </a:p>
        </p:txBody>
      </p:sp>
    </p:spTree>
    <p:extLst>
      <p:ext uri="{BB962C8B-B14F-4D97-AF65-F5344CB8AC3E}">
        <p14:creationId xmlns:p14="http://schemas.microsoft.com/office/powerpoint/2010/main" val="20425487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6B1BA1B9-80A5-47BB-AE94-5886B4D1DD1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DDDDF2D-A4D0-4E59-A260-C7CC2C4F634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0C56D1E-4A62-4589-AE93-3790E80644D8}"/>
              </a:ext>
            </a:extLst>
          </p:cNvPr>
          <p:cNvSpPr>
            <a:spLocks noGrp="1" noChangeArrowheads="1"/>
          </p:cNvSpPr>
          <p:nvPr>
            <p:ph type="sldNum" sz="quarter" idx="12"/>
          </p:nvPr>
        </p:nvSpPr>
        <p:spPr>
          <a:ln/>
        </p:spPr>
        <p:txBody>
          <a:bodyPr/>
          <a:lstStyle>
            <a:lvl1pPr>
              <a:defRPr/>
            </a:lvl1pPr>
          </a:lstStyle>
          <a:p>
            <a:pPr>
              <a:defRPr/>
            </a:pPr>
            <a:fld id="{5EC7E1B0-9EC0-4677-833D-06C393E8CBD2}" type="slidenum">
              <a:rPr lang="en-US" altLang="zh-TW"/>
              <a:pPr>
                <a:defRPr/>
              </a:pPr>
              <a:t>‹#›</a:t>
            </a:fld>
            <a:endParaRPr lang="en-US" altLang="zh-TW"/>
          </a:p>
        </p:txBody>
      </p:sp>
    </p:spTree>
    <p:extLst>
      <p:ext uri="{BB962C8B-B14F-4D97-AF65-F5344CB8AC3E}">
        <p14:creationId xmlns:p14="http://schemas.microsoft.com/office/powerpoint/2010/main" val="1143137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29D06C7-3459-43EE-BDBF-4A89924E2D9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6BF6B9E-0B4B-45FB-A864-4197464B7F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BE811F5-4019-4B4D-B706-8E4410C0B127}"/>
              </a:ext>
            </a:extLst>
          </p:cNvPr>
          <p:cNvSpPr>
            <a:spLocks noGrp="1" noChangeArrowheads="1"/>
          </p:cNvSpPr>
          <p:nvPr>
            <p:ph type="sldNum" sz="quarter" idx="12"/>
          </p:nvPr>
        </p:nvSpPr>
        <p:spPr>
          <a:ln/>
        </p:spPr>
        <p:txBody>
          <a:bodyPr/>
          <a:lstStyle>
            <a:lvl1pPr>
              <a:defRPr/>
            </a:lvl1pPr>
          </a:lstStyle>
          <a:p>
            <a:pPr>
              <a:defRPr/>
            </a:pPr>
            <a:fld id="{B4CB0E81-DFB2-4306-AE9C-4AA3B3243FE8}" type="slidenum">
              <a:rPr lang="en-US" altLang="zh-TW"/>
              <a:pPr>
                <a:defRPr/>
              </a:pPr>
              <a:t>‹#›</a:t>
            </a:fld>
            <a:endParaRPr lang="en-US" altLang="zh-TW"/>
          </a:p>
        </p:txBody>
      </p:sp>
    </p:spTree>
    <p:extLst>
      <p:ext uri="{BB962C8B-B14F-4D97-AF65-F5344CB8AC3E}">
        <p14:creationId xmlns:p14="http://schemas.microsoft.com/office/powerpoint/2010/main" val="1273390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8E9177A2-C34A-44E1-8648-881D74EB1A5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DFB4D50-31FE-48AC-B9FD-C991E35CF8B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66A76EF-E0B2-452E-8251-600643A077EF}"/>
              </a:ext>
            </a:extLst>
          </p:cNvPr>
          <p:cNvSpPr>
            <a:spLocks noGrp="1" noChangeArrowheads="1"/>
          </p:cNvSpPr>
          <p:nvPr>
            <p:ph type="sldNum" sz="quarter" idx="12"/>
          </p:nvPr>
        </p:nvSpPr>
        <p:spPr>
          <a:ln/>
        </p:spPr>
        <p:txBody>
          <a:bodyPr/>
          <a:lstStyle>
            <a:lvl1pPr>
              <a:defRPr/>
            </a:lvl1pPr>
          </a:lstStyle>
          <a:p>
            <a:pPr>
              <a:defRPr/>
            </a:pPr>
            <a:fld id="{CA41D597-6984-4660-AF26-EA33E11F223F}" type="slidenum">
              <a:rPr lang="en-US" altLang="zh-TW"/>
              <a:pPr>
                <a:defRPr/>
              </a:pPr>
              <a:t>‹#›</a:t>
            </a:fld>
            <a:endParaRPr lang="en-US" altLang="zh-TW"/>
          </a:p>
        </p:txBody>
      </p:sp>
    </p:spTree>
    <p:extLst>
      <p:ext uri="{BB962C8B-B14F-4D97-AF65-F5344CB8AC3E}">
        <p14:creationId xmlns:p14="http://schemas.microsoft.com/office/powerpoint/2010/main" val="27170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84543C6E-646C-4A56-A568-DCEF1898FF8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E097579-A445-404A-9C2E-D3F5667ADFA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57836CB-2679-4F3B-A10E-B0A7D34EE695}"/>
              </a:ext>
            </a:extLst>
          </p:cNvPr>
          <p:cNvSpPr>
            <a:spLocks noGrp="1" noChangeArrowheads="1"/>
          </p:cNvSpPr>
          <p:nvPr>
            <p:ph type="sldNum" sz="quarter" idx="12"/>
          </p:nvPr>
        </p:nvSpPr>
        <p:spPr>
          <a:ln/>
        </p:spPr>
        <p:txBody>
          <a:bodyPr/>
          <a:lstStyle>
            <a:lvl1pPr>
              <a:defRPr/>
            </a:lvl1pPr>
          </a:lstStyle>
          <a:p>
            <a:fld id="{DE0D97C0-9900-4766-844D-99AF0F7A598C}" type="slidenum">
              <a:rPr lang="en-US" altLang="zh-TW"/>
              <a:pPr/>
              <a:t>‹#›</a:t>
            </a:fld>
            <a:endParaRPr lang="en-US" altLang="zh-TW"/>
          </a:p>
        </p:txBody>
      </p:sp>
    </p:spTree>
    <p:extLst>
      <p:ext uri="{BB962C8B-B14F-4D97-AF65-F5344CB8AC3E}">
        <p14:creationId xmlns:p14="http://schemas.microsoft.com/office/powerpoint/2010/main" val="231289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9E49B45A-79A7-423D-BABD-E54649D3D9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62119C8-36DF-42FA-B727-5DF24DC6980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080C2522-B0B4-4E4B-B3AF-A0D1C692CEA0}"/>
              </a:ext>
            </a:extLst>
          </p:cNvPr>
          <p:cNvSpPr>
            <a:spLocks noGrp="1" noChangeArrowheads="1"/>
          </p:cNvSpPr>
          <p:nvPr>
            <p:ph type="sldNum" sz="quarter" idx="12"/>
          </p:nvPr>
        </p:nvSpPr>
        <p:spPr>
          <a:ln/>
        </p:spPr>
        <p:txBody>
          <a:bodyPr/>
          <a:lstStyle>
            <a:lvl1pPr>
              <a:defRPr/>
            </a:lvl1pPr>
          </a:lstStyle>
          <a:p>
            <a:pPr>
              <a:defRPr/>
            </a:pPr>
            <a:fld id="{712A1AEA-4D6F-4016-9F83-E47284FC26B4}" type="slidenum">
              <a:rPr lang="en-US" altLang="zh-TW"/>
              <a:pPr>
                <a:defRPr/>
              </a:pPr>
              <a:t>‹#›</a:t>
            </a:fld>
            <a:endParaRPr lang="en-US" altLang="zh-TW"/>
          </a:p>
        </p:txBody>
      </p:sp>
    </p:spTree>
    <p:extLst>
      <p:ext uri="{BB962C8B-B14F-4D97-AF65-F5344CB8AC3E}">
        <p14:creationId xmlns:p14="http://schemas.microsoft.com/office/powerpoint/2010/main" val="1997852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2B6C2190-B7D8-47A4-AA3C-03D15275F74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A8175838-B24A-4816-A95E-A1DF8C40B79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D5F39CCB-44A5-42AA-8734-702871C4AC58}"/>
              </a:ext>
            </a:extLst>
          </p:cNvPr>
          <p:cNvSpPr>
            <a:spLocks noGrp="1" noChangeArrowheads="1"/>
          </p:cNvSpPr>
          <p:nvPr>
            <p:ph type="sldNum" sz="quarter" idx="12"/>
          </p:nvPr>
        </p:nvSpPr>
        <p:spPr>
          <a:ln/>
        </p:spPr>
        <p:txBody>
          <a:bodyPr/>
          <a:lstStyle>
            <a:lvl1pPr>
              <a:defRPr/>
            </a:lvl1pPr>
          </a:lstStyle>
          <a:p>
            <a:pPr>
              <a:defRPr/>
            </a:pPr>
            <a:fld id="{E129834D-F101-4939-A509-4E033B6A97B7}" type="slidenum">
              <a:rPr lang="en-US" altLang="zh-TW"/>
              <a:pPr>
                <a:defRPr/>
              </a:pPr>
              <a:t>‹#›</a:t>
            </a:fld>
            <a:endParaRPr lang="en-US" altLang="zh-TW"/>
          </a:p>
        </p:txBody>
      </p:sp>
    </p:spTree>
    <p:extLst>
      <p:ext uri="{BB962C8B-B14F-4D97-AF65-F5344CB8AC3E}">
        <p14:creationId xmlns:p14="http://schemas.microsoft.com/office/powerpoint/2010/main" val="4194518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2E97AAC2-84E6-484B-BBC1-87E1162493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E23DA3B7-334A-4D43-9C72-595E8101872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C0D54346-06DF-423C-ADAA-2612E32C8B66}"/>
              </a:ext>
            </a:extLst>
          </p:cNvPr>
          <p:cNvSpPr>
            <a:spLocks noGrp="1" noChangeArrowheads="1"/>
          </p:cNvSpPr>
          <p:nvPr>
            <p:ph type="sldNum" sz="quarter" idx="12"/>
          </p:nvPr>
        </p:nvSpPr>
        <p:spPr>
          <a:ln/>
        </p:spPr>
        <p:txBody>
          <a:bodyPr/>
          <a:lstStyle>
            <a:lvl1pPr>
              <a:defRPr/>
            </a:lvl1pPr>
          </a:lstStyle>
          <a:p>
            <a:pPr>
              <a:defRPr/>
            </a:pPr>
            <a:fld id="{0191CC6C-A0CA-4027-990A-46672CBEF585}" type="slidenum">
              <a:rPr lang="en-US" altLang="zh-TW"/>
              <a:pPr>
                <a:defRPr/>
              </a:pPr>
              <a:t>‹#›</a:t>
            </a:fld>
            <a:endParaRPr lang="en-US" altLang="zh-TW"/>
          </a:p>
        </p:txBody>
      </p:sp>
    </p:spTree>
    <p:extLst>
      <p:ext uri="{BB962C8B-B14F-4D97-AF65-F5344CB8AC3E}">
        <p14:creationId xmlns:p14="http://schemas.microsoft.com/office/powerpoint/2010/main" val="1445630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324BE-76BA-486B-980E-81AB4E36E4B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E89123F3-9D6B-4447-9C28-A0AAE956E26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EACFF776-9683-47EB-966F-B3733C86815A}"/>
              </a:ext>
            </a:extLst>
          </p:cNvPr>
          <p:cNvSpPr>
            <a:spLocks noGrp="1" noChangeArrowheads="1"/>
          </p:cNvSpPr>
          <p:nvPr>
            <p:ph type="sldNum" sz="quarter" idx="12"/>
          </p:nvPr>
        </p:nvSpPr>
        <p:spPr>
          <a:ln/>
        </p:spPr>
        <p:txBody>
          <a:bodyPr/>
          <a:lstStyle>
            <a:lvl1pPr>
              <a:defRPr/>
            </a:lvl1pPr>
          </a:lstStyle>
          <a:p>
            <a:pPr>
              <a:defRPr/>
            </a:pPr>
            <a:fld id="{8F159C79-ACD3-4E88-9933-C98A0DFFF5FE}" type="slidenum">
              <a:rPr lang="en-US" altLang="zh-TW"/>
              <a:pPr>
                <a:defRPr/>
              </a:pPr>
              <a:t>‹#›</a:t>
            </a:fld>
            <a:endParaRPr lang="en-US" altLang="zh-TW"/>
          </a:p>
        </p:txBody>
      </p:sp>
    </p:spTree>
    <p:extLst>
      <p:ext uri="{BB962C8B-B14F-4D97-AF65-F5344CB8AC3E}">
        <p14:creationId xmlns:p14="http://schemas.microsoft.com/office/powerpoint/2010/main" val="401188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8F0E53CD-C280-4967-84A6-B110BEE9EC3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94CDF21-E72A-45C2-A164-7EAFCF85135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7316F7A-3189-4CE2-8E7B-C35F4AA91C7B}"/>
              </a:ext>
            </a:extLst>
          </p:cNvPr>
          <p:cNvSpPr>
            <a:spLocks noGrp="1" noChangeArrowheads="1"/>
          </p:cNvSpPr>
          <p:nvPr>
            <p:ph type="sldNum" sz="quarter" idx="12"/>
          </p:nvPr>
        </p:nvSpPr>
        <p:spPr>
          <a:ln/>
        </p:spPr>
        <p:txBody>
          <a:bodyPr/>
          <a:lstStyle>
            <a:lvl1pPr>
              <a:defRPr/>
            </a:lvl1pPr>
          </a:lstStyle>
          <a:p>
            <a:pPr>
              <a:defRPr/>
            </a:pPr>
            <a:fld id="{45FD4B45-79D1-4A7D-BDB6-BF1062B4DA39}" type="slidenum">
              <a:rPr lang="en-US" altLang="zh-TW"/>
              <a:pPr>
                <a:defRPr/>
              </a:pPr>
              <a:t>‹#›</a:t>
            </a:fld>
            <a:endParaRPr lang="en-US" altLang="zh-TW"/>
          </a:p>
        </p:txBody>
      </p:sp>
    </p:spTree>
    <p:extLst>
      <p:ext uri="{BB962C8B-B14F-4D97-AF65-F5344CB8AC3E}">
        <p14:creationId xmlns:p14="http://schemas.microsoft.com/office/powerpoint/2010/main" val="2655346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83388CA-0573-45D1-A517-B20DFCB2B7D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EA69F143-C875-4288-988B-542E2845314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F4C82513-1482-442C-BBD3-5B0B7D8176C5}"/>
              </a:ext>
            </a:extLst>
          </p:cNvPr>
          <p:cNvSpPr>
            <a:spLocks noGrp="1" noChangeArrowheads="1"/>
          </p:cNvSpPr>
          <p:nvPr>
            <p:ph type="sldNum" sz="quarter" idx="12"/>
          </p:nvPr>
        </p:nvSpPr>
        <p:spPr>
          <a:ln/>
        </p:spPr>
        <p:txBody>
          <a:bodyPr/>
          <a:lstStyle>
            <a:lvl1pPr>
              <a:defRPr/>
            </a:lvl1pPr>
          </a:lstStyle>
          <a:p>
            <a:pPr>
              <a:defRPr/>
            </a:pPr>
            <a:fld id="{537947DF-BC88-40C0-9353-24BDAEA45DE8}" type="slidenum">
              <a:rPr lang="en-US" altLang="zh-TW"/>
              <a:pPr>
                <a:defRPr/>
              </a:pPr>
              <a:t>‹#›</a:t>
            </a:fld>
            <a:endParaRPr lang="en-US" altLang="zh-TW"/>
          </a:p>
        </p:txBody>
      </p:sp>
    </p:spTree>
    <p:extLst>
      <p:ext uri="{BB962C8B-B14F-4D97-AF65-F5344CB8AC3E}">
        <p14:creationId xmlns:p14="http://schemas.microsoft.com/office/powerpoint/2010/main" val="326704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DD8ACC6-807A-49E8-9ECF-13CBA1ACB62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1BBF968-5610-4FA2-B40B-EB7AB4ECFC4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47973E8-C92D-48E3-821D-4C92728F0D28}"/>
              </a:ext>
            </a:extLst>
          </p:cNvPr>
          <p:cNvSpPr>
            <a:spLocks noGrp="1" noChangeArrowheads="1"/>
          </p:cNvSpPr>
          <p:nvPr>
            <p:ph type="sldNum" sz="quarter" idx="12"/>
          </p:nvPr>
        </p:nvSpPr>
        <p:spPr>
          <a:ln/>
        </p:spPr>
        <p:txBody>
          <a:bodyPr/>
          <a:lstStyle>
            <a:lvl1pPr>
              <a:defRPr/>
            </a:lvl1pPr>
          </a:lstStyle>
          <a:p>
            <a:pPr>
              <a:defRPr/>
            </a:pPr>
            <a:fld id="{350875DF-0258-4B1E-AE58-D16AB59FAA1C}" type="slidenum">
              <a:rPr lang="en-US" altLang="zh-TW"/>
              <a:pPr>
                <a:defRPr/>
              </a:pPr>
              <a:t>‹#›</a:t>
            </a:fld>
            <a:endParaRPr lang="en-US" altLang="zh-TW"/>
          </a:p>
        </p:txBody>
      </p:sp>
    </p:spTree>
    <p:extLst>
      <p:ext uri="{BB962C8B-B14F-4D97-AF65-F5344CB8AC3E}">
        <p14:creationId xmlns:p14="http://schemas.microsoft.com/office/powerpoint/2010/main" val="4280246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1B7CE2C-C4D3-4296-86BD-3CEC538103C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92A1A18-24EE-4687-84FE-BE52AC3A4AD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21EB7C7-8865-4B33-B590-1AD14BA0FD52}"/>
              </a:ext>
            </a:extLst>
          </p:cNvPr>
          <p:cNvSpPr>
            <a:spLocks noGrp="1" noChangeArrowheads="1"/>
          </p:cNvSpPr>
          <p:nvPr>
            <p:ph type="sldNum" sz="quarter" idx="12"/>
          </p:nvPr>
        </p:nvSpPr>
        <p:spPr>
          <a:ln/>
        </p:spPr>
        <p:txBody>
          <a:bodyPr/>
          <a:lstStyle>
            <a:lvl1pPr>
              <a:defRPr/>
            </a:lvl1pPr>
          </a:lstStyle>
          <a:p>
            <a:pPr>
              <a:defRPr/>
            </a:pPr>
            <a:fld id="{B9C70BC3-87AB-427B-8EB5-B328C341088F}" type="slidenum">
              <a:rPr lang="en-US" altLang="zh-TW"/>
              <a:pPr>
                <a:defRPr/>
              </a:pPr>
              <a:t>‹#›</a:t>
            </a:fld>
            <a:endParaRPr lang="en-US" altLang="zh-TW"/>
          </a:p>
        </p:txBody>
      </p:sp>
    </p:spTree>
    <p:extLst>
      <p:ext uri="{BB962C8B-B14F-4D97-AF65-F5344CB8AC3E}">
        <p14:creationId xmlns:p14="http://schemas.microsoft.com/office/powerpoint/2010/main" val="3345724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C21496E-CFB8-41B2-99FF-209219A0CF7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CAF5126-36A8-4015-8F44-4312344D54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1A636E4B-755D-4F63-AACA-D6D303B1EFE5}"/>
              </a:ext>
            </a:extLst>
          </p:cNvPr>
          <p:cNvSpPr>
            <a:spLocks noGrp="1" noChangeArrowheads="1"/>
          </p:cNvSpPr>
          <p:nvPr>
            <p:ph type="sldNum" sz="quarter" idx="12"/>
          </p:nvPr>
        </p:nvSpPr>
        <p:spPr>
          <a:ln/>
        </p:spPr>
        <p:txBody>
          <a:bodyPr/>
          <a:lstStyle>
            <a:lvl1pPr>
              <a:defRPr/>
            </a:lvl1pPr>
          </a:lstStyle>
          <a:p>
            <a:pPr>
              <a:defRPr/>
            </a:pPr>
            <a:fld id="{A9776579-D0D8-41F4-9A27-2FEDCB48679C}" type="slidenum">
              <a:rPr lang="en-US" altLang="zh-TW"/>
              <a:pPr>
                <a:defRPr/>
              </a:pPr>
              <a:t>‹#›</a:t>
            </a:fld>
            <a:endParaRPr lang="en-US" altLang="zh-TW"/>
          </a:p>
        </p:txBody>
      </p:sp>
    </p:spTree>
    <p:extLst>
      <p:ext uri="{BB962C8B-B14F-4D97-AF65-F5344CB8AC3E}">
        <p14:creationId xmlns:p14="http://schemas.microsoft.com/office/powerpoint/2010/main" val="949663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2C0CDCD5-D5E2-4CE3-A3C6-170DE79472E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0C51A3D-E9ED-4782-AB80-6BD26AE8D83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54DEE6A-62DC-4600-B4DA-68F78EF7E601}"/>
              </a:ext>
            </a:extLst>
          </p:cNvPr>
          <p:cNvSpPr>
            <a:spLocks noGrp="1" noChangeArrowheads="1"/>
          </p:cNvSpPr>
          <p:nvPr>
            <p:ph type="sldNum" sz="quarter" idx="12"/>
          </p:nvPr>
        </p:nvSpPr>
        <p:spPr>
          <a:ln/>
        </p:spPr>
        <p:txBody>
          <a:bodyPr/>
          <a:lstStyle>
            <a:lvl1pPr>
              <a:defRPr/>
            </a:lvl1pPr>
          </a:lstStyle>
          <a:p>
            <a:pPr>
              <a:defRPr/>
            </a:pPr>
            <a:fld id="{C1ACFB33-66AE-4761-AA9F-3D0EF35FB7A3}" type="slidenum">
              <a:rPr lang="en-US" altLang="zh-TW"/>
              <a:pPr>
                <a:defRPr/>
              </a:pPr>
              <a:t>‹#›</a:t>
            </a:fld>
            <a:endParaRPr lang="en-US" altLang="zh-TW" dirty="0"/>
          </a:p>
        </p:txBody>
      </p:sp>
    </p:spTree>
    <p:extLst>
      <p:ext uri="{BB962C8B-B14F-4D97-AF65-F5344CB8AC3E}">
        <p14:creationId xmlns:p14="http://schemas.microsoft.com/office/powerpoint/2010/main" val="222652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F3DEFBF4-078F-4966-BE1D-265E1F15DBC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E014BE9B-110F-4633-935E-56B8EC345B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A8020874-BFA7-4F79-9EEA-71D17C1427F7}"/>
              </a:ext>
            </a:extLst>
          </p:cNvPr>
          <p:cNvSpPr>
            <a:spLocks noGrp="1" noChangeArrowheads="1"/>
          </p:cNvSpPr>
          <p:nvPr>
            <p:ph type="sldNum" sz="quarter" idx="12"/>
          </p:nvPr>
        </p:nvSpPr>
        <p:spPr>
          <a:ln/>
        </p:spPr>
        <p:txBody>
          <a:bodyPr/>
          <a:lstStyle>
            <a:lvl1pPr>
              <a:defRPr/>
            </a:lvl1pPr>
          </a:lstStyle>
          <a:p>
            <a:fld id="{3BDF69A0-4600-4BEB-83B2-301BEF624616}" type="slidenum">
              <a:rPr lang="en-US" altLang="zh-TW"/>
              <a:pPr/>
              <a:t>‹#›</a:t>
            </a:fld>
            <a:endParaRPr lang="en-US" altLang="zh-TW"/>
          </a:p>
        </p:txBody>
      </p:sp>
    </p:spTree>
    <p:extLst>
      <p:ext uri="{BB962C8B-B14F-4D97-AF65-F5344CB8AC3E}">
        <p14:creationId xmlns:p14="http://schemas.microsoft.com/office/powerpoint/2010/main" val="2901077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7B935400-DEE6-4E73-9D6E-6A352BD7F6C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FD30E48A-0600-4651-822A-0E4D0DF5B9E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046F01D-6908-4DCB-A59C-B34B94134C9C}"/>
              </a:ext>
            </a:extLst>
          </p:cNvPr>
          <p:cNvSpPr>
            <a:spLocks noGrp="1" noChangeArrowheads="1"/>
          </p:cNvSpPr>
          <p:nvPr>
            <p:ph type="sldNum" sz="quarter" idx="12"/>
          </p:nvPr>
        </p:nvSpPr>
        <p:spPr>
          <a:ln/>
        </p:spPr>
        <p:txBody>
          <a:bodyPr/>
          <a:lstStyle>
            <a:lvl1pPr>
              <a:defRPr/>
            </a:lvl1pPr>
          </a:lstStyle>
          <a:p>
            <a:pPr>
              <a:defRPr/>
            </a:pPr>
            <a:fld id="{2C6898D9-6D34-427B-A175-3F8F79533FE7}" type="slidenum">
              <a:rPr lang="en-US" altLang="zh-TW"/>
              <a:pPr>
                <a:defRPr/>
              </a:pPr>
              <a:t>‹#›</a:t>
            </a:fld>
            <a:endParaRPr lang="en-US" altLang="zh-TW" dirty="0"/>
          </a:p>
        </p:txBody>
      </p:sp>
    </p:spTree>
    <p:extLst>
      <p:ext uri="{BB962C8B-B14F-4D97-AF65-F5344CB8AC3E}">
        <p14:creationId xmlns:p14="http://schemas.microsoft.com/office/powerpoint/2010/main" val="3587264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3C8C40A9-0042-468A-9DE6-03F7A61E34A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ACDCFD2-752C-4B66-9D4D-B7234703E5A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C4830C6-23FD-4551-B3E4-4DF5337C4643}"/>
              </a:ext>
            </a:extLst>
          </p:cNvPr>
          <p:cNvSpPr>
            <a:spLocks noGrp="1" noChangeArrowheads="1"/>
          </p:cNvSpPr>
          <p:nvPr>
            <p:ph type="sldNum" sz="quarter" idx="12"/>
          </p:nvPr>
        </p:nvSpPr>
        <p:spPr>
          <a:ln/>
        </p:spPr>
        <p:txBody>
          <a:bodyPr/>
          <a:lstStyle>
            <a:lvl1pPr>
              <a:defRPr/>
            </a:lvl1pPr>
          </a:lstStyle>
          <a:p>
            <a:pPr>
              <a:defRPr/>
            </a:pPr>
            <a:fld id="{DE256AE6-53BA-4AD1-96BE-CBD8E317ED01}" type="slidenum">
              <a:rPr lang="en-US" altLang="zh-TW"/>
              <a:pPr>
                <a:defRPr/>
              </a:pPr>
              <a:t>‹#›</a:t>
            </a:fld>
            <a:endParaRPr lang="en-US" altLang="zh-TW" dirty="0"/>
          </a:p>
        </p:txBody>
      </p:sp>
    </p:spTree>
    <p:extLst>
      <p:ext uri="{BB962C8B-B14F-4D97-AF65-F5344CB8AC3E}">
        <p14:creationId xmlns:p14="http://schemas.microsoft.com/office/powerpoint/2010/main" val="1990419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B97CA4D6-D06E-4ABC-8D20-758F5AD204D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9247F37-2294-4564-A5FA-B766B8A1A7A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4C5F699-42FA-4199-9AD9-B62E938FA155}"/>
              </a:ext>
            </a:extLst>
          </p:cNvPr>
          <p:cNvSpPr>
            <a:spLocks noGrp="1" noChangeArrowheads="1"/>
          </p:cNvSpPr>
          <p:nvPr>
            <p:ph type="sldNum" sz="quarter" idx="12"/>
          </p:nvPr>
        </p:nvSpPr>
        <p:spPr>
          <a:ln/>
        </p:spPr>
        <p:txBody>
          <a:bodyPr/>
          <a:lstStyle>
            <a:lvl1pPr>
              <a:defRPr/>
            </a:lvl1pPr>
          </a:lstStyle>
          <a:p>
            <a:pPr>
              <a:defRPr/>
            </a:pPr>
            <a:fld id="{DC162906-E67E-42C7-8B51-4369FA010975}" type="slidenum">
              <a:rPr lang="en-US" altLang="zh-TW"/>
              <a:pPr>
                <a:defRPr/>
              </a:pPr>
              <a:t>‹#›</a:t>
            </a:fld>
            <a:endParaRPr lang="en-US" altLang="zh-TW" dirty="0"/>
          </a:p>
        </p:txBody>
      </p:sp>
    </p:spTree>
    <p:extLst>
      <p:ext uri="{BB962C8B-B14F-4D97-AF65-F5344CB8AC3E}">
        <p14:creationId xmlns:p14="http://schemas.microsoft.com/office/powerpoint/2010/main" val="1962199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119B05F9-768D-4393-9467-5B17D4D79B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51315398-8CF6-4C64-BE9F-A1FE8764FE2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5CF6EF85-0F1E-494C-80D7-D262F1847E75}"/>
              </a:ext>
            </a:extLst>
          </p:cNvPr>
          <p:cNvSpPr>
            <a:spLocks noGrp="1" noChangeArrowheads="1"/>
          </p:cNvSpPr>
          <p:nvPr>
            <p:ph type="sldNum" sz="quarter" idx="12"/>
          </p:nvPr>
        </p:nvSpPr>
        <p:spPr>
          <a:ln/>
        </p:spPr>
        <p:txBody>
          <a:bodyPr/>
          <a:lstStyle>
            <a:lvl1pPr>
              <a:defRPr/>
            </a:lvl1pPr>
          </a:lstStyle>
          <a:p>
            <a:pPr>
              <a:defRPr/>
            </a:pPr>
            <a:fld id="{D9D2F170-E9EA-47C9-8509-C494A7C34CCA}" type="slidenum">
              <a:rPr lang="en-US" altLang="zh-TW"/>
              <a:pPr>
                <a:defRPr/>
              </a:pPr>
              <a:t>‹#›</a:t>
            </a:fld>
            <a:endParaRPr lang="en-US" altLang="zh-TW" dirty="0"/>
          </a:p>
        </p:txBody>
      </p:sp>
    </p:spTree>
    <p:extLst>
      <p:ext uri="{BB962C8B-B14F-4D97-AF65-F5344CB8AC3E}">
        <p14:creationId xmlns:p14="http://schemas.microsoft.com/office/powerpoint/2010/main" val="2271943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6E3B0323-734E-434D-8F60-96E47466DFA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5873FDC4-BF83-412F-B448-EA14B4AD467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3EAF4A78-349B-4809-AAFD-2A7AA42A1B0E}"/>
              </a:ext>
            </a:extLst>
          </p:cNvPr>
          <p:cNvSpPr>
            <a:spLocks noGrp="1" noChangeArrowheads="1"/>
          </p:cNvSpPr>
          <p:nvPr>
            <p:ph type="sldNum" sz="quarter" idx="12"/>
          </p:nvPr>
        </p:nvSpPr>
        <p:spPr>
          <a:ln/>
        </p:spPr>
        <p:txBody>
          <a:bodyPr/>
          <a:lstStyle>
            <a:lvl1pPr>
              <a:defRPr/>
            </a:lvl1pPr>
          </a:lstStyle>
          <a:p>
            <a:pPr>
              <a:defRPr/>
            </a:pPr>
            <a:fld id="{DED68D50-6BC1-4D0C-B3E8-65A44DD2B5FD}" type="slidenum">
              <a:rPr lang="en-US" altLang="zh-TW"/>
              <a:pPr>
                <a:defRPr/>
              </a:pPr>
              <a:t>‹#›</a:t>
            </a:fld>
            <a:endParaRPr lang="en-US" altLang="zh-TW" dirty="0"/>
          </a:p>
        </p:txBody>
      </p:sp>
    </p:spTree>
    <p:extLst>
      <p:ext uri="{BB962C8B-B14F-4D97-AF65-F5344CB8AC3E}">
        <p14:creationId xmlns:p14="http://schemas.microsoft.com/office/powerpoint/2010/main" val="1580486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ED0D9D-BC01-4C03-B58A-4B0908F268C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30BAA7C-8985-4094-9D2E-8BEFA24D98E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CCBB7E63-4B51-4E52-98B6-7E8B4FA453A8}"/>
              </a:ext>
            </a:extLst>
          </p:cNvPr>
          <p:cNvSpPr>
            <a:spLocks noGrp="1" noChangeArrowheads="1"/>
          </p:cNvSpPr>
          <p:nvPr>
            <p:ph type="sldNum" sz="quarter" idx="12"/>
          </p:nvPr>
        </p:nvSpPr>
        <p:spPr>
          <a:ln/>
        </p:spPr>
        <p:txBody>
          <a:bodyPr/>
          <a:lstStyle>
            <a:lvl1pPr>
              <a:defRPr/>
            </a:lvl1pPr>
          </a:lstStyle>
          <a:p>
            <a:pPr>
              <a:defRPr/>
            </a:pPr>
            <a:fld id="{BC45ED24-D404-4716-B68D-8AAFA5115618}" type="slidenum">
              <a:rPr lang="en-US" altLang="zh-TW"/>
              <a:pPr>
                <a:defRPr/>
              </a:pPr>
              <a:t>‹#›</a:t>
            </a:fld>
            <a:endParaRPr lang="en-US" altLang="zh-TW" dirty="0"/>
          </a:p>
        </p:txBody>
      </p:sp>
    </p:spTree>
    <p:extLst>
      <p:ext uri="{BB962C8B-B14F-4D97-AF65-F5344CB8AC3E}">
        <p14:creationId xmlns:p14="http://schemas.microsoft.com/office/powerpoint/2010/main" val="318257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EC44E71E-EF4F-4270-B795-D022584BF11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F8E5FF2-C928-4B5B-A9CB-687DDF46FFD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03CB962-50E8-40B4-83E3-33DE21473A9A}"/>
              </a:ext>
            </a:extLst>
          </p:cNvPr>
          <p:cNvSpPr>
            <a:spLocks noGrp="1" noChangeArrowheads="1"/>
          </p:cNvSpPr>
          <p:nvPr>
            <p:ph type="sldNum" sz="quarter" idx="12"/>
          </p:nvPr>
        </p:nvSpPr>
        <p:spPr>
          <a:ln/>
        </p:spPr>
        <p:txBody>
          <a:bodyPr/>
          <a:lstStyle>
            <a:lvl1pPr>
              <a:defRPr/>
            </a:lvl1pPr>
          </a:lstStyle>
          <a:p>
            <a:pPr>
              <a:defRPr/>
            </a:pPr>
            <a:fld id="{2CC51CC9-E450-40E6-A421-720701B08DD6}" type="slidenum">
              <a:rPr lang="en-US" altLang="zh-TW"/>
              <a:pPr>
                <a:defRPr/>
              </a:pPr>
              <a:t>‹#›</a:t>
            </a:fld>
            <a:endParaRPr lang="en-US" altLang="zh-TW" dirty="0"/>
          </a:p>
        </p:txBody>
      </p:sp>
    </p:spTree>
    <p:extLst>
      <p:ext uri="{BB962C8B-B14F-4D97-AF65-F5344CB8AC3E}">
        <p14:creationId xmlns:p14="http://schemas.microsoft.com/office/powerpoint/2010/main" val="2393324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00B761CC-DB91-45A8-83DC-5DB8A89D5FA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BEEE00F-21D5-41F8-8AB2-81E620C196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452FE92D-4FE3-4280-B8B9-85593F6F591C}"/>
              </a:ext>
            </a:extLst>
          </p:cNvPr>
          <p:cNvSpPr>
            <a:spLocks noGrp="1" noChangeArrowheads="1"/>
          </p:cNvSpPr>
          <p:nvPr>
            <p:ph type="sldNum" sz="quarter" idx="12"/>
          </p:nvPr>
        </p:nvSpPr>
        <p:spPr>
          <a:ln/>
        </p:spPr>
        <p:txBody>
          <a:bodyPr/>
          <a:lstStyle>
            <a:lvl1pPr>
              <a:defRPr/>
            </a:lvl1pPr>
          </a:lstStyle>
          <a:p>
            <a:pPr>
              <a:defRPr/>
            </a:pPr>
            <a:fld id="{322418ED-E33F-4EB6-8E96-D8D275F85CE3}" type="slidenum">
              <a:rPr lang="en-US" altLang="zh-TW"/>
              <a:pPr>
                <a:defRPr/>
              </a:pPr>
              <a:t>‹#›</a:t>
            </a:fld>
            <a:endParaRPr lang="en-US" altLang="zh-TW" dirty="0"/>
          </a:p>
        </p:txBody>
      </p:sp>
    </p:spTree>
    <p:extLst>
      <p:ext uri="{BB962C8B-B14F-4D97-AF65-F5344CB8AC3E}">
        <p14:creationId xmlns:p14="http://schemas.microsoft.com/office/powerpoint/2010/main" val="2484066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99BEA5C-ED4E-4088-99AB-E033DEB952F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C999E05-DD48-4FD9-A9EC-BB64F5EF173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4CEF0CB-128E-47FF-B9EA-D364BE676E7C}"/>
              </a:ext>
            </a:extLst>
          </p:cNvPr>
          <p:cNvSpPr>
            <a:spLocks noGrp="1" noChangeArrowheads="1"/>
          </p:cNvSpPr>
          <p:nvPr>
            <p:ph type="sldNum" sz="quarter" idx="12"/>
          </p:nvPr>
        </p:nvSpPr>
        <p:spPr>
          <a:ln/>
        </p:spPr>
        <p:txBody>
          <a:bodyPr/>
          <a:lstStyle>
            <a:lvl1pPr>
              <a:defRPr/>
            </a:lvl1pPr>
          </a:lstStyle>
          <a:p>
            <a:pPr>
              <a:defRPr/>
            </a:pPr>
            <a:fld id="{073F7B72-E9B7-4954-B531-0F73789373A9}" type="slidenum">
              <a:rPr lang="en-US" altLang="zh-TW"/>
              <a:pPr>
                <a:defRPr/>
              </a:pPr>
              <a:t>‹#›</a:t>
            </a:fld>
            <a:endParaRPr lang="en-US" altLang="zh-TW" dirty="0"/>
          </a:p>
        </p:txBody>
      </p:sp>
    </p:spTree>
    <p:extLst>
      <p:ext uri="{BB962C8B-B14F-4D97-AF65-F5344CB8AC3E}">
        <p14:creationId xmlns:p14="http://schemas.microsoft.com/office/powerpoint/2010/main" val="2298189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5E7087-6D1F-4A21-8AC1-4190A94C343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DFBD219-5288-49D2-B322-CED1BBE00BE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935C8F1-7D60-4B5F-A09A-007D26337638}"/>
              </a:ext>
            </a:extLst>
          </p:cNvPr>
          <p:cNvSpPr>
            <a:spLocks noGrp="1" noChangeArrowheads="1"/>
          </p:cNvSpPr>
          <p:nvPr>
            <p:ph type="sldNum" sz="quarter" idx="12"/>
          </p:nvPr>
        </p:nvSpPr>
        <p:spPr>
          <a:ln/>
        </p:spPr>
        <p:txBody>
          <a:bodyPr/>
          <a:lstStyle>
            <a:lvl1pPr>
              <a:defRPr/>
            </a:lvl1pPr>
          </a:lstStyle>
          <a:p>
            <a:pPr>
              <a:defRPr/>
            </a:pPr>
            <a:fld id="{CEBCF33B-62FF-4DD4-9C7D-5AB8784A8D97}" type="slidenum">
              <a:rPr lang="en-US" altLang="zh-TW"/>
              <a:pPr>
                <a:defRPr/>
              </a:pPr>
              <a:t>‹#›</a:t>
            </a:fld>
            <a:endParaRPr lang="en-US" altLang="zh-TW" dirty="0"/>
          </a:p>
        </p:txBody>
      </p:sp>
    </p:spTree>
    <p:extLst>
      <p:ext uri="{BB962C8B-B14F-4D97-AF65-F5344CB8AC3E}">
        <p14:creationId xmlns:p14="http://schemas.microsoft.com/office/powerpoint/2010/main" val="410614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D9B7BFF-007E-484A-BBCA-CF9102304E5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FCF2C31F-F6D7-452E-AF76-6441258C45F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AA9315B6-8018-4AC2-9084-FEAB60990D4D}"/>
              </a:ext>
            </a:extLst>
          </p:cNvPr>
          <p:cNvSpPr>
            <a:spLocks noGrp="1" noChangeArrowheads="1"/>
          </p:cNvSpPr>
          <p:nvPr>
            <p:ph type="sldNum" sz="quarter" idx="12"/>
          </p:nvPr>
        </p:nvSpPr>
        <p:spPr>
          <a:ln/>
        </p:spPr>
        <p:txBody>
          <a:bodyPr/>
          <a:lstStyle>
            <a:lvl1pPr>
              <a:defRPr/>
            </a:lvl1pPr>
          </a:lstStyle>
          <a:p>
            <a:fld id="{A8260FEF-D8F4-425E-809D-72E9AD6BBDFC}" type="slidenum">
              <a:rPr lang="en-US" altLang="zh-TW"/>
              <a:pPr/>
              <a:t>‹#›</a:t>
            </a:fld>
            <a:endParaRPr lang="en-US" altLang="zh-TW"/>
          </a:p>
        </p:txBody>
      </p:sp>
    </p:spTree>
    <p:extLst>
      <p:ext uri="{BB962C8B-B14F-4D97-AF65-F5344CB8AC3E}">
        <p14:creationId xmlns:p14="http://schemas.microsoft.com/office/powerpoint/2010/main" val="27982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C013A619-8358-4FCB-BA7B-1A3C2E7DF3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002735B-74CC-4D8D-A9B7-2D076BA22C4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97A620B-CC5B-4FEF-BA52-2320933A429D}"/>
              </a:ext>
            </a:extLst>
          </p:cNvPr>
          <p:cNvSpPr>
            <a:spLocks noGrp="1" noChangeArrowheads="1"/>
          </p:cNvSpPr>
          <p:nvPr>
            <p:ph type="sldNum" sz="quarter" idx="12"/>
          </p:nvPr>
        </p:nvSpPr>
        <p:spPr>
          <a:ln/>
        </p:spPr>
        <p:txBody>
          <a:bodyPr/>
          <a:lstStyle>
            <a:lvl1pPr>
              <a:defRPr/>
            </a:lvl1pPr>
          </a:lstStyle>
          <a:p>
            <a:fld id="{F2420BE4-CF3E-443B-8CB1-B7DC34EA50BB}" type="slidenum">
              <a:rPr lang="en-US" altLang="zh-TW"/>
              <a:pPr/>
              <a:t>‹#›</a:t>
            </a:fld>
            <a:endParaRPr lang="en-US" altLang="zh-TW"/>
          </a:p>
        </p:txBody>
      </p:sp>
    </p:spTree>
    <p:extLst>
      <p:ext uri="{BB962C8B-B14F-4D97-AF65-F5344CB8AC3E}">
        <p14:creationId xmlns:p14="http://schemas.microsoft.com/office/powerpoint/2010/main" val="2072773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0AE74265-A374-4BC0-A7A9-BD2F949D262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C3DA6B2E-91EC-40C2-820E-76C00B47C01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CA75DB3-228E-4A39-AA62-2A9D91F51C92}"/>
              </a:ext>
            </a:extLst>
          </p:cNvPr>
          <p:cNvSpPr>
            <a:spLocks noGrp="1" noChangeArrowheads="1"/>
          </p:cNvSpPr>
          <p:nvPr>
            <p:ph type="sldNum" sz="quarter" idx="12"/>
          </p:nvPr>
        </p:nvSpPr>
        <p:spPr>
          <a:ln/>
        </p:spPr>
        <p:txBody>
          <a:bodyPr/>
          <a:lstStyle>
            <a:lvl1pPr>
              <a:defRPr/>
            </a:lvl1pPr>
          </a:lstStyle>
          <a:p>
            <a:fld id="{E9D8C03B-9827-4DFC-B10C-4553DA0AB3E1}" type="slidenum">
              <a:rPr lang="en-US" altLang="zh-TW"/>
              <a:pPr/>
              <a:t>‹#›</a:t>
            </a:fld>
            <a:endParaRPr lang="en-US" altLang="zh-TW"/>
          </a:p>
        </p:txBody>
      </p:sp>
    </p:spTree>
    <p:extLst>
      <p:ext uri="{BB962C8B-B14F-4D97-AF65-F5344CB8AC3E}">
        <p14:creationId xmlns:p14="http://schemas.microsoft.com/office/powerpoint/2010/main" val="29658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A2A29742-9952-4392-818D-A97C6395089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ABDB8CE-458C-4B8B-9C19-B279098D3DA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501328C-4B4A-4788-9492-086943B6E8EE}"/>
              </a:ext>
            </a:extLst>
          </p:cNvPr>
          <p:cNvSpPr>
            <a:spLocks noGrp="1" noChangeArrowheads="1"/>
          </p:cNvSpPr>
          <p:nvPr>
            <p:ph type="sldNum" sz="quarter" idx="12"/>
          </p:nvPr>
        </p:nvSpPr>
        <p:spPr>
          <a:ln/>
        </p:spPr>
        <p:txBody>
          <a:bodyPr/>
          <a:lstStyle>
            <a:lvl1pPr>
              <a:defRPr/>
            </a:lvl1pPr>
          </a:lstStyle>
          <a:p>
            <a:fld id="{CC4FA0E4-D51A-427E-BF71-D862DDB3ADE0}" type="slidenum">
              <a:rPr lang="en-US" altLang="zh-TW"/>
              <a:pPr/>
              <a:t>‹#›</a:t>
            </a:fld>
            <a:endParaRPr lang="en-US" altLang="zh-TW"/>
          </a:p>
        </p:txBody>
      </p:sp>
    </p:spTree>
    <p:extLst>
      <p:ext uri="{BB962C8B-B14F-4D97-AF65-F5344CB8AC3E}">
        <p14:creationId xmlns:p14="http://schemas.microsoft.com/office/powerpoint/2010/main" val="545177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0E06D4F3-0150-49A2-AABD-857CD4C5363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52AD72D-B693-4C84-8497-3B08B7BB333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2225BF1-3B37-4A1B-AC1F-6ACE44874229}"/>
              </a:ext>
            </a:extLst>
          </p:cNvPr>
          <p:cNvSpPr>
            <a:spLocks noGrp="1" noChangeArrowheads="1"/>
          </p:cNvSpPr>
          <p:nvPr>
            <p:ph type="sldNum" sz="quarter" idx="12"/>
          </p:nvPr>
        </p:nvSpPr>
        <p:spPr>
          <a:ln/>
        </p:spPr>
        <p:txBody>
          <a:bodyPr/>
          <a:lstStyle>
            <a:lvl1pPr>
              <a:defRPr/>
            </a:lvl1pPr>
          </a:lstStyle>
          <a:p>
            <a:fld id="{17A3DABE-CE1F-4D29-A98E-C0B3C629097B}" type="slidenum">
              <a:rPr lang="en-US" altLang="zh-TW"/>
              <a:pPr/>
              <a:t>‹#›</a:t>
            </a:fld>
            <a:endParaRPr lang="en-US" altLang="zh-TW"/>
          </a:p>
        </p:txBody>
      </p:sp>
    </p:spTree>
    <p:extLst>
      <p:ext uri="{BB962C8B-B14F-4D97-AF65-F5344CB8AC3E}">
        <p14:creationId xmlns:p14="http://schemas.microsoft.com/office/powerpoint/2010/main" val="127140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13F3DC87-D6C3-4725-A250-5DF6C298BAC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9B937165-6C85-494A-A43A-17F1A457CDF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F6B379C6-C013-4137-BEE6-742D737906FB}"/>
              </a:ext>
            </a:extLst>
          </p:cNvPr>
          <p:cNvSpPr>
            <a:spLocks noGrp="1" noChangeArrowheads="1"/>
          </p:cNvSpPr>
          <p:nvPr>
            <p:ph type="sldNum" sz="quarter" idx="12"/>
          </p:nvPr>
        </p:nvSpPr>
        <p:spPr>
          <a:ln/>
        </p:spPr>
        <p:txBody>
          <a:bodyPr/>
          <a:lstStyle>
            <a:lvl1pPr>
              <a:defRPr/>
            </a:lvl1pPr>
          </a:lstStyle>
          <a:p>
            <a:fld id="{C7E9BA91-9323-48B2-B9EF-5F281241A219}" type="slidenum">
              <a:rPr lang="en-US" altLang="zh-TW"/>
              <a:pPr/>
              <a:t>‹#›</a:t>
            </a:fld>
            <a:endParaRPr lang="en-US" altLang="zh-TW"/>
          </a:p>
        </p:txBody>
      </p:sp>
    </p:spTree>
    <p:extLst>
      <p:ext uri="{BB962C8B-B14F-4D97-AF65-F5344CB8AC3E}">
        <p14:creationId xmlns:p14="http://schemas.microsoft.com/office/powerpoint/2010/main" val="3233618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C31FFEDC-0E83-458F-9602-DAF28A78DEE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B270E82A-1D7E-4436-9318-B66D51F7E8C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2AE2347F-BC1A-4F72-AF00-3C1417E6338A}"/>
              </a:ext>
            </a:extLst>
          </p:cNvPr>
          <p:cNvSpPr>
            <a:spLocks noGrp="1" noChangeArrowheads="1"/>
          </p:cNvSpPr>
          <p:nvPr>
            <p:ph type="sldNum" sz="quarter" idx="12"/>
          </p:nvPr>
        </p:nvSpPr>
        <p:spPr>
          <a:ln/>
        </p:spPr>
        <p:txBody>
          <a:bodyPr/>
          <a:lstStyle>
            <a:lvl1pPr>
              <a:defRPr/>
            </a:lvl1pPr>
          </a:lstStyle>
          <a:p>
            <a:fld id="{5015DB31-8AD4-4C19-894C-F15E420E12DB}" type="slidenum">
              <a:rPr lang="en-US" altLang="zh-TW"/>
              <a:pPr/>
              <a:t>‹#›</a:t>
            </a:fld>
            <a:endParaRPr lang="en-US" altLang="zh-TW"/>
          </a:p>
        </p:txBody>
      </p:sp>
    </p:spTree>
    <p:extLst>
      <p:ext uri="{BB962C8B-B14F-4D97-AF65-F5344CB8AC3E}">
        <p14:creationId xmlns:p14="http://schemas.microsoft.com/office/powerpoint/2010/main" val="8619316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3E7642-E3FF-42FD-917F-08F220FAE05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B1FF998-EC1F-4997-8341-964B288CE0D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D2BC61BD-8557-4E0E-A442-7AD1C743684F}"/>
              </a:ext>
            </a:extLst>
          </p:cNvPr>
          <p:cNvSpPr>
            <a:spLocks noGrp="1" noChangeArrowheads="1"/>
          </p:cNvSpPr>
          <p:nvPr>
            <p:ph type="sldNum" sz="quarter" idx="12"/>
          </p:nvPr>
        </p:nvSpPr>
        <p:spPr>
          <a:ln/>
        </p:spPr>
        <p:txBody>
          <a:bodyPr/>
          <a:lstStyle>
            <a:lvl1pPr>
              <a:defRPr/>
            </a:lvl1pPr>
          </a:lstStyle>
          <a:p>
            <a:fld id="{B4951544-6D4A-4D9C-A831-746E9E0134BF}" type="slidenum">
              <a:rPr lang="en-US" altLang="zh-TW"/>
              <a:pPr/>
              <a:t>‹#›</a:t>
            </a:fld>
            <a:endParaRPr lang="en-US" altLang="zh-TW"/>
          </a:p>
        </p:txBody>
      </p:sp>
    </p:spTree>
    <p:extLst>
      <p:ext uri="{BB962C8B-B14F-4D97-AF65-F5344CB8AC3E}">
        <p14:creationId xmlns:p14="http://schemas.microsoft.com/office/powerpoint/2010/main" val="25153405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BA47049-AFB9-40FB-850A-8E04DFAB868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A0312F7-EBC6-468A-9D72-28E9713B912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DA61D32F-A4C9-493B-A85E-F36C1EF93CEC}"/>
              </a:ext>
            </a:extLst>
          </p:cNvPr>
          <p:cNvSpPr>
            <a:spLocks noGrp="1" noChangeArrowheads="1"/>
          </p:cNvSpPr>
          <p:nvPr>
            <p:ph type="sldNum" sz="quarter" idx="12"/>
          </p:nvPr>
        </p:nvSpPr>
        <p:spPr>
          <a:ln/>
        </p:spPr>
        <p:txBody>
          <a:bodyPr/>
          <a:lstStyle>
            <a:lvl1pPr>
              <a:defRPr/>
            </a:lvl1pPr>
          </a:lstStyle>
          <a:p>
            <a:fld id="{931ED8E6-3819-4038-BA80-98968B716660}" type="slidenum">
              <a:rPr lang="en-US" altLang="zh-TW"/>
              <a:pPr/>
              <a:t>‹#›</a:t>
            </a:fld>
            <a:endParaRPr lang="en-US" altLang="zh-TW"/>
          </a:p>
        </p:txBody>
      </p:sp>
    </p:spTree>
    <p:extLst>
      <p:ext uri="{BB962C8B-B14F-4D97-AF65-F5344CB8AC3E}">
        <p14:creationId xmlns:p14="http://schemas.microsoft.com/office/powerpoint/2010/main" val="1164318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446D8E97-BB50-430C-A0CB-5902916C78B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6991855-D281-4614-B3E0-ECDAA2F8D3B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A3A9956C-896B-4563-A3CE-82D387B749B7}"/>
              </a:ext>
            </a:extLst>
          </p:cNvPr>
          <p:cNvSpPr>
            <a:spLocks noGrp="1" noChangeArrowheads="1"/>
          </p:cNvSpPr>
          <p:nvPr>
            <p:ph type="sldNum" sz="quarter" idx="12"/>
          </p:nvPr>
        </p:nvSpPr>
        <p:spPr>
          <a:ln/>
        </p:spPr>
        <p:txBody>
          <a:bodyPr/>
          <a:lstStyle>
            <a:lvl1pPr>
              <a:defRPr/>
            </a:lvl1pPr>
          </a:lstStyle>
          <a:p>
            <a:fld id="{BB52C866-0568-411C-992D-E7315CDB735D}" type="slidenum">
              <a:rPr lang="en-US" altLang="zh-TW"/>
              <a:pPr/>
              <a:t>‹#›</a:t>
            </a:fld>
            <a:endParaRPr lang="en-US" altLang="zh-TW"/>
          </a:p>
        </p:txBody>
      </p:sp>
    </p:spTree>
    <p:extLst>
      <p:ext uri="{BB962C8B-B14F-4D97-AF65-F5344CB8AC3E}">
        <p14:creationId xmlns:p14="http://schemas.microsoft.com/office/powerpoint/2010/main" val="1822643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E533EFC-59E6-46B5-973A-AA611641130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68932F9-B468-43B7-961F-E98FB235046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29806DC-30FB-4EAD-BE92-F4141DA23C56}"/>
              </a:ext>
            </a:extLst>
          </p:cNvPr>
          <p:cNvSpPr>
            <a:spLocks noGrp="1" noChangeArrowheads="1"/>
          </p:cNvSpPr>
          <p:nvPr>
            <p:ph type="sldNum" sz="quarter" idx="12"/>
          </p:nvPr>
        </p:nvSpPr>
        <p:spPr>
          <a:ln/>
        </p:spPr>
        <p:txBody>
          <a:bodyPr/>
          <a:lstStyle>
            <a:lvl1pPr>
              <a:defRPr/>
            </a:lvl1pPr>
          </a:lstStyle>
          <a:p>
            <a:fld id="{96FCB1DD-FDFF-42D2-8581-5FFC64EEEEF4}" type="slidenum">
              <a:rPr lang="en-US" altLang="zh-TW"/>
              <a:pPr/>
              <a:t>‹#›</a:t>
            </a:fld>
            <a:endParaRPr lang="en-US" altLang="zh-TW"/>
          </a:p>
        </p:txBody>
      </p:sp>
    </p:spTree>
    <p:extLst>
      <p:ext uri="{BB962C8B-B14F-4D97-AF65-F5344CB8AC3E}">
        <p14:creationId xmlns:p14="http://schemas.microsoft.com/office/powerpoint/2010/main" val="31154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EAB4A-C4DB-45B9-A12C-4E783868C69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17D0FD3-4A4E-40DE-BADF-521FE3767B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32C76135-7344-43D1-A5F5-349344A7032D}"/>
              </a:ext>
            </a:extLst>
          </p:cNvPr>
          <p:cNvSpPr>
            <a:spLocks noGrp="1" noChangeArrowheads="1"/>
          </p:cNvSpPr>
          <p:nvPr>
            <p:ph type="sldNum" sz="quarter" idx="12"/>
          </p:nvPr>
        </p:nvSpPr>
        <p:spPr>
          <a:ln/>
        </p:spPr>
        <p:txBody>
          <a:bodyPr/>
          <a:lstStyle>
            <a:lvl1pPr>
              <a:defRPr/>
            </a:lvl1pPr>
          </a:lstStyle>
          <a:p>
            <a:fld id="{B7D1E05D-CA04-496B-A340-054554C63C5B}" type="slidenum">
              <a:rPr lang="en-US" altLang="zh-TW"/>
              <a:pPr/>
              <a:t>‹#›</a:t>
            </a:fld>
            <a:endParaRPr lang="en-US" altLang="zh-TW"/>
          </a:p>
        </p:txBody>
      </p:sp>
    </p:spTree>
    <p:extLst>
      <p:ext uri="{BB962C8B-B14F-4D97-AF65-F5344CB8AC3E}">
        <p14:creationId xmlns:p14="http://schemas.microsoft.com/office/powerpoint/2010/main" val="4113688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7EE9153-775B-4491-BA77-362BAA6AFE3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E4B7839-4CED-407B-ABC7-3D635D8E1EB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FEA0BA6-3E1B-45AC-8606-84DF996BF956}"/>
              </a:ext>
            </a:extLst>
          </p:cNvPr>
          <p:cNvSpPr>
            <a:spLocks noGrp="1" noChangeArrowheads="1"/>
          </p:cNvSpPr>
          <p:nvPr>
            <p:ph type="sldNum" sz="quarter" idx="12"/>
          </p:nvPr>
        </p:nvSpPr>
        <p:spPr>
          <a:ln/>
        </p:spPr>
        <p:txBody>
          <a:bodyPr/>
          <a:lstStyle>
            <a:lvl1pPr>
              <a:defRPr/>
            </a:lvl1pPr>
          </a:lstStyle>
          <a:p>
            <a:fld id="{A3631BC1-FFB9-4034-94FD-650C8995E628}" type="slidenum">
              <a:rPr lang="en-US" altLang="zh-TW"/>
              <a:pPr/>
              <a:t>‹#›</a:t>
            </a:fld>
            <a:endParaRPr lang="en-US" altLang="zh-TW"/>
          </a:p>
        </p:txBody>
      </p:sp>
    </p:spTree>
    <p:extLst>
      <p:ext uri="{BB962C8B-B14F-4D97-AF65-F5344CB8AC3E}">
        <p14:creationId xmlns:p14="http://schemas.microsoft.com/office/powerpoint/2010/main" val="1506217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4F102E8-8269-477B-8514-2BFE9726300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3CB65BE-F21C-465E-90D1-26E55282814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4263BA80-BD9B-4C57-AA72-3B410AC382AA}"/>
              </a:ext>
            </a:extLst>
          </p:cNvPr>
          <p:cNvSpPr>
            <a:spLocks noGrp="1" noChangeArrowheads="1"/>
          </p:cNvSpPr>
          <p:nvPr>
            <p:ph type="sldNum" sz="quarter" idx="12"/>
          </p:nvPr>
        </p:nvSpPr>
        <p:spPr>
          <a:ln/>
        </p:spPr>
        <p:txBody>
          <a:bodyPr/>
          <a:lstStyle>
            <a:lvl1pPr>
              <a:defRPr/>
            </a:lvl1pPr>
          </a:lstStyle>
          <a:p>
            <a:fld id="{C1545162-653C-4FA2-AFAC-EDE5CD1E2B89}" type="slidenum">
              <a:rPr lang="en-US" altLang="zh-TW"/>
              <a:pPr/>
              <a:t>‹#›</a:t>
            </a:fld>
            <a:endParaRPr lang="en-US" altLang="zh-TW"/>
          </a:p>
        </p:txBody>
      </p:sp>
    </p:spTree>
    <p:extLst>
      <p:ext uri="{BB962C8B-B14F-4D97-AF65-F5344CB8AC3E}">
        <p14:creationId xmlns:p14="http://schemas.microsoft.com/office/powerpoint/2010/main" val="34829250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4222150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3824052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219224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2543377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18615301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3253608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1984302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211008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B1EDF9E-D669-4425-ADD5-6E3BD3A638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56950CD-26F8-41D5-A899-E222F7A6EA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577EA79-5160-426B-8863-A1B97CF6321C}"/>
              </a:ext>
            </a:extLst>
          </p:cNvPr>
          <p:cNvSpPr>
            <a:spLocks noGrp="1" noChangeArrowheads="1"/>
          </p:cNvSpPr>
          <p:nvPr>
            <p:ph type="sldNum" sz="quarter" idx="12"/>
          </p:nvPr>
        </p:nvSpPr>
        <p:spPr>
          <a:ln/>
        </p:spPr>
        <p:txBody>
          <a:bodyPr/>
          <a:lstStyle>
            <a:lvl1pPr>
              <a:defRPr/>
            </a:lvl1pPr>
          </a:lstStyle>
          <a:p>
            <a:fld id="{1A7E31DD-301C-4C39-B2D6-AF24263E4746}" type="slidenum">
              <a:rPr lang="en-US" altLang="zh-TW"/>
              <a:pPr/>
              <a:t>‹#›</a:t>
            </a:fld>
            <a:endParaRPr lang="en-US" altLang="zh-TW"/>
          </a:p>
        </p:txBody>
      </p:sp>
    </p:spTree>
    <p:extLst>
      <p:ext uri="{BB962C8B-B14F-4D97-AF65-F5344CB8AC3E}">
        <p14:creationId xmlns:p14="http://schemas.microsoft.com/office/powerpoint/2010/main" val="3960182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5278754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208133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11958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D1485E0-93B6-49F3-A808-098C7D4D57F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7A962A8-7460-4961-8096-D5E371A7F6A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C9021C9-4693-4AE8-8C57-CDC70404053F}"/>
              </a:ext>
            </a:extLst>
          </p:cNvPr>
          <p:cNvSpPr>
            <a:spLocks noGrp="1" noChangeArrowheads="1"/>
          </p:cNvSpPr>
          <p:nvPr>
            <p:ph type="sldNum" sz="quarter" idx="12"/>
          </p:nvPr>
        </p:nvSpPr>
        <p:spPr>
          <a:ln/>
        </p:spPr>
        <p:txBody>
          <a:bodyPr/>
          <a:lstStyle>
            <a:lvl1pPr>
              <a:defRPr/>
            </a:lvl1pPr>
          </a:lstStyle>
          <a:p>
            <a:fld id="{0F0BA19C-AFAE-4D59-8A63-A0B75D146332}" type="slidenum">
              <a:rPr lang="en-US" altLang="zh-TW"/>
              <a:pPr/>
              <a:t>‹#›</a:t>
            </a:fld>
            <a:endParaRPr lang="en-US" altLang="zh-TW"/>
          </a:p>
        </p:txBody>
      </p:sp>
    </p:spTree>
    <p:extLst>
      <p:ext uri="{BB962C8B-B14F-4D97-AF65-F5344CB8AC3E}">
        <p14:creationId xmlns:p14="http://schemas.microsoft.com/office/powerpoint/2010/main" val="27812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37D063-4201-4DDD-8C98-721122B13A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2BAA56B9-EA47-4D66-A68C-8FD5ED558B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7FCB0533-E29F-4BFF-B4A9-638CB21BEBF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F4BBB641-C9C2-44E6-943C-13EBBEF637E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74B1C0B-7A95-411D-B128-E9F2DC7CC5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10F248A-87A1-427F-B78A-0DC1C167CFC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10" r:id="rId1"/>
    <p:sldLayoutId id="2147489611" r:id="rId2"/>
    <p:sldLayoutId id="2147489612" r:id="rId3"/>
    <p:sldLayoutId id="2147489613" r:id="rId4"/>
    <p:sldLayoutId id="2147489614" r:id="rId5"/>
    <p:sldLayoutId id="2147489615" r:id="rId6"/>
    <p:sldLayoutId id="2147489616" r:id="rId7"/>
    <p:sldLayoutId id="2147489617" r:id="rId8"/>
    <p:sldLayoutId id="2147489618" r:id="rId9"/>
    <p:sldLayoutId id="2147489619" r:id="rId10"/>
    <p:sldLayoutId id="2147489620" r:id="rId11"/>
    <p:sldLayoutId id="214748962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72A676A-6E3C-44C9-8CB4-6E28A8D5435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a:extLst>
              <a:ext uri="{FF2B5EF4-FFF2-40B4-BE49-F238E27FC236}">
                <a16:creationId xmlns:a16="http://schemas.microsoft.com/office/drawing/2014/main" id="{98761F2C-168E-408A-BFC2-4BFBAF0280F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9D1D7E47-3318-463B-A28E-A1A3DCFC973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815BEFC5-04BF-4DC0-BBCF-23CEAD9D110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3CA2C58B-2746-47EE-AD58-2A3A3FDCDEA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3263481-5705-4C66-8A1C-333DE97E4155}"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22" r:id="rId1"/>
    <p:sldLayoutId id="2147489623" r:id="rId2"/>
    <p:sldLayoutId id="2147489624" r:id="rId3"/>
    <p:sldLayoutId id="2147489625" r:id="rId4"/>
    <p:sldLayoutId id="2147489626" r:id="rId5"/>
    <p:sldLayoutId id="2147489627" r:id="rId6"/>
    <p:sldLayoutId id="2147489628" r:id="rId7"/>
    <p:sldLayoutId id="2147489629" r:id="rId8"/>
    <p:sldLayoutId id="2147489630" r:id="rId9"/>
    <p:sldLayoutId id="2147489631" r:id="rId10"/>
    <p:sldLayoutId id="2147489632" r:id="rId11"/>
    <p:sldLayoutId id="214748963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8E2067-AB4A-4376-B5C6-F6297DF673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Rectangle 3">
            <a:extLst>
              <a:ext uri="{FF2B5EF4-FFF2-40B4-BE49-F238E27FC236}">
                <a16:creationId xmlns:a16="http://schemas.microsoft.com/office/drawing/2014/main" id="{B33017FE-EFDE-4167-AFD7-5B6E938A8B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653CAEA8-0F56-47C0-8B5B-D16E4225A39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A5057D60-0811-49FF-9DEF-36E771D251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3F277CD-162C-47DD-B84E-E2F845C22D8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55B5845-10B1-433B-B1BF-1833A09A489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34" r:id="rId1"/>
    <p:sldLayoutId id="2147489635" r:id="rId2"/>
    <p:sldLayoutId id="2147489636" r:id="rId3"/>
    <p:sldLayoutId id="2147489637" r:id="rId4"/>
    <p:sldLayoutId id="2147489638" r:id="rId5"/>
    <p:sldLayoutId id="2147489639" r:id="rId6"/>
    <p:sldLayoutId id="2147489640" r:id="rId7"/>
    <p:sldLayoutId id="2147489641" r:id="rId8"/>
    <p:sldLayoutId id="2147489642" r:id="rId9"/>
    <p:sldLayoutId id="2147489643" r:id="rId10"/>
    <p:sldLayoutId id="2147489644" r:id="rId11"/>
    <p:sldLayoutId id="2147489645" r:id="rId1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BB812B-2E24-41A0-9A27-78890B390E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F9C79FC5-EE04-4592-BB61-B22F27696F5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307F321D-9606-4D70-9405-0033F23F511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146A29E0-4F27-4F67-9CB5-8C3ED457E03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3548FAB4-BBDB-45FC-B3DF-03850022C3F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FF2185A-AFE7-44E6-A3AC-0E118F024AF1}" type="slidenum">
              <a:rPr lang="en-US" altLang="zh-TW"/>
              <a:pPr>
                <a:defRPr/>
              </a:pPr>
              <a:t>‹#›</a:t>
            </a:fld>
            <a:endParaRPr lang="en-US" altLang="zh-TW"/>
          </a:p>
        </p:txBody>
      </p:sp>
    </p:spTree>
    <p:extLst>
      <p:ext uri="{BB962C8B-B14F-4D97-AF65-F5344CB8AC3E}">
        <p14:creationId xmlns:p14="http://schemas.microsoft.com/office/powerpoint/2010/main" val="1468286616"/>
      </p:ext>
    </p:extLst>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723" r:id="rId4"/>
    <p:sldLayoutId id="2147489724" r:id="rId5"/>
    <p:sldLayoutId id="2147489725" r:id="rId6"/>
    <p:sldLayoutId id="2147489726" r:id="rId7"/>
    <p:sldLayoutId id="2147489727" r:id="rId8"/>
    <p:sldLayoutId id="2147489728" r:id="rId9"/>
    <p:sldLayoutId id="2147489729" r:id="rId10"/>
    <p:sldLayoutId id="2147489730" r:id="rId11"/>
    <p:sldLayoutId id="214748973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E0364B-89B6-410A-AF04-D7953F83BFA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Rectangle 3">
            <a:extLst>
              <a:ext uri="{FF2B5EF4-FFF2-40B4-BE49-F238E27FC236}">
                <a16:creationId xmlns:a16="http://schemas.microsoft.com/office/drawing/2014/main" id="{F96969A3-708E-4520-AA31-AF76C044BA9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51620" name="Rectangle 4">
            <a:extLst>
              <a:ext uri="{FF2B5EF4-FFF2-40B4-BE49-F238E27FC236}">
                <a16:creationId xmlns:a16="http://schemas.microsoft.com/office/drawing/2014/main" id="{6106F9B8-6907-49FE-A585-93FD51A72CE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新細明體" charset="-120"/>
              </a:defRPr>
            </a:lvl1pPr>
          </a:lstStyle>
          <a:p>
            <a:pPr>
              <a:defRPr/>
            </a:pPr>
            <a:endParaRPr lang="en-US" altLang="zh-TW"/>
          </a:p>
        </p:txBody>
      </p:sp>
      <p:sp>
        <p:nvSpPr>
          <p:cNvPr id="751621" name="Rectangle 5">
            <a:extLst>
              <a:ext uri="{FF2B5EF4-FFF2-40B4-BE49-F238E27FC236}">
                <a16:creationId xmlns:a16="http://schemas.microsoft.com/office/drawing/2014/main" id="{045953EA-AEED-4732-887C-22740B65D27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新細明體" charset="-120"/>
              </a:defRPr>
            </a:lvl1pPr>
          </a:lstStyle>
          <a:p>
            <a:pPr>
              <a:defRPr/>
            </a:pPr>
            <a:endParaRPr lang="en-US" altLang="zh-TW"/>
          </a:p>
        </p:txBody>
      </p:sp>
      <p:sp>
        <p:nvSpPr>
          <p:cNvPr id="751622" name="Rectangle 6">
            <a:extLst>
              <a:ext uri="{FF2B5EF4-FFF2-40B4-BE49-F238E27FC236}">
                <a16:creationId xmlns:a16="http://schemas.microsoft.com/office/drawing/2014/main" id="{9A583CFA-8946-4F77-8525-73A7DEF2EFC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新細明體" charset="-120"/>
              </a:defRPr>
            </a:lvl1pPr>
          </a:lstStyle>
          <a:p>
            <a:pPr>
              <a:defRPr/>
            </a:pPr>
            <a:fld id="{E9803CD0-5415-4484-B4EB-F9FFE8CF1DC9}" type="slidenum">
              <a:rPr lang="en-US" altLang="zh-TW"/>
              <a:pPr>
                <a:defRPr/>
              </a:pPr>
              <a:t>‹#›</a:t>
            </a:fld>
            <a:endParaRPr lang="en-US" altLang="zh-TW" dirty="0"/>
          </a:p>
        </p:txBody>
      </p:sp>
    </p:spTree>
    <p:extLst>
      <p:ext uri="{BB962C8B-B14F-4D97-AF65-F5344CB8AC3E}">
        <p14:creationId xmlns:p14="http://schemas.microsoft.com/office/powerpoint/2010/main" val="1722403812"/>
      </p:ext>
    </p:extLst>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 id="2147489737" r:id="rId5"/>
    <p:sldLayoutId id="2147489738" r:id="rId6"/>
    <p:sldLayoutId id="2147489739" r:id="rId7"/>
    <p:sldLayoutId id="2147489740" r:id="rId8"/>
    <p:sldLayoutId id="2147489741" r:id="rId9"/>
    <p:sldLayoutId id="2147489742" r:id="rId10"/>
    <p:sldLayoutId id="214748974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E0E3F0-BBEF-47D2-84FF-28439F64E78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425EECB0-4E87-4118-AE90-A9A80C5BF05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CFEF7D16-998F-4FD9-AE8C-D63DC7B28A5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4B7D74C9-FB11-4DEA-A524-654C3EC7F81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B5395316-515C-4EEB-8C30-11EA3C7C8AB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D05DD6-9EED-47F8-AA17-A887AD414014}" type="slidenum">
              <a:rPr lang="en-US" altLang="zh-TW"/>
              <a:pPr/>
              <a:t>‹#›</a:t>
            </a:fld>
            <a:endParaRPr lang="en-US" altLang="zh-TW"/>
          </a:p>
        </p:txBody>
      </p:sp>
    </p:spTree>
    <p:extLst>
      <p:ext uri="{BB962C8B-B14F-4D97-AF65-F5344CB8AC3E}">
        <p14:creationId xmlns:p14="http://schemas.microsoft.com/office/powerpoint/2010/main" val="3864828569"/>
      </p:ext>
    </p:extLst>
  </p:cSld>
  <p:clrMap bg1="lt1" tx1="dk1" bg2="lt2" tx2="dk2" accent1="accent1" accent2="accent2" accent3="accent3" accent4="accent4" accent5="accent5" accent6="accent6" hlink="hlink" folHlink="folHlink"/>
  <p:sldLayoutIdLst>
    <p:sldLayoutId id="2147489808" r:id="rId1"/>
    <p:sldLayoutId id="2147489809" r:id="rId2"/>
    <p:sldLayoutId id="2147489810" r:id="rId3"/>
    <p:sldLayoutId id="2147489811" r:id="rId4"/>
    <p:sldLayoutId id="2147489812" r:id="rId5"/>
    <p:sldLayoutId id="2147489813" r:id="rId6"/>
    <p:sldLayoutId id="2147489814" r:id="rId7"/>
    <p:sldLayoutId id="2147489815" r:id="rId8"/>
    <p:sldLayoutId id="2147489816" r:id="rId9"/>
    <p:sldLayoutId id="2147489817" r:id="rId10"/>
    <p:sldLayoutId id="2147489818" r:id="rId11"/>
    <p:sldLayoutId id="214748981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6FAC3-E849-4CF9-A42A-E098B4C536A8}" type="datetimeFigureOut">
              <a:rPr lang="zh-HK" altLang="en-US" smtClean="0"/>
              <a:t>22/9/2025</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0F907-F184-44C1-8B1B-BFA7952C1A6C}" type="slidenum">
              <a:rPr lang="zh-HK" altLang="en-US" smtClean="0"/>
              <a:t>‹#›</a:t>
            </a:fld>
            <a:endParaRPr lang="zh-HK" altLang="en-US"/>
          </a:p>
        </p:txBody>
      </p:sp>
    </p:spTree>
    <p:extLst>
      <p:ext uri="{BB962C8B-B14F-4D97-AF65-F5344CB8AC3E}">
        <p14:creationId xmlns:p14="http://schemas.microsoft.com/office/powerpoint/2010/main" val="4031829631"/>
      </p:ext>
    </p:extLst>
  </p:cSld>
  <p:clrMap bg1="lt1" tx1="dk1" bg2="lt2" tx2="dk2" accent1="accent1" accent2="accent2" accent3="accent3" accent4="accent4" accent5="accent5" accent6="accent6" hlink="hlink" folHlink="folHlink"/>
  <p:sldLayoutIdLst>
    <p:sldLayoutId id="2147489821" r:id="rId1"/>
    <p:sldLayoutId id="2147489822" r:id="rId2"/>
    <p:sldLayoutId id="2147489823" r:id="rId3"/>
    <p:sldLayoutId id="2147489824" r:id="rId4"/>
    <p:sldLayoutId id="2147489825" r:id="rId5"/>
    <p:sldLayoutId id="2147489826" r:id="rId6"/>
    <p:sldLayoutId id="2147489827" r:id="rId7"/>
    <p:sldLayoutId id="2147489828" r:id="rId8"/>
    <p:sldLayoutId id="2147489829" r:id="rId9"/>
    <p:sldLayoutId id="2147489830" r:id="rId10"/>
    <p:sldLayoutId id="2147489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86A049-F482-4C82-A6EA-C4B1E1A45EEE}"/>
              </a:ext>
            </a:extLst>
          </p:cNvPr>
          <p:cNvSpPr>
            <a:spLocks noGrp="1" noChangeArrowheads="1"/>
          </p:cNvSpPr>
          <p:nvPr>
            <p:ph type="body" idx="1"/>
          </p:nvPr>
        </p:nvSpPr>
        <p:spPr>
          <a:xfrm>
            <a:off x="0" y="122063"/>
            <a:ext cx="9144000" cy="6691313"/>
          </a:xfrm>
        </p:spPr>
        <p:txBody>
          <a:bodyPr/>
          <a:lstStyle/>
          <a:p>
            <a:pPr algn="ctr" eaLnBrk="1" hangingPunct="1">
              <a:spcBef>
                <a:spcPct val="0"/>
              </a:spcBef>
              <a:spcAft>
                <a:spcPts val="600"/>
              </a:spcAft>
              <a:buFontTx/>
              <a:buNone/>
            </a:pPr>
            <a:r>
              <a:rPr lang="zh-TW" altLang="en-US" sz="3600" dirty="0">
                <a:solidFill>
                  <a:srgbClr val="FFFF00"/>
                </a:solidFill>
                <a:ea typeface="華康儷中黑" panose="020B0509000000000000" pitchFamily="49" charset="-120"/>
              </a:rPr>
              <a:t>常年期第三十主日</a:t>
            </a:r>
            <a:endParaRPr lang="en-US" altLang="zh-TW" dirty="0">
              <a:solidFill>
                <a:srgbClr val="FFFF00"/>
              </a:solidFill>
              <a:ea typeface="華康儷中黑" panose="020B0509000000000000" pitchFamily="49" charset="-120"/>
            </a:endParaRPr>
          </a:p>
          <a:p>
            <a:pPr algn="ctr" eaLnBrk="1" hangingPunct="1">
              <a:spcBef>
                <a:spcPct val="0"/>
              </a:spcBef>
              <a:buFontTx/>
              <a:buNone/>
            </a:pPr>
            <a:r>
              <a:rPr lang="en-US" altLang="zh-TW" dirty="0">
                <a:solidFill>
                  <a:schemeClr val="bg1"/>
                </a:solidFill>
                <a:ea typeface="華康儷中黑" pitchFamily="49" charset="-120"/>
              </a:rPr>
              <a:t>2025</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26</a:t>
            </a:r>
            <a:r>
              <a:rPr lang="zh-TW" altLang="en-US" dirty="0">
                <a:solidFill>
                  <a:schemeClr val="bg1"/>
                </a:solidFill>
                <a:ea typeface="華康儷中黑" pitchFamily="49" charset="-120"/>
              </a:rPr>
              <a:t>日</a:t>
            </a:r>
            <a:endParaRPr lang="zh-TW" altLang="en-US" sz="2800" dirty="0">
              <a:solidFill>
                <a:schemeClr val="bg1"/>
              </a:solidFill>
              <a:ea typeface="華康儷中黑" panose="020B0509000000000000" pitchFamily="49" charset="-120"/>
            </a:endParaRPr>
          </a:p>
          <a:p>
            <a:pPr algn="ctr" eaLnBrk="1" hangingPunct="1">
              <a:spcBef>
                <a:spcPts val="1200"/>
              </a:spcBef>
              <a:buFontTx/>
              <a:buNone/>
            </a:pPr>
            <a:r>
              <a:rPr lang="zh-TW" altLang="en-US" sz="5400" dirty="0">
                <a:solidFill>
                  <a:srgbClr val="FF0000"/>
                </a:solidFill>
                <a:highlight>
                  <a:srgbClr val="FFCCFF"/>
                </a:highlight>
                <a:ea typeface="華康正顏楷體W7" panose="03000709000000000000" pitchFamily="65" charset="-120"/>
              </a:rPr>
              <a:t>感</a:t>
            </a:r>
            <a:r>
              <a:rPr lang="zh-TW" altLang="en-US" sz="1400" dirty="0">
                <a:solidFill>
                  <a:srgbClr val="FF0000"/>
                </a:solidFill>
                <a:highlight>
                  <a:srgbClr val="FFCCFF"/>
                </a:highlight>
                <a:ea typeface="華康正顏楷體W7" panose="03000709000000000000" pitchFamily="65" charset="-120"/>
              </a:rPr>
              <a:t> </a:t>
            </a:r>
            <a:r>
              <a:rPr lang="zh-TW" altLang="en-US" sz="5400" dirty="0">
                <a:solidFill>
                  <a:srgbClr val="FF0000"/>
                </a:solidFill>
                <a:highlight>
                  <a:srgbClr val="FFCCFF"/>
                </a:highlight>
                <a:ea typeface="華康正顏楷體W7" panose="03000709000000000000" pitchFamily="65" charset="-120"/>
              </a:rPr>
              <a:t>恩</a:t>
            </a:r>
            <a:r>
              <a:rPr lang="zh-TW" altLang="en-US" sz="1200" dirty="0">
                <a:solidFill>
                  <a:srgbClr val="FFFF00"/>
                </a:solidFill>
                <a:ea typeface="華康正顏楷體W7" panose="03000709000000000000" pitchFamily="65" charset="-120"/>
              </a:rPr>
              <a:t> </a:t>
            </a:r>
            <a:r>
              <a:rPr lang="zh-TW" altLang="en-US" sz="4800" dirty="0">
                <a:solidFill>
                  <a:srgbClr val="FF0000"/>
                </a:solidFill>
                <a:highlight>
                  <a:srgbClr val="FFFF00"/>
                </a:highlight>
                <a:ea typeface="華康正顏楷體W7" panose="03000709000000000000" pitchFamily="65" charset="-120"/>
              </a:rPr>
              <a:t>祭</a:t>
            </a:r>
            <a:r>
              <a:rPr lang="zh-TW" altLang="en-US" sz="1200" dirty="0">
                <a:solidFill>
                  <a:srgbClr val="FFFF00"/>
                </a:solidFill>
                <a:ea typeface="華康正顏楷體W7" panose="03000709000000000000" pitchFamily="65" charset="-120"/>
              </a:rPr>
              <a:t> </a:t>
            </a:r>
            <a:r>
              <a:rPr lang="zh-TW" altLang="en-US" sz="4800" dirty="0">
                <a:solidFill>
                  <a:srgbClr val="FFFF00"/>
                </a:solidFill>
                <a:highlight>
                  <a:srgbClr val="FF0000"/>
                </a:highlight>
                <a:ea typeface="華康正顏楷體W7" panose="03000709000000000000" pitchFamily="65" charset="-120"/>
              </a:rPr>
              <a:t>宴</a:t>
            </a:r>
          </a:p>
          <a:p>
            <a:pPr algn="ctr" eaLnBrk="1" hangingPunct="1">
              <a:buFontTx/>
              <a:buNone/>
            </a:pPr>
            <a:endParaRPr lang="zh-TW" altLang="en-US" sz="1800" dirty="0">
              <a:solidFill>
                <a:schemeClr val="bg1"/>
              </a:solidFill>
              <a:ea typeface="華康儷中黑" panose="020B0509000000000000" pitchFamily="49" charset="-120"/>
            </a:endParaRPr>
          </a:p>
          <a:p>
            <a:pPr algn="ctr" eaLnBrk="1" hangingPunct="1">
              <a:lnSpc>
                <a:spcPts val="2500"/>
              </a:lnSpc>
              <a:spcBef>
                <a:spcPts val="600"/>
              </a:spcBef>
              <a:spcAft>
                <a:spcPts val="600"/>
              </a:spcAft>
              <a:buFontTx/>
              <a:buNone/>
            </a:pPr>
            <a:r>
              <a:rPr lang="zh-TW" altLang="en-US" sz="3600" dirty="0">
                <a:solidFill>
                  <a:schemeClr val="bg1"/>
                </a:solidFill>
                <a:ea typeface="華康儷中黑" panose="020B0509000000000000" pitchFamily="49" charset="-120"/>
              </a:rPr>
              <a:t>主 題</a:t>
            </a:r>
          </a:p>
          <a:p>
            <a:pPr algn="ctr" eaLnBrk="1" hangingPunct="1">
              <a:spcBef>
                <a:spcPts val="1200"/>
              </a:spcBef>
              <a:spcAft>
                <a:spcPts val="1200"/>
              </a:spcAft>
              <a:buFontTx/>
              <a:buNone/>
            </a:pPr>
            <a:r>
              <a:rPr lang="en-US" altLang="zh-TW" sz="6000" dirty="0">
                <a:solidFill>
                  <a:schemeClr val="bg1"/>
                </a:solidFill>
                <a:ea typeface="華康儷中黑" panose="020B0509000000000000" pitchFamily="49" charset="-120"/>
              </a:rPr>
              <a:t> </a:t>
            </a:r>
            <a:r>
              <a:rPr lang="zh-TW" altLang="en-US" sz="9600" dirty="0">
                <a:solidFill>
                  <a:srgbClr val="FFFF00"/>
                </a:solidFill>
                <a:ea typeface="華康儷中黑" panose="020B0509000000000000" pitchFamily="49" charset="-120"/>
              </a:rPr>
              <a:t>自 充 義 人</a:t>
            </a:r>
            <a:endParaRPr lang="en-US" altLang="zh-TW" sz="9600" dirty="0">
              <a:solidFill>
                <a:srgbClr val="FFFF00"/>
              </a:solidFill>
              <a:ea typeface="華康儷中黑" panose="020B0509000000000000" pitchFamily="49" charset="-120"/>
            </a:endParaRPr>
          </a:p>
          <a:p>
            <a:pPr algn="ctr" eaLnBrk="1" hangingPunct="1">
              <a:spcBef>
                <a:spcPts val="1200"/>
              </a:spcBef>
              <a:spcAft>
                <a:spcPts val="0"/>
              </a:spcAft>
              <a:buFontTx/>
              <a:buNone/>
            </a:pPr>
            <a:r>
              <a:rPr lang="en-US" altLang="zh-TW" sz="5400" dirty="0">
                <a:solidFill>
                  <a:schemeClr val="bg1"/>
                </a:solidFill>
                <a:ea typeface="華康儷中黑" panose="020B0509000000000000" pitchFamily="49" charset="-120"/>
              </a:rPr>
              <a:t>——</a:t>
            </a:r>
            <a:r>
              <a:rPr lang="zh-TW" altLang="en-US" sz="6000" dirty="0">
                <a:solidFill>
                  <a:schemeClr val="bg1"/>
                </a:solidFill>
                <a:ea typeface="華康儷中黑" panose="020B0509000000000000" pitchFamily="49" charset="-120"/>
              </a:rPr>
              <a:t>扮天主 替天行道</a:t>
            </a:r>
            <a:r>
              <a:rPr lang="en-US" altLang="zh-TW" sz="5400" dirty="0">
                <a:solidFill>
                  <a:schemeClr val="bg1"/>
                </a:solidFill>
                <a:ea typeface="華康儷中黑" panose="020B0509000000000000" pitchFamily="49" charset="-120"/>
              </a:rPr>
              <a:t>——</a:t>
            </a:r>
          </a:p>
        </p:txBody>
      </p:sp>
    </p:spTree>
    <p:extLst>
      <p:ext uri="{BB962C8B-B14F-4D97-AF65-F5344CB8AC3E}">
        <p14:creationId xmlns:p14="http://schemas.microsoft.com/office/powerpoint/2010/main" val="329915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765E309-F1A6-490F-A60A-2A076B856B51}"/>
              </a:ext>
            </a:extLst>
          </p:cNvPr>
          <p:cNvSpPr>
            <a:spLocks noGrp="1" noChangeArrowheads="1"/>
          </p:cNvSpPr>
          <p:nvPr>
            <p:ph type="body" idx="1"/>
          </p:nvPr>
        </p:nvSpPr>
        <p:spPr>
          <a:xfrm>
            <a:off x="10118" y="116632"/>
            <a:ext cx="9144000" cy="6381750"/>
          </a:xfrm>
          <a:solidFill>
            <a:schemeClr val="tx1"/>
          </a:solidFill>
        </p:spPr>
        <p:txBody>
          <a:bodyPr/>
          <a:lstStyle/>
          <a:p>
            <a:pPr algn="ctr" eaLnBrk="1" hangingPunct="1">
              <a:lnSpc>
                <a:spcPct val="120000"/>
              </a:lnSpc>
              <a:buFontTx/>
              <a:buNone/>
              <a:defRPr/>
            </a:pPr>
            <a:r>
              <a:rPr lang="zh-TW" altLang="en-US" sz="5400" spc="300" dirty="0">
                <a:solidFill>
                  <a:srgbClr val="FFFF00"/>
                </a:solidFill>
                <a:latin typeface="華康正顏楷體W7" panose="03000709000000000000" pitchFamily="65" charset="-120"/>
                <a:ea typeface="華康正顏楷體W7" panose="03000709000000000000" pitchFamily="65" charset="-120"/>
              </a:rPr>
              <a:t>潛移默化的</a:t>
            </a:r>
            <a:r>
              <a:rPr lang="zh-TW" altLang="en-US" sz="6600" dirty="0">
                <a:solidFill>
                  <a:srgbClr val="FFFF00"/>
                </a:solidFill>
                <a:latin typeface="華康正顏楷體W7" panose="03000709000000000000" pitchFamily="65" charset="-120"/>
                <a:ea typeface="華康正顏楷體W7" panose="03000709000000000000" pitchFamily="65" charset="-120"/>
              </a:rPr>
              <a:t>天主聖言</a:t>
            </a:r>
          </a:p>
          <a:p>
            <a:pPr algn="ctr" eaLnBrk="1" hangingPunct="1">
              <a:lnSpc>
                <a:spcPct val="120000"/>
              </a:lnSpc>
              <a:spcBef>
                <a:spcPts val="1200"/>
              </a:spcBef>
              <a:buFontTx/>
              <a:buNone/>
              <a:defRPr/>
            </a:pPr>
            <a:r>
              <a:rPr lang="zh-TW" altLang="en-US" sz="4800" spc="740" dirty="0">
                <a:solidFill>
                  <a:srgbClr val="00FF00"/>
                </a:solidFill>
                <a:ea typeface="華康儷中黑" pitchFamily="49" charset="-120"/>
              </a:rPr>
              <a:t>聖言</a:t>
            </a:r>
            <a:r>
              <a:rPr lang="en-US" altLang="zh-TW" sz="4800" spc="740" dirty="0">
                <a:solidFill>
                  <a:srgbClr val="FFFF00"/>
                </a:solidFill>
                <a:ea typeface="華康儷中黑" pitchFamily="49" charset="-120"/>
              </a:rPr>
              <a:t>=</a:t>
            </a:r>
            <a:r>
              <a:rPr lang="zh-TW" altLang="en-US" sz="4800" spc="740" dirty="0">
                <a:solidFill>
                  <a:schemeClr val="bg1"/>
                </a:solidFill>
                <a:ea typeface="華康儷中黑" pitchFamily="49" charset="-120"/>
              </a:rPr>
              <a:t>道</a:t>
            </a:r>
            <a:r>
              <a:rPr lang="en-US" altLang="zh-TW" sz="4800" spc="740" dirty="0">
                <a:solidFill>
                  <a:srgbClr val="FFFF00"/>
                </a:solidFill>
                <a:ea typeface="華康儷中黑" pitchFamily="49" charset="-120"/>
              </a:rPr>
              <a:t>=</a:t>
            </a:r>
            <a:r>
              <a:rPr lang="zh-TW" altLang="en-US" sz="4800" spc="740" dirty="0">
                <a:solidFill>
                  <a:srgbClr val="00FF00"/>
                </a:solidFill>
                <a:ea typeface="華康儷中黑" pitchFamily="49" charset="-120"/>
              </a:rPr>
              <a:t>神律</a:t>
            </a:r>
            <a:r>
              <a:rPr lang="zh-TW" altLang="en-US" sz="4800" spc="740" dirty="0">
                <a:solidFill>
                  <a:schemeClr val="bg1"/>
                </a:solidFill>
                <a:ea typeface="華康儷中黑" pitchFamily="49" charset="-120"/>
              </a:rPr>
              <a:t>自然律</a:t>
            </a:r>
            <a:r>
              <a:rPr lang="zh-TW" altLang="en-US" sz="4800" spc="740" dirty="0">
                <a:solidFill>
                  <a:srgbClr val="00FF00"/>
                </a:solidFill>
                <a:ea typeface="華康儷中黑" pitchFamily="49" charset="-120"/>
              </a:rPr>
              <a:t>生命律</a:t>
            </a:r>
            <a:endParaRPr lang="en-US" altLang="zh-TW" sz="4800" spc="740" dirty="0">
              <a:solidFill>
                <a:schemeClr val="bg1"/>
              </a:solidFill>
              <a:ea typeface="華康儷中黑" pitchFamily="49" charset="-120"/>
            </a:endParaRPr>
          </a:p>
          <a:p>
            <a:pPr algn="ctr" eaLnBrk="1" hangingPunct="1">
              <a:lnSpc>
                <a:spcPct val="120000"/>
              </a:lnSpc>
              <a:spcBef>
                <a:spcPts val="2400"/>
              </a:spcBef>
              <a:spcAft>
                <a:spcPts val="1200"/>
              </a:spcAft>
              <a:buFontTx/>
              <a:buNone/>
              <a:defRPr/>
            </a:pPr>
            <a:r>
              <a:rPr lang="zh-TW" altLang="en-US" sz="8800" b="1" dirty="0">
                <a:ln w="9525">
                  <a:solidFill>
                    <a:schemeClr val="bg1"/>
                  </a:solidFill>
                  <a:prstDash val="solid"/>
                </a:ln>
                <a:solidFill>
                  <a:srgbClr val="FF00FF"/>
                </a:solidFill>
                <a:effectLst>
                  <a:outerShdw blurRad="12700" dist="38100" dir="2700000" algn="tl" rotWithShape="0">
                    <a:schemeClr val="bg1">
                      <a:lumMod val="50000"/>
                    </a:schemeClr>
                  </a:outerShdw>
                </a:effectLst>
                <a:ea typeface="華康儷中黑" pitchFamily="49" charset="-120"/>
              </a:rPr>
              <a:t>天行有常</a:t>
            </a:r>
            <a:r>
              <a:rPr lang="zh-TW" altLang="en-US" dirty="0">
                <a:solidFill>
                  <a:schemeClr val="bg1"/>
                </a:solidFill>
                <a:ea typeface="華康儷中黑" pitchFamily="49" charset="-120"/>
              </a:rPr>
              <a:t>不為堯存 不為桀亡</a:t>
            </a:r>
            <a:endParaRPr lang="en-US" altLang="zh-TW" dirty="0">
              <a:solidFill>
                <a:schemeClr val="bg1"/>
              </a:solidFill>
              <a:ea typeface="華康儷中黑" pitchFamily="49" charset="-120"/>
            </a:endParaRPr>
          </a:p>
          <a:p>
            <a:pPr algn="ctr" eaLnBrk="1" hangingPunct="1">
              <a:lnSpc>
                <a:spcPct val="120000"/>
              </a:lnSpc>
              <a:spcBef>
                <a:spcPts val="1200"/>
              </a:spcBef>
              <a:buFontTx/>
              <a:buNone/>
              <a:defRPr/>
            </a:pPr>
            <a:r>
              <a:rPr lang="zh-TW" altLang="en-US" sz="4000" spc="600" dirty="0">
                <a:solidFill>
                  <a:schemeClr val="bg1"/>
                </a:solidFill>
                <a:ea typeface="華康儷中黑" pitchFamily="49" charset="-120"/>
              </a:rPr>
              <a:t>應之以</a:t>
            </a:r>
            <a:r>
              <a:rPr lang="zh-TW" altLang="en-US" sz="6000" spc="600" dirty="0">
                <a:solidFill>
                  <a:srgbClr val="00FF00"/>
                </a:solidFill>
                <a:ea typeface="華康儷中黑" pitchFamily="49" charset="-120"/>
              </a:rPr>
              <a:t>治</a:t>
            </a:r>
            <a:r>
              <a:rPr lang="zh-TW" altLang="en-US" sz="4000" spc="600" dirty="0">
                <a:solidFill>
                  <a:schemeClr val="bg1"/>
                </a:solidFill>
                <a:ea typeface="華康儷中黑" pitchFamily="49" charset="-120"/>
              </a:rPr>
              <a:t>則</a:t>
            </a:r>
            <a:r>
              <a:rPr lang="zh-TW" altLang="en-US" sz="6000" spc="600" dirty="0">
                <a:solidFill>
                  <a:srgbClr val="00FF00"/>
                </a:solidFill>
                <a:ea typeface="華康儷中黑" pitchFamily="49" charset="-120"/>
              </a:rPr>
              <a:t>吉</a:t>
            </a:r>
            <a:r>
              <a:rPr lang="zh-TW" altLang="en-US" sz="1000" spc="600" dirty="0">
                <a:solidFill>
                  <a:srgbClr val="00FF00"/>
                </a:solidFill>
                <a:ea typeface="華康儷中黑" pitchFamily="49" charset="-120"/>
              </a:rPr>
              <a:t> </a:t>
            </a:r>
            <a:r>
              <a:rPr lang="zh-TW" altLang="en-US" sz="4000" spc="600" dirty="0">
                <a:solidFill>
                  <a:schemeClr val="bg1"/>
                </a:solidFill>
                <a:ea typeface="華康儷中黑" pitchFamily="49" charset="-120"/>
              </a:rPr>
              <a:t>應之以</a:t>
            </a:r>
            <a:r>
              <a:rPr lang="zh-TW" altLang="en-US" sz="6000" spc="600" dirty="0">
                <a:solidFill>
                  <a:srgbClr val="FFFF00"/>
                </a:solidFill>
                <a:ea typeface="華康儷中黑" pitchFamily="49" charset="-120"/>
              </a:rPr>
              <a:t>亂</a:t>
            </a:r>
            <a:r>
              <a:rPr lang="zh-TW" altLang="en-US" sz="4000" spc="600" dirty="0">
                <a:solidFill>
                  <a:schemeClr val="bg1"/>
                </a:solidFill>
                <a:ea typeface="華康儷中黑" pitchFamily="49" charset="-120"/>
              </a:rPr>
              <a:t>則</a:t>
            </a:r>
            <a:r>
              <a:rPr lang="zh-TW" altLang="en-US" sz="6000" spc="600" dirty="0">
                <a:solidFill>
                  <a:srgbClr val="FFFF00"/>
                </a:solidFill>
                <a:ea typeface="華康儷中黑" pitchFamily="49" charset="-120"/>
              </a:rPr>
              <a:t>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48570"/>
            <a:ext cx="9108504" cy="6709430"/>
          </a:xfrm>
        </p:spPr>
        <p:txBody>
          <a:bodyPr/>
          <a:lstStyle/>
          <a:p>
            <a:pPr marL="0" indent="0" eaLnBrk="1">
              <a:lnSpc>
                <a:spcPts val="4800"/>
              </a:lnSpc>
              <a:spcBef>
                <a:spcPts val="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恭讀德訓篇 </a:t>
            </a:r>
            <a:r>
              <a:rPr lang="en-US" altLang="zh-TW" sz="28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35:15-17, 20-22</a:t>
            </a:r>
          </a:p>
          <a:p>
            <a:pPr marL="0" indent="0" algn="just" eaLnBrk="1">
              <a:spcBef>
                <a:spcPts val="600"/>
              </a:spcBef>
              <a:spcAft>
                <a:spcPts val="0"/>
              </a:spcAft>
              <a:buNone/>
            </a:pPr>
            <a:r>
              <a:rPr lang="zh-TW" altLang="en-US" sz="39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上主是審判者，決不看情面。他決不偏袒任何人，而加害窮人；</a:t>
            </a:r>
            <a:r>
              <a:rPr lang="zh-TW" altLang="en-US" sz="39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他倒樂於俯聽受壓迫者的祈禱。他決不輕視孤兒的哀求，及寡婦訴苦的歎息。</a:t>
            </a:r>
            <a:r>
              <a:rPr lang="zh-TW" altLang="en-US" sz="39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凡誠心誠意恭敬天主的，必蒙接納；他的祈禱上徹雲霄。</a:t>
            </a:r>
            <a:r>
              <a:rPr lang="zh-TW" altLang="en-US" sz="39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謙卑人的祈禱，穿雲而上，</a:t>
            </a:r>
            <a:r>
              <a:rPr lang="zh-TW" altLang="en-US" sz="39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不達到目的，決不罷休；不等至高者見了，為義人伸冤，執行正義，決不離開。上主決不遲延。</a:t>
            </a:r>
            <a:endParaRPr lang="en-US" altLang="zh-TW" sz="39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0"/>
              </a:spcAft>
              <a:buNone/>
            </a:pPr>
            <a:r>
              <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上主的話。 </a:t>
            </a:r>
            <a:r>
              <a:rPr lang="zh-TW" altLang="en-US"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endParaRPr lang="zh-TW"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2" name="文字方塊 1">
            <a:extLst>
              <a:ext uri="{FF2B5EF4-FFF2-40B4-BE49-F238E27FC236}">
                <a16:creationId xmlns:a16="http://schemas.microsoft.com/office/drawing/2014/main" id="{8FFE547C-1F08-4B72-BE59-4D55A2D64066}"/>
              </a:ext>
            </a:extLst>
          </p:cNvPr>
          <p:cNvSpPr txBox="1"/>
          <p:nvPr/>
        </p:nvSpPr>
        <p:spPr>
          <a:xfrm>
            <a:off x="6228184" y="5944969"/>
            <a:ext cx="1907952" cy="646331"/>
          </a:xfrm>
          <a:prstGeom prst="rect">
            <a:avLst/>
          </a:prstGeom>
          <a:noFill/>
          <a:ln w="38100">
            <a:solidFill>
              <a:schemeClr val="bg1"/>
            </a:solidFill>
          </a:ln>
        </p:spPr>
        <p:txBody>
          <a:bodyPr wrap="square" rtlCol="0">
            <a:spAutoFit/>
          </a:bodyPr>
          <a:lstStyle/>
          <a:p>
            <a:pPr algn="ctr"/>
            <a:r>
              <a:rPr lang="zh-TW" altLang="en-US" sz="3600" dirty="0">
                <a:solidFill>
                  <a:schemeClr val="bg1"/>
                </a:solidFill>
              </a:rPr>
              <a:t>靜 </a:t>
            </a:r>
            <a:r>
              <a:rPr lang="zh-TW" altLang="en-US" sz="3600" dirty="0">
                <a:solidFill>
                  <a:srgbClr val="FFFF00"/>
                </a:solidFill>
              </a:rPr>
              <a:t>默想</a:t>
            </a:r>
          </a:p>
        </p:txBody>
      </p:sp>
    </p:spTree>
    <p:extLst>
      <p:ext uri="{BB962C8B-B14F-4D97-AF65-F5344CB8AC3E}">
        <p14:creationId xmlns:p14="http://schemas.microsoft.com/office/powerpoint/2010/main" val="43464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副標題 2">
            <a:extLst>
              <a:ext uri="{FF2B5EF4-FFF2-40B4-BE49-F238E27FC236}">
                <a16:creationId xmlns:a16="http://schemas.microsoft.com/office/drawing/2014/main" id="{9A5B3A11-65EB-4660-B893-D46946D7C8A6}"/>
              </a:ext>
            </a:extLst>
          </p:cNvPr>
          <p:cNvSpPr>
            <a:spLocks noGrp="1"/>
          </p:cNvSpPr>
          <p:nvPr>
            <p:ph type="subTitle" idx="1"/>
          </p:nvPr>
        </p:nvSpPr>
        <p:spPr>
          <a:xfrm>
            <a:off x="0" y="188640"/>
            <a:ext cx="9144000" cy="6641976"/>
          </a:xfrm>
          <a:solidFill>
            <a:schemeClr val="tx1"/>
          </a:solidFill>
        </p:spPr>
        <p:txBody>
          <a:bodyPr/>
          <a:lstStyle/>
          <a:p>
            <a:pPr algn="l">
              <a:spcBef>
                <a:spcPts val="1200"/>
              </a:spcBef>
              <a:spcAft>
                <a:spcPts val="1200"/>
              </a:spcAft>
            </a:pP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答唱詠</a:t>
            </a:r>
            <a:endPar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631825" indent="-631825" algn="just" eaLnBrk="1">
              <a:spcBef>
                <a:spcPts val="600"/>
              </a:spcBef>
              <a:spcAft>
                <a:spcPts val="600"/>
              </a:spcAft>
            </a:pP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領：我要時時讚美上主；我的口舌不斷讚頌上主。願我的心靈，因上主而自豪；願謙卑的人聽到，也都歡喜雀躍。</a:t>
            </a:r>
            <a:endPar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631825" indent="-631825" algn="just" eaLnBrk="1">
              <a:spcBef>
                <a:spcPts val="600"/>
              </a:spcBef>
              <a:spcAft>
                <a:spcPts val="600"/>
              </a:spcAft>
            </a:pPr>
            <a:r>
              <a:rPr lang="zh-TW" altLang="en-US"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答</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 </a:t>
            </a:r>
            <a:r>
              <a:rPr lang="zh-TW" altLang="en-US"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卑微人一呼號，上主立即俯允。</a:t>
            </a:r>
            <a:r>
              <a:rPr lang="zh-TW" altLang="en-US" sz="28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（詠</a:t>
            </a:r>
            <a:r>
              <a:rPr lang="en-US" altLang="zh-TW" sz="2800" dirty="0">
                <a:solidFill>
                  <a:srgbClr val="00FF00"/>
                </a:solidFill>
                <a:latin typeface="Calibri" panose="020F0502020204030204" pitchFamily="34" charset="0"/>
                <a:ea typeface="Calibri" panose="020F0502020204030204" pitchFamily="34" charset="0"/>
                <a:cs typeface="Calibri" panose="020F0502020204030204" pitchFamily="34" charset="0"/>
              </a:rPr>
              <a:t>34:7</a:t>
            </a:r>
            <a:r>
              <a:rPr lang="zh-TW" altLang="en-US" sz="28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a:t>
            </a:r>
            <a:endParaRPr lang="en-US" altLang="zh-TW" sz="2800" dirty="0">
              <a:solidFill>
                <a:srgbClr val="00FF00"/>
              </a:solidFill>
              <a:latin typeface="Calibri" panose="020F0502020204030204" pitchFamily="34" charset="0"/>
              <a:ea typeface="Calibri" panose="020F0502020204030204" pitchFamily="34" charset="0"/>
              <a:cs typeface="Calibri" panose="020F0502020204030204" pitchFamily="34" charset="0"/>
            </a:endParaRPr>
          </a:p>
          <a:p>
            <a:pPr marL="631825" indent="-631825" algn="just" eaLnBrk="1">
              <a:spcBef>
                <a:spcPts val="600"/>
              </a:spcBef>
              <a:spcAft>
                <a:spcPts val="600"/>
              </a:spcAft>
            </a:pPr>
            <a:r>
              <a:rPr kumimoji="1" lang="zh-TW" altLang="en-US" sz="3600" b="0" i="0" u="none" strike="noStrike" kern="0" cap="none" spc="0" normalizeH="0" baseline="0" noProof="0" dirty="0">
                <a:ln>
                  <a:noFill/>
                </a:ln>
                <a:solidFill>
                  <a:srgbClr val="FFFFFF"/>
                </a:solidFill>
                <a:effectLst/>
                <a:uLnTx/>
                <a:uFillTx/>
                <a:latin typeface="Calibri" panose="020F0502020204030204" pitchFamily="34" charset="0"/>
                <a:ea typeface="華康儷中黑" panose="020B0509000000000000" pitchFamily="49" charset="-120"/>
                <a:cs typeface="Calibri" panose="020F0502020204030204" pitchFamily="34" charset="0"/>
              </a:rPr>
              <a:t>領：</a:t>
            </a:r>
            <a:r>
              <a:rPr lang="zh-TW" altLang="en-US" sz="3600" dirty="0">
                <a:solidFill>
                  <a:srgbClr val="FFFFFF"/>
                </a:solidFill>
                <a:latin typeface="Calibri" panose="020F0502020204030204" pitchFamily="34" charset="0"/>
                <a:ea typeface="華康儷中黑" panose="020B0509000000000000" pitchFamily="49" charset="-120"/>
                <a:cs typeface="Calibri" panose="020F0502020204030204" pitchFamily="34" charset="0"/>
              </a:rPr>
              <a:t>上主的威容，敵視作惡的人民，把他們的紀念，從人間抹去。義人一呼號，上主立即俯允，拯救他們，脫離一切艱辛。</a:t>
            </a:r>
            <a:endParaRPr lang="zh-TW" altLang="zh-HK"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16632"/>
            <a:ext cx="9144000" cy="6741368"/>
          </a:xfrm>
        </p:spPr>
        <p:txBody>
          <a:bodyPr/>
          <a:lstStyle/>
          <a:p>
            <a:pPr marL="0" indent="0" eaLnBrk="1">
              <a:lnSpc>
                <a:spcPts val="4800"/>
              </a:lnSpc>
              <a:spcBef>
                <a:spcPts val="60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恭讀聖保祿宗徒致弟茂德後書 </a:t>
            </a:r>
            <a:r>
              <a:rPr lang="en-US" altLang="zh-TW" sz="28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4:6-8,16-18</a:t>
            </a:r>
          </a:p>
          <a:p>
            <a:pPr marL="0" indent="0" algn="just" eaLnBrk="1">
              <a:lnSpc>
                <a:spcPts val="4800"/>
              </a:lnSpc>
              <a:spcBef>
                <a:spcPts val="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親愛的：</a:t>
            </a:r>
          </a:p>
          <a:p>
            <a:pPr marL="0" indent="0" algn="just" eaLnBrk="1">
              <a:spcBef>
                <a:spcPts val="0"/>
              </a:spcBef>
              <a:spcAft>
                <a:spcPts val="0"/>
              </a:spcAft>
              <a:buNone/>
            </a:pP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我已被奠祭，我離世的時期，已經近了。這場好仗，我已打完；這場賽跑，我已跑到終點；這信仰，我已保持了。</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從今以後，正義的冠冕，已為我預備好了，就是主、正義的審判者，到那一日，必要賞賜給我的；不但賞賜給我，而且也賞賜給一切愛慕他顯現的人。</a:t>
            </a:r>
          </a:p>
          <a:p>
            <a:pPr marL="0" indent="0" algn="just" eaLnBrk="1">
              <a:spcBef>
                <a:spcPts val="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在我初次過堂時，沒有人在我身旁；</a:t>
            </a:r>
            <a:endPar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352853" y="6269310"/>
            <a:ext cx="755651" cy="400050"/>
          </a:xfrm>
          <a:prstGeom prst="rect">
            <a:avLst/>
          </a:prstGeom>
          <a:noFill/>
        </p:spPr>
        <p:txBody>
          <a:bodyPr wrap="square">
            <a:spAutoFit/>
          </a:bodyPr>
          <a:lstStyle/>
          <a:p>
            <a:pPr>
              <a:defRPr/>
            </a:pPr>
            <a:r>
              <a:rPr lang="en-US" altLang="zh-TW" sz="2000" b="1" dirty="0">
                <a:solidFill>
                  <a:schemeClr val="bg1"/>
                </a:solidFill>
                <a:latin typeface="+mn-lt"/>
                <a:ea typeface="新細明體" charset="-120"/>
              </a:rPr>
              <a:t>1/2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180089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16632"/>
            <a:ext cx="9144000" cy="6621574"/>
          </a:xfrm>
        </p:spPr>
        <p:txBody>
          <a:bodyPr/>
          <a:lstStyle/>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眾人都離棄了我。願天主不歸罪於他們！但是，主卻在我左右，堅固了我，使福音的宣講，藉著我而完成，使一切外邦人，都能聽見；我也從獅子口中，被救了出來。</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主要救我脫離各種凶惡的事，也要使我安全地進入他天上的國。願光榮歸於他，於無窮世之世！</a:t>
            </a: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上主的話。</a:t>
            </a:r>
            <a:endPar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lnSpc>
                <a:spcPts val="4800"/>
              </a:lnSpc>
              <a:spcBef>
                <a:spcPts val="600"/>
              </a:spcBef>
              <a:spcAft>
                <a:spcPts val="0"/>
              </a:spcAft>
              <a:buNone/>
            </a:pP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endPar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lnSpc>
                <a:spcPts val="4800"/>
              </a:lnSpc>
              <a:spcBef>
                <a:spcPts val="600"/>
              </a:spcBef>
              <a:spcAft>
                <a:spcPts val="0"/>
              </a:spcAft>
              <a:buNone/>
            </a:pP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207846" y="6442813"/>
            <a:ext cx="936154" cy="400110"/>
          </a:xfrm>
          <a:prstGeom prst="rect">
            <a:avLst/>
          </a:prstGeom>
          <a:noFill/>
        </p:spPr>
        <p:txBody>
          <a:bodyPr wrap="square">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
        <p:nvSpPr>
          <p:cNvPr id="5" name="文字方塊 4">
            <a:extLst>
              <a:ext uri="{FF2B5EF4-FFF2-40B4-BE49-F238E27FC236}">
                <a16:creationId xmlns:a16="http://schemas.microsoft.com/office/drawing/2014/main" id="{5E7FB8C9-CD00-4D7C-8D25-78A72FB02427}"/>
              </a:ext>
            </a:extLst>
          </p:cNvPr>
          <p:cNvSpPr txBox="1"/>
          <p:nvPr/>
        </p:nvSpPr>
        <p:spPr>
          <a:xfrm>
            <a:off x="2303748" y="5877272"/>
            <a:ext cx="4536503" cy="584775"/>
          </a:xfrm>
          <a:prstGeom prst="rect">
            <a:avLst/>
          </a:prstGeom>
          <a:noFill/>
          <a:ln w="38100">
            <a:solidFill>
              <a:schemeClr val="bg1"/>
            </a:solidFill>
          </a:ln>
        </p:spPr>
        <p:txBody>
          <a:bodyPr wrap="square" rtlCol="0">
            <a:spAutoFit/>
          </a:bodyPr>
          <a:lstStyle/>
          <a:p>
            <a:pPr algn="ctr"/>
            <a:r>
              <a:rPr lang="zh-TW" altLang="en-US" sz="3200" dirty="0">
                <a:solidFill>
                  <a:schemeClr val="bg1"/>
                </a:solidFill>
                <a:latin typeface="標楷體" panose="03000509000000000000" pitchFamily="65" charset="-120"/>
                <a:ea typeface="標楷體" panose="03000509000000000000" pitchFamily="65" charset="-120"/>
              </a:rPr>
              <a:t>靜默片刻 </a:t>
            </a:r>
            <a:r>
              <a:rPr lang="zh-TW" altLang="en-US" sz="3200" dirty="0">
                <a:solidFill>
                  <a:srgbClr val="FFFF00"/>
                </a:solidFill>
                <a:latin typeface="標楷體" panose="03000509000000000000" pitchFamily="65" charset="-120"/>
                <a:ea typeface="標楷體" panose="03000509000000000000" pitchFamily="65" charset="-120"/>
              </a:rPr>
              <a:t>默想天主的道</a:t>
            </a:r>
          </a:p>
        </p:txBody>
      </p:sp>
    </p:spTree>
    <p:extLst>
      <p:ext uri="{BB962C8B-B14F-4D97-AF65-F5344CB8AC3E}">
        <p14:creationId xmlns:p14="http://schemas.microsoft.com/office/powerpoint/2010/main" val="13575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1AFBCCA9-449A-4890-A5E9-471328E232DC}"/>
              </a:ext>
            </a:extLst>
          </p:cNvPr>
          <p:cNvSpPr>
            <a:spLocks noGrp="1"/>
          </p:cNvSpPr>
          <p:nvPr>
            <p:ph type="subTitle" idx="1"/>
          </p:nvPr>
        </p:nvSpPr>
        <p:spPr>
          <a:xfrm>
            <a:off x="0" y="188640"/>
            <a:ext cx="9144000" cy="6048672"/>
          </a:xfrm>
          <a:solidFill>
            <a:schemeClr val="tx1"/>
          </a:solidFill>
        </p:spPr>
        <p:txBody>
          <a:bodyPr/>
          <a:lstStyle/>
          <a:p>
            <a:pPr algn="l" eaLnBrk="1">
              <a:lnSpc>
                <a:spcPts val="4800"/>
              </a:lnSpc>
              <a:spcBef>
                <a:spcPts val="1200"/>
              </a:spcBef>
              <a:spcAft>
                <a:spcPts val="600"/>
              </a:spcAft>
              <a:defRPr/>
            </a:pPr>
            <a:r>
              <a:rPr lang="zh-TW" altLang="en-US" dirty="0">
                <a:solidFill>
                  <a:schemeClr val="bg1"/>
                </a:solidFill>
                <a:latin typeface="華康儷中黑" pitchFamily="49" charset="-120"/>
                <a:ea typeface="華康儷中黑" pitchFamily="49" charset="-120"/>
                <a:cs typeface="華康黑體-GB5" pitchFamily="49" charset="-120"/>
              </a:rPr>
              <a:t>福音前歡呼</a:t>
            </a:r>
            <a:endParaRPr lang="zh-TW" altLang="zh-HK" sz="2000" dirty="0">
              <a:solidFill>
                <a:schemeClr val="bg1"/>
              </a:solidFill>
              <a:latin typeface="華康儷中黑" pitchFamily="49" charset="-120"/>
              <a:ea typeface="華康儷中黑" pitchFamily="49" charset="-120"/>
              <a:cs typeface="華康黑體-GB5" pitchFamily="49" charset="-120"/>
            </a:endParaRPr>
          </a:p>
          <a:p>
            <a:pPr marL="804863" indent="-984250" algn="l" eaLnBrk="1">
              <a:lnSpc>
                <a:spcPts val="4600"/>
              </a:lnSpc>
              <a:spcBef>
                <a:spcPts val="600"/>
              </a:spcBef>
              <a:spcAft>
                <a:spcPts val="0"/>
              </a:spcAft>
              <a:defRPr/>
            </a:pPr>
            <a:r>
              <a:rPr lang="zh-TW" altLang="en-US" sz="3400" dirty="0">
                <a:solidFill>
                  <a:schemeClr val="bg1"/>
                </a:solidFill>
                <a:latin typeface="華康儷中黑" pitchFamily="49" charset="-120"/>
                <a:ea typeface="華康儷中黑" pitchFamily="49" charset="-120"/>
                <a:cs typeface="華康黑體-GB5" pitchFamily="49" charset="-120"/>
              </a:rPr>
              <a:t>領：亞肋路亞。</a:t>
            </a:r>
            <a:endParaRPr lang="en-US" altLang="zh-TW" sz="3400" dirty="0">
              <a:solidFill>
                <a:schemeClr val="bg1"/>
              </a:solidFill>
              <a:latin typeface="華康儷中黑" pitchFamily="49" charset="-120"/>
              <a:ea typeface="華康儷中黑" pitchFamily="49" charset="-120"/>
              <a:cs typeface="華康黑體-GB5" pitchFamily="49" charset="-120"/>
            </a:endParaRPr>
          </a:p>
          <a:p>
            <a:pPr marL="804863" indent="-984250" algn="l" eaLnBrk="1">
              <a:lnSpc>
                <a:spcPts val="4600"/>
              </a:lnSpc>
              <a:spcBef>
                <a:spcPts val="600"/>
              </a:spcBef>
              <a:spcAft>
                <a:spcPts val="0"/>
              </a:spcAft>
              <a:defRPr/>
            </a:pPr>
            <a:r>
              <a:rPr lang="zh-CN" altLang="en-US" sz="3400" dirty="0">
                <a:solidFill>
                  <a:schemeClr val="bg1"/>
                </a:solidFill>
                <a:latin typeface="華康儷中黑" pitchFamily="49" charset="-120"/>
                <a:ea typeface="華康儷中黑" pitchFamily="49" charset="-120"/>
                <a:cs typeface="華康黑體-GB5" pitchFamily="49" charset="-120"/>
              </a:rPr>
              <a:t>眾：</a:t>
            </a:r>
            <a:r>
              <a:rPr lang="zh-CN" altLang="en-US" sz="3400" dirty="0">
                <a:solidFill>
                  <a:srgbClr val="00FF00"/>
                </a:solidFill>
                <a:latin typeface="華康儷中黑" pitchFamily="49" charset="-120"/>
                <a:ea typeface="華康儷中黑" pitchFamily="49" charset="-120"/>
                <a:cs typeface="華康黑體-GB5" pitchFamily="49" charset="-120"/>
              </a:rPr>
              <a:t>亞肋路亞。</a:t>
            </a:r>
            <a:endParaRPr lang="zh-TW" altLang="zh-HK" sz="3400" dirty="0">
              <a:solidFill>
                <a:srgbClr val="00FF00"/>
              </a:solidFill>
              <a:latin typeface="華康儷中黑" pitchFamily="49" charset="-120"/>
              <a:ea typeface="華康儷中黑" pitchFamily="49" charset="-120"/>
              <a:cs typeface="華康黑體-GB5" pitchFamily="49" charset="-120"/>
            </a:endParaRPr>
          </a:p>
          <a:p>
            <a:pPr marL="804863" indent="-984250" algn="just" eaLnBrk="1">
              <a:lnSpc>
                <a:spcPts val="4600"/>
              </a:lnSpc>
              <a:spcBef>
                <a:spcPts val="600"/>
              </a:spcBef>
              <a:spcAft>
                <a:spcPts val="0"/>
              </a:spcAft>
              <a:defRPr/>
            </a:pPr>
            <a:r>
              <a:rPr lang="zh-TW" altLang="en-US" sz="3400" dirty="0">
                <a:solidFill>
                  <a:schemeClr val="bg1"/>
                </a:solidFill>
                <a:latin typeface="華康儷中黑" pitchFamily="49" charset="-120"/>
                <a:ea typeface="華康儷中黑" pitchFamily="49" charset="-120"/>
                <a:cs typeface="華康黑體-GB5" pitchFamily="49" charset="-120"/>
              </a:rPr>
              <a:t>領：天主在基督內，使世界與自己和好，且將和好的話，放在我們口中。</a:t>
            </a:r>
            <a:endParaRPr lang="en-US" altLang="zh-TW" sz="3400" dirty="0">
              <a:solidFill>
                <a:schemeClr val="bg1"/>
              </a:solidFill>
              <a:latin typeface="華康儷中黑" pitchFamily="49" charset="-120"/>
              <a:ea typeface="華康儷中黑" pitchFamily="49" charset="-120"/>
              <a:cs typeface="華康黑體-GB5" pitchFamily="49" charset="-120"/>
            </a:endParaRPr>
          </a:p>
          <a:p>
            <a:pPr marL="804863" indent="-984250" algn="just" eaLnBrk="1">
              <a:lnSpc>
                <a:spcPts val="4600"/>
              </a:lnSpc>
              <a:spcBef>
                <a:spcPts val="600"/>
              </a:spcBef>
              <a:spcAft>
                <a:spcPts val="0"/>
              </a:spcAft>
              <a:defRPr/>
            </a:pPr>
            <a:r>
              <a:rPr lang="zh-CN" altLang="en-US" sz="3400" dirty="0">
                <a:solidFill>
                  <a:schemeClr val="bg1"/>
                </a:solidFill>
                <a:latin typeface="華康儷中黑" pitchFamily="49" charset="-120"/>
                <a:ea typeface="華康儷中黑" pitchFamily="49" charset="-120"/>
                <a:cs typeface="華康黑體-GB5" pitchFamily="49" charset="-120"/>
              </a:rPr>
              <a:t>眾：</a:t>
            </a:r>
            <a:r>
              <a:rPr lang="zh-CN" altLang="en-US" sz="3400" dirty="0">
                <a:solidFill>
                  <a:srgbClr val="00FF00"/>
                </a:solidFill>
                <a:latin typeface="華康儷中黑" pitchFamily="49" charset="-120"/>
                <a:ea typeface="華康儷中黑" pitchFamily="49" charset="-120"/>
                <a:cs typeface="華康黑體-GB5" pitchFamily="49" charset="-120"/>
              </a:rPr>
              <a:t>亞肋路亞。</a:t>
            </a:r>
            <a:endParaRPr lang="zh-TW" altLang="zh-HK" sz="3400" dirty="0">
              <a:solidFill>
                <a:srgbClr val="00FF00"/>
              </a:solidFill>
              <a:latin typeface="華康儷中黑" pitchFamily="49" charset="-120"/>
              <a:ea typeface="華康儷中黑" pitchFamily="49" charset="-120"/>
              <a:cs typeface="華康黑體-GB5" pitchFamily="49" charset="-120"/>
            </a:endParaRPr>
          </a:p>
          <a:p>
            <a:pPr marL="804863" indent="-984250" algn="l">
              <a:defRPr/>
            </a:pPr>
            <a:endParaRPr lang="zh-TW" altLang="zh-HK" sz="2400" dirty="0">
              <a:solidFill>
                <a:schemeClr val="bg1"/>
              </a:solidFill>
              <a:ea typeface="華康黑體-GB5" pitchFamily="49" charset="-120"/>
              <a:cs typeface="華康黑體-GB5" pitchFamily="49"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01BF585-F6FA-41A0-AEB6-34F22D8AC2CA}"/>
              </a:ext>
            </a:extLst>
          </p:cNvPr>
          <p:cNvSpPr>
            <a:spLocks noGrp="1" noChangeArrowheads="1"/>
          </p:cNvSpPr>
          <p:nvPr>
            <p:ph type="body" idx="1"/>
          </p:nvPr>
        </p:nvSpPr>
        <p:spPr>
          <a:xfrm>
            <a:off x="0" y="116632"/>
            <a:ext cx="9144000" cy="6524625"/>
          </a:xfrm>
          <a:noFill/>
        </p:spPr>
        <p:txBody>
          <a:bodyPr/>
          <a:lstStyle/>
          <a:p>
            <a:pPr marL="0" indent="0" eaLnBrk="1" hangingPunct="1">
              <a:buFontTx/>
              <a:buNone/>
            </a:pPr>
            <a:r>
              <a:rPr lang="zh-TW" altLang="en-US" b="1" dirty="0">
                <a:solidFill>
                  <a:schemeClr val="bg1"/>
                </a:solidFill>
                <a:ea typeface="華康粗明體" panose="02020709000000000000" pitchFamily="49" charset="-120"/>
              </a:rPr>
              <a:t>神父：願主與你們同在！</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FFFF00"/>
                </a:solidFill>
                <a:ea typeface="華康粗黑體" panose="020B0709000000000000" pitchFamily="49" charset="-120"/>
              </a:rPr>
              <a:t>也與你的心靈同在！</a:t>
            </a:r>
          </a:p>
          <a:p>
            <a:pPr marL="0" indent="0" eaLnBrk="1" hangingPunct="1">
              <a:buNone/>
            </a:pPr>
            <a:r>
              <a:rPr lang="zh-TW" altLang="en-US" b="1" dirty="0">
                <a:solidFill>
                  <a:schemeClr val="bg1"/>
                </a:solidFill>
                <a:ea typeface="華康粗明體" panose="02020709000000000000" pitchFamily="49" charset="-120"/>
              </a:rPr>
              <a:t>神父：恭讀聖路加福音。</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00FF00"/>
                </a:solidFill>
                <a:ea typeface="華康粗黑體" panose="020B0709000000000000" pitchFamily="49" charset="-120"/>
              </a:rPr>
              <a:t>主，願光榮歸於你。</a:t>
            </a:r>
          </a:p>
          <a:p>
            <a:pPr marL="0" indent="0" eaLnBrk="1" hangingPunct="1">
              <a:buFontTx/>
              <a:buNone/>
            </a:pPr>
            <a:r>
              <a:rPr lang="zh-TW" altLang="en-US" dirty="0">
                <a:solidFill>
                  <a:schemeClr val="bg1"/>
                </a:solidFill>
                <a:ea typeface="華康粗黑體" panose="020B0709000000000000" pitchFamily="49" charset="-120"/>
              </a:rPr>
              <a:t>（大家在</a:t>
            </a:r>
            <a:r>
              <a:rPr lang="zh-TW" altLang="en-US" sz="3600" dirty="0">
                <a:solidFill>
                  <a:srgbClr val="00FF00"/>
                </a:solidFill>
                <a:ea typeface="華康粗黑體" panose="020B0709000000000000" pitchFamily="49" charset="-120"/>
              </a:rPr>
              <a:t>額</a:t>
            </a:r>
            <a:r>
              <a:rPr lang="zh-TW" altLang="en-US" dirty="0">
                <a:solidFill>
                  <a:schemeClr val="bg1"/>
                </a:solidFill>
                <a:ea typeface="華康粗黑體" panose="020B0709000000000000" pitchFamily="49" charset="-120"/>
              </a:rPr>
              <a:t>上、</a:t>
            </a:r>
            <a:r>
              <a:rPr lang="zh-TW" altLang="en-US" sz="3600" dirty="0">
                <a:solidFill>
                  <a:srgbClr val="00FF00"/>
                </a:solidFill>
                <a:ea typeface="華康粗黑體" panose="020B0709000000000000" pitchFamily="49" charset="-120"/>
              </a:rPr>
              <a:t>唇</a:t>
            </a:r>
            <a:r>
              <a:rPr lang="zh-TW" altLang="en-US" dirty="0">
                <a:solidFill>
                  <a:schemeClr val="bg1"/>
                </a:solidFill>
                <a:ea typeface="華康粗黑體" panose="020B0709000000000000" pitchFamily="49" charset="-120"/>
              </a:rPr>
              <a:t>上、</a:t>
            </a:r>
            <a:r>
              <a:rPr lang="zh-TW" altLang="en-US" sz="3600" dirty="0">
                <a:solidFill>
                  <a:srgbClr val="00FF00"/>
                </a:solidFill>
                <a:ea typeface="華康粗黑體" panose="020B0709000000000000" pitchFamily="49" charset="-120"/>
              </a:rPr>
              <a:t>胸</a:t>
            </a:r>
            <a:r>
              <a:rPr lang="zh-TW" altLang="en-US" dirty="0">
                <a:solidFill>
                  <a:schemeClr val="bg1"/>
                </a:solidFill>
                <a:ea typeface="華康粗黑體" panose="020B0709000000000000" pitchFamily="49" charset="-120"/>
              </a:rPr>
              <a:t>前劃十字，祈願天主的聖言常在我們的</a:t>
            </a:r>
            <a:r>
              <a:rPr lang="zh-TW" altLang="en-US" dirty="0">
                <a:solidFill>
                  <a:srgbClr val="FFFF00"/>
                </a:solidFill>
                <a:ea typeface="華康粗黑體" panose="020B0709000000000000" pitchFamily="49" charset="-120"/>
              </a:rPr>
              <a:t>腦</a:t>
            </a:r>
            <a:r>
              <a:rPr lang="zh-TW" altLang="en-US" dirty="0">
                <a:solidFill>
                  <a:schemeClr val="bg1"/>
                </a:solidFill>
                <a:ea typeface="華康粗黑體" panose="020B0709000000000000" pitchFamily="49" charset="-120"/>
              </a:rPr>
              <a:t>海中存想；常宣之於</a:t>
            </a:r>
            <a:r>
              <a:rPr lang="zh-TW" altLang="en-US" dirty="0">
                <a:solidFill>
                  <a:srgbClr val="FFFF00"/>
                </a:solidFill>
                <a:ea typeface="華康粗黑體" panose="020B0709000000000000" pitchFamily="49" charset="-120"/>
              </a:rPr>
              <a:t>口</a:t>
            </a:r>
            <a:r>
              <a:rPr lang="zh-TW" altLang="en-US" dirty="0">
                <a:solidFill>
                  <a:schemeClr val="bg1"/>
                </a:solidFill>
                <a:ea typeface="華康粗黑體" panose="020B0709000000000000" pitchFamily="49" charset="-120"/>
              </a:rPr>
              <a:t>、向鄰人 </a:t>
            </a:r>
          </a:p>
          <a:p>
            <a:pPr marL="0" indent="0" eaLnBrk="1" hangingPunct="1">
              <a:spcAft>
                <a:spcPts val="1200"/>
              </a:spcAft>
              <a:buFontTx/>
              <a:buNone/>
            </a:pPr>
            <a:r>
              <a:rPr lang="zh-TW" altLang="en-US" dirty="0">
                <a:solidFill>
                  <a:schemeClr val="bg1"/>
                </a:solidFill>
                <a:ea typeface="華康粗黑體" panose="020B0709000000000000" pitchFamily="49" charset="-120"/>
              </a:rPr>
              <a:t>   傳福音；亦常默存在</a:t>
            </a:r>
            <a:r>
              <a:rPr lang="zh-TW" altLang="en-US" dirty="0">
                <a:solidFill>
                  <a:srgbClr val="FFFF00"/>
                </a:solidFill>
                <a:ea typeface="華康粗黑體" panose="020B0709000000000000" pitchFamily="49" charset="-120"/>
              </a:rPr>
              <a:t>心</a:t>
            </a:r>
            <a:r>
              <a:rPr lang="zh-TW" altLang="en-US" dirty="0">
                <a:solidFill>
                  <a:schemeClr val="bg1"/>
                </a:solidFill>
                <a:ea typeface="華康粗黑體" panose="020B0709000000000000" pitchFamily="49" charset="-120"/>
              </a:rPr>
              <a:t>中，念念不忘。）</a:t>
            </a:r>
          </a:p>
          <a:p>
            <a:pPr marL="0" indent="0" eaLnBrk="1" hangingPunct="1">
              <a:buFontTx/>
              <a:buNone/>
            </a:pPr>
            <a:r>
              <a:rPr lang="zh-TW" altLang="en-US" b="1" dirty="0">
                <a:solidFill>
                  <a:schemeClr val="bg1"/>
                </a:solidFill>
                <a:ea typeface="華康粗明體" panose="02020709000000000000" pitchFamily="49" charset="-120"/>
              </a:rPr>
              <a:t>福音後，神父：基督的福音。</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00FF00"/>
                </a:solidFill>
                <a:ea typeface="華康粗黑體" panose="020B0709000000000000" pitchFamily="49" charset="-120"/>
              </a:rPr>
              <a:t>基督，我們讚美你！</a:t>
            </a:r>
          </a:p>
        </p:txBody>
      </p:sp>
      <p:sp>
        <p:nvSpPr>
          <p:cNvPr id="72707" name="Text Box 3">
            <a:extLst>
              <a:ext uri="{FF2B5EF4-FFF2-40B4-BE49-F238E27FC236}">
                <a16:creationId xmlns:a16="http://schemas.microsoft.com/office/drawing/2014/main" id="{D19E9CFE-FEC6-4C7E-8E6A-2FE20F7AE80F}"/>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36512" y="116632"/>
            <a:ext cx="9107488" cy="6604794"/>
          </a:xfrm>
        </p:spPr>
        <p:txBody>
          <a:bodyPr/>
          <a:lstStyle/>
          <a:p>
            <a:pPr marL="0" indent="0" algn="just" eaLnBrk="1">
              <a:lnSpc>
                <a:spcPts val="4800"/>
              </a:lnSpc>
              <a:spcBef>
                <a:spcPts val="60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恭讀聖路加福音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18:9-14</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那時候，</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耶穌向幾個自充為義人，而輕視其他人的人，設了這個比喻</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：「有兩個人上聖殿去祈禱：一個是法利塞人，另一個是稅吏。</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「那個</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法利塞人站著</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，心裡這樣祈禱：天主，</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我感謝你，因為我不像其他人，</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勒索、不義、姦淫，也不像這個稅吏。我每周兩次禁食，凡我所得的，都捐獻十分之一。</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zh-TW" altLang="zh-TW" sz="1800" b="1" i="0" u="none" strike="noStrike" kern="1200" cap="none" spc="0" normalizeH="0" baseline="0" noProof="0">
              <a:ln>
                <a:noFill/>
              </a:ln>
              <a:solidFill>
                <a:srgbClr val="FFFFFF"/>
              </a:solidFill>
              <a:effectLst/>
              <a:uLnTx/>
              <a:uFillTx/>
              <a:latin typeface="Arial" panose="020B0604020202020204" pitchFamily="34" charset="0"/>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279606" y="6348760"/>
            <a:ext cx="1655763" cy="4000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a:ln>
                  <a:noFill/>
                </a:ln>
                <a:solidFill>
                  <a:srgbClr val="FFFFFF"/>
                </a:solidFill>
                <a:effectLst/>
                <a:uLnTx/>
                <a:uFillTx/>
                <a:latin typeface="Arial"/>
                <a:ea typeface="新細明體" charset="-120"/>
                <a:cs typeface="+mn-cs"/>
              </a:rPr>
              <a:t>1/2</a:t>
            </a:r>
            <a:endParaRPr kumimoji="1" lang="zh-TW" altLang="en-US" sz="2000" b="1" i="0" u="none" strike="noStrike" kern="1200" cap="none" spc="0" normalizeH="0" baseline="0" noProof="0" dirty="0">
              <a:ln>
                <a:noFill/>
              </a:ln>
              <a:solidFill>
                <a:srgbClr val="FFFFFF"/>
              </a:solidFill>
              <a:effectLst/>
              <a:uLnTx/>
              <a:uFillTx/>
              <a:latin typeface="Arial"/>
              <a:ea typeface="新細明體" charset="-120"/>
              <a:cs typeface="+mn-cs"/>
            </a:endParaRPr>
          </a:p>
        </p:txBody>
      </p:sp>
    </p:spTree>
    <p:extLst>
      <p:ext uri="{BB962C8B-B14F-4D97-AF65-F5344CB8AC3E}">
        <p14:creationId xmlns:p14="http://schemas.microsoft.com/office/powerpoint/2010/main" val="54072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19794"/>
            <a:ext cx="9144000" cy="6621574"/>
          </a:xfrm>
        </p:spPr>
        <p:txBody>
          <a:bodyPr/>
          <a:lstStyle/>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「那個</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稅吏卻遠遠地站著，連舉目望天都不敢，只是捶著自己的胸膛</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說：天主，可憐我這個罪人吧！</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「我告訴你們：這稅吏回到他家裡，成了正義的人，而那法利塞人卻不然。因為凡高舉自己的，必被貶抑；凡貶抑自己的，必被高舉。」</a:t>
            </a:r>
            <a:r>
              <a:rPr lang="en-US" altLang="zh-HK"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HK"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基督的福音。</a:t>
            </a:r>
            <a:endParaRPr lang="en-US" altLang="zh-HK"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0"/>
              </a:spcAft>
              <a:buNone/>
            </a:pP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眾：基督，我們讚美你！</a:t>
            </a:r>
          </a:p>
          <a:p>
            <a:pPr marL="0" indent="0" algn="just" eaLnBrk="1">
              <a:lnSpc>
                <a:spcPts val="4800"/>
              </a:lnSpc>
              <a:spcBef>
                <a:spcPts val="600"/>
              </a:spcBef>
              <a:spcAft>
                <a:spcPts val="0"/>
              </a:spcAft>
              <a:buNone/>
            </a:pP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809631" y="6237312"/>
            <a:ext cx="1226865" cy="400110"/>
          </a:xfrm>
          <a:prstGeom prst="rect">
            <a:avLst/>
          </a:prstGeom>
          <a:noFill/>
        </p:spPr>
        <p:txBody>
          <a:bodyPr wrap="square">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
        <p:nvSpPr>
          <p:cNvPr id="5" name="文字方塊 4">
            <a:extLst>
              <a:ext uri="{FF2B5EF4-FFF2-40B4-BE49-F238E27FC236}">
                <a16:creationId xmlns:a16="http://schemas.microsoft.com/office/drawing/2014/main" id="{677D2B3C-3642-4A9E-AE93-B3E145FE2DBE}"/>
              </a:ext>
            </a:extLst>
          </p:cNvPr>
          <p:cNvSpPr txBox="1"/>
          <p:nvPr/>
        </p:nvSpPr>
        <p:spPr>
          <a:xfrm>
            <a:off x="2987824" y="5944924"/>
            <a:ext cx="3528392" cy="584775"/>
          </a:xfrm>
          <a:prstGeom prst="rect">
            <a:avLst/>
          </a:prstGeom>
          <a:noFill/>
          <a:ln w="38100">
            <a:solidFill>
              <a:srgbClr val="00FF00"/>
            </a:solidFill>
          </a:ln>
        </p:spPr>
        <p:txBody>
          <a:bodyPr wrap="square" rtlCol="0">
            <a:spAutoFit/>
          </a:bodyPr>
          <a:lstStyle/>
          <a:p>
            <a:pPr algn="ctr"/>
            <a:r>
              <a:rPr lang="zh-TW" altLang="en-US" sz="3200" spc="-150" dirty="0">
                <a:solidFill>
                  <a:schemeClr val="bg1"/>
                </a:solidFill>
                <a:latin typeface="標楷體" panose="03000509000000000000" pitchFamily="65" charset="-120"/>
                <a:ea typeface="標楷體" panose="03000509000000000000" pitchFamily="65" charset="-120"/>
              </a:rPr>
              <a:t>靜默片刻 </a:t>
            </a:r>
            <a:r>
              <a:rPr lang="zh-TW" altLang="en-US" sz="3200" b="1" spc="-150" dirty="0">
                <a:solidFill>
                  <a:srgbClr val="FFFF00"/>
                </a:solidFill>
                <a:latin typeface="標楷體" panose="03000509000000000000" pitchFamily="65" charset="-120"/>
                <a:ea typeface="標楷體" panose="03000509000000000000" pitchFamily="65" charset="-120"/>
              </a:rPr>
              <a:t>默想聖道</a:t>
            </a:r>
          </a:p>
        </p:txBody>
      </p:sp>
    </p:spTree>
    <p:extLst>
      <p:ext uri="{BB962C8B-B14F-4D97-AF65-F5344CB8AC3E}">
        <p14:creationId xmlns:p14="http://schemas.microsoft.com/office/powerpoint/2010/main" val="236499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86A049-F482-4C82-A6EA-C4B1E1A45EEE}"/>
              </a:ext>
            </a:extLst>
          </p:cNvPr>
          <p:cNvSpPr>
            <a:spLocks noGrp="1" noChangeArrowheads="1"/>
          </p:cNvSpPr>
          <p:nvPr>
            <p:ph type="body" idx="1"/>
          </p:nvPr>
        </p:nvSpPr>
        <p:spPr>
          <a:xfrm>
            <a:off x="0" y="122063"/>
            <a:ext cx="9144000" cy="6691313"/>
          </a:xfrm>
        </p:spPr>
        <p:txBody>
          <a:bodyPr/>
          <a:lstStyle/>
          <a:p>
            <a:pPr algn="ctr" eaLnBrk="1" hangingPunct="1">
              <a:spcBef>
                <a:spcPct val="0"/>
              </a:spcBef>
              <a:spcAft>
                <a:spcPts val="600"/>
              </a:spcAft>
              <a:buFontTx/>
              <a:buNone/>
            </a:pPr>
            <a:r>
              <a:rPr lang="zh-TW" altLang="en-US" sz="3600" dirty="0">
                <a:solidFill>
                  <a:srgbClr val="FFFF00"/>
                </a:solidFill>
                <a:ea typeface="華康儷中黑" panose="020B0509000000000000" pitchFamily="49" charset="-120"/>
              </a:rPr>
              <a:t>常年期第三十主日</a:t>
            </a:r>
            <a:endParaRPr lang="en-US" altLang="zh-TW" dirty="0">
              <a:solidFill>
                <a:srgbClr val="FFFF00"/>
              </a:solidFill>
              <a:ea typeface="華康儷中黑" panose="020B0509000000000000" pitchFamily="49" charset="-120"/>
            </a:endParaRPr>
          </a:p>
          <a:p>
            <a:pPr algn="ctr" eaLnBrk="1" hangingPunct="1">
              <a:spcBef>
                <a:spcPct val="0"/>
              </a:spcBef>
              <a:buFontTx/>
              <a:buNone/>
            </a:pPr>
            <a:r>
              <a:rPr lang="en-US" altLang="zh-TW" dirty="0">
                <a:solidFill>
                  <a:schemeClr val="bg1"/>
                </a:solidFill>
                <a:ea typeface="華康儷中黑" pitchFamily="49" charset="-120"/>
              </a:rPr>
              <a:t>2025</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26</a:t>
            </a:r>
            <a:r>
              <a:rPr lang="zh-TW" altLang="en-US" dirty="0">
                <a:solidFill>
                  <a:schemeClr val="bg1"/>
                </a:solidFill>
                <a:ea typeface="華康儷中黑" pitchFamily="49" charset="-120"/>
              </a:rPr>
              <a:t>日</a:t>
            </a:r>
            <a:endParaRPr lang="zh-TW" altLang="en-US" sz="2800" dirty="0">
              <a:solidFill>
                <a:schemeClr val="bg1"/>
              </a:solidFill>
              <a:ea typeface="華康儷中黑" panose="020B0509000000000000" pitchFamily="49" charset="-120"/>
            </a:endParaRPr>
          </a:p>
          <a:p>
            <a:pPr algn="ctr" eaLnBrk="1" hangingPunct="1">
              <a:spcBef>
                <a:spcPts val="1200"/>
              </a:spcBef>
              <a:buFontTx/>
              <a:buNone/>
            </a:pPr>
            <a:r>
              <a:rPr lang="zh-TW" altLang="en-US" sz="5400" dirty="0">
                <a:solidFill>
                  <a:srgbClr val="FF0000"/>
                </a:solidFill>
                <a:highlight>
                  <a:srgbClr val="FFCCFF"/>
                </a:highlight>
                <a:ea typeface="華康正顏楷體W7" panose="03000709000000000000" pitchFamily="65" charset="-120"/>
              </a:rPr>
              <a:t>感</a:t>
            </a:r>
            <a:r>
              <a:rPr lang="zh-TW" altLang="en-US" sz="1400" dirty="0">
                <a:solidFill>
                  <a:srgbClr val="FF0000"/>
                </a:solidFill>
                <a:highlight>
                  <a:srgbClr val="FFCCFF"/>
                </a:highlight>
                <a:ea typeface="華康正顏楷體W7" panose="03000709000000000000" pitchFamily="65" charset="-120"/>
              </a:rPr>
              <a:t> </a:t>
            </a:r>
            <a:r>
              <a:rPr lang="zh-TW" altLang="en-US" sz="5400" dirty="0">
                <a:solidFill>
                  <a:srgbClr val="FF0000"/>
                </a:solidFill>
                <a:highlight>
                  <a:srgbClr val="FFCCFF"/>
                </a:highlight>
                <a:ea typeface="華康正顏楷體W7" panose="03000709000000000000" pitchFamily="65" charset="-120"/>
              </a:rPr>
              <a:t>恩</a:t>
            </a:r>
            <a:r>
              <a:rPr lang="zh-TW" altLang="en-US" sz="1200" dirty="0">
                <a:solidFill>
                  <a:srgbClr val="FFFF00"/>
                </a:solidFill>
                <a:ea typeface="華康正顏楷體W7" panose="03000709000000000000" pitchFamily="65" charset="-120"/>
              </a:rPr>
              <a:t> </a:t>
            </a:r>
            <a:r>
              <a:rPr lang="zh-TW" altLang="en-US" sz="4800" dirty="0">
                <a:solidFill>
                  <a:srgbClr val="FF0000"/>
                </a:solidFill>
                <a:highlight>
                  <a:srgbClr val="FFFF00"/>
                </a:highlight>
                <a:ea typeface="華康正顏楷體W7" panose="03000709000000000000" pitchFamily="65" charset="-120"/>
              </a:rPr>
              <a:t>祭</a:t>
            </a:r>
            <a:r>
              <a:rPr lang="zh-TW" altLang="en-US" sz="1200" dirty="0">
                <a:solidFill>
                  <a:srgbClr val="FFFF00"/>
                </a:solidFill>
                <a:ea typeface="華康正顏楷體W7" panose="03000709000000000000" pitchFamily="65" charset="-120"/>
              </a:rPr>
              <a:t> </a:t>
            </a:r>
            <a:r>
              <a:rPr lang="zh-TW" altLang="en-US" sz="4800" dirty="0">
                <a:solidFill>
                  <a:srgbClr val="FFFF00"/>
                </a:solidFill>
                <a:highlight>
                  <a:srgbClr val="FF0000"/>
                </a:highlight>
                <a:ea typeface="華康正顏楷體W7" panose="03000709000000000000" pitchFamily="65" charset="-120"/>
              </a:rPr>
              <a:t>宴</a:t>
            </a:r>
          </a:p>
          <a:p>
            <a:pPr algn="ctr" eaLnBrk="1" hangingPunct="1">
              <a:buFontTx/>
              <a:buNone/>
            </a:pPr>
            <a:endParaRPr lang="zh-TW" altLang="en-US" sz="1800" dirty="0">
              <a:solidFill>
                <a:schemeClr val="bg1"/>
              </a:solidFill>
              <a:ea typeface="華康儷中黑" panose="020B0509000000000000" pitchFamily="49" charset="-120"/>
            </a:endParaRPr>
          </a:p>
          <a:p>
            <a:pPr algn="ctr" eaLnBrk="1" hangingPunct="1">
              <a:lnSpc>
                <a:spcPts val="2500"/>
              </a:lnSpc>
              <a:spcBef>
                <a:spcPts val="600"/>
              </a:spcBef>
              <a:spcAft>
                <a:spcPts val="600"/>
              </a:spcAft>
              <a:buFontTx/>
              <a:buNone/>
            </a:pPr>
            <a:r>
              <a:rPr lang="zh-TW" altLang="en-US" sz="3600" dirty="0">
                <a:solidFill>
                  <a:schemeClr val="bg1"/>
                </a:solidFill>
                <a:ea typeface="華康儷中黑" panose="020B0509000000000000" pitchFamily="49" charset="-120"/>
              </a:rPr>
              <a:t>主 題</a:t>
            </a:r>
          </a:p>
          <a:p>
            <a:pPr algn="ctr" eaLnBrk="1" hangingPunct="1">
              <a:spcBef>
                <a:spcPts val="1200"/>
              </a:spcBef>
              <a:spcAft>
                <a:spcPts val="1200"/>
              </a:spcAft>
              <a:buFontTx/>
              <a:buNone/>
            </a:pPr>
            <a:r>
              <a:rPr lang="en-US" altLang="zh-TW" sz="6000" dirty="0">
                <a:solidFill>
                  <a:schemeClr val="bg1"/>
                </a:solidFill>
                <a:ea typeface="華康儷中黑" panose="020B0509000000000000" pitchFamily="49" charset="-120"/>
              </a:rPr>
              <a:t> </a:t>
            </a:r>
            <a:r>
              <a:rPr lang="zh-TW" altLang="en-US" sz="9600" dirty="0">
                <a:solidFill>
                  <a:srgbClr val="FFFF00"/>
                </a:solidFill>
                <a:ea typeface="華康儷中黑" panose="020B0509000000000000" pitchFamily="49" charset="-120"/>
              </a:rPr>
              <a:t>自 充 義 人</a:t>
            </a:r>
            <a:endParaRPr lang="en-US" altLang="zh-TW" sz="9600" dirty="0">
              <a:solidFill>
                <a:srgbClr val="FFFF00"/>
              </a:solidFill>
              <a:ea typeface="華康儷中黑" panose="020B0509000000000000" pitchFamily="49" charset="-120"/>
            </a:endParaRPr>
          </a:p>
          <a:p>
            <a:pPr algn="ctr" eaLnBrk="1" hangingPunct="1">
              <a:spcBef>
                <a:spcPts val="1200"/>
              </a:spcBef>
              <a:spcAft>
                <a:spcPts val="0"/>
              </a:spcAft>
              <a:buFontTx/>
              <a:buNone/>
            </a:pPr>
            <a:r>
              <a:rPr lang="en-US" altLang="zh-TW" sz="5400" dirty="0">
                <a:solidFill>
                  <a:schemeClr val="bg1"/>
                </a:solidFill>
                <a:ea typeface="華康儷中黑" panose="020B0509000000000000" pitchFamily="49" charset="-120"/>
              </a:rPr>
              <a:t>——</a:t>
            </a:r>
            <a:r>
              <a:rPr lang="zh-TW" altLang="en-US" sz="6000" dirty="0">
                <a:solidFill>
                  <a:schemeClr val="bg1"/>
                </a:solidFill>
                <a:ea typeface="華康儷中黑" panose="020B0509000000000000" pitchFamily="49" charset="-120"/>
              </a:rPr>
              <a:t>扮天主 替天行道</a:t>
            </a:r>
            <a:r>
              <a:rPr lang="en-US" altLang="zh-TW" sz="5400" dirty="0">
                <a:solidFill>
                  <a:schemeClr val="bg1"/>
                </a:solidFill>
                <a:ea typeface="華康儷中黑" panose="020B0509000000000000" pitchFamily="49" charset="-120"/>
              </a:rPr>
              <a:t>——</a:t>
            </a:r>
          </a:p>
        </p:txBody>
      </p:sp>
    </p:spTree>
    <p:extLst>
      <p:ext uri="{BB962C8B-B14F-4D97-AF65-F5344CB8AC3E}">
        <p14:creationId xmlns:p14="http://schemas.microsoft.com/office/powerpoint/2010/main" val="24470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6AF27518-CCEC-4F37-A62E-546AE97BFAC6}"/>
              </a:ext>
            </a:extLst>
          </p:cNvPr>
          <p:cNvSpPr>
            <a:spLocks noGrp="1" noChangeArrowheads="1"/>
          </p:cNvSpPr>
          <p:nvPr>
            <p:ph type="body" idx="1"/>
          </p:nvPr>
        </p:nvSpPr>
        <p:spPr>
          <a:xfrm>
            <a:off x="0" y="188615"/>
            <a:ext cx="9144000" cy="6408737"/>
          </a:xfrm>
        </p:spPr>
        <p:txBody>
          <a:bodyPr/>
          <a:lstStyle/>
          <a:p>
            <a:pPr algn="ctr" eaLnBrk="1" hangingPunct="1">
              <a:buFontTx/>
              <a:buNone/>
              <a:defRPr/>
            </a:pPr>
            <a:r>
              <a:rPr lang="zh-TW" altLang="en-US" sz="4400" dirty="0">
                <a:solidFill>
                  <a:srgbClr val="00FF00"/>
                </a:solidFill>
                <a:latin typeface="華康粗黑體" pitchFamily="49" charset="-120"/>
                <a:ea typeface="華康粗黑體" pitchFamily="49" charset="-120"/>
              </a:rPr>
              <a:t>參加彌撒的三種重要態度</a:t>
            </a:r>
            <a:r>
              <a:rPr lang="en-US" altLang="zh-TW" sz="2800" b="1" spc="-150" dirty="0">
                <a:solidFill>
                  <a:srgbClr val="FFFF00"/>
                </a:solidFill>
                <a:ea typeface="標楷體" panose="03000509000000000000" pitchFamily="65" charset="-120"/>
              </a:rPr>
              <a:t>(</a:t>
            </a:r>
            <a:r>
              <a:rPr lang="zh-TW" altLang="en-US" spc="-300" dirty="0">
                <a:solidFill>
                  <a:srgbClr val="FFFF00"/>
                </a:solidFill>
                <a:latin typeface="華康魏碑體(P)" panose="03000700000000000000" pitchFamily="66" charset="-120"/>
                <a:ea typeface="華康魏碑體(P)" panose="03000700000000000000" pitchFamily="66" charset="-120"/>
              </a:rPr>
              <a:t>也是生活態度</a:t>
            </a:r>
            <a:r>
              <a:rPr lang="en-US" altLang="zh-TW" sz="2800" b="1" spc="-150" dirty="0">
                <a:solidFill>
                  <a:srgbClr val="FFFF00"/>
                </a:solidFill>
                <a:ea typeface="標楷體" panose="03000509000000000000" pitchFamily="65" charset="-120"/>
              </a:rPr>
              <a:t>)</a:t>
            </a:r>
          </a:p>
          <a:p>
            <a:pPr eaLnBrk="1" hangingPunct="1">
              <a:lnSpc>
                <a:spcPts val="9300"/>
              </a:lnSpc>
              <a:spcBef>
                <a:spcPts val="1600"/>
              </a:spcBef>
              <a:buFontTx/>
              <a:buNone/>
              <a:defRPr/>
            </a:pPr>
            <a:r>
              <a:rPr lang="zh-TW" altLang="en-US" sz="9600" dirty="0">
                <a:solidFill>
                  <a:srgbClr val="FFFF00"/>
                </a:solidFill>
                <a:ea typeface="金梅毛碑楷" pitchFamily="49" charset="-120"/>
              </a:rPr>
              <a:t>      </a:t>
            </a:r>
            <a:r>
              <a:rPr lang="zh-TW" altLang="en-US" sz="4400" dirty="0">
                <a:solidFill>
                  <a:srgbClr val="FFFF00"/>
                </a:solidFill>
                <a:ea typeface="金梅毛碑楷" pitchFamily="49" charset="-120"/>
              </a:rPr>
              <a:t> </a:t>
            </a:r>
            <a:r>
              <a:rPr lang="zh-TW" altLang="en-US" sz="7200" dirty="0">
                <a:solidFill>
                  <a:srgbClr val="FFFF00"/>
                </a:solidFill>
                <a:latin typeface="華康布丁體" pitchFamily="81" charset="-120"/>
                <a:ea typeface="華康布丁體" pitchFamily="81" charset="-120"/>
              </a:rPr>
              <a:t>投入</a:t>
            </a:r>
            <a:endParaRPr lang="en-US" altLang="zh-TW" sz="7200" dirty="0">
              <a:solidFill>
                <a:srgbClr val="FFFF00"/>
              </a:solidFill>
              <a:latin typeface="華康布丁體" pitchFamily="81" charset="-120"/>
              <a:ea typeface="華康布丁體" pitchFamily="81" charset="-120"/>
            </a:endParaRPr>
          </a:p>
          <a:p>
            <a:pPr eaLnBrk="1" hangingPunct="1">
              <a:lnSpc>
                <a:spcPts val="9300"/>
              </a:lnSpc>
              <a:spcBef>
                <a:spcPts val="600"/>
              </a:spcBef>
              <a:buFontTx/>
              <a:buNone/>
              <a:defRPr/>
            </a:pPr>
            <a:r>
              <a:rPr lang="zh-TW" altLang="en-US" sz="9600" dirty="0">
                <a:solidFill>
                  <a:srgbClr val="66FF66"/>
                </a:solidFill>
                <a:ea typeface="金梅毛碑楷" pitchFamily="49" charset="-120"/>
              </a:rPr>
              <a:t> </a:t>
            </a:r>
            <a:r>
              <a:rPr lang="zh-TW" altLang="en-US" sz="8800" dirty="0">
                <a:solidFill>
                  <a:srgbClr val="66FF66"/>
                </a:solidFill>
                <a:ea typeface="金梅毛碑楷" pitchFamily="49" charset="-120"/>
              </a:rPr>
              <a:t>        </a:t>
            </a:r>
            <a:r>
              <a:rPr lang="zh-TW" altLang="en-US" sz="7200" dirty="0">
                <a:solidFill>
                  <a:srgbClr val="66FF66"/>
                </a:solidFill>
                <a:latin typeface="華康布丁體" pitchFamily="81" charset="-120"/>
                <a:ea typeface="華康布丁體" pitchFamily="81" charset="-120"/>
              </a:rPr>
              <a:t>專注</a:t>
            </a:r>
            <a:r>
              <a:rPr lang="zh-TW" altLang="en-US" sz="4000" dirty="0">
                <a:solidFill>
                  <a:srgbClr val="66FF66"/>
                </a:solidFill>
                <a:ea typeface="金梅毛碑楷" pitchFamily="49" charset="-120"/>
              </a:rPr>
              <a:t> </a:t>
            </a:r>
            <a:endParaRPr lang="en-US" altLang="zh-TW" dirty="0">
              <a:solidFill>
                <a:schemeClr val="bg1"/>
              </a:solidFill>
              <a:latin typeface="華康粗黑體" pitchFamily="49" charset="-120"/>
              <a:ea typeface="華康粗黑體" pitchFamily="49" charset="-120"/>
            </a:endParaRPr>
          </a:p>
          <a:p>
            <a:pPr eaLnBrk="1" hangingPunct="1">
              <a:lnSpc>
                <a:spcPts val="9300"/>
              </a:lnSpc>
              <a:spcBef>
                <a:spcPts val="600"/>
              </a:spcBef>
              <a:buFontTx/>
              <a:buNone/>
              <a:defRPr/>
            </a:pPr>
            <a:r>
              <a:rPr lang="zh-TW" altLang="en-US" sz="9600" dirty="0">
                <a:solidFill>
                  <a:srgbClr val="FFCCFF"/>
                </a:solidFill>
                <a:ea typeface="金梅毛碑楷" pitchFamily="49" charset="-120"/>
              </a:rPr>
              <a:t>          </a:t>
            </a:r>
            <a:r>
              <a:rPr lang="zh-TW" altLang="en-US" sz="4800" dirty="0">
                <a:solidFill>
                  <a:srgbClr val="FFCCFF"/>
                </a:solidFill>
                <a:ea typeface="金梅毛碑楷" pitchFamily="49" charset="-120"/>
              </a:rPr>
              <a:t> </a:t>
            </a:r>
            <a:r>
              <a:rPr lang="zh-TW" altLang="en-US" sz="7200" dirty="0">
                <a:solidFill>
                  <a:srgbClr val="FF99FF"/>
                </a:solidFill>
                <a:latin typeface="華康布丁體" pitchFamily="81" charset="-120"/>
                <a:ea typeface="華康布丁體" pitchFamily="81" charset="-120"/>
              </a:rPr>
              <a:t>付出感情 </a:t>
            </a:r>
            <a:endParaRPr lang="en-US" altLang="zh-TW" sz="7200" dirty="0">
              <a:solidFill>
                <a:srgbClr val="FF99FF"/>
              </a:solidFill>
              <a:latin typeface="華康布丁體" pitchFamily="81" charset="-120"/>
              <a:ea typeface="華康布丁體" pitchFamily="81" charset="-120"/>
            </a:endParaRPr>
          </a:p>
        </p:txBody>
      </p:sp>
      <p:sp>
        <p:nvSpPr>
          <p:cNvPr id="56324" name="文字方塊 4">
            <a:extLst>
              <a:ext uri="{FF2B5EF4-FFF2-40B4-BE49-F238E27FC236}">
                <a16:creationId xmlns:a16="http://schemas.microsoft.com/office/drawing/2014/main" id="{CEBCF33F-D6AF-4993-B642-404F2D4F627D}"/>
              </a:ext>
            </a:extLst>
          </p:cNvPr>
          <p:cNvSpPr txBox="1">
            <a:spLocks noChangeArrowheads="1"/>
          </p:cNvSpPr>
          <p:nvPr/>
        </p:nvSpPr>
        <p:spPr bwMode="auto">
          <a:xfrm>
            <a:off x="700410" y="1236663"/>
            <a:ext cx="1292662" cy="1008062"/>
          </a:xfrm>
          <a:prstGeom prst="rect">
            <a:avLst/>
          </a:prstGeom>
          <a:solidFill>
            <a:srgbClr val="9900CC"/>
          </a:solidFill>
          <a:ln w="28575">
            <a:solidFill>
              <a:srgbClr val="FFFF00"/>
            </a:solidFill>
            <a:miter lim="800000"/>
            <a:headEnd/>
            <a:tailEnd/>
          </a:ln>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FFFF00"/>
                </a:solidFill>
                <a:effectLst/>
                <a:uLnTx/>
                <a:uFillTx/>
                <a:latin typeface="華康儷中黑" panose="020B0509000000000000" pitchFamily="49" charset="-120"/>
                <a:ea typeface="華康儷中黑" panose="020B0509000000000000" pitchFamily="49" charset="-120"/>
                <a:cs typeface="+mn-cs"/>
              </a:rPr>
              <a:t>在</a:t>
            </a:r>
            <a:endParaRPr kumimoji="1" lang="en-US" altLang="zh-TW" sz="3600" b="0" i="0" u="none" strike="noStrike" kern="1200" cap="none" spc="0" normalizeH="0" baseline="0" noProof="0" dirty="0">
              <a:ln>
                <a:noFill/>
              </a:ln>
              <a:solidFill>
                <a:srgbClr val="FFFF00"/>
              </a:solidFill>
              <a:effectLst/>
              <a:uLnTx/>
              <a:uFillTx/>
              <a:latin typeface="華康儷中黑" panose="020B0509000000000000" pitchFamily="49" charset="-120"/>
              <a:ea typeface="華康儷中黑" panose="020B0509000000000000" pitchFamily="49"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FFFF00"/>
                </a:solidFill>
                <a:effectLst/>
                <a:uLnTx/>
                <a:uFillTx/>
                <a:latin typeface="華康儷中黑" panose="020B0509000000000000" pitchFamily="49" charset="-120"/>
                <a:ea typeface="華康儷中黑" panose="020B0509000000000000" pitchFamily="49" charset="-120"/>
                <a:cs typeface="+mn-cs"/>
              </a:rPr>
              <a:t>身            </a:t>
            </a:r>
          </a:p>
        </p:txBody>
      </p:sp>
      <p:sp>
        <p:nvSpPr>
          <p:cNvPr id="56325" name="文字方塊 5">
            <a:extLst>
              <a:ext uri="{FF2B5EF4-FFF2-40B4-BE49-F238E27FC236}">
                <a16:creationId xmlns:a16="http://schemas.microsoft.com/office/drawing/2014/main" id="{C70D05F8-990D-4896-AEE7-FE8A94564090}"/>
              </a:ext>
            </a:extLst>
          </p:cNvPr>
          <p:cNvSpPr txBox="1">
            <a:spLocks noChangeArrowheads="1"/>
          </p:cNvSpPr>
          <p:nvPr/>
        </p:nvSpPr>
        <p:spPr bwMode="auto">
          <a:xfrm>
            <a:off x="1404148" y="2492763"/>
            <a:ext cx="1292662" cy="1071562"/>
          </a:xfrm>
          <a:prstGeom prst="rect">
            <a:avLst/>
          </a:prstGeom>
          <a:solidFill>
            <a:srgbClr val="9900CC"/>
          </a:solidFill>
          <a:ln w="28575">
            <a:solidFill>
              <a:srgbClr val="00FF00"/>
            </a:solidFill>
            <a:miter lim="800000"/>
            <a:headEnd/>
            <a:tailEnd/>
          </a:ln>
        </p:spPr>
        <p:txBody>
          <a:bodyPr vert="eaVert" wrap="square">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00FF00"/>
                </a:solidFill>
                <a:effectLst/>
                <a:uLnTx/>
                <a:uFillTx/>
                <a:latin typeface="華康儷中黑" panose="020B0509000000000000" pitchFamily="49" charset="-120"/>
                <a:ea typeface="華康儷中黑" panose="020B0509000000000000" pitchFamily="49" charset="-120"/>
                <a:cs typeface="+mn-cs"/>
              </a:rPr>
              <a:t>在</a:t>
            </a:r>
            <a:endParaRPr kumimoji="1" lang="en-US" altLang="zh-TW" sz="3600" b="0" i="0" u="none" strike="noStrike" kern="1200" cap="none" spc="0" normalizeH="0" baseline="0" noProof="0" dirty="0">
              <a:ln>
                <a:noFill/>
              </a:ln>
              <a:solidFill>
                <a:srgbClr val="00FF00"/>
              </a:solidFill>
              <a:effectLst/>
              <a:uLnTx/>
              <a:uFillTx/>
              <a:latin typeface="華康儷中黑" panose="020B0509000000000000" pitchFamily="49" charset="-120"/>
              <a:ea typeface="華康儷中黑" panose="020B0509000000000000" pitchFamily="49"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00FF00"/>
                </a:solidFill>
                <a:effectLst/>
                <a:uLnTx/>
                <a:uFillTx/>
                <a:latin typeface="華康儷中黑" panose="020B0509000000000000" pitchFamily="49" charset="-120"/>
                <a:ea typeface="華康儷中黑" panose="020B0509000000000000" pitchFamily="49" charset="-120"/>
                <a:cs typeface="+mn-cs"/>
              </a:rPr>
              <a:t>腦</a:t>
            </a:r>
            <a:endParaRPr kumimoji="1" lang="en-US" altLang="zh-TW" sz="3600" b="0" i="0" u="none" strike="noStrike" kern="1200" cap="none" spc="0" normalizeH="0" baseline="0" noProof="0" dirty="0">
              <a:ln>
                <a:noFill/>
              </a:ln>
              <a:solidFill>
                <a:srgbClr val="00FF00"/>
              </a:solidFill>
              <a:effectLst/>
              <a:uLnTx/>
              <a:uFillTx/>
              <a:latin typeface="華康儷中黑" panose="020B0509000000000000" pitchFamily="49" charset="-120"/>
              <a:ea typeface="華康儷中黑" panose="020B0509000000000000" pitchFamily="49" charset="-120"/>
              <a:cs typeface="+mn-cs"/>
            </a:endParaRPr>
          </a:p>
        </p:txBody>
      </p:sp>
      <p:sp>
        <p:nvSpPr>
          <p:cNvPr id="56326" name="文字方塊 6">
            <a:extLst>
              <a:ext uri="{FF2B5EF4-FFF2-40B4-BE49-F238E27FC236}">
                <a16:creationId xmlns:a16="http://schemas.microsoft.com/office/drawing/2014/main" id="{D9DDFBED-BD92-495A-A789-8ACE3611E20E}"/>
              </a:ext>
            </a:extLst>
          </p:cNvPr>
          <p:cNvSpPr txBox="1">
            <a:spLocks noChangeArrowheads="1"/>
          </p:cNvSpPr>
          <p:nvPr/>
        </p:nvSpPr>
        <p:spPr bwMode="auto">
          <a:xfrm>
            <a:off x="2133395" y="3836909"/>
            <a:ext cx="1292662" cy="1071562"/>
          </a:xfrm>
          <a:prstGeom prst="rect">
            <a:avLst/>
          </a:prstGeom>
          <a:solidFill>
            <a:srgbClr val="9900CC"/>
          </a:solidFill>
          <a:ln w="28575">
            <a:solidFill>
              <a:srgbClr val="FFFF00"/>
            </a:solidFill>
            <a:miter lim="800000"/>
            <a:headEnd/>
            <a:tailEnd/>
          </a:ln>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FFCCFF"/>
                </a:solidFill>
                <a:effectLst/>
                <a:uLnTx/>
                <a:uFillTx/>
                <a:latin typeface="華康儷中黑" panose="020B0509000000000000" pitchFamily="49" charset="-120"/>
                <a:ea typeface="華康儷中黑" panose="020B0509000000000000" pitchFamily="49" charset="-120"/>
                <a:cs typeface="+mn-cs"/>
              </a:rPr>
              <a:t>在</a:t>
            </a:r>
            <a:endParaRPr kumimoji="1" lang="en-US" altLang="zh-TW" sz="3600" b="0" i="0" u="none" strike="noStrike" kern="1200" cap="none" spc="0" normalizeH="0" baseline="0" noProof="0" dirty="0">
              <a:ln>
                <a:noFill/>
              </a:ln>
              <a:solidFill>
                <a:srgbClr val="FFCCFF"/>
              </a:solidFill>
              <a:effectLst/>
              <a:uLnTx/>
              <a:uFillTx/>
              <a:latin typeface="華康儷中黑" panose="020B0509000000000000" pitchFamily="49" charset="-120"/>
              <a:ea typeface="華康儷中黑" panose="020B0509000000000000" pitchFamily="49"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FFCCFF"/>
                </a:solidFill>
                <a:effectLst/>
                <a:uLnTx/>
                <a:uFillTx/>
                <a:latin typeface="華康儷中黑" panose="020B0509000000000000" pitchFamily="49" charset="-120"/>
                <a:ea typeface="華康儷中黑" panose="020B0509000000000000" pitchFamily="49" charset="-120"/>
                <a:cs typeface="+mn-cs"/>
              </a:rPr>
              <a:t>心  </a:t>
            </a:r>
            <a:endParaRPr kumimoji="1" lang="en-US" altLang="zh-TW" sz="3600" b="0" i="0" u="none" strike="noStrike" kern="1200" cap="none" spc="0" normalizeH="0" baseline="0" noProof="0" dirty="0">
              <a:ln>
                <a:noFill/>
              </a:ln>
              <a:solidFill>
                <a:srgbClr val="FFCCFF"/>
              </a:solidFill>
              <a:effectLst/>
              <a:uLnTx/>
              <a:uFillTx/>
              <a:latin typeface="華康儷中黑" panose="020B0509000000000000" pitchFamily="49" charset="-120"/>
              <a:ea typeface="華康儷中黑" panose="020B0509000000000000" pitchFamily="49" charset="-120"/>
              <a:cs typeface="+mn-cs"/>
            </a:endParaRPr>
          </a:p>
        </p:txBody>
      </p:sp>
      <p:sp>
        <p:nvSpPr>
          <p:cNvPr id="2" name="文字方塊 1">
            <a:extLst>
              <a:ext uri="{FF2B5EF4-FFF2-40B4-BE49-F238E27FC236}">
                <a16:creationId xmlns:a16="http://schemas.microsoft.com/office/drawing/2014/main" id="{8B339E41-AC50-479F-8E3E-B8421F4B8E09}"/>
              </a:ext>
            </a:extLst>
          </p:cNvPr>
          <p:cNvSpPr txBox="1"/>
          <p:nvPr/>
        </p:nvSpPr>
        <p:spPr>
          <a:xfrm>
            <a:off x="354563" y="5305139"/>
            <a:ext cx="8481523" cy="646331"/>
          </a:xfrm>
          <a:prstGeom prst="rect">
            <a:avLst/>
          </a:prstGeom>
          <a:noFill/>
          <a:ln w="19050">
            <a:solidFill>
              <a:srgbClr val="FFFF00"/>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150" normalizeH="0" baseline="0" noProof="0" dirty="0">
                <a:ln>
                  <a:noFill/>
                </a:ln>
                <a:solidFill>
                  <a:srgbClr val="FFFFFF"/>
                </a:solidFill>
                <a:effectLst/>
                <a:uLnTx/>
                <a:uFillTx/>
                <a:latin typeface="華康正顏楷體W5" panose="03000509000000000000" pitchFamily="65" charset="-120"/>
                <a:ea typeface="華康正顏楷體W5" panose="03000509000000000000" pitchFamily="65" charset="-120"/>
                <a:cs typeface="+mn-cs"/>
              </a:rPr>
              <a:t>以虛集道</a:t>
            </a:r>
            <a:r>
              <a:rPr kumimoji="1" lang="zh-TW" altLang="en-US" sz="3200" b="0" i="0" u="none" strike="noStrike" kern="1200" cap="none" spc="-150" normalizeH="0" baseline="0" noProof="0" dirty="0">
                <a:ln>
                  <a:noFill/>
                </a:ln>
                <a:solidFill>
                  <a:srgbClr val="FFFF00"/>
                </a:solidFill>
                <a:effectLst/>
                <a:uLnTx/>
                <a:uFillTx/>
                <a:latin typeface="華康正顏楷體W5" panose="03000509000000000000" pitchFamily="65" charset="-120"/>
                <a:ea typeface="華康正顏楷體W5" panose="03000509000000000000" pitchFamily="65" charset="-120"/>
                <a:cs typeface="+mn-cs"/>
              </a:rPr>
              <a:t> </a:t>
            </a:r>
            <a:r>
              <a:rPr kumimoji="1" lang="zh-TW" altLang="en-US" sz="3600" b="0" i="0" u="none" strike="noStrike" kern="1200" cap="none" spc="-150" normalizeH="0" baseline="0" noProof="0" dirty="0">
                <a:ln>
                  <a:noFill/>
                </a:ln>
                <a:solidFill>
                  <a:srgbClr val="FFFF00"/>
                </a:solidFill>
                <a:effectLst/>
                <a:uLnTx/>
                <a:uFillTx/>
                <a:latin typeface="華康正顏楷體W5" panose="03000509000000000000" pitchFamily="65" charset="-120"/>
                <a:ea typeface="華康正顏楷體W5" panose="03000509000000000000" pitchFamily="65" charset="-120"/>
                <a:cs typeface="+mn-cs"/>
              </a:rPr>
              <a:t>以聽天籟 </a:t>
            </a:r>
            <a:r>
              <a:rPr kumimoji="1" lang="zh-TW" altLang="en-US" sz="3200" b="0" i="0" u="none" strike="noStrike" kern="1200" cap="none" spc="-150" normalizeH="0" baseline="0" noProof="0" dirty="0">
                <a:ln>
                  <a:noFill/>
                </a:ln>
                <a:solidFill>
                  <a:srgbClr val="FFFFFF"/>
                </a:solidFill>
                <a:effectLst/>
                <a:highlight>
                  <a:srgbClr val="FF0000"/>
                </a:highlight>
                <a:uLnTx/>
                <a:uFillTx/>
                <a:latin typeface="華康正顏楷體W5" panose="03000509000000000000" pitchFamily="65" charset="-120"/>
                <a:ea typeface="華康正顏楷體W5" panose="03000509000000000000" pitchFamily="65" charset="-120"/>
                <a:cs typeface="+mn-cs"/>
              </a:rPr>
              <a:t>神貧</a:t>
            </a:r>
            <a:r>
              <a:rPr kumimoji="1" lang="zh-TW" altLang="en-US" sz="3200" b="0" i="0" u="none" strike="noStrike" kern="1200" cap="none" spc="-150" normalizeH="0" baseline="0" noProof="0" dirty="0">
                <a:ln>
                  <a:noFill/>
                </a:ln>
                <a:solidFill>
                  <a:srgbClr val="FFFFFF"/>
                </a:solidFill>
                <a:effectLst/>
                <a:uLnTx/>
                <a:uFillTx/>
                <a:latin typeface="華康正顏楷體W5" panose="03000509000000000000" pitchFamily="65" charset="-120"/>
                <a:ea typeface="華康正顏楷體W5" panose="03000509000000000000" pitchFamily="65" charset="-120"/>
                <a:cs typeface="+mn-cs"/>
              </a:rPr>
              <a:t>迎主 </a:t>
            </a:r>
            <a:r>
              <a:rPr kumimoji="1" lang="zh-TW" altLang="en-US" sz="3600" b="0" i="0" u="none" strike="noStrike" kern="1200" cap="none" spc="-150" normalizeH="0" baseline="0" noProof="0" dirty="0">
                <a:ln>
                  <a:noFill/>
                </a:ln>
                <a:solidFill>
                  <a:srgbClr val="00FF00"/>
                </a:solidFill>
                <a:effectLst/>
                <a:uLnTx/>
                <a:uFillTx/>
                <a:latin typeface="華康正顏楷體W5" panose="03000509000000000000" pitchFamily="65" charset="-120"/>
                <a:ea typeface="華康正顏楷體W5" panose="03000509000000000000" pitchFamily="65" charset="-120"/>
                <a:cs typeface="+mn-cs"/>
              </a:rPr>
              <a:t>以聽聖言</a:t>
            </a:r>
            <a:endParaRPr kumimoji="1" lang="zh-HK" altLang="en-US" sz="3600" b="0" i="0" u="none" strike="noStrike" kern="1200" cap="none" spc="-150" normalizeH="0" baseline="0" noProof="0" dirty="0">
              <a:ln>
                <a:noFill/>
              </a:ln>
              <a:solidFill>
                <a:srgbClr val="00FF00"/>
              </a:solidFill>
              <a:effectLst/>
              <a:uLnTx/>
              <a:uFillTx/>
              <a:latin typeface="華康正顏楷體W5" panose="03000509000000000000" pitchFamily="65" charset="-120"/>
              <a:ea typeface="華康正顏楷體W5" panose="03000509000000000000" pitchFamily="65" charset="-120"/>
              <a:cs typeface="+mn-cs"/>
            </a:endParaRPr>
          </a:p>
        </p:txBody>
      </p:sp>
      <p:sp>
        <p:nvSpPr>
          <p:cNvPr id="12" name="文字方塊 11">
            <a:extLst>
              <a:ext uri="{FF2B5EF4-FFF2-40B4-BE49-F238E27FC236}">
                <a16:creationId xmlns:a16="http://schemas.microsoft.com/office/drawing/2014/main" id="{E86312B4-1852-4284-9002-D8008044900E}"/>
              </a:ext>
            </a:extLst>
          </p:cNvPr>
          <p:cNvSpPr txBox="1"/>
          <p:nvPr/>
        </p:nvSpPr>
        <p:spPr>
          <a:xfrm>
            <a:off x="275104" y="6096405"/>
            <a:ext cx="268269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srgbClr val="FF0000"/>
                </a:solidFill>
                <a:effectLst/>
                <a:highlight>
                  <a:srgbClr val="FFFF00"/>
                </a:highlight>
                <a:uLnTx/>
                <a:uFillTx/>
                <a:latin typeface="標楷體" panose="03000509000000000000" pitchFamily="65" charset="-120"/>
                <a:ea typeface="標楷體" panose="03000509000000000000" pitchFamily="65" charset="-120"/>
                <a:cs typeface="+mn-cs"/>
              </a:rPr>
              <a:t>請</a:t>
            </a:r>
            <a:r>
              <a:rPr kumimoji="1" lang="zh-TW" altLang="en-US" sz="2400" b="0" i="0" u="none" strike="noStrike" kern="1200" cap="none" spc="0" normalizeH="0" baseline="0" noProof="0" dirty="0">
                <a:ln>
                  <a:noFill/>
                </a:ln>
                <a:solidFill>
                  <a:srgbClr val="FF0000"/>
                </a:solidFill>
                <a:effectLst/>
                <a:highlight>
                  <a:srgbClr val="FFFF00"/>
                </a:highlight>
                <a:uLnTx/>
                <a:uFillTx/>
                <a:latin typeface="華康儷中黑(P)" panose="020B0500000000000000" pitchFamily="34" charset="-120"/>
                <a:ea typeface="華康儷中黑(P)" panose="020B0500000000000000" pitchFamily="34" charset="-120"/>
                <a:cs typeface="+mn-cs"/>
              </a:rPr>
              <a:t>關</a:t>
            </a:r>
            <a:r>
              <a:rPr kumimoji="1" lang="zh-TW" altLang="en-US" sz="2400" b="0" i="0" u="none" strike="noStrike" kern="1200" cap="none" spc="0" normalizeH="0" baseline="0" noProof="0" dirty="0">
                <a:ln>
                  <a:noFill/>
                </a:ln>
                <a:solidFill>
                  <a:srgbClr val="FF0000"/>
                </a:solidFill>
                <a:effectLst/>
                <a:highlight>
                  <a:srgbClr val="FFFF00"/>
                </a:highlight>
                <a:uLnTx/>
                <a:uFillTx/>
                <a:latin typeface="標楷體" panose="03000509000000000000" pitchFamily="65" charset="-120"/>
                <a:ea typeface="標楷體" panose="03000509000000000000" pitchFamily="65" charset="-120"/>
                <a:cs typeface="+mn-cs"/>
              </a:rPr>
              <a:t>機</a:t>
            </a:r>
            <a:r>
              <a:rPr kumimoji="1" lang="en-US" altLang="zh-TW" sz="2400" b="0"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a:t>
            </a:r>
            <a:r>
              <a:rPr kumimoji="1" lang="zh-TW" altLang="en-US" sz="2400" b="0" i="0" u="none" strike="noStrike" kern="1200" cap="none" spc="-30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不只</a:t>
            </a:r>
            <a:r>
              <a:rPr kumimoji="1" lang="zh-TW" altLang="en-US" sz="2400" b="0" i="0" u="none" strike="noStrike" kern="1200" cap="none" spc="-300" normalizeH="0" baseline="0" noProof="0" dirty="0">
                <a:ln>
                  <a:noFill/>
                </a:ln>
                <a:solidFill>
                  <a:srgbClr val="FFFFFF"/>
                </a:solidFill>
                <a:effectLst/>
                <a:uLnTx/>
                <a:uFillTx/>
                <a:latin typeface="華康儷中黑(P)" panose="020B0500000000000000" pitchFamily="34" charset="-120"/>
                <a:ea typeface="華康儷中黑(P)" panose="020B0500000000000000" pitchFamily="34" charset="-120"/>
                <a:cs typeface="+mn-cs"/>
              </a:rPr>
              <a:t>震</a:t>
            </a:r>
            <a:r>
              <a:rPr kumimoji="1" lang="zh-TW" altLang="en-US" sz="2400" b="0" i="0" u="none" strike="noStrike" kern="1200" cap="none" spc="-30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機</a:t>
            </a:r>
            <a:r>
              <a:rPr kumimoji="1" lang="en-US" altLang="zh-TW" sz="2400" b="0"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a:t>
            </a:r>
            <a:endParaRPr kumimoji="1" lang="zh-HK" altLang="en-US" sz="2400" b="0"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endParaRPr>
          </a:p>
        </p:txBody>
      </p:sp>
      <p:sp>
        <p:nvSpPr>
          <p:cNvPr id="4" name="文字方塊 3">
            <a:extLst>
              <a:ext uri="{FF2B5EF4-FFF2-40B4-BE49-F238E27FC236}">
                <a16:creationId xmlns:a16="http://schemas.microsoft.com/office/drawing/2014/main" id="{007254A1-69F8-465E-9398-2336F749F8D2}"/>
              </a:ext>
            </a:extLst>
          </p:cNvPr>
          <p:cNvSpPr txBox="1"/>
          <p:nvPr/>
        </p:nvSpPr>
        <p:spPr>
          <a:xfrm>
            <a:off x="6624731" y="1083450"/>
            <a:ext cx="2211355" cy="2462213"/>
          </a:xfrm>
          <a:prstGeom prst="rect">
            <a:avLst/>
          </a:prstGeom>
          <a:noFill/>
          <a:ln w="1905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zh-TW" altLang="en-US" sz="3600" b="0" i="0" u="none" strike="noStrike" kern="1200" cap="none" spc="0" normalizeH="0" baseline="0" noProof="0" dirty="0">
                <a:ln>
                  <a:noFill/>
                </a:ln>
                <a:solidFill>
                  <a:srgbClr val="FFFF00"/>
                </a:solidFill>
                <a:effectLst/>
                <a:uLnTx/>
                <a:uFillTx/>
                <a:latin typeface="華康正顏楷體W7(P)" panose="03000700000000000000" pitchFamily="66" charset="-120"/>
                <a:ea typeface="華康正顏楷體W7(P)" panose="03000700000000000000" pitchFamily="66" charset="-120"/>
                <a:cs typeface="+mn-cs"/>
              </a:rPr>
              <a:t>要活得</a:t>
            </a:r>
            <a:endParaRPr kumimoji="0" lang="en-US" altLang="zh-TW" sz="3600" b="0" i="0" u="none" strike="noStrike" kern="1200" cap="none" spc="0" normalizeH="0" baseline="0" noProof="0" dirty="0">
              <a:ln>
                <a:noFill/>
              </a:ln>
              <a:solidFill>
                <a:srgbClr val="FFFF00"/>
              </a:solidFill>
              <a:effectLst/>
              <a:uLnTx/>
              <a:uFillTx/>
              <a:latin typeface="華康正顏楷體W7(P)" panose="03000700000000000000" pitchFamily="66" charset="-120"/>
              <a:ea typeface="華康正顏楷體W7(P)" panose="03000700000000000000" pitchFamily="66"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FFFF"/>
                </a:solidFill>
                <a:effectLst/>
                <a:uLnTx/>
                <a:uFillTx/>
                <a:latin typeface="華康正顏楷體W7(P)" panose="03000700000000000000" pitchFamily="66" charset="-120"/>
                <a:ea typeface="華康正顏楷體W7(P)" panose="03000700000000000000" pitchFamily="66" charset="-120"/>
                <a:cs typeface="+mn-cs"/>
              </a:rPr>
              <a:t>積極 </a:t>
            </a:r>
            <a:endParaRPr kumimoji="0" lang="en-US" altLang="zh-TW" sz="3600" b="0" i="0" u="none" strike="noStrike" kern="1200" cap="none" spc="0" normalizeH="0" baseline="0" noProof="0" dirty="0">
              <a:ln>
                <a:noFill/>
              </a:ln>
              <a:solidFill>
                <a:srgbClr val="FFFFFF"/>
              </a:solidFill>
              <a:effectLst/>
              <a:uLnTx/>
              <a:uFillTx/>
              <a:latin typeface="華康正顏楷體W7(P)" panose="03000700000000000000" pitchFamily="66" charset="-120"/>
              <a:ea typeface="華康正顏楷體W7(P)" panose="03000700000000000000" pitchFamily="66"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66FF"/>
                </a:solidFill>
                <a:effectLst/>
                <a:uLnTx/>
                <a:uFillTx/>
                <a:latin typeface="華康正顏楷體W7(P)" panose="03000700000000000000" pitchFamily="66" charset="-120"/>
                <a:ea typeface="華康正顏楷體W7(P)" panose="03000700000000000000" pitchFamily="66" charset="-120"/>
                <a:cs typeface="+mn-cs"/>
              </a:rPr>
              <a:t>快樂 </a:t>
            </a:r>
            <a:endParaRPr kumimoji="0" lang="en-US" altLang="zh-TW" sz="3600" b="0" i="0" u="none" strike="noStrike" kern="1200" cap="none" spc="0" normalizeH="0" baseline="0" noProof="0" dirty="0">
              <a:ln>
                <a:noFill/>
              </a:ln>
              <a:solidFill>
                <a:srgbClr val="FF66FF"/>
              </a:solidFill>
              <a:effectLst/>
              <a:uLnTx/>
              <a:uFillTx/>
              <a:latin typeface="華康正顏楷體W7(P)" panose="03000700000000000000" pitchFamily="66" charset="-120"/>
              <a:ea typeface="華康正顏楷體W7(P)" panose="03000700000000000000" pitchFamily="66"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FFFF"/>
                </a:solidFill>
                <a:effectLst/>
                <a:uLnTx/>
                <a:uFillTx/>
                <a:latin typeface="華康正顏楷體W7(P)" panose="03000700000000000000" pitchFamily="66" charset="-120"/>
                <a:ea typeface="華康正顏楷體W7(P)" panose="03000700000000000000" pitchFamily="66" charset="-120"/>
                <a:cs typeface="+mn-cs"/>
              </a:rPr>
              <a:t>       </a:t>
            </a:r>
            <a:r>
              <a:rPr kumimoji="0" lang="zh-TW" altLang="en-US" sz="3600" b="0" i="0" u="none" strike="noStrike" kern="1200" cap="none" spc="0" normalizeH="0" baseline="0" noProof="0" dirty="0">
                <a:ln>
                  <a:noFill/>
                </a:ln>
                <a:solidFill>
                  <a:srgbClr val="00FF00"/>
                </a:solidFill>
                <a:effectLst/>
                <a:uLnTx/>
                <a:uFillTx/>
                <a:latin typeface="華康正顏楷體W7(P)" panose="03000700000000000000" pitchFamily="66" charset="-120"/>
                <a:ea typeface="華康正顏楷體W7(P)" panose="03000700000000000000" pitchFamily="66" charset="-120"/>
                <a:cs typeface="+mn-cs"/>
              </a:rPr>
              <a:t>有用</a:t>
            </a:r>
          </a:p>
        </p:txBody>
      </p:sp>
    </p:spTree>
    <p:extLst>
      <p:ext uri="{BB962C8B-B14F-4D97-AF65-F5344CB8AC3E}">
        <p14:creationId xmlns:p14="http://schemas.microsoft.com/office/powerpoint/2010/main" val="54649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A85D72F1-F376-490E-AB10-134F3645508F}"/>
              </a:ext>
            </a:extLst>
          </p:cNvPr>
          <p:cNvSpPr>
            <a:spLocks noGrp="1"/>
          </p:cNvSpPr>
          <p:nvPr>
            <p:ph type="subTitle" idx="1"/>
          </p:nvPr>
        </p:nvSpPr>
        <p:spPr>
          <a:xfrm>
            <a:off x="35496" y="188640"/>
            <a:ext cx="9108504" cy="6480720"/>
          </a:xfrm>
        </p:spPr>
        <p:txBody>
          <a:bodyPr/>
          <a:lstStyle/>
          <a:p>
            <a:pPr marL="360000" indent="-457200"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天主樂於俯聽</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受壓迫者的祈禱</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決不輕視孤兒的哀求</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謙卑人的祈禱</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穿雲而上</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en-US" altLang="zh-TW" sz="4000" dirty="0">
              <a:solidFill>
                <a:schemeClr val="bg1"/>
              </a:solidFill>
            </a:endParaRPr>
          </a:p>
          <a:p>
            <a:pPr marL="360000" indent="-457200"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我已被</a:t>
            </a: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rPr>
              <a:t>奠祭</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我離世的時期</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已經近了</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這場好仗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我已</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打</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完</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這場賽跑</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我已跑到</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終點</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這信仰</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我已</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保持了</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en-US" altLang="zh-TW" sz="4000" dirty="0">
              <a:solidFill>
                <a:schemeClr val="bg1"/>
              </a:solidFill>
            </a:endParaRPr>
          </a:p>
          <a:p>
            <a:pPr marL="360000" indent="-457200"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耶穌向幾個</a:t>
            </a: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rPr>
              <a:t>自充為義人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而</a:t>
            </a: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rPr>
              <a:t>輕視其他人</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的人設了這個比喻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法利塞人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我感謝你</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因為我不像其他人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稅吏卻連舉目望天都不敢</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只是捶著自己的胸膛</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zh-TW" altLang="en-US" sz="4000" dirty="0">
              <a:solidFill>
                <a:schemeClr val="bg1"/>
              </a:solidFill>
            </a:endParaRPr>
          </a:p>
        </p:txBody>
      </p:sp>
    </p:spTree>
    <p:extLst>
      <p:ext uri="{BB962C8B-B14F-4D97-AF65-F5344CB8AC3E}">
        <p14:creationId xmlns:p14="http://schemas.microsoft.com/office/powerpoint/2010/main" val="329779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A85D72F1-F376-490E-AB10-134F3645508F}"/>
              </a:ext>
            </a:extLst>
          </p:cNvPr>
          <p:cNvSpPr>
            <a:spLocks noGrp="1"/>
          </p:cNvSpPr>
          <p:nvPr>
            <p:ph type="subTitle" idx="1"/>
          </p:nvPr>
        </p:nvSpPr>
        <p:spPr>
          <a:xfrm>
            <a:off x="35496" y="188640"/>
            <a:ext cx="9108504" cy="6480720"/>
          </a:xfrm>
        </p:spPr>
        <p:txBody>
          <a:bodyPr/>
          <a:lstStyle/>
          <a:p>
            <a:pPr marL="360000" indent="-457200" algn="l">
              <a:spcBef>
                <a:spcPts val="0"/>
              </a:spcBef>
              <a:spcAft>
                <a:spcPts val="1800"/>
              </a:spcAft>
            </a:pP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天主樂於俯聽</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受壓迫者的祈禱</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決不輕視孤兒的哀求</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謙卑人的祈禱</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穿雲而上</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360000" indent="-457200" algn="l">
              <a:spcBef>
                <a:spcPts val="0"/>
              </a:spcBef>
              <a:spcAft>
                <a:spcPts val="1800"/>
              </a:spcAft>
            </a:pP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壓迫者的</a:t>
            </a:r>
            <a:r>
              <a:rPr lang="zh-TW" altLang="en-US" sz="3600" dirty="0">
                <a:solidFill>
                  <a:srgbClr val="FF0000"/>
                </a:solidFill>
                <a:highlight>
                  <a:srgbClr val="FFFFFF"/>
                </a:highlight>
                <a:latin typeface="Calibri" panose="020F0502020204030204" pitchFamily="34" charset="0"/>
                <a:ea typeface="華康儷中黑" panose="020B0509000000000000" pitchFamily="49" charset="-120"/>
                <a:cs typeface="Calibri" panose="020F0502020204030204" pitchFamily="34" charset="0"/>
              </a:rPr>
              <a:t>另類懲罰</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1.</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未必真快樂</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2.</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害怕未來的審判</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3.</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害怕今生的報復</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4</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嚐不到助人和愛人的喜樂</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5.</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達不到莊子</a:t>
            </a:r>
            <a:r>
              <a:rPr lang="zh-TW" altLang="en-US" sz="3600" dirty="0">
                <a:solidFill>
                  <a:srgbClr val="FFFF00"/>
                </a:solidFill>
                <a:latin typeface="Calibri" panose="020F0502020204030204" pitchFamily="34" charset="0"/>
                <a:ea typeface="華康儷中黑" panose="020B0509000000000000" pitchFamily="49" charset="-120"/>
                <a:cs typeface="Calibri" panose="020F0502020204030204" pitchFamily="34" charset="0"/>
              </a:rPr>
              <a:t>至人無夢</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的境界</a:t>
            </a:r>
            <a:r>
              <a:rPr lang="en-US" altLang="zh-TW"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6.</a:t>
            </a:r>
            <a:r>
              <a:rPr lang="zh-TW" altLang="en-US"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做不了好人</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a:t>
            </a:r>
            <a:r>
              <a:rPr lang="zh-TW" altLang="en-US"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偉人</a:t>
            </a:r>
            <a:r>
              <a:rPr lang="en-US" altLang="zh-TW" sz="3600" dirty="0">
                <a:solidFill>
                  <a:srgbClr val="00FF00"/>
                </a:solidFill>
                <a:latin typeface="Calibri" panose="020F0502020204030204" pitchFamily="34" charset="0"/>
                <a:ea typeface="Calibri" panose="020F0502020204030204" pitchFamily="34" charset="0"/>
                <a:cs typeface="Calibri" panose="020F0502020204030204" pitchFamily="34" charset="0"/>
              </a:rPr>
              <a:t>,</a:t>
            </a:r>
            <a:r>
              <a:rPr lang="zh-TW" altLang="en-US" sz="3600" dirty="0">
                <a:solidFill>
                  <a:srgbClr val="00FF00"/>
                </a:solidFill>
                <a:latin typeface="Calibri" panose="020F0502020204030204" pitchFamily="34" charset="0"/>
                <a:ea typeface="華康儷中黑" panose="020B0509000000000000" pitchFamily="49" charset="-120"/>
                <a:cs typeface="Calibri" panose="020F0502020204030204" pitchFamily="34" charset="0"/>
              </a:rPr>
              <a:t>聖人</a:t>
            </a:r>
            <a:r>
              <a:rPr lang="zh-TW" altLang="en-US" sz="3600" dirty="0">
                <a:solidFill>
                  <a:srgbClr val="FF0000"/>
                </a:solidFill>
                <a:highlight>
                  <a:srgbClr val="FFFF00"/>
                </a:highlight>
                <a:latin typeface="Calibri" panose="020F0502020204030204" pitchFamily="34" charset="0"/>
                <a:ea typeface="華康儷中黑" panose="020B0509000000000000" pitchFamily="49" charset="-120"/>
                <a:cs typeface="Calibri" panose="020F0502020204030204" pitchFamily="34" charset="0"/>
              </a:rPr>
              <a:t>慘</a:t>
            </a:r>
            <a:r>
              <a:rPr lang="en-US" altLang="zh-TW" sz="36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zh-TW" altLang="en-US" sz="2800" dirty="0">
                <a:solidFill>
                  <a:srgbClr val="FF0000"/>
                </a:solidFill>
                <a:highlight>
                  <a:srgbClr val="FFFF00"/>
                </a:highlight>
                <a:latin typeface="Calibri" panose="020F0502020204030204" pitchFamily="34" charset="0"/>
                <a:ea typeface="華康儷中黑" panose="020B0509000000000000" pitchFamily="49" charset="-120"/>
                <a:cs typeface="Calibri" panose="020F0502020204030204" pitchFamily="34" charset="0"/>
              </a:rPr>
              <a:t>慘</a:t>
            </a:r>
            <a:r>
              <a:rPr lang="en-US" altLang="zh-TW" sz="28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zh-TW" altLang="en-US" sz="2400" dirty="0">
                <a:solidFill>
                  <a:srgbClr val="FF0000"/>
                </a:solidFill>
                <a:highlight>
                  <a:srgbClr val="FFFF00"/>
                </a:highlight>
                <a:latin typeface="Calibri" panose="020F0502020204030204" pitchFamily="34" charset="0"/>
                <a:ea typeface="華康儷中黑" panose="020B0509000000000000" pitchFamily="49" charset="-120"/>
                <a:cs typeface="Calibri" panose="020F0502020204030204" pitchFamily="34" charset="0"/>
              </a:rPr>
              <a:t>慘</a:t>
            </a:r>
            <a:r>
              <a:rPr lang="en-US" altLang="zh-TW" sz="2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zh-TW" altLang="en-US" sz="2000" dirty="0">
                <a:solidFill>
                  <a:srgbClr val="FF0000"/>
                </a:solidFill>
                <a:highlight>
                  <a:srgbClr val="FFFF00"/>
                </a:highlight>
                <a:latin typeface="Calibri" panose="020F0502020204030204" pitchFamily="34" charset="0"/>
                <a:ea typeface="華康儷中黑" panose="020B0509000000000000" pitchFamily="49" charset="-120"/>
                <a:cs typeface="Calibri" panose="020F0502020204030204" pitchFamily="34" charset="0"/>
              </a:rPr>
              <a:t>慘</a:t>
            </a:r>
            <a:r>
              <a:rPr lang="en-US" altLang="zh-TW" sz="20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p>
          <a:p>
            <a:pPr marL="360000" indent="-457200" algn="l">
              <a:spcBef>
                <a:spcPts val="0"/>
              </a:spcBef>
              <a:spcAft>
                <a:spcPts val="1800"/>
              </a:spcAft>
            </a:pPr>
            <a:r>
              <a:rPr lang="zh-TW" altLang="en-US" sz="36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天之</a:t>
            </a:r>
            <a:r>
              <a:rPr lang="zh-TW" altLang="en-US" sz="3600" dirty="0">
                <a:solidFill>
                  <a:schemeClr val="bg1"/>
                </a:solidFill>
                <a:latin typeface="Calibri" panose="020F0502020204030204" pitchFamily="34" charset="0"/>
                <a:ea typeface="華康儷中黑" panose="020B0509000000000000" pitchFamily="49" charset="-120"/>
                <a:cs typeface="Calibri" panose="020F0502020204030204" pitchFamily="34" charset="0"/>
              </a:rPr>
              <a:t>生斯民</a:t>
            </a:r>
            <a:r>
              <a:rPr lang="zh-TW" altLang="en-US" sz="36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也</a:t>
            </a:r>
            <a:r>
              <a:rPr lang="en-US" altLang="zh-TW"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使先知覺後知</a:t>
            </a:r>
            <a:r>
              <a:rPr lang="en-US" altLang="zh-TW"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使先覺覺後覺也</a:t>
            </a:r>
            <a:r>
              <a:rPr lang="zh-TW" altLang="en-US" sz="3600" b="0" i="0" dirty="0">
                <a:solidFill>
                  <a:srgbClr val="FFFF00"/>
                </a:solidFill>
                <a:effectLst/>
                <a:latin typeface="Calibri" panose="020F0502020204030204" pitchFamily="34" charset="0"/>
                <a:ea typeface="華康儷中黑" panose="020B0509000000000000" pitchFamily="49" charset="-120"/>
                <a:cs typeface="Calibri" panose="020F0502020204030204" pitchFamily="34" charset="0"/>
              </a:rPr>
              <a:t>予</a:t>
            </a:r>
            <a:r>
              <a:rPr lang="en-US" altLang="zh-TW" sz="36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FF00"/>
                </a:solidFill>
                <a:effectLst/>
                <a:latin typeface="Calibri" panose="020F0502020204030204" pitchFamily="34" charset="0"/>
                <a:ea typeface="華康儷中黑" panose="020B0509000000000000" pitchFamily="49" charset="-120"/>
                <a:cs typeface="Calibri" panose="020F0502020204030204" pitchFamily="34" charset="0"/>
              </a:rPr>
              <a:t>天民之先覺者也</a:t>
            </a:r>
            <a:r>
              <a:rPr lang="en-US" altLang="zh-TW" sz="36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FF00"/>
                </a:solidFill>
                <a:effectLst/>
                <a:latin typeface="Calibri" panose="020F0502020204030204" pitchFamily="34" charset="0"/>
                <a:ea typeface="華康儷中黑" panose="020B0509000000000000" pitchFamily="49" charset="-120"/>
                <a:cs typeface="Calibri" panose="020F0502020204030204" pitchFamily="34" charset="0"/>
              </a:rPr>
              <a:t>予將以斯道覺斯民也</a:t>
            </a:r>
            <a:r>
              <a:rPr lang="en-US" altLang="zh-TW" sz="36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FF00"/>
                </a:solidFill>
                <a:effectLst/>
                <a:latin typeface="Calibri" panose="020F0502020204030204" pitchFamily="34" charset="0"/>
                <a:ea typeface="華康儷中黑" panose="020B0509000000000000" pitchFamily="49" charset="-120"/>
                <a:cs typeface="Calibri" panose="020F0502020204030204" pitchFamily="34" charset="0"/>
              </a:rPr>
              <a:t>非予覺之</a:t>
            </a:r>
            <a:r>
              <a:rPr lang="en-US" altLang="zh-TW" sz="36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FF00"/>
                </a:solidFill>
                <a:effectLst/>
                <a:latin typeface="Calibri" panose="020F0502020204030204" pitchFamily="34" charset="0"/>
                <a:ea typeface="華康儷中黑" panose="020B0509000000000000" pitchFamily="49" charset="-120"/>
                <a:cs typeface="Calibri" panose="020F0502020204030204" pitchFamily="34" charset="0"/>
              </a:rPr>
              <a:t>而誰也</a:t>
            </a:r>
            <a:r>
              <a:rPr lang="en-US" altLang="zh-TW" sz="36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思天下之民匹夫匹婦</a:t>
            </a:r>
            <a:r>
              <a:rPr lang="zh-TW" altLang="en-US" sz="3600" b="0" i="1" dirty="0">
                <a:solidFill>
                  <a:srgbClr val="FF0000"/>
                </a:solidFill>
                <a:effectLst/>
                <a:highlight>
                  <a:srgbClr val="FFFFFF"/>
                </a:highlight>
                <a:latin typeface="Calibri" panose="020F0502020204030204" pitchFamily="34" charset="0"/>
                <a:ea typeface="華康儷中黑" panose="020B0509000000000000" pitchFamily="49" charset="-120"/>
                <a:cs typeface="Calibri" panose="020F0502020204030204" pitchFamily="34" charset="0"/>
              </a:rPr>
              <a:t>有不行天國之道者</a:t>
            </a:r>
            <a:r>
              <a:rPr lang="en-US" altLang="zh-TW" sz="3600" b="0" i="1" dirty="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0000"/>
                </a:solidFill>
                <a:effectLst/>
                <a:highlight>
                  <a:srgbClr val="FFFFFF"/>
                </a:highlight>
                <a:latin typeface="Calibri" panose="020F0502020204030204" pitchFamily="34" charset="0"/>
                <a:ea typeface="華康儷中黑" panose="020B0509000000000000" pitchFamily="49" charset="-120"/>
                <a:cs typeface="Calibri" panose="020F0502020204030204" pitchFamily="34" charset="0"/>
              </a:rPr>
              <a:t>若己推而</a:t>
            </a:r>
            <a:r>
              <a:rPr lang="zh-TW" altLang="en-US" sz="3600" dirty="0">
                <a:solidFill>
                  <a:srgbClr val="FF0000"/>
                </a:solidFill>
                <a:highlight>
                  <a:srgbClr val="FFFFFF"/>
                </a:highlight>
                <a:latin typeface="Calibri" panose="020F0502020204030204" pitchFamily="34" charset="0"/>
                <a:ea typeface="華康儷中黑" panose="020B0509000000000000" pitchFamily="49" charset="-120"/>
                <a:cs typeface="Calibri" panose="020F0502020204030204" pitchFamily="34" charset="0"/>
              </a:rPr>
              <a:t>內</a:t>
            </a:r>
            <a:r>
              <a:rPr lang="en-US" altLang="zh-TW" sz="2000" dirty="0">
                <a:solidFill>
                  <a:srgbClr val="FF0000"/>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zh-TW" altLang="en-US" sz="2000" dirty="0">
                <a:solidFill>
                  <a:srgbClr val="FF0000"/>
                </a:solidFill>
                <a:highlight>
                  <a:srgbClr val="FFFFFF"/>
                </a:highlight>
                <a:latin typeface="Calibri" panose="020F0502020204030204" pitchFamily="34" charset="0"/>
                <a:ea typeface="華康儷中黑" panose="020B0509000000000000" pitchFamily="49" charset="-120"/>
                <a:cs typeface="Calibri" panose="020F0502020204030204" pitchFamily="34" charset="0"/>
              </a:rPr>
              <a:t>納</a:t>
            </a:r>
            <a:r>
              <a:rPr lang="en-US" altLang="zh-TW" sz="2000" dirty="0">
                <a:solidFill>
                  <a:srgbClr val="FF0000"/>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zh-TW" altLang="en-US" sz="3600" b="0" i="0" dirty="0">
                <a:solidFill>
                  <a:srgbClr val="FF0000"/>
                </a:solidFill>
                <a:effectLst/>
                <a:highlight>
                  <a:srgbClr val="FFFFFF"/>
                </a:highlight>
                <a:latin typeface="Calibri" panose="020F0502020204030204" pitchFamily="34" charset="0"/>
                <a:ea typeface="華康儷中黑" panose="020B0509000000000000" pitchFamily="49" charset="-120"/>
                <a:cs typeface="Calibri" panose="020F0502020204030204" pitchFamily="34" charset="0"/>
              </a:rPr>
              <a:t>之溝中</a:t>
            </a:r>
            <a:r>
              <a:rPr lang="en-US" altLang="zh-TW" sz="3600" b="0" i="0" dirty="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en-US" altLang="zh-TW"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2400" b="0" i="0" dirty="0">
                <a:solidFill>
                  <a:schemeClr val="bg1"/>
                </a:solidFill>
                <a:effectLst/>
                <a:latin typeface="Calibri" panose="020F0502020204030204" pitchFamily="34" charset="0"/>
                <a:ea typeface="華康儷中黑" panose="020B0509000000000000" pitchFamily="49" charset="-120"/>
                <a:cs typeface="Calibri" panose="020F0502020204030204" pitchFamily="34" charset="0"/>
              </a:rPr>
              <a:t>孟</a:t>
            </a:r>
            <a:r>
              <a:rPr lang="en-US" altLang="zh-TW"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7341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A85D72F1-F376-490E-AB10-134F3645508F}"/>
              </a:ext>
            </a:extLst>
          </p:cNvPr>
          <p:cNvSpPr>
            <a:spLocks noGrp="1"/>
          </p:cNvSpPr>
          <p:nvPr>
            <p:ph type="subTitle" idx="1"/>
          </p:nvPr>
        </p:nvSpPr>
        <p:spPr>
          <a:xfrm>
            <a:off x="35496" y="188640"/>
            <a:ext cx="9108504" cy="6480720"/>
          </a:xfrm>
        </p:spPr>
        <p:txBody>
          <a:bodyPr/>
          <a:lstStyle/>
          <a:p>
            <a:pPr marL="360000" indent="-457200" algn="l">
              <a:spcBef>
                <a:spcPts val="0"/>
              </a:spcBef>
              <a:spcAft>
                <a:spcPts val="1800"/>
              </a:spcAft>
            </a:pP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我已被</a:t>
            </a:r>
            <a:r>
              <a:rPr lang="zh-TW" altLang="en-US" sz="4000" dirty="0">
                <a:solidFill>
                  <a:srgbClr val="FF0000"/>
                </a:solidFill>
                <a:highlight>
                  <a:srgbClr val="FFFF00"/>
                </a:highlight>
                <a:latin typeface="華康正顏楷體W7(P)" panose="03000700000000000000" pitchFamily="66" charset="-120"/>
                <a:ea typeface="華康正顏楷體W7(P)" panose="03000700000000000000" pitchFamily="66" charset="-120"/>
                <a:cs typeface="Calibri" panose="020F0502020204030204" pitchFamily="34" charset="0"/>
              </a:rPr>
              <a:t>奠祭</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我離世的時期</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已經近了</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這場好仗</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我已</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打</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完</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這場賽跑</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我已跑到</a:t>
            </a:r>
            <a:br>
              <a:rPr lang="en-US" altLang="zh-TW"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b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終點</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這信仰</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我已</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保持了</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360000" indent="-457200"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生命成為祭品</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用生命光榮天主</a:t>
            </a:r>
            <a:b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b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投身</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獻上一切</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i="1"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版權所有 歡迎複製</a:t>
            </a:r>
            <a:r>
              <a:rPr lang="zh-TW" altLang="en-US" sz="1600" i="1"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spcBef>
                <a:spcPts val="0"/>
              </a:spcBef>
              <a:spcAft>
                <a:spcPts val="6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人生是戰場</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賽跑要到終點</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生命只有</a:t>
            </a:r>
            <a:b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b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一個機會</a:t>
            </a: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不信輪迴</a:t>
            </a: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但尊重別人信</a:t>
            </a: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spcBef>
                <a:spcPts val="0"/>
              </a:spcBef>
              <a:spcAft>
                <a:spcPts val="1800"/>
              </a:spcAft>
            </a:pPr>
            <a:r>
              <a:rPr lang="zh-CN" altLang="en-US" sz="4000" dirty="0">
                <a:solidFill>
                  <a:srgbClr val="0000FF"/>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zh-CN" altLang="en-US" sz="1400" dirty="0">
                <a:solidFill>
                  <a:srgbClr val="0000FF"/>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寺</a:t>
            </a:r>
            <a:r>
              <a:rPr lang="zh-TW"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裡</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山因花得名</a:t>
            </a:r>
            <a:r>
              <a:rPr lang="en-US" altLang="zh-CN"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繁英不</a:t>
            </a:r>
            <a:r>
              <a:rPr lang="zh-TW"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見</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草</a:t>
            </a:r>
            <a:r>
              <a:rPr lang="zh-TW"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縱橫</a:t>
            </a:r>
            <a:r>
              <a:rPr lang="en-US" altLang="zh-CN"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栽培剪伐</a:t>
            </a:r>
            <a:r>
              <a:rPr lang="zh-TW"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須</a:t>
            </a:r>
            <a:r>
              <a:rPr lang="zh-CN" altLang="en-US"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勤力</a:t>
            </a:r>
            <a:r>
              <a:rPr lang="en-US" altLang="zh-CN" sz="4000" dirty="0">
                <a:solidFill>
                  <a:srgbClr val="0000FF"/>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a:t>
            </a:r>
            <a:r>
              <a:rPr lang="zh-CN" altLang="en-US" sz="4000" dirty="0">
                <a:solidFill>
                  <a:srgbClr val="FF0000"/>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花易凋零草易生</a:t>
            </a:r>
            <a:r>
              <a:rPr lang="en-US" altLang="zh-CN" sz="2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蘇舜欽花山</a:t>
            </a:r>
            <a:r>
              <a:rPr lang="en-US" altLang="zh-TW" sz="2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en-US" altLang="zh-TW" sz="2000" dirty="0">
              <a:solidFill>
                <a:schemeClr val="bg1"/>
              </a:solidFill>
            </a:endParaRPr>
          </a:p>
        </p:txBody>
      </p:sp>
    </p:spTree>
    <p:extLst>
      <p:ext uri="{BB962C8B-B14F-4D97-AF65-F5344CB8AC3E}">
        <p14:creationId xmlns:p14="http://schemas.microsoft.com/office/powerpoint/2010/main" val="24925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A85D72F1-F376-490E-AB10-134F3645508F}"/>
              </a:ext>
            </a:extLst>
          </p:cNvPr>
          <p:cNvSpPr>
            <a:spLocks noGrp="1"/>
          </p:cNvSpPr>
          <p:nvPr>
            <p:ph type="subTitle" idx="1"/>
          </p:nvPr>
        </p:nvSpPr>
        <p:spPr>
          <a:xfrm>
            <a:off x="35496" y="188640"/>
            <a:ext cx="9108504" cy="6552728"/>
          </a:xfrm>
        </p:spPr>
        <p:txBody>
          <a:bodyPr/>
          <a:lstStyle/>
          <a:p>
            <a:pPr marL="360000" indent="-457200" algn="l">
              <a:spcBef>
                <a:spcPts val="0"/>
              </a:spcBef>
              <a:spcAft>
                <a:spcPts val="1800"/>
              </a:spcAft>
            </a:pP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耶穌向幾個</a:t>
            </a:r>
            <a:r>
              <a:rPr lang="zh-TW" altLang="en-US" sz="4000" dirty="0">
                <a:solidFill>
                  <a:srgbClr val="FF0000"/>
                </a:solidFill>
                <a:highlight>
                  <a:srgbClr val="FFFF00"/>
                </a:highlight>
                <a:latin typeface="Calibri" panose="020F0502020204030204" pitchFamily="34" charset="0"/>
                <a:ea typeface="華康正顏楷體W9(P)" panose="03000900000000000000" pitchFamily="66" charset="-120"/>
                <a:cs typeface="Calibri" panose="020F0502020204030204" pitchFamily="34" charset="0"/>
              </a:rPr>
              <a:t>自充為義人</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而</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輕視其他人</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的人設了這個比喻</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法利塞人</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我感謝你</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因為我不像其他人</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zh-TW" altLang="en-US" sz="4000" dirty="0">
                <a:solidFill>
                  <a:schemeClr val="bg1"/>
                </a:solidFill>
                <a:latin typeface="Calibri" panose="020F0502020204030204" pitchFamily="34" charset="0"/>
                <a:ea typeface="華康正顏楷體W9(P)" panose="03000900000000000000" pitchFamily="66" charset="-120"/>
                <a:cs typeface="Calibri" panose="020F0502020204030204" pitchFamily="34" charset="0"/>
              </a:rPr>
              <a:t>稅吏卻連舉目望天都不敢</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rgbClr val="FFFF00"/>
                </a:solidFill>
                <a:latin typeface="Calibri" panose="020F0502020204030204" pitchFamily="34" charset="0"/>
                <a:ea typeface="華康正顏楷體W9(P)" panose="03000900000000000000" pitchFamily="66" charset="-120"/>
                <a:cs typeface="Calibri" panose="020F0502020204030204" pitchFamily="34" charset="0"/>
              </a:rPr>
              <a:t>只是捶著自己的胸膛</a:t>
            </a:r>
            <a:r>
              <a:rPr lang="en-US" altLang="zh-TW"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360000" indent="-457200" algn="l">
              <a:spcBef>
                <a:spcPts val="0"/>
              </a:spcBef>
              <a:spcAft>
                <a:spcPts val="0"/>
              </a:spcAft>
            </a:pPr>
            <a:r>
              <a:rPr lang="zh-TW" altLang="en-US" sz="3600" dirty="0">
                <a:solidFill>
                  <a:schemeClr val="bg1"/>
                </a:solidFill>
                <a:latin typeface="華康儷中黑" panose="020B0509000000000000" pitchFamily="49" charset="-120"/>
                <a:ea typeface="華康儷中黑" panose="020B0509000000000000" pitchFamily="49" charset="-120"/>
              </a:rPr>
              <a:t>自充為義而</a:t>
            </a:r>
            <a:r>
              <a:rPr lang="zh-TW" altLang="en-US" sz="3600" dirty="0">
                <a:solidFill>
                  <a:srgbClr val="FF0000"/>
                </a:solidFill>
                <a:highlight>
                  <a:srgbClr val="FFFFFF"/>
                </a:highlight>
                <a:latin typeface="華康儷中黑" panose="020B0509000000000000" pitchFamily="49" charset="-120"/>
                <a:ea typeface="華康儷中黑" panose="020B0509000000000000" pitchFamily="49" charset="-120"/>
              </a:rPr>
              <a:t>輕視</a:t>
            </a:r>
            <a:r>
              <a:rPr lang="zh-TW" altLang="en-US" sz="3600" dirty="0">
                <a:solidFill>
                  <a:schemeClr val="bg1"/>
                </a:solidFill>
                <a:latin typeface="華康儷中黑" panose="020B0509000000000000" pitchFamily="49" charset="-120"/>
                <a:ea typeface="華康儷中黑" panose="020B0509000000000000" pitchFamily="49" charset="-120"/>
              </a:rPr>
              <a:t>他人</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rPr>
              <a:t>感謝天主只為</a:t>
            </a:r>
            <a:r>
              <a:rPr lang="zh-TW" altLang="en-US" sz="3600" dirty="0">
                <a:solidFill>
                  <a:schemeClr val="bg1"/>
                </a:solidFill>
                <a:highlight>
                  <a:srgbClr val="FF0000"/>
                </a:highlight>
                <a:latin typeface="華康儷中黑" panose="020B0509000000000000" pitchFamily="49" charset="-120"/>
                <a:ea typeface="華康儷中黑" panose="020B0509000000000000" pitchFamily="49" charset="-120"/>
              </a:rPr>
              <a:t>貶低</a:t>
            </a:r>
            <a:r>
              <a:rPr lang="zh-TW" altLang="en-US" sz="3600" dirty="0">
                <a:solidFill>
                  <a:schemeClr val="bg1"/>
                </a:solidFill>
                <a:latin typeface="華康儷中黑" panose="020B0509000000000000" pitchFamily="49" charset="-120"/>
                <a:ea typeface="華康儷中黑" panose="020B0509000000000000" pitchFamily="49" charset="-120"/>
              </a:rPr>
              <a:t>他人</a:t>
            </a:r>
            <a:endParaRPr lang="en-US" altLang="zh-TW" sz="3600" dirty="0">
              <a:solidFill>
                <a:schemeClr val="bg1"/>
              </a:solidFill>
              <a:latin typeface="華康儷中黑" panose="020B0509000000000000" pitchFamily="49" charset="-120"/>
              <a:ea typeface="華康儷中黑" panose="020B0509000000000000" pitchFamily="49" charset="-120"/>
            </a:endParaRPr>
          </a:p>
          <a:p>
            <a:pPr marL="360000" indent="-457200" algn="l">
              <a:spcBef>
                <a:spcPts val="0"/>
              </a:spcBef>
              <a:spcAft>
                <a:spcPts val="0"/>
              </a:spcAft>
            </a:pPr>
            <a:r>
              <a:rPr lang="zh-TW" altLang="en-US" sz="3600" dirty="0">
                <a:solidFill>
                  <a:schemeClr val="bg1"/>
                </a:solidFill>
                <a:latin typeface="華康儷中黑" panose="020B0509000000000000" pitchFamily="49" charset="-120"/>
                <a:ea typeface="華康儷中黑" panose="020B0509000000000000" pitchFamily="49" charset="-120"/>
              </a:rPr>
              <a:t>種族歧視</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rPr>
              <a:t>學問歧視</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rPr>
              <a:t>階級歧視</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rPr>
              <a:t>道德歧視</a:t>
            </a:r>
            <a:r>
              <a:rPr lang="en-US" altLang="zh-TW" sz="3600" dirty="0">
                <a:solidFill>
                  <a:schemeClr val="bg1"/>
                </a:solidFill>
                <a:latin typeface="華康儷中黑" panose="020B0509000000000000" pitchFamily="49" charset="-120"/>
                <a:ea typeface="華康儷中黑" panose="020B0509000000000000" pitchFamily="49" charset="-120"/>
              </a:rPr>
              <a:t>?</a:t>
            </a:r>
          </a:p>
          <a:p>
            <a:pPr marL="360000" indent="-457200" algn="l">
              <a:spcBef>
                <a:spcPts val="0"/>
              </a:spcBef>
              <a:spcAft>
                <a:spcPts val="1200"/>
              </a:spcAft>
            </a:pPr>
            <a:r>
              <a:rPr lang="en-US" altLang="zh-TW" sz="3600" b="1" dirty="0" err="1">
                <a:solidFill>
                  <a:srgbClr val="FFFF00"/>
                </a:solidFill>
                <a:effectLst/>
                <a:latin typeface="Times New Roman" panose="02020603050405020304" pitchFamily="18" charset="0"/>
                <a:ea typeface="新細明體" panose="02020500000000000000" pitchFamily="18" charset="-120"/>
              </a:rPr>
              <a:t>Vae</a:t>
            </a:r>
            <a:r>
              <a:rPr lang="en-US" altLang="zh-TW" sz="3600" b="1" dirty="0">
                <a:solidFill>
                  <a:srgbClr val="FFFF00"/>
                </a:solidFill>
                <a:effectLst/>
                <a:latin typeface="Times New Roman" panose="02020603050405020304" pitchFamily="18" charset="0"/>
                <a:ea typeface="新細明體" panose="02020500000000000000" pitchFamily="18" charset="-120"/>
              </a:rPr>
              <a:t> vobis </a:t>
            </a:r>
            <a:r>
              <a:rPr lang="en-US" altLang="zh-TW" sz="3600" b="1" dirty="0" err="1">
                <a:solidFill>
                  <a:srgbClr val="FFFF00"/>
                </a:solidFill>
                <a:effectLst/>
                <a:latin typeface="Times New Roman" panose="02020603050405020304" pitchFamily="18" charset="0"/>
                <a:ea typeface="新細明體" panose="02020500000000000000" pitchFamily="18" charset="-120"/>
              </a:rPr>
              <a:t>scribae</a:t>
            </a:r>
            <a:r>
              <a:rPr lang="en-US" altLang="zh-TW" sz="3600" b="1" dirty="0">
                <a:solidFill>
                  <a:srgbClr val="FFFF00"/>
                </a:solidFill>
                <a:effectLst/>
                <a:latin typeface="Times New Roman" panose="02020603050405020304" pitchFamily="18" charset="0"/>
                <a:ea typeface="新細明體" panose="02020500000000000000" pitchFamily="18" charset="-120"/>
              </a:rPr>
              <a:t> et </a:t>
            </a:r>
            <a:r>
              <a:rPr lang="en-US" altLang="zh-TW" sz="3600" b="1" dirty="0" err="1">
                <a:solidFill>
                  <a:srgbClr val="FFFF00"/>
                </a:solidFill>
                <a:effectLst/>
                <a:latin typeface="Times New Roman" panose="02020603050405020304" pitchFamily="18" charset="0"/>
                <a:ea typeface="新細明體" panose="02020500000000000000" pitchFamily="18" charset="-120"/>
              </a:rPr>
              <a:t>pharisaei</a:t>
            </a:r>
            <a:r>
              <a:rPr lang="en-US" altLang="zh-TW" sz="3600" b="1" dirty="0">
                <a:solidFill>
                  <a:srgbClr val="FFFF00"/>
                </a:solidFill>
                <a:effectLst/>
                <a:latin typeface="Times New Roman" panose="02020603050405020304" pitchFamily="18" charset="0"/>
                <a:ea typeface="新細明體" panose="02020500000000000000" pitchFamily="18" charset="-120"/>
              </a:rPr>
              <a:t> </a:t>
            </a:r>
            <a:r>
              <a:rPr lang="en-US" altLang="zh-TW" sz="3600" b="1" dirty="0" err="1">
                <a:solidFill>
                  <a:srgbClr val="FFFF00"/>
                </a:solidFill>
                <a:effectLst/>
                <a:latin typeface="Times New Roman" panose="02020603050405020304" pitchFamily="18" charset="0"/>
                <a:ea typeface="新細明體" panose="02020500000000000000" pitchFamily="18" charset="-120"/>
              </a:rPr>
              <a:t>hypocritae</a:t>
            </a:r>
            <a:r>
              <a:rPr lang="en-US" altLang="zh-TW" sz="3600" b="1" dirty="0">
                <a:solidFill>
                  <a:srgbClr val="FFFF00"/>
                </a:solidFill>
                <a:effectLst/>
                <a:latin typeface="Times New Roman" panose="02020603050405020304" pitchFamily="18" charset="0"/>
                <a:ea typeface="新細明體" panose="02020500000000000000" pitchFamily="18" charset="-120"/>
              </a:rPr>
              <a:t>, </a:t>
            </a:r>
          </a:p>
          <a:p>
            <a:pPr marL="360000" indent="-457200" algn="l">
              <a:lnSpc>
                <a:spcPts val="2500"/>
              </a:lnSpc>
              <a:spcBef>
                <a:spcPts val="0"/>
              </a:spcBef>
              <a:spcAft>
                <a:spcPts val="1200"/>
              </a:spcAft>
            </a:pPr>
            <a:r>
              <a:rPr lang="en-US" altLang="zh-TW" sz="3600" b="1" dirty="0">
                <a:solidFill>
                  <a:srgbClr val="00FF00"/>
                </a:solidFill>
                <a:latin typeface="STXinwei" panose="02010800040101010101" pitchFamily="2" charset="-122"/>
                <a:ea typeface="STXinwei" panose="02010800040101010101" pitchFamily="2" charset="-122"/>
              </a:rPr>
              <a:t>Woe to you scribes and Pharisees, hypocrites</a:t>
            </a:r>
          </a:p>
          <a:p>
            <a:pPr marL="360000" indent="-457200" algn="l">
              <a:lnSpc>
                <a:spcPts val="4500"/>
              </a:lnSpc>
              <a:spcBef>
                <a:spcPts val="0"/>
              </a:spcBef>
              <a:spcAft>
                <a:spcPts val="600"/>
              </a:spcAft>
            </a:pPr>
            <a:r>
              <a:rPr lang="zh-TW" altLang="en-US" sz="4000" dirty="0">
                <a:solidFill>
                  <a:srgbClr val="FF99FF"/>
                </a:solidFill>
                <a:latin typeface="華康儷中黑" panose="020B0509000000000000" pitchFamily="49" charset="-120"/>
                <a:ea typeface="華康儷中黑" panose="020B0509000000000000" pitchFamily="49" charset="-120"/>
                <a:cs typeface="華康中黑體" panose="020B0509000000000000" pitchFamily="49" charset="-120"/>
              </a:rPr>
              <a:t>俯首</a:t>
            </a: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低眉</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捶胸</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0000"/>
                </a:solidFill>
                <a:highlight>
                  <a:srgbClr val="FFFFFF"/>
                </a:highlight>
                <a:latin typeface="華康儷中黑" panose="020B0509000000000000" pitchFamily="49" charset="-120"/>
                <a:ea typeface="華康儷中黑" panose="020B0509000000000000" pitchFamily="49" charset="-120"/>
                <a:cs typeface="華康中黑體" panose="020B0509000000000000" pitchFamily="49" charset="-120"/>
              </a:rPr>
              <a:t>整個人的懺悔</a:t>
            </a:r>
            <a:r>
              <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不只某事件</a:t>
            </a:r>
            <a:r>
              <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lnSpc>
                <a:spcPts val="4500"/>
              </a:lnSpc>
              <a:spcBef>
                <a:spcPts val="0"/>
              </a:spcBef>
              <a:spcAft>
                <a:spcPts val="0"/>
              </a:spcAft>
            </a:pPr>
            <a:r>
              <a:rPr lang="zh-TW"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基督徒是信望愛做的</a:t>
            </a:r>
            <a:r>
              <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也是</a:t>
            </a: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rPr>
              <a:t>認罪和悔改做的</a:t>
            </a:r>
          </a:p>
        </p:txBody>
      </p:sp>
    </p:spTree>
    <p:extLst>
      <p:ext uri="{BB962C8B-B14F-4D97-AF65-F5344CB8AC3E}">
        <p14:creationId xmlns:p14="http://schemas.microsoft.com/office/powerpoint/2010/main" val="185095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4200" dirty="0">
                <a:latin typeface="Calibri" panose="020F0502020204030204" pitchFamily="34" charset="0"/>
                <a:ea typeface="華康儷中黑" panose="020B0509000000000000" pitchFamily="49" charset="-120"/>
                <a:cs typeface="Calibri" panose="020F0502020204030204" pitchFamily="34" charset="0"/>
              </a:rPr>
              <a:t>兩千年前</a:t>
            </a:r>
            <a:r>
              <a:rPr lang="en-US" altLang="zh-TW" sz="4200" dirty="0">
                <a:latin typeface="Calibri" panose="020F0502020204030204" pitchFamily="34" charset="0"/>
                <a:ea typeface="Calibri" panose="020F0502020204030204" pitchFamily="34" charset="0"/>
                <a:cs typeface="Calibri" panose="020F0502020204030204" pitchFamily="34" charset="0"/>
              </a:rPr>
              <a:t>,</a:t>
            </a:r>
            <a:r>
              <a:rPr lang="zh-TW" altLang="en-US" sz="4200" dirty="0">
                <a:latin typeface="Calibri" panose="020F0502020204030204" pitchFamily="34" charset="0"/>
                <a:ea typeface="華康儷中黑" panose="020B0509000000000000" pitchFamily="49" charset="-120"/>
                <a:cs typeface="Calibri" panose="020F0502020204030204" pitchFamily="34" charset="0"/>
              </a:rPr>
              <a:t>有經師和法利塞人自充義人</a:t>
            </a:r>
            <a:r>
              <a:rPr lang="en-US" altLang="zh-TW" sz="4200" dirty="0">
                <a:latin typeface="Calibri" panose="020F0502020204030204" pitchFamily="34" charset="0"/>
                <a:ea typeface="Calibri" panose="020F0502020204030204" pitchFamily="34" charset="0"/>
                <a:cs typeface="Calibri" panose="020F0502020204030204" pitchFamily="34" charset="0"/>
              </a:rPr>
              <a:t>,</a:t>
            </a:r>
          </a:p>
          <a:p>
            <a:pPr>
              <a:spcBef>
                <a:spcPts val="0"/>
              </a:spcBef>
            </a:pPr>
            <a:r>
              <a:rPr lang="zh-TW" altLang="en-US" sz="4200" dirty="0">
                <a:latin typeface="Calibri" panose="020F0502020204030204" pitchFamily="34" charset="0"/>
                <a:ea typeface="華康儷中黑" panose="020B0509000000000000" pitchFamily="49" charset="-120"/>
                <a:cs typeface="Calibri" panose="020F0502020204030204" pitchFamily="34" charset="0"/>
              </a:rPr>
              <a:t>遭到耶穌極嚴厲的責斥</a:t>
            </a:r>
            <a:r>
              <a:rPr lang="en-US" altLang="zh-TW" sz="4200"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zh-TW" altLang="en-US" sz="4200" dirty="0">
                <a:latin typeface="Calibri" panose="020F0502020204030204" pitchFamily="34" charset="0"/>
                <a:ea typeface="華康儷中黑" panose="020B0509000000000000" pitchFamily="49" charset="-120"/>
                <a:cs typeface="Calibri" panose="020F0502020204030204" pitchFamily="34" charset="0"/>
              </a:rPr>
              <a:t>兩千年後的今天</a:t>
            </a:r>
            <a:r>
              <a:rPr lang="en-US" altLang="zh-TW" sz="4200" dirty="0">
                <a:latin typeface="Calibri" panose="020F0502020204030204" pitchFamily="34" charset="0"/>
                <a:ea typeface="Calibri" panose="020F0502020204030204" pitchFamily="34" charset="0"/>
                <a:cs typeface="Calibri" panose="020F0502020204030204" pitchFamily="34" charset="0"/>
              </a:rPr>
              <a:t>,</a:t>
            </a:r>
            <a:r>
              <a:rPr lang="zh-TW" altLang="en-US" sz="42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還有人自充義人嗎</a:t>
            </a:r>
            <a:r>
              <a:rPr lang="en-US" altLang="zh-TW" sz="420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a:spcBef>
                <a:spcPts val="0"/>
              </a:spcBef>
            </a:pPr>
            <a:r>
              <a:rPr lang="en-US" altLang="zh-TW" sz="4200" dirty="0">
                <a:effectLst/>
                <a:latin typeface="Calibri" panose="020F0502020204030204" pitchFamily="34" charset="0"/>
                <a:ea typeface="Calibri" panose="020F0502020204030204" pitchFamily="34" charset="0"/>
                <a:cs typeface="Calibri" panose="020F0502020204030204" pitchFamily="34" charset="0"/>
              </a:rPr>
              <a:t>Two thousand years ago, the scribes and Pharisees presented themselves as righteous, and were sternly rebuked by Our Lord Jesus. Now, two millennia later, do we still see people </a:t>
            </a:r>
            <a:br>
              <a:rPr lang="en-US" altLang="zh-TW" sz="4200" dirty="0">
                <a:effectLst/>
                <a:latin typeface="Calibri" panose="020F0502020204030204" pitchFamily="34" charset="0"/>
                <a:ea typeface="Calibri" panose="020F0502020204030204" pitchFamily="34" charset="0"/>
                <a:cs typeface="Calibri" panose="020F0502020204030204" pitchFamily="34" charset="0"/>
              </a:rPr>
            </a:br>
            <a:r>
              <a:rPr lang="en-US" altLang="zh-TW" sz="4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who regard themselves as righteous?</a:t>
            </a:r>
            <a:endParaRPr lang="zh-TW" altLang="zh-TW" sz="4200" dirty="0">
              <a:solidFill>
                <a:srgbClr val="FF0000"/>
              </a:solidFill>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97814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spcAft>
                <a:spcPts val="1200"/>
              </a:spcAft>
            </a:pPr>
            <a:r>
              <a:rPr lang="zh-TW" altLang="en-US" sz="3800" dirty="0">
                <a:ea typeface="華康儷中黑" panose="020B0509000000000000" pitchFamily="49" charset="-120"/>
              </a:rPr>
              <a:t>我們今天教學生</a:t>
            </a:r>
            <a:r>
              <a:rPr lang="en-US" altLang="zh-TW" sz="3800" dirty="0">
                <a:ea typeface="華康儷中黑" panose="020B0509000000000000" pitchFamily="49" charset="-120"/>
              </a:rPr>
              <a:t>,</a:t>
            </a:r>
            <a:r>
              <a:rPr lang="zh-TW" altLang="en-US" sz="3800" dirty="0">
                <a:ea typeface="華康儷中黑" panose="020B0509000000000000" pitchFamily="49" charset="-120"/>
              </a:rPr>
              <a:t>教子女</a:t>
            </a:r>
            <a:r>
              <a:rPr lang="en-US" altLang="zh-TW" sz="3800" dirty="0">
                <a:ea typeface="華康儷中黑" panose="020B0509000000000000" pitchFamily="49" charset="-120"/>
              </a:rPr>
              <a:t>,</a:t>
            </a:r>
            <a:r>
              <a:rPr lang="zh-TW" altLang="en-US" sz="3800" dirty="0">
                <a:ea typeface="華康儷中黑" panose="020B0509000000000000" pitchFamily="49" charset="-120"/>
              </a:rPr>
              <a:t>都強調要肯定</a:t>
            </a:r>
            <a:r>
              <a:rPr lang="en-US" altLang="zh-TW" sz="3800" dirty="0">
                <a:ea typeface="華康儷中黑" panose="020B0509000000000000" pitchFamily="49" charset="-120"/>
              </a:rPr>
              <a:t>,</a:t>
            </a:r>
            <a:r>
              <a:rPr lang="zh-TW" altLang="en-US" sz="3800" dirty="0">
                <a:ea typeface="華康儷中黑" panose="020B0509000000000000" pitchFamily="49" charset="-120"/>
              </a:rPr>
              <a:t>誇讚他們</a:t>
            </a:r>
            <a:r>
              <a:rPr lang="en-US" altLang="zh-TW" sz="3800" dirty="0">
                <a:ea typeface="華康儷中黑" panose="020B0509000000000000" pitchFamily="49" charset="-120"/>
              </a:rPr>
              <a:t>,</a:t>
            </a:r>
            <a:r>
              <a:rPr lang="zh-TW" altLang="en-US" sz="3800" dirty="0">
                <a:ea typeface="華康儷中黑" panose="020B0509000000000000" pitchFamily="49" charset="-120"/>
              </a:rPr>
              <a:t>這種</a:t>
            </a:r>
            <a:r>
              <a:rPr lang="zh-TW" altLang="en-US" sz="3800" dirty="0">
                <a:solidFill>
                  <a:srgbClr val="FF0000"/>
                </a:solidFill>
                <a:ea typeface="華康儷中黑" panose="020B0509000000000000" pitchFamily="49" charset="-120"/>
              </a:rPr>
              <a:t>正面教育</a:t>
            </a:r>
            <a:r>
              <a:rPr lang="zh-TW" altLang="en-US" sz="3800" dirty="0">
                <a:ea typeface="華康儷中黑" panose="020B0509000000000000" pitchFamily="49" charset="-120"/>
              </a:rPr>
              <a:t>是對的</a:t>
            </a:r>
            <a:r>
              <a:rPr lang="en-US" altLang="zh-TW" sz="3800" dirty="0">
                <a:ea typeface="華康儷中黑" panose="020B0509000000000000" pitchFamily="49" charset="-120"/>
              </a:rPr>
              <a:t>.</a:t>
            </a:r>
            <a:r>
              <a:rPr lang="zh-TW" altLang="en-US" sz="3800" dirty="0">
                <a:ea typeface="華康儷中黑" panose="020B0509000000000000" pitchFamily="49" charset="-120"/>
              </a:rPr>
              <a:t>我能有少許的成就</a:t>
            </a:r>
            <a:r>
              <a:rPr lang="en-US" altLang="zh-TW" sz="3800" dirty="0">
                <a:ea typeface="華康儷中黑" panose="020B0509000000000000" pitchFamily="49" charset="-120"/>
              </a:rPr>
              <a:t>,</a:t>
            </a:r>
            <a:r>
              <a:rPr lang="zh-TW" altLang="en-US" sz="3800" dirty="0">
                <a:ea typeface="華康儷中黑" panose="020B0509000000000000" pitchFamily="49" charset="-120"/>
              </a:rPr>
              <a:t>是因為我從小接受的誇讚</a:t>
            </a:r>
            <a:r>
              <a:rPr lang="en-US" altLang="zh-TW" sz="3800" dirty="0">
                <a:ea typeface="華康儷中黑" panose="020B0509000000000000" pitchFamily="49" charset="-120"/>
              </a:rPr>
              <a:t>,</a:t>
            </a:r>
            <a:r>
              <a:rPr lang="zh-TW" altLang="en-US" sz="3800" dirty="0">
                <a:ea typeface="華康儷中黑" panose="020B0509000000000000" pitchFamily="49" charset="-120"/>
              </a:rPr>
              <a:t>比責備多</a:t>
            </a:r>
            <a:r>
              <a:rPr lang="en-US" altLang="zh-TW" sz="3800" dirty="0">
                <a:ea typeface="華康儷中黑" panose="020B0509000000000000" pitchFamily="49" charset="-120"/>
              </a:rPr>
              <a:t>.</a:t>
            </a:r>
          </a:p>
          <a:p>
            <a:pPr>
              <a:spcBef>
                <a:spcPts val="0"/>
              </a:spcBef>
            </a:pPr>
            <a: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In educating our students and children today, we emphasize affirmation and praise. This approach of </a:t>
            </a:r>
            <a:r>
              <a:rPr lang="en-US" altLang="zh-TW" sz="3800" spc="-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positive formation is good</a:t>
            </a:r>
            <a: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The modest accomplishments I have achieved are, in fact, largely due to the encouragement I received since my youth—</a:t>
            </a:r>
            <a:b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br>
            <a: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more praise than reproach.</a:t>
            </a:r>
            <a:endParaRPr lang="zh-TW" altLang="zh-TW" sz="3800" spc="-1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69222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768752"/>
          </a:xfrm>
        </p:spPr>
        <p:txBody>
          <a:bodyPr/>
          <a:lstStyle/>
          <a:p>
            <a:pPr>
              <a:spcBef>
                <a:spcPts val="0"/>
              </a:spcBef>
            </a:pPr>
            <a:r>
              <a:rPr lang="zh-TW" altLang="en-US" sz="4000" dirty="0">
                <a:latin typeface="Calibri" panose="020F0502020204030204" pitchFamily="34" charset="0"/>
                <a:ea typeface="華康儷中黑" panose="020B0509000000000000" pitchFamily="49" charset="-120"/>
                <a:cs typeface="Calibri" panose="020F0502020204030204" pitchFamily="34" charset="0"/>
              </a:rPr>
              <a:t>但是誇讚多了</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甚至不敢指出他們的缺點</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會不會弄巧反拙</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讓人對自己有</a:t>
            </a:r>
            <a:endParaRPr lang="en-US" altLang="zh-TW" sz="4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zh-TW" altLang="en-US" sz="4000" dirty="0">
                <a:latin typeface="Calibri" panose="020F0502020204030204" pitchFamily="34" charset="0"/>
                <a:ea typeface="華康儷中黑" panose="020B0509000000000000" pitchFamily="49" charset="-120"/>
                <a:cs typeface="Calibri" panose="020F0502020204030204" pitchFamily="34" charset="0"/>
              </a:rPr>
              <a:t>錯誤的認知</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以為自己圓滿無缺</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甚至發展成為今天的主題「自充義人」</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lnSpc>
                <a:spcPts val="4300"/>
              </a:lnSpc>
              <a:spcBef>
                <a:spcPts val="0"/>
              </a:spcBef>
            </a:pP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Yet, when excessive praise is given and we even shy away from pointing out their faults, could it become counterproductive? Might it lead to </a:t>
            </a: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distorted self-perception</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making one believe oneself to be without defect, and even develop into what </a:t>
            </a:r>
            <a:b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b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we call today “</a:t>
            </a: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self-righteousness</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endParaRPr lang="zh-TW" altLang="zh-TW" sz="40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25913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3800" dirty="0">
                <a:latin typeface="Calibri" panose="020F0502020204030204" pitchFamily="34" charset="0"/>
                <a:ea typeface="華康儷中黑" panose="020B0509000000000000" pitchFamily="49" charset="-120"/>
                <a:cs typeface="Calibri" panose="020F0502020204030204" pitchFamily="34" charset="0"/>
              </a:rPr>
              <a:t>我們都是罪人</a:t>
            </a:r>
            <a:r>
              <a:rPr lang="en-US" altLang="zh-TW" sz="3800" dirty="0">
                <a:latin typeface="Calibri" panose="020F0502020204030204" pitchFamily="34" charset="0"/>
                <a:ea typeface="Calibri" panose="020F0502020204030204" pitchFamily="34" charset="0"/>
                <a:cs typeface="Calibri" panose="020F0502020204030204" pitchFamily="34" charset="0"/>
              </a:rPr>
              <a:t>,</a:t>
            </a:r>
            <a:r>
              <a:rPr lang="zh-TW" altLang="en-US" sz="3800" dirty="0">
                <a:latin typeface="Calibri" panose="020F0502020204030204" pitchFamily="34" charset="0"/>
                <a:ea typeface="華康儷中黑" panose="020B0509000000000000" pitchFamily="49" charset="-120"/>
                <a:cs typeface="Calibri" panose="020F0502020204030204" pitchFamily="34" charset="0"/>
              </a:rPr>
              <a:t>彌撒的第一步就是認罪懺悔</a:t>
            </a:r>
            <a:r>
              <a:rPr lang="en-US" altLang="zh-TW" sz="3800" dirty="0">
                <a:latin typeface="Calibri" panose="020F0502020204030204" pitchFamily="34" charset="0"/>
                <a:ea typeface="Calibri" panose="020F0502020204030204" pitchFamily="34" charset="0"/>
                <a:cs typeface="Calibri" panose="020F0502020204030204" pitchFamily="34" charset="0"/>
              </a:rPr>
              <a:t>;</a:t>
            </a:r>
            <a:r>
              <a:rPr lang="zh-TW" altLang="en-US" sz="3800" dirty="0">
                <a:latin typeface="Calibri" panose="020F0502020204030204" pitchFamily="34" charset="0"/>
                <a:ea typeface="華康儷中黑" panose="020B0509000000000000" pitchFamily="49" charset="-120"/>
                <a:cs typeface="Calibri" panose="020F0502020204030204" pitchFamily="34" charset="0"/>
              </a:rPr>
              <a:t>但人都不願認罪</a:t>
            </a:r>
            <a:r>
              <a:rPr lang="en-US" altLang="zh-TW" sz="3800" dirty="0">
                <a:latin typeface="Calibri" panose="020F0502020204030204" pitchFamily="34" charset="0"/>
                <a:ea typeface="Calibri" panose="020F0502020204030204" pitchFamily="34" charset="0"/>
                <a:cs typeface="Calibri" panose="020F0502020204030204" pitchFamily="34" charset="0"/>
              </a:rPr>
              <a:t>.</a:t>
            </a:r>
            <a:r>
              <a:rPr lang="zh-TW" altLang="en-US" sz="3800" dirty="0">
                <a:latin typeface="Calibri" panose="020F0502020204030204" pitchFamily="34" charset="0"/>
                <a:ea typeface="華康儷中黑" panose="020B0509000000000000" pitchFamily="49" charset="-120"/>
                <a:cs typeface="Calibri" panose="020F0502020204030204" pitchFamily="34" charset="0"/>
              </a:rPr>
              <a:t>唸懺悔經也不一定等於承認有罪</a:t>
            </a:r>
            <a:r>
              <a:rPr lang="en-US" altLang="zh-TW" sz="3800" dirty="0">
                <a:latin typeface="Calibri" panose="020F0502020204030204" pitchFamily="34" charset="0"/>
                <a:ea typeface="Calibri" panose="020F0502020204030204" pitchFamily="34" charset="0"/>
                <a:cs typeface="Calibri" panose="020F0502020204030204" pitchFamily="34" charset="0"/>
              </a:rPr>
              <a:t>.</a:t>
            </a:r>
            <a:r>
              <a:rPr lang="zh-TW" altLang="en-US" sz="3800" dirty="0">
                <a:latin typeface="Calibri" panose="020F0502020204030204" pitchFamily="34" charset="0"/>
                <a:ea typeface="華康儷中黑" panose="020B0509000000000000" pitchFamily="49" charset="-120"/>
                <a:cs typeface="Calibri" panose="020F0502020204030204" pitchFamily="34" charset="0"/>
              </a:rPr>
              <a:t>所以佛洛伊德才說</a:t>
            </a:r>
            <a:r>
              <a:rPr lang="en-US" altLang="zh-TW" sz="3800"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zh-TW" altLang="en-US" sz="3800" dirty="0">
                <a:latin typeface="Calibri" panose="020F0502020204030204" pitchFamily="34" charset="0"/>
                <a:ea typeface="華康儷中黑" panose="020B0509000000000000" pitchFamily="49" charset="-120"/>
                <a:cs typeface="Calibri" panose="020F0502020204030204" pitchFamily="34" charset="0"/>
              </a:rPr>
              <a:t>人都有</a:t>
            </a:r>
            <a:r>
              <a:rPr lang="zh-TW" altLang="en-US" sz="38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不肯認罪的「自衛本能」</a:t>
            </a:r>
            <a:r>
              <a:rPr lang="en-US" altLang="zh-TW" sz="3800" dirty="0">
                <a:latin typeface="Calibri" panose="020F0502020204030204" pitchFamily="34" charset="0"/>
                <a:ea typeface="Calibri" panose="020F0502020204030204" pitchFamily="34" charset="0"/>
                <a:cs typeface="Calibri" panose="020F0502020204030204" pitchFamily="34" charset="0"/>
              </a:rPr>
              <a:t>.</a:t>
            </a:r>
          </a:p>
          <a:p>
            <a:pPr>
              <a:lnSpc>
                <a:spcPts val="3800"/>
              </a:lnSpc>
              <a:spcBef>
                <a:spcPts val="0"/>
              </a:spcBef>
            </a:pPr>
            <a: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We are all sinners. The Holy Mass begins with the Penitential Rite, where the priest invites the faithful to acknowledge their sins. Yet how few sincerely admit their faults! Reciting prayers of contrition does not necessarily mean one truly confesses one’s sinfulness. As Freud observed, every person has a </a:t>
            </a:r>
            <a:r>
              <a:rPr lang="en-US" altLang="zh-TW" sz="3800" spc="-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defense mechanism</a:t>
            </a:r>
            <a:r>
              <a:rPr lang="en-US" altLang="zh-TW" sz="3800" spc="-1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that makes him unwilling to admit his sins.</a:t>
            </a:r>
            <a:endParaRPr lang="zh-TW" altLang="zh-TW" sz="3800" spc="-1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58852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4000" dirty="0">
                <a:latin typeface="Calibri" panose="020F0502020204030204" pitchFamily="34" charset="0"/>
                <a:ea typeface="華康儷中黑" panose="020B0509000000000000" pitchFamily="49" charset="-120"/>
                <a:cs typeface="Calibri" panose="020F0502020204030204" pitchFamily="34" charset="0"/>
              </a:rPr>
              <a:t>這種不肯認罪</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自充義人的人</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spcBef>
                <a:spcPts val="0"/>
              </a:spcBef>
            </a:pPr>
            <a:r>
              <a:rPr lang="zh-TW" altLang="en-US" sz="4000" dirty="0">
                <a:latin typeface="Calibri" panose="020F0502020204030204" pitchFamily="34" charset="0"/>
                <a:ea typeface="華康儷中黑" panose="020B0509000000000000" pitchFamily="49" charset="-120"/>
                <a:cs typeface="Calibri" panose="020F0502020204030204" pitchFamily="34" charset="0"/>
              </a:rPr>
              <a:t>耶穌一概稱之為</a:t>
            </a: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假善人</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zh-TW" altLang="en-US" sz="4000" dirty="0">
                <a:latin typeface="Calibri" panose="020F0502020204030204" pitchFamily="34" charset="0"/>
                <a:ea typeface="華康儷中黑" panose="020B0509000000000000" pitchFamily="49" charset="-120"/>
                <a:cs typeface="Calibri" panose="020F0502020204030204" pitchFamily="34" charset="0"/>
              </a:rPr>
              <a:t>禍哉</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你們經師和法利塞假善人</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dirty="0">
                <a:latin typeface="Calibri" panose="020F0502020204030204" pitchFamily="34" charset="0"/>
                <a:ea typeface="華康儷中黑" panose="020B0509000000000000" pitchFamily="49" charset="-120"/>
                <a:cs typeface="Calibri" panose="020F0502020204030204" pitchFamily="34" charset="0"/>
              </a:rPr>
              <a:t> </a:t>
            </a:r>
            <a:r>
              <a:rPr lang="en-US" altLang="zh-TW" dirty="0">
                <a:latin typeface="Calibri" panose="020F0502020204030204" pitchFamily="34" charset="0"/>
                <a:ea typeface="Calibri" panose="020F0502020204030204" pitchFamily="34" charset="0"/>
                <a:cs typeface="Calibri" panose="020F0502020204030204" pitchFamily="34" charset="0"/>
              </a:rPr>
              <a:t>(</a:t>
            </a:r>
            <a:r>
              <a:rPr lang="zh-TW" altLang="en-US" dirty="0">
                <a:latin typeface="Calibri" panose="020F0502020204030204" pitchFamily="34" charset="0"/>
                <a:ea typeface="華康儷中黑" panose="020B0509000000000000" pitchFamily="49" charset="-120"/>
                <a:cs typeface="Calibri" panose="020F0502020204030204" pitchFamily="34" charset="0"/>
              </a:rPr>
              <a:t>瑪</a:t>
            </a:r>
            <a:r>
              <a:rPr lang="en-US" altLang="zh-TW" dirty="0">
                <a:latin typeface="Calibri" panose="020F0502020204030204" pitchFamily="34" charset="0"/>
                <a:ea typeface="Calibri" panose="020F0502020204030204" pitchFamily="34" charset="0"/>
                <a:cs typeface="Calibri" panose="020F0502020204030204" pitchFamily="34" charset="0"/>
              </a:rPr>
              <a:t>23:13)</a:t>
            </a:r>
          </a:p>
          <a:p>
            <a:pPr>
              <a:spcBef>
                <a:spcPts val="0"/>
              </a:spcBef>
            </a:pP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Those who refuse to acknowledge their sins and instead pose as righteous are called hypocrites by Jesus: </a:t>
            </a:r>
            <a:b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b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r>
              <a:rPr lang="en-US" altLang="zh-TW"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Woe to you, scribes and Pharisees, hypocrites!</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Vae</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vobis,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scribae</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et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Pharisaei</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hypocritae</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Matthew 23:13</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endParaRPr lang="zh-TW" altLang="zh-TW" sz="40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03523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4400" dirty="0">
                <a:latin typeface="Calibri" panose="020F0502020204030204" pitchFamily="34" charset="0"/>
                <a:ea typeface="華康儷中黑" panose="020B0509000000000000" pitchFamily="49" charset="-120"/>
                <a:cs typeface="Calibri" panose="020F0502020204030204" pitchFamily="34" charset="0"/>
              </a:rPr>
              <a:t>他們的行為稱為「</a:t>
            </a:r>
            <a:r>
              <a:rPr lang="zh-TW" altLang="en-US" sz="44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虛偽</a:t>
            </a:r>
            <a:r>
              <a:rPr lang="zh-TW" altLang="en-US" sz="4400" dirty="0">
                <a:latin typeface="Calibri" panose="020F0502020204030204" pitchFamily="34" charset="0"/>
                <a:ea typeface="華康儷中黑" panose="020B0509000000000000" pitchFamily="49" charset="-120"/>
                <a:cs typeface="Calibri" panose="020F0502020204030204" pitchFamily="34" charset="0"/>
              </a:rPr>
              <a:t>」</a:t>
            </a:r>
            <a:r>
              <a:rPr lang="en-US" altLang="zh-TW" sz="4400"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zh-TW" altLang="en-US" sz="4400" dirty="0">
                <a:latin typeface="Calibri" panose="020F0502020204030204" pitchFamily="34" charset="0"/>
                <a:ea typeface="華康儷中黑" panose="020B0509000000000000" pitchFamily="49" charset="-120"/>
                <a:cs typeface="Calibri" panose="020F0502020204030204" pitchFamily="34" charset="0"/>
              </a:rPr>
              <a:t>耶穌說</a:t>
            </a:r>
            <a:r>
              <a:rPr lang="en-US" altLang="zh-TW" sz="4400" dirty="0">
                <a:latin typeface="Calibri" panose="020F0502020204030204" pitchFamily="34" charset="0"/>
                <a:ea typeface="Calibri" panose="020F0502020204030204" pitchFamily="34" charset="0"/>
                <a:cs typeface="Calibri" panose="020F0502020204030204" pitchFamily="34" charset="0"/>
              </a:rPr>
              <a:t>:</a:t>
            </a:r>
            <a:r>
              <a:rPr lang="zh-TW" altLang="en-US" sz="4400" dirty="0">
                <a:latin typeface="Calibri" panose="020F0502020204030204" pitchFamily="34" charset="0"/>
                <a:ea typeface="華康儷中黑" panose="020B0509000000000000" pitchFamily="49" charset="-120"/>
                <a:cs typeface="Calibri" panose="020F0502020204030204" pitchFamily="34" charset="0"/>
              </a:rPr>
              <a:t>「你們要謹防法利塞人的酵母</a:t>
            </a:r>
            <a:r>
              <a:rPr lang="en-US" altLang="zh-TW" sz="4400" dirty="0">
                <a:latin typeface="Calibri" panose="020F0502020204030204" pitchFamily="34" charset="0"/>
                <a:ea typeface="Calibri" panose="020F0502020204030204" pitchFamily="34" charset="0"/>
                <a:cs typeface="Calibri" panose="020F0502020204030204" pitchFamily="34" charset="0"/>
              </a:rPr>
              <a:t>,</a:t>
            </a:r>
            <a:r>
              <a:rPr lang="zh-TW" altLang="en-US" sz="4400" dirty="0">
                <a:latin typeface="Calibri" panose="020F0502020204030204" pitchFamily="34" charset="0"/>
                <a:ea typeface="華康儷中黑" panose="020B0509000000000000" pitchFamily="49" charset="-120"/>
                <a:cs typeface="Calibri" panose="020F0502020204030204" pitchFamily="34" charset="0"/>
              </a:rPr>
              <a:t>即他們的虛偽</a:t>
            </a:r>
            <a:r>
              <a:rPr lang="en-US" altLang="zh-TW" sz="4400" dirty="0">
                <a:latin typeface="Calibri" panose="020F0502020204030204" pitchFamily="34" charset="0"/>
                <a:ea typeface="Calibri" panose="020F0502020204030204" pitchFamily="34" charset="0"/>
                <a:cs typeface="Calibri" panose="020F0502020204030204" pitchFamily="34" charset="0"/>
              </a:rPr>
              <a:t>.</a:t>
            </a:r>
            <a:r>
              <a:rPr lang="zh-TW" altLang="en-US" sz="4400" dirty="0">
                <a:latin typeface="Calibri" panose="020F0502020204030204" pitchFamily="34" charset="0"/>
                <a:ea typeface="華康儷中黑" panose="020B0509000000000000" pitchFamily="49" charset="-120"/>
                <a:cs typeface="Calibri" panose="020F0502020204030204" pitchFamily="34" charset="0"/>
              </a:rPr>
              <a:t>」</a:t>
            </a:r>
            <a:r>
              <a:rPr lang="en-US" altLang="zh-TW" dirty="0">
                <a:latin typeface="Calibri" panose="020F0502020204030204" pitchFamily="34" charset="0"/>
                <a:ea typeface="Calibri" panose="020F0502020204030204" pitchFamily="34" charset="0"/>
                <a:cs typeface="Calibri" panose="020F0502020204030204" pitchFamily="34" charset="0"/>
              </a:rPr>
              <a:t>(</a:t>
            </a:r>
            <a:r>
              <a:rPr lang="zh-TW" altLang="en-US" dirty="0">
                <a:latin typeface="Calibri" panose="020F0502020204030204" pitchFamily="34" charset="0"/>
                <a:ea typeface="華康儷中黑" panose="020B0509000000000000" pitchFamily="49" charset="-120"/>
                <a:cs typeface="Calibri" panose="020F0502020204030204" pitchFamily="34" charset="0"/>
              </a:rPr>
              <a:t>路</a:t>
            </a:r>
            <a:r>
              <a:rPr lang="en-US" altLang="zh-TW" dirty="0">
                <a:latin typeface="Calibri" panose="020F0502020204030204" pitchFamily="34" charset="0"/>
                <a:ea typeface="Calibri" panose="020F0502020204030204" pitchFamily="34" charset="0"/>
                <a:cs typeface="Calibri" panose="020F0502020204030204" pitchFamily="34" charset="0"/>
              </a:rPr>
              <a:t>12:1)</a:t>
            </a:r>
          </a:p>
          <a:p>
            <a:pPr>
              <a:spcBef>
                <a:spcPts val="0"/>
              </a:spcBef>
            </a:pP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Their behavior is called </a:t>
            </a:r>
            <a:r>
              <a:rPr lang="en-US" altLang="zh-TW"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hypocrisy.</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Jesus said: “Beware of the leaven of the Pharisees, which is hypocrisy.”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Cavete</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fermento</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Pharisaeorum</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quod</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est</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4400" dirty="0" err="1">
                <a:solidFill>
                  <a:srgbClr val="0F1115"/>
                </a:solidFill>
                <a:effectLst/>
                <a:latin typeface="Calibri" panose="020F0502020204030204" pitchFamily="34" charset="0"/>
                <a:ea typeface="Calibri" panose="020F0502020204030204" pitchFamily="34" charset="0"/>
                <a:cs typeface="Calibri" panose="020F0502020204030204" pitchFamily="34" charset="0"/>
              </a:rPr>
              <a:t>hypocrisis</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 </a:t>
            </a:r>
            <a:r>
              <a:rPr lang="en-US" altLang="zh-TW"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Luke 12:1</a:t>
            </a:r>
            <a:r>
              <a:rPr lang="en-US" altLang="zh-TW" sz="44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endParaRPr lang="zh-TW" altLang="zh-TW" sz="44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19374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內容版面配置區 2">
            <a:extLst>
              <a:ext uri="{FF2B5EF4-FFF2-40B4-BE49-F238E27FC236}">
                <a16:creationId xmlns:a16="http://schemas.microsoft.com/office/drawing/2014/main" id="{FECBFD9B-BD45-44F8-AF53-EAD5E67141DE}"/>
              </a:ext>
            </a:extLst>
          </p:cNvPr>
          <p:cNvSpPr>
            <a:spLocks noGrp="1"/>
          </p:cNvSpPr>
          <p:nvPr>
            <p:ph idx="1"/>
          </p:nvPr>
        </p:nvSpPr>
        <p:spPr>
          <a:xfrm>
            <a:off x="0" y="260648"/>
            <a:ext cx="9144000" cy="6120680"/>
          </a:xfrm>
        </p:spPr>
        <p:txBody>
          <a:bodyPr/>
          <a:lstStyle/>
          <a:p>
            <a:pPr marL="0" indent="0" algn="ctr">
              <a:spcBef>
                <a:spcPts val="2000"/>
              </a:spcBef>
              <a:buNone/>
            </a:pPr>
            <a:r>
              <a:rPr lang="zh-TW" altLang="en-US" sz="3600" dirty="0">
                <a:solidFill>
                  <a:srgbClr val="FFFF00"/>
                </a:solidFill>
                <a:latin typeface="華康儷中黑" panose="020B0509000000000000" pitchFamily="49" charset="-120"/>
                <a:ea typeface="華康儷中黑" panose="020B0509000000000000" pitchFamily="49" charset="-120"/>
              </a:rPr>
              <a:t>進台詠</a:t>
            </a:r>
            <a:endParaRPr lang="en-US" altLang="zh-TW" sz="3600" dirty="0">
              <a:solidFill>
                <a:srgbClr val="FFFF00"/>
              </a:solidFill>
              <a:latin typeface="華康儷中黑" panose="020B0509000000000000" pitchFamily="49" charset="-120"/>
              <a:ea typeface="華康儷中黑" panose="020B0509000000000000" pitchFamily="49" charset="-120"/>
            </a:endParaRPr>
          </a:p>
          <a:p>
            <a:pPr marL="0" indent="0" algn="ctr" eaLnBrk="1">
              <a:spcBef>
                <a:spcPts val="0"/>
              </a:spcBef>
              <a:spcAft>
                <a:spcPts val="0"/>
              </a:spcAft>
              <a:buNone/>
            </a:pPr>
            <a:r>
              <a:rPr lang="zh-TW" altLang="en-US" sz="4400" dirty="0">
                <a:solidFill>
                  <a:schemeClr val="bg1"/>
                </a:solidFill>
                <a:latin typeface="華康魏碑體" panose="03000709000000000000" pitchFamily="65" charset="-120"/>
                <a:ea typeface="華康魏碑體" panose="03000709000000000000" pitchFamily="65" charset="-120"/>
              </a:rPr>
              <a:t>願天主憐憫我們、祝福我們，</a:t>
            </a:r>
            <a:endParaRPr lang="en-US" altLang="zh-TW" sz="4400" dirty="0">
              <a:solidFill>
                <a:schemeClr val="bg1"/>
              </a:solidFill>
              <a:latin typeface="華康魏碑體" panose="03000709000000000000" pitchFamily="65" charset="-120"/>
              <a:ea typeface="華康魏碑體" panose="03000709000000000000" pitchFamily="65" charset="-120"/>
            </a:endParaRPr>
          </a:p>
          <a:p>
            <a:pPr marL="0" indent="0" algn="ctr" eaLnBrk="1">
              <a:spcBef>
                <a:spcPts val="0"/>
              </a:spcBef>
              <a:spcAft>
                <a:spcPts val="0"/>
              </a:spcAft>
              <a:buNone/>
            </a:pPr>
            <a:r>
              <a:rPr lang="zh-TW" altLang="en-US" sz="4400" dirty="0">
                <a:solidFill>
                  <a:schemeClr val="bg1"/>
                </a:solidFill>
                <a:latin typeface="華康魏碑體" panose="03000709000000000000" pitchFamily="65" charset="-120"/>
                <a:ea typeface="華康魏碑體" panose="03000709000000000000" pitchFamily="65" charset="-120"/>
              </a:rPr>
              <a:t>並以自己的慈顏容光，照耀我們；</a:t>
            </a:r>
            <a:endParaRPr lang="en-US" altLang="zh-TW" sz="4400" dirty="0">
              <a:solidFill>
                <a:schemeClr val="bg1"/>
              </a:solidFill>
              <a:latin typeface="華康魏碑體" panose="03000709000000000000" pitchFamily="65" charset="-120"/>
              <a:ea typeface="華康魏碑體" panose="03000709000000000000" pitchFamily="65" charset="-120"/>
            </a:endParaRPr>
          </a:p>
          <a:p>
            <a:pPr marL="0" indent="0" algn="ctr" eaLnBrk="1">
              <a:spcBef>
                <a:spcPts val="0"/>
              </a:spcBef>
              <a:spcAft>
                <a:spcPts val="0"/>
              </a:spcAft>
              <a:buNone/>
            </a:pPr>
            <a:r>
              <a:rPr lang="zh-TW" altLang="en-US" sz="4400" dirty="0">
                <a:solidFill>
                  <a:schemeClr val="bg1"/>
                </a:solidFill>
                <a:latin typeface="華康魏碑體" panose="03000709000000000000" pitchFamily="65" charset="-120"/>
                <a:ea typeface="華康魏碑體" panose="03000709000000000000" pitchFamily="65" charset="-120"/>
              </a:rPr>
              <a:t>為使世人認識他的道路，</a:t>
            </a:r>
            <a:endParaRPr lang="en-US" altLang="zh-TW" sz="4400" dirty="0">
              <a:solidFill>
                <a:schemeClr val="bg1"/>
              </a:solidFill>
              <a:latin typeface="華康魏碑體" panose="03000709000000000000" pitchFamily="65" charset="-120"/>
              <a:ea typeface="華康魏碑體" panose="03000709000000000000" pitchFamily="65" charset="-120"/>
            </a:endParaRPr>
          </a:p>
          <a:p>
            <a:pPr marL="0" indent="0" algn="ctr" eaLnBrk="1">
              <a:spcBef>
                <a:spcPts val="0"/>
              </a:spcBef>
              <a:spcAft>
                <a:spcPts val="0"/>
              </a:spcAft>
              <a:buNone/>
            </a:pPr>
            <a:r>
              <a:rPr lang="zh-TW" altLang="en-US" sz="4400" dirty="0">
                <a:solidFill>
                  <a:schemeClr val="bg1"/>
                </a:solidFill>
                <a:latin typeface="華康魏碑體" panose="03000709000000000000" pitchFamily="65" charset="-120"/>
                <a:ea typeface="華康魏碑體" panose="03000709000000000000" pitchFamily="65" charset="-120"/>
              </a:rPr>
              <a:t>萬民得知他的救贖。</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4000" dirty="0">
                <a:latin typeface="Calibri" panose="020F0502020204030204" pitchFamily="34" charset="0"/>
                <a:ea typeface="華康儷中黑" panose="020B0509000000000000" pitchFamily="49" charset="-120"/>
                <a:cs typeface="Calibri" panose="020F0502020204030204" pitchFamily="34" charset="0"/>
              </a:rPr>
              <a:t>今天的世界充滿虛偽</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假善人</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和自充的義人</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小至有</a:t>
            </a: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變臉</a:t>
            </a:r>
            <a:r>
              <a:rPr lang="zh-TW" altLang="en-US" sz="4000" dirty="0">
                <a:latin typeface="Calibri" panose="020F0502020204030204" pitchFamily="34" charset="0"/>
                <a:ea typeface="華康儷中黑" panose="020B0509000000000000" pitchFamily="49" charset="-120"/>
                <a:cs typeface="Calibri" panose="020F0502020204030204" pitchFamily="34" charset="0"/>
              </a:rPr>
              <a:t>效果的濃妝或整容</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大至國際間極嚴重的</a:t>
            </a: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雙重標準</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都是虛偽</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lnSpc>
                <a:spcPts val="4600"/>
              </a:lnSpc>
              <a:spcBef>
                <a:spcPts val="0"/>
              </a:spcBef>
            </a:pP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Today’s world is filled with hypocrisy, false virtue, and self-proclaimed righteousness. It manifests in ways both small and great: from </a:t>
            </a: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heavy makeup and plastic surgery</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 that mask true appearance, to severe </a:t>
            </a: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double standards </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among nations—</a:t>
            </a:r>
            <a:b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b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all are forms of hypocrisy.</a:t>
            </a:r>
            <a:endParaRPr lang="zh-TW" altLang="zh-TW" sz="4000" dirty="0">
              <a:effectLst/>
              <a:latin typeface="Calibri" panose="020F0502020204030204" pitchFamily="34" charset="0"/>
              <a:ea typeface="新細明體" panose="02020500000000000000" pitchFamily="18" charset="-120"/>
              <a:cs typeface="Calibri" panose="020F0502020204030204" pitchFamily="34" charset="0"/>
            </a:endParaRPr>
          </a:p>
        </p:txBody>
      </p:sp>
      <p:sp>
        <p:nvSpPr>
          <p:cNvPr id="2" name="Rectangle 1">
            <a:extLst>
              <a:ext uri="{FF2B5EF4-FFF2-40B4-BE49-F238E27FC236}">
                <a16:creationId xmlns:a16="http://schemas.microsoft.com/office/drawing/2014/main" id="{4A721133-1C2B-474F-A21F-80710B727173}"/>
              </a:ext>
            </a:extLst>
          </p:cNvPr>
          <p:cNvSpPr>
            <a:spLocks noChangeArrowheads="1"/>
          </p:cNvSpPr>
          <p:nvPr/>
        </p:nvSpPr>
        <p:spPr bwMode="auto">
          <a:xfrm>
            <a:off x="0" y="195253"/>
            <a:ext cx="20840"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600" b="0" i="0" u="none" strike="noStrike" cap="none" normalizeH="0" baseline="0" dirty="0">
                <a:ln>
                  <a:noFill/>
                </a:ln>
                <a:solidFill>
                  <a:schemeClr val="tx1"/>
                </a:solidFill>
                <a:effectLst/>
              </a:rPr>
              <a:t> </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369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spcBef>
                <a:spcPts val="0"/>
              </a:spcBef>
            </a:pPr>
            <a:r>
              <a:rPr lang="zh-TW" altLang="en-US" sz="4000" dirty="0">
                <a:latin typeface="Calibri" panose="020F0502020204030204" pitchFamily="34" charset="0"/>
                <a:ea typeface="華康儷中黑" panose="020B0509000000000000" pitchFamily="49" charset="-120"/>
                <a:cs typeface="Calibri" panose="020F0502020204030204" pitchFamily="34" charset="0"/>
              </a:rPr>
              <a:t>口稱人權至上</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卻到處踐踏人權</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為了自己的自由</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不顧別人的死活</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殺害了先知</a:t>
            </a:r>
            <a:r>
              <a:rPr lang="en-US" altLang="zh-TW" sz="4000" dirty="0">
                <a:latin typeface="Calibri" panose="020F0502020204030204" pitchFamily="34" charset="0"/>
                <a:ea typeface="Calibri" panose="020F0502020204030204" pitchFamily="34" charset="0"/>
                <a:cs typeface="Calibri" panose="020F0502020204030204" pitchFamily="34" charset="0"/>
              </a:rPr>
              <a:t>,</a:t>
            </a:r>
            <a:r>
              <a:rPr lang="zh-TW" altLang="en-US" sz="4000" dirty="0">
                <a:latin typeface="Calibri" panose="020F0502020204030204" pitchFamily="34" charset="0"/>
                <a:ea typeface="華康儷中黑" panose="020B0509000000000000" pitchFamily="49" charset="-120"/>
                <a:cs typeface="Calibri" panose="020F0502020204030204" pitchFamily="34" charset="0"/>
              </a:rPr>
              <a:t>還以為是做了恭敬天主的事</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600"/>
              </a:spcAft>
            </a:pP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明明是殺人放火</a:t>
            </a:r>
            <a:r>
              <a:rPr lang="en-US" altLang="zh-TW" sz="40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TW" altLang="en-US" sz="40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卻說是替天行道</a:t>
            </a:r>
            <a:r>
              <a:rPr lang="en-US" altLang="zh-TW" sz="4000" dirty="0">
                <a:latin typeface="Calibri" panose="020F0502020204030204" pitchFamily="34" charset="0"/>
                <a:ea typeface="Calibri" panose="020F0502020204030204" pitchFamily="34" charset="0"/>
                <a:cs typeface="Calibri" panose="020F0502020204030204" pitchFamily="34" charset="0"/>
              </a:rPr>
              <a:t>.</a:t>
            </a:r>
          </a:p>
          <a:p>
            <a:pPr>
              <a:lnSpc>
                <a:spcPts val="4300"/>
              </a:lnSpc>
              <a:spcBef>
                <a:spcPts val="0"/>
              </a:spcBef>
            </a:pP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They pay lip service to human rights, yet trample upon them abroad; they pursue their own freedom at the cost of others’ lives; they kill the prophets and believe they are honoring God; </a:t>
            </a:r>
            <a:b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b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commit murder and arson, </a:t>
            </a:r>
            <a:b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r>
              <a:rPr lang="en-US" altLang="zh-TW"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claiming to act on behalf of Heaven</a:t>
            </a:r>
            <a:r>
              <a:rPr lang="en-US" altLang="zh-TW" sz="40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endParaRPr lang="zh-TW" altLang="zh-TW" sz="4000" dirty="0">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6246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4C45102-FD60-4D0B-AF77-C0D5AF83B2B5}"/>
              </a:ext>
            </a:extLst>
          </p:cNvPr>
          <p:cNvSpPr>
            <a:spLocks noGrp="1"/>
          </p:cNvSpPr>
          <p:nvPr>
            <p:ph type="subTitle" idx="1"/>
          </p:nvPr>
        </p:nvSpPr>
        <p:spPr>
          <a:xfrm>
            <a:off x="3448" y="188640"/>
            <a:ext cx="9140552" cy="6552728"/>
          </a:xfrm>
        </p:spPr>
        <p:txBody>
          <a:bodyPr/>
          <a:lstStyle/>
          <a:p>
            <a:pPr>
              <a:lnSpc>
                <a:spcPts val="6000"/>
              </a:lnSpc>
              <a:spcBef>
                <a:spcPts val="0"/>
              </a:spcBef>
              <a:spcAft>
                <a:spcPts val="600"/>
              </a:spcAft>
            </a:pPr>
            <a:r>
              <a:rPr lang="zh-TW" altLang="en-US" sz="4800" dirty="0">
                <a:latin typeface="Calibri" panose="020F0502020204030204" pitchFamily="34" charset="0"/>
                <a:ea typeface="華康儷中黑" panose="020B0509000000000000" pitchFamily="49" charset="-120"/>
                <a:cs typeface="Calibri" panose="020F0502020204030204" pitchFamily="34" charset="0"/>
              </a:rPr>
              <a:t>我們能否由遙遠的天際</a:t>
            </a:r>
            <a:r>
              <a:rPr lang="en-US" altLang="zh-TW" sz="4800" dirty="0">
                <a:latin typeface="Calibri" panose="020F0502020204030204" pitchFamily="34" charset="0"/>
                <a:ea typeface="Calibri" panose="020F0502020204030204" pitchFamily="34" charset="0"/>
                <a:cs typeface="Calibri" panose="020F0502020204030204" pitchFamily="34" charset="0"/>
              </a:rPr>
              <a:t>,</a:t>
            </a:r>
            <a:r>
              <a:rPr lang="zh-TW" altLang="en-US" sz="4800" dirty="0">
                <a:latin typeface="Calibri" panose="020F0502020204030204" pitchFamily="34" charset="0"/>
                <a:ea typeface="華康儷中黑" panose="020B0509000000000000" pitchFamily="49" charset="-120"/>
                <a:cs typeface="Calibri" panose="020F0502020204030204" pitchFamily="34" charset="0"/>
              </a:rPr>
              <a:t>聽到隱隱傳來耶穌對今天人類的責斥</a:t>
            </a:r>
            <a:r>
              <a:rPr lang="en-US" altLang="zh-TW" sz="4800" dirty="0">
                <a:latin typeface="Calibri" panose="020F0502020204030204" pitchFamily="34" charset="0"/>
                <a:ea typeface="Calibri" panose="020F0502020204030204" pitchFamily="34" charset="0"/>
                <a:cs typeface="Calibri" panose="020F0502020204030204" pitchFamily="34" charset="0"/>
              </a:rPr>
              <a:t>:</a:t>
            </a:r>
            <a:br>
              <a:rPr lang="en-US" altLang="zh-TW" sz="4800" dirty="0">
                <a:latin typeface="Calibri" panose="020F0502020204030204" pitchFamily="34" charset="0"/>
                <a:ea typeface="Calibri" panose="020F0502020204030204" pitchFamily="34" charset="0"/>
                <a:cs typeface="Calibri" panose="020F0502020204030204" pitchFamily="34" charset="0"/>
              </a:rPr>
            </a:br>
            <a:r>
              <a:rPr lang="zh-TW" altLang="en-US" sz="4800" dirty="0">
                <a:latin typeface="Calibri" panose="020F0502020204030204" pitchFamily="34" charset="0"/>
                <a:ea typeface="華康儷中黑" panose="020B0509000000000000" pitchFamily="49" charset="-120"/>
                <a:cs typeface="Calibri" panose="020F0502020204030204" pitchFamily="34" charset="0"/>
              </a:rPr>
              <a:t>「</a:t>
            </a:r>
            <a:r>
              <a:rPr lang="zh-TW" altLang="en-US" sz="48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禍哉</a:t>
            </a:r>
            <a:r>
              <a:rPr lang="en-US" altLang="zh-TW" sz="48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TW" altLang="en-US" sz="4800" dirty="0">
                <a:solidFill>
                  <a:srgbClr val="FF0000"/>
                </a:solidFill>
                <a:latin typeface="Calibri" panose="020F0502020204030204" pitchFamily="34" charset="0"/>
                <a:ea typeface="華康儷中黑" panose="020B0509000000000000" pitchFamily="49" charset="-120"/>
                <a:cs typeface="Calibri" panose="020F0502020204030204" pitchFamily="34" charset="0"/>
              </a:rPr>
              <a:t>這個虛偽敗壞的世界</a:t>
            </a:r>
            <a:r>
              <a:rPr lang="en-US" altLang="zh-TW" sz="48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TW" altLang="en-US" sz="4800" dirty="0">
                <a:latin typeface="Calibri" panose="020F0502020204030204" pitchFamily="34" charset="0"/>
                <a:ea typeface="華康儷中黑" panose="020B0509000000000000" pitchFamily="49" charset="-120"/>
                <a:cs typeface="Calibri" panose="020F0502020204030204" pitchFamily="34" charset="0"/>
              </a:rPr>
              <a:t>」</a:t>
            </a:r>
          </a:p>
          <a:p>
            <a:pPr>
              <a:lnSpc>
                <a:spcPts val="5300"/>
              </a:lnSpc>
              <a:spcBef>
                <a:spcPts val="0"/>
              </a:spcBef>
            </a:pPr>
            <a:r>
              <a:rPr lang="en-US" altLang="zh-TW" sz="48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Can we, from the far reaches of the heavens, almost hear the echo of Jesus’ reproach toward humanity today: “</a:t>
            </a:r>
            <a:r>
              <a:rPr lang="en-US" altLang="zh-TW" sz="4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Woe to this hypocritical and corrupt generation!</a:t>
            </a:r>
            <a:r>
              <a:rPr lang="en-US" altLang="zh-TW" sz="4800" dirty="0">
                <a:solidFill>
                  <a:srgbClr val="0F1115"/>
                </a:solidFill>
                <a:effectLst/>
                <a:latin typeface="Calibri" panose="020F0502020204030204" pitchFamily="34" charset="0"/>
                <a:ea typeface="Calibri" panose="020F0502020204030204" pitchFamily="34" charset="0"/>
                <a:cs typeface="Calibri" panose="020F0502020204030204" pitchFamily="34" charset="0"/>
              </a:rPr>
              <a:t>”?</a:t>
            </a:r>
            <a:endParaRPr lang="zh-TW" altLang="zh-TW" sz="4800" dirty="0">
              <a:effectLst/>
              <a:latin typeface="Calibri" panose="020F0502020204030204" pitchFamily="34" charset="0"/>
              <a:ea typeface="新細明體" panose="02020500000000000000" pitchFamily="18" charset="-120"/>
              <a:cs typeface="Calibri" panose="020F0502020204030204" pitchFamily="34" charset="0"/>
            </a:endParaRPr>
          </a:p>
        </p:txBody>
      </p:sp>
      <p:sp>
        <p:nvSpPr>
          <p:cNvPr id="2" name="文字方塊 1">
            <a:extLst>
              <a:ext uri="{FF2B5EF4-FFF2-40B4-BE49-F238E27FC236}">
                <a16:creationId xmlns:a16="http://schemas.microsoft.com/office/drawing/2014/main" id="{5337797C-BFCC-436B-BEF4-C22FA07531FD}"/>
              </a:ext>
            </a:extLst>
          </p:cNvPr>
          <p:cNvSpPr txBox="1"/>
          <p:nvPr/>
        </p:nvSpPr>
        <p:spPr>
          <a:xfrm>
            <a:off x="2987824" y="6002124"/>
            <a:ext cx="5904656" cy="523220"/>
          </a:xfrm>
          <a:prstGeom prst="rect">
            <a:avLst/>
          </a:prstGeom>
          <a:noFill/>
          <a:ln>
            <a:solidFill>
              <a:srgbClr val="9900CC"/>
            </a:solidFill>
          </a:ln>
        </p:spPr>
        <p:txBody>
          <a:bodyPr wrap="square" rtlCol="0">
            <a:spAutoFit/>
          </a:bodyPr>
          <a:lstStyle/>
          <a:p>
            <a:pPr algn="ctr"/>
            <a:r>
              <a:rPr lang="zh-TW" altLang="en-US" sz="2800" dirty="0">
                <a:solidFill>
                  <a:srgbClr val="0000FF"/>
                </a:solidFill>
                <a:latin typeface="標楷體" panose="03000509000000000000" pitchFamily="65" charset="-120"/>
                <a:ea typeface="標楷體" panose="03000509000000000000" pitchFamily="65" charset="-120"/>
              </a:rPr>
              <a:t>請</a:t>
            </a:r>
            <a:r>
              <a:rPr lang="zh-TW" altLang="en-US" sz="1000" dirty="0">
                <a:solidFill>
                  <a:srgbClr val="0000FF"/>
                </a:solidFill>
                <a:latin typeface="標楷體" panose="03000509000000000000" pitchFamily="65" charset="-120"/>
                <a:ea typeface="標楷體" panose="03000509000000000000" pitchFamily="65" charset="-120"/>
              </a:rPr>
              <a:t> </a:t>
            </a:r>
            <a:r>
              <a:rPr lang="zh-TW" altLang="en-US" sz="2800" dirty="0">
                <a:solidFill>
                  <a:srgbClr val="0000FF"/>
                </a:solidFill>
                <a:latin typeface="標楷體" panose="03000509000000000000" pitchFamily="65" charset="-120"/>
                <a:ea typeface="標楷體" panose="03000509000000000000" pitchFamily="65" charset="-120"/>
              </a:rPr>
              <a:t>點讚</a:t>
            </a:r>
            <a:r>
              <a:rPr lang="en-US" altLang="zh-TW" sz="2800" dirty="0">
                <a:solidFill>
                  <a:srgbClr val="9900CC"/>
                </a:solidFill>
              </a:rPr>
              <a:t>like</a:t>
            </a:r>
            <a:r>
              <a:rPr lang="zh-TW" altLang="en-US" sz="2800" dirty="0">
                <a:solidFill>
                  <a:srgbClr val="0000FF"/>
                </a:solidFill>
              </a:rPr>
              <a:t> </a:t>
            </a:r>
            <a:r>
              <a:rPr lang="zh-TW" altLang="en-US" sz="2800" dirty="0">
                <a:solidFill>
                  <a:srgbClr val="0000FF"/>
                </a:solidFill>
                <a:latin typeface="標楷體" panose="03000509000000000000" pitchFamily="65" charset="-120"/>
                <a:ea typeface="標楷體" panose="03000509000000000000" pitchFamily="65" charset="-120"/>
              </a:rPr>
              <a:t>留言</a:t>
            </a:r>
            <a:r>
              <a:rPr lang="en-US" altLang="zh-TW" sz="2800" dirty="0">
                <a:solidFill>
                  <a:srgbClr val="9900CC"/>
                </a:solidFill>
              </a:rPr>
              <a:t>comment</a:t>
            </a:r>
            <a:r>
              <a:rPr lang="zh-TW" altLang="en-US" sz="2800" dirty="0">
                <a:solidFill>
                  <a:srgbClr val="0000FF"/>
                </a:solidFill>
              </a:rPr>
              <a:t> </a:t>
            </a:r>
            <a:r>
              <a:rPr lang="zh-TW" altLang="en-US" sz="2800" dirty="0">
                <a:solidFill>
                  <a:srgbClr val="0000FF"/>
                </a:solidFill>
                <a:latin typeface="標楷體" panose="03000509000000000000" pitchFamily="65" charset="-120"/>
                <a:ea typeface="標楷體" panose="03000509000000000000" pitchFamily="65" charset="-120"/>
              </a:rPr>
              <a:t>分享</a:t>
            </a:r>
            <a:r>
              <a:rPr lang="en-US" altLang="zh-TW" sz="2800" dirty="0">
                <a:solidFill>
                  <a:srgbClr val="9900CC"/>
                </a:solidFill>
              </a:rPr>
              <a:t>share</a:t>
            </a:r>
            <a:endParaRPr lang="zh-TW" altLang="en-US" sz="2800" dirty="0">
              <a:solidFill>
                <a:srgbClr val="9900CC"/>
              </a:solidFill>
            </a:endParaRPr>
          </a:p>
        </p:txBody>
      </p:sp>
    </p:spTree>
    <p:extLst>
      <p:ext uri="{BB962C8B-B14F-4D97-AF65-F5344CB8AC3E}">
        <p14:creationId xmlns:p14="http://schemas.microsoft.com/office/powerpoint/2010/main" val="3607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F74C999-27B1-4DC8-B2D6-7E1D9A610737}"/>
              </a:ext>
            </a:extLst>
          </p:cNvPr>
          <p:cNvSpPr>
            <a:spLocks noGrp="1" noChangeArrowheads="1"/>
          </p:cNvSpPr>
          <p:nvPr>
            <p:ph type="subTitle" idx="1"/>
          </p:nvPr>
        </p:nvSpPr>
        <p:spPr>
          <a:xfrm>
            <a:off x="0" y="71462"/>
            <a:ext cx="9144000" cy="6165850"/>
          </a:xfrm>
        </p:spPr>
        <p:txBody>
          <a:bodyPr/>
          <a:lstStyle/>
          <a:p>
            <a:pPr eaLnBrk="1">
              <a:lnSpc>
                <a:spcPts val="4800"/>
              </a:lnSpc>
              <a:defRPr/>
            </a:pPr>
            <a:r>
              <a:rPr lang="zh-TW" altLang="en-US" sz="3400" dirty="0">
                <a:solidFill>
                  <a:srgbClr val="00FF00"/>
                </a:solidFill>
                <a:ea typeface="華康儷中黑" pitchFamily="49" charset="-120"/>
              </a:rPr>
              <a:t>宗徒信經</a:t>
            </a:r>
            <a:endParaRPr lang="en-US" altLang="zh-TW" sz="3400" dirty="0">
              <a:solidFill>
                <a:srgbClr val="00FF00"/>
              </a:solidFill>
              <a:ea typeface="華康儷中黑" pitchFamily="49" charset="-120"/>
            </a:endParaRPr>
          </a:p>
          <a:p>
            <a:pPr algn="just" eaLnBrk="1">
              <a:lnSpc>
                <a:spcPts val="4800"/>
              </a:lnSpc>
              <a:defRPr/>
            </a:pPr>
            <a:r>
              <a:rPr lang="zh-TW" altLang="en-US" sz="3350" dirty="0">
                <a:solidFill>
                  <a:schemeClr val="bg1"/>
                </a:solidFill>
                <a:ea typeface="華康儷中黑" pitchFamily="49" charset="-120"/>
              </a:rPr>
              <a:t>我信全能的天主父，天地萬物的創造者。</a:t>
            </a:r>
            <a:r>
              <a:rPr lang="zh-TW" altLang="en-US" sz="3350" dirty="0">
                <a:solidFill>
                  <a:srgbClr val="FFFF00"/>
                </a:solidFill>
                <a:ea typeface="華康儷中黑" pitchFamily="49" charset="-120"/>
              </a:rPr>
              <a:t>我信父的唯一子，我們的主耶穌基督。</a:t>
            </a:r>
            <a:r>
              <a:rPr lang="zh-TW" altLang="en-US" sz="3350" dirty="0">
                <a:solidFill>
                  <a:schemeClr val="bg1"/>
                </a:solidFill>
                <a:ea typeface="華康儷中黑" pitchFamily="49" charset="-120"/>
              </a:rPr>
              <a:t>祂因聖神降孕，由童貞瑪利亞誕生。</a:t>
            </a:r>
            <a:r>
              <a:rPr lang="zh-TW" altLang="en-US" sz="3350" dirty="0">
                <a:solidFill>
                  <a:srgbClr val="FFFF00"/>
                </a:solidFill>
                <a:ea typeface="華康儷中黑" pitchFamily="49" charset="-120"/>
              </a:rPr>
              <a:t>祂在比拉多執政時蒙難，被釘在十字架上，死而安葬。</a:t>
            </a:r>
            <a:r>
              <a:rPr lang="zh-TW" altLang="en-US" sz="3350" dirty="0">
                <a:solidFill>
                  <a:schemeClr val="bg1"/>
                </a:solidFill>
                <a:ea typeface="華康儷中黑" pitchFamily="49" charset="-120"/>
              </a:rPr>
              <a:t>祂下降陰府，第三日從死者中復活。</a:t>
            </a:r>
            <a:r>
              <a:rPr lang="zh-TW" altLang="en-US" sz="3350" dirty="0">
                <a:solidFill>
                  <a:srgbClr val="FFFF00"/>
                </a:solidFill>
                <a:ea typeface="華康儷中黑" pitchFamily="49" charset="-120"/>
              </a:rPr>
              <a:t>祂升了天，坐在全能天主父的右邊。</a:t>
            </a:r>
            <a:r>
              <a:rPr lang="zh-TW" altLang="en-US" sz="3350" dirty="0">
                <a:solidFill>
                  <a:schemeClr val="bg1"/>
                </a:solidFill>
                <a:ea typeface="華康儷中黑" pitchFamily="49" charset="-120"/>
              </a:rPr>
              <a:t>祂要從天降來，審判生者死者。</a:t>
            </a:r>
            <a:r>
              <a:rPr lang="zh-TW" altLang="en-US" sz="3350" dirty="0">
                <a:solidFill>
                  <a:srgbClr val="FFFF00"/>
                </a:solidFill>
                <a:ea typeface="華康儷中黑" pitchFamily="49" charset="-120"/>
              </a:rPr>
              <a:t>我信聖神。</a:t>
            </a:r>
            <a:r>
              <a:rPr lang="zh-TW" altLang="en-US" sz="3350" spc="300" dirty="0">
                <a:solidFill>
                  <a:schemeClr val="bg1"/>
                </a:solidFill>
                <a:ea typeface="華康儷中黑" pitchFamily="49" charset="-120"/>
              </a:rPr>
              <a:t>我信聖而公教會，諸聖的相通。</a:t>
            </a:r>
            <a:r>
              <a:rPr lang="zh-TW" altLang="en-US" sz="3350" spc="300" dirty="0">
                <a:solidFill>
                  <a:srgbClr val="FFFF00"/>
                </a:solidFill>
                <a:ea typeface="華康儷中黑" pitchFamily="49" charset="-120"/>
              </a:rPr>
              <a:t>罪過的赦免</a:t>
            </a:r>
            <a:r>
              <a:rPr lang="zh-TW" altLang="en-US" sz="3350" spc="300" dirty="0">
                <a:solidFill>
                  <a:schemeClr val="bg1"/>
                </a:solidFill>
                <a:ea typeface="華康儷中黑" pitchFamily="49" charset="-120"/>
              </a:rPr>
              <a:t>。肉身的復活。</a:t>
            </a:r>
            <a:r>
              <a:rPr lang="zh-TW" altLang="en-US" sz="3350" spc="300" dirty="0">
                <a:solidFill>
                  <a:srgbClr val="FFFF00"/>
                </a:solidFill>
                <a:ea typeface="華康儷中黑" pitchFamily="49" charset="-120"/>
              </a:rPr>
              <a:t>永恆的生命</a:t>
            </a:r>
            <a:r>
              <a:rPr lang="zh-TW" altLang="en-US" sz="3350" spc="300" dirty="0">
                <a:solidFill>
                  <a:schemeClr val="bg1"/>
                </a:solidFill>
                <a:ea typeface="華康儷中黑" pitchFamily="49" charset="-120"/>
              </a:rPr>
              <a:t>。</a:t>
            </a:r>
            <a:r>
              <a:rPr lang="zh-TW" altLang="en-US" sz="3350" spc="300" dirty="0">
                <a:solidFill>
                  <a:srgbClr val="FFFF00"/>
                </a:solidFill>
                <a:ea typeface="華康儷中黑" pitchFamily="49" charset="-120"/>
              </a:rPr>
              <a:t>亞孟。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BFFD3E5-F0E6-43CE-BBF2-4E19B14DDE9C}"/>
              </a:ext>
            </a:extLst>
          </p:cNvPr>
          <p:cNvSpPr>
            <a:spLocks noGrp="1" noChangeArrowheads="1"/>
          </p:cNvSpPr>
          <p:nvPr>
            <p:ph type="body" idx="1"/>
          </p:nvPr>
        </p:nvSpPr>
        <p:spPr>
          <a:xfrm>
            <a:off x="0" y="72603"/>
            <a:ext cx="9144000" cy="6308725"/>
          </a:xfrm>
          <a:solidFill>
            <a:schemeClr val="tx1"/>
          </a:solidFill>
        </p:spPr>
        <p:txBody>
          <a:bodyPr/>
          <a:lstStyle/>
          <a:p>
            <a:pPr algn="ctr" eaLnBrk="1" hangingPunct="1">
              <a:lnSpc>
                <a:spcPct val="120000"/>
              </a:lnSpc>
              <a:spcBef>
                <a:spcPct val="0"/>
              </a:spcBef>
              <a:spcAft>
                <a:spcPct val="40000"/>
              </a:spcAft>
              <a:buFontTx/>
              <a:buNone/>
              <a:defRPr/>
            </a:pPr>
            <a:r>
              <a:rPr lang="zh-TW" altLang="en-US" sz="5400" dirty="0">
                <a:solidFill>
                  <a:schemeClr val="bg1"/>
                </a:solidFill>
                <a:latin typeface="華康勘亭流" pitchFamily="65" charset="-120"/>
                <a:ea typeface="華康勘亭流" pitchFamily="65" charset="-120"/>
              </a:rPr>
              <a:t>信 友 禱 詞</a:t>
            </a:r>
          </a:p>
          <a:p>
            <a:pPr algn="ctr" eaLnBrk="1" hangingPunct="1">
              <a:lnSpc>
                <a:spcPts val="7200"/>
              </a:lnSpc>
              <a:spcBef>
                <a:spcPct val="0"/>
              </a:spcBef>
              <a:buFontTx/>
              <a:buNone/>
              <a:defRPr/>
            </a:pPr>
            <a:r>
              <a:rPr lang="zh-TW" altLang="en-US" sz="6000" dirty="0">
                <a:solidFill>
                  <a:srgbClr val="FFFF00"/>
                </a:solidFill>
                <a:latin typeface="華康少女文字W5" panose="040F0509000000000000" pitchFamily="81" charset="-120"/>
                <a:ea typeface="華康少女文字W5" panose="040F0509000000000000" pitchFamily="81" charset="-120"/>
              </a:rPr>
              <a:t>請為我們所愛的人</a:t>
            </a:r>
          </a:p>
          <a:p>
            <a:pPr algn="ctr" eaLnBrk="1" hangingPunct="1">
              <a:lnSpc>
                <a:spcPts val="7200"/>
              </a:lnSpc>
              <a:spcBef>
                <a:spcPct val="0"/>
              </a:spcBef>
              <a:spcAft>
                <a:spcPct val="40000"/>
              </a:spcAft>
              <a:buFontTx/>
              <a:buNone/>
              <a:defRPr/>
            </a:pPr>
            <a:r>
              <a:rPr lang="zh-TW" altLang="en-US" sz="6000" dirty="0">
                <a:solidFill>
                  <a:srgbClr val="FFFF00"/>
                </a:solidFill>
                <a:latin typeface="華康少女文字W5" panose="040F0509000000000000" pitchFamily="81" charset="-120"/>
                <a:ea typeface="華康少女文字W5" panose="040F0509000000000000" pitchFamily="81" charset="-120"/>
              </a:rPr>
              <a:t>和所關心的世界祈禱</a:t>
            </a:r>
          </a:p>
          <a:p>
            <a:pPr marL="0" eaLnBrk="1" hangingPunct="1">
              <a:spcBef>
                <a:spcPts val="0"/>
              </a:spcBef>
              <a:buFontTx/>
              <a:buNone/>
              <a:defRPr/>
            </a:pPr>
            <a:r>
              <a:rPr lang="zh-TW" altLang="en-US" sz="4400" dirty="0">
                <a:solidFill>
                  <a:schemeClr val="bg1"/>
                </a:solidFill>
                <a:latin typeface="華康正顏楷體W7" panose="03000709000000000000" pitchFamily="65" charset="-120"/>
                <a:ea typeface="華康正顏楷體W7" panose="03000709000000000000" pitchFamily="65" charset="-120"/>
              </a:rPr>
              <a:t>如果我們所求的合符天主聖意</a:t>
            </a:r>
            <a:r>
              <a:rPr lang="en-US" altLang="zh-TW" sz="4400" dirty="0">
                <a:solidFill>
                  <a:schemeClr val="bg1"/>
                </a:solidFill>
                <a:latin typeface="華康正顏楷體W7" panose="03000709000000000000" pitchFamily="65" charset="-120"/>
                <a:ea typeface="華康正顏楷體W7" panose="03000709000000000000" pitchFamily="65" charset="-120"/>
              </a:rPr>
              <a:t>,</a:t>
            </a:r>
            <a:r>
              <a:rPr lang="zh-TW" altLang="en-US" sz="4400" dirty="0">
                <a:solidFill>
                  <a:schemeClr val="bg1"/>
                </a:solidFill>
                <a:latin typeface="華康正顏楷體W7" panose="03000709000000000000" pitchFamily="65" charset="-120"/>
                <a:ea typeface="華康正顏楷體W7" panose="03000709000000000000" pitchFamily="65" charset="-120"/>
              </a:rPr>
              <a:t>他一定會俯聽</a:t>
            </a:r>
            <a:r>
              <a:rPr lang="en-US" altLang="zh-TW" sz="4400" dirty="0">
                <a:solidFill>
                  <a:schemeClr val="bg1"/>
                </a:solidFill>
                <a:latin typeface="華康正顏楷體W7" panose="03000709000000000000" pitchFamily="65" charset="-120"/>
                <a:ea typeface="華康正顏楷體W7" panose="03000709000000000000" pitchFamily="65" charset="-120"/>
              </a:rPr>
              <a:t>,</a:t>
            </a:r>
            <a:r>
              <a:rPr lang="zh-TW" altLang="en-US" sz="4400" dirty="0">
                <a:solidFill>
                  <a:schemeClr val="bg1"/>
                </a:solidFill>
                <a:latin typeface="華康正顏楷體W7" panose="03000709000000000000" pitchFamily="65" charset="-120"/>
                <a:ea typeface="華康正顏楷體W7" panose="03000709000000000000" pitchFamily="65" charset="-120"/>
              </a:rPr>
              <a:t>因為</a:t>
            </a:r>
            <a:r>
              <a:rPr lang="zh-TW" altLang="en-US" sz="4400" dirty="0">
                <a:solidFill>
                  <a:srgbClr val="00FF00"/>
                </a:solidFill>
                <a:latin typeface="華康正顏楷體W7" panose="03000709000000000000" pitchFamily="65" charset="-120"/>
                <a:ea typeface="華康正顏楷體W7" panose="03000709000000000000" pitchFamily="65" charset="-120"/>
              </a:rPr>
              <a:t>他愛我們多過我們愛我們自己</a:t>
            </a:r>
            <a:r>
              <a:rPr lang="en-US" altLang="zh-TW" sz="4400" dirty="0">
                <a:solidFill>
                  <a:srgbClr val="00FF00"/>
                </a:solidFill>
                <a:latin typeface="華康正顏楷體W7" panose="03000709000000000000" pitchFamily="65" charset="-120"/>
                <a:ea typeface="華康正顏楷體W7" panose="03000709000000000000" pitchFamily="65" charset="-120"/>
              </a:rPr>
              <a:t>,</a:t>
            </a:r>
            <a:r>
              <a:rPr lang="zh-TW" altLang="en-US" sz="4400" dirty="0">
                <a:solidFill>
                  <a:srgbClr val="FFFF00"/>
                </a:solidFill>
                <a:latin typeface="華康正顏楷體W7" panose="03000709000000000000" pitchFamily="65" charset="-120"/>
                <a:ea typeface="華康正顏楷體W7" panose="03000709000000000000" pitchFamily="65" charset="-120"/>
              </a:rPr>
              <a:t>他知道我們真正的需要。</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副標題 2">
            <a:extLst>
              <a:ext uri="{FF2B5EF4-FFF2-40B4-BE49-F238E27FC236}">
                <a16:creationId xmlns:a16="http://schemas.microsoft.com/office/drawing/2014/main" id="{5FBCC6C7-6E76-40EA-8DAB-2742118BDE0C}"/>
              </a:ext>
            </a:extLst>
          </p:cNvPr>
          <p:cNvSpPr>
            <a:spLocks noGrp="1" noChangeArrowheads="1"/>
          </p:cNvSpPr>
          <p:nvPr>
            <p:ph type="subTitle" idx="1"/>
          </p:nvPr>
        </p:nvSpPr>
        <p:spPr>
          <a:xfrm>
            <a:off x="24610" y="71438"/>
            <a:ext cx="9144000" cy="6597650"/>
          </a:xfrm>
        </p:spPr>
        <p:txBody>
          <a:bodyPr/>
          <a:lstStyle/>
          <a:p>
            <a:pPr marL="360000" indent="-457200" algn="l">
              <a:spcBef>
                <a:spcPts val="300"/>
              </a:spcBef>
              <a:spcAft>
                <a:spcPts val="600"/>
              </a:spcAft>
            </a:pPr>
            <a:r>
              <a:rPr lang="en-US" altLang="zh-TW" sz="4000" dirty="0">
                <a:ea typeface="華康正顏楷體W7" panose="03000709000000000000" pitchFamily="65" charset="-120"/>
              </a:rPr>
              <a:t>1.</a:t>
            </a:r>
            <a:r>
              <a:rPr lang="zh-TW" altLang="en-US" sz="4000" dirty="0">
                <a:ea typeface="華康正顏楷體W7" panose="03000709000000000000" pitchFamily="65" charset="-120"/>
              </a:rPr>
              <a:t>請為教宗良祈禱</a:t>
            </a:r>
            <a:r>
              <a:rPr lang="en-US" altLang="zh-TW" sz="4000" dirty="0">
                <a:ea typeface="華康正顏楷體W7" panose="03000709000000000000" pitchFamily="65" charset="-120"/>
              </a:rPr>
              <a:t>: </a:t>
            </a:r>
            <a:r>
              <a:rPr lang="zh-TW" altLang="en-US" sz="4000" dirty="0">
                <a:ea typeface="華康正顏楷體W7" panose="03000709000000000000" pitchFamily="65" charset="-120"/>
              </a:rPr>
              <a:t>上主</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求你祝福教宗</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賜給他健康和智慧</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讓他能幫忙修補</a:t>
            </a:r>
            <a:r>
              <a:rPr lang="zh-TW" altLang="en-US" sz="4000" spc="-150" dirty="0">
                <a:ea typeface="華康正顏楷體W7" panose="03000709000000000000" pitchFamily="65" charset="-120"/>
              </a:rPr>
              <a:t>世界因政治而產生的裂痕</a:t>
            </a:r>
            <a:r>
              <a:rPr lang="en-US" altLang="zh-TW" sz="4000" spc="-150" dirty="0">
                <a:ea typeface="華康正顏楷體W7" panose="03000709000000000000" pitchFamily="65" charset="-120"/>
              </a:rPr>
              <a:t>,</a:t>
            </a:r>
            <a:r>
              <a:rPr lang="zh-TW" altLang="en-US" sz="4000" spc="-150" dirty="0">
                <a:ea typeface="華康正顏楷體W7" panose="03000709000000000000" pitchFamily="65" charset="-120"/>
              </a:rPr>
              <a:t>並帶領世界建設天國</a:t>
            </a:r>
            <a:r>
              <a:rPr lang="en-US" altLang="zh-TW" sz="4000" spc="-150" dirty="0">
                <a:ea typeface="華康正顏楷體W7" panose="03000709000000000000" pitchFamily="65" charset="-120"/>
              </a:rPr>
              <a:t>,</a:t>
            </a:r>
            <a:r>
              <a:rPr lang="zh-TW" altLang="en-US" sz="4000" spc="-150" dirty="0">
                <a:ea typeface="華康正顏楷體W7" panose="03000709000000000000" pitchFamily="65" charset="-120"/>
              </a:rPr>
              <a:t> 使世界變為</a:t>
            </a:r>
            <a:r>
              <a:rPr lang="zh-TW" altLang="en-US" sz="4000" spc="-150" dirty="0">
                <a:solidFill>
                  <a:srgbClr val="9900CC"/>
                </a:solidFill>
                <a:ea typeface="華康正顏楷體W7" panose="03000709000000000000" pitchFamily="65" charset="-120"/>
              </a:rPr>
              <a:t>人人</a:t>
            </a:r>
            <a:r>
              <a:rPr lang="zh-TW" altLang="en-US" sz="4000" spc="-150" dirty="0">
                <a:ea typeface="華康正顏楷體W7" panose="03000709000000000000" pitchFamily="65" charset="-120"/>
              </a:rPr>
              <a:t>平等</a:t>
            </a:r>
            <a:r>
              <a:rPr lang="en-US" altLang="zh-TW" sz="4000" spc="-150" dirty="0">
                <a:ea typeface="華康正顏楷體W7" panose="03000709000000000000" pitchFamily="65" charset="-120"/>
              </a:rPr>
              <a:t>,</a:t>
            </a:r>
            <a:r>
              <a:rPr lang="zh-TW" altLang="en-US" sz="4000" spc="-150" dirty="0">
                <a:solidFill>
                  <a:srgbClr val="9900CC"/>
                </a:solidFill>
                <a:ea typeface="華康正顏楷體W7" panose="03000709000000000000" pitchFamily="65" charset="-120"/>
              </a:rPr>
              <a:t>國國</a:t>
            </a:r>
            <a:r>
              <a:rPr lang="zh-TW" altLang="en-US" sz="4000" spc="-150" dirty="0">
                <a:ea typeface="華康正顏楷體W7" panose="03000709000000000000" pitchFamily="65" charset="-120"/>
              </a:rPr>
              <a:t>平等</a:t>
            </a:r>
            <a:r>
              <a:rPr lang="en-US" altLang="zh-TW" sz="4000" dirty="0">
                <a:ea typeface="華康正顏楷體W7" panose="03000709000000000000" pitchFamily="65" charset="-120"/>
              </a:rPr>
              <a:t>,</a:t>
            </a:r>
            <a:r>
              <a:rPr lang="zh-TW" altLang="en-US" sz="4000" dirty="0">
                <a:solidFill>
                  <a:srgbClr val="9900CC"/>
                </a:solidFill>
                <a:ea typeface="華康正顏楷體W7" panose="03000709000000000000" pitchFamily="65" charset="-120"/>
              </a:rPr>
              <a:t>所有宗教</a:t>
            </a:r>
            <a:r>
              <a:rPr lang="zh-TW" altLang="en-US" sz="4000" dirty="0">
                <a:ea typeface="華康正顏楷體W7" panose="03000709000000000000" pitchFamily="65" charset="-120"/>
              </a:rPr>
              <a:t>都平等的天家</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我們同聲祈禱</a:t>
            </a:r>
            <a:r>
              <a:rPr lang="en-US" altLang="zh-TW" sz="4000" dirty="0">
                <a:ea typeface="華康正顏楷體W7" panose="03000709000000000000" pitchFamily="65" charset="-120"/>
              </a:rPr>
              <a:t>!</a:t>
            </a:r>
            <a:br>
              <a:rPr lang="en-US" altLang="zh-TW" sz="4000" dirty="0">
                <a:ea typeface="華康正顏楷體W7" panose="03000709000000000000" pitchFamily="65" charset="-120"/>
              </a:rPr>
            </a:br>
            <a:r>
              <a:rPr lang="en-US" altLang="zh-TW" sz="4000" dirty="0">
                <a:ea typeface="華康正顏楷體W7" panose="03000709000000000000" pitchFamily="65" charset="-120"/>
              </a:rPr>
              <a:t>      </a:t>
            </a:r>
            <a:r>
              <a:rPr lang="zh-TW" altLang="en-US" sz="4000" dirty="0">
                <a:solidFill>
                  <a:srgbClr val="FF0000"/>
                </a:solidFill>
                <a:ea typeface="華康正顏楷體W7" panose="03000709000000000000" pitchFamily="65" charset="-120"/>
              </a:rPr>
              <a:t>眾</a:t>
            </a:r>
            <a:r>
              <a:rPr lang="en-US" altLang="zh-TW" sz="4000" dirty="0">
                <a:solidFill>
                  <a:srgbClr val="FF0000"/>
                </a:solidFill>
                <a:ea typeface="華康正顏楷體W7" panose="03000709000000000000" pitchFamily="65" charset="-120"/>
              </a:rPr>
              <a:t>:</a:t>
            </a:r>
            <a:r>
              <a:rPr lang="zh-TW" altLang="en-US" sz="4000" dirty="0">
                <a:solidFill>
                  <a:srgbClr val="FF0000"/>
                </a:solidFill>
                <a:ea typeface="華康正顏楷體W7" panose="03000709000000000000" pitchFamily="65" charset="-120"/>
              </a:rPr>
              <a:t>求主俯聽我們</a:t>
            </a:r>
            <a:r>
              <a:rPr lang="en-US" altLang="zh-TW" sz="4000" dirty="0">
                <a:solidFill>
                  <a:srgbClr val="FF0000"/>
                </a:solidFill>
                <a:ea typeface="華康正顏楷體W7" panose="03000709000000000000" pitchFamily="65" charset="-120"/>
              </a:rPr>
              <a:t>!</a:t>
            </a:r>
          </a:p>
          <a:p>
            <a:pPr marL="360000" indent="-457200" algn="l">
              <a:spcBef>
                <a:spcPts val="300"/>
              </a:spcBef>
            </a:pPr>
            <a:r>
              <a:rPr lang="en-US" altLang="zh-TW" sz="4000" dirty="0">
                <a:solidFill>
                  <a:srgbClr val="0000FF"/>
                </a:solidFill>
                <a:ea typeface="華康正顏楷體W7" panose="03000709000000000000" pitchFamily="65" charset="-120"/>
              </a:rPr>
              <a:t>2.</a:t>
            </a:r>
            <a:r>
              <a:rPr lang="zh-TW" altLang="en-US" sz="4000" dirty="0">
                <a:solidFill>
                  <a:srgbClr val="0000FF"/>
                </a:solidFill>
                <a:ea typeface="華康正顏楷體W7" panose="03000709000000000000" pitchFamily="65" charset="-120"/>
              </a:rPr>
              <a:t>請為中國的「無窮」之路和環保計劃祈禱</a:t>
            </a:r>
            <a:r>
              <a:rPr lang="en-US" altLang="zh-TW" sz="4000" dirty="0">
                <a:solidFill>
                  <a:srgbClr val="0000FF"/>
                </a:solidFill>
                <a:ea typeface="華康正顏楷體W7" panose="03000709000000000000" pitchFamily="65" charset="-120"/>
              </a:rPr>
              <a:t>:</a:t>
            </a:r>
            <a:r>
              <a:rPr lang="zh-TW" altLang="en-US" sz="4000" dirty="0">
                <a:solidFill>
                  <a:srgbClr val="0000FF"/>
                </a:solidFill>
                <a:ea typeface="華康正顏楷體W7" panose="03000709000000000000" pitchFamily="65" charset="-120"/>
              </a:rPr>
              <a:t>上主</a:t>
            </a:r>
            <a:r>
              <a:rPr lang="en-US" altLang="zh-TW" sz="4000" dirty="0">
                <a:solidFill>
                  <a:srgbClr val="0000FF"/>
                </a:solidFill>
                <a:ea typeface="華康正顏楷體W7" panose="03000709000000000000" pitchFamily="65" charset="-120"/>
              </a:rPr>
              <a:t>,</a:t>
            </a:r>
            <a:r>
              <a:rPr lang="zh-TW" altLang="en-US" sz="4000" dirty="0">
                <a:solidFill>
                  <a:srgbClr val="0000FF"/>
                </a:solidFill>
                <a:ea typeface="華康正顏楷體W7" panose="03000709000000000000" pitchFamily="65" charset="-120"/>
              </a:rPr>
              <a:t>求你祝福我們祖國的一切嘗試和努力</a:t>
            </a:r>
            <a:r>
              <a:rPr lang="en-US" altLang="zh-TW" sz="4000" dirty="0">
                <a:solidFill>
                  <a:srgbClr val="0000FF"/>
                </a:solidFill>
                <a:ea typeface="華康正顏楷體W7" panose="03000709000000000000" pitchFamily="65" charset="-120"/>
              </a:rPr>
              <a:t>,</a:t>
            </a:r>
            <a:r>
              <a:rPr lang="zh-TW" altLang="en-US" sz="4000" dirty="0">
                <a:solidFill>
                  <a:srgbClr val="0000FF"/>
                </a:solidFill>
                <a:ea typeface="華康正顏楷體W7" panose="03000709000000000000" pitchFamily="65" charset="-120"/>
              </a:rPr>
              <a:t>並讓祖國的成功</a:t>
            </a:r>
            <a:r>
              <a:rPr lang="en-US" altLang="zh-TW" sz="4000" dirty="0">
                <a:solidFill>
                  <a:srgbClr val="0000FF"/>
                </a:solidFill>
                <a:ea typeface="華康正顏楷體W7" panose="03000709000000000000" pitchFamily="65" charset="-120"/>
              </a:rPr>
              <a:t>,</a:t>
            </a:r>
            <a:r>
              <a:rPr lang="zh-TW" altLang="en-US" sz="4000" dirty="0">
                <a:solidFill>
                  <a:srgbClr val="0000FF"/>
                </a:solidFill>
                <a:ea typeface="華康正顏楷體W7" panose="03000709000000000000" pitchFamily="65" charset="-120"/>
              </a:rPr>
              <a:t>能成為世界與人類的祝福和希望</a:t>
            </a:r>
            <a:r>
              <a:rPr lang="en-US" altLang="zh-TW" sz="4000" dirty="0">
                <a:solidFill>
                  <a:srgbClr val="0000FF"/>
                </a:solidFill>
                <a:ea typeface="華康正顏楷體W7" panose="03000709000000000000" pitchFamily="65" charset="-120"/>
              </a:rPr>
              <a:t>.</a:t>
            </a:r>
            <a:r>
              <a:rPr lang="zh-TW" altLang="en-US" sz="4000" dirty="0">
                <a:solidFill>
                  <a:srgbClr val="0000FF"/>
                </a:solidFill>
                <a:ea typeface="華康正顏楷體W7" panose="03000709000000000000" pitchFamily="65" charset="-120"/>
              </a:rPr>
              <a:t>我們同聲祈禱</a:t>
            </a:r>
            <a:r>
              <a:rPr lang="en-US" altLang="zh-TW" sz="4000" dirty="0">
                <a:solidFill>
                  <a:srgbClr val="0000FF"/>
                </a:solidFill>
                <a:ea typeface="華康正顏楷體W7" panose="03000709000000000000" pitchFamily="65" charset="-120"/>
              </a:rPr>
              <a:t>!</a:t>
            </a:r>
          </a:p>
        </p:txBody>
      </p:sp>
    </p:spTree>
    <p:extLst>
      <p:ext uri="{BB962C8B-B14F-4D97-AF65-F5344CB8AC3E}">
        <p14:creationId xmlns:p14="http://schemas.microsoft.com/office/powerpoint/2010/main" val="379600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Effect transition="in" filter="fade">
                                      <p:cBhvr>
                                        <p:cTn id="7" dur="1000"/>
                                        <p:tgtEl>
                                          <p:spTgt spid="35842">
                                            <p:txEl>
                                              <p:pRg st="1" end="1"/>
                                            </p:txEl>
                                          </p:spTgt>
                                        </p:tgtEl>
                                      </p:cBhvr>
                                    </p:animEffect>
                                    <p:anim calcmode="lin" valueType="num">
                                      <p:cBhvr>
                                        <p:cTn id="8"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584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副標題 2">
            <a:extLst>
              <a:ext uri="{FF2B5EF4-FFF2-40B4-BE49-F238E27FC236}">
                <a16:creationId xmlns:a16="http://schemas.microsoft.com/office/drawing/2014/main" id="{5FBCC6C7-6E76-40EA-8DAB-2742118BDE0C}"/>
              </a:ext>
            </a:extLst>
          </p:cNvPr>
          <p:cNvSpPr>
            <a:spLocks noGrp="1" noChangeArrowheads="1"/>
          </p:cNvSpPr>
          <p:nvPr>
            <p:ph type="subTitle" idx="1"/>
          </p:nvPr>
        </p:nvSpPr>
        <p:spPr>
          <a:xfrm>
            <a:off x="0" y="215726"/>
            <a:ext cx="9144000" cy="6597650"/>
          </a:xfrm>
        </p:spPr>
        <p:txBody>
          <a:bodyPr/>
          <a:lstStyle/>
          <a:p>
            <a:pPr marL="360000" indent="-457200" algn="l">
              <a:spcBef>
                <a:spcPts val="300"/>
              </a:spcBef>
            </a:pPr>
            <a:r>
              <a:rPr lang="en-US" altLang="zh-TW" sz="4000" dirty="0">
                <a:ea typeface="華康正顏楷體W7" panose="03000709000000000000" pitchFamily="65" charset="-120"/>
              </a:rPr>
              <a:t>3.</a:t>
            </a:r>
            <a:r>
              <a:rPr lang="zh-TW" altLang="en-US" sz="4000" dirty="0">
                <a:ea typeface="華康正顏楷體W7" panose="03000709000000000000" pitchFamily="65" charset="-120"/>
              </a:rPr>
              <a:t>請為受疾病和戰火折磨</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受糧食和能源短缺的窮國祈禱</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上主</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求你讓天國早臨人間</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讓</a:t>
            </a:r>
            <a:r>
              <a:rPr lang="zh-TW" altLang="en-US" sz="4000" dirty="0">
                <a:solidFill>
                  <a:srgbClr val="C00000"/>
                </a:solidFill>
                <a:ea typeface="華康正顏楷體W7" panose="03000709000000000000" pitchFamily="65" charset="-120"/>
              </a:rPr>
              <a:t>軍備</a:t>
            </a:r>
            <a:r>
              <a:rPr lang="zh-TW" altLang="en-US" sz="4000" dirty="0">
                <a:ea typeface="華康正顏楷體W7" panose="03000709000000000000" pitchFamily="65" charset="-120"/>
              </a:rPr>
              <a:t>只為國防</a:t>
            </a:r>
            <a:r>
              <a:rPr lang="en-US" altLang="zh-TW" sz="4000" dirty="0">
                <a:ea typeface="華康正顏楷體W7" panose="03000709000000000000" pitchFamily="65" charset="-120"/>
              </a:rPr>
              <a:t>,</a:t>
            </a:r>
            <a:r>
              <a:rPr lang="zh-TW" altLang="en-US" sz="4000" dirty="0">
                <a:solidFill>
                  <a:srgbClr val="C00000"/>
                </a:solidFill>
                <a:ea typeface="華康正顏楷體W7" panose="03000709000000000000" pitchFamily="65" charset="-120"/>
              </a:rPr>
              <a:t>科技</a:t>
            </a:r>
            <a:r>
              <a:rPr lang="zh-TW" altLang="en-US" sz="4000" dirty="0">
                <a:ea typeface="華康正顏楷體W7" panose="03000709000000000000" pitchFamily="65" charset="-120"/>
              </a:rPr>
              <a:t>只為造福人類</a:t>
            </a:r>
            <a:r>
              <a:rPr lang="en-US" altLang="zh-TW" sz="4000" dirty="0">
                <a:ea typeface="華康正顏楷體W7" panose="03000709000000000000" pitchFamily="65" charset="-120"/>
              </a:rPr>
              <a:t>,</a:t>
            </a:r>
            <a:r>
              <a:rPr lang="zh-TW" altLang="en-US" sz="4000" dirty="0">
                <a:solidFill>
                  <a:srgbClr val="C00000"/>
                </a:solidFill>
                <a:ea typeface="華康正顏楷體W7" panose="03000709000000000000" pitchFamily="65" charset="-120"/>
              </a:rPr>
              <a:t>財富</a:t>
            </a:r>
            <a:r>
              <a:rPr lang="zh-TW" altLang="en-US" sz="4000" dirty="0">
                <a:ea typeface="華康正顏楷體W7" panose="03000709000000000000" pitchFamily="65" charset="-120"/>
              </a:rPr>
              <a:t>只為建設世界</a:t>
            </a:r>
            <a:r>
              <a:rPr lang="en-US" altLang="zh-TW" sz="4000" dirty="0">
                <a:ea typeface="華康正顏楷體W7" panose="03000709000000000000" pitchFamily="65" charset="-120"/>
              </a:rPr>
              <a:t>.</a:t>
            </a:r>
            <a:r>
              <a:rPr lang="zh-TW" altLang="en-US" sz="4000" dirty="0">
                <a:ea typeface="華康正顏楷體W7" panose="03000709000000000000" pitchFamily="65" charset="-120"/>
              </a:rPr>
              <a:t>我們同聲祈禱</a:t>
            </a:r>
            <a:r>
              <a:rPr lang="en-US" altLang="zh-TW" sz="4000" dirty="0">
                <a:ea typeface="華康正顏楷體W7" panose="03000709000000000000" pitchFamily="65" charset="-120"/>
              </a:rPr>
              <a:t>!</a:t>
            </a:r>
          </a:p>
          <a:p>
            <a:pPr marL="360000" indent="-457200" algn="l">
              <a:spcBef>
                <a:spcPts val="300"/>
              </a:spcBef>
            </a:pPr>
            <a:r>
              <a:rPr lang="en-US" altLang="zh-TW" sz="4000" dirty="0">
                <a:solidFill>
                  <a:srgbClr val="9900CC"/>
                </a:solidFill>
                <a:ea typeface="華康正顏楷體W7" panose="03000709000000000000" pitchFamily="65" charset="-120"/>
              </a:rPr>
              <a:t>4.</a:t>
            </a:r>
            <a:r>
              <a:rPr lang="zh-TW" altLang="en-US" sz="4000" dirty="0">
                <a:solidFill>
                  <a:srgbClr val="9900CC"/>
                </a:solidFill>
                <a:ea typeface="華康正顏楷體W7" panose="03000709000000000000" pitchFamily="65" charset="-120"/>
              </a:rPr>
              <a:t>請為我們的主教周樞機祈禱</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上主</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求你祝福他</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讓他能帶領香港教會愛主愛人</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愛教愛國</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作警醒社會的良心</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早日促成</a:t>
            </a:r>
            <a:r>
              <a:rPr lang="zh-TW" altLang="en-US" sz="4000" dirty="0">
                <a:solidFill>
                  <a:srgbClr val="FF0000"/>
                </a:solidFill>
                <a:ea typeface="華康正顏楷體W7" panose="03000709000000000000" pitchFamily="65" charset="-120"/>
              </a:rPr>
              <a:t>中梵建交</a:t>
            </a:r>
            <a:r>
              <a:rPr lang="en-US" altLang="zh-TW" sz="4000" dirty="0">
                <a:solidFill>
                  <a:srgbClr val="9900CC"/>
                </a:solidFill>
                <a:ea typeface="華康正顏楷體W7" panose="03000709000000000000" pitchFamily="65" charset="-120"/>
              </a:rPr>
              <a:t>.</a:t>
            </a:r>
            <a:r>
              <a:rPr lang="zh-TW" altLang="en-US" sz="4000" dirty="0">
                <a:solidFill>
                  <a:srgbClr val="9900CC"/>
                </a:solidFill>
                <a:ea typeface="華康正顏楷體W7" panose="03000709000000000000" pitchFamily="65" charset="-120"/>
              </a:rPr>
              <a:t>我們同聲祈禱！</a:t>
            </a:r>
            <a:endParaRPr lang="en-US" altLang="zh-TW" sz="4000" dirty="0">
              <a:solidFill>
                <a:srgbClr val="9900CC"/>
              </a:solidFill>
              <a:ea typeface="華康正顏楷體W7" panose="03000709000000000000" pitchFamily="65" charset="-120"/>
            </a:endParaRPr>
          </a:p>
          <a:p>
            <a:pPr marL="360000" indent="-457200" algn="l">
              <a:spcBef>
                <a:spcPts val="300"/>
              </a:spcBef>
            </a:pPr>
            <a:r>
              <a:rPr lang="en-US" altLang="zh-HK" sz="4000" dirty="0">
                <a:solidFill>
                  <a:srgbClr val="0000CC"/>
                </a:solidFill>
                <a:ea typeface="華康正顏楷體W7" panose="03000709000000000000" pitchFamily="65" charset="-120"/>
              </a:rPr>
              <a:t>5.</a:t>
            </a:r>
            <a:r>
              <a:rPr lang="zh-TW" altLang="en-US" sz="4000" dirty="0">
                <a:solidFill>
                  <a:srgbClr val="0000CC"/>
                </a:solidFill>
                <a:ea typeface="華康正顏楷體W7" panose="03000709000000000000" pitchFamily="65" charset="-120"/>
              </a:rPr>
              <a:t>請靜默片刻</a:t>
            </a:r>
            <a:r>
              <a:rPr lang="en-US" altLang="zh-TW" sz="4000" dirty="0">
                <a:solidFill>
                  <a:srgbClr val="0000CC"/>
                </a:solidFill>
                <a:ea typeface="華康正顏楷體W7" panose="03000709000000000000" pitchFamily="65" charset="-120"/>
              </a:rPr>
              <a:t>,</a:t>
            </a:r>
            <a:r>
              <a:rPr lang="zh-TW" altLang="en-US" sz="4000" dirty="0">
                <a:solidFill>
                  <a:srgbClr val="0000CC"/>
                </a:solidFill>
                <a:ea typeface="華康正顏楷體W7" panose="03000709000000000000" pitchFamily="65" charset="-120"/>
              </a:rPr>
              <a:t>為心中的意向祈禱</a:t>
            </a:r>
            <a:r>
              <a:rPr lang="en-US" altLang="zh-TW" sz="4000" dirty="0">
                <a:solidFill>
                  <a:srgbClr val="0000CC"/>
                </a:solidFill>
                <a:ea typeface="華康正顏楷體W7" panose="03000709000000000000" pitchFamily="65" charset="-120"/>
              </a:rPr>
              <a:t>……</a:t>
            </a:r>
            <a:br>
              <a:rPr lang="en-US" altLang="zh-TW" sz="4000" dirty="0">
                <a:solidFill>
                  <a:srgbClr val="0000CC"/>
                </a:solidFill>
                <a:ea typeface="華康正顏楷體W7" panose="03000709000000000000" pitchFamily="65" charset="-120"/>
              </a:rPr>
            </a:br>
            <a:r>
              <a:rPr lang="zh-TW" altLang="en-US" sz="4000" dirty="0">
                <a:solidFill>
                  <a:srgbClr val="0000CC"/>
                </a:solidFill>
                <a:ea typeface="華康正顏楷體W7" panose="03000709000000000000" pitchFamily="65" charset="-120"/>
              </a:rPr>
              <a:t>我們同聲祈禱！</a:t>
            </a:r>
            <a:endParaRPr lang="zh-HK" altLang="en-US" sz="4000" dirty="0">
              <a:solidFill>
                <a:srgbClr val="0000CC"/>
              </a:solidFill>
              <a:ea typeface="華康正顏楷體W7" panose="030007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5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84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58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2">
                                            <p:txEl>
                                              <p:pRg st="2" end="2"/>
                                            </p:txEl>
                                          </p:spTgt>
                                        </p:tgtEl>
                                        <p:attrNameLst>
                                          <p:attrName>style.visibility</p:attrName>
                                        </p:attrNameLst>
                                      </p:cBhvr>
                                      <p:to>
                                        <p:strVal val="visible"/>
                                      </p:to>
                                    </p:set>
                                    <p:anim calcmode="lin" valueType="num">
                                      <p:cBhvr>
                                        <p:cTn id="14" dur="5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1F4BD6E-5911-478D-8113-F39013635894}"/>
              </a:ext>
            </a:extLst>
          </p:cNvPr>
          <p:cNvSpPr>
            <a:spLocks noGrp="1" noChangeArrowheads="1"/>
          </p:cNvSpPr>
          <p:nvPr>
            <p:ph type="body" idx="1"/>
          </p:nvPr>
        </p:nvSpPr>
        <p:spPr>
          <a:xfrm>
            <a:off x="-31978" y="115887"/>
            <a:ext cx="9144000" cy="6553473"/>
          </a:xfrm>
        </p:spPr>
        <p:txBody>
          <a:bodyPr/>
          <a:lstStyle/>
          <a:p>
            <a:pPr algn="ctr" eaLnBrk="1" hangingPunct="1">
              <a:buFontTx/>
              <a:buNone/>
            </a:pPr>
            <a:r>
              <a:rPr lang="zh-TW" altLang="en-US" sz="5400" dirty="0">
                <a:solidFill>
                  <a:schemeClr val="bg1"/>
                </a:solidFill>
                <a:latin typeface="華康粗黑體" panose="020B0709000000000000" pitchFamily="49" charset="-120"/>
                <a:ea typeface="華康粗黑體" panose="020B0709000000000000" pitchFamily="49" charset="-120"/>
              </a:rPr>
              <a:t>收 奉 獻</a:t>
            </a:r>
          </a:p>
          <a:p>
            <a:pPr algn="ctr" eaLnBrk="1" hangingPunct="1">
              <a:spcAft>
                <a:spcPct val="40000"/>
              </a:spcAft>
              <a:buFontTx/>
              <a:buNone/>
            </a:pPr>
            <a:r>
              <a:rPr lang="zh-TW" altLang="en-US" sz="5200" dirty="0">
                <a:solidFill>
                  <a:schemeClr val="bg1"/>
                </a:solidFill>
                <a:latin typeface="金梅毛碑楷" pitchFamily="49" charset="-120"/>
                <a:ea typeface="金梅毛碑楷" pitchFamily="49" charset="-120"/>
              </a:rPr>
              <a:t>奉獻我的</a:t>
            </a:r>
            <a:r>
              <a:rPr lang="zh-TW" altLang="en-US" sz="6600" dirty="0">
                <a:solidFill>
                  <a:srgbClr val="FFFF00"/>
                </a:solidFill>
                <a:latin typeface="華康儷中黑" panose="020B0509000000000000" pitchFamily="49" charset="-120"/>
                <a:ea typeface="華康儷中黑" panose="020B0509000000000000" pitchFamily="49" charset="-120"/>
              </a:rPr>
              <a:t>生命</a:t>
            </a:r>
            <a:r>
              <a:rPr lang="zh-TW" altLang="en-US" sz="5200" dirty="0">
                <a:solidFill>
                  <a:schemeClr val="bg1"/>
                </a:solidFill>
                <a:latin typeface="金梅毛碑楷" pitchFamily="49" charset="-120"/>
                <a:ea typeface="金梅毛碑楷" pitchFamily="49" charset="-120"/>
              </a:rPr>
              <a:t>和我的</a:t>
            </a:r>
            <a:r>
              <a:rPr lang="zh-TW" altLang="en-US" sz="6600" dirty="0">
                <a:solidFill>
                  <a:srgbClr val="FFFF00"/>
                </a:solidFill>
                <a:latin typeface="華康儷中黑" panose="020B0509000000000000" pitchFamily="49" charset="-120"/>
                <a:ea typeface="華康儷中黑" panose="020B0509000000000000" pitchFamily="49" charset="-120"/>
              </a:rPr>
              <a:t>所有</a:t>
            </a:r>
          </a:p>
          <a:p>
            <a:pPr eaLnBrk="1" hangingPunct="1">
              <a:buFontTx/>
              <a:buNone/>
            </a:pPr>
            <a:r>
              <a:rPr lang="zh-TW" altLang="en-US" dirty="0">
                <a:solidFill>
                  <a:schemeClr val="bg1"/>
                </a:solidFill>
                <a:latin typeface="標楷體" panose="03000509000000000000" pitchFamily="65" charset="-120"/>
                <a:ea typeface="標楷體" panose="03000509000000000000" pitchFamily="65" charset="-120"/>
              </a:rPr>
              <a:t> </a:t>
            </a:r>
          </a:p>
        </p:txBody>
      </p:sp>
      <p:sp>
        <p:nvSpPr>
          <p:cNvPr id="2" name="文字方塊 1">
            <a:extLst>
              <a:ext uri="{FF2B5EF4-FFF2-40B4-BE49-F238E27FC236}">
                <a16:creationId xmlns:a16="http://schemas.microsoft.com/office/drawing/2014/main" id="{F9E98E17-EA72-4797-81DD-2259ED881640}"/>
              </a:ext>
            </a:extLst>
          </p:cNvPr>
          <p:cNvSpPr txBox="1"/>
          <p:nvPr/>
        </p:nvSpPr>
        <p:spPr>
          <a:xfrm>
            <a:off x="323528" y="2420888"/>
            <a:ext cx="8568952" cy="3604577"/>
          </a:xfrm>
          <a:prstGeom prst="rect">
            <a:avLst/>
          </a:prstGeom>
          <a:noFill/>
          <a:ln>
            <a:solidFill>
              <a:srgbClr val="FF99FF"/>
            </a:solidFill>
          </a:ln>
        </p:spPr>
        <p:txBody>
          <a:bodyPr wrap="square" rtlCol="0">
            <a:spAutoFit/>
          </a:bodyPr>
          <a:lstStyle/>
          <a:p>
            <a:pPr marL="0" marR="0" lvl="0" indent="0" algn="ctr" defTabSz="914400" rtl="0" eaLnBrk="0" fontAlgn="base" latinLnBrk="0" hangingPunct="0">
              <a:lnSpc>
                <a:spcPts val="5400"/>
              </a:lnSpc>
              <a:spcBef>
                <a:spcPct val="0"/>
              </a:spcBef>
              <a:spcAft>
                <a:spcPts val="600"/>
              </a:spcAft>
              <a:buClrTx/>
              <a:buSzTx/>
              <a:buFontTx/>
              <a:buNone/>
              <a:tabLst/>
              <a:defRPr/>
            </a:pPr>
            <a:r>
              <a:rPr kumimoji="1" lang="zh-TW" altLang="en-US" sz="4000" b="0" i="0" u="sng" strike="noStrike" kern="1200" cap="none" spc="600" normalizeH="0" baseline="0" noProof="0" dirty="0">
                <a:ln>
                  <a:noFill/>
                </a:ln>
                <a:solidFill>
                  <a:srgbClr val="00FF00"/>
                </a:solidFill>
                <a:effectLst/>
                <a:uLnTx/>
                <a:uFillTx/>
                <a:latin typeface="Arial"/>
                <a:ea typeface="華康儷中黑(P)" panose="020B0500000000000000" pitchFamily="34" charset="-120"/>
                <a:cs typeface="+mn-cs"/>
              </a:rPr>
              <a:t>聖 教 四 規</a:t>
            </a:r>
            <a:endParaRPr kumimoji="1" lang="en-US" altLang="zh-TW" sz="4000" b="0" i="0" u="sng" strike="noStrike" kern="1200" cap="none" spc="600" normalizeH="0" baseline="0" noProof="0" dirty="0">
              <a:ln>
                <a:noFill/>
              </a:ln>
              <a:solidFill>
                <a:srgbClr val="00FF00"/>
              </a:solidFill>
              <a:effectLst/>
              <a:uLnTx/>
              <a:uFillTx/>
              <a:latin typeface="Arial"/>
              <a:ea typeface="華康儷中黑(P)" panose="020B0500000000000000" pitchFamily="34" charset="-120"/>
              <a:cs typeface="+mn-cs"/>
            </a:endParaRPr>
          </a:p>
          <a:p>
            <a:pPr marL="0" marR="0" lvl="0" indent="0" algn="ctr" defTabSz="914400" rtl="0" eaLnBrk="0" fontAlgn="base" latinLnBrk="0" hangingPunct="0">
              <a:lnSpc>
                <a:spcPts val="54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Arial"/>
                <a:ea typeface="華康儷粗宋(P)" panose="02020700000000000000" pitchFamily="18" charset="-120"/>
                <a:cs typeface="+mn-cs"/>
              </a:rPr>
              <a:t>1.</a:t>
            </a:r>
            <a:r>
              <a:rPr kumimoji="1" lang="zh-TW" altLang="en-US" sz="4000" b="0" i="0" u="none" strike="noStrike" kern="1200" cap="none" spc="0" normalizeH="0" baseline="0" noProof="0" dirty="0">
                <a:ln>
                  <a:noFill/>
                </a:ln>
                <a:solidFill>
                  <a:srgbClr val="FFFF00"/>
                </a:solidFill>
                <a:effectLst/>
                <a:uLnTx/>
                <a:uFillTx/>
                <a:latin typeface="Arial"/>
                <a:ea typeface="華康儷粗宋(P)" panose="02020700000000000000" pitchFamily="18" charset="-120"/>
                <a:cs typeface="+mn-cs"/>
              </a:rPr>
              <a:t>主日參與全彌撒</a:t>
            </a:r>
            <a:r>
              <a:rPr kumimoji="1" lang="zh-TW" altLang="en-US" sz="2400" b="0" i="0" u="none" strike="noStrike" kern="1200" cap="none" spc="0" normalizeH="0" baseline="0" noProof="0" dirty="0">
                <a:ln>
                  <a:noFill/>
                </a:ln>
                <a:solidFill>
                  <a:srgbClr val="FFFFFF"/>
                </a:solidFill>
                <a:effectLst/>
                <a:uLnTx/>
                <a:uFillTx/>
                <a:latin typeface="Arial"/>
                <a:ea typeface="華康儷粗宋(P)" panose="02020700000000000000" pitchFamily="18" charset="-120"/>
                <a:cs typeface="+mn-cs"/>
              </a:rPr>
              <a:t>不遲到早退</a:t>
            </a:r>
            <a:endParaRPr kumimoji="1" lang="en-US" altLang="zh-TW" sz="2400" b="0" i="0" u="none" strike="noStrike" kern="1200" cap="none" spc="0" normalizeH="0" baseline="0" noProof="0" dirty="0">
              <a:ln>
                <a:noFill/>
              </a:ln>
              <a:solidFill>
                <a:srgbClr val="FFFFFF"/>
              </a:solidFill>
              <a:effectLst/>
              <a:uLnTx/>
              <a:uFillTx/>
              <a:latin typeface="Arial"/>
              <a:ea typeface="華康儷粗宋(P)" panose="02020700000000000000" pitchFamily="18" charset="-120"/>
              <a:cs typeface="+mn-cs"/>
            </a:endParaRPr>
          </a:p>
          <a:p>
            <a:pPr marL="0" marR="0" lvl="0" indent="0" algn="ctr" defTabSz="914400" rtl="0" eaLnBrk="0" fontAlgn="base" latinLnBrk="0" hangingPunct="0">
              <a:lnSpc>
                <a:spcPts val="54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FF"/>
                </a:solidFill>
                <a:effectLst/>
                <a:uLnTx/>
                <a:uFillTx/>
                <a:latin typeface="Arial"/>
                <a:ea typeface="華康儷粗宋(P)" panose="02020700000000000000" pitchFamily="18" charset="-120"/>
                <a:cs typeface="+mn-cs"/>
              </a:rPr>
              <a:t>2.</a:t>
            </a:r>
            <a:r>
              <a:rPr kumimoji="1" lang="zh-TW" altLang="en-US" sz="4000" b="0" i="0" u="none" strike="noStrike" kern="1200" cap="none" spc="0" normalizeH="0" baseline="0" noProof="0" dirty="0">
                <a:ln>
                  <a:noFill/>
                </a:ln>
                <a:solidFill>
                  <a:srgbClr val="FFFFFF"/>
                </a:solidFill>
                <a:effectLst/>
                <a:uLnTx/>
                <a:uFillTx/>
                <a:latin typeface="Arial"/>
                <a:ea typeface="華康儷粗宋(P)" panose="02020700000000000000" pitchFamily="18" charset="-120"/>
                <a:cs typeface="+mn-cs"/>
              </a:rPr>
              <a:t>遵守教會大小齋期</a:t>
            </a:r>
            <a:endParaRPr kumimoji="1" lang="en-US" altLang="zh-TW" sz="4000" b="0" i="0" u="none" strike="noStrike" kern="1200" cap="none" spc="0" normalizeH="0" baseline="0" noProof="0" dirty="0">
              <a:ln>
                <a:noFill/>
              </a:ln>
              <a:solidFill>
                <a:srgbClr val="FFFFFF"/>
              </a:solidFill>
              <a:effectLst/>
              <a:uLnTx/>
              <a:uFillTx/>
              <a:latin typeface="Arial"/>
              <a:ea typeface="華康儷粗宋(P)" panose="02020700000000000000" pitchFamily="18" charset="-120"/>
              <a:cs typeface="+mn-cs"/>
            </a:endParaRPr>
          </a:p>
          <a:p>
            <a:pPr marL="0" marR="0" lvl="0" indent="0" algn="ctr" defTabSz="914400" rtl="0" eaLnBrk="0" fontAlgn="base" latinLnBrk="0" hangingPunct="0">
              <a:lnSpc>
                <a:spcPts val="54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00FF00"/>
                </a:solidFill>
                <a:effectLst/>
                <a:uLnTx/>
                <a:uFillTx/>
                <a:latin typeface="Arial"/>
                <a:ea typeface="華康儷粗宋(P)" panose="02020700000000000000" pitchFamily="18" charset="-120"/>
                <a:cs typeface="+mn-cs"/>
              </a:rPr>
              <a:t>3.</a:t>
            </a:r>
            <a:r>
              <a:rPr kumimoji="1" lang="zh-TW" altLang="en-US" sz="4000" b="0" i="0" u="none" strike="noStrike" kern="1200" cap="none" spc="0" normalizeH="0" baseline="0" noProof="0" dirty="0">
                <a:ln>
                  <a:noFill/>
                </a:ln>
                <a:solidFill>
                  <a:srgbClr val="00FF00"/>
                </a:solidFill>
                <a:effectLst/>
                <a:uLnTx/>
                <a:uFillTx/>
                <a:latin typeface="Arial"/>
                <a:ea typeface="華康儷粗宋(P)" panose="02020700000000000000" pitchFamily="18" charset="-120"/>
                <a:cs typeface="+mn-cs"/>
              </a:rPr>
              <a:t>妥當告解並善領聖體</a:t>
            </a:r>
            <a:r>
              <a:rPr kumimoji="1" lang="en-US" altLang="zh-TW" sz="4000" b="0" i="0" u="none" strike="noStrike" kern="1200" cap="none" spc="0" normalizeH="0" baseline="0" noProof="0" dirty="0">
                <a:ln>
                  <a:noFill/>
                </a:ln>
                <a:solidFill>
                  <a:srgbClr val="00FF00"/>
                </a:solidFill>
                <a:effectLst/>
                <a:uLnTx/>
                <a:uFillTx/>
                <a:latin typeface="Arial"/>
                <a:ea typeface="華康儷粗宋(P)" panose="02020700000000000000" pitchFamily="18" charset="-120"/>
                <a:cs typeface="+mn-cs"/>
              </a:rPr>
              <a:t>,</a:t>
            </a:r>
            <a:r>
              <a:rPr kumimoji="1" lang="zh-TW" altLang="en-US" sz="4000" b="0" i="0" u="none" strike="noStrike" kern="1200" cap="none" spc="0" normalizeH="0" baseline="0" noProof="0" dirty="0">
                <a:ln>
                  <a:noFill/>
                </a:ln>
                <a:solidFill>
                  <a:srgbClr val="00FF00"/>
                </a:solidFill>
                <a:effectLst/>
                <a:uLnTx/>
                <a:uFillTx/>
                <a:latin typeface="Arial"/>
                <a:ea typeface="華康儷粗宋(P)" panose="02020700000000000000" pitchFamily="18" charset="-120"/>
                <a:cs typeface="+mn-cs"/>
              </a:rPr>
              <a:t>至少每年一次</a:t>
            </a:r>
            <a:endParaRPr kumimoji="1" lang="en-US" altLang="zh-TW" sz="4000" b="0" i="0" u="none" strike="noStrike" kern="1200" cap="none" spc="0" normalizeH="0" baseline="0" noProof="0" dirty="0">
              <a:ln>
                <a:noFill/>
              </a:ln>
              <a:solidFill>
                <a:srgbClr val="00FF00"/>
              </a:solidFill>
              <a:effectLst/>
              <a:uLnTx/>
              <a:uFillTx/>
              <a:latin typeface="Arial"/>
              <a:ea typeface="華康儷粗宋(P)" panose="02020700000000000000" pitchFamily="18" charset="-120"/>
              <a:cs typeface="+mn-cs"/>
            </a:endParaRPr>
          </a:p>
          <a:p>
            <a:pPr marL="0" marR="0" lvl="0" indent="0" algn="ctr" defTabSz="914400" rtl="0" eaLnBrk="0" fontAlgn="base" latinLnBrk="0" hangingPunct="0">
              <a:lnSpc>
                <a:spcPts val="5400"/>
              </a:lnSpc>
              <a:spcBef>
                <a:spcPct val="0"/>
              </a:spcBef>
              <a:spcAft>
                <a:spcPct val="0"/>
              </a:spcAft>
              <a:buClrTx/>
              <a:buSzTx/>
              <a:buFontTx/>
              <a:buNone/>
              <a:tabLst/>
              <a:defRPr/>
            </a:pPr>
            <a:r>
              <a:rPr kumimoji="1" lang="en-US" altLang="zh-TW" sz="4000" b="0" i="0" u="none" strike="noStrike" kern="1200" cap="none" spc="300" normalizeH="0" baseline="0" noProof="0" dirty="0">
                <a:ln>
                  <a:noFill/>
                </a:ln>
                <a:solidFill>
                  <a:srgbClr val="FFFF00"/>
                </a:solidFill>
                <a:effectLst/>
                <a:uLnTx/>
                <a:uFillTx/>
                <a:latin typeface="Arial"/>
                <a:ea typeface="華康儷粗宋(P)" panose="02020700000000000000" pitchFamily="18" charset="-120"/>
                <a:cs typeface="+mn-cs"/>
              </a:rPr>
              <a:t>4.</a:t>
            </a:r>
            <a:r>
              <a:rPr kumimoji="1" lang="zh-TW" altLang="en-US" sz="4000" b="0" i="0" u="none" strike="noStrike" kern="1200" cap="none" spc="300" normalizeH="0" baseline="0" noProof="0" dirty="0">
                <a:ln>
                  <a:noFill/>
                </a:ln>
                <a:solidFill>
                  <a:srgbClr val="FFFF00"/>
                </a:solidFill>
                <a:effectLst/>
                <a:uLnTx/>
                <a:uFillTx/>
                <a:latin typeface="華康儷中黑(P)" panose="020B0500000000000000" pitchFamily="34" charset="-120"/>
                <a:ea typeface="華康儷中黑(P)" panose="020B0500000000000000" pitchFamily="34" charset="-120"/>
                <a:cs typeface="+mn-cs"/>
              </a:rPr>
              <a:t>盡力幫助</a:t>
            </a:r>
            <a:r>
              <a:rPr kumimoji="1" lang="zh-TW" altLang="en-US" sz="4000" b="0" i="0" u="none" strike="noStrike" kern="1200" cap="none" spc="300" normalizeH="0" baseline="0" noProof="0" dirty="0">
                <a:ln>
                  <a:noFill/>
                </a:ln>
                <a:solidFill>
                  <a:srgbClr val="FF0000"/>
                </a:solidFill>
                <a:effectLst/>
                <a:highlight>
                  <a:srgbClr val="FFFF00"/>
                </a:highlight>
                <a:uLnTx/>
                <a:uFillTx/>
                <a:latin typeface="華康儷中黑(P)" panose="020B0500000000000000" pitchFamily="34" charset="-120"/>
                <a:ea typeface="華康儷中黑(P)" panose="020B0500000000000000" pitchFamily="34" charset="-120"/>
                <a:cs typeface="+mn-cs"/>
              </a:rPr>
              <a:t>教會經費</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副標題 2">
            <a:extLst>
              <a:ext uri="{FF2B5EF4-FFF2-40B4-BE49-F238E27FC236}">
                <a16:creationId xmlns:a16="http://schemas.microsoft.com/office/drawing/2014/main" id="{A0A3C2C5-93B8-42A8-B865-F07B4495881E}"/>
              </a:ext>
            </a:extLst>
          </p:cNvPr>
          <p:cNvSpPr>
            <a:spLocks noGrp="1"/>
          </p:cNvSpPr>
          <p:nvPr>
            <p:ph type="subTitle" idx="1"/>
          </p:nvPr>
        </p:nvSpPr>
        <p:spPr>
          <a:xfrm>
            <a:off x="0" y="188640"/>
            <a:ext cx="9144000" cy="6264696"/>
          </a:xfrm>
          <a:solidFill>
            <a:schemeClr val="tx1"/>
          </a:solidFill>
        </p:spPr>
        <p:txBody>
          <a:bodyPr/>
          <a:lstStyle/>
          <a:p>
            <a:pPr marL="1346200" indent="-1263650" algn="l">
              <a:defRPr/>
            </a:pP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主祭：上主，萬有的天主，你賜給我們食糧，我們讚美你；我們將這麥面餅，呈獻給你，</a:t>
            </a:r>
            <a:r>
              <a:rPr lang="zh-TW" altLang="en-US" dirty="0">
                <a:solidFill>
                  <a:srgbClr val="FFFF00"/>
                </a:solidFill>
                <a:latin typeface="華康儷中黑" panose="020B0509000000000000" pitchFamily="49" charset="-120"/>
                <a:ea typeface="華康儷中黑" panose="020B0509000000000000" pitchFamily="49" charset="-120"/>
                <a:cs typeface="華康黑體-GB5" panose="020B0509000000000000" pitchFamily="49" charset="-120"/>
              </a:rPr>
              <a:t>這是大地的產物，也是人類勞動的成果</a:t>
            </a: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，願它成為我們的生命之糧。</a:t>
            </a:r>
            <a:endParaRPr lang="en-US" altLang="zh-TW"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539750" indent="-457200" algn="l">
              <a:spcBef>
                <a:spcPts val="1200"/>
              </a:spcBef>
              <a:spcAft>
                <a:spcPts val="1800"/>
              </a:spcAft>
              <a:defRPr/>
            </a:pPr>
            <a:r>
              <a:rPr lang="zh-TW" altLang="en-US" sz="28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眾：</a:t>
            </a:r>
            <a:r>
              <a:rPr lang="zh-TW"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願天主永受讚美！</a:t>
            </a:r>
            <a:endParaRPr lang="en-US" altLang="zh-TW"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1346200" indent="-1263650" algn="l">
              <a:spcBef>
                <a:spcPts val="0"/>
              </a:spcBef>
              <a:defRPr/>
            </a:pP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主祭：上主、萬有的天主，你賜給我們飲品，我們讚美你；我們將這葡萄酒，呈獻給你，</a:t>
            </a:r>
            <a:r>
              <a:rPr lang="zh-TW" altLang="en-US" dirty="0">
                <a:solidFill>
                  <a:srgbClr val="FFFF00"/>
                </a:solidFill>
                <a:latin typeface="華康儷中黑" panose="020B0509000000000000" pitchFamily="49" charset="-120"/>
                <a:ea typeface="華康儷中黑" panose="020B0509000000000000" pitchFamily="49" charset="-120"/>
                <a:cs typeface="華康黑體-GB5" panose="020B0509000000000000" pitchFamily="49" charset="-120"/>
              </a:rPr>
              <a:t>這是大地的產物，也是人類勞動的成果，</a:t>
            </a: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願它成為我們的精神飲品。</a:t>
            </a:r>
            <a:endParaRPr lang="en-US" altLang="zh-TW"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539750" indent="-457200" algn="l">
              <a:spcBef>
                <a:spcPts val="1200"/>
              </a:spcBef>
              <a:defRPr/>
            </a:pPr>
            <a:r>
              <a:rPr lang="zh-TW" altLang="en-US" sz="28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眾：</a:t>
            </a:r>
            <a:r>
              <a:rPr lang="zh-TW"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願天主永受讚美！</a:t>
            </a:r>
            <a:endParaRPr lang="zh-HK"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3750808-C209-4ADA-BCD2-AB674921C696}"/>
              </a:ext>
            </a:extLst>
          </p:cNvPr>
          <p:cNvSpPr>
            <a:spLocks noGrp="1" noChangeArrowheads="1"/>
          </p:cNvSpPr>
          <p:nvPr>
            <p:ph type="body" sz="half" idx="1"/>
          </p:nvPr>
        </p:nvSpPr>
        <p:spPr>
          <a:xfrm>
            <a:off x="144016" y="144165"/>
            <a:ext cx="8820472" cy="6453187"/>
          </a:xfrm>
        </p:spPr>
        <p:txBody>
          <a:bodyPr/>
          <a:lstStyle/>
          <a:p>
            <a:pPr eaLnBrk="1" hangingPunct="1">
              <a:spcAft>
                <a:spcPct val="30000"/>
              </a:spcAft>
              <a:buFontTx/>
              <a:buNone/>
            </a:pPr>
            <a:r>
              <a:rPr lang="en-US" altLang="zh-TW" sz="2800" dirty="0"/>
              <a:t>   </a:t>
            </a:r>
          </a:p>
          <a:p>
            <a:pPr eaLnBrk="1" hangingPunct="1">
              <a:spcAft>
                <a:spcPct val="30000"/>
              </a:spcAft>
              <a:buFontTx/>
              <a:buNone/>
            </a:pPr>
            <a:r>
              <a:rPr lang="zh-TW" altLang="en-US" sz="4000" dirty="0">
                <a:solidFill>
                  <a:schemeClr val="bg1"/>
                </a:solidFill>
                <a:latin typeface="華康粗黑體(P)" panose="020B0700000000000000" pitchFamily="34" charset="-120"/>
                <a:ea typeface="華康粗黑體(P)" panose="020B0700000000000000" pitchFamily="34" charset="-120"/>
              </a:rPr>
              <a:t>各位兄弟姊妹，請你們祈禱，望全能的天主聖父，收納我和你們共同奉獻的聖祭。</a:t>
            </a:r>
          </a:p>
          <a:p>
            <a:pPr eaLnBrk="1" hangingPunct="1">
              <a:buFontTx/>
              <a:buNone/>
            </a:pPr>
            <a:r>
              <a:rPr lang="zh-TW" altLang="en-US" sz="4000" dirty="0">
                <a:latin typeface="華康粗黑體(P)" panose="020B0700000000000000" pitchFamily="34" charset="-120"/>
                <a:ea typeface="華康粗黑體(P)" panose="020B0700000000000000" pitchFamily="34" charset="-120"/>
              </a:rPr>
              <a:t>  </a:t>
            </a:r>
            <a:r>
              <a:rPr lang="zh-TW" altLang="en-US" sz="4000" dirty="0">
                <a:solidFill>
                  <a:srgbClr val="FFFF00"/>
                </a:solidFill>
                <a:latin typeface="華康粗黑體(P)" panose="020B0700000000000000" pitchFamily="34" charset="-120"/>
                <a:ea typeface="華康粗黑體(P)" panose="020B0700000000000000" pitchFamily="34" charset="-120"/>
              </a:rPr>
              <a:t>望上主從你的手中，收納這個聖祭，為讚美並光榮衪的聖名，也為我們和衪整個聖教會的益處。</a:t>
            </a:r>
            <a:endParaRPr lang="zh-TW" altLang="en-US" sz="40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9758089D-9CDE-40FC-97DE-C0E25EC7035C}"/>
              </a:ext>
            </a:extLst>
          </p:cNvPr>
          <p:cNvSpPr>
            <a:spLocks noGrp="1" noChangeArrowheads="1"/>
          </p:cNvSpPr>
          <p:nvPr>
            <p:ph type="subTitle" idx="1"/>
          </p:nvPr>
        </p:nvSpPr>
        <p:spPr>
          <a:xfrm>
            <a:off x="0" y="-27384"/>
            <a:ext cx="9144000" cy="6669087"/>
          </a:xfrm>
          <a:solidFill>
            <a:schemeClr val="tx1"/>
          </a:solidFill>
        </p:spPr>
        <p:txBody>
          <a:bodyPr/>
          <a:lstStyle/>
          <a:p>
            <a:pPr eaLnBrk="1" hangingPunct="1">
              <a:defRPr/>
            </a:pPr>
            <a:endParaRPr lang="en-US" altLang="zh-TW" sz="700" dirty="0"/>
          </a:p>
          <a:p>
            <a:pPr eaLnBrk="1" hangingPunct="1">
              <a:defRPr/>
            </a:pPr>
            <a:r>
              <a:rPr lang="zh-TW" altLang="en-US" sz="6000" dirty="0">
                <a:solidFill>
                  <a:schemeClr val="bg1"/>
                </a:solidFill>
                <a:ea typeface="華康粗黑體(P)" pitchFamily="34" charset="-120"/>
              </a:rPr>
              <a:t>因父，及子，及聖神之名</a:t>
            </a:r>
            <a:endParaRPr lang="zh-TW" altLang="en-US" sz="4800" dirty="0">
              <a:solidFill>
                <a:schemeClr val="bg1"/>
              </a:solidFill>
              <a:ea typeface="華康粗黑體(P)" pitchFamily="34" charset="-120"/>
            </a:endParaRPr>
          </a:p>
          <a:p>
            <a:pPr eaLnBrk="1" hangingPunct="1">
              <a:spcAft>
                <a:spcPct val="30000"/>
              </a:spcAft>
              <a:defRPr/>
            </a:pPr>
            <a:r>
              <a:rPr lang="zh-TW" altLang="en-US" sz="6000" dirty="0">
                <a:solidFill>
                  <a:srgbClr val="FFFF00"/>
                </a:solidFill>
                <a:ea typeface="華康粗黑體(P)" pitchFamily="34" charset="-120"/>
              </a:rPr>
              <a:t>亞 孟</a:t>
            </a:r>
          </a:p>
          <a:p>
            <a:pPr eaLnBrk="1" hangingPunct="1">
              <a:spcBef>
                <a:spcPct val="0"/>
              </a:spcBef>
              <a:defRPr/>
            </a:pPr>
            <a:r>
              <a:rPr lang="zh-TW" altLang="en-US" sz="3600" dirty="0">
                <a:solidFill>
                  <a:schemeClr val="bg1"/>
                </a:solidFill>
                <a:ea typeface="華康粗黑體(P)" pitchFamily="34" charset="-120"/>
              </a:rPr>
              <a:t>（</a:t>
            </a:r>
            <a:r>
              <a:rPr lang="en-US" altLang="zh-TW" sz="3600" dirty="0">
                <a:solidFill>
                  <a:srgbClr val="FFFF00"/>
                </a:solidFill>
                <a:ea typeface="華康粗黑體(P)" pitchFamily="34" charset="-120"/>
              </a:rPr>
              <a:t>Amen </a:t>
            </a:r>
            <a:r>
              <a:rPr lang="zh-TW" altLang="en-US" sz="3600" dirty="0">
                <a:solidFill>
                  <a:schemeClr val="bg1"/>
                </a:solidFill>
                <a:ea typeface="華康粗黑體(P)" pitchFamily="34" charset="-120"/>
              </a:rPr>
              <a:t>意即：我接受</a:t>
            </a:r>
            <a:r>
              <a:rPr lang="en-US" altLang="zh-TW" sz="3600" dirty="0">
                <a:solidFill>
                  <a:schemeClr val="bg1"/>
                </a:solidFill>
                <a:ea typeface="華康粗黑體(P)" pitchFamily="34" charset="-120"/>
              </a:rPr>
              <a:t>, </a:t>
            </a:r>
            <a:r>
              <a:rPr lang="zh-TW" altLang="en-US" sz="3600" dirty="0">
                <a:solidFill>
                  <a:schemeClr val="bg1"/>
                </a:solidFill>
                <a:ea typeface="華康粗黑體(P)" pitchFamily="34" charset="-120"/>
              </a:rPr>
              <a:t>我相信</a:t>
            </a:r>
            <a:r>
              <a:rPr lang="en-US" altLang="zh-TW" sz="3600" dirty="0">
                <a:solidFill>
                  <a:schemeClr val="bg1"/>
                </a:solidFill>
                <a:ea typeface="華康粗黑體(P)" pitchFamily="34" charset="-120"/>
              </a:rPr>
              <a:t>, </a:t>
            </a:r>
            <a:r>
              <a:rPr lang="zh-TW" altLang="en-US" sz="3600" dirty="0">
                <a:solidFill>
                  <a:schemeClr val="bg1"/>
                </a:solidFill>
                <a:ea typeface="華康粗黑體(P)" pitchFamily="34" charset="-120"/>
              </a:rPr>
              <a:t>我盼望）</a:t>
            </a:r>
          </a:p>
          <a:p>
            <a:pPr algn="l" eaLnBrk="1" hangingPunct="1">
              <a:lnSpc>
                <a:spcPct val="110000"/>
              </a:lnSpc>
              <a:spcBef>
                <a:spcPct val="0"/>
              </a:spcBef>
              <a:defRPr/>
            </a:pPr>
            <a:endParaRPr lang="en-US" altLang="zh-TW" sz="3600" dirty="0">
              <a:solidFill>
                <a:srgbClr val="FFFF00"/>
              </a:solidFill>
              <a:ea typeface="華康粗黑體" pitchFamily="49" charset="-120"/>
            </a:endParaRPr>
          </a:p>
          <a:p>
            <a:pPr algn="l" eaLnBrk="1" hangingPunct="1">
              <a:lnSpc>
                <a:spcPct val="110000"/>
              </a:lnSpc>
              <a:spcBef>
                <a:spcPct val="0"/>
              </a:spcBef>
              <a:defRPr/>
            </a:pPr>
            <a:r>
              <a:rPr lang="zh-TW" altLang="en-US" sz="2000" dirty="0">
                <a:solidFill>
                  <a:srgbClr val="FFFF00"/>
                </a:solidFill>
                <a:ea typeface="華康粗黑體" pitchFamily="49" charset="-120"/>
              </a:rPr>
              <a:t>    </a:t>
            </a:r>
            <a:endParaRPr lang="en-US" altLang="zh-TW" sz="2000" dirty="0">
              <a:solidFill>
                <a:srgbClr val="FFFF00"/>
              </a:solidFill>
              <a:ea typeface="華康粗黑體" pitchFamily="49" charset="-120"/>
            </a:endParaRPr>
          </a:p>
          <a:p>
            <a:pPr algn="l" eaLnBrk="1" hangingPunct="1">
              <a:lnSpc>
                <a:spcPct val="110000"/>
              </a:lnSpc>
              <a:spcBef>
                <a:spcPct val="0"/>
              </a:spcBef>
              <a:spcAft>
                <a:spcPts val="1200"/>
              </a:spcAft>
              <a:defRPr/>
            </a:pPr>
            <a:r>
              <a:rPr lang="en-US" altLang="zh-TW" sz="3600" dirty="0">
                <a:solidFill>
                  <a:srgbClr val="FFFF00"/>
                </a:solidFill>
                <a:ea typeface="華康粗黑體" pitchFamily="49" charset="-120"/>
              </a:rPr>
              <a:t>       </a:t>
            </a:r>
            <a:r>
              <a:rPr lang="zh-TW" altLang="en-US" sz="3600" dirty="0">
                <a:solidFill>
                  <a:srgbClr val="FF0000"/>
                </a:solidFill>
                <a:highlight>
                  <a:srgbClr val="FFFF00"/>
                </a:highlight>
                <a:ea typeface="華康粗黑體" pitchFamily="49" charset="-120"/>
              </a:rPr>
              <a:t>天主聖三</a:t>
            </a:r>
            <a:r>
              <a:rPr lang="zh-TW" altLang="en-US" sz="3600" dirty="0">
                <a:solidFill>
                  <a:srgbClr val="00FF00"/>
                </a:solidFill>
                <a:ea typeface="華康粗黑體" pitchFamily="49" charset="-120"/>
              </a:rPr>
              <a:t>是天主教的</a:t>
            </a:r>
            <a:r>
              <a:rPr lang="zh-TW" altLang="en-US" sz="3600" dirty="0">
                <a:solidFill>
                  <a:srgbClr val="FF0000"/>
                </a:solidFill>
                <a:highlight>
                  <a:srgbClr val="FFFF00"/>
                </a:highlight>
                <a:ea typeface="華康粗黑體" pitchFamily="49" charset="-120"/>
              </a:rPr>
              <a:t>信仰大憲章</a:t>
            </a:r>
            <a:endParaRPr lang="en-US" altLang="zh-TW" sz="3600" dirty="0">
              <a:solidFill>
                <a:srgbClr val="FF0000"/>
              </a:solidFill>
              <a:highlight>
                <a:srgbClr val="FFFF00"/>
              </a:highlight>
              <a:ea typeface="華康粗黑體" pitchFamily="49" charset="-120"/>
            </a:endParaRPr>
          </a:p>
          <a:p>
            <a:pPr algn="l" eaLnBrk="1" hangingPunct="1">
              <a:lnSpc>
                <a:spcPts val="3500"/>
              </a:lnSpc>
              <a:spcBef>
                <a:spcPct val="0"/>
              </a:spcBef>
              <a:defRPr/>
            </a:pPr>
            <a:r>
              <a:rPr lang="zh-TW" altLang="en-US" sz="2800" b="1" spc="300" dirty="0">
                <a:solidFill>
                  <a:schemeClr val="bg1"/>
                </a:solidFill>
                <a:ea typeface="標楷體" pitchFamily="65" charset="-120"/>
              </a:rPr>
              <a:t>  </a:t>
            </a:r>
            <a:r>
              <a:rPr lang="zh-TW" altLang="en-US" spc="300" dirty="0">
                <a:solidFill>
                  <a:srgbClr val="FF99FF"/>
                </a:solidFill>
                <a:latin typeface="華康儷中黑" panose="020B0509000000000000" pitchFamily="49" charset="-120"/>
                <a:ea typeface="華康儷中黑" panose="020B0509000000000000" pitchFamily="49" charset="-120"/>
              </a:rPr>
              <a:t>聖父</a:t>
            </a:r>
            <a:r>
              <a:rPr lang="zh-TW" altLang="en-US" sz="2800" b="1" spc="300" dirty="0">
                <a:solidFill>
                  <a:srgbClr val="FFFF00"/>
                </a:solidFill>
                <a:ea typeface="標楷體" pitchFamily="65" charset="-120"/>
              </a:rPr>
              <a:t>是全人類之父</a:t>
            </a:r>
            <a:r>
              <a:rPr lang="zh-TW" altLang="en-US" sz="2800" b="1" spc="300" dirty="0">
                <a:solidFill>
                  <a:srgbClr val="00FF00"/>
                </a:solidFill>
                <a:ea typeface="標楷體" pitchFamily="65" charset="-120"/>
              </a:rPr>
              <a:t>：所以我們都是</a:t>
            </a:r>
            <a:r>
              <a:rPr lang="zh-TW" altLang="en-US" sz="2800" b="1" spc="300" dirty="0">
                <a:solidFill>
                  <a:schemeClr val="bg1"/>
                </a:solidFill>
                <a:ea typeface="標楷體" pitchFamily="65" charset="-120"/>
              </a:rPr>
              <a:t>兄弟姊妹</a:t>
            </a:r>
            <a:endParaRPr lang="en-US" altLang="zh-TW" sz="2800" b="1" spc="300" dirty="0">
              <a:solidFill>
                <a:schemeClr val="bg1"/>
              </a:solidFill>
              <a:ea typeface="標楷體" pitchFamily="65" charset="-120"/>
            </a:endParaRPr>
          </a:p>
          <a:p>
            <a:pPr algn="l" eaLnBrk="1" hangingPunct="1">
              <a:lnSpc>
                <a:spcPts val="3500"/>
              </a:lnSpc>
              <a:spcBef>
                <a:spcPct val="0"/>
              </a:spcBef>
              <a:defRPr/>
            </a:pPr>
            <a:r>
              <a:rPr lang="zh-TW" altLang="en-US" sz="2800" b="1" spc="300" dirty="0">
                <a:solidFill>
                  <a:schemeClr val="bg1"/>
                </a:solidFill>
                <a:ea typeface="標楷體" pitchFamily="65" charset="-120"/>
              </a:rPr>
              <a:t>  </a:t>
            </a:r>
            <a:r>
              <a:rPr lang="zh-TW" altLang="en-US" spc="300" dirty="0">
                <a:solidFill>
                  <a:srgbClr val="00FF00"/>
                </a:solidFill>
                <a:latin typeface="華康儷中黑" panose="020B0509000000000000" pitchFamily="49" charset="-120"/>
                <a:ea typeface="華康儷中黑" panose="020B0509000000000000" pitchFamily="49" charset="-120"/>
              </a:rPr>
              <a:t>聖子</a:t>
            </a:r>
            <a:r>
              <a:rPr lang="zh-TW" altLang="en-US" sz="2800" b="1" spc="300" dirty="0">
                <a:solidFill>
                  <a:srgbClr val="FFFF00"/>
                </a:solidFill>
                <a:ea typeface="標楷體" pitchFamily="65" charset="-120"/>
              </a:rPr>
              <a:t>耶穌是真人</a:t>
            </a:r>
            <a:r>
              <a:rPr lang="zh-TW" altLang="en-US" sz="2800" b="1" spc="300" dirty="0">
                <a:solidFill>
                  <a:srgbClr val="00FF00"/>
                </a:solidFill>
                <a:ea typeface="標楷體" pitchFamily="65" charset="-120"/>
              </a:rPr>
              <a:t>：所以我們也要</a:t>
            </a:r>
            <a:r>
              <a:rPr lang="zh-TW" altLang="en-US" sz="2800" b="1" spc="300" dirty="0">
                <a:solidFill>
                  <a:schemeClr val="bg1"/>
                </a:solidFill>
                <a:ea typeface="標楷體" pitchFamily="65" charset="-120"/>
              </a:rPr>
              <a:t>貼地做人</a:t>
            </a:r>
            <a:endParaRPr lang="en-US" altLang="zh-TW" sz="2800" b="1" spc="300" dirty="0">
              <a:solidFill>
                <a:schemeClr val="bg1"/>
              </a:solidFill>
              <a:ea typeface="標楷體" pitchFamily="65" charset="-120"/>
            </a:endParaRPr>
          </a:p>
          <a:p>
            <a:pPr algn="l" eaLnBrk="1" hangingPunct="1">
              <a:lnSpc>
                <a:spcPts val="3500"/>
              </a:lnSpc>
              <a:spcBef>
                <a:spcPct val="0"/>
              </a:spcBef>
              <a:defRPr/>
            </a:pPr>
            <a:r>
              <a:rPr lang="zh-TW" altLang="en-US" sz="2800" b="1" spc="300" dirty="0">
                <a:solidFill>
                  <a:schemeClr val="bg1"/>
                </a:solidFill>
                <a:ea typeface="標楷體" pitchFamily="65" charset="-120"/>
              </a:rPr>
              <a:t>  </a:t>
            </a:r>
            <a:r>
              <a:rPr lang="zh-TW" altLang="en-US" spc="300" dirty="0">
                <a:solidFill>
                  <a:srgbClr val="FF00FF"/>
                </a:solidFill>
                <a:latin typeface="華康儷中黑" panose="020B0509000000000000" pitchFamily="49" charset="-120"/>
                <a:ea typeface="華康儷中黑" panose="020B0509000000000000" pitchFamily="49" charset="-120"/>
              </a:rPr>
              <a:t>聖神</a:t>
            </a:r>
            <a:r>
              <a:rPr lang="zh-TW" altLang="en-US" sz="2800" b="1" spc="300" dirty="0">
                <a:solidFill>
                  <a:srgbClr val="FFFF00"/>
                </a:solidFill>
                <a:ea typeface="標楷體" pitchFamily="65" charset="-120"/>
              </a:rPr>
              <a:t>聖化</a:t>
            </a:r>
            <a:r>
              <a:rPr lang="zh-TW" altLang="en-US" sz="2800" b="1" spc="300" dirty="0">
                <a:solidFill>
                  <a:srgbClr val="00FF00"/>
                </a:solidFill>
                <a:ea typeface="標楷體" pitchFamily="65" charset="-120"/>
              </a:rPr>
              <a:t>：</a:t>
            </a:r>
            <a:r>
              <a:rPr lang="zh-TW" altLang="en-US" sz="2800" b="1" dirty="0">
                <a:solidFill>
                  <a:schemeClr val="bg1"/>
                </a:solidFill>
                <a:ea typeface="標楷體" pitchFamily="65" charset="-120"/>
              </a:rPr>
              <a:t>在</a:t>
            </a:r>
            <a:r>
              <a:rPr lang="zh-TW" altLang="en-US" sz="2800" b="1" dirty="0">
                <a:solidFill>
                  <a:srgbClr val="00FF00"/>
                </a:solidFill>
                <a:ea typeface="標楷體" pitchFamily="65" charset="-120"/>
              </a:rPr>
              <a:t>身內</a:t>
            </a:r>
            <a:r>
              <a:rPr lang="en-US" altLang="zh-TW" sz="2000" b="1" dirty="0">
                <a:solidFill>
                  <a:schemeClr val="bg1"/>
                </a:solidFill>
                <a:ea typeface="標楷體" pitchFamily="65" charset="-120"/>
              </a:rPr>
              <a:t>(</a:t>
            </a:r>
            <a:r>
              <a:rPr lang="zh-TW" altLang="en-US" sz="2000" b="1" dirty="0">
                <a:solidFill>
                  <a:schemeClr val="bg1"/>
                </a:solidFill>
                <a:ea typeface="標楷體" pitchFamily="65" charset="-120"/>
              </a:rPr>
              <a:t>良心</a:t>
            </a:r>
            <a:r>
              <a:rPr lang="en-US" altLang="zh-TW" sz="2000" b="1" dirty="0">
                <a:solidFill>
                  <a:schemeClr val="bg1"/>
                </a:solidFill>
                <a:ea typeface="標楷體" pitchFamily="65" charset="-120"/>
              </a:rPr>
              <a:t>)</a:t>
            </a:r>
            <a:r>
              <a:rPr lang="zh-TW" altLang="en-US" sz="2800" b="1" dirty="0">
                <a:solidFill>
                  <a:schemeClr val="bg1"/>
                </a:solidFill>
                <a:ea typeface="標楷體" pitchFamily="65" charset="-120"/>
              </a:rPr>
              <a:t>與</a:t>
            </a:r>
            <a:r>
              <a:rPr lang="zh-TW" altLang="en-US" sz="2800" b="1" dirty="0">
                <a:solidFill>
                  <a:srgbClr val="00FF00"/>
                </a:solidFill>
                <a:ea typeface="標楷體" pitchFamily="65" charset="-120"/>
              </a:rPr>
              <a:t>身外</a:t>
            </a:r>
            <a:r>
              <a:rPr lang="en-US" altLang="zh-TW" sz="2000" b="1" dirty="0">
                <a:solidFill>
                  <a:schemeClr val="bg1"/>
                </a:solidFill>
                <a:ea typeface="標楷體" pitchFamily="65" charset="-120"/>
              </a:rPr>
              <a:t>(</a:t>
            </a:r>
            <a:r>
              <a:rPr lang="zh-TW" altLang="en-US" sz="2000" b="1" dirty="0">
                <a:solidFill>
                  <a:schemeClr val="bg1"/>
                </a:solidFill>
                <a:ea typeface="標楷體" pitchFamily="65" charset="-120"/>
              </a:rPr>
              <a:t>宇宙</a:t>
            </a:r>
            <a:r>
              <a:rPr lang="en-US" altLang="zh-TW" sz="2000" b="1" dirty="0">
                <a:solidFill>
                  <a:schemeClr val="bg1"/>
                </a:solidFill>
                <a:ea typeface="標楷體" pitchFamily="65" charset="-120"/>
              </a:rPr>
              <a:t>)</a:t>
            </a:r>
            <a:r>
              <a:rPr lang="zh-TW" altLang="en-US" sz="2800" b="1" dirty="0">
                <a:solidFill>
                  <a:srgbClr val="00FF00"/>
                </a:solidFill>
                <a:ea typeface="標楷體" pitchFamily="65" charset="-120"/>
              </a:rPr>
              <a:t>發現</a:t>
            </a:r>
            <a:r>
              <a:rPr lang="zh-TW" altLang="en-US" sz="2800" b="1" dirty="0">
                <a:solidFill>
                  <a:schemeClr val="bg1"/>
                </a:solidFill>
                <a:ea typeface="標楷體" pitchFamily="65" charset="-120"/>
              </a:rPr>
              <a:t>天主無所不在</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6FCDFC7-678E-4B97-B430-935F0E6E5208}"/>
              </a:ext>
            </a:extLst>
          </p:cNvPr>
          <p:cNvSpPr>
            <a:spLocks noGrp="1" noChangeArrowheads="1"/>
          </p:cNvSpPr>
          <p:nvPr>
            <p:ph type="body" idx="1"/>
          </p:nvPr>
        </p:nvSpPr>
        <p:spPr>
          <a:xfrm>
            <a:off x="-1" y="188640"/>
            <a:ext cx="9144000" cy="6624736"/>
          </a:xfrm>
          <a:noFill/>
        </p:spPr>
        <p:txBody>
          <a:bodyPr/>
          <a:lstStyle/>
          <a:p>
            <a:pPr marL="0" indent="0" eaLnBrk="1" hangingPunct="1">
              <a:lnSpc>
                <a:spcPts val="4400"/>
              </a:lnSpc>
              <a:spcBef>
                <a:spcPts val="0"/>
              </a:spcBef>
              <a:spcAft>
                <a:spcPts val="0"/>
              </a:spcAft>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獻禮經</a:t>
            </a:r>
            <a:endPar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a:p>
            <a:pPr marL="0" indent="0" algn="just" eaLnBrk="1">
              <a:lnSpc>
                <a:spcPts val="4800"/>
              </a:lnSpc>
              <a:spcBef>
                <a:spcPts val="0"/>
              </a:spcBef>
              <a:spcAft>
                <a:spcPts val="0"/>
              </a:spcAft>
              <a:buFontTx/>
              <a:buNone/>
            </a:pPr>
            <a:r>
              <a:rPr lang="zh-TW" altLang="en-US" sz="4400" dirty="0">
                <a:solidFill>
                  <a:schemeClr val="bg1"/>
                </a:solidFill>
                <a:latin typeface="華康魏碑體" panose="03000709000000000000" pitchFamily="65" charset="-120"/>
                <a:ea typeface="華康魏碑體" panose="03000709000000000000" pitchFamily="65" charset="-120"/>
                <a:cs typeface="華康中黑體" panose="020B0509000000000000" pitchFamily="49" charset="-120"/>
              </a:rPr>
              <a:t>上主，你的聖子，為救贖世人，犧牲了自己，求你看他分上，使萬民獲得救恩。願他們從日出到日落，到處頌揚你的聖名，並向你呈上同一的祭獻</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包括祭台上的餅與酒</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和我們的生命與所有</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即時間</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金錢</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才能和愛心</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chemeClr val="bg1"/>
                </a:solidFill>
                <a:latin typeface="華康魏碑體" panose="03000709000000000000" pitchFamily="65" charset="-120"/>
                <a:ea typeface="華康魏碑體" panose="03000709000000000000" pitchFamily="65" charset="-120"/>
                <a:cs typeface="華康中黑體" panose="020B0509000000000000" pitchFamily="49" charset="-120"/>
              </a:rPr>
              <a:t>。因主耶穌基督之名，求你俯聽我們的祈禱。亞孟。</a:t>
            </a:r>
            <a:endParaRPr lang="zh-TW" altLang="en-US" sz="44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p:txBody>
      </p:sp>
      <p:sp>
        <p:nvSpPr>
          <p:cNvPr id="5" name="文字方塊 4">
            <a:extLst>
              <a:ext uri="{FF2B5EF4-FFF2-40B4-BE49-F238E27FC236}">
                <a16:creationId xmlns:a16="http://schemas.microsoft.com/office/drawing/2014/main" id="{8E4FCE2E-7C84-4A1D-A505-3E07142EAB7C}"/>
              </a:ext>
            </a:extLst>
          </p:cNvPr>
          <p:cNvSpPr txBox="1"/>
          <p:nvPr/>
        </p:nvSpPr>
        <p:spPr>
          <a:xfrm>
            <a:off x="179512" y="5857453"/>
            <a:ext cx="8785672" cy="523875"/>
          </a:xfrm>
          <a:prstGeom prst="rect">
            <a:avLst/>
          </a:prstGeom>
          <a:solidFill>
            <a:srgbClr val="9900CC"/>
          </a:solidFill>
          <a:ln>
            <a:solidFill>
              <a:schemeClr val="bg1"/>
            </a:solidFill>
          </a:ln>
        </p:spPr>
        <p:txBody>
          <a:bodyPr wrap="square">
            <a:spAutoFit/>
          </a:bodyPr>
          <a:lstStyle/>
          <a:p>
            <a:pPr algn="ctr" eaLnBrk="1" hangingPunct="1">
              <a:defRPr/>
            </a:pPr>
            <a:r>
              <a:rPr lang="zh-TW" altLang="en-US" sz="2800" dirty="0">
                <a:solidFill>
                  <a:srgbClr val="FF0000"/>
                </a:solidFill>
                <a:highlight>
                  <a:srgbClr val="FFFF00"/>
                </a:highlight>
                <a:latin typeface="+mn-lt"/>
                <a:ea typeface="華康儷中黑" pitchFamily="49" charset="-120"/>
              </a:rPr>
              <a:t>獻上你們的身體</a:t>
            </a:r>
            <a:r>
              <a:rPr lang="zh-TW" altLang="en-US" sz="2800" dirty="0">
                <a:solidFill>
                  <a:srgbClr val="FFFF00"/>
                </a:solidFill>
                <a:latin typeface="+mn-lt"/>
                <a:ea typeface="華康儷中黑" pitchFamily="49" charset="-120"/>
              </a:rPr>
              <a:t>當作生活聖潔和悅樂天主的祭品</a:t>
            </a:r>
            <a:r>
              <a:rPr lang="en-US" altLang="zh-TW" sz="2400" dirty="0">
                <a:solidFill>
                  <a:srgbClr val="FFFF00"/>
                </a:solidFill>
                <a:latin typeface="+mn-lt"/>
                <a:ea typeface="華康儷中黑" pitchFamily="49" charset="-120"/>
              </a:rPr>
              <a:t>(</a:t>
            </a:r>
            <a:r>
              <a:rPr lang="zh-TW" altLang="en-US" sz="2400" dirty="0">
                <a:solidFill>
                  <a:srgbClr val="FF0000"/>
                </a:solidFill>
                <a:highlight>
                  <a:srgbClr val="FFFF00"/>
                </a:highlight>
                <a:latin typeface="+mn-lt"/>
                <a:ea typeface="華康儷中黑" pitchFamily="49" charset="-120"/>
              </a:rPr>
              <a:t>羅</a:t>
            </a:r>
            <a:r>
              <a:rPr lang="en-US" altLang="zh-TW" sz="2400" dirty="0">
                <a:solidFill>
                  <a:srgbClr val="FF0000"/>
                </a:solidFill>
                <a:highlight>
                  <a:srgbClr val="FFFF00"/>
                </a:highlight>
                <a:latin typeface="+mn-lt"/>
                <a:ea typeface="華康儷中黑" pitchFamily="49" charset="-120"/>
              </a:rPr>
              <a:t>12:1</a:t>
            </a:r>
            <a:r>
              <a:rPr lang="en-US" altLang="zh-TW" sz="2400" dirty="0">
                <a:solidFill>
                  <a:srgbClr val="FFFF00"/>
                </a:solidFill>
                <a:latin typeface="+mn-lt"/>
                <a:ea typeface="華康儷中黑" pitchFamily="49" charset="-120"/>
              </a:rPr>
              <a:t>)</a:t>
            </a:r>
            <a:endParaRPr lang="zh-TW" altLang="en-US" sz="2400" dirty="0">
              <a:solidFill>
                <a:srgbClr val="FFFF00"/>
              </a:solidFill>
              <a:latin typeface="+mn-lt"/>
              <a:ea typeface="華康儷中黑" pitchFamily="49"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3EDC611E-0322-4167-892C-059E8BA1CB90}"/>
              </a:ext>
            </a:extLst>
          </p:cNvPr>
          <p:cNvSpPr>
            <a:spLocks noGrp="1" noChangeArrowheads="1"/>
          </p:cNvSpPr>
          <p:nvPr>
            <p:ph type="body" idx="1"/>
          </p:nvPr>
        </p:nvSpPr>
        <p:spPr>
          <a:xfrm>
            <a:off x="0" y="404664"/>
            <a:ext cx="9144000" cy="5760640"/>
          </a:xfrm>
        </p:spPr>
        <p:txBody>
          <a:bodyPr/>
          <a:lstStyle/>
          <a:p>
            <a:pPr eaLnBrk="1" hangingPunct="1">
              <a:spcBef>
                <a:spcPct val="0"/>
              </a:spcBef>
              <a:buFontTx/>
              <a:buNone/>
            </a:pPr>
            <a:r>
              <a:rPr lang="zh-TW" altLang="en-US" sz="4400" dirty="0">
                <a:solidFill>
                  <a:schemeClr val="bg1"/>
                </a:solidFill>
                <a:ea typeface="華康粗黑體" panose="020B0709000000000000" pitchFamily="49" charset="-120"/>
              </a:rPr>
              <a:t>主祭：願主與你們同在！</a:t>
            </a:r>
          </a:p>
          <a:p>
            <a:pPr eaLnBrk="1" hangingPunct="1">
              <a:spcBef>
                <a:spcPct val="0"/>
              </a:spcBef>
              <a:spcAft>
                <a:spcPct val="30000"/>
              </a:spcAft>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眾：也與你的心靈同在！</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互相祝福</a:t>
            </a:r>
            <a:r>
              <a:rPr lang="en-US" altLang="zh-TW" sz="2800" dirty="0">
                <a:solidFill>
                  <a:schemeClr val="bg1"/>
                </a:solidFill>
                <a:ea typeface="華康粗黑體" panose="020B0709000000000000" pitchFamily="49" charset="-120"/>
              </a:rPr>
              <a:t>)</a:t>
            </a:r>
          </a:p>
          <a:p>
            <a:pPr eaLnBrk="1" hangingPunct="1">
              <a:spcBef>
                <a:spcPct val="0"/>
              </a:spcBef>
              <a:buFontTx/>
              <a:buNone/>
            </a:pPr>
            <a:r>
              <a:rPr lang="zh-TW" altLang="en-US" sz="4400" dirty="0">
                <a:solidFill>
                  <a:schemeClr val="bg1"/>
                </a:solidFill>
                <a:ea typeface="華康粗黑體" panose="020B0709000000000000" pitchFamily="49" charset="-120"/>
              </a:rPr>
              <a:t>主祭：請舉心向上！</a:t>
            </a:r>
          </a:p>
          <a:p>
            <a:pPr eaLnBrk="1" hangingPunct="1">
              <a:spcBef>
                <a:spcPct val="0"/>
              </a:spcBef>
              <a:spcAft>
                <a:spcPct val="30000"/>
              </a:spcAft>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眾：我們全心歸向上主。</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邀請皈心</a:t>
            </a:r>
            <a:r>
              <a:rPr lang="en-US" altLang="zh-TW" sz="2800" dirty="0">
                <a:solidFill>
                  <a:schemeClr val="bg1"/>
                </a:solidFill>
                <a:ea typeface="華康粗黑體" panose="020B0709000000000000" pitchFamily="49" charset="-120"/>
              </a:rPr>
              <a:t>)</a:t>
            </a:r>
          </a:p>
          <a:p>
            <a:pPr eaLnBrk="1" hangingPunct="1">
              <a:spcBef>
                <a:spcPct val="0"/>
              </a:spcBef>
              <a:buFontTx/>
              <a:buNone/>
            </a:pPr>
            <a:r>
              <a:rPr lang="zh-TW" altLang="en-US" sz="4400" dirty="0">
                <a:solidFill>
                  <a:schemeClr val="bg1"/>
                </a:solidFill>
                <a:ea typeface="華康粗黑體" panose="020B0709000000000000" pitchFamily="49" charset="-120"/>
              </a:rPr>
              <a:t>主祭：請眾感謝主，我們的天主！</a:t>
            </a:r>
          </a:p>
          <a:p>
            <a:pPr eaLnBrk="1" hangingPunct="1">
              <a:spcBef>
                <a:spcPct val="0"/>
              </a:spcBef>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眾：這是理所當然的。</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感恩的心</a:t>
            </a:r>
            <a:r>
              <a:rPr lang="en-US" altLang="zh-TW" sz="2800" dirty="0">
                <a:solidFill>
                  <a:schemeClr val="bg1"/>
                </a:solidFill>
                <a:ea typeface="華康粗黑體" panose="020B0709000000000000" pitchFamily="49" charset="-120"/>
              </a:rPr>
              <a:t>)</a:t>
            </a:r>
            <a:endParaRPr lang="en-US" altLang="zh-TW" sz="1800" dirty="0">
              <a:solidFill>
                <a:schemeClr val="bg1"/>
              </a:solidFill>
              <a:ea typeface="華康粗黑體" panose="020B0709000000000000" pitchFamily="49"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0" y="116632"/>
            <a:ext cx="9144000" cy="6524625"/>
          </a:xfrm>
        </p:spPr>
        <p:txBody>
          <a:bodyPr/>
          <a:lstStyle/>
          <a:p>
            <a:pPr marL="0" indent="0" algn="just" eaLnBrk="1" hangingPunct="1">
              <a:lnSpc>
                <a:spcPts val="4600"/>
              </a:lnSpc>
              <a:spcBef>
                <a:spcPct val="0"/>
              </a:spcBef>
              <a:buFontTx/>
              <a:buNone/>
            </a:pPr>
            <a:r>
              <a:rPr lang="zh-TW" altLang="en-US" sz="3600" dirty="0">
                <a:solidFill>
                  <a:srgbClr val="00FF00"/>
                </a:solidFill>
                <a:ea typeface="華康儷中黑(P)" pitchFamily="34" charset="-120"/>
              </a:rPr>
              <a:t>頌謝詞</a:t>
            </a:r>
          </a:p>
          <a:p>
            <a:pPr marL="0" indent="0" algn="just" eaLnBrk="1">
              <a:lnSpc>
                <a:spcPts val="4600"/>
              </a:lnSpc>
              <a:spcBef>
                <a:spcPct val="0"/>
              </a:spcBef>
              <a:buFontTx/>
              <a:buNone/>
            </a:pPr>
            <a:r>
              <a:rPr lang="zh-TW" altLang="en-US" sz="3600" dirty="0">
                <a:solidFill>
                  <a:schemeClr val="bg1"/>
                </a:solidFill>
                <a:ea typeface="華康儷中黑(P)" pitchFamily="34" charset="-120"/>
              </a:rPr>
              <a:t>主</a:t>
            </a:r>
            <a:r>
              <a:rPr lang="en-US" altLang="zh-TW" sz="3600" dirty="0">
                <a:solidFill>
                  <a:schemeClr val="bg1"/>
                </a:solidFill>
                <a:ea typeface="華康儷中黑(P)" pitchFamily="34" charset="-120"/>
              </a:rPr>
              <a:t>,</a:t>
            </a:r>
            <a:r>
              <a:rPr lang="zh-TW" altLang="en-US" sz="3600" dirty="0">
                <a:solidFill>
                  <a:schemeClr val="bg1"/>
                </a:solidFill>
                <a:ea typeface="華康儷中黑(P)" pitchFamily="34" charset="-120"/>
              </a:rPr>
              <a:t>聖父</a:t>
            </a:r>
            <a:r>
              <a:rPr lang="en-US" altLang="zh-TW" sz="3600" dirty="0">
                <a:solidFill>
                  <a:schemeClr val="bg1"/>
                </a:solidFill>
                <a:ea typeface="華康儷中黑(P)" pitchFamily="34" charset="-120"/>
              </a:rPr>
              <a:t>,</a:t>
            </a:r>
            <a:r>
              <a:rPr lang="zh-TW" altLang="en-US" sz="3600" dirty="0">
                <a:solidFill>
                  <a:schemeClr val="bg1"/>
                </a:solidFill>
                <a:ea typeface="華康儷中黑(P)" pitchFamily="34" charset="-120"/>
              </a:rPr>
              <a:t>全能永生的天主，藉著我們的主基督，我們時時處處感謝祢，實在是理所當然的，並能使人得救。祢藉著逾越奧蹟，使我們從罪惡和死亡中，被召到光榮的境界，得稱為</a:t>
            </a:r>
            <a:r>
              <a:rPr lang="zh-TW" altLang="en-US" sz="3600" dirty="0">
                <a:solidFill>
                  <a:srgbClr val="FFFF00"/>
                </a:solidFill>
                <a:ea typeface="華康儷中黑(P)" pitchFamily="34" charset="-120"/>
              </a:rPr>
              <a:t>特選的民族、王者的司祭、聖潔的邦國、得救的子民</a:t>
            </a:r>
            <a:r>
              <a:rPr lang="zh-TW" altLang="en-US" sz="3600" dirty="0">
                <a:solidFill>
                  <a:schemeClr val="bg1"/>
                </a:solidFill>
                <a:ea typeface="華康儷中黑(P)" pitchFamily="34" charset="-120"/>
              </a:rPr>
              <a:t>；又從黑暗中召我們進入光明，使我們到處稱揚祢的德能。為此，我們隨同所有天使，以及天上神聖，歌頌祢的光榮，不停地歡呼：</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32006C-BE54-4ABE-B06A-9B9CC45D9B5B}"/>
              </a:ext>
            </a:extLst>
          </p:cNvPr>
          <p:cNvSpPr>
            <a:spLocks noGrp="1" noChangeArrowheads="1"/>
          </p:cNvSpPr>
          <p:nvPr>
            <p:ph type="body" idx="1"/>
          </p:nvPr>
        </p:nvSpPr>
        <p:spPr>
          <a:xfrm>
            <a:off x="0" y="116632"/>
            <a:ext cx="9144000" cy="6526213"/>
          </a:xfrm>
        </p:spPr>
        <p:txBody>
          <a:bodyPr/>
          <a:lstStyle/>
          <a:p>
            <a:pPr eaLnBrk="1" hangingPunct="1">
              <a:spcAft>
                <a:spcPts val="600"/>
              </a:spcAft>
              <a:buFontTx/>
              <a:buNone/>
            </a:pPr>
            <a:r>
              <a:rPr lang="en-US" altLang="zh-TW" dirty="0"/>
              <a:t>   </a:t>
            </a:r>
            <a:r>
              <a:rPr lang="zh-TW" altLang="en-US" sz="4800" dirty="0">
                <a:solidFill>
                  <a:srgbClr val="FFFF00"/>
                </a:solidFill>
                <a:latin typeface="華康正顏楷體W7" panose="03000709000000000000" pitchFamily="65" charset="-120"/>
                <a:ea typeface="華康正顏楷體W7" panose="03000709000000000000" pitchFamily="65" charset="-120"/>
              </a:rPr>
              <a:t>聖、聖、聖、上主、萬有的主，你的光榮充滿天地。歡呼之聲，響徹雲霄。奉主名而來的，當受讚美。歡呼之聲、響徹雲霄！</a:t>
            </a:r>
          </a:p>
          <a:p>
            <a:pPr algn="ctr" eaLnBrk="1" hangingPunct="1">
              <a:spcBef>
                <a:spcPct val="0"/>
              </a:spcBef>
              <a:buFontTx/>
              <a:buNone/>
            </a:pPr>
            <a:r>
              <a:rPr lang="zh-TW" altLang="en-US" i="1" dirty="0">
                <a:solidFill>
                  <a:schemeClr val="bg1"/>
                </a:solidFill>
                <a:ea typeface="華康粗黑體(P)" panose="020B0700000000000000" pitchFamily="34" charset="-120"/>
              </a:rPr>
              <a:t>* * * * * * * * * * * * * * * * * * * * * * * * * * * * * * * *</a:t>
            </a:r>
          </a:p>
          <a:p>
            <a:pPr algn="ctr" eaLnBrk="1" hangingPunct="1">
              <a:spcBef>
                <a:spcPct val="0"/>
              </a:spcBef>
              <a:buFontTx/>
              <a:buNone/>
            </a:pPr>
            <a:r>
              <a:rPr lang="zh-TW" altLang="en-US" sz="3600" dirty="0">
                <a:solidFill>
                  <a:schemeClr val="bg1"/>
                </a:solidFill>
                <a:latin typeface="華康粗黑體" panose="020B0709000000000000" pitchFamily="49" charset="-120"/>
                <a:ea typeface="華康粗黑體" panose="020B0709000000000000" pitchFamily="49" charset="-120"/>
              </a:rPr>
              <a:t>神聖就是完整</a:t>
            </a:r>
          </a:p>
          <a:p>
            <a:pPr algn="ctr" eaLnBrk="1" hangingPunct="1">
              <a:spcBef>
                <a:spcPct val="0"/>
              </a:spcBef>
              <a:buFontTx/>
              <a:buNone/>
            </a:pPr>
            <a:r>
              <a:rPr lang="en-US" altLang="zh-TW" sz="3600" dirty="0">
                <a:solidFill>
                  <a:srgbClr val="00FF00"/>
                </a:solidFill>
                <a:ea typeface="標楷體" panose="03000509000000000000" pitchFamily="65" charset="-120"/>
              </a:rPr>
              <a:t>Holiness is wholeness</a:t>
            </a:r>
          </a:p>
          <a:p>
            <a:pPr algn="ctr" eaLnBrk="1" hangingPunct="1">
              <a:spcBef>
                <a:spcPct val="0"/>
              </a:spcBef>
              <a:buFontTx/>
              <a:buNone/>
            </a:pPr>
            <a:r>
              <a:rPr lang="zh-TW" altLang="en-US" sz="4000" dirty="0">
                <a:solidFill>
                  <a:schemeClr val="bg1"/>
                </a:solidFill>
                <a:ea typeface="標楷體" panose="03000509000000000000" pitchFamily="65" charset="-120"/>
              </a:rPr>
              <a:t>完整的生命包括：</a:t>
            </a:r>
            <a:endParaRPr lang="en-US" altLang="zh-TW" sz="4000" dirty="0">
              <a:solidFill>
                <a:schemeClr val="bg1"/>
              </a:solidFill>
              <a:ea typeface="標楷體" panose="03000509000000000000" pitchFamily="65" charset="-120"/>
            </a:endParaRPr>
          </a:p>
          <a:p>
            <a:pPr algn="ctr" eaLnBrk="1" hangingPunct="1">
              <a:spcBef>
                <a:spcPct val="0"/>
              </a:spcBef>
              <a:buFontTx/>
              <a:buNone/>
            </a:pPr>
            <a:r>
              <a:rPr lang="zh-TW" altLang="en-US" sz="3600" dirty="0">
                <a:solidFill>
                  <a:schemeClr val="bg1"/>
                </a:solidFill>
                <a:ea typeface="標楷體" panose="03000509000000000000" pitchFamily="65" charset="-120"/>
              </a:rPr>
              <a:t>身體</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理性</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感情</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群育</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美育</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道德</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宗教</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靈性</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136DA10F-AA12-4733-A601-A7A9C4C01EC6}"/>
              </a:ext>
            </a:extLst>
          </p:cNvPr>
          <p:cNvSpPr>
            <a:spLocks noGrp="1" noChangeArrowheads="1"/>
          </p:cNvSpPr>
          <p:nvPr>
            <p:ph type="body" idx="1"/>
          </p:nvPr>
        </p:nvSpPr>
        <p:spPr>
          <a:xfrm>
            <a:off x="0" y="188640"/>
            <a:ext cx="9144000" cy="6452617"/>
          </a:xfrm>
        </p:spPr>
        <p:txBody>
          <a:bodyPr/>
          <a:lstStyle/>
          <a:p>
            <a:pPr algn="ctr" eaLnBrk="1" hangingPunct="1">
              <a:buFontTx/>
              <a:buNone/>
              <a:defRPr/>
            </a:pPr>
            <a:r>
              <a:rPr lang="en-US" altLang="zh-TW" dirty="0"/>
              <a:t>   </a:t>
            </a:r>
            <a:r>
              <a:rPr lang="zh-TW" altLang="en-US" sz="4000" dirty="0">
                <a:solidFill>
                  <a:schemeClr val="bg1"/>
                </a:solidFill>
                <a:latin typeface="華康粗黑體(P)" pitchFamily="34" charset="-120"/>
                <a:ea typeface="華康粗黑體(P)" pitchFamily="34" charset="-120"/>
              </a:rPr>
              <a:t>上主你實在是神聖的，</a:t>
            </a:r>
          </a:p>
          <a:p>
            <a:pPr algn="ctr" eaLnBrk="1" hangingPunct="1">
              <a:buFontTx/>
              <a:buNone/>
              <a:defRPr/>
            </a:pPr>
            <a:r>
              <a:rPr lang="zh-TW" altLang="en-US" sz="4000" dirty="0">
                <a:solidFill>
                  <a:schemeClr val="bg1"/>
                </a:solidFill>
                <a:latin typeface="華康粗黑體(P)" pitchFamily="34" charset="-120"/>
                <a:ea typeface="華康粗黑體(P)" pitchFamily="34" charset="-120"/>
              </a:rPr>
              <a:t>你是一切聖德的根源</a:t>
            </a:r>
          </a:p>
          <a:p>
            <a:pPr algn="ctr" eaLnBrk="1" hangingPunct="1">
              <a:buFontTx/>
              <a:buNone/>
              <a:defRPr/>
            </a:pPr>
            <a:r>
              <a:rPr lang="zh-TW" altLang="en-US" sz="4000" dirty="0">
                <a:latin typeface="華康粗黑體(P)" pitchFamily="34" charset="-120"/>
                <a:ea typeface="華康粗黑體(P)" pitchFamily="34" charset="-120"/>
              </a:rPr>
              <a:t>   </a:t>
            </a:r>
            <a:r>
              <a:rPr lang="zh-TW" altLang="en-US" sz="4000" dirty="0">
                <a:solidFill>
                  <a:srgbClr val="FFFF00"/>
                </a:solidFill>
                <a:latin typeface="華康粗黑體(P)" pitchFamily="34" charset="-120"/>
                <a:ea typeface="華康粗黑體(P)" pitchFamily="34" charset="-120"/>
              </a:rPr>
              <a:t>因此，我們求你派遣聖神，祝聖這些禮品，使成為我們的主耶穌基督的</a:t>
            </a:r>
          </a:p>
          <a:p>
            <a:pPr algn="ctr" eaLnBrk="1" hangingPunct="1">
              <a:buFontTx/>
              <a:buNone/>
              <a:defRPr/>
            </a:pPr>
            <a:r>
              <a:rPr lang="zh-TW" altLang="en-US" sz="4000" dirty="0">
                <a:solidFill>
                  <a:srgbClr val="FFFF00"/>
                </a:solidFill>
                <a:latin typeface="華康粗黑體(P)" pitchFamily="34" charset="-120"/>
                <a:ea typeface="華康粗黑體(P)" pitchFamily="34" charset="-120"/>
              </a:rPr>
              <a:t>聖 體 聖 血  </a:t>
            </a:r>
            <a:r>
              <a:rPr lang="en-US" altLang="zh-TW" sz="2400" i="1" dirty="0">
                <a:solidFill>
                  <a:srgbClr val="00FF00"/>
                </a:solidFill>
                <a:latin typeface="華康粗黑體(P)" pitchFamily="34" charset="-120"/>
                <a:ea typeface="華康粗黑體(P)" pitchFamily="34" charset="-120"/>
              </a:rPr>
              <a:t>(</a:t>
            </a:r>
            <a:r>
              <a:rPr lang="zh-TW" altLang="en-US" sz="2400" i="1" dirty="0">
                <a:solidFill>
                  <a:srgbClr val="00FF00"/>
                </a:solidFill>
                <a:latin typeface="華康粗黑體(P)" pitchFamily="34" charset="-120"/>
                <a:ea typeface="華康粗黑體(P)" pitchFamily="34" charset="-120"/>
              </a:rPr>
              <a:t>暮鼓晨鐘</a:t>
            </a:r>
            <a:r>
              <a:rPr lang="en-US" altLang="zh-TW" sz="2400" i="1" dirty="0">
                <a:solidFill>
                  <a:srgbClr val="00FF00"/>
                </a:solidFill>
                <a:latin typeface="華康粗黑體(P)" pitchFamily="34" charset="-120"/>
                <a:ea typeface="華康粗黑體(P)" pitchFamily="34" charset="-120"/>
              </a:rPr>
              <a:t>)</a:t>
            </a:r>
            <a:endParaRPr lang="zh-TW" altLang="en-US" sz="2400" i="1" dirty="0">
              <a:solidFill>
                <a:srgbClr val="00FF00"/>
              </a:solidFill>
              <a:latin typeface="華康粗黑體(P)" pitchFamily="34" charset="-120"/>
              <a:ea typeface="華康粗黑體(P)" pitchFamily="34" charset="-120"/>
            </a:endParaRPr>
          </a:p>
          <a:p>
            <a:pPr algn="ctr" eaLnBrk="1" hangingPunct="1">
              <a:buFontTx/>
              <a:buNone/>
              <a:defRPr/>
            </a:pPr>
            <a:r>
              <a:rPr lang="zh-TW" altLang="en-US" sz="4000" dirty="0">
                <a:latin typeface="華康粗黑體(P)" pitchFamily="34" charset="-120"/>
                <a:ea typeface="華康粗黑體(P)" pitchFamily="34" charset="-120"/>
              </a:rPr>
              <a:t>   </a:t>
            </a:r>
            <a:r>
              <a:rPr lang="zh-TW" altLang="en-US" sz="4000" dirty="0">
                <a:solidFill>
                  <a:schemeClr val="bg1"/>
                </a:solidFill>
                <a:latin typeface="華康粗黑體(P)" pitchFamily="34" charset="-120"/>
                <a:ea typeface="華康粗黑體(P)" pitchFamily="34" charset="-120"/>
              </a:rPr>
              <a:t>衪甘願捨身受難時，拿起麵餅，感謝了你，把麵餅分開，交給衪的門徒說：</a:t>
            </a:r>
            <a:r>
              <a:rPr lang="zh-TW" altLang="en-US" sz="4000" dirty="0">
                <a:solidFill>
                  <a:srgbClr val="FF0000"/>
                </a:solidFill>
                <a:effectLst>
                  <a:outerShdw blurRad="38100" dist="38100" dir="2700000" algn="tl">
                    <a:srgbClr val="FFFFFF"/>
                  </a:outerShdw>
                </a:effectLst>
                <a:latin typeface="華康粗黑體(P)" pitchFamily="34" charset="-120"/>
                <a:ea typeface="華康粗黑體(P)" pitchFamily="34" charset="-120"/>
              </a:rPr>
              <a:t>你們大家拿去吃：這就是</a:t>
            </a:r>
          </a:p>
          <a:p>
            <a:pPr algn="ctr" eaLnBrk="1" hangingPunct="1">
              <a:buFontTx/>
              <a:buNone/>
              <a:defRPr/>
            </a:pPr>
            <a:r>
              <a:rPr lang="zh-TW" altLang="en-US" sz="4000" dirty="0">
                <a:solidFill>
                  <a:srgbClr val="FF0000"/>
                </a:solidFill>
                <a:effectLst>
                  <a:outerShdw blurRad="38100" dist="38100" dir="2700000" algn="tl">
                    <a:srgbClr val="FFFFFF"/>
                  </a:outerShdw>
                </a:effectLst>
                <a:latin typeface="華康粗黑體(P)" pitchFamily="34" charset="-120"/>
                <a:ea typeface="華康粗黑體(P)" pitchFamily="34" charset="-120"/>
              </a:rPr>
              <a:t>   我的身體，將為你們而犧牲</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42我同你們在一起"/>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620688"/>
            <a:ext cx="9144000" cy="6115050"/>
          </a:xfrm>
        </p:spPr>
      </p:pic>
      <p:sp>
        <p:nvSpPr>
          <p:cNvPr id="83971" name="文字方塊 2"/>
          <p:cNvSpPr txBox="1">
            <a:spLocks noChangeArrowheads="1"/>
          </p:cNvSpPr>
          <p:nvPr/>
        </p:nvSpPr>
        <p:spPr bwMode="auto">
          <a:xfrm>
            <a:off x="0" y="116632"/>
            <a:ext cx="9144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4400" dirty="0">
                <a:solidFill>
                  <a:srgbClr val="FFFF00"/>
                </a:solidFill>
                <a:latin typeface="華康粗黑體" pitchFamily="49" charset="-120"/>
                <a:ea typeface="華康粗黑體" pitchFamily="49" charset="-120"/>
              </a:rPr>
              <a:t>  天主，願天下萬民齊聲讚美你！</a:t>
            </a:r>
          </a:p>
        </p:txBody>
      </p:sp>
      <p:sp>
        <p:nvSpPr>
          <p:cNvPr id="83972" name="文字方塊 3"/>
          <p:cNvSpPr txBox="1">
            <a:spLocks noChangeArrowheads="1"/>
          </p:cNvSpPr>
          <p:nvPr/>
        </p:nvSpPr>
        <p:spPr bwMode="auto">
          <a:xfrm>
            <a:off x="251520" y="329778"/>
            <a:ext cx="466725" cy="45878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ts val="2200"/>
              </a:lnSpc>
              <a:spcBef>
                <a:spcPct val="0"/>
              </a:spcBef>
              <a:buFontTx/>
              <a:buNone/>
            </a:pPr>
            <a:r>
              <a:rPr lang="zh-TW" altLang="en-US" sz="2000">
                <a:solidFill>
                  <a:srgbClr val="00FF00"/>
                </a:solidFill>
                <a:latin typeface="標楷體" pitchFamily="65" charset="-120"/>
                <a:ea typeface="標楷體" pitchFamily="65" charset="-120"/>
              </a:rPr>
              <a:t>鐘</a:t>
            </a:r>
          </a:p>
        </p:txBody>
      </p:sp>
      <p:sp>
        <p:nvSpPr>
          <p:cNvPr id="5" name="文字方塊 3">
            <a:extLst>
              <a:ext uri="{FF2B5EF4-FFF2-40B4-BE49-F238E27FC236}">
                <a16:creationId xmlns:a16="http://schemas.microsoft.com/office/drawing/2014/main" id="{6CE6E601-1FB5-41CB-B887-6B4F86207294}"/>
              </a:ext>
            </a:extLst>
          </p:cNvPr>
          <p:cNvSpPr txBox="1">
            <a:spLocks noChangeArrowheads="1"/>
          </p:cNvSpPr>
          <p:nvPr/>
        </p:nvSpPr>
        <p:spPr bwMode="auto">
          <a:xfrm>
            <a:off x="8523163" y="1149350"/>
            <a:ext cx="441325" cy="22796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ts val="2000"/>
              </a:lnSpc>
              <a:spcBef>
                <a:spcPct val="0"/>
              </a:spcBef>
              <a:buFontTx/>
              <a:buNone/>
            </a:pPr>
            <a:r>
              <a:rPr lang="zh-TW" altLang="en-US" sz="2000" dirty="0">
                <a:solidFill>
                  <a:srgbClr val="FFFFFF"/>
                </a:solidFill>
                <a:latin typeface="標楷體" pitchFamily="65" charset="-120"/>
                <a:ea typeface="標楷體" pitchFamily="65" charset="-120"/>
              </a:rPr>
              <a:t>請向聖體聖血鞠躬</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9B086EC-1364-4928-9412-51F7C12C6E6C}"/>
              </a:ext>
            </a:extLst>
          </p:cNvPr>
          <p:cNvSpPr>
            <a:spLocks noGrp="1" noChangeArrowheads="1"/>
          </p:cNvSpPr>
          <p:nvPr>
            <p:ph type="body" idx="1"/>
          </p:nvPr>
        </p:nvSpPr>
        <p:spPr>
          <a:xfrm>
            <a:off x="0" y="116632"/>
            <a:ext cx="9144000" cy="6453187"/>
          </a:xfrm>
        </p:spPr>
        <p:txBody>
          <a:bodyPr/>
          <a:lstStyle/>
          <a:p>
            <a:pPr algn="ctr" eaLnBrk="1" hangingPunct="1">
              <a:buFontTx/>
              <a:buNone/>
              <a:defRPr/>
            </a:pPr>
            <a:r>
              <a:rPr lang="zh-TW" altLang="en-US" sz="4000" dirty="0">
                <a:solidFill>
                  <a:schemeClr val="bg1"/>
                </a:solidFill>
                <a:ea typeface="華康粗黑體(P)" pitchFamily="34" charset="-120"/>
              </a:rPr>
              <a:t>晚餐後，衪同樣拿起杯，</a:t>
            </a:r>
          </a:p>
          <a:p>
            <a:pPr algn="ctr" eaLnBrk="1" hangingPunct="1">
              <a:buFontTx/>
              <a:buNone/>
              <a:defRPr/>
            </a:pPr>
            <a:r>
              <a:rPr lang="zh-TW" altLang="en-US" sz="4000" dirty="0">
                <a:solidFill>
                  <a:schemeClr val="bg1"/>
                </a:solidFill>
                <a:ea typeface="華康粗黑體(P)" pitchFamily="34" charset="-120"/>
              </a:rPr>
              <a:t>又感謝了你，交給衪的門徒說：</a:t>
            </a:r>
          </a:p>
          <a:p>
            <a:pPr algn="ctr" eaLnBrk="1" hangingPunct="1">
              <a:buFontTx/>
              <a:buNone/>
              <a:defRPr/>
            </a:pPr>
            <a:r>
              <a:rPr lang="zh-TW" altLang="en-US" sz="4000" dirty="0">
                <a:solidFill>
                  <a:srgbClr val="FFFF00"/>
                </a:solidFill>
                <a:ea typeface="華康粗黑體(P)" pitchFamily="34" charset="-120"/>
              </a:rPr>
              <a:t>你們大家拿去喝：</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這一杯就是我的血，</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新而永久的盟約之血，</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將為你們和眾人傾流，</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以赦免罪惡</a:t>
            </a:r>
          </a:p>
          <a:p>
            <a:pPr algn="ctr" eaLnBrk="1" hangingPunct="1">
              <a:buFontTx/>
              <a:buNone/>
              <a:defRPr/>
            </a:pPr>
            <a:r>
              <a:rPr lang="zh-TW" altLang="en-US" sz="4400" dirty="0">
                <a:solidFill>
                  <a:schemeClr val="bg1"/>
                </a:solidFill>
                <a:ea typeface="華康粗黑體(P)" pitchFamily="34" charset="-120"/>
              </a:rPr>
              <a:t>你們要這樣做，來紀念我</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42我同你們在一起"/>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620688"/>
            <a:ext cx="9144000" cy="6115050"/>
          </a:xfrm>
        </p:spPr>
      </p:pic>
      <p:sp>
        <p:nvSpPr>
          <p:cNvPr id="83971" name="文字方塊 2"/>
          <p:cNvSpPr txBox="1">
            <a:spLocks noChangeArrowheads="1"/>
          </p:cNvSpPr>
          <p:nvPr/>
        </p:nvSpPr>
        <p:spPr bwMode="auto">
          <a:xfrm>
            <a:off x="0" y="116632"/>
            <a:ext cx="9144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4400" dirty="0">
                <a:solidFill>
                  <a:srgbClr val="FFFF00"/>
                </a:solidFill>
                <a:latin typeface="華康粗黑體" pitchFamily="49" charset="-120"/>
                <a:ea typeface="華康粗黑體" pitchFamily="49" charset="-120"/>
              </a:rPr>
              <a:t>  天主，願天下萬民齊聲讚美你！</a:t>
            </a:r>
          </a:p>
        </p:txBody>
      </p:sp>
      <p:sp>
        <p:nvSpPr>
          <p:cNvPr id="83972" name="文字方塊 3"/>
          <p:cNvSpPr txBox="1">
            <a:spLocks noChangeArrowheads="1"/>
          </p:cNvSpPr>
          <p:nvPr/>
        </p:nvSpPr>
        <p:spPr bwMode="auto">
          <a:xfrm>
            <a:off x="251520" y="329778"/>
            <a:ext cx="466725" cy="45878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ts val="2200"/>
              </a:lnSpc>
              <a:spcBef>
                <a:spcPct val="0"/>
              </a:spcBef>
              <a:buFontTx/>
              <a:buNone/>
            </a:pPr>
            <a:r>
              <a:rPr lang="zh-TW" altLang="en-US" sz="2000">
                <a:solidFill>
                  <a:srgbClr val="00FF00"/>
                </a:solidFill>
                <a:latin typeface="標楷體" pitchFamily="65" charset="-120"/>
                <a:ea typeface="標楷體" pitchFamily="65" charset="-120"/>
              </a:rPr>
              <a:t>鐘</a:t>
            </a:r>
          </a:p>
        </p:txBody>
      </p:sp>
      <p:sp>
        <p:nvSpPr>
          <p:cNvPr id="5" name="文字方塊 3">
            <a:extLst>
              <a:ext uri="{FF2B5EF4-FFF2-40B4-BE49-F238E27FC236}">
                <a16:creationId xmlns:a16="http://schemas.microsoft.com/office/drawing/2014/main" id="{6CE6E601-1FB5-41CB-B887-6B4F86207294}"/>
              </a:ext>
            </a:extLst>
          </p:cNvPr>
          <p:cNvSpPr txBox="1">
            <a:spLocks noChangeArrowheads="1"/>
          </p:cNvSpPr>
          <p:nvPr/>
        </p:nvSpPr>
        <p:spPr bwMode="auto">
          <a:xfrm>
            <a:off x="8523163" y="1149350"/>
            <a:ext cx="441325" cy="22796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ts val="2000"/>
              </a:lnSpc>
              <a:spcBef>
                <a:spcPct val="0"/>
              </a:spcBef>
              <a:buFontTx/>
              <a:buNone/>
            </a:pPr>
            <a:r>
              <a:rPr lang="zh-TW" altLang="en-US" sz="2000" dirty="0">
                <a:solidFill>
                  <a:srgbClr val="FFFFFF"/>
                </a:solidFill>
                <a:latin typeface="標楷體" pitchFamily="65" charset="-120"/>
                <a:ea typeface="標楷體" pitchFamily="65" charset="-120"/>
              </a:rPr>
              <a:t>請向聖體聖血鞠躬</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188640"/>
            <a:ext cx="9144000" cy="6336704"/>
          </a:xfrm>
        </p:spPr>
        <p:txBody>
          <a:bodyPr/>
          <a:lstStyle/>
          <a:p>
            <a:pPr marL="0" indent="0" eaLnBrk="1" hangingPunct="1">
              <a:spcBef>
                <a:spcPts val="0"/>
              </a:spcBef>
              <a:spcAft>
                <a:spcPts val="0"/>
              </a:spcAft>
              <a:buFontTx/>
              <a:buNone/>
              <a:defRPr/>
            </a:pPr>
            <a:r>
              <a:rPr lang="zh-TW" altLang="en-US" spc="600" dirty="0">
                <a:solidFill>
                  <a:schemeClr val="bg1"/>
                </a:solidFill>
                <a:latin typeface="華康粗黑體(P)" pitchFamily="34" charset="-120"/>
                <a:ea typeface="華康粗黑體(P)" pitchFamily="34" charset="-120"/>
              </a:rPr>
              <a:t>信德的奧蹟：</a:t>
            </a:r>
          </a:p>
          <a:p>
            <a:pPr marL="0" indent="0" eaLnBrk="1">
              <a:lnSpc>
                <a:spcPts val="4200"/>
              </a:lnSpc>
              <a:spcBef>
                <a:spcPts val="0"/>
              </a:spcBef>
              <a:spcAft>
                <a:spcPts val="0"/>
              </a:spcAft>
              <a:buFontTx/>
              <a:buNone/>
              <a:defRPr/>
            </a:pPr>
            <a:r>
              <a:rPr lang="zh-TW" altLang="en-US" sz="3600" dirty="0">
                <a:solidFill>
                  <a:srgbClr val="FFFF00"/>
                </a:solidFill>
                <a:latin typeface="華康粗黑體(P)" pitchFamily="34" charset="-120"/>
                <a:ea typeface="華康粗黑體(P)" pitchFamily="34" charset="-120"/>
              </a:rPr>
              <a:t>救世的恩主，你藉著苦難及復活，恢復了我們的自由，求你拯救我們。</a:t>
            </a:r>
          </a:p>
          <a:p>
            <a:pPr marL="0" indent="0" algn="just" eaLnBrk="1">
              <a:lnSpc>
                <a:spcPts val="4200"/>
              </a:lnSpc>
              <a:spcBef>
                <a:spcPts val="0"/>
              </a:spcBef>
              <a:spcAft>
                <a:spcPts val="0"/>
              </a:spcAft>
              <a:buFontTx/>
              <a:buNone/>
              <a:defRPr/>
            </a:pPr>
            <a:r>
              <a:rPr lang="zh-TW" altLang="en-US" sz="3600" dirty="0">
                <a:solidFill>
                  <a:schemeClr val="bg1"/>
                </a:solidFill>
                <a:ea typeface="華康粗黑體(P)" pitchFamily="34" charset="-120"/>
              </a:rPr>
              <a:t>上主，因此我們紀念基督的聖死與復活，向你奉獻生命之糧、救恩之杯，感謝你使我們得在你台前侍奉你。</a:t>
            </a:r>
          </a:p>
          <a:p>
            <a:pPr marL="0" indent="0" algn="just" eaLnBrk="1">
              <a:lnSpc>
                <a:spcPts val="4200"/>
              </a:lnSpc>
              <a:spcBef>
                <a:spcPts val="0"/>
              </a:spcBef>
              <a:spcAft>
                <a:spcPts val="0"/>
              </a:spcAft>
              <a:buFontTx/>
              <a:buNone/>
              <a:defRPr/>
            </a:pPr>
            <a:r>
              <a:rPr lang="zh-TW" altLang="en-US" sz="3600" dirty="0">
                <a:solidFill>
                  <a:srgbClr val="FFFF00"/>
                </a:solidFill>
                <a:ea typeface="華康粗黑體(P)" pitchFamily="34" charset="-120"/>
              </a:rPr>
              <a:t>我們懇求你，使我們在分享基督的聖體聖血之後，因聖神合而為一。</a:t>
            </a:r>
            <a:endParaRPr lang="en-US" altLang="zh-TW" sz="3600" dirty="0">
              <a:solidFill>
                <a:srgbClr val="FFFF00"/>
              </a:solidFill>
              <a:ea typeface="華康粗黑體(P)" pitchFamily="34" charset="-120"/>
            </a:endParaRPr>
          </a:p>
          <a:p>
            <a:pPr marL="0" indent="0" algn="just" eaLnBrk="1">
              <a:lnSpc>
                <a:spcPts val="4200"/>
              </a:lnSpc>
              <a:spcBef>
                <a:spcPts val="0"/>
              </a:spcBef>
              <a:spcAft>
                <a:spcPts val="0"/>
              </a:spcAft>
              <a:buFontTx/>
              <a:buNone/>
              <a:defRPr/>
            </a:pPr>
            <a:r>
              <a:rPr lang="zh-TW" altLang="en-US" sz="3600" dirty="0">
                <a:solidFill>
                  <a:schemeClr val="bg1"/>
                </a:solidFill>
                <a:latin typeface="華康粗黑體(P)" pitchFamily="34" charset="-120"/>
                <a:ea typeface="華康粗黑體(P)" pitchFamily="34" charset="-120"/>
              </a:rPr>
              <a:t>上主，求你垂念普世的教會、我們的教宗良</a:t>
            </a:r>
            <a:r>
              <a:rPr lang="en-US" altLang="zh-TW" sz="3600" dirty="0">
                <a:solidFill>
                  <a:schemeClr val="bg1"/>
                </a:solidFill>
                <a:latin typeface="華康粗黑體(P)" pitchFamily="34" charset="-120"/>
                <a:ea typeface="華康粗黑體(P)" pitchFamily="34" charset="-120"/>
              </a:rPr>
              <a:t>14</a:t>
            </a:r>
            <a:r>
              <a:rPr lang="zh-TW" altLang="en-US" sz="3600" dirty="0">
                <a:solidFill>
                  <a:schemeClr val="bg1"/>
                </a:solidFill>
                <a:latin typeface="華康粗黑體(P)" pitchFamily="34" charset="-120"/>
                <a:ea typeface="華康粗黑體(P)" pitchFamily="34" charset="-120"/>
              </a:rPr>
              <a:t>、我們的主教周守仁樞機，以及全體教士，使他們在愛德中，日趨完善。</a:t>
            </a:r>
            <a:endParaRPr lang="zh-TW" altLang="en-US" sz="3600" dirty="0">
              <a:solidFill>
                <a:schemeClr val="bg1"/>
              </a:solidFill>
              <a:ea typeface="華康粗黑體(P)" pitchFamily="34" charset="-12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A18BC73-9CCA-4023-91EF-522350D7AC04}"/>
              </a:ext>
            </a:extLst>
          </p:cNvPr>
          <p:cNvSpPr>
            <a:spLocks noGrp="1" noChangeArrowheads="1"/>
          </p:cNvSpPr>
          <p:nvPr>
            <p:ph type="body" idx="1"/>
          </p:nvPr>
        </p:nvSpPr>
        <p:spPr>
          <a:xfrm>
            <a:off x="0" y="116632"/>
            <a:ext cx="9144000" cy="6336704"/>
          </a:xfrm>
        </p:spPr>
        <p:txBody>
          <a:bodyPr/>
          <a:lstStyle/>
          <a:p>
            <a:pPr marL="0" indent="0" algn="just" eaLnBrk="1" hangingPunct="1">
              <a:lnSpc>
                <a:spcPts val="46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求你也垂念我們的祖先和我們的親戚朋友兄弟姊妹，他們懷著復活的希望而安息；並求你垂念所有去世的人，使他們享見你聖容的光輝。</a:t>
            </a:r>
          </a:p>
          <a:p>
            <a:pPr marL="0" indent="0" algn="just" eaLnBrk="1" hangingPunct="1">
              <a:lnSpc>
                <a:spcPts val="46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求你垂憐我們眾人，使我們得與天主之母童貞榮福瑪利亞，聖母的淨配聖若瑟、諸聖宗徒、</a:t>
            </a:r>
            <a:r>
              <a:rPr lang="zh-TW" altLang="en-US" sz="3600" dirty="0">
                <a:solidFill>
                  <a:srgbClr val="00FF00"/>
                </a:solidFill>
                <a:latin typeface="華康粗黑體(P)" panose="020B0700000000000000" pitchFamily="34" charset="-120"/>
                <a:ea typeface="華康粗黑體(P)" panose="020B0700000000000000" pitchFamily="34" charset="-120"/>
              </a:rPr>
              <a:t>中華殉道及精修與真福諸聖</a:t>
            </a:r>
            <a:r>
              <a:rPr lang="zh-TW" altLang="en-US" sz="3600" dirty="0">
                <a:solidFill>
                  <a:srgbClr val="FFFF00"/>
                </a:solidFill>
                <a:latin typeface="華康粗黑體(P)" panose="020B0700000000000000" pitchFamily="34" charset="-120"/>
                <a:ea typeface="華康粗黑體(P)" panose="020B0700000000000000" pitchFamily="34" charset="-120"/>
              </a:rPr>
              <a:t>，以及歷代孝愛你的全體聖人，共享永生；並使我們藉著你的聖子耶穌基督，讚美你，顯揚你。</a:t>
            </a:r>
            <a:r>
              <a:rPr lang="zh-TW" altLang="en-US" sz="3600" dirty="0">
                <a:solidFill>
                  <a:srgbClr val="800080"/>
                </a:solidFill>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777ECDC-76D5-4E43-B873-3E7E430ADF01}"/>
              </a:ext>
            </a:extLst>
          </p:cNvPr>
          <p:cNvSpPr>
            <a:spLocks noGrp="1" noChangeArrowheads="1"/>
          </p:cNvSpPr>
          <p:nvPr>
            <p:ph type="body" idx="1"/>
          </p:nvPr>
        </p:nvSpPr>
        <p:spPr>
          <a:xfrm>
            <a:off x="0" y="144735"/>
            <a:ext cx="9144000" cy="6524625"/>
          </a:xfrm>
        </p:spPr>
        <p:txBody>
          <a:bodyPr/>
          <a:lstStyle/>
          <a:p>
            <a:pPr algn="ctr" eaLnBrk="1" hangingPunct="1">
              <a:buFontTx/>
              <a:buNone/>
            </a:pPr>
            <a:r>
              <a:rPr lang="en-US" altLang="zh-TW" sz="4800" dirty="0"/>
              <a:t>  </a:t>
            </a:r>
            <a:r>
              <a:rPr lang="zh-TW" altLang="en-US" sz="5200" dirty="0">
                <a:solidFill>
                  <a:schemeClr val="bg1"/>
                </a:solidFill>
                <a:ea typeface="華康粗黑體(P)" panose="020B0700000000000000" pitchFamily="34" charset="-120"/>
              </a:rPr>
              <a:t>願天父的慈愛，基督的聖寵，</a:t>
            </a:r>
          </a:p>
          <a:p>
            <a:pPr algn="ctr" eaLnBrk="1" hangingPunct="1">
              <a:buFontTx/>
              <a:buNone/>
            </a:pPr>
            <a:r>
              <a:rPr lang="zh-TW" altLang="en-US" sz="5200" dirty="0">
                <a:solidFill>
                  <a:schemeClr val="bg1"/>
                </a:solidFill>
                <a:ea typeface="華康粗黑體(P)" panose="020B0700000000000000" pitchFamily="34" charset="-120"/>
              </a:rPr>
              <a:t>聖神的恩賜，與你們同在</a:t>
            </a:r>
            <a:r>
              <a:rPr lang="zh-TW" altLang="en-US" sz="3600" dirty="0">
                <a:solidFill>
                  <a:srgbClr val="CC3300"/>
                </a:solidFill>
              </a:rPr>
              <a:t> </a:t>
            </a:r>
          </a:p>
          <a:p>
            <a:pPr algn="ctr" eaLnBrk="1" hangingPunct="1">
              <a:lnSpc>
                <a:spcPct val="55000"/>
              </a:lnSpc>
              <a:spcBef>
                <a:spcPct val="100000"/>
              </a:spcBef>
              <a:spcAft>
                <a:spcPts val="6000"/>
              </a:spcAft>
              <a:buFontTx/>
              <a:buNone/>
            </a:pPr>
            <a:r>
              <a:rPr lang="zh-TW" altLang="en-US" sz="6600" dirty="0">
                <a:solidFill>
                  <a:srgbClr val="FFFF00"/>
                </a:solidFill>
                <a:ea typeface="華康粗黑體(P)" panose="020B0700000000000000" pitchFamily="34" charset="-120"/>
              </a:rPr>
              <a:t>也與你的心靈同在</a:t>
            </a:r>
          </a:p>
          <a:p>
            <a:pPr algn="ctr" eaLnBrk="1" hangingPunct="1">
              <a:buFontTx/>
              <a:buNone/>
            </a:pPr>
            <a:r>
              <a:rPr lang="zh-TW" altLang="en-US" sz="5400" dirty="0">
                <a:solidFill>
                  <a:srgbClr val="00FF00"/>
                </a:solidFill>
                <a:latin typeface="華康儷中黑" panose="020B0509000000000000" pitchFamily="49" charset="-120"/>
                <a:ea typeface="華康儷中黑" panose="020B0509000000000000" pitchFamily="49" charset="-120"/>
              </a:rPr>
              <a:t>祝福</a:t>
            </a:r>
            <a:r>
              <a:rPr lang="zh-TW" altLang="en-US" sz="4000" dirty="0">
                <a:solidFill>
                  <a:srgbClr val="00FF00"/>
                </a:solidFill>
                <a:latin typeface="華康儷中黑" panose="020B0509000000000000" pitchFamily="49" charset="-120"/>
                <a:ea typeface="華康儷中黑" panose="020B0509000000000000" pitchFamily="49" charset="-120"/>
              </a:rPr>
              <a:t>的</a:t>
            </a:r>
            <a:r>
              <a:rPr lang="zh-TW" altLang="en-US" sz="5400" dirty="0">
                <a:solidFill>
                  <a:srgbClr val="00FF00"/>
                </a:solidFill>
                <a:latin typeface="華康儷中黑" panose="020B0509000000000000" pitchFamily="49" charset="-120"/>
                <a:ea typeface="華康儷中黑" panose="020B0509000000000000" pitchFamily="49" charset="-120"/>
              </a:rPr>
              <a:t>能量</a:t>
            </a:r>
            <a:r>
              <a:rPr lang="zh-TW" altLang="en-US" sz="4000" dirty="0">
                <a:solidFill>
                  <a:srgbClr val="00FF00"/>
                </a:solidFill>
                <a:latin typeface="華康儷中黑" panose="020B0509000000000000" pitchFamily="49" charset="-120"/>
                <a:ea typeface="華康儷中黑" panose="020B0509000000000000" pitchFamily="49" charset="-120"/>
              </a:rPr>
              <a:t>非常大</a:t>
            </a:r>
          </a:p>
          <a:p>
            <a:pPr algn="ctr" eaLnBrk="1" hangingPunct="1">
              <a:spcBef>
                <a:spcPct val="0"/>
              </a:spcBef>
              <a:buFontTx/>
              <a:buNone/>
            </a:pPr>
            <a:r>
              <a:rPr lang="zh-TW" altLang="en-US" sz="4000" dirty="0">
                <a:solidFill>
                  <a:schemeClr val="bg1"/>
                </a:solidFill>
                <a:ea typeface="標楷體" panose="03000509000000000000" pitchFamily="65" charset="-120"/>
              </a:rPr>
              <a:t>請多點祝福，少點抱怨，更勿詛咒</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140AA02-4654-48AF-9391-D4910754ABB5}"/>
              </a:ext>
            </a:extLst>
          </p:cNvPr>
          <p:cNvSpPr>
            <a:spLocks noGrp="1" noChangeArrowheads="1"/>
          </p:cNvSpPr>
          <p:nvPr>
            <p:ph type="body" idx="1"/>
          </p:nvPr>
        </p:nvSpPr>
        <p:spPr>
          <a:xfrm>
            <a:off x="107504" y="116632"/>
            <a:ext cx="8964613" cy="6453187"/>
          </a:xfrm>
          <a:effectLst>
            <a:outerShdw dist="35921" dir="2700000" algn="ctr" rotWithShape="0">
              <a:srgbClr val="FF0000"/>
            </a:outerShdw>
          </a:effectLst>
        </p:spPr>
        <p:txBody>
          <a:bodyPr/>
          <a:lstStyle/>
          <a:p>
            <a:pPr algn="ctr" eaLnBrk="1" hangingPunct="1">
              <a:buFontTx/>
              <a:buNone/>
              <a:defRPr/>
            </a:pPr>
            <a:r>
              <a:rPr lang="en-US" altLang="zh-TW" dirty="0"/>
              <a:t>   </a:t>
            </a:r>
            <a:r>
              <a:rPr lang="zh-TW" altLang="en-US" sz="2800" dirty="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主祭：</a:t>
            </a:r>
            <a:r>
              <a:rPr lang="zh-TW" altLang="en-US" sz="4800" dirty="0">
                <a:solidFill>
                  <a:schemeClr val="bg1"/>
                </a:solidFill>
                <a:latin typeface="華康粗黑體(P)" pitchFamily="34" charset="-120"/>
                <a:ea typeface="華康粗黑體(P)" pitchFamily="34" charset="-120"/>
              </a:rPr>
              <a:t>全能天主父，願一切崇敬和榮耀，藉著基督，偕同基督，在基督內，並在聖神的團結中，</a:t>
            </a:r>
            <a:endParaRPr lang="en-US" altLang="zh-TW" sz="4800" dirty="0">
              <a:solidFill>
                <a:schemeClr val="bg1"/>
              </a:solidFill>
              <a:latin typeface="華康粗黑體(P)" pitchFamily="34" charset="-120"/>
              <a:ea typeface="華康粗黑體(P)" pitchFamily="34" charset="-120"/>
            </a:endParaRPr>
          </a:p>
          <a:p>
            <a:pPr algn="ctr" eaLnBrk="1" hangingPunct="1">
              <a:buFontTx/>
              <a:buNone/>
              <a:defRPr/>
            </a:pPr>
            <a:r>
              <a:rPr lang="zh-TW" altLang="en-US" sz="4800" dirty="0">
                <a:solidFill>
                  <a:schemeClr val="bg1"/>
                </a:solidFill>
                <a:latin typeface="華康粗黑體(P)" pitchFamily="34" charset="-120"/>
                <a:ea typeface="華康粗黑體(P)" pitchFamily="34" charset="-120"/>
              </a:rPr>
              <a:t>都歸於你，</a:t>
            </a:r>
          </a:p>
          <a:p>
            <a:pPr algn="ctr" eaLnBrk="1" hangingPunct="1">
              <a:buFontTx/>
              <a:buNone/>
              <a:defRPr/>
            </a:pPr>
            <a:r>
              <a:rPr lang="zh-TW" altLang="en-US" sz="4800" dirty="0">
                <a:solidFill>
                  <a:schemeClr val="bg1"/>
                </a:solidFill>
                <a:latin typeface="華康粗黑體(P)" pitchFamily="34" charset="-120"/>
                <a:ea typeface="華康粗黑體(P)" pitchFamily="34" charset="-120"/>
              </a:rPr>
              <a:t>直到永遠。</a:t>
            </a:r>
          </a:p>
          <a:p>
            <a:pPr algn="ctr" eaLnBrk="1" hangingPunct="1">
              <a:spcBef>
                <a:spcPct val="65000"/>
              </a:spcBef>
              <a:buFontTx/>
              <a:buNone/>
              <a:defRPr/>
            </a:pPr>
            <a:r>
              <a:rPr lang="zh-TW" altLang="en-US" sz="3600" dirty="0">
                <a:solidFill>
                  <a:srgbClr val="FFFF00"/>
                </a:solidFill>
                <a:latin typeface="華康粗黑體(P)" pitchFamily="34" charset="-120"/>
                <a:ea typeface="華康粗黑體(P)" pitchFamily="34" charset="-120"/>
              </a:rPr>
              <a:t>眾：</a:t>
            </a:r>
            <a:r>
              <a:rPr lang="zh-TW" altLang="en-US" sz="5400" dirty="0">
                <a:latin typeface="華康粗黑體(P)" pitchFamily="34" charset="-120"/>
                <a:ea typeface="華康粗黑體(P)" pitchFamily="34" charset="-120"/>
              </a:rPr>
              <a:t>  </a:t>
            </a:r>
            <a:r>
              <a:rPr lang="zh-TW" altLang="en-US" sz="5400" dirty="0">
                <a:solidFill>
                  <a:srgbClr val="FFFF00"/>
                </a:solidFill>
                <a:latin typeface="華康粗黑體(P)" pitchFamily="34" charset="-120"/>
                <a:ea typeface="華康粗黑體(P)" pitchFamily="34" charset="-120"/>
              </a:rPr>
              <a:t>亞孟！</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AE8E17B-289A-4595-A91D-9FB8F6C85715}"/>
              </a:ext>
            </a:extLst>
          </p:cNvPr>
          <p:cNvSpPr>
            <a:spLocks noGrp="1" noChangeArrowheads="1"/>
          </p:cNvSpPr>
          <p:nvPr>
            <p:ph type="body" idx="1"/>
          </p:nvPr>
        </p:nvSpPr>
        <p:spPr>
          <a:xfrm>
            <a:off x="0" y="260648"/>
            <a:ext cx="9144000" cy="6597352"/>
          </a:xfrm>
        </p:spPr>
        <p:txBody>
          <a:bodyPr/>
          <a:lstStyle/>
          <a:p>
            <a:pPr marL="0" indent="0" algn="ctr" eaLnBrk="1">
              <a:lnSpc>
                <a:spcPts val="6100"/>
              </a:lnSpc>
              <a:spcBef>
                <a:spcPct val="0"/>
              </a:spcBef>
              <a:buFontTx/>
              <a:buNone/>
            </a:pPr>
            <a:r>
              <a:rPr lang="zh-TW" altLang="en-US" dirty="0">
                <a:solidFill>
                  <a:srgbClr val="FFFF00"/>
                </a:solidFill>
                <a:ea typeface="華康粗黑體(P)" panose="020B0700000000000000" pitchFamily="34" charset="-120"/>
              </a:rPr>
              <a:t>天主經 </a:t>
            </a:r>
            <a:r>
              <a:rPr lang="en-US" altLang="zh-TW" dirty="0">
                <a:solidFill>
                  <a:srgbClr val="FFFF00"/>
                </a:solidFill>
                <a:ea typeface="華康粗黑體(P)" panose="020B0700000000000000" pitchFamily="34" charset="-120"/>
              </a:rPr>
              <a:t>= </a:t>
            </a:r>
            <a:r>
              <a:rPr lang="zh-TW" altLang="en-US" sz="4400" dirty="0">
                <a:solidFill>
                  <a:srgbClr val="FFFF00"/>
                </a:solidFill>
                <a:ea typeface="華康粗黑體(P)" panose="020B0700000000000000" pitchFamily="34" charset="-120"/>
              </a:rPr>
              <a:t>天國的禱文</a:t>
            </a:r>
            <a:endParaRPr lang="en-US" altLang="zh-TW" sz="4400" dirty="0">
              <a:solidFill>
                <a:srgbClr val="FFFF00"/>
              </a:solidFill>
              <a:ea typeface="華康粗黑體(P)" panose="020B0700000000000000" pitchFamily="34" charset="-120"/>
            </a:endParaRPr>
          </a:p>
          <a:p>
            <a:pPr marL="0" indent="0" algn="just" eaLnBrk="1">
              <a:lnSpc>
                <a:spcPts val="5400"/>
              </a:lnSpc>
              <a:spcBef>
                <a:spcPct val="0"/>
              </a:spcBef>
              <a:spcAft>
                <a:spcPts val="1200"/>
              </a:spcAft>
              <a:buFontTx/>
              <a:buNone/>
            </a:pPr>
            <a:r>
              <a:rPr lang="zh-TW" altLang="en-US" sz="4000" dirty="0">
                <a:solidFill>
                  <a:srgbClr val="FF0000"/>
                </a:solidFill>
                <a:highlight>
                  <a:srgbClr val="00FFFF"/>
                </a:highlight>
                <a:ea typeface="華康粗黑體(P)" panose="020B0700000000000000" pitchFamily="34" charset="-120"/>
              </a:rPr>
              <a:t>我們的天父</a:t>
            </a:r>
            <a:r>
              <a:rPr lang="zh-TW" altLang="en-US" sz="4000" dirty="0">
                <a:solidFill>
                  <a:schemeClr val="bg1"/>
                </a:solidFill>
                <a:ea typeface="華康粗黑體(P)" panose="020B0700000000000000" pitchFamily="34" charset="-120"/>
              </a:rPr>
              <a:t>，願你的名受顯揚，</a:t>
            </a:r>
            <a:r>
              <a:rPr lang="zh-TW" altLang="en-US" sz="4000" dirty="0">
                <a:solidFill>
                  <a:srgbClr val="FF0000"/>
                </a:solidFill>
                <a:highlight>
                  <a:srgbClr val="FFFF00"/>
                </a:highlight>
                <a:ea typeface="華康粗黑體(P)" panose="020B0700000000000000" pitchFamily="34" charset="-120"/>
              </a:rPr>
              <a:t>願你的國來臨</a:t>
            </a:r>
            <a:r>
              <a:rPr lang="zh-TW" altLang="en-US" sz="4000" dirty="0">
                <a:solidFill>
                  <a:schemeClr val="bg1"/>
                </a:solidFill>
                <a:ea typeface="華康粗黑體(P)" panose="020B0700000000000000" pitchFamily="34" charset="-120"/>
              </a:rPr>
              <a:t>，願你的</a:t>
            </a:r>
            <a:r>
              <a:rPr lang="zh-TW" altLang="en-US" sz="4000" dirty="0">
                <a:solidFill>
                  <a:srgbClr val="FF0000"/>
                </a:solidFill>
                <a:highlight>
                  <a:srgbClr val="FFFF00"/>
                </a:highlight>
                <a:ea typeface="華康粗黑體(P)" panose="020B0700000000000000" pitchFamily="34" charset="-120"/>
              </a:rPr>
              <a:t>旨意</a:t>
            </a:r>
            <a:r>
              <a:rPr lang="zh-TW" altLang="en-US" sz="4000" dirty="0">
                <a:solidFill>
                  <a:schemeClr val="bg1"/>
                </a:solidFill>
                <a:ea typeface="華康粗黑體(P)" panose="020B0700000000000000" pitchFamily="34" charset="-120"/>
              </a:rPr>
              <a:t>奉行在人間，如同在天上。  求你今天賞給我們日用的食糧，求你寬恕我們的罪過，如同我們寬恕別人一樣。不要讓我們陷於誘惑，但救我們免於凶惡。</a:t>
            </a:r>
            <a:endParaRPr lang="en-US" altLang="zh-TW" sz="4000" dirty="0">
              <a:solidFill>
                <a:schemeClr val="bg1"/>
              </a:solidFill>
              <a:ea typeface="華康粗黑體(P)" panose="020B0700000000000000" pitchFamily="34" charset="-120"/>
            </a:endParaRPr>
          </a:p>
          <a:p>
            <a:pPr marL="0" indent="0" algn="ctr" eaLnBrk="1">
              <a:lnSpc>
                <a:spcPts val="4900"/>
              </a:lnSpc>
              <a:spcBef>
                <a:spcPct val="0"/>
              </a:spcBef>
              <a:spcAft>
                <a:spcPts val="0"/>
              </a:spcAft>
              <a:buFontTx/>
              <a:buNone/>
            </a:pPr>
            <a:r>
              <a:rPr lang="zh-TW" altLang="en-US" sz="2800" dirty="0">
                <a:solidFill>
                  <a:srgbClr val="FF0000"/>
                </a:solidFill>
                <a:highlight>
                  <a:srgbClr val="FFCCFF"/>
                </a:highlight>
                <a:ea typeface="華康粗黑體(P)" panose="020B0700000000000000" pitchFamily="34" charset="-120"/>
              </a:rPr>
              <a:t>天國</a:t>
            </a:r>
            <a:r>
              <a:rPr lang="en-US" altLang="zh-TW" sz="2800" b="1" dirty="0">
                <a:solidFill>
                  <a:srgbClr val="FF0000"/>
                </a:solidFill>
                <a:highlight>
                  <a:srgbClr val="FFCCFF"/>
                </a:highlight>
                <a:ea typeface="華康粗黑體(P)" panose="020B0700000000000000" pitchFamily="34" charset="-120"/>
              </a:rPr>
              <a:t>=</a:t>
            </a:r>
            <a:r>
              <a:rPr lang="zh-TW" altLang="en-US" sz="2800" dirty="0">
                <a:solidFill>
                  <a:srgbClr val="0000FF"/>
                </a:solidFill>
                <a:highlight>
                  <a:srgbClr val="FFCCFF"/>
                </a:highlight>
                <a:ea typeface="華康粗黑體(P)" panose="020B0700000000000000" pitchFamily="34" charset="-120"/>
              </a:rPr>
              <a:t>世界大同</a:t>
            </a:r>
            <a:r>
              <a:rPr lang="en-US" altLang="zh-TW" sz="2800" dirty="0">
                <a:highlight>
                  <a:srgbClr val="FFCCFF"/>
                </a:highlight>
                <a:ea typeface="華康粗黑體(P)" panose="020B0700000000000000" pitchFamily="34" charset="-120"/>
              </a:rPr>
              <a:t>;</a:t>
            </a:r>
            <a:r>
              <a:rPr lang="en-US" altLang="zh-TW" sz="2800" dirty="0">
                <a:solidFill>
                  <a:schemeClr val="bg1"/>
                </a:solidFill>
                <a:highlight>
                  <a:srgbClr val="FFCCFF"/>
                </a:highlight>
                <a:ea typeface="華康粗黑體(P)" panose="020B0700000000000000" pitchFamily="34" charset="-120"/>
              </a:rPr>
              <a:t> </a:t>
            </a:r>
            <a:r>
              <a:rPr lang="zh-TW" altLang="en-US" sz="2800" dirty="0">
                <a:solidFill>
                  <a:srgbClr val="FF0000"/>
                </a:solidFill>
                <a:highlight>
                  <a:srgbClr val="FFCCFF"/>
                </a:highlight>
                <a:ea typeface="華康粗黑體(P)" panose="020B0700000000000000" pitchFamily="34" charset="-120"/>
              </a:rPr>
              <a:t>天父</a:t>
            </a:r>
            <a:r>
              <a:rPr lang="en-US" altLang="zh-TW" sz="2800" b="1" dirty="0">
                <a:solidFill>
                  <a:srgbClr val="FF0000"/>
                </a:solidFill>
                <a:highlight>
                  <a:srgbClr val="FFCCFF"/>
                </a:highlight>
                <a:ea typeface="華康粗黑體(P)" panose="020B0700000000000000" pitchFamily="34" charset="-120"/>
              </a:rPr>
              <a:t>=</a:t>
            </a:r>
            <a:r>
              <a:rPr lang="zh-TW" altLang="en-US" sz="2800" dirty="0">
                <a:solidFill>
                  <a:srgbClr val="0000FF"/>
                </a:solidFill>
                <a:highlight>
                  <a:srgbClr val="FFCCFF"/>
                </a:highlight>
                <a:ea typeface="華康粗黑體(P)" panose="020B0700000000000000" pitchFamily="34" charset="-120"/>
              </a:rPr>
              <a:t>四海之內皆兄弟</a:t>
            </a:r>
            <a:endParaRPr lang="en-US" altLang="zh-TW" sz="2800" dirty="0">
              <a:solidFill>
                <a:schemeClr val="bg1"/>
              </a:solidFill>
              <a:ea typeface="華康粗黑體(P)" panose="020B0700000000000000" pitchFamily="34" charset="-12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F433670-C7C7-46E5-94A4-1667FC489126}"/>
              </a:ext>
            </a:extLst>
          </p:cNvPr>
          <p:cNvSpPr>
            <a:spLocks noGrp="1" noChangeArrowheads="1"/>
          </p:cNvSpPr>
          <p:nvPr>
            <p:ph type="body" idx="1"/>
          </p:nvPr>
        </p:nvSpPr>
        <p:spPr>
          <a:xfrm>
            <a:off x="-34925" y="117623"/>
            <a:ext cx="9144000" cy="6335713"/>
          </a:xfrm>
        </p:spPr>
        <p:txBody>
          <a:bodyPr/>
          <a:lstStyle/>
          <a:p>
            <a:pPr marL="0" indent="0" algn="just" eaLnBrk="1">
              <a:lnSpc>
                <a:spcPts val="5800"/>
              </a:lnSpc>
              <a:spcBef>
                <a:spcPct val="0"/>
              </a:spcBef>
              <a:spcAft>
                <a:spcPts val="1800"/>
              </a:spcAft>
              <a:buFontTx/>
              <a:buNone/>
            </a:pPr>
            <a:r>
              <a:rPr lang="zh-TW" altLang="en-US" sz="3600" dirty="0">
                <a:solidFill>
                  <a:srgbClr val="FFFF00"/>
                </a:solidFill>
                <a:ea typeface="華康粗黑體(P)" panose="020B0700000000000000" pitchFamily="34" charset="-120"/>
              </a:rPr>
              <a:t>主祭：</a:t>
            </a:r>
            <a:r>
              <a:rPr lang="zh-TW" altLang="en-US" sz="4400" dirty="0">
                <a:solidFill>
                  <a:schemeClr val="bg1"/>
                </a:solidFill>
                <a:ea typeface="華康粗黑體(P)" panose="020B0700000000000000" pitchFamily="34" charset="-120"/>
              </a:rPr>
              <a:t>上主，我們期待著永生的幸福，和救主耶穌的來臨。求你從一切災禍中，拯救我們，恩賜我們今世平安，使我們仰賴你的仁慈，永久脫免罪惡，並在一切困擾中，獲得安全。</a:t>
            </a:r>
            <a:endParaRPr lang="en-US" altLang="zh-TW" sz="4400" dirty="0">
              <a:solidFill>
                <a:schemeClr val="bg1"/>
              </a:solidFill>
              <a:ea typeface="華康粗黑體(P)" panose="020B0700000000000000" pitchFamily="34" charset="-120"/>
            </a:endParaRPr>
          </a:p>
          <a:p>
            <a:pPr marL="0" indent="0" eaLnBrk="1">
              <a:lnSpc>
                <a:spcPts val="6200"/>
              </a:lnSpc>
              <a:spcBef>
                <a:spcPct val="0"/>
              </a:spcBef>
              <a:buFontTx/>
              <a:buNone/>
            </a:pPr>
            <a:r>
              <a:rPr lang="zh-TW" altLang="en-US" sz="4000" dirty="0">
                <a:solidFill>
                  <a:srgbClr val="FFFF00"/>
                </a:solidFill>
                <a:ea typeface="華康粗黑體(P)" panose="020B0700000000000000" pitchFamily="34" charset="-120"/>
              </a:rPr>
              <a:t>眾：</a:t>
            </a:r>
            <a:r>
              <a:rPr lang="zh-TW" altLang="en-US" sz="4800" dirty="0">
                <a:solidFill>
                  <a:srgbClr val="00FF00"/>
                </a:solidFill>
                <a:ea typeface="華康粗黑體(P)" panose="020B0700000000000000" pitchFamily="34" charset="-120"/>
              </a:rPr>
              <a:t>天下萬國、普世權威、              </a:t>
            </a:r>
            <a:endParaRPr lang="en-US" altLang="zh-TW" sz="4800" dirty="0">
              <a:solidFill>
                <a:srgbClr val="00FF00"/>
              </a:solidFill>
              <a:ea typeface="華康粗黑體(P)" panose="020B0700000000000000" pitchFamily="34" charset="-120"/>
            </a:endParaRPr>
          </a:p>
          <a:p>
            <a:pPr marL="0" indent="0" eaLnBrk="1">
              <a:lnSpc>
                <a:spcPts val="6200"/>
              </a:lnSpc>
              <a:spcBef>
                <a:spcPct val="0"/>
              </a:spcBef>
              <a:buFontTx/>
              <a:buNone/>
            </a:pPr>
            <a:r>
              <a:rPr lang="zh-TW" altLang="en-US" sz="4800" dirty="0">
                <a:solidFill>
                  <a:srgbClr val="00FF00"/>
                </a:solidFill>
                <a:ea typeface="華康粗黑體(P)" panose="020B0700000000000000" pitchFamily="34" charset="-120"/>
              </a:rPr>
              <a:t>           一切榮耀、永歸於你！</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CB0DA4B-0356-4F58-A3B1-E24DC9191870}"/>
              </a:ext>
            </a:extLst>
          </p:cNvPr>
          <p:cNvSpPr>
            <a:spLocks noGrp="1" noChangeArrowheads="1"/>
          </p:cNvSpPr>
          <p:nvPr>
            <p:ph type="body" idx="1"/>
          </p:nvPr>
        </p:nvSpPr>
        <p:spPr>
          <a:xfrm>
            <a:off x="-180528" y="238125"/>
            <a:ext cx="9180513" cy="6381750"/>
          </a:xfrm>
        </p:spPr>
        <p:txBody>
          <a:bodyPr/>
          <a:lstStyle/>
          <a:p>
            <a:pPr algn="just" eaLnBrk="1">
              <a:lnSpc>
                <a:spcPts val="5763"/>
              </a:lnSpc>
              <a:buFontTx/>
              <a:buNone/>
            </a:pPr>
            <a:r>
              <a:rPr lang="en-US" altLang="zh-TW" dirty="0"/>
              <a:t>   </a:t>
            </a:r>
            <a:r>
              <a:rPr lang="zh-TW" altLang="en-US" sz="4800" dirty="0">
                <a:solidFill>
                  <a:schemeClr val="bg1"/>
                </a:solidFill>
                <a:latin typeface="華康粗黑體(P)" panose="020B0700000000000000" pitchFamily="34" charset="-120"/>
                <a:ea typeface="華康粗黑體(P)" panose="020B0700000000000000" pitchFamily="34" charset="-120"/>
              </a:rPr>
              <a:t>主耶穌基督，你曾對宗徒們說：「我將平安留給你們，將我的平安賞給你們。」求你不要看我們的罪過，但看你教會的信德，並按照你的聖意，使教會安定團結。你是天主，永生永王。</a:t>
            </a:r>
            <a:endParaRPr lang="en-US" altLang="zh-TW" sz="4800" dirty="0">
              <a:solidFill>
                <a:schemeClr val="bg1"/>
              </a:solidFill>
              <a:latin typeface="華康粗黑體(P)" panose="020B0700000000000000" pitchFamily="34" charset="-120"/>
              <a:ea typeface="華康粗黑體(P)" panose="020B0700000000000000" pitchFamily="34" charset="-120"/>
            </a:endParaRPr>
          </a:p>
          <a:p>
            <a:pPr algn="just" eaLnBrk="1">
              <a:lnSpc>
                <a:spcPct val="120000"/>
              </a:lnSpc>
              <a:buFontTx/>
              <a:buNone/>
            </a:pPr>
            <a:r>
              <a:rPr lang="zh-TW" altLang="en-US" sz="4800" dirty="0">
                <a:solidFill>
                  <a:srgbClr val="00FF00"/>
                </a:solidFill>
                <a:latin typeface="華康粗黑體(P)" panose="020B0700000000000000" pitchFamily="34" charset="-120"/>
                <a:ea typeface="華康粗黑體(P)" panose="020B0700000000000000" pitchFamily="34" charset="-120"/>
              </a:rPr>
              <a:t>  眾：亞孟！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47E4C544-3832-46B4-AE67-816E89E10E44}"/>
              </a:ext>
            </a:extLst>
          </p:cNvPr>
          <p:cNvSpPr txBox="1"/>
          <p:nvPr/>
        </p:nvSpPr>
        <p:spPr>
          <a:xfrm>
            <a:off x="90488" y="99238"/>
            <a:ext cx="8964612" cy="3113738"/>
          </a:xfrm>
          <a:prstGeom prst="rect">
            <a:avLst/>
          </a:prstGeom>
          <a:noFill/>
          <a:ln>
            <a:noFill/>
          </a:ln>
        </p:spPr>
        <p:txBody>
          <a:bodyPr>
            <a:spAutoFit/>
          </a:bodyPr>
          <a:lstStyle/>
          <a:p>
            <a:pPr eaLnBrk="1" fontAlgn="auto" hangingPunct="1">
              <a:lnSpc>
                <a:spcPts val="6100"/>
              </a:lnSpc>
              <a:spcBef>
                <a:spcPts val="0"/>
              </a:spcBef>
              <a:spcAft>
                <a:spcPts val="0"/>
              </a:spcAft>
              <a:defRPr/>
            </a:pPr>
            <a:r>
              <a:rPr kumimoji="0" lang="zh-TW" altLang="en-US" sz="4000" dirty="0">
                <a:solidFill>
                  <a:srgbClr val="FFFFFF"/>
                </a:solidFill>
                <a:latin typeface="Arial"/>
                <a:ea typeface="華康儷中黑" pitchFamily="49" charset="-120"/>
              </a:rPr>
              <a:t> </a:t>
            </a:r>
            <a:r>
              <a:rPr kumimoji="0" lang="zh-TW" altLang="en-US" sz="4000" spc="300" dirty="0">
                <a:solidFill>
                  <a:srgbClr val="FFFFFF"/>
                </a:solidFill>
                <a:latin typeface="Arial"/>
                <a:ea typeface="華康儷中黑" pitchFamily="49" charset="-120"/>
              </a:rPr>
              <a:t>主祭：願主的平安常與你們同在！</a:t>
            </a:r>
            <a:endParaRPr kumimoji="0" lang="en-US" altLang="zh-TW" sz="4000" spc="300" dirty="0">
              <a:solidFill>
                <a:srgbClr val="FFFFFF"/>
              </a:solidFill>
              <a:latin typeface="Arial"/>
              <a:ea typeface="華康儷中黑" pitchFamily="49" charset="-120"/>
            </a:endParaRPr>
          </a:p>
          <a:p>
            <a:pPr eaLnBrk="1" fontAlgn="auto" hangingPunct="1">
              <a:lnSpc>
                <a:spcPts val="6100"/>
              </a:lnSpc>
              <a:spcBef>
                <a:spcPts val="0"/>
              </a:spcBef>
              <a:spcAft>
                <a:spcPts val="600"/>
              </a:spcAft>
              <a:defRPr/>
            </a:pPr>
            <a:r>
              <a:rPr kumimoji="0" lang="zh-TW" altLang="en-US" sz="4000" spc="300" dirty="0">
                <a:solidFill>
                  <a:srgbClr val="FFFFFF"/>
                </a:solidFill>
                <a:latin typeface="Arial"/>
                <a:ea typeface="華康儷中黑" pitchFamily="49" charset="-120"/>
              </a:rPr>
              <a:t>    眾：也與你的心靈同在！</a:t>
            </a:r>
            <a:endParaRPr kumimoji="0" lang="en-US" altLang="zh-TW" sz="4000" spc="300" dirty="0">
              <a:solidFill>
                <a:srgbClr val="FFFFFF"/>
              </a:solidFill>
              <a:latin typeface="Arial"/>
              <a:ea typeface="華康儷中黑" pitchFamily="49" charset="-120"/>
            </a:endParaRPr>
          </a:p>
          <a:p>
            <a:pPr eaLnBrk="1" fontAlgn="auto" hangingPunct="1">
              <a:lnSpc>
                <a:spcPts val="6100"/>
              </a:lnSpc>
              <a:spcBef>
                <a:spcPts val="0"/>
              </a:spcBef>
              <a:spcAft>
                <a:spcPts val="0"/>
              </a:spcAft>
              <a:defRPr/>
            </a:pPr>
            <a:r>
              <a:rPr kumimoji="0" lang="zh-TW" altLang="en-US" sz="4000" spc="300" dirty="0">
                <a:solidFill>
                  <a:srgbClr val="FFFFFF"/>
                </a:solidFill>
                <a:latin typeface="Arial"/>
                <a:ea typeface="華康儷中黑" pitchFamily="49" charset="-120"/>
              </a:rPr>
              <a:t> </a:t>
            </a:r>
            <a:r>
              <a:rPr kumimoji="0" lang="zh-TW" altLang="en-US" sz="4000" spc="300" dirty="0">
                <a:solidFill>
                  <a:srgbClr val="FFFF00"/>
                </a:solidFill>
                <a:latin typeface="Arial"/>
                <a:ea typeface="華康儷中黑" pitchFamily="49" charset="-120"/>
              </a:rPr>
              <a:t>主祭：</a:t>
            </a:r>
            <a:r>
              <a:rPr kumimoji="0" lang="zh-TW" altLang="en-US" sz="4000" spc="600" dirty="0">
                <a:solidFill>
                  <a:srgbClr val="FFFF00"/>
                </a:solidFill>
                <a:latin typeface="Arial"/>
                <a:ea typeface="華康儷中黑" pitchFamily="49" charset="-120"/>
              </a:rPr>
              <a:t>請大家互祝平安</a:t>
            </a:r>
            <a:r>
              <a:rPr kumimoji="0" lang="en-US" altLang="zh-TW" sz="2400" spc="300" dirty="0">
                <a:solidFill>
                  <a:srgbClr val="FFFFFF"/>
                </a:solidFill>
                <a:latin typeface="Arial"/>
                <a:ea typeface="華康儷中黑" pitchFamily="49" charset="-120"/>
              </a:rPr>
              <a:t>(</a:t>
            </a:r>
            <a:r>
              <a:rPr kumimoji="0" lang="zh-TW" altLang="en-US" sz="2400" spc="300" dirty="0">
                <a:solidFill>
                  <a:srgbClr val="FFFFFF"/>
                </a:solidFill>
                <a:latin typeface="Arial"/>
                <a:ea typeface="華康儷中黑" pitchFamily="49" charset="-120"/>
              </a:rPr>
              <a:t>用祝福代替咀咒</a:t>
            </a:r>
            <a:r>
              <a:rPr kumimoji="0" lang="en-US" altLang="zh-TW" sz="2400" spc="300" dirty="0">
                <a:solidFill>
                  <a:srgbClr val="FFFFFF"/>
                </a:solidFill>
                <a:latin typeface="Arial"/>
                <a:ea typeface="華康儷中黑" pitchFamily="49" charset="-120"/>
              </a:rPr>
              <a:t>)</a:t>
            </a:r>
          </a:p>
          <a:p>
            <a:pPr algn="ctr" eaLnBrk="1" fontAlgn="auto" hangingPunct="1">
              <a:lnSpc>
                <a:spcPts val="5000"/>
              </a:lnSpc>
              <a:spcBef>
                <a:spcPts val="0"/>
              </a:spcBef>
              <a:spcAft>
                <a:spcPts val="0"/>
              </a:spcAft>
              <a:defRPr/>
            </a:pPr>
            <a:r>
              <a:rPr kumimoji="0" lang="en-US" altLang="zh-TW" sz="4000" spc="300" dirty="0">
                <a:solidFill>
                  <a:srgbClr val="FFFFFF"/>
                </a:solidFill>
                <a:latin typeface="Arial"/>
                <a:ea typeface="華康儷中黑" pitchFamily="49" charset="-120"/>
              </a:rPr>
              <a:t>-------------------</a:t>
            </a:r>
            <a:endParaRPr kumimoji="0" lang="zh-TW" altLang="en-US" sz="4000" spc="300" dirty="0">
              <a:solidFill>
                <a:srgbClr val="FFFFFF"/>
              </a:solidFill>
              <a:latin typeface="Arial"/>
              <a:ea typeface="華康儷中黑" pitchFamily="49" charset="-120"/>
            </a:endParaRPr>
          </a:p>
        </p:txBody>
      </p:sp>
      <p:sp>
        <p:nvSpPr>
          <p:cNvPr id="3" name="矩形 2">
            <a:extLst>
              <a:ext uri="{FF2B5EF4-FFF2-40B4-BE49-F238E27FC236}">
                <a16:creationId xmlns:a16="http://schemas.microsoft.com/office/drawing/2014/main" id="{C951851F-BC6F-44B4-9F00-CF6357B8CC18}"/>
              </a:ext>
            </a:extLst>
          </p:cNvPr>
          <p:cNvSpPr/>
          <p:nvPr/>
        </p:nvSpPr>
        <p:spPr>
          <a:xfrm>
            <a:off x="250825" y="2636912"/>
            <a:ext cx="8569325" cy="3088089"/>
          </a:xfrm>
          <a:prstGeom prst="rect">
            <a:avLst/>
          </a:prstGeom>
        </p:spPr>
        <p:txBody>
          <a:bodyPr>
            <a:spAutoFit/>
          </a:bodyPr>
          <a:lstStyle/>
          <a:p>
            <a:pPr eaLnBrk="1" fontAlgn="auto" hangingPunct="1">
              <a:lnSpc>
                <a:spcPts val="6000"/>
              </a:lnSpc>
              <a:spcBef>
                <a:spcPts val="0"/>
              </a:spcBef>
              <a:spcAft>
                <a:spcPts val="0"/>
              </a:spcAft>
              <a:defRPr/>
            </a:pPr>
            <a:r>
              <a:rPr kumimoji="0" lang="en-US" altLang="zh-TW" sz="3600" dirty="0">
                <a:solidFill>
                  <a:srgbClr val="FFFFFF"/>
                </a:solidFill>
                <a:latin typeface="華康儷中黑" pitchFamily="49" charset="-120"/>
                <a:ea typeface="華康儷中黑" pitchFamily="49" charset="-120"/>
                <a:cs typeface="華康黑體-GB5" pitchFamily="49" charset="-120"/>
              </a:rPr>
              <a:t>(</a:t>
            </a:r>
            <a:r>
              <a:rPr kumimoji="0" lang="zh-TW" altLang="en-US" sz="3600" dirty="0">
                <a:solidFill>
                  <a:srgbClr val="FFFFFF"/>
                </a:solidFill>
                <a:latin typeface="華康儷中黑" pitchFamily="49" charset="-120"/>
                <a:ea typeface="華康儷中黑" pitchFamily="49" charset="-120"/>
                <a:cs typeface="華康黑體-GB5" pitchFamily="49" charset="-120"/>
              </a:rPr>
              <a:t>領</a:t>
            </a:r>
            <a:r>
              <a:rPr kumimoji="0" lang="en-US" altLang="zh-TW" sz="3600" dirty="0">
                <a:solidFill>
                  <a:srgbClr val="FFFFFF"/>
                </a:solidFill>
                <a:latin typeface="華康儷中黑" pitchFamily="49" charset="-120"/>
                <a:ea typeface="華康儷中黑" pitchFamily="49" charset="-120"/>
                <a:cs typeface="華康黑體-GB5" pitchFamily="49" charset="-120"/>
              </a:rPr>
              <a:t>)</a:t>
            </a:r>
          </a:p>
          <a:p>
            <a:pPr eaLnBrk="1" fontAlgn="auto" hangingPunct="1">
              <a:lnSpc>
                <a:spcPts val="6000"/>
              </a:lnSpc>
              <a:spcBef>
                <a:spcPts val="0"/>
              </a:spcBef>
              <a:spcAft>
                <a:spcPts val="0"/>
              </a:spcAft>
              <a:defRPr/>
            </a:pPr>
            <a:r>
              <a:rPr kumimoji="0" lang="zh-TW" altLang="en-US" sz="3600" dirty="0">
                <a:solidFill>
                  <a:srgbClr val="FFFFFF"/>
                </a:solidFill>
                <a:latin typeface="華康儷中黑" pitchFamily="49" charset="-120"/>
                <a:ea typeface="華康儷中黑" pitchFamily="49" charset="-120"/>
                <a:cs typeface="華康黑體-GB5" pitchFamily="49" charset="-120"/>
              </a:rPr>
              <a:t>除免世罪的天主羔羊</a:t>
            </a:r>
            <a:r>
              <a:rPr kumimoji="0" lang="zh-TW" altLang="en-US" sz="3600" dirty="0">
                <a:solidFill>
                  <a:srgbClr val="00FF00"/>
                </a:solidFill>
                <a:latin typeface="華康儷中黑" pitchFamily="49" charset="-120"/>
                <a:ea typeface="華康儷中黑" pitchFamily="49" charset="-120"/>
                <a:cs typeface="華康黑體-GB5" pitchFamily="49" charset="-120"/>
              </a:rPr>
              <a:t>，求你垂憐我們！</a:t>
            </a:r>
            <a:endParaRPr kumimoji="0" lang="en-US" altLang="zh-TW" sz="3600" dirty="0">
              <a:solidFill>
                <a:srgbClr val="00FF00"/>
              </a:solidFill>
              <a:latin typeface="華康儷中黑" pitchFamily="49" charset="-120"/>
              <a:ea typeface="華康儷中黑" pitchFamily="49" charset="-120"/>
              <a:cs typeface="華康黑體-GB5" pitchFamily="49" charset="-120"/>
            </a:endParaRPr>
          </a:p>
          <a:p>
            <a:pPr eaLnBrk="1" fontAlgn="auto" hangingPunct="1">
              <a:lnSpc>
                <a:spcPts val="6000"/>
              </a:lnSpc>
              <a:spcBef>
                <a:spcPts val="0"/>
              </a:spcBef>
              <a:spcAft>
                <a:spcPts val="0"/>
              </a:spcAft>
              <a:defRPr/>
            </a:pPr>
            <a:r>
              <a:rPr kumimoji="0" lang="zh-TW" altLang="en-US" sz="3600" dirty="0">
                <a:solidFill>
                  <a:srgbClr val="00FF00"/>
                </a:solidFill>
                <a:latin typeface="華康儷中黑" pitchFamily="49" charset="-120"/>
                <a:ea typeface="華康儷中黑" pitchFamily="49" charset="-120"/>
                <a:cs typeface="華康黑體-GB5" pitchFamily="49" charset="-120"/>
              </a:rPr>
              <a:t>除免世罪的天主羔羊，求你垂憐我們！</a:t>
            </a:r>
            <a:endParaRPr kumimoji="0" lang="en-US" altLang="zh-TW" sz="3600" spc="300" dirty="0">
              <a:solidFill>
                <a:srgbClr val="00FF00"/>
              </a:solidFill>
              <a:latin typeface="華康儷中黑" pitchFamily="49" charset="-120"/>
              <a:ea typeface="華康儷中黑" pitchFamily="49" charset="-120"/>
              <a:cs typeface="華康黑體-GB5" pitchFamily="49" charset="-120"/>
            </a:endParaRPr>
          </a:p>
          <a:p>
            <a:pPr eaLnBrk="1" fontAlgn="auto" hangingPunct="1">
              <a:lnSpc>
                <a:spcPts val="6000"/>
              </a:lnSpc>
              <a:spcBef>
                <a:spcPts val="0"/>
              </a:spcBef>
              <a:spcAft>
                <a:spcPts val="0"/>
              </a:spcAft>
              <a:defRPr/>
            </a:pPr>
            <a:r>
              <a:rPr kumimoji="0" lang="zh-TW" altLang="en-US" sz="3600" dirty="0">
                <a:solidFill>
                  <a:srgbClr val="00FF00"/>
                </a:solidFill>
                <a:latin typeface="華康儷中黑" pitchFamily="49" charset="-120"/>
                <a:ea typeface="華康儷中黑" pitchFamily="49" charset="-120"/>
                <a:cs typeface="華康黑體-GB5" pitchFamily="49" charset="-120"/>
              </a:rPr>
              <a:t>除免世罪的天主羔羊，求你賜給我們平安！</a:t>
            </a:r>
            <a:endParaRPr kumimoji="0" lang="zh-TW" altLang="en-US" sz="3600" spc="300" dirty="0">
              <a:solidFill>
                <a:srgbClr val="00FF00"/>
              </a:solidFill>
              <a:latin typeface="華康儷中黑" pitchFamily="49" charset="-120"/>
              <a:ea typeface="華康儷中黑" pitchFamily="49" charset="-120"/>
              <a:cs typeface="華康黑體-GB5" pitchFamily="49" charset="-12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2870C38-58F3-490D-9A37-DCFB63AE9EFA}"/>
              </a:ext>
            </a:extLst>
          </p:cNvPr>
          <p:cNvSpPr>
            <a:spLocks noGrp="1" noChangeArrowheads="1"/>
          </p:cNvSpPr>
          <p:nvPr>
            <p:ph type="body" idx="1"/>
          </p:nvPr>
        </p:nvSpPr>
        <p:spPr>
          <a:xfrm>
            <a:off x="0" y="188640"/>
            <a:ext cx="9144000" cy="6237287"/>
          </a:xfrm>
        </p:spPr>
        <p:txBody>
          <a:bodyPr/>
          <a:lstStyle/>
          <a:p>
            <a:pPr marL="171450" indent="-171450" algn="ctr" eaLnBrk="1" hangingPunct="1">
              <a:buFontTx/>
              <a:buNone/>
            </a:pPr>
            <a:r>
              <a:rPr lang="en-US" altLang="zh-TW" dirty="0"/>
              <a:t>  </a:t>
            </a:r>
            <a:r>
              <a:rPr lang="zh-TW" altLang="en-US" sz="4400" dirty="0">
                <a:solidFill>
                  <a:schemeClr val="bg1"/>
                </a:solidFill>
                <a:latin typeface="華康粗黑體(P)" panose="020B0700000000000000" pitchFamily="34" charset="-120"/>
                <a:ea typeface="華康粗黑體(P)" panose="020B0700000000000000" pitchFamily="34" charset="-120"/>
              </a:rPr>
              <a:t>請看天主的羔羊；請看除免世罪者，來赴聖宴的人，是有福的。</a:t>
            </a:r>
          </a:p>
          <a:p>
            <a:pPr marL="171450" indent="-171450" algn="ctr" eaLnBrk="1" hangingPunct="1">
              <a:spcBef>
                <a:spcPct val="55000"/>
              </a:spcBef>
              <a:spcAft>
                <a:spcPts val="1200"/>
              </a:spcAft>
              <a:buFontTx/>
              <a:buNone/>
            </a:pPr>
            <a:r>
              <a:rPr lang="zh-TW" altLang="en-US" sz="4400" dirty="0">
                <a:latin typeface="華康粗黑體(P)" panose="020B0700000000000000" pitchFamily="34" charset="-120"/>
                <a:ea typeface="華康粗黑體(P)" panose="020B0700000000000000" pitchFamily="34" charset="-120"/>
              </a:rPr>
              <a:t>   </a:t>
            </a:r>
            <a:r>
              <a:rPr lang="zh-TW" altLang="en-US" sz="4400" dirty="0">
                <a:solidFill>
                  <a:srgbClr val="FFFF00"/>
                </a:solidFill>
                <a:latin typeface="華康粗黑體(P)" panose="020B0700000000000000" pitchFamily="34" charset="-120"/>
                <a:ea typeface="華康粗黑體(P)" panose="020B0700000000000000" pitchFamily="34" charset="-120"/>
              </a:rPr>
              <a:t>主，我當不起你到我心裡來，只要你說一句話，我的靈魂就會痊愈。</a:t>
            </a:r>
          </a:p>
          <a:p>
            <a:pPr marL="171450" indent="-171450" algn="ctr" eaLnBrk="1" hangingPunct="1">
              <a:lnSpc>
                <a:spcPts val="4200"/>
              </a:lnSpc>
              <a:spcBef>
                <a:spcPct val="0"/>
              </a:spcBef>
              <a:buFontTx/>
              <a:buNone/>
            </a:pPr>
            <a:r>
              <a:rPr lang="zh-TW" altLang="en-US" sz="3600" dirty="0">
                <a:solidFill>
                  <a:schemeClr val="bg1"/>
                </a:solidFill>
                <a:ea typeface="標楷體" panose="03000509000000000000" pitchFamily="65" charset="-120"/>
              </a:rPr>
              <a:t>耶穌樂意進入我們的心，成為我們的食糧、分擔我們的苦與樂；請閉目養神，</a:t>
            </a:r>
            <a:endParaRPr lang="en-US" altLang="zh-TW" sz="3600" dirty="0">
              <a:solidFill>
                <a:schemeClr val="bg1"/>
              </a:solidFill>
              <a:ea typeface="標楷體" panose="03000509000000000000" pitchFamily="65" charset="-120"/>
            </a:endParaRPr>
          </a:p>
          <a:p>
            <a:pPr marL="171450" indent="-171450" algn="ctr" eaLnBrk="1" hangingPunct="1">
              <a:lnSpc>
                <a:spcPts val="4200"/>
              </a:lnSpc>
              <a:spcBef>
                <a:spcPct val="0"/>
              </a:spcBef>
              <a:buFontTx/>
              <a:buNone/>
            </a:pPr>
            <a:r>
              <a:rPr lang="zh-TW" altLang="en-US" sz="3600" dirty="0">
                <a:solidFill>
                  <a:schemeClr val="bg1"/>
                </a:solidFill>
                <a:ea typeface="標楷體" panose="03000509000000000000" pitchFamily="65" charset="-120"/>
              </a:rPr>
              <a:t>專心和耶穌談話、訴心。</a:t>
            </a:r>
            <a:endParaRPr lang="zh-TW" altLang="en-US" sz="3600" i="1" dirty="0">
              <a:solidFill>
                <a:srgbClr val="FFFF00"/>
              </a:solidFill>
              <a:latin typeface="華康粗黑體(P)" panose="020B0700000000000000" pitchFamily="34" charset="-120"/>
              <a:ea typeface="華康粗黑體(P)" panose="020B0700000000000000" pitchFamily="34" charset="-12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B6CF7DF-D346-452C-8563-990C603004E4}"/>
              </a:ext>
            </a:extLst>
          </p:cNvPr>
          <p:cNvSpPr>
            <a:spLocks noGrp="1" noChangeArrowheads="1"/>
          </p:cNvSpPr>
          <p:nvPr>
            <p:ph type="body" idx="1"/>
          </p:nvPr>
        </p:nvSpPr>
        <p:spPr>
          <a:xfrm>
            <a:off x="0" y="188640"/>
            <a:ext cx="9036496" cy="6165280"/>
          </a:xfrm>
        </p:spPr>
        <p:txBody>
          <a:bodyPr/>
          <a:lstStyle/>
          <a:p>
            <a:pPr marL="171450" indent="-171450" eaLnBrk="1" hangingPunct="1">
              <a:spcBef>
                <a:spcPts val="600"/>
              </a:spcBef>
              <a:buFontTx/>
              <a:buNone/>
              <a:defRPr/>
            </a:pPr>
            <a:r>
              <a:rPr lang="zh-TW" altLang="en-US" sz="3600" dirty="0">
                <a:solidFill>
                  <a:schemeClr val="bg1"/>
                </a:solidFill>
                <a:latin typeface="華康標楷體" panose="03000509000000000000" pitchFamily="65" charset="-120"/>
                <a:ea typeface="華康標楷體" panose="03000509000000000000" pitchFamily="65" charset="-120"/>
                <a:cs typeface="華康標楷體" panose="03000509000000000000" pitchFamily="65" charset="-120"/>
              </a:rPr>
              <a:t>領主詠</a:t>
            </a:r>
            <a:endParaRPr lang="en-US" altLang="zh-TW" sz="3600" dirty="0">
              <a:solidFill>
                <a:schemeClr val="bg1"/>
              </a:solidFill>
              <a:latin typeface="華康標楷體" panose="03000509000000000000" pitchFamily="65" charset="-120"/>
              <a:ea typeface="華康標楷體" panose="03000509000000000000" pitchFamily="65" charset="-120"/>
              <a:cs typeface="華康標楷體" panose="03000509000000000000" pitchFamily="65" charset="-120"/>
            </a:endParaRPr>
          </a:p>
          <a:p>
            <a:pPr marL="0" indent="0" algn="just" eaLnBrk="1">
              <a:spcBef>
                <a:spcPts val="600"/>
              </a:spcBef>
              <a:buNone/>
              <a:defRPr/>
            </a:pPr>
            <a:r>
              <a:rPr lang="zh-TW" altLang="en-US" sz="4400" dirty="0">
                <a:solidFill>
                  <a:schemeClr val="bg1"/>
                </a:solidFill>
                <a:latin typeface="華康魏碑體" panose="03000709000000000000" pitchFamily="65" charset="-120"/>
                <a:ea typeface="華康魏碑體" panose="03000709000000000000" pitchFamily="65" charset="-120"/>
                <a:cs typeface="華康儷楷書" panose="03000509000000000000" pitchFamily="65" charset="-120"/>
              </a:rPr>
              <a:t>主說：你們要教導萬民，遵守我所吩咐你們的一切。看！我同你們天天在一起，直到今世的終結。</a:t>
            </a:r>
            <a:endParaRPr lang="zh-TW" altLang="en-US" i="1" dirty="0">
              <a:solidFill>
                <a:schemeClr val="bg1"/>
              </a:solidFill>
              <a:latin typeface="華康粗黑體(P)" pitchFamily="34" charset="-120"/>
              <a:ea typeface="華康粗黑體(P)" pitchFamily="34" charset="-12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0" y="188640"/>
            <a:ext cx="9109075" cy="6669360"/>
          </a:xfrm>
        </p:spPr>
        <p:txBody>
          <a:bodyPr/>
          <a:lstStyle/>
          <a:p>
            <a:pPr eaLnBrk="1" hangingPunct="1">
              <a:spcAft>
                <a:spcPts val="600"/>
              </a:spcAft>
              <a:buFontTx/>
              <a:buNone/>
              <a:defRPr/>
            </a:pPr>
            <a:r>
              <a:rPr lang="zh-TW" altLang="en-US" sz="4400" spc="-150" dirty="0">
                <a:solidFill>
                  <a:schemeClr val="bg1"/>
                </a:solidFill>
                <a:latin typeface="華康少女文字W5" panose="040F0509000000000000" pitchFamily="81" charset="-120"/>
                <a:ea typeface="華康少女文字W5" panose="040F0509000000000000" pitchFamily="81" charset="-120"/>
              </a:rPr>
              <a:t>      </a:t>
            </a:r>
            <a:r>
              <a:rPr lang="zh-TW" altLang="en-US" sz="4000" spc="-150" dirty="0">
                <a:solidFill>
                  <a:schemeClr val="bg1"/>
                </a:solidFill>
                <a:latin typeface="華康少女文字W5" panose="040F0509000000000000" pitchFamily="81" charset="-120"/>
                <a:ea typeface="華康少女文字W5" panose="040F0509000000000000" pitchFamily="81" charset="-120"/>
              </a:rPr>
              <a:t>神領聖體</a:t>
            </a:r>
            <a:r>
              <a:rPr lang="zh-TW" altLang="en-US" sz="1100" spc="300" dirty="0">
                <a:solidFill>
                  <a:schemeClr val="bg1"/>
                </a:solidFill>
                <a:latin typeface="華康少女文字W5" panose="040F0509000000000000" pitchFamily="81" charset="-120"/>
                <a:ea typeface="華康少女文字W5" panose="040F0509000000000000" pitchFamily="81" charset="-120"/>
              </a:rPr>
              <a:t> </a:t>
            </a:r>
            <a:endParaRPr lang="zh-TW" altLang="en-US" sz="4400" spc="600" dirty="0">
              <a:solidFill>
                <a:schemeClr val="bg1"/>
              </a:solidFill>
              <a:latin typeface="華康儷中黑" pitchFamily="49" charset="-120"/>
              <a:ea typeface="華康儷中黑" pitchFamily="49" charset="-120"/>
            </a:endParaRPr>
          </a:p>
          <a:p>
            <a:pPr eaLnBrk="1" hangingPunct="1">
              <a:spcBef>
                <a:spcPts val="0"/>
              </a:spcBef>
              <a:spcAft>
                <a:spcPts val="0"/>
              </a:spcAft>
              <a:buFontTx/>
              <a:buNone/>
              <a:defRPr/>
            </a:pPr>
            <a:r>
              <a:rPr lang="zh-TW" altLang="en-US" sz="3600" dirty="0">
                <a:solidFill>
                  <a:srgbClr val="FFFF66"/>
                </a:solidFill>
                <a:latin typeface="華康正顏楷體W9" panose="03000909000000000000" pitchFamily="65" charset="-120"/>
                <a:ea typeface="華康正顏楷體W9" panose="03000909000000000000" pitchFamily="65" charset="-120"/>
              </a:rPr>
              <a:t>  耶穌說</a:t>
            </a:r>
            <a:r>
              <a:rPr lang="en-US" altLang="zh-TW" sz="3600" dirty="0">
                <a:solidFill>
                  <a:srgbClr val="FFFF66"/>
                </a:solidFill>
                <a:latin typeface="華康正顏楷體W9" panose="03000909000000000000" pitchFamily="65" charset="-120"/>
                <a:ea typeface="華康正顏楷體W9" panose="03000909000000000000" pitchFamily="65" charset="-120"/>
              </a:rPr>
              <a:t>:</a:t>
            </a:r>
            <a:r>
              <a:rPr lang="zh-TW" altLang="en-US" sz="3600" dirty="0">
                <a:solidFill>
                  <a:srgbClr val="FFFF66"/>
                </a:solidFill>
                <a:latin typeface="華康正顏楷體W9" panose="03000909000000000000" pitchFamily="65" charset="-120"/>
                <a:ea typeface="華康正顏楷體W9" panose="03000909000000000000" pitchFamily="65" charset="-120"/>
              </a:rPr>
              <a:t>我要和你們天天</a:t>
            </a:r>
            <a:endParaRPr lang="en-US" altLang="zh-TW" sz="3600" dirty="0">
              <a:solidFill>
                <a:srgbClr val="FFFF66"/>
              </a:solidFill>
              <a:latin typeface="華康正顏楷體W9" panose="03000909000000000000" pitchFamily="65" charset="-120"/>
              <a:ea typeface="華康正顏楷體W9" panose="03000909000000000000" pitchFamily="65" charset="-120"/>
            </a:endParaRPr>
          </a:p>
          <a:p>
            <a:pPr eaLnBrk="1" hangingPunct="1">
              <a:spcBef>
                <a:spcPts val="0"/>
              </a:spcBef>
              <a:spcAft>
                <a:spcPts val="0"/>
              </a:spcAft>
              <a:buFontTx/>
              <a:buNone/>
              <a:defRPr/>
            </a:pPr>
            <a:r>
              <a:rPr lang="zh-TW" altLang="en-US" sz="3600" dirty="0">
                <a:solidFill>
                  <a:srgbClr val="FFFF66"/>
                </a:solidFill>
                <a:latin typeface="華康正顏楷體W9" panose="03000909000000000000" pitchFamily="65" charset="-120"/>
                <a:ea typeface="華康正顏楷體W9" panose="03000909000000000000" pitchFamily="65" charset="-120"/>
              </a:rPr>
              <a:t>  在一起</a:t>
            </a:r>
            <a:r>
              <a:rPr lang="en-US" altLang="zh-TW" sz="3600" dirty="0">
                <a:solidFill>
                  <a:srgbClr val="FFFF66"/>
                </a:solidFill>
                <a:latin typeface="華康正顏楷體W9" panose="03000909000000000000" pitchFamily="65" charset="-120"/>
                <a:ea typeface="華康正顏楷體W9" panose="03000909000000000000" pitchFamily="65" charset="-120"/>
              </a:rPr>
              <a:t>,</a:t>
            </a:r>
            <a:r>
              <a:rPr lang="zh-TW" altLang="en-US" sz="3600" dirty="0">
                <a:solidFill>
                  <a:srgbClr val="FFFF66"/>
                </a:solidFill>
                <a:latin typeface="華康正顏楷體W9" panose="03000909000000000000" pitchFamily="65" charset="-120"/>
                <a:ea typeface="華康正顏楷體W9" panose="03000909000000000000" pitchFamily="65" charset="-120"/>
              </a:rPr>
              <a:t>直到今世的終結</a:t>
            </a:r>
          </a:p>
          <a:p>
            <a:pPr eaLnBrk="1" hangingPunct="1">
              <a:lnSpc>
                <a:spcPts val="4700"/>
              </a:lnSpc>
              <a:spcBef>
                <a:spcPts val="0"/>
              </a:spcBef>
              <a:spcAft>
                <a:spcPts val="0"/>
              </a:spcAft>
              <a:buFontTx/>
              <a:buNone/>
              <a:defRPr/>
            </a:pPr>
            <a:r>
              <a:rPr lang="zh-TW" altLang="en-US" dirty="0">
                <a:solidFill>
                  <a:srgbClr val="FF0000"/>
                </a:solidFill>
                <a:effectLst>
                  <a:outerShdw blurRad="38100" dist="38100" dir="2700000" algn="tl">
                    <a:srgbClr val="FFFFFF"/>
                  </a:outerShdw>
                </a:effectLst>
                <a:latin typeface="華康儷中黑" pitchFamily="49" charset="-120"/>
                <a:ea typeface="華康儷中黑" pitchFamily="49" charset="-120"/>
              </a:rPr>
              <a:t> 聖體聖事</a:t>
            </a:r>
            <a:r>
              <a:rPr lang="zh-TW" altLang="en-US" dirty="0">
                <a:solidFill>
                  <a:schemeClr val="bg1"/>
                </a:solidFill>
                <a:latin typeface="華康儷中黑" pitchFamily="49" charset="-120"/>
                <a:ea typeface="華康儷中黑" pitchFamily="49" charset="-120"/>
              </a:rPr>
              <a:t>就是耶穌</a:t>
            </a:r>
            <a:r>
              <a:rPr lang="zh-TW" altLang="en-US" dirty="0">
                <a:solidFill>
                  <a:srgbClr val="FF0000"/>
                </a:solidFill>
                <a:effectLst>
                  <a:outerShdw blurRad="38100" dist="38100" dir="2700000" algn="tl">
                    <a:srgbClr val="FFFFFF"/>
                  </a:outerShdw>
                </a:effectLst>
                <a:latin typeface="華康儷中黑" pitchFamily="49" charset="-120"/>
                <a:ea typeface="華康儷中黑" pitchFamily="49" charset="-120"/>
              </a:rPr>
              <a:t>和我們</a:t>
            </a:r>
            <a:endParaRPr lang="en-US" altLang="zh-TW" dirty="0">
              <a:solidFill>
                <a:srgbClr val="FF0000"/>
              </a:solidFill>
              <a:effectLst>
                <a:outerShdw blurRad="38100" dist="38100" dir="2700000" algn="tl">
                  <a:srgbClr val="FFFFFF"/>
                </a:outerShdw>
              </a:effectLst>
              <a:latin typeface="華康儷中黑" pitchFamily="49" charset="-120"/>
              <a:ea typeface="華康儷中黑" pitchFamily="49" charset="-120"/>
            </a:endParaRPr>
          </a:p>
          <a:p>
            <a:pPr eaLnBrk="1" hangingPunct="1">
              <a:lnSpc>
                <a:spcPts val="4100"/>
              </a:lnSpc>
              <a:spcBef>
                <a:spcPts val="0"/>
              </a:spcBef>
              <a:spcAft>
                <a:spcPts val="0"/>
              </a:spcAft>
              <a:buFontTx/>
              <a:buNone/>
              <a:defRPr/>
            </a:pPr>
            <a:r>
              <a:rPr lang="zh-TW" altLang="en-US" dirty="0">
                <a:solidFill>
                  <a:srgbClr val="FF0000"/>
                </a:solidFill>
                <a:effectLst>
                  <a:outerShdw blurRad="38100" dist="38100" dir="2700000" algn="tl">
                    <a:srgbClr val="FFFFFF"/>
                  </a:outerShdw>
                </a:effectLst>
                <a:latin typeface="華康儷中黑" pitchFamily="49" charset="-120"/>
                <a:ea typeface="華康儷中黑" pitchFamily="49" charset="-120"/>
              </a:rPr>
              <a:t>    在一起</a:t>
            </a:r>
            <a:r>
              <a:rPr lang="zh-TW" altLang="en-US" dirty="0">
                <a:solidFill>
                  <a:schemeClr val="bg1"/>
                </a:solidFill>
                <a:latin typeface="華康儷中黑" pitchFamily="49" charset="-120"/>
                <a:ea typeface="華康儷中黑" pitchFamily="49" charset="-120"/>
              </a:rPr>
              <a:t>的聖事</a:t>
            </a:r>
          </a:p>
          <a:p>
            <a:pPr eaLnBrk="1" hangingPunct="1">
              <a:lnSpc>
                <a:spcPts val="4500"/>
              </a:lnSpc>
              <a:spcBef>
                <a:spcPts val="0"/>
              </a:spcBef>
              <a:spcAft>
                <a:spcPts val="600"/>
              </a:spcAft>
              <a:buFontTx/>
              <a:buNone/>
              <a:defRPr/>
            </a:pPr>
            <a:r>
              <a:rPr lang="zh-TW" altLang="en-US" sz="3600" dirty="0">
                <a:solidFill>
                  <a:srgbClr val="FFFF66"/>
                </a:solidFill>
                <a:latin typeface="華康儷中黑" pitchFamily="49" charset="-120"/>
                <a:ea typeface="華康儷中黑" pitchFamily="49" charset="-120"/>
              </a:rPr>
              <a:t>           </a:t>
            </a:r>
            <a:endParaRPr lang="en-US" altLang="zh-TW" sz="3600" dirty="0">
              <a:solidFill>
                <a:srgbClr val="FFFF66"/>
              </a:solidFill>
              <a:latin typeface="華康儷中黑" pitchFamily="49" charset="-120"/>
              <a:ea typeface="華康儷中黑" pitchFamily="49" charset="-120"/>
            </a:endParaRPr>
          </a:p>
          <a:p>
            <a:pPr eaLnBrk="1" hangingPunct="1">
              <a:lnSpc>
                <a:spcPts val="4500"/>
              </a:lnSpc>
              <a:spcBef>
                <a:spcPts val="0"/>
              </a:spcBef>
              <a:spcAft>
                <a:spcPts val="600"/>
              </a:spcAft>
              <a:buFontTx/>
              <a:buNone/>
              <a:defRPr/>
            </a:pPr>
            <a:endParaRPr lang="en-US" altLang="zh-TW" sz="3600" dirty="0">
              <a:solidFill>
                <a:srgbClr val="FFFF66"/>
              </a:solidFill>
              <a:latin typeface="華康儷中黑" pitchFamily="49" charset="-120"/>
              <a:ea typeface="華康儷中黑" pitchFamily="49" charset="-120"/>
            </a:endParaRPr>
          </a:p>
          <a:p>
            <a:pPr eaLnBrk="1" hangingPunct="1">
              <a:lnSpc>
                <a:spcPts val="4500"/>
              </a:lnSpc>
              <a:spcBef>
                <a:spcPts val="1200"/>
              </a:spcBef>
              <a:spcAft>
                <a:spcPts val="600"/>
              </a:spcAft>
              <a:buFontTx/>
              <a:buNone/>
              <a:defRPr/>
            </a:pPr>
            <a:r>
              <a:rPr lang="en-US" altLang="zh-TW" sz="3600" dirty="0">
                <a:solidFill>
                  <a:srgbClr val="FFFF66"/>
                </a:solidFill>
                <a:latin typeface="華康儷中黑" pitchFamily="49" charset="-120"/>
                <a:ea typeface="華康儷中黑" pitchFamily="49" charset="-120"/>
              </a:rPr>
              <a:t>                     </a:t>
            </a:r>
            <a:r>
              <a:rPr lang="zh-TW" altLang="en-US" sz="3600" dirty="0">
                <a:solidFill>
                  <a:srgbClr val="FFFF66"/>
                </a:solidFill>
                <a:latin typeface="華康儷中黑" pitchFamily="49" charset="-120"/>
                <a:ea typeface="華康儷中黑" pitchFamily="49" charset="-120"/>
              </a:rPr>
              <a:t>    和耶穌交談吧 </a:t>
            </a:r>
            <a:endParaRPr lang="en-US" altLang="zh-TW" sz="3600" dirty="0">
              <a:solidFill>
                <a:srgbClr val="FFFF66"/>
              </a:solidFill>
              <a:latin typeface="華康儷中黑" pitchFamily="49" charset="-120"/>
              <a:ea typeface="華康儷中黑" pitchFamily="49" charset="-120"/>
            </a:endParaRPr>
          </a:p>
          <a:p>
            <a:pPr eaLnBrk="1" hangingPunct="1">
              <a:lnSpc>
                <a:spcPts val="4500"/>
              </a:lnSpc>
              <a:spcBef>
                <a:spcPts val="0"/>
              </a:spcBef>
              <a:buFontTx/>
              <a:buNone/>
              <a:defRPr/>
            </a:pPr>
            <a:r>
              <a:rPr lang="zh-TW" altLang="en-US" sz="3600" dirty="0">
                <a:solidFill>
                  <a:srgbClr val="FF0000"/>
                </a:solidFill>
                <a:effectLst>
                  <a:outerShdw blurRad="38100" dist="38100" dir="2700000" algn="tl">
                    <a:srgbClr val="FFFFFF"/>
                  </a:outerShdw>
                </a:effectLst>
                <a:latin typeface="華康儷中黑" pitchFamily="49" charset="-120"/>
                <a:ea typeface="華康儷中黑" pitchFamily="49" charset="-120"/>
              </a:rPr>
              <a:t>                          他也很想</a:t>
            </a:r>
            <a:endParaRPr lang="en-US" altLang="zh-TW" sz="3600" dirty="0">
              <a:solidFill>
                <a:srgbClr val="FF0000"/>
              </a:solidFill>
              <a:effectLst>
                <a:outerShdw blurRad="38100" dist="38100" dir="2700000" algn="tl">
                  <a:srgbClr val="FFFFFF"/>
                </a:outerShdw>
              </a:effectLst>
              <a:latin typeface="華康儷中黑" pitchFamily="49" charset="-120"/>
              <a:ea typeface="華康儷中黑" pitchFamily="49" charset="-120"/>
            </a:endParaRPr>
          </a:p>
          <a:p>
            <a:pPr eaLnBrk="1" hangingPunct="1">
              <a:lnSpc>
                <a:spcPts val="4500"/>
              </a:lnSpc>
              <a:spcBef>
                <a:spcPts val="0"/>
              </a:spcBef>
              <a:buFontTx/>
              <a:buNone/>
              <a:defRPr/>
            </a:pPr>
            <a:r>
              <a:rPr lang="en-US" altLang="zh-TW" sz="3600" dirty="0">
                <a:solidFill>
                  <a:srgbClr val="FF0000"/>
                </a:solidFill>
                <a:effectLst>
                  <a:outerShdw blurRad="38100" dist="38100" dir="2700000" algn="tl">
                    <a:srgbClr val="FFFFFF"/>
                  </a:outerShdw>
                </a:effectLst>
                <a:latin typeface="華康儷中黑" pitchFamily="49" charset="-120"/>
                <a:ea typeface="華康儷中黑" pitchFamily="49" charset="-120"/>
              </a:rPr>
              <a:t>                           </a:t>
            </a:r>
            <a:r>
              <a:rPr lang="zh-TW" altLang="en-US" sz="3600" dirty="0">
                <a:solidFill>
                  <a:srgbClr val="FF0000"/>
                </a:solidFill>
                <a:effectLst>
                  <a:outerShdw blurRad="38100" dist="38100" dir="2700000" algn="tl">
                    <a:srgbClr val="FFFFFF"/>
                  </a:outerShdw>
                </a:effectLst>
                <a:latin typeface="華康儷中黑" pitchFamily="49" charset="-120"/>
                <a:ea typeface="華康儷中黑" pitchFamily="49" charset="-120"/>
              </a:rPr>
              <a:t>和你交談呢！</a:t>
            </a:r>
          </a:p>
          <a:p>
            <a:pPr eaLnBrk="1" hangingPunct="1">
              <a:lnSpc>
                <a:spcPts val="4500"/>
              </a:lnSpc>
              <a:spcBef>
                <a:spcPts val="0"/>
              </a:spcBef>
              <a:buFontTx/>
              <a:buNone/>
              <a:defRPr/>
            </a:pPr>
            <a:endParaRPr lang="en-US" altLang="zh-TW" dirty="0">
              <a:solidFill>
                <a:schemeClr val="bg1"/>
              </a:solidFill>
              <a:latin typeface="華康儷中黑" pitchFamily="49" charset="-120"/>
              <a:ea typeface="華康儷中黑" pitchFamily="49" charset="-120"/>
            </a:endParaRPr>
          </a:p>
        </p:txBody>
      </p:sp>
      <p:pic>
        <p:nvPicPr>
          <p:cNvPr id="116739" name="Picture 2"/>
          <p:cNvPicPr>
            <a:picLocks noChangeAspect="1" noChangeArrowheads="1"/>
          </p:cNvPicPr>
          <p:nvPr/>
        </p:nvPicPr>
        <p:blipFill>
          <a:blip r:embed="rId2" cstate="print"/>
          <a:srcRect/>
          <a:stretch>
            <a:fillRect/>
          </a:stretch>
        </p:blipFill>
        <p:spPr bwMode="auto">
          <a:xfrm>
            <a:off x="5435600" y="22225"/>
            <a:ext cx="3695700" cy="4392613"/>
          </a:xfrm>
          <a:prstGeom prst="rect">
            <a:avLst/>
          </a:prstGeom>
          <a:noFill/>
          <a:ln w="9525">
            <a:noFill/>
            <a:miter lim="800000"/>
            <a:headEnd/>
            <a:tailEnd/>
          </a:ln>
        </p:spPr>
      </p:pic>
      <p:pic>
        <p:nvPicPr>
          <p:cNvPr id="2" name="Picture 2" descr="E:\Desktop\6Panis Angelicus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429000"/>
            <a:ext cx="5400104" cy="340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489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2276867-7BEA-40AC-910F-D26A61A74A8B}"/>
              </a:ext>
            </a:extLst>
          </p:cNvPr>
          <p:cNvSpPr>
            <a:spLocks noGrp="1" noChangeArrowheads="1"/>
          </p:cNvSpPr>
          <p:nvPr>
            <p:ph type="body" idx="1"/>
          </p:nvPr>
        </p:nvSpPr>
        <p:spPr>
          <a:xfrm>
            <a:off x="0" y="71586"/>
            <a:ext cx="9109075" cy="6381750"/>
          </a:xfrm>
        </p:spPr>
        <p:txBody>
          <a:bodyPr/>
          <a:lstStyle/>
          <a:p>
            <a:pPr marL="0" indent="0" eaLnBrk="1" hangingPunct="1">
              <a:lnSpc>
                <a:spcPct val="110000"/>
              </a:lnSpc>
              <a:buFontTx/>
              <a:buNone/>
            </a:pPr>
            <a:r>
              <a:rPr lang="zh-TW" altLang="en-US" sz="3800" dirty="0">
                <a:solidFill>
                  <a:schemeClr val="bg1"/>
                </a:solidFill>
                <a:ea typeface="華康中黑體" panose="020B0509000000000000" pitchFamily="49" charset="-120"/>
                <a:cs typeface="華康儷楷書" panose="03000509000000000000" pitchFamily="65" charset="-120"/>
              </a:rPr>
              <a:t>領聖體後經</a:t>
            </a:r>
          </a:p>
          <a:p>
            <a:pPr marL="0" indent="0" algn="just" eaLnBrk="1">
              <a:buFontTx/>
              <a:buNone/>
            </a:pPr>
            <a:r>
              <a:rPr lang="zh-TW" altLang="en-US" sz="4400" dirty="0">
                <a:solidFill>
                  <a:schemeClr val="bg1"/>
                </a:solidFill>
                <a:latin typeface="華康魏碑體" panose="03000709000000000000" pitchFamily="65" charset="-120"/>
                <a:ea typeface="華康魏碑體" panose="03000709000000000000" pitchFamily="65" charset="-120"/>
                <a:cs typeface="華康儷楷書" panose="03000509000000000000" pitchFamily="65" charset="-120"/>
              </a:rPr>
              <a:t>上主，我們因你救贖之恩，重新振作；懇切求你，以這永恆救恩的助佑，使這真實的信仰，日益發揚光大。因主耶穌基督之名，求你俯聽我們的祈禱。亞孟。</a:t>
            </a:r>
            <a:endParaRPr lang="en-US" altLang="zh-TW" sz="4800" dirty="0">
              <a:solidFill>
                <a:schemeClr val="bg1"/>
              </a:solidFill>
              <a:ea typeface="華康粗黑體" panose="020B0709000000000000" pitchFamily="49" charset="-120"/>
              <a:cs typeface="華康儷楷書" panose="03000509000000000000" pitchFamily="65" charset="-120"/>
            </a:endParaRPr>
          </a:p>
        </p:txBody>
      </p:sp>
    </p:spTree>
  </p:cSld>
  <p:clrMapOvr>
    <a:masterClrMapping/>
  </p:clrMapOvr>
  <p:transition spd="slow">
    <p:sndAc>
      <p:end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4ECC76C-5ECE-409C-B6F5-8D04409EFB30}"/>
              </a:ext>
            </a:extLst>
          </p:cNvPr>
          <p:cNvSpPr>
            <a:spLocks noGrp="1" noChangeArrowheads="1"/>
          </p:cNvSpPr>
          <p:nvPr>
            <p:ph type="body" idx="1"/>
          </p:nvPr>
        </p:nvSpPr>
        <p:spPr>
          <a:xfrm>
            <a:off x="0" y="260648"/>
            <a:ext cx="9144000" cy="6264696"/>
          </a:xfrm>
        </p:spPr>
        <p:txBody>
          <a:bodyPr/>
          <a:lstStyle/>
          <a:p>
            <a:pPr algn="ctr" eaLnBrk="1" hangingPunct="1">
              <a:buFontTx/>
              <a:buNone/>
            </a:pPr>
            <a:r>
              <a:rPr lang="zh-TW" altLang="en-US" sz="4400" dirty="0">
                <a:solidFill>
                  <a:schemeClr val="bg1"/>
                </a:solidFill>
                <a:latin typeface="華康布丁體" panose="040B0C09000000000000" pitchFamily="81" charset="-120"/>
                <a:ea typeface="華康布丁體" panose="040B0C09000000000000" pitchFamily="81" charset="-120"/>
              </a:rPr>
              <a:t>願主與你們同在。</a:t>
            </a:r>
          </a:p>
          <a:p>
            <a:pPr algn="ctr" eaLnBrk="1" hangingPunct="1">
              <a:buFontTx/>
              <a:buNone/>
            </a:pPr>
            <a:r>
              <a:rPr lang="zh-TW" altLang="en-US" sz="4400" dirty="0">
                <a:solidFill>
                  <a:srgbClr val="FFFF00"/>
                </a:solidFill>
                <a:latin typeface="華康布丁體" panose="040B0C09000000000000" pitchFamily="81" charset="-120"/>
                <a:ea typeface="華康布丁體" panose="040B0C09000000000000" pitchFamily="81" charset="-120"/>
              </a:rPr>
              <a:t>也與你的心靈同在。</a:t>
            </a:r>
          </a:p>
          <a:p>
            <a:pPr algn="ctr" eaLnBrk="1" hangingPunct="1">
              <a:spcBef>
                <a:spcPct val="50000"/>
              </a:spcBef>
              <a:buFontTx/>
              <a:buNone/>
            </a:pPr>
            <a:r>
              <a:rPr lang="zh-TW" altLang="en-US" sz="5400" dirty="0">
                <a:solidFill>
                  <a:schemeClr val="bg1"/>
                </a:solidFill>
                <a:latin typeface="華康粗黑體(P)" panose="020B0700000000000000" pitchFamily="34" charset="-120"/>
                <a:ea typeface="華康粗黑體(P)" panose="020B0700000000000000" pitchFamily="34" charset="-120"/>
              </a:rPr>
              <a:t>願 全 能 的 天 主 ，</a:t>
            </a:r>
          </a:p>
          <a:p>
            <a:pPr algn="ctr" eaLnBrk="1" hangingPunct="1">
              <a:spcBef>
                <a:spcPct val="0"/>
              </a:spcBef>
              <a:buFontTx/>
              <a:buNone/>
            </a:pPr>
            <a:r>
              <a:rPr lang="zh-TW" altLang="en-US" sz="4400" dirty="0">
                <a:solidFill>
                  <a:schemeClr val="bg1"/>
                </a:solidFill>
                <a:latin typeface="華康粗黑體(P)" panose="020B0700000000000000" pitchFamily="34" charset="-120"/>
                <a:ea typeface="華康粗黑體(P)" panose="020B0700000000000000" pitchFamily="34" charset="-120"/>
              </a:rPr>
              <a:t>聖父、聖子、聖神，降福你們。</a:t>
            </a:r>
          </a:p>
          <a:p>
            <a:pPr algn="ctr" eaLnBrk="1" hangingPunct="1">
              <a:buFontTx/>
              <a:buNone/>
            </a:pPr>
            <a:r>
              <a:rPr lang="zh-TW" altLang="en-US" sz="4400" dirty="0">
                <a:solidFill>
                  <a:srgbClr val="FFFF00"/>
                </a:solidFill>
                <a:latin typeface="華康粗黑體(P)" panose="020B0700000000000000" pitchFamily="34" charset="-120"/>
                <a:ea typeface="華康粗黑體(P)" panose="020B0700000000000000" pitchFamily="34" charset="-120"/>
              </a:rPr>
              <a:t>亞孟。</a:t>
            </a:r>
          </a:p>
          <a:p>
            <a:pPr eaLnBrk="1" hangingPunct="1">
              <a:spcBef>
                <a:spcPts val="600"/>
              </a:spcBef>
              <a:buFontTx/>
              <a:buNone/>
            </a:pPr>
            <a:r>
              <a:rPr lang="zh-TW" altLang="en-US" sz="4400" dirty="0">
                <a:latin typeface="華康布丁體" panose="040B0C09000000000000" pitchFamily="81" charset="-120"/>
                <a:ea typeface="華康布丁體" panose="040B0C09000000000000" pitchFamily="81" charset="-120"/>
              </a:rPr>
              <a:t>        </a:t>
            </a:r>
            <a:r>
              <a:rPr lang="zh-TW" altLang="en-US" sz="4400" dirty="0">
                <a:solidFill>
                  <a:schemeClr val="bg1"/>
                </a:solidFill>
                <a:latin typeface="華康布丁體" panose="040B0C09000000000000" pitchFamily="81" charset="-120"/>
                <a:ea typeface="華康布丁體" panose="040B0C09000000000000" pitchFamily="81" charset="-120"/>
              </a:rPr>
              <a:t>彌撒禮成。</a:t>
            </a:r>
          </a:p>
          <a:p>
            <a:pPr eaLnBrk="1" hangingPunct="1">
              <a:buFontTx/>
              <a:buNone/>
            </a:pPr>
            <a:r>
              <a:rPr lang="zh-TW" altLang="en-US" sz="4400" dirty="0">
                <a:solidFill>
                  <a:schemeClr val="bg1"/>
                </a:solidFill>
                <a:latin typeface="華康布丁體" panose="040B0C09000000000000" pitchFamily="81" charset="-120"/>
                <a:ea typeface="華康布丁體" panose="040B0C09000000000000" pitchFamily="81" charset="-120"/>
              </a:rPr>
              <a:t>             </a:t>
            </a:r>
            <a:r>
              <a:rPr lang="zh-TW" altLang="en-US" sz="4400" dirty="0">
                <a:solidFill>
                  <a:srgbClr val="FFFF00"/>
                </a:solidFill>
                <a:latin typeface="華康布丁體" panose="040B0C09000000000000" pitchFamily="81" charset="-120"/>
                <a:ea typeface="華康布丁體" panose="040B0C09000000000000" pitchFamily="81" charset="-120"/>
              </a:rPr>
              <a:t>感謝天主</a:t>
            </a:r>
            <a:r>
              <a:rPr lang="zh-TW" altLang="en-US" sz="4400" dirty="0">
                <a:solidFill>
                  <a:srgbClr val="FFFF00"/>
                </a:solidFill>
              </a:rPr>
              <a:t>。</a:t>
            </a:r>
            <a:r>
              <a:rPr lang="zh-TW" altLang="en-US" sz="44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CE5A253-0437-4FFC-A416-8B7DCD72C420}"/>
              </a:ext>
            </a:extLst>
          </p:cNvPr>
          <p:cNvSpPr>
            <a:spLocks noGrp="1" noChangeArrowheads="1"/>
          </p:cNvSpPr>
          <p:nvPr>
            <p:ph type="body" idx="1"/>
          </p:nvPr>
        </p:nvSpPr>
        <p:spPr>
          <a:xfrm>
            <a:off x="0" y="0"/>
            <a:ext cx="9144000" cy="6858000"/>
          </a:xfrm>
          <a:solidFill>
            <a:schemeClr val="tx1"/>
          </a:solidFill>
        </p:spPr>
        <p:txBody>
          <a:bodyPr/>
          <a:lstStyle/>
          <a:p>
            <a:pPr eaLnBrk="1" hangingPunct="1">
              <a:buFontTx/>
              <a:buNone/>
              <a:defRPr/>
            </a:pPr>
            <a:endParaRPr lang="en-US" altLang="zh-TW" sz="1200" dirty="0"/>
          </a:p>
          <a:p>
            <a:pPr eaLnBrk="1" hangingPunct="1">
              <a:lnSpc>
                <a:spcPct val="130000"/>
              </a:lnSpc>
              <a:spcBef>
                <a:spcPct val="0"/>
              </a:spcBef>
              <a:buFontTx/>
              <a:buNone/>
              <a:defRPr/>
            </a:pPr>
            <a:r>
              <a:rPr lang="zh-TW" altLang="en-US" sz="5400" dirty="0">
                <a:solidFill>
                  <a:srgbClr val="FFFF00"/>
                </a:solidFill>
                <a:ea typeface="華康正顏楷體W7" pitchFamily="65" charset="-120"/>
              </a:rPr>
              <a:t>   </a:t>
            </a:r>
            <a:r>
              <a:rPr lang="zh-TW" altLang="en-US" dirty="0">
                <a:solidFill>
                  <a:srgbClr val="FFFF00"/>
                </a:solidFill>
                <a:ea typeface="華康正顏楷體W7" pitchFamily="65" charset="-120"/>
              </a:rPr>
              <a:t>   </a:t>
            </a:r>
            <a:r>
              <a:rPr lang="zh-TW" altLang="en-US" sz="5400" u="sng" dirty="0">
                <a:solidFill>
                  <a:srgbClr val="FFFF00"/>
                </a:solidFill>
                <a:ea typeface="華康正顏楷體W7" pitchFamily="65" charset="-120"/>
              </a:rPr>
              <a:t>懺  悔  禮</a:t>
            </a:r>
          </a:p>
          <a:p>
            <a:pPr marL="179388" indent="-179388" eaLnBrk="1" hangingPunct="1">
              <a:lnSpc>
                <a:spcPts val="8000"/>
              </a:lnSpc>
              <a:spcBef>
                <a:spcPts val="0"/>
              </a:spcBef>
              <a:buFontTx/>
              <a:buNone/>
              <a:defRPr/>
            </a:pPr>
            <a:r>
              <a:rPr lang="zh-TW" altLang="en-US" sz="7200" dirty="0">
                <a:solidFill>
                  <a:schemeClr val="bg1"/>
                </a:solidFill>
                <a:latin typeface="華康古印體" pitchFamily="65" charset="-120"/>
                <a:ea typeface="華康古印體" pitchFamily="65" charset="-120"/>
              </a:rPr>
              <a:t> </a:t>
            </a:r>
            <a:r>
              <a:rPr lang="zh-TW" altLang="en-US" sz="1050" dirty="0">
                <a:solidFill>
                  <a:schemeClr val="bg1"/>
                </a:solidFill>
                <a:latin typeface="華康古印體" pitchFamily="65" charset="-120"/>
                <a:ea typeface="華康古印體" pitchFamily="65" charset="-120"/>
              </a:rPr>
              <a:t> </a:t>
            </a:r>
            <a:r>
              <a:rPr lang="zh-TW" altLang="en-US" sz="6600" dirty="0">
                <a:solidFill>
                  <a:schemeClr val="bg1"/>
                </a:solidFill>
                <a:latin typeface="華康古印體" pitchFamily="65" charset="-120"/>
                <a:ea typeface="華康古印體" pitchFamily="65" charset="-120"/>
              </a:rPr>
              <a:t>皈依</a:t>
            </a:r>
            <a:r>
              <a:rPr lang="zh-TW" altLang="en-US" sz="4400" dirty="0">
                <a:solidFill>
                  <a:schemeClr val="bg1"/>
                </a:solidFill>
                <a:latin typeface="華康古印體" pitchFamily="65" charset="-120"/>
                <a:ea typeface="華康古印體" pitchFamily="65" charset="-120"/>
              </a:rPr>
              <a:t> </a:t>
            </a:r>
            <a:r>
              <a:rPr lang="zh-TW" altLang="en-US" sz="6600" dirty="0">
                <a:solidFill>
                  <a:schemeClr val="bg1"/>
                </a:solidFill>
                <a:latin typeface="華康古印體" pitchFamily="65" charset="-120"/>
                <a:ea typeface="華康古印體" pitchFamily="65" charset="-120"/>
              </a:rPr>
              <a:t>走向天主</a:t>
            </a:r>
            <a:endParaRPr lang="en-US" altLang="zh-TW" sz="6600" dirty="0">
              <a:solidFill>
                <a:schemeClr val="bg1"/>
              </a:solidFill>
              <a:latin typeface="華康古印體" pitchFamily="65" charset="-120"/>
              <a:ea typeface="華康古印體" pitchFamily="65" charset="-120"/>
            </a:endParaRPr>
          </a:p>
          <a:p>
            <a:pPr eaLnBrk="1" hangingPunct="1">
              <a:lnSpc>
                <a:spcPct val="130000"/>
              </a:lnSpc>
              <a:spcBef>
                <a:spcPts val="0"/>
              </a:spcBef>
              <a:spcAft>
                <a:spcPts val="2400"/>
              </a:spcAft>
              <a:buFontTx/>
              <a:buNone/>
              <a:defRPr/>
            </a:pPr>
            <a:r>
              <a:rPr lang="en-US" altLang="zh-TW" sz="5400" dirty="0">
                <a:solidFill>
                  <a:schemeClr val="bg1"/>
                </a:solidFill>
                <a:latin typeface="華康古印體" pitchFamily="65" charset="-120"/>
                <a:ea typeface="華康古印體" pitchFamily="65" charset="-120"/>
              </a:rPr>
              <a:t> </a:t>
            </a:r>
            <a:r>
              <a:rPr lang="en-US" altLang="zh-TW" dirty="0">
                <a:solidFill>
                  <a:schemeClr val="bg1"/>
                </a:solidFill>
                <a:latin typeface="華康古印體" pitchFamily="65" charset="-120"/>
                <a:ea typeface="華康古印體" pitchFamily="65" charset="-120"/>
              </a:rPr>
              <a:t>   </a:t>
            </a:r>
            <a:r>
              <a:rPr lang="zh-TW" altLang="en-US" sz="5400" dirty="0">
                <a:solidFill>
                  <a:srgbClr val="FFFF00"/>
                </a:solidFill>
                <a:ea typeface="華康儷中黑" pitchFamily="49" charset="-120"/>
              </a:rPr>
              <a:t>重生 </a:t>
            </a:r>
            <a:r>
              <a:rPr lang="en-US" altLang="zh-TW" sz="5400" dirty="0">
                <a:solidFill>
                  <a:srgbClr val="FFFF00"/>
                </a:solidFill>
                <a:ea typeface="華康儷中黑" pitchFamily="49" charset="-120"/>
              </a:rPr>
              <a:t> </a:t>
            </a:r>
            <a:r>
              <a:rPr lang="zh-TW" altLang="en-US" sz="5400" dirty="0">
                <a:solidFill>
                  <a:srgbClr val="FFFF00"/>
                </a:solidFill>
                <a:ea typeface="華康儷中黑" pitchFamily="49" charset="-120"/>
              </a:rPr>
              <a:t>內外更新</a:t>
            </a:r>
            <a:endParaRPr lang="en-US" altLang="zh-TW" sz="5400" dirty="0">
              <a:solidFill>
                <a:srgbClr val="FFFF00"/>
              </a:solidFill>
              <a:ea typeface="華康儷中黑" pitchFamily="49" charset="-120"/>
            </a:endParaRPr>
          </a:p>
          <a:p>
            <a:pPr eaLnBrk="1" hangingPunct="1">
              <a:lnSpc>
                <a:spcPts val="5000"/>
              </a:lnSpc>
              <a:spcBef>
                <a:spcPts val="1800"/>
              </a:spcBef>
              <a:buFontTx/>
              <a:buNone/>
              <a:defRPr/>
            </a:pPr>
            <a:r>
              <a:rPr lang="en-US" altLang="zh-TW" sz="5400" dirty="0">
                <a:solidFill>
                  <a:srgbClr val="00FF00"/>
                </a:solidFill>
                <a:ea typeface="華康儷中黑" pitchFamily="49" charset="-120"/>
              </a:rPr>
              <a:t>                   </a:t>
            </a:r>
            <a:r>
              <a:rPr lang="zh-TW" altLang="en-US" sz="3600" dirty="0">
                <a:solidFill>
                  <a:schemeClr val="bg1"/>
                </a:solidFill>
                <a:ea typeface="華康儷中黑" pitchFamily="49" charset="-120"/>
              </a:rPr>
              <a:t>我們重宣領洗時的誓願</a:t>
            </a:r>
            <a:endParaRPr lang="en-US" altLang="zh-TW" sz="3600" dirty="0">
              <a:solidFill>
                <a:schemeClr val="bg1"/>
              </a:solidFill>
              <a:ea typeface="華康儷中黑" pitchFamily="49" charset="-120"/>
            </a:endParaRPr>
          </a:p>
          <a:p>
            <a:pPr eaLnBrk="1" hangingPunct="1">
              <a:lnSpc>
                <a:spcPts val="5000"/>
              </a:lnSpc>
              <a:spcBef>
                <a:spcPts val="0"/>
              </a:spcBef>
              <a:buFontTx/>
              <a:buNone/>
              <a:defRPr/>
            </a:pPr>
            <a:r>
              <a:rPr lang="en-US" altLang="zh-TW" sz="3600" spc="600" dirty="0">
                <a:solidFill>
                  <a:srgbClr val="00FF00"/>
                </a:solidFill>
                <a:ea typeface="華康儷中黑" pitchFamily="49" charset="-120"/>
              </a:rPr>
              <a:t>                   </a:t>
            </a:r>
            <a:r>
              <a:rPr lang="zh-TW" altLang="en-US" sz="3600" spc="600" dirty="0">
                <a:solidFill>
                  <a:srgbClr val="FFFF00"/>
                </a:solidFill>
                <a:highlight>
                  <a:srgbClr val="FF0000"/>
                </a:highlight>
                <a:ea typeface="華康儷中黑" pitchFamily="49" charset="-120"/>
              </a:rPr>
              <a:t>棄絕</a:t>
            </a:r>
            <a:r>
              <a:rPr lang="zh-TW" altLang="en-US" sz="3600" spc="600" dirty="0">
                <a:solidFill>
                  <a:srgbClr val="00FF00"/>
                </a:solidFill>
                <a:ea typeface="華康儷中黑" pitchFamily="49" charset="-120"/>
              </a:rPr>
              <a:t>魔鬼</a:t>
            </a:r>
            <a:r>
              <a:rPr lang="zh-TW" altLang="en-US" sz="3600" spc="600" dirty="0">
                <a:solidFill>
                  <a:srgbClr val="FFFF00"/>
                </a:solidFill>
                <a:highlight>
                  <a:srgbClr val="FF0000"/>
                </a:highlight>
                <a:ea typeface="華康儷中黑" pitchFamily="49" charset="-120"/>
              </a:rPr>
              <a:t>選擇</a:t>
            </a:r>
            <a:r>
              <a:rPr lang="zh-TW" altLang="en-US" sz="3600" spc="600" dirty="0">
                <a:solidFill>
                  <a:srgbClr val="00FF00"/>
                </a:solidFill>
                <a:ea typeface="華康儷中黑" pitchFamily="49" charset="-120"/>
              </a:rPr>
              <a:t>基督</a:t>
            </a:r>
            <a:endParaRPr lang="en-US" altLang="zh-TW" sz="3600" spc="600" dirty="0">
              <a:solidFill>
                <a:srgbClr val="00FF00"/>
              </a:solidFill>
              <a:ea typeface="華康儷中黑" pitchFamily="49" charset="-120"/>
            </a:endParaRPr>
          </a:p>
          <a:p>
            <a:pPr eaLnBrk="1" hangingPunct="1">
              <a:lnSpc>
                <a:spcPts val="5000"/>
              </a:lnSpc>
              <a:spcBef>
                <a:spcPts val="0"/>
              </a:spcBef>
              <a:buFontTx/>
              <a:buNone/>
              <a:defRPr/>
            </a:pPr>
            <a:r>
              <a:rPr lang="en-US" altLang="zh-TW" sz="3600" spc="600" dirty="0">
                <a:solidFill>
                  <a:srgbClr val="00FF00"/>
                </a:solidFill>
                <a:ea typeface="華康儷中黑" pitchFamily="49" charset="-120"/>
              </a:rPr>
              <a:t>                  </a:t>
            </a:r>
            <a:r>
              <a:rPr lang="en-US" altLang="zh-TW" spc="600" dirty="0">
                <a:solidFill>
                  <a:srgbClr val="00FF00"/>
                </a:solidFill>
                <a:ea typeface="華康儷中黑" pitchFamily="49" charset="-120"/>
              </a:rPr>
              <a:t> </a:t>
            </a:r>
            <a:r>
              <a:rPr lang="zh-TW" altLang="en-US" sz="3600" spc="600" dirty="0">
                <a:solidFill>
                  <a:schemeClr val="bg1"/>
                </a:solidFill>
                <a:ea typeface="華康儷中黑" pitchFamily="49" charset="-120"/>
              </a:rPr>
              <a:t>超越一切意識型態</a:t>
            </a:r>
            <a:endParaRPr lang="en-US" altLang="zh-TW" sz="3600" spc="600" dirty="0">
              <a:solidFill>
                <a:schemeClr val="bg1"/>
              </a:solidFill>
              <a:ea typeface="華康儷中黑" pitchFamily="49" charset="-120"/>
            </a:endParaRPr>
          </a:p>
          <a:p>
            <a:pPr eaLnBrk="1" hangingPunct="1">
              <a:lnSpc>
                <a:spcPts val="5000"/>
              </a:lnSpc>
              <a:spcBef>
                <a:spcPts val="0"/>
              </a:spcBef>
              <a:buFontTx/>
              <a:buNone/>
              <a:defRPr/>
            </a:pPr>
            <a:r>
              <a:rPr lang="en-US" altLang="zh-TW" sz="3600" spc="600" dirty="0">
                <a:solidFill>
                  <a:srgbClr val="00FF00"/>
                </a:solidFill>
                <a:ea typeface="華康儷中黑" pitchFamily="49" charset="-120"/>
              </a:rPr>
              <a:t>                  </a:t>
            </a:r>
            <a:r>
              <a:rPr lang="zh-TW" altLang="en-US" sz="3600" spc="300" dirty="0">
                <a:solidFill>
                  <a:schemeClr val="bg1"/>
                </a:solidFill>
                <a:ea typeface="華康儷中黑" pitchFamily="49" charset="-120"/>
              </a:rPr>
              <a:t>不讓</a:t>
            </a:r>
            <a:r>
              <a:rPr lang="zh-TW" altLang="en-US" sz="3600" spc="300" dirty="0">
                <a:solidFill>
                  <a:srgbClr val="FF0000"/>
                </a:solidFill>
                <a:highlight>
                  <a:srgbClr val="FFFF00"/>
                </a:highlight>
                <a:ea typeface="華康儷中黑" pitchFamily="49" charset="-120"/>
              </a:rPr>
              <a:t>任何主義</a:t>
            </a:r>
            <a:r>
              <a:rPr lang="zh-TW" altLang="en-US" sz="3600" spc="300" dirty="0">
                <a:solidFill>
                  <a:schemeClr val="bg1"/>
                </a:solidFill>
                <a:ea typeface="華康儷中黑" pitchFamily="49" charset="-120"/>
              </a:rPr>
              <a:t>凌駕基督</a:t>
            </a:r>
          </a:p>
        </p:txBody>
      </p:sp>
      <p:pic>
        <p:nvPicPr>
          <p:cNvPr id="50179" name="Picture 3" descr="E:\Desktop\1 徐資1-1712\謝聖體用歌-圖片\謝聖體相片\謝聖體-小孩吻耶穌.jpg">
            <a:extLst>
              <a:ext uri="{FF2B5EF4-FFF2-40B4-BE49-F238E27FC236}">
                <a16:creationId xmlns:a16="http://schemas.microsoft.com/office/drawing/2014/main" id="{1DEAE0D1-46E0-4C19-A3D7-283388E2C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254" y="71276"/>
            <a:ext cx="2874237" cy="371984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E1975115-CDF6-4606-B078-0AF38BD37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01" y="4740285"/>
            <a:ext cx="3337534" cy="1952625"/>
          </a:xfrm>
          <a:prstGeom prst="rect">
            <a:avLst/>
          </a:prstGeom>
          <a:ln w="12700">
            <a:solidFill>
              <a:schemeClr val="bg1"/>
            </a:solidFill>
          </a:ln>
        </p:spPr>
      </p:pic>
      <p:pic>
        <p:nvPicPr>
          <p:cNvPr id="9" name="圖片 8">
            <a:extLst>
              <a:ext uri="{FF2B5EF4-FFF2-40B4-BE49-F238E27FC236}">
                <a16:creationId xmlns:a16="http://schemas.microsoft.com/office/drawing/2014/main" id="{42CC4C69-1794-440B-8F4F-0F8A0FAF8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09" y="3533260"/>
            <a:ext cx="2165555" cy="1219200"/>
          </a:xfrm>
          <a:prstGeom prst="rect">
            <a:avLst/>
          </a:prstGeom>
          <a:ln w="12700">
            <a:solidFill>
              <a:schemeClr val="bg1"/>
            </a:solidFill>
          </a:ln>
        </p:spPr>
      </p:pic>
      <p:pic>
        <p:nvPicPr>
          <p:cNvPr id="10" name="圖片 9">
            <a:extLst>
              <a:ext uri="{FF2B5EF4-FFF2-40B4-BE49-F238E27FC236}">
                <a16:creationId xmlns:a16="http://schemas.microsoft.com/office/drawing/2014/main" id="{E941AD5A-9EF4-4931-93CC-951B3B394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064" y="3533260"/>
            <a:ext cx="1174468" cy="1609883"/>
          </a:xfrm>
          <a:prstGeom prst="rect">
            <a:avLst/>
          </a:prstGeom>
          <a:ln w="12700">
            <a:solidFill>
              <a:schemeClr val="bg1"/>
            </a:solidFill>
          </a:ln>
        </p:spPr>
      </p:pic>
      <p:sp>
        <p:nvSpPr>
          <p:cNvPr id="11" name="文字方塊 7">
            <a:extLst>
              <a:ext uri="{FF2B5EF4-FFF2-40B4-BE49-F238E27FC236}">
                <a16:creationId xmlns:a16="http://schemas.microsoft.com/office/drawing/2014/main" id="{32334EA1-1F69-4078-98E4-9428E38C105A}"/>
              </a:ext>
            </a:extLst>
          </p:cNvPr>
          <p:cNvSpPr txBox="1"/>
          <p:nvPr/>
        </p:nvSpPr>
        <p:spPr>
          <a:xfrm>
            <a:off x="3923928" y="620688"/>
            <a:ext cx="2030302" cy="369332"/>
          </a:xfrm>
          <a:prstGeom prst="rect">
            <a:avLst/>
          </a:prstGeom>
          <a:noFill/>
          <a:ln>
            <a:solidFill>
              <a:schemeClr val="accent1"/>
            </a:solidFill>
          </a:ln>
        </p:spPr>
        <p:txBody>
          <a:bodyPr wrap="square" rtlCol="0">
            <a:spAutoFit/>
          </a:bodyPr>
          <a:lstStyle>
            <a:defPPr>
              <a:defRPr lang="zh-TW"/>
            </a:defPPr>
            <a:lvl1pPr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15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暮鼓晨鐘 </a:t>
            </a:r>
            <a:r>
              <a:rPr kumimoji="1" lang="zh-TW" altLang="en-US" sz="1800" b="0" i="0" u="none" strike="noStrike" kern="1200" cap="none" spc="-150" normalizeH="0" baseline="0" noProof="0" dirty="0">
                <a:ln>
                  <a:noFill/>
                </a:ln>
                <a:solidFill>
                  <a:srgbClr val="00FF00"/>
                </a:solidFill>
                <a:effectLst/>
                <a:uLnTx/>
                <a:uFillTx/>
                <a:latin typeface="標楷體" panose="03000509000000000000" pitchFamily="65" charset="-120"/>
                <a:ea typeface="標楷體" panose="03000509000000000000" pitchFamily="65" charset="-120"/>
                <a:cs typeface="+mn-cs"/>
              </a:rPr>
              <a:t>振聾啟瞶 </a:t>
            </a:r>
            <a:endParaRPr kumimoji="1" lang="zh-HK" altLang="en-US" sz="1800" b="0" i="0" u="none" strike="noStrike" kern="1200" cap="none" spc="-150" normalizeH="0" baseline="0" noProof="0" dirty="0">
              <a:ln>
                <a:noFill/>
              </a:ln>
              <a:solidFill>
                <a:srgbClr val="00FF00"/>
              </a:solidFill>
              <a:effectLst/>
              <a:uLnTx/>
              <a:uFillTx/>
              <a:latin typeface="標楷體" panose="03000509000000000000" pitchFamily="65" charset="-120"/>
              <a:ea typeface="標楷體" panose="03000509000000000000" pitchFamily="65" charset="-120"/>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a:extLst>
              <a:ext uri="{FF2B5EF4-FFF2-40B4-BE49-F238E27FC236}">
                <a16:creationId xmlns:a16="http://schemas.microsoft.com/office/drawing/2014/main" id="{B2EF5AAD-EEB9-496C-B277-24E491281BFC}"/>
              </a:ext>
            </a:extLst>
          </p:cNvPr>
          <p:cNvSpPr>
            <a:spLocks noGrp="1" noChangeArrowheads="1"/>
          </p:cNvSpPr>
          <p:nvPr>
            <p:ph type="body" idx="1"/>
          </p:nvPr>
        </p:nvSpPr>
        <p:spPr>
          <a:xfrm>
            <a:off x="16062" y="44921"/>
            <a:ext cx="9144000" cy="6048375"/>
          </a:xfrm>
        </p:spPr>
        <p:txBody>
          <a:bodyPr/>
          <a:lstStyle/>
          <a:p>
            <a:pPr algn="ctr" eaLnBrk="1" hangingPunct="1">
              <a:lnSpc>
                <a:spcPts val="7000"/>
              </a:lnSpc>
              <a:spcBef>
                <a:spcPct val="0"/>
              </a:spcBef>
              <a:buFontTx/>
              <a:buNone/>
              <a:defRPr/>
            </a:pPr>
            <a:r>
              <a:rPr lang="zh-TW" altLang="en-US" sz="4400" dirty="0">
                <a:solidFill>
                  <a:schemeClr val="bg1"/>
                </a:solidFill>
                <a:latin typeface="華康儷中黑" panose="020B0509000000000000" pitchFamily="49" charset="-120"/>
                <a:ea typeface="華康儷中黑" panose="020B0509000000000000" pitchFamily="49" charset="-120"/>
                <a:cs typeface="華康中黑體(P)" pitchFamily="34" charset="-120"/>
              </a:rPr>
              <a:t>願 好 天 主 </a:t>
            </a:r>
          </a:p>
          <a:p>
            <a:pPr algn="ctr" eaLnBrk="1" hangingPunct="1">
              <a:lnSpc>
                <a:spcPts val="7000"/>
              </a:lnSpc>
              <a:spcBef>
                <a:spcPct val="0"/>
              </a:spcBef>
              <a:buFontTx/>
              <a:buNone/>
              <a:defRPr/>
            </a:pPr>
            <a:r>
              <a:rPr lang="zh-TW" altLang="en-US" sz="4400" dirty="0">
                <a:solidFill>
                  <a:srgbClr val="9900CC"/>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祝 福 你 的 家 庭</a:t>
            </a:r>
          </a:p>
          <a:p>
            <a:pPr algn="ctr" eaLnBrk="1" hangingPunct="1">
              <a:lnSpc>
                <a:spcPts val="70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你 的 工 作</a:t>
            </a:r>
            <a:endParaRPr lang="en-US" altLang="zh-TW"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7000"/>
              </a:lnSpc>
              <a:spcBef>
                <a:spcPts val="600"/>
              </a:spcBef>
              <a:spcAft>
                <a:spcPts val="600"/>
              </a:spcAft>
              <a:buFontTx/>
              <a:buNone/>
              <a:defRPr/>
            </a:pPr>
            <a:r>
              <a:rPr lang="zh-TW" altLang="en-US" sz="54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幫助你戰勝疫情和一切困境</a:t>
            </a:r>
            <a:endParaRPr lang="en-US" altLang="zh-TW" sz="54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70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化 危 為 機</a:t>
            </a:r>
          </a:p>
          <a:p>
            <a:pPr algn="ctr" eaLnBrk="1" hangingPunct="1">
              <a:lnSpc>
                <a:spcPts val="7000"/>
              </a:lnSpc>
              <a:spcBef>
                <a:spcPts val="1200"/>
              </a:spcBef>
              <a:buFontTx/>
              <a:buNone/>
              <a:defRPr/>
            </a:pPr>
            <a:r>
              <a:rPr lang="zh-TW" altLang="en-US" sz="5400" spc="600" dirty="0">
                <a:solidFill>
                  <a:srgbClr val="FFFF00"/>
                </a:solidFill>
                <a:latin typeface="華康儷中黑" panose="020B0509000000000000" pitchFamily="49" charset="-120"/>
                <a:ea typeface="華康儷中黑" panose="020B0509000000000000" pitchFamily="49" charset="-120"/>
              </a:rPr>
              <a:t>天主愛你</a:t>
            </a:r>
            <a:r>
              <a:rPr lang="zh-TW" altLang="en-US" sz="3600" spc="600" dirty="0">
                <a:solidFill>
                  <a:srgbClr val="FFFF00"/>
                </a:solidFill>
                <a:latin typeface="華康儷中黑" panose="020B0509000000000000" pitchFamily="49" charset="-120"/>
                <a:ea typeface="華康儷中黑" panose="020B0509000000000000" pitchFamily="49" charset="-120"/>
              </a:rPr>
              <a:t> </a:t>
            </a:r>
            <a:r>
              <a:rPr lang="zh-TW" altLang="en-US" sz="5400" spc="600" dirty="0">
                <a:solidFill>
                  <a:srgbClr val="FFFF00"/>
                </a:solidFill>
                <a:latin typeface="華康儷中黑" panose="020B0509000000000000" pitchFamily="49" charset="-120"/>
                <a:ea typeface="華康儷中黑" panose="020B0509000000000000" pitchFamily="49" charset="-120"/>
              </a:rPr>
              <a:t>主佑</a:t>
            </a:r>
            <a:r>
              <a:rPr lang="zh-TW" altLang="en-US" sz="4400" spc="600" dirty="0">
                <a:solidFill>
                  <a:srgbClr val="FFFF00"/>
                </a:solidFill>
                <a:latin typeface="華康儷中黑" panose="020B0509000000000000" pitchFamily="49" charset="-120"/>
                <a:ea typeface="華康儷中黑" panose="020B0509000000000000" pitchFamily="49" charset="-12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642" y="116632"/>
            <a:ext cx="9149642" cy="6741367"/>
          </a:xfrm>
          <a:solidFill>
            <a:schemeClr val="tx1"/>
          </a:solidFill>
        </p:spPr>
        <p:txBody>
          <a:bodyPr>
            <a:noAutofit/>
          </a:bodyPr>
          <a:lstStyle/>
          <a:p>
            <a:pPr>
              <a:spcAft>
                <a:spcPts val="1200"/>
              </a:spcAft>
            </a:pPr>
            <a:r>
              <a:rPr lang="zh-TW" altLang="en-US" sz="3600" spc="600" dirty="0">
                <a:solidFill>
                  <a:schemeClr val="bg1"/>
                </a:solidFill>
                <a:ea typeface="金梅毛隸書" panose="02010609000101010101" pitchFamily="49" charset="-120"/>
              </a:rPr>
              <a:t>達味聖王的</a:t>
            </a:r>
            <a:r>
              <a:rPr lang="zh-TW" altLang="en-US" sz="3600" spc="600" dirty="0">
                <a:solidFill>
                  <a:srgbClr val="FF0000"/>
                </a:solidFill>
                <a:highlight>
                  <a:srgbClr val="FFFF00"/>
                </a:highlight>
                <a:ea typeface="金梅毛隸書" panose="02010609000101010101" pitchFamily="49" charset="-120"/>
              </a:rPr>
              <a:t>上等痛悔</a:t>
            </a:r>
            <a:r>
              <a:rPr lang="en-US" altLang="zh-TW" sz="2000" spc="-150" dirty="0">
                <a:solidFill>
                  <a:schemeClr val="bg1"/>
                </a:solidFill>
                <a:ea typeface="金梅毛隸書" panose="02010609000101010101" pitchFamily="49" charset="-120"/>
              </a:rPr>
              <a:t>(</a:t>
            </a:r>
            <a:r>
              <a:rPr lang="zh-TW" altLang="en-US" sz="2000" spc="-150" dirty="0">
                <a:solidFill>
                  <a:schemeClr val="bg1"/>
                </a:solidFill>
                <a:ea typeface="標楷體" panose="03000509000000000000" pitchFamily="65" charset="-120"/>
              </a:rPr>
              <a:t>詠</a:t>
            </a:r>
            <a:r>
              <a:rPr lang="en-US" altLang="zh-TW" sz="2000" spc="-150" dirty="0">
                <a:solidFill>
                  <a:schemeClr val="bg1"/>
                </a:solidFill>
                <a:ea typeface="金梅毛隸書" panose="02010609000101010101" pitchFamily="49" charset="-120"/>
              </a:rPr>
              <a:t>51)</a:t>
            </a:r>
          </a:p>
          <a:p>
            <a:pPr algn="l">
              <a:lnSpc>
                <a:spcPts val="5000"/>
              </a:lnSpc>
              <a:spcBef>
                <a:spcPts val="0"/>
              </a:spcBef>
            </a:pPr>
            <a:r>
              <a:rPr lang="zh-TW" altLang="en-US" sz="4000" dirty="0">
                <a:solidFill>
                  <a:srgbClr val="FFFF00"/>
                </a:solidFill>
                <a:ea typeface="金梅毛楷體" panose="02010609000101010101" pitchFamily="49" charset="-120"/>
              </a:rPr>
              <a:t>領</a:t>
            </a:r>
            <a:r>
              <a:rPr lang="en-US" altLang="zh-TW" sz="4000" dirty="0">
                <a:solidFill>
                  <a:srgbClr val="FFFF00"/>
                </a:solidFill>
                <a:ea typeface="金梅毛楷體" panose="02010609000101010101" pitchFamily="49" charset="-120"/>
              </a:rPr>
              <a:t>:</a:t>
            </a:r>
            <a:r>
              <a:rPr lang="zh-TW" altLang="en-US" sz="4000" dirty="0">
                <a:solidFill>
                  <a:srgbClr val="FFFF00"/>
                </a:solidFill>
                <a:ea typeface="金梅毛楷體" panose="02010609000101010101" pitchFamily="49" charset="-120"/>
              </a:rPr>
              <a:t>上主</a:t>
            </a:r>
            <a:r>
              <a:rPr lang="en-US" altLang="zh-TW" sz="4000" dirty="0">
                <a:solidFill>
                  <a:srgbClr val="FFFF00"/>
                </a:solidFill>
                <a:ea typeface="金梅毛楷體" panose="02010609000101010101" pitchFamily="49" charset="-120"/>
              </a:rPr>
              <a:t>,</a:t>
            </a:r>
            <a:r>
              <a:rPr lang="zh-TW" altLang="en-US" sz="4000" dirty="0">
                <a:solidFill>
                  <a:srgbClr val="FFFF00"/>
                </a:solidFill>
                <a:ea typeface="金梅毛楷體" panose="02010609000101010101" pitchFamily="49" charset="-120"/>
              </a:rPr>
              <a:t>求你照你的仁慈憐憫我</a:t>
            </a:r>
            <a:r>
              <a:rPr lang="en-US" altLang="zh-TW" sz="4000" dirty="0">
                <a:solidFill>
                  <a:srgbClr val="FFFF00"/>
                </a:solidFill>
                <a:ea typeface="金梅毛楷體" panose="02010609000101010101" pitchFamily="49" charset="-120"/>
              </a:rPr>
              <a:t>!</a:t>
            </a:r>
          </a:p>
          <a:p>
            <a:pPr algn="l">
              <a:lnSpc>
                <a:spcPts val="5000"/>
              </a:lnSpc>
              <a:spcBef>
                <a:spcPts val="0"/>
              </a:spcBef>
              <a:spcAft>
                <a:spcPts val="1200"/>
              </a:spcAft>
            </a:pPr>
            <a:r>
              <a:rPr lang="zh-TW" altLang="en-US" sz="3600" dirty="0">
                <a:solidFill>
                  <a:srgbClr val="00FF00"/>
                </a:solidFill>
                <a:ea typeface="金梅毛楷體" panose="02010609000101010101" pitchFamily="49" charset="-120"/>
              </a:rPr>
              <a:t>       </a:t>
            </a:r>
            <a:r>
              <a:rPr lang="zh-TW" altLang="en-US" sz="3600" dirty="0">
                <a:solidFill>
                  <a:srgbClr val="FFFF00"/>
                </a:solidFill>
                <a:ea typeface="金梅毛楷體" panose="02010609000101010101" pitchFamily="49" charset="-120"/>
              </a:rPr>
              <a:t>上主</a:t>
            </a:r>
            <a:r>
              <a:rPr lang="en-US" altLang="zh-TW" sz="3600" dirty="0">
                <a:solidFill>
                  <a:srgbClr val="FFFF00"/>
                </a:solidFill>
                <a:ea typeface="金梅毛楷體" panose="02010609000101010101" pitchFamily="49" charset="-120"/>
              </a:rPr>
              <a:t>,</a:t>
            </a:r>
            <a:r>
              <a:rPr lang="zh-TW" altLang="en-US" sz="3600" dirty="0">
                <a:solidFill>
                  <a:srgbClr val="FFFF00"/>
                </a:solidFill>
                <a:ea typeface="金梅毛楷體" panose="02010609000101010101" pitchFamily="49" charset="-120"/>
              </a:rPr>
              <a:t>求你垂憐</a:t>
            </a:r>
            <a:r>
              <a:rPr lang="en-US" altLang="zh-TW" sz="3600" dirty="0">
                <a:solidFill>
                  <a:srgbClr val="FFFF00"/>
                </a:solidFill>
                <a:ea typeface="金梅毛楷體" panose="02010609000101010101" pitchFamily="49" charset="-120"/>
              </a:rPr>
              <a:t>!</a:t>
            </a:r>
            <a:r>
              <a:rPr lang="en-US" altLang="zh-TW" sz="3600" dirty="0">
                <a:solidFill>
                  <a:srgbClr val="00FF00"/>
                </a:solidFill>
                <a:ea typeface="金梅毛楷體" panose="02010609000101010101" pitchFamily="49" charset="-120"/>
              </a:rPr>
              <a:t>       </a:t>
            </a:r>
            <a:r>
              <a:rPr lang="zh-TW" altLang="en-US" sz="3600" dirty="0">
                <a:solidFill>
                  <a:schemeClr val="bg1"/>
                </a:solidFill>
                <a:ea typeface="金梅毛楷體" panose="02010609000101010101" pitchFamily="49" charset="-120"/>
              </a:rPr>
              <a:t>眾</a:t>
            </a:r>
            <a:r>
              <a:rPr lang="en-US" altLang="zh-TW" sz="3600" dirty="0">
                <a:solidFill>
                  <a:schemeClr val="bg1"/>
                </a:solidFill>
                <a:ea typeface="金梅毛楷體" panose="02010609000101010101" pitchFamily="49" charset="-120"/>
              </a:rPr>
              <a:t>:</a:t>
            </a:r>
            <a:r>
              <a:rPr lang="zh-TW" altLang="en-US" sz="4400" dirty="0">
                <a:solidFill>
                  <a:schemeClr val="bg1"/>
                </a:solidFill>
                <a:ea typeface="金梅毛楷體" panose="02010609000101010101" pitchFamily="49" charset="-120"/>
              </a:rPr>
              <a:t>求你垂憐</a:t>
            </a:r>
            <a:r>
              <a:rPr lang="en-US" altLang="zh-TW" sz="4400" dirty="0">
                <a:solidFill>
                  <a:schemeClr val="bg1"/>
                </a:solidFill>
                <a:ea typeface="金梅毛楷體" panose="02010609000101010101" pitchFamily="49" charset="-120"/>
              </a:rPr>
              <a:t>!</a:t>
            </a:r>
          </a:p>
          <a:p>
            <a:pPr algn="l">
              <a:lnSpc>
                <a:spcPts val="5000"/>
              </a:lnSpc>
              <a:spcBef>
                <a:spcPts val="0"/>
              </a:spcBef>
            </a:pPr>
            <a:r>
              <a:rPr lang="zh-TW" altLang="en-US" sz="4000" spc="300" dirty="0">
                <a:solidFill>
                  <a:srgbClr val="00FF00"/>
                </a:solidFill>
                <a:ea typeface="金梅毛楷體" panose="02010609000101010101" pitchFamily="49" charset="-120"/>
              </a:rPr>
              <a:t>領</a:t>
            </a:r>
            <a:r>
              <a:rPr lang="en-US" altLang="zh-TW" sz="4000" spc="300" dirty="0">
                <a:solidFill>
                  <a:srgbClr val="00FF00"/>
                </a:solidFill>
                <a:ea typeface="金梅毛楷體" panose="02010609000101010101" pitchFamily="49" charset="-120"/>
              </a:rPr>
              <a:t>:</a:t>
            </a:r>
            <a:r>
              <a:rPr lang="zh-TW" altLang="en-US" sz="4000" spc="300" dirty="0">
                <a:solidFill>
                  <a:srgbClr val="00FF00"/>
                </a:solidFill>
                <a:ea typeface="金梅毛楷體" panose="02010609000101010101" pitchFamily="49" charset="-120"/>
              </a:rPr>
              <a:t>上主</a:t>
            </a:r>
            <a:r>
              <a:rPr lang="en-US" altLang="zh-TW" sz="4000" spc="300" dirty="0">
                <a:solidFill>
                  <a:srgbClr val="00FF00"/>
                </a:solidFill>
                <a:ea typeface="金梅毛楷體" panose="02010609000101010101" pitchFamily="49" charset="-120"/>
              </a:rPr>
              <a:t>,</a:t>
            </a:r>
            <a:r>
              <a:rPr lang="zh-TW" altLang="en-US" sz="4000" spc="300" dirty="0">
                <a:solidFill>
                  <a:srgbClr val="00FF00"/>
                </a:solidFill>
                <a:ea typeface="金梅毛楷體" panose="02010609000101010101" pitchFamily="49" charset="-120"/>
              </a:rPr>
              <a:t>求你把我的過犯洗清</a:t>
            </a:r>
            <a:r>
              <a:rPr lang="en-US" altLang="zh-TW" sz="4000" spc="300" dirty="0">
                <a:solidFill>
                  <a:srgbClr val="00FF00"/>
                </a:solidFill>
                <a:ea typeface="金梅毛楷體" panose="02010609000101010101" pitchFamily="49" charset="-120"/>
              </a:rPr>
              <a:t>!</a:t>
            </a:r>
          </a:p>
          <a:p>
            <a:pPr algn="l">
              <a:lnSpc>
                <a:spcPts val="5000"/>
              </a:lnSpc>
              <a:spcBef>
                <a:spcPts val="0"/>
              </a:spcBef>
              <a:spcAft>
                <a:spcPts val="1200"/>
              </a:spcAft>
            </a:pPr>
            <a:r>
              <a:rPr lang="zh-TW" altLang="en-US" sz="3600" dirty="0">
                <a:solidFill>
                  <a:srgbClr val="00FF00"/>
                </a:solidFill>
                <a:ea typeface="金梅毛楷體" panose="02010609000101010101" pitchFamily="49" charset="-120"/>
              </a:rPr>
              <a:t>       基督</a:t>
            </a:r>
            <a:r>
              <a:rPr lang="en-US" altLang="zh-TW" sz="3600" dirty="0">
                <a:solidFill>
                  <a:srgbClr val="00FF00"/>
                </a:solidFill>
                <a:ea typeface="金梅毛楷體" panose="02010609000101010101" pitchFamily="49" charset="-120"/>
              </a:rPr>
              <a:t>,</a:t>
            </a:r>
            <a:r>
              <a:rPr lang="zh-TW" altLang="en-US" sz="3600" dirty="0">
                <a:solidFill>
                  <a:srgbClr val="00FF00"/>
                </a:solidFill>
                <a:ea typeface="金梅毛楷體" panose="02010609000101010101" pitchFamily="49" charset="-120"/>
              </a:rPr>
              <a:t>求你垂憐</a:t>
            </a:r>
            <a:r>
              <a:rPr lang="en-US" altLang="zh-TW" sz="3600" dirty="0">
                <a:solidFill>
                  <a:srgbClr val="00FF00"/>
                </a:solidFill>
                <a:ea typeface="金梅毛楷體" panose="02010609000101010101" pitchFamily="49" charset="-120"/>
              </a:rPr>
              <a:t>!</a:t>
            </a:r>
            <a:r>
              <a:rPr lang="en-US" altLang="zh-TW" sz="4000" spc="300" dirty="0">
                <a:solidFill>
                  <a:srgbClr val="FFFF00"/>
                </a:solidFill>
                <a:ea typeface="金梅毛楷體" panose="02010609000101010101" pitchFamily="49" charset="-120"/>
              </a:rPr>
              <a:t>   </a:t>
            </a:r>
            <a:r>
              <a:rPr lang="zh-TW" altLang="en-US" sz="4000" spc="300" dirty="0">
                <a:solidFill>
                  <a:schemeClr val="bg1"/>
                </a:solidFill>
                <a:ea typeface="金梅毛楷體" panose="02010609000101010101" pitchFamily="49" charset="-120"/>
              </a:rPr>
              <a:t>眾</a:t>
            </a:r>
            <a:r>
              <a:rPr lang="en-US" altLang="zh-TW" sz="4000" spc="300" dirty="0">
                <a:solidFill>
                  <a:schemeClr val="bg1"/>
                </a:solidFill>
                <a:ea typeface="金梅毛楷體" panose="02010609000101010101" pitchFamily="49" charset="-120"/>
              </a:rPr>
              <a:t>:</a:t>
            </a:r>
            <a:r>
              <a:rPr lang="zh-TW" altLang="en-US" sz="4400" spc="300" dirty="0">
                <a:solidFill>
                  <a:schemeClr val="bg1"/>
                </a:solidFill>
                <a:ea typeface="金梅毛楷體" panose="02010609000101010101" pitchFamily="49" charset="-120"/>
              </a:rPr>
              <a:t>求你垂憐</a:t>
            </a:r>
            <a:r>
              <a:rPr lang="en-US" altLang="zh-TW" sz="4400" spc="300" dirty="0">
                <a:solidFill>
                  <a:schemeClr val="bg1"/>
                </a:solidFill>
                <a:ea typeface="金梅毛楷體" panose="02010609000101010101" pitchFamily="49" charset="-120"/>
              </a:rPr>
              <a:t>!</a:t>
            </a:r>
          </a:p>
          <a:p>
            <a:pPr algn="l">
              <a:lnSpc>
                <a:spcPts val="5000"/>
              </a:lnSpc>
              <a:spcBef>
                <a:spcPts val="0"/>
              </a:spcBef>
            </a:pPr>
            <a:r>
              <a:rPr lang="zh-TW" altLang="en-US" sz="4000" spc="300" dirty="0">
                <a:solidFill>
                  <a:srgbClr val="FFFF00"/>
                </a:solidFill>
                <a:ea typeface="金梅毛楷體" panose="02010609000101010101" pitchFamily="49" charset="-120"/>
              </a:rPr>
              <a:t>領</a:t>
            </a:r>
            <a:r>
              <a:rPr lang="en-US" altLang="zh-TW" sz="4000" spc="300" dirty="0">
                <a:solidFill>
                  <a:srgbClr val="FFFF00"/>
                </a:solidFill>
                <a:ea typeface="金梅毛楷體" panose="02010609000101010101" pitchFamily="49" charset="-120"/>
              </a:rPr>
              <a:t>:</a:t>
            </a:r>
            <a:r>
              <a:rPr lang="zh-TW" altLang="en-US" sz="4000" spc="300" dirty="0">
                <a:solidFill>
                  <a:srgbClr val="FFFF00"/>
                </a:solidFill>
                <a:ea typeface="金梅毛楷體" panose="02010609000101010101" pitchFamily="49" charset="-120"/>
              </a:rPr>
              <a:t>上主</a:t>
            </a:r>
            <a:r>
              <a:rPr lang="en-US" altLang="zh-TW" sz="4000" spc="300" dirty="0">
                <a:solidFill>
                  <a:srgbClr val="FFFF00"/>
                </a:solidFill>
                <a:ea typeface="金梅毛楷體" panose="02010609000101010101" pitchFamily="49" charset="-120"/>
              </a:rPr>
              <a:t>,</a:t>
            </a:r>
            <a:r>
              <a:rPr lang="zh-TW" altLang="en-US" sz="4000" spc="300" dirty="0">
                <a:solidFill>
                  <a:srgbClr val="FFFF00"/>
                </a:solidFill>
                <a:ea typeface="金梅毛楷體" panose="02010609000101010101" pitchFamily="49" charset="-120"/>
              </a:rPr>
              <a:t>求你給我再造一顆純潔的心</a:t>
            </a:r>
            <a:r>
              <a:rPr lang="en-US" altLang="zh-TW" sz="4000" spc="300" dirty="0">
                <a:solidFill>
                  <a:srgbClr val="FFFF00"/>
                </a:solidFill>
                <a:ea typeface="金梅毛楷體" panose="02010609000101010101" pitchFamily="49" charset="-120"/>
              </a:rPr>
              <a:t>!</a:t>
            </a:r>
          </a:p>
          <a:p>
            <a:pPr algn="l">
              <a:lnSpc>
                <a:spcPts val="5000"/>
              </a:lnSpc>
              <a:spcBef>
                <a:spcPts val="0"/>
              </a:spcBef>
              <a:spcAft>
                <a:spcPts val="2400"/>
              </a:spcAft>
            </a:pPr>
            <a:r>
              <a:rPr lang="zh-TW" altLang="en-US" sz="3600" dirty="0">
                <a:solidFill>
                  <a:srgbClr val="FFFF00"/>
                </a:solidFill>
                <a:ea typeface="金梅毛楷體" panose="02010609000101010101" pitchFamily="49" charset="-120"/>
              </a:rPr>
              <a:t>       上主</a:t>
            </a:r>
            <a:r>
              <a:rPr lang="en-US" altLang="zh-TW" sz="3600" dirty="0">
                <a:solidFill>
                  <a:srgbClr val="FFFF00"/>
                </a:solidFill>
                <a:ea typeface="金梅毛楷體" panose="02010609000101010101" pitchFamily="49" charset="-120"/>
              </a:rPr>
              <a:t>,</a:t>
            </a:r>
            <a:r>
              <a:rPr lang="zh-TW" altLang="en-US" sz="3600" dirty="0">
                <a:solidFill>
                  <a:srgbClr val="FFFF00"/>
                </a:solidFill>
                <a:ea typeface="金梅毛楷體" panose="02010609000101010101" pitchFamily="49" charset="-120"/>
              </a:rPr>
              <a:t>求你垂憐</a:t>
            </a:r>
            <a:r>
              <a:rPr lang="en-US" altLang="zh-TW" sz="3600" dirty="0">
                <a:solidFill>
                  <a:srgbClr val="FFFF00"/>
                </a:solidFill>
                <a:ea typeface="金梅毛楷體" panose="02010609000101010101" pitchFamily="49" charset="-120"/>
              </a:rPr>
              <a:t>!</a:t>
            </a:r>
            <a:r>
              <a:rPr lang="en-US" altLang="zh-TW" sz="3600" dirty="0">
                <a:solidFill>
                  <a:srgbClr val="00FF00"/>
                </a:solidFill>
                <a:ea typeface="金梅毛楷體" panose="02010609000101010101" pitchFamily="49" charset="-120"/>
              </a:rPr>
              <a:t>      </a:t>
            </a:r>
            <a:r>
              <a:rPr lang="zh-TW" altLang="en-US" sz="3600" dirty="0">
                <a:solidFill>
                  <a:schemeClr val="bg1"/>
                </a:solidFill>
                <a:ea typeface="金梅毛楷體" panose="02010609000101010101" pitchFamily="49" charset="-120"/>
              </a:rPr>
              <a:t>眾</a:t>
            </a:r>
            <a:r>
              <a:rPr lang="en-US" altLang="zh-TW" sz="3600" dirty="0">
                <a:solidFill>
                  <a:schemeClr val="bg1"/>
                </a:solidFill>
                <a:ea typeface="金梅毛楷體" panose="02010609000101010101" pitchFamily="49" charset="-120"/>
              </a:rPr>
              <a:t>: </a:t>
            </a:r>
            <a:r>
              <a:rPr lang="zh-TW" altLang="en-US" sz="4400" dirty="0">
                <a:solidFill>
                  <a:schemeClr val="bg1"/>
                </a:solidFill>
                <a:ea typeface="金梅毛楷體" panose="02010609000101010101" pitchFamily="49" charset="-120"/>
              </a:rPr>
              <a:t>求你垂憐</a:t>
            </a:r>
            <a:r>
              <a:rPr lang="en-US" altLang="zh-TW" sz="4400" dirty="0">
                <a:solidFill>
                  <a:schemeClr val="bg1"/>
                </a:solidFill>
                <a:ea typeface="金梅毛楷體" panose="02010609000101010101" pitchFamily="49" charset="-120"/>
              </a:rPr>
              <a:t>!</a:t>
            </a:r>
          </a:p>
          <a:p>
            <a:pPr algn="l">
              <a:lnSpc>
                <a:spcPts val="5000"/>
              </a:lnSpc>
              <a:spcBef>
                <a:spcPts val="0"/>
              </a:spcBef>
              <a:spcAft>
                <a:spcPts val="2400"/>
              </a:spcAft>
            </a:pPr>
            <a:r>
              <a:rPr lang="zh-TW" altLang="en-US" sz="4000" dirty="0">
                <a:solidFill>
                  <a:schemeClr val="bg1"/>
                </a:solidFill>
                <a:ea typeface="華康粗黑體(P)" pitchFamily="34" charset="-120"/>
              </a:rPr>
              <a:t>願全能的天主垂憐我們，赦免我們的罪，使我們得到永生。 </a:t>
            </a:r>
            <a:r>
              <a:rPr lang="zh-TW" altLang="en-US" sz="4000" dirty="0">
                <a:solidFill>
                  <a:srgbClr val="FFFF00"/>
                </a:solidFill>
                <a:ea typeface="華康粗黑體(P)" pitchFamily="34" charset="-120"/>
              </a:rPr>
              <a:t>亞孟</a:t>
            </a:r>
            <a:endParaRPr lang="zh-HK" altLang="en-US" sz="4400" spc="300" dirty="0">
              <a:solidFill>
                <a:srgbClr val="FFFF00"/>
              </a:solidFill>
              <a:ea typeface="金梅毛楷體" panose="02010609000101010101" pitchFamily="49" charset="-120"/>
            </a:endParaRPr>
          </a:p>
        </p:txBody>
      </p:sp>
    </p:spTree>
    <p:extLst>
      <p:ext uri="{BB962C8B-B14F-4D97-AF65-F5344CB8AC3E}">
        <p14:creationId xmlns:p14="http://schemas.microsoft.com/office/powerpoint/2010/main" val="415038315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4D12E78-B374-4886-9FEB-A3BAFD797CAA}"/>
              </a:ext>
            </a:extLst>
          </p:cNvPr>
          <p:cNvSpPr>
            <a:spLocks noGrp="1" noChangeArrowheads="1"/>
          </p:cNvSpPr>
          <p:nvPr>
            <p:ph type="body" idx="1"/>
          </p:nvPr>
        </p:nvSpPr>
        <p:spPr>
          <a:xfrm>
            <a:off x="35941" y="260648"/>
            <a:ext cx="9072563" cy="6382197"/>
          </a:xfrm>
        </p:spPr>
        <p:txBody>
          <a:bodyPr/>
          <a:lstStyle/>
          <a:p>
            <a:pPr marL="177800" indent="0" algn="just" eaLnBrk="1">
              <a:lnSpc>
                <a:spcPts val="43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天主在天受光榮。主愛的人在世享平安。</a:t>
            </a:r>
          </a:p>
          <a:p>
            <a:pPr marL="177800" indent="0" algn="just" eaLnBrk="1">
              <a:lnSpc>
                <a:spcPts val="43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主、天主、天上的君王、全能的天主聖父，我們為了你無上的光榮，讚美你、稱頌你、朝拜你、顯揚你、感謝你。</a:t>
            </a:r>
          </a:p>
          <a:p>
            <a:pPr marL="177800" indent="0" algn="just" eaLnBrk="1">
              <a:lnSpc>
                <a:spcPts val="43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主、耶穌基督、獨生子；主、天主、天主的羔羊，聖父之子；除免世罪者，求你垂憐我們。除免世罪者，求你俯聽我們的祈禱。坐在聖父之右者，求你垂憐我們；</a:t>
            </a:r>
          </a:p>
          <a:p>
            <a:pPr marL="177800" indent="0" algn="just" eaLnBrk="1">
              <a:lnSpc>
                <a:spcPts val="43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因為只有你是聖的，只有你是主，只有你是至高無上的。</a:t>
            </a:r>
            <a:r>
              <a:rPr lang="zh-TW" altLang="en-US" sz="3600" dirty="0">
                <a:solidFill>
                  <a:schemeClr val="bg1"/>
                </a:solidFill>
                <a:latin typeface="華康粗黑體(P)" panose="020B0700000000000000" pitchFamily="34" charset="-120"/>
                <a:ea typeface="華康粗黑體(P)" panose="020B0700000000000000" pitchFamily="34" charset="-120"/>
              </a:rPr>
              <a:t>耶穌基督，你和聖神，同享天主聖父的光榮。亞孟。</a:t>
            </a:r>
          </a:p>
        </p:txBody>
      </p:sp>
    </p:spTree>
  </p:cSld>
  <p:clrMapOvr>
    <a:masterClrMapping/>
  </p:clrMapOvr>
  <p:transition spd="slow">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E97B32F-7F0F-41CC-8E52-77B5405AA203}"/>
              </a:ext>
            </a:extLst>
          </p:cNvPr>
          <p:cNvSpPr>
            <a:spLocks noGrp="1" noChangeArrowheads="1"/>
          </p:cNvSpPr>
          <p:nvPr>
            <p:ph type="body" idx="1"/>
          </p:nvPr>
        </p:nvSpPr>
        <p:spPr>
          <a:xfrm>
            <a:off x="33205" y="116632"/>
            <a:ext cx="9144000" cy="6210300"/>
          </a:xfrm>
          <a:noFill/>
        </p:spPr>
        <p:txBody>
          <a:bodyPr/>
          <a:lstStyle/>
          <a:p>
            <a:pPr marL="0" indent="0" eaLnBrk="1" hangingPunct="1">
              <a:lnSpc>
                <a:spcPct val="97000"/>
              </a:lnSpc>
              <a:spcBef>
                <a:spcPct val="0"/>
              </a:spcBef>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集 禱 經</a:t>
            </a:r>
            <a:endPar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a:p>
            <a:pPr marL="0" indent="0" algn="just" eaLnBrk="1">
              <a:spcBef>
                <a:spcPts val="600"/>
              </a:spcBef>
              <a:buFontTx/>
              <a:buNone/>
            </a:pPr>
            <a:r>
              <a:rPr lang="zh-TW" altLang="en-US" sz="4400" dirty="0">
                <a:solidFill>
                  <a:schemeClr val="bg1"/>
                </a:solidFill>
                <a:latin typeface="華康魏碑體" panose="03000709000000000000" pitchFamily="65" charset="-120"/>
                <a:ea typeface="華康魏碑體" panose="03000709000000000000" pitchFamily="65" charset="-120"/>
              </a:rPr>
              <a:t>全能永生的天主，求你增強我們的信德、望德、愛德，並幫助我們愛慕你的誡命，獲得你的恩許。因你的聖子、我們的主耶穌基督，他和你及聖神，是唯一天主，永生永王。亞孟。</a:t>
            </a:r>
          </a:p>
        </p:txBody>
      </p:sp>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21242</TotalTime>
  <Words>4928</Words>
  <Application>Microsoft Office PowerPoint</Application>
  <PresentationFormat>如螢幕大小 (4:3)</PresentationFormat>
  <Paragraphs>286</Paragraphs>
  <Slides>60</Slides>
  <Notes>3</Notes>
  <HiddenSlides>0</HiddenSlides>
  <MMClips>0</MMClips>
  <ScaleCrop>false</ScaleCrop>
  <HeadingPairs>
    <vt:vector size="6" baseType="variant">
      <vt:variant>
        <vt:lpstr>使用字型</vt:lpstr>
      </vt:variant>
      <vt:variant>
        <vt:i4>32</vt:i4>
      </vt:variant>
      <vt:variant>
        <vt:lpstr>佈景主題</vt:lpstr>
      </vt:variant>
      <vt:variant>
        <vt:i4>7</vt:i4>
      </vt:variant>
      <vt:variant>
        <vt:lpstr>投影片標題</vt:lpstr>
      </vt:variant>
      <vt:variant>
        <vt:i4>60</vt:i4>
      </vt:variant>
    </vt:vector>
  </HeadingPairs>
  <TitlesOfParts>
    <vt:vector size="99" baseType="lpstr">
      <vt:lpstr>STXinwei</vt:lpstr>
      <vt:lpstr>金梅毛楷體</vt:lpstr>
      <vt:lpstr>金梅毛碑楷</vt:lpstr>
      <vt:lpstr>金梅毛隸書</vt:lpstr>
      <vt:lpstr>華康中黑體</vt:lpstr>
      <vt:lpstr>華康中黑體(P)</vt:lpstr>
      <vt:lpstr>華康少女文字W5</vt:lpstr>
      <vt:lpstr>華康古印體</vt:lpstr>
      <vt:lpstr>華康布丁體</vt:lpstr>
      <vt:lpstr>華康正顏楷體W5</vt:lpstr>
      <vt:lpstr>華康正顏楷體W7</vt:lpstr>
      <vt:lpstr>華康正顏楷體W7(P)</vt:lpstr>
      <vt:lpstr>華康正顏楷體W9</vt:lpstr>
      <vt:lpstr>華康正顏楷體W9(P)</vt:lpstr>
      <vt:lpstr>華康勘亭流</vt:lpstr>
      <vt:lpstr>華康粗明體</vt:lpstr>
      <vt:lpstr>華康粗黑體</vt:lpstr>
      <vt:lpstr>華康粗黑體(P)</vt:lpstr>
      <vt:lpstr>華康黑體-GB5</vt:lpstr>
      <vt:lpstr>華康標楷體</vt:lpstr>
      <vt:lpstr>華康魏碑體</vt:lpstr>
      <vt:lpstr>華康魏碑體(P)</vt:lpstr>
      <vt:lpstr>華康儷中黑</vt:lpstr>
      <vt:lpstr>華康儷中黑(P)</vt:lpstr>
      <vt:lpstr>華康儷粗宋(P)</vt:lpstr>
      <vt:lpstr>華康儷楷書</vt:lpstr>
      <vt:lpstr>新細明體</vt:lpstr>
      <vt:lpstr>標楷體</vt:lpstr>
      <vt:lpstr>Arial</vt:lpstr>
      <vt:lpstr>Calibri</vt:lpstr>
      <vt:lpstr>Times New Roman</vt:lpstr>
      <vt:lpstr>Wingdings</vt:lpstr>
      <vt:lpstr>預設簡報設計</vt:lpstr>
      <vt:lpstr>10_預設簡報設計</vt:lpstr>
      <vt:lpstr>1_預設簡報設計</vt:lpstr>
      <vt:lpstr>3_預設簡報設計</vt:lpstr>
      <vt:lpstr>15_預設簡報設計</vt:lpstr>
      <vt:lpstr>2_預設簡報設計</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Fr. Tsui</dc:creator>
  <cp:lastModifiedBy>user</cp:lastModifiedBy>
  <cp:revision>1146</cp:revision>
  <dcterms:created xsi:type="dcterms:W3CDTF">2006-09-26T01:05:23Z</dcterms:created>
  <dcterms:modified xsi:type="dcterms:W3CDTF">2025-09-22T06:29:06Z</dcterms:modified>
</cp:coreProperties>
</file>