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9719" r:id="rId2"/>
    <p:sldMasterId id="2147490032" r:id="rId3"/>
  </p:sldMasterIdLst>
  <p:notesMasterIdLst>
    <p:notesMasterId r:id="rId29"/>
  </p:notesMasterIdLst>
  <p:handoutMasterIdLst>
    <p:handoutMasterId r:id="rId30"/>
  </p:handoutMasterIdLst>
  <p:sldIdLst>
    <p:sldId id="2134" r:id="rId4"/>
    <p:sldId id="2119" r:id="rId5"/>
    <p:sldId id="2120" r:id="rId6"/>
    <p:sldId id="2122" r:id="rId7"/>
    <p:sldId id="2123" r:id="rId8"/>
    <p:sldId id="2126" r:id="rId9"/>
    <p:sldId id="2130" r:id="rId10"/>
    <p:sldId id="2422" r:id="rId11"/>
    <p:sldId id="2096" r:id="rId12"/>
    <p:sldId id="2135" r:id="rId13"/>
    <p:sldId id="2136" r:id="rId14"/>
    <p:sldId id="2137" r:id="rId15"/>
    <p:sldId id="2140" r:id="rId16"/>
    <p:sldId id="2141" r:id="rId17"/>
    <p:sldId id="2143" r:id="rId18"/>
    <p:sldId id="2144" r:id="rId19"/>
    <p:sldId id="2145" r:id="rId20"/>
    <p:sldId id="2146" r:id="rId21"/>
    <p:sldId id="2147" r:id="rId22"/>
    <p:sldId id="2154" r:id="rId23"/>
    <p:sldId id="2149" r:id="rId24"/>
    <p:sldId id="2152" r:id="rId25"/>
    <p:sldId id="2150" r:id="rId26"/>
    <p:sldId id="2151" r:id="rId27"/>
    <p:sldId id="1892" r:id="rId28"/>
  </p:sldIdLst>
  <p:sldSz cx="9144000" cy="6858000" type="screen4x3"/>
  <p:notesSz cx="9926638" cy="6797675"/>
  <p:defaultTextStyle>
    <a:defPPr>
      <a:defRPr lang="zh-TW"/>
    </a:defPPr>
    <a:lvl1pPr algn="l" rtl="0" eaLnBrk="0" fontAlgn="base" hangingPunct="0">
      <a:spcBef>
        <a:spcPct val="0"/>
      </a:spcBef>
      <a:spcAft>
        <a:spcPct val="0"/>
      </a:spcAft>
      <a:defRPr kumimoji="1" sz="4400"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sz="4400"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sz="4400"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sz="4400"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sz="4400"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sz="4400"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sz="4400"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sz="4400"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sz="4400"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xujy2@gmail.com" initials="f" lastIdx="2" clrIdx="0">
    <p:extLst>
      <p:ext uri="{19B8F6BF-5375-455C-9EA6-DF929625EA0E}">
        <p15:presenceInfo xmlns:p15="http://schemas.microsoft.com/office/powerpoint/2012/main" userId="6e7ea2678dc146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FF00"/>
    <a:srgbClr val="FF00FF"/>
    <a:srgbClr val="FF99FF"/>
    <a:srgbClr val="660066"/>
    <a:srgbClr val="9900CC"/>
    <a:srgbClr val="00CC00"/>
    <a:srgbClr val="FFFFFF"/>
    <a:srgbClr val="99FF99"/>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419" autoAdjust="0"/>
    <p:restoredTop sz="93315" autoAdjust="0"/>
  </p:normalViewPr>
  <p:slideViewPr>
    <p:cSldViewPr>
      <p:cViewPr varScale="1">
        <p:scale>
          <a:sx n="59" d="100"/>
          <a:sy n="59" d="100"/>
        </p:scale>
        <p:origin x="1284"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2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7554" name="Rectangle 2">
            <a:extLst>
              <a:ext uri="{FF2B5EF4-FFF2-40B4-BE49-F238E27FC236}">
                <a16:creationId xmlns:a16="http://schemas.microsoft.com/office/drawing/2014/main" id="{3FFC0476-8166-439A-8EF9-D64A12A374BF}"/>
              </a:ext>
            </a:extLst>
          </p:cNvPr>
          <p:cNvSpPr>
            <a:spLocks noGrp="1" noChangeArrowheads="1"/>
          </p:cNvSpPr>
          <p:nvPr>
            <p:ph type="hdr" sz="quarter"/>
          </p:nvPr>
        </p:nvSpPr>
        <p:spPr bwMode="auto">
          <a:xfrm>
            <a:off x="0" y="0"/>
            <a:ext cx="4301543" cy="339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新細明體" charset="-120"/>
              </a:defRPr>
            </a:lvl1pPr>
          </a:lstStyle>
          <a:p>
            <a:pPr>
              <a:defRPr/>
            </a:pPr>
            <a:endParaRPr lang="en-US" altLang="zh-TW"/>
          </a:p>
        </p:txBody>
      </p:sp>
      <p:sp>
        <p:nvSpPr>
          <p:cNvPr id="407555" name="Rectangle 3">
            <a:extLst>
              <a:ext uri="{FF2B5EF4-FFF2-40B4-BE49-F238E27FC236}">
                <a16:creationId xmlns:a16="http://schemas.microsoft.com/office/drawing/2014/main" id="{76F4FBBB-5A4B-48FE-A3BB-ADDECD35A277}"/>
              </a:ext>
            </a:extLst>
          </p:cNvPr>
          <p:cNvSpPr>
            <a:spLocks noGrp="1" noChangeArrowheads="1"/>
          </p:cNvSpPr>
          <p:nvPr>
            <p:ph type="dt" sz="quarter" idx="1"/>
          </p:nvPr>
        </p:nvSpPr>
        <p:spPr bwMode="auto">
          <a:xfrm>
            <a:off x="5623372" y="0"/>
            <a:ext cx="4301543" cy="339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新細明體" charset="-120"/>
              </a:defRPr>
            </a:lvl1pPr>
          </a:lstStyle>
          <a:p>
            <a:pPr>
              <a:defRPr/>
            </a:pPr>
            <a:endParaRPr lang="en-US" altLang="zh-TW"/>
          </a:p>
        </p:txBody>
      </p:sp>
      <p:sp>
        <p:nvSpPr>
          <p:cNvPr id="407556" name="Rectangle 4">
            <a:extLst>
              <a:ext uri="{FF2B5EF4-FFF2-40B4-BE49-F238E27FC236}">
                <a16:creationId xmlns:a16="http://schemas.microsoft.com/office/drawing/2014/main" id="{207F6BB9-765B-49E5-9CC8-53ADF49392A0}"/>
              </a:ext>
            </a:extLst>
          </p:cNvPr>
          <p:cNvSpPr>
            <a:spLocks noGrp="1" noChangeArrowheads="1"/>
          </p:cNvSpPr>
          <p:nvPr>
            <p:ph type="ftr" sz="quarter" idx="2"/>
          </p:nvPr>
        </p:nvSpPr>
        <p:spPr bwMode="auto">
          <a:xfrm>
            <a:off x="0" y="6456218"/>
            <a:ext cx="4301543" cy="33988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新細明體" charset="-120"/>
              </a:defRPr>
            </a:lvl1pPr>
          </a:lstStyle>
          <a:p>
            <a:pPr>
              <a:defRPr/>
            </a:pPr>
            <a:endParaRPr lang="en-US" altLang="zh-TW"/>
          </a:p>
        </p:txBody>
      </p:sp>
      <p:sp>
        <p:nvSpPr>
          <p:cNvPr id="407557" name="Rectangle 5">
            <a:extLst>
              <a:ext uri="{FF2B5EF4-FFF2-40B4-BE49-F238E27FC236}">
                <a16:creationId xmlns:a16="http://schemas.microsoft.com/office/drawing/2014/main" id="{F0E672FE-A1AF-4D9F-BB46-E1FC2414C8E0}"/>
              </a:ext>
            </a:extLst>
          </p:cNvPr>
          <p:cNvSpPr>
            <a:spLocks noGrp="1" noChangeArrowheads="1"/>
          </p:cNvSpPr>
          <p:nvPr>
            <p:ph type="sldNum" sz="quarter" idx="3"/>
          </p:nvPr>
        </p:nvSpPr>
        <p:spPr bwMode="auto">
          <a:xfrm>
            <a:off x="5623372" y="6456218"/>
            <a:ext cx="4301543" cy="33988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5085D1A6-9C3F-452C-9D0F-C9E748975285}" type="slidenum">
              <a:rPr lang="en-US" altLang="zh-TW"/>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4050" name="Rectangle 2">
            <a:extLst>
              <a:ext uri="{FF2B5EF4-FFF2-40B4-BE49-F238E27FC236}">
                <a16:creationId xmlns:a16="http://schemas.microsoft.com/office/drawing/2014/main" id="{C5918788-DB56-4D35-9655-2F39F2A5CEF3}"/>
              </a:ext>
            </a:extLst>
          </p:cNvPr>
          <p:cNvSpPr>
            <a:spLocks noGrp="1" noChangeArrowheads="1"/>
          </p:cNvSpPr>
          <p:nvPr>
            <p:ph type="hdr" sz="quarter"/>
          </p:nvPr>
        </p:nvSpPr>
        <p:spPr bwMode="auto">
          <a:xfrm>
            <a:off x="0" y="0"/>
            <a:ext cx="4301543" cy="339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新細明體" charset="-120"/>
              </a:defRPr>
            </a:lvl1pPr>
          </a:lstStyle>
          <a:p>
            <a:pPr>
              <a:defRPr/>
            </a:pPr>
            <a:endParaRPr lang="en-US" altLang="zh-TW"/>
          </a:p>
        </p:txBody>
      </p:sp>
      <p:sp>
        <p:nvSpPr>
          <p:cNvPr id="514051" name="Rectangle 3">
            <a:extLst>
              <a:ext uri="{FF2B5EF4-FFF2-40B4-BE49-F238E27FC236}">
                <a16:creationId xmlns:a16="http://schemas.microsoft.com/office/drawing/2014/main" id="{B66602A1-486D-466C-9B6C-6B32F2BCAB63}"/>
              </a:ext>
            </a:extLst>
          </p:cNvPr>
          <p:cNvSpPr>
            <a:spLocks noGrp="1" noChangeArrowheads="1"/>
          </p:cNvSpPr>
          <p:nvPr>
            <p:ph type="dt" idx="1"/>
          </p:nvPr>
        </p:nvSpPr>
        <p:spPr bwMode="auto">
          <a:xfrm>
            <a:off x="5623372" y="0"/>
            <a:ext cx="4301543" cy="339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新細明體" charset="-120"/>
              </a:defRPr>
            </a:lvl1pPr>
          </a:lstStyle>
          <a:p>
            <a:pPr>
              <a:defRPr/>
            </a:pPr>
            <a:endParaRPr lang="en-US" altLang="zh-TW"/>
          </a:p>
        </p:txBody>
      </p:sp>
      <p:sp>
        <p:nvSpPr>
          <p:cNvPr id="107524" name="Rectangle 4">
            <a:extLst>
              <a:ext uri="{FF2B5EF4-FFF2-40B4-BE49-F238E27FC236}">
                <a16:creationId xmlns:a16="http://schemas.microsoft.com/office/drawing/2014/main" id="{390F7CF1-E4D4-49ED-8108-AC8766004197}"/>
              </a:ext>
            </a:extLst>
          </p:cNvPr>
          <p:cNvSpPr>
            <a:spLocks noGrp="1" noRot="1" noChangeAspect="1" noChangeArrowheads="1" noTextEdit="1"/>
          </p:cNvSpPr>
          <p:nvPr>
            <p:ph type="sldImg" idx="2"/>
          </p:nvPr>
        </p:nvSpPr>
        <p:spPr bwMode="auto">
          <a:xfrm>
            <a:off x="3263900" y="509588"/>
            <a:ext cx="3398838"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4053" name="Rectangle 5">
            <a:extLst>
              <a:ext uri="{FF2B5EF4-FFF2-40B4-BE49-F238E27FC236}">
                <a16:creationId xmlns:a16="http://schemas.microsoft.com/office/drawing/2014/main" id="{2A0DFE17-75EB-4C1C-874D-97744AE3FFEC}"/>
              </a:ext>
            </a:extLst>
          </p:cNvPr>
          <p:cNvSpPr>
            <a:spLocks noGrp="1" noChangeArrowheads="1"/>
          </p:cNvSpPr>
          <p:nvPr>
            <p:ph type="body" sz="quarter" idx="3"/>
          </p:nvPr>
        </p:nvSpPr>
        <p:spPr bwMode="auto">
          <a:xfrm>
            <a:off x="992664" y="3228896"/>
            <a:ext cx="7941310" cy="30589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514054" name="Rectangle 6">
            <a:extLst>
              <a:ext uri="{FF2B5EF4-FFF2-40B4-BE49-F238E27FC236}">
                <a16:creationId xmlns:a16="http://schemas.microsoft.com/office/drawing/2014/main" id="{579692E3-514D-41AD-9EA6-A1FBBF73CFFF}"/>
              </a:ext>
            </a:extLst>
          </p:cNvPr>
          <p:cNvSpPr>
            <a:spLocks noGrp="1" noChangeArrowheads="1"/>
          </p:cNvSpPr>
          <p:nvPr>
            <p:ph type="ftr" sz="quarter" idx="4"/>
          </p:nvPr>
        </p:nvSpPr>
        <p:spPr bwMode="auto">
          <a:xfrm>
            <a:off x="0" y="6456218"/>
            <a:ext cx="4301543" cy="33988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新細明體" charset="-120"/>
              </a:defRPr>
            </a:lvl1pPr>
          </a:lstStyle>
          <a:p>
            <a:pPr>
              <a:defRPr/>
            </a:pPr>
            <a:endParaRPr lang="en-US" altLang="zh-TW"/>
          </a:p>
        </p:txBody>
      </p:sp>
      <p:sp>
        <p:nvSpPr>
          <p:cNvPr id="514055" name="Rectangle 7">
            <a:extLst>
              <a:ext uri="{FF2B5EF4-FFF2-40B4-BE49-F238E27FC236}">
                <a16:creationId xmlns:a16="http://schemas.microsoft.com/office/drawing/2014/main" id="{9156C933-88AA-4872-BB0F-1730B21C9F49}"/>
              </a:ext>
            </a:extLst>
          </p:cNvPr>
          <p:cNvSpPr>
            <a:spLocks noGrp="1" noChangeArrowheads="1"/>
          </p:cNvSpPr>
          <p:nvPr>
            <p:ph type="sldNum" sz="quarter" idx="5"/>
          </p:nvPr>
        </p:nvSpPr>
        <p:spPr bwMode="auto">
          <a:xfrm>
            <a:off x="5623372" y="6456218"/>
            <a:ext cx="4301543" cy="33988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6FBD419D-64CE-4550-BAA2-0242050FC719}" type="slidenum">
              <a:rPr lang="en-US" altLang="zh-TW"/>
              <a:pPr/>
              <a:t>‹#›</a:t>
            </a:fld>
            <a:endParaRPr lang="en-US" altLang="zh-TW"/>
          </a:p>
        </p:txBody>
      </p:sp>
    </p:spTree>
    <p:extLst>
      <p:ext uri="{BB962C8B-B14F-4D97-AF65-F5344CB8AC3E}">
        <p14:creationId xmlns:p14="http://schemas.microsoft.com/office/powerpoint/2010/main" val="30833881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charset="-120"/>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新細明體"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a:extLst>
              <a:ext uri="{FF2B5EF4-FFF2-40B4-BE49-F238E27FC236}">
                <a16:creationId xmlns:a16="http://schemas.microsoft.com/office/drawing/2014/main" id="{D0CB4F53-88CB-4C33-AB79-DD0F3B09A942}"/>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1E448C0C-11EC-4F14-87EE-6E1BFC0905F0}"/>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085212E5-D105-40CA-98B0-0FE6ED125418}"/>
              </a:ext>
            </a:extLst>
          </p:cNvPr>
          <p:cNvSpPr>
            <a:spLocks noGrp="1" noChangeArrowheads="1"/>
          </p:cNvSpPr>
          <p:nvPr>
            <p:ph type="sldNum" sz="quarter" idx="12"/>
          </p:nvPr>
        </p:nvSpPr>
        <p:spPr>
          <a:ln/>
        </p:spPr>
        <p:txBody>
          <a:bodyPr/>
          <a:lstStyle>
            <a:lvl1pPr>
              <a:defRPr/>
            </a:lvl1pPr>
          </a:lstStyle>
          <a:p>
            <a:fld id="{4FAB1DE2-F14C-4215-862D-7892FFAF1AA8}" type="slidenum">
              <a:rPr lang="en-US" altLang="zh-TW"/>
              <a:pPr/>
              <a:t>‹#›</a:t>
            </a:fld>
            <a:endParaRPr lang="en-US" altLang="zh-TW"/>
          </a:p>
        </p:txBody>
      </p:sp>
    </p:spTree>
    <p:extLst>
      <p:ext uri="{BB962C8B-B14F-4D97-AF65-F5344CB8AC3E}">
        <p14:creationId xmlns:p14="http://schemas.microsoft.com/office/powerpoint/2010/main" val="1601272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ABE7A2BA-EB09-413F-8D13-A2CABB08481E}"/>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6C1E3401-E0DA-4C7C-A41A-CEAB4B05DCFD}"/>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1E8BF680-25AB-43B7-A87A-AAF2426CEA83}"/>
              </a:ext>
            </a:extLst>
          </p:cNvPr>
          <p:cNvSpPr>
            <a:spLocks noGrp="1" noChangeArrowheads="1"/>
          </p:cNvSpPr>
          <p:nvPr>
            <p:ph type="sldNum" sz="quarter" idx="12"/>
          </p:nvPr>
        </p:nvSpPr>
        <p:spPr>
          <a:ln/>
        </p:spPr>
        <p:txBody>
          <a:bodyPr/>
          <a:lstStyle>
            <a:lvl1pPr>
              <a:defRPr/>
            </a:lvl1pPr>
          </a:lstStyle>
          <a:p>
            <a:fld id="{38909520-5D08-4EEA-B917-6A59948C37BD}" type="slidenum">
              <a:rPr lang="en-US" altLang="zh-TW"/>
              <a:pPr/>
              <a:t>‹#›</a:t>
            </a:fld>
            <a:endParaRPr lang="en-US" altLang="zh-TW"/>
          </a:p>
        </p:txBody>
      </p:sp>
    </p:spTree>
    <p:extLst>
      <p:ext uri="{BB962C8B-B14F-4D97-AF65-F5344CB8AC3E}">
        <p14:creationId xmlns:p14="http://schemas.microsoft.com/office/powerpoint/2010/main" val="3219469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a:extLst>
              <a:ext uri="{FF2B5EF4-FFF2-40B4-BE49-F238E27FC236}">
                <a16:creationId xmlns:a16="http://schemas.microsoft.com/office/drawing/2014/main" id="{06409627-6BD5-4314-9E1E-D18584C2BAC6}"/>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6BD1EF38-E3B7-46A4-B80C-2F1222D14FA1}"/>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899F67AB-5564-442C-A050-1915E1C721E7}"/>
              </a:ext>
            </a:extLst>
          </p:cNvPr>
          <p:cNvSpPr>
            <a:spLocks noGrp="1" noChangeArrowheads="1"/>
          </p:cNvSpPr>
          <p:nvPr>
            <p:ph type="sldNum" sz="quarter" idx="12"/>
          </p:nvPr>
        </p:nvSpPr>
        <p:spPr>
          <a:ln/>
        </p:spPr>
        <p:txBody>
          <a:bodyPr/>
          <a:lstStyle>
            <a:lvl1pPr>
              <a:defRPr/>
            </a:lvl1pPr>
          </a:lstStyle>
          <a:p>
            <a:fld id="{2973C09F-C630-4253-95B7-64CE41D1C284}" type="slidenum">
              <a:rPr lang="en-US" altLang="zh-TW"/>
              <a:pPr/>
              <a:t>‹#›</a:t>
            </a:fld>
            <a:endParaRPr lang="en-US" altLang="zh-TW"/>
          </a:p>
        </p:txBody>
      </p:sp>
    </p:spTree>
    <p:extLst>
      <p:ext uri="{BB962C8B-B14F-4D97-AF65-F5344CB8AC3E}">
        <p14:creationId xmlns:p14="http://schemas.microsoft.com/office/powerpoint/2010/main" val="315728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a:extLst>
              <a:ext uri="{FF2B5EF4-FFF2-40B4-BE49-F238E27FC236}">
                <a16:creationId xmlns:a16="http://schemas.microsoft.com/office/drawing/2014/main" id="{84543C6E-646C-4A56-A568-DCEF1898FF84}"/>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9E097579-A445-404A-9C2E-D3F5667ADFA4}"/>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557836CB-2679-4F3B-A10E-B0A7D34EE695}"/>
              </a:ext>
            </a:extLst>
          </p:cNvPr>
          <p:cNvSpPr>
            <a:spLocks noGrp="1" noChangeArrowheads="1"/>
          </p:cNvSpPr>
          <p:nvPr>
            <p:ph type="sldNum" sz="quarter" idx="12"/>
          </p:nvPr>
        </p:nvSpPr>
        <p:spPr>
          <a:ln/>
        </p:spPr>
        <p:txBody>
          <a:bodyPr/>
          <a:lstStyle>
            <a:lvl1pPr>
              <a:defRPr/>
            </a:lvl1pPr>
          </a:lstStyle>
          <a:p>
            <a:fld id="{DE0D97C0-9900-4766-844D-99AF0F7A598C}" type="slidenum">
              <a:rPr lang="en-US" altLang="zh-TW"/>
              <a:pPr/>
              <a:t>‹#›</a:t>
            </a:fld>
            <a:endParaRPr lang="en-US" altLang="zh-TW"/>
          </a:p>
        </p:txBody>
      </p:sp>
    </p:spTree>
    <p:extLst>
      <p:ext uri="{BB962C8B-B14F-4D97-AF65-F5344CB8AC3E}">
        <p14:creationId xmlns:p14="http://schemas.microsoft.com/office/powerpoint/2010/main" val="231289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a:extLst>
              <a:ext uri="{FF2B5EF4-FFF2-40B4-BE49-F238E27FC236}">
                <a16:creationId xmlns:a16="http://schemas.microsoft.com/office/drawing/2014/main" id="{F3DEFBF4-078F-4966-BE1D-265E1F15DBCE}"/>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a:extLst>
              <a:ext uri="{FF2B5EF4-FFF2-40B4-BE49-F238E27FC236}">
                <a16:creationId xmlns:a16="http://schemas.microsoft.com/office/drawing/2014/main" id="{E014BE9B-110F-4633-935E-56B8EC345BAF}"/>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a:extLst>
              <a:ext uri="{FF2B5EF4-FFF2-40B4-BE49-F238E27FC236}">
                <a16:creationId xmlns:a16="http://schemas.microsoft.com/office/drawing/2014/main" id="{A8020874-BFA7-4F79-9EEA-71D17C1427F7}"/>
              </a:ext>
            </a:extLst>
          </p:cNvPr>
          <p:cNvSpPr>
            <a:spLocks noGrp="1" noChangeArrowheads="1"/>
          </p:cNvSpPr>
          <p:nvPr>
            <p:ph type="sldNum" sz="quarter" idx="12"/>
          </p:nvPr>
        </p:nvSpPr>
        <p:spPr>
          <a:ln/>
        </p:spPr>
        <p:txBody>
          <a:bodyPr/>
          <a:lstStyle>
            <a:lvl1pPr>
              <a:defRPr/>
            </a:lvl1pPr>
          </a:lstStyle>
          <a:p>
            <a:fld id="{3BDF69A0-4600-4BEB-83B2-301BEF624616}" type="slidenum">
              <a:rPr lang="en-US" altLang="zh-TW"/>
              <a:pPr/>
              <a:t>‹#›</a:t>
            </a:fld>
            <a:endParaRPr lang="en-US" altLang="zh-TW"/>
          </a:p>
        </p:txBody>
      </p:sp>
    </p:spTree>
    <p:extLst>
      <p:ext uri="{BB962C8B-B14F-4D97-AF65-F5344CB8AC3E}">
        <p14:creationId xmlns:p14="http://schemas.microsoft.com/office/powerpoint/2010/main" val="2901077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a:extLst>
              <a:ext uri="{FF2B5EF4-FFF2-40B4-BE49-F238E27FC236}">
                <a16:creationId xmlns:a16="http://schemas.microsoft.com/office/drawing/2014/main" id="{DD9B7BFF-007E-484A-BBCA-CF9102304E56}"/>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a:extLst>
              <a:ext uri="{FF2B5EF4-FFF2-40B4-BE49-F238E27FC236}">
                <a16:creationId xmlns:a16="http://schemas.microsoft.com/office/drawing/2014/main" id="{FCF2C31F-F6D7-452E-AF76-6441258C45F6}"/>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a:extLst>
              <a:ext uri="{FF2B5EF4-FFF2-40B4-BE49-F238E27FC236}">
                <a16:creationId xmlns:a16="http://schemas.microsoft.com/office/drawing/2014/main" id="{AA9315B6-8018-4AC2-9084-FEAB60990D4D}"/>
              </a:ext>
            </a:extLst>
          </p:cNvPr>
          <p:cNvSpPr>
            <a:spLocks noGrp="1" noChangeArrowheads="1"/>
          </p:cNvSpPr>
          <p:nvPr>
            <p:ph type="sldNum" sz="quarter" idx="12"/>
          </p:nvPr>
        </p:nvSpPr>
        <p:spPr>
          <a:ln/>
        </p:spPr>
        <p:txBody>
          <a:bodyPr/>
          <a:lstStyle>
            <a:lvl1pPr>
              <a:defRPr/>
            </a:lvl1pPr>
          </a:lstStyle>
          <a:p>
            <a:fld id="{A8260FEF-D8F4-425E-809D-72E9AD6BBDFC}" type="slidenum">
              <a:rPr lang="en-US" altLang="zh-TW"/>
              <a:pPr/>
              <a:t>‹#›</a:t>
            </a:fld>
            <a:endParaRPr lang="en-US" altLang="zh-TW"/>
          </a:p>
        </p:txBody>
      </p:sp>
    </p:spTree>
    <p:extLst>
      <p:ext uri="{BB962C8B-B14F-4D97-AF65-F5344CB8AC3E}">
        <p14:creationId xmlns:p14="http://schemas.microsoft.com/office/powerpoint/2010/main" val="27982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D4EAB4A-C4DB-45B9-A12C-4E783868C69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a:extLst>
              <a:ext uri="{FF2B5EF4-FFF2-40B4-BE49-F238E27FC236}">
                <a16:creationId xmlns:a16="http://schemas.microsoft.com/office/drawing/2014/main" id="{D17D0FD3-4A4E-40DE-BADF-521FE3767B72}"/>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a:extLst>
              <a:ext uri="{FF2B5EF4-FFF2-40B4-BE49-F238E27FC236}">
                <a16:creationId xmlns:a16="http://schemas.microsoft.com/office/drawing/2014/main" id="{32C76135-7344-43D1-A5F5-349344A7032D}"/>
              </a:ext>
            </a:extLst>
          </p:cNvPr>
          <p:cNvSpPr>
            <a:spLocks noGrp="1" noChangeArrowheads="1"/>
          </p:cNvSpPr>
          <p:nvPr>
            <p:ph type="sldNum" sz="quarter" idx="12"/>
          </p:nvPr>
        </p:nvSpPr>
        <p:spPr>
          <a:ln/>
        </p:spPr>
        <p:txBody>
          <a:bodyPr/>
          <a:lstStyle>
            <a:lvl1pPr>
              <a:defRPr/>
            </a:lvl1pPr>
          </a:lstStyle>
          <a:p>
            <a:fld id="{B7D1E05D-CA04-496B-A340-054554C63C5B}" type="slidenum">
              <a:rPr lang="en-US" altLang="zh-TW"/>
              <a:pPr/>
              <a:t>‹#›</a:t>
            </a:fld>
            <a:endParaRPr lang="en-US" altLang="zh-TW"/>
          </a:p>
        </p:txBody>
      </p:sp>
    </p:spTree>
    <p:extLst>
      <p:ext uri="{BB962C8B-B14F-4D97-AF65-F5344CB8AC3E}">
        <p14:creationId xmlns:p14="http://schemas.microsoft.com/office/powerpoint/2010/main" val="4113688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6B1EDF9E-D669-4425-ADD5-6E3BD3A638CD}"/>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756950CD-26F8-41D5-A899-E222F7A6EAD1}"/>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B577EA79-5160-426B-8863-A1B97CF6321C}"/>
              </a:ext>
            </a:extLst>
          </p:cNvPr>
          <p:cNvSpPr>
            <a:spLocks noGrp="1" noChangeArrowheads="1"/>
          </p:cNvSpPr>
          <p:nvPr>
            <p:ph type="sldNum" sz="quarter" idx="12"/>
          </p:nvPr>
        </p:nvSpPr>
        <p:spPr>
          <a:ln/>
        </p:spPr>
        <p:txBody>
          <a:bodyPr/>
          <a:lstStyle>
            <a:lvl1pPr>
              <a:defRPr/>
            </a:lvl1pPr>
          </a:lstStyle>
          <a:p>
            <a:fld id="{1A7E31DD-301C-4C39-B2D6-AF24263E4746}" type="slidenum">
              <a:rPr lang="en-US" altLang="zh-TW"/>
              <a:pPr/>
              <a:t>‹#›</a:t>
            </a:fld>
            <a:endParaRPr lang="en-US" altLang="zh-TW"/>
          </a:p>
        </p:txBody>
      </p:sp>
    </p:spTree>
    <p:extLst>
      <p:ext uri="{BB962C8B-B14F-4D97-AF65-F5344CB8AC3E}">
        <p14:creationId xmlns:p14="http://schemas.microsoft.com/office/powerpoint/2010/main" val="3960182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CD1485E0-93B6-49F3-A808-098C7D4D57F8}"/>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F7A962A8-7460-4961-8096-D5E371A7F6AA}"/>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8C9021C9-4693-4AE8-8C57-CDC70404053F}"/>
              </a:ext>
            </a:extLst>
          </p:cNvPr>
          <p:cNvSpPr>
            <a:spLocks noGrp="1" noChangeArrowheads="1"/>
          </p:cNvSpPr>
          <p:nvPr>
            <p:ph type="sldNum" sz="quarter" idx="12"/>
          </p:nvPr>
        </p:nvSpPr>
        <p:spPr>
          <a:ln/>
        </p:spPr>
        <p:txBody>
          <a:bodyPr/>
          <a:lstStyle>
            <a:lvl1pPr>
              <a:defRPr/>
            </a:lvl1pPr>
          </a:lstStyle>
          <a:p>
            <a:fld id="{0F0BA19C-AFAE-4D59-8A63-A0B75D146332}" type="slidenum">
              <a:rPr lang="en-US" altLang="zh-TW"/>
              <a:pPr/>
              <a:t>‹#›</a:t>
            </a:fld>
            <a:endParaRPr lang="en-US" altLang="zh-TW"/>
          </a:p>
        </p:txBody>
      </p:sp>
    </p:spTree>
    <p:extLst>
      <p:ext uri="{BB962C8B-B14F-4D97-AF65-F5344CB8AC3E}">
        <p14:creationId xmlns:p14="http://schemas.microsoft.com/office/powerpoint/2010/main" val="278126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EF940FA1-01BC-48A7-B4B5-CB6D00B8F9EC}"/>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5BC251F2-60E3-4296-BFCE-EB8C0E3FF197}"/>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7BBFBC5B-5423-4FD1-BCE6-8FC7BF67AE70}"/>
              </a:ext>
            </a:extLst>
          </p:cNvPr>
          <p:cNvSpPr>
            <a:spLocks noGrp="1" noChangeArrowheads="1"/>
          </p:cNvSpPr>
          <p:nvPr>
            <p:ph type="sldNum" sz="quarter" idx="12"/>
          </p:nvPr>
        </p:nvSpPr>
        <p:spPr>
          <a:ln/>
        </p:spPr>
        <p:txBody>
          <a:bodyPr/>
          <a:lstStyle>
            <a:lvl1pPr>
              <a:defRPr/>
            </a:lvl1pPr>
          </a:lstStyle>
          <a:p>
            <a:fld id="{DC14375D-8CD9-46AF-8C41-09E335183E65}" type="slidenum">
              <a:rPr lang="en-US" altLang="zh-TW"/>
              <a:pPr/>
              <a:t>‹#›</a:t>
            </a:fld>
            <a:endParaRPr lang="en-US" altLang="zh-TW"/>
          </a:p>
        </p:txBody>
      </p:sp>
    </p:spTree>
    <p:extLst>
      <p:ext uri="{BB962C8B-B14F-4D97-AF65-F5344CB8AC3E}">
        <p14:creationId xmlns:p14="http://schemas.microsoft.com/office/powerpoint/2010/main" val="2061064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A662272B-A9A6-478C-B476-EF425841A8F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B55A9ED6-29CA-4D33-9F13-90A2E5A12378}"/>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15AAE814-BD3E-41DF-B881-23B6928BED93}"/>
              </a:ext>
            </a:extLst>
          </p:cNvPr>
          <p:cNvSpPr>
            <a:spLocks noGrp="1" noChangeArrowheads="1"/>
          </p:cNvSpPr>
          <p:nvPr>
            <p:ph type="sldNum" sz="quarter" idx="12"/>
          </p:nvPr>
        </p:nvSpPr>
        <p:spPr>
          <a:ln/>
        </p:spPr>
        <p:txBody>
          <a:bodyPr/>
          <a:lstStyle>
            <a:lvl1pPr>
              <a:defRPr/>
            </a:lvl1pPr>
          </a:lstStyle>
          <a:p>
            <a:fld id="{1AA957E7-43B0-4056-AFF1-BC1FCBEFCE1A}" type="slidenum">
              <a:rPr lang="en-US" altLang="zh-TW"/>
              <a:pPr/>
              <a:t>‹#›</a:t>
            </a:fld>
            <a:endParaRPr lang="en-US" altLang="zh-TW"/>
          </a:p>
        </p:txBody>
      </p:sp>
    </p:spTree>
    <p:extLst>
      <p:ext uri="{BB962C8B-B14F-4D97-AF65-F5344CB8AC3E}">
        <p14:creationId xmlns:p14="http://schemas.microsoft.com/office/powerpoint/2010/main" val="3265269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a:extLst>
              <a:ext uri="{FF2B5EF4-FFF2-40B4-BE49-F238E27FC236}">
                <a16:creationId xmlns:a16="http://schemas.microsoft.com/office/drawing/2014/main" id="{CEBD0CB7-2083-43C6-A1FE-F6AFE1FBBA0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7D21FA05-F693-4AEA-99C4-CB234BDDE557}"/>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5E90880E-4D09-411D-A86E-FF877E972388}"/>
              </a:ext>
            </a:extLst>
          </p:cNvPr>
          <p:cNvSpPr>
            <a:spLocks noGrp="1" noChangeArrowheads="1"/>
          </p:cNvSpPr>
          <p:nvPr>
            <p:ph type="sldNum" sz="quarter" idx="12"/>
          </p:nvPr>
        </p:nvSpPr>
        <p:spPr>
          <a:ln/>
        </p:spPr>
        <p:txBody>
          <a:bodyPr/>
          <a:lstStyle>
            <a:lvl1pPr>
              <a:defRPr/>
            </a:lvl1pPr>
          </a:lstStyle>
          <a:p>
            <a:fld id="{473EAD3B-D202-412A-96D1-6259709983BD}" type="slidenum">
              <a:rPr lang="en-US" altLang="zh-TW"/>
              <a:pPr/>
              <a:t>‹#›</a:t>
            </a:fld>
            <a:endParaRPr lang="en-US" altLang="zh-TW"/>
          </a:p>
        </p:txBody>
      </p:sp>
    </p:spTree>
    <p:extLst>
      <p:ext uri="{BB962C8B-B14F-4D97-AF65-F5344CB8AC3E}">
        <p14:creationId xmlns:p14="http://schemas.microsoft.com/office/powerpoint/2010/main" val="3695839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a:extLst>
              <a:ext uri="{FF2B5EF4-FFF2-40B4-BE49-F238E27FC236}">
                <a16:creationId xmlns:a16="http://schemas.microsoft.com/office/drawing/2014/main" id="{6B1BA1B9-80A5-47BB-AE94-5886B4D1DD14}"/>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1DDDDF2D-A4D0-4E59-A260-C7CC2C4F634C}"/>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00C56D1E-4A62-4589-AE93-3790E80644D8}"/>
              </a:ext>
            </a:extLst>
          </p:cNvPr>
          <p:cNvSpPr>
            <a:spLocks noGrp="1" noChangeArrowheads="1"/>
          </p:cNvSpPr>
          <p:nvPr>
            <p:ph type="sldNum" sz="quarter" idx="12"/>
          </p:nvPr>
        </p:nvSpPr>
        <p:spPr>
          <a:ln/>
        </p:spPr>
        <p:txBody>
          <a:bodyPr/>
          <a:lstStyle>
            <a:lvl1pPr>
              <a:defRPr/>
            </a:lvl1pPr>
          </a:lstStyle>
          <a:p>
            <a:pPr>
              <a:defRPr/>
            </a:pPr>
            <a:fld id="{5EC7E1B0-9EC0-4677-833D-06C393E8CBD2}" type="slidenum">
              <a:rPr lang="en-US" altLang="zh-TW"/>
              <a:pPr>
                <a:defRPr/>
              </a:pPr>
              <a:t>‹#›</a:t>
            </a:fld>
            <a:endParaRPr lang="en-US" altLang="zh-TW"/>
          </a:p>
        </p:txBody>
      </p:sp>
    </p:spTree>
    <p:extLst>
      <p:ext uri="{BB962C8B-B14F-4D97-AF65-F5344CB8AC3E}">
        <p14:creationId xmlns:p14="http://schemas.microsoft.com/office/powerpoint/2010/main" val="1143137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929D06C7-3459-43EE-BDBF-4A89924E2D9A}"/>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B6BF6B9E-0B4B-45FB-A864-4197464B7FF0}"/>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9BE811F5-4019-4B4D-B706-8E4410C0B127}"/>
              </a:ext>
            </a:extLst>
          </p:cNvPr>
          <p:cNvSpPr>
            <a:spLocks noGrp="1" noChangeArrowheads="1"/>
          </p:cNvSpPr>
          <p:nvPr>
            <p:ph type="sldNum" sz="quarter" idx="12"/>
          </p:nvPr>
        </p:nvSpPr>
        <p:spPr>
          <a:ln/>
        </p:spPr>
        <p:txBody>
          <a:bodyPr/>
          <a:lstStyle>
            <a:lvl1pPr>
              <a:defRPr/>
            </a:lvl1pPr>
          </a:lstStyle>
          <a:p>
            <a:pPr>
              <a:defRPr/>
            </a:pPr>
            <a:fld id="{B4CB0E81-DFB2-4306-AE9C-4AA3B3243FE8}" type="slidenum">
              <a:rPr lang="en-US" altLang="zh-TW"/>
              <a:pPr>
                <a:defRPr/>
              </a:pPr>
              <a:t>‹#›</a:t>
            </a:fld>
            <a:endParaRPr lang="en-US" altLang="zh-TW"/>
          </a:p>
        </p:txBody>
      </p:sp>
    </p:spTree>
    <p:extLst>
      <p:ext uri="{BB962C8B-B14F-4D97-AF65-F5344CB8AC3E}">
        <p14:creationId xmlns:p14="http://schemas.microsoft.com/office/powerpoint/2010/main" val="1273390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a:extLst>
              <a:ext uri="{FF2B5EF4-FFF2-40B4-BE49-F238E27FC236}">
                <a16:creationId xmlns:a16="http://schemas.microsoft.com/office/drawing/2014/main" id="{8E9177A2-C34A-44E1-8648-881D74EB1A5B}"/>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BDFB4D50-31FE-48AC-B9FD-C991E35CF8B5}"/>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D66A76EF-E0B2-452E-8251-600643A077EF}"/>
              </a:ext>
            </a:extLst>
          </p:cNvPr>
          <p:cNvSpPr>
            <a:spLocks noGrp="1" noChangeArrowheads="1"/>
          </p:cNvSpPr>
          <p:nvPr>
            <p:ph type="sldNum" sz="quarter" idx="12"/>
          </p:nvPr>
        </p:nvSpPr>
        <p:spPr>
          <a:ln/>
        </p:spPr>
        <p:txBody>
          <a:bodyPr/>
          <a:lstStyle>
            <a:lvl1pPr>
              <a:defRPr/>
            </a:lvl1pPr>
          </a:lstStyle>
          <a:p>
            <a:pPr>
              <a:defRPr/>
            </a:pPr>
            <a:fld id="{CA41D597-6984-4660-AF26-EA33E11F223F}" type="slidenum">
              <a:rPr lang="en-US" altLang="zh-TW"/>
              <a:pPr>
                <a:defRPr/>
              </a:pPr>
              <a:t>‹#›</a:t>
            </a:fld>
            <a:endParaRPr lang="en-US" altLang="zh-TW"/>
          </a:p>
        </p:txBody>
      </p:sp>
    </p:spTree>
    <p:extLst>
      <p:ext uri="{BB962C8B-B14F-4D97-AF65-F5344CB8AC3E}">
        <p14:creationId xmlns:p14="http://schemas.microsoft.com/office/powerpoint/2010/main" val="2717045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a:extLst>
              <a:ext uri="{FF2B5EF4-FFF2-40B4-BE49-F238E27FC236}">
                <a16:creationId xmlns:a16="http://schemas.microsoft.com/office/drawing/2014/main" id="{9E49B45A-79A7-423D-BABD-E54649D3D99C}"/>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862119C8-36DF-42FA-B727-5DF24DC69807}"/>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080C2522-B0B4-4E4B-B3AF-A0D1C692CEA0}"/>
              </a:ext>
            </a:extLst>
          </p:cNvPr>
          <p:cNvSpPr>
            <a:spLocks noGrp="1" noChangeArrowheads="1"/>
          </p:cNvSpPr>
          <p:nvPr>
            <p:ph type="sldNum" sz="quarter" idx="12"/>
          </p:nvPr>
        </p:nvSpPr>
        <p:spPr>
          <a:ln/>
        </p:spPr>
        <p:txBody>
          <a:bodyPr/>
          <a:lstStyle>
            <a:lvl1pPr>
              <a:defRPr/>
            </a:lvl1pPr>
          </a:lstStyle>
          <a:p>
            <a:pPr>
              <a:defRPr/>
            </a:pPr>
            <a:fld id="{712A1AEA-4D6F-4016-9F83-E47284FC26B4}" type="slidenum">
              <a:rPr lang="en-US" altLang="zh-TW"/>
              <a:pPr>
                <a:defRPr/>
              </a:pPr>
              <a:t>‹#›</a:t>
            </a:fld>
            <a:endParaRPr lang="en-US" altLang="zh-TW"/>
          </a:p>
        </p:txBody>
      </p:sp>
    </p:spTree>
    <p:extLst>
      <p:ext uri="{BB962C8B-B14F-4D97-AF65-F5344CB8AC3E}">
        <p14:creationId xmlns:p14="http://schemas.microsoft.com/office/powerpoint/2010/main" val="1997852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a:extLst>
              <a:ext uri="{FF2B5EF4-FFF2-40B4-BE49-F238E27FC236}">
                <a16:creationId xmlns:a16="http://schemas.microsoft.com/office/drawing/2014/main" id="{2B6C2190-B7D8-47A4-AA3C-03D15275F740}"/>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a:extLst>
              <a:ext uri="{FF2B5EF4-FFF2-40B4-BE49-F238E27FC236}">
                <a16:creationId xmlns:a16="http://schemas.microsoft.com/office/drawing/2014/main" id="{A8175838-B24A-4816-A95E-A1DF8C40B799}"/>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a:extLst>
              <a:ext uri="{FF2B5EF4-FFF2-40B4-BE49-F238E27FC236}">
                <a16:creationId xmlns:a16="http://schemas.microsoft.com/office/drawing/2014/main" id="{D5F39CCB-44A5-42AA-8734-702871C4AC58}"/>
              </a:ext>
            </a:extLst>
          </p:cNvPr>
          <p:cNvSpPr>
            <a:spLocks noGrp="1" noChangeArrowheads="1"/>
          </p:cNvSpPr>
          <p:nvPr>
            <p:ph type="sldNum" sz="quarter" idx="12"/>
          </p:nvPr>
        </p:nvSpPr>
        <p:spPr>
          <a:ln/>
        </p:spPr>
        <p:txBody>
          <a:bodyPr/>
          <a:lstStyle>
            <a:lvl1pPr>
              <a:defRPr/>
            </a:lvl1pPr>
          </a:lstStyle>
          <a:p>
            <a:pPr>
              <a:defRPr/>
            </a:pPr>
            <a:fld id="{E129834D-F101-4939-A509-4E033B6A97B7}" type="slidenum">
              <a:rPr lang="en-US" altLang="zh-TW"/>
              <a:pPr>
                <a:defRPr/>
              </a:pPr>
              <a:t>‹#›</a:t>
            </a:fld>
            <a:endParaRPr lang="en-US" altLang="zh-TW"/>
          </a:p>
        </p:txBody>
      </p:sp>
    </p:spTree>
    <p:extLst>
      <p:ext uri="{BB962C8B-B14F-4D97-AF65-F5344CB8AC3E}">
        <p14:creationId xmlns:p14="http://schemas.microsoft.com/office/powerpoint/2010/main" val="4194518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a:extLst>
              <a:ext uri="{FF2B5EF4-FFF2-40B4-BE49-F238E27FC236}">
                <a16:creationId xmlns:a16="http://schemas.microsoft.com/office/drawing/2014/main" id="{2E97AAC2-84E6-484B-BBC1-87E1162493CD}"/>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a:extLst>
              <a:ext uri="{FF2B5EF4-FFF2-40B4-BE49-F238E27FC236}">
                <a16:creationId xmlns:a16="http://schemas.microsoft.com/office/drawing/2014/main" id="{E23DA3B7-334A-4D43-9C72-595E8101872A}"/>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a:extLst>
              <a:ext uri="{FF2B5EF4-FFF2-40B4-BE49-F238E27FC236}">
                <a16:creationId xmlns:a16="http://schemas.microsoft.com/office/drawing/2014/main" id="{C0D54346-06DF-423C-ADAA-2612E32C8B66}"/>
              </a:ext>
            </a:extLst>
          </p:cNvPr>
          <p:cNvSpPr>
            <a:spLocks noGrp="1" noChangeArrowheads="1"/>
          </p:cNvSpPr>
          <p:nvPr>
            <p:ph type="sldNum" sz="quarter" idx="12"/>
          </p:nvPr>
        </p:nvSpPr>
        <p:spPr>
          <a:ln/>
        </p:spPr>
        <p:txBody>
          <a:bodyPr/>
          <a:lstStyle>
            <a:lvl1pPr>
              <a:defRPr/>
            </a:lvl1pPr>
          </a:lstStyle>
          <a:p>
            <a:pPr>
              <a:defRPr/>
            </a:pPr>
            <a:fld id="{0191CC6C-A0CA-4027-990A-46672CBEF585}" type="slidenum">
              <a:rPr lang="en-US" altLang="zh-TW"/>
              <a:pPr>
                <a:defRPr/>
              </a:pPr>
              <a:t>‹#›</a:t>
            </a:fld>
            <a:endParaRPr lang="en-US" altLang="zh-TW"/>
          </a:p>
        </p:txBody>
      </p:sp>
    </p:spTree>
    <p:extLst>
      <p:ext uri="{BB962C8B-B14F-4D97-AF65-F5344CB8AC3E}">
        <p14:creationId xmlns:p14="http://schemas.microsoft.com/office/powerpoint/2010/main" val="14456308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8C324BE-76BA-486B-980E-81AB4E36E4BB}"/>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a:extLst>
              <a:ext uri="{FF2B5EF4-FFF2-40B4-BE49-F238E27FC236}">
                <a16:creationId xmlns:a16="http://schemas.microsoft.com/office/drawing/2014/main" id="{E89123F3-9D6B-4447-9C28-A0AAE956E267}"/>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a:extLst>
              <a:ext uri="{FF2B5EF4-FFF2-40B4-BE49-F238E27FC236}">
                <a16:creationId xmlns:a16="http://schemas.microsoft.com/office/drawing/2014/main" id="{EACFF776-9683-47EB-966F-B3733C86815A}"/>
              </a:ext>
            </a:extLst>
          </p:cNvPr>
          <p:cNvSpPr>
            <a:spLocks noGrp="1" noChangeArrowheads="1"/>
          </p:cNvSpPr>
          <p:nvPr>
            <p:ph type="sldNum" sz="quarter" idx="12"/>
          </p:nvPr>
        </p:nvSpPr>
        <p:spPr>
          <a:ln/>
        </p:spPr>
        <p:txBody>
          <a:bodyPr/>
          <a:lstStyle>
            <a:lvl1pPr>
              <a:defRPr/>
            </a:lvl1pPr>
          </a:lstStyle>
          <a:p>
            <a:pPr>
              <a:defRPr/>
            </a:pPr>
            <a:fld id="{8F159C79-ACD3-4E88-9933-C98A0DFFF5FE}" type="slidenum">
              <a:rPr lang="en-US" altLang="zh-TW"/>
              <a:pPr>
                <a:defRPr/>
              </a:pPr>
              <a:t>‹#›</a:t>
            </a:fld>
            <a:endParaRPr lang="en-US" altLang="zh-TW"/>
          </a:p>
        </p:txBody>
      </p:sp>
    </p:spTree>
    <p:extLst>
      <p:ext uri="{BB962C8B-B14F-4D97-AF65-F5344CB8AC3E}">
        <p14:creationId xmlns:p14="http://schemas.microsoft.com/office/powerpoint/2010/main" val="4011887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8F0E53CD-C280-4967-84A6-B110BEE9EC3B}"/>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594CDF21-E72A-45C2-A164-7EAFCF851359}"/>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57316F7A-3189-4CE2-8E7B-C35F4AA91C7B}"/>
              </a:ext>
            </a:extLst>
          </p:cNvPr>
          <p:cNvSpPr>
            <a:spLocks noGrp="1" noChangeArrowheads="1"/>
          </p:cNvSpPr>
          <p:nvPr>
            <p:ph type="sldNum" sz="quarter" idx="12"/>
          </p:nvPr>
        </p:nvSpPr>
        <p:spPr>
          <a:ln/>
        </p:spPr>
        <p:txBody>
          <a:bodyPr/>
          <a:lstStyle>
            <a:lvl1pPr>
              <a:defRPr/>
            </a:lvl1pPr>
          </a:lstStyle>
          <a:p>
            <a:pPr>
              <a:defRPr/>
            </a:pPr>
            <a:fld id="{45FD4B45-79D1-4A7D-BDB6-BF1062B4DA39}" type="slidenum">
              <a:rPr lang="en-US" altLang="zh-TW"/>
              <a:pPr>
                <a:defRPr/>
              </a:pPr>
              <a:t>‹#›</a:t>
            </a:fld>
            <a:endParaRPr lang="en-US" altLang="zh-TW"/>
          </a:p>
        </p:txBody>
      </p:sp>
    </p:spTree>
    <p:extLst>
      <p:ext uri="{BB962C8B-B14F-4D97-AF65-F5344CB8AC3E}">
        <p14:creationId xmlns:p14="http://schemas.microsoft.com/office/powerpoint/2010/main" val="2655346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383388CA-0573-45D1-A517-B20DFCB2B7D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EA69F143-C875-4288-988B-542E28453140}"/>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F4C82513-1482-442C-BBD3-5B0B7D8176C5}"/>
              </a:ext>
            </a:extLst>
          </p:cNvPr>
          <p:cNvSpPr>
            <a:spLocks noGrp="1" noChangeArrowheads="1"/>
          </p:cNvSpPr>
          <p:nvPr>
            <p:ph type="sldNum" sz="quarter" idx="12"/>
          </p:nvPr>
        </p:nvSpPr>
        <p:spPr>
          <a:ln/>
        </p:spPr>
        <p:txBody>
          <a:bodyPr/>
          <a:lstStyle>
            <a:lvl1pPr>
              <a:defRPr/>
            </a:lvl1pPr>
          </a:lstStyle>
          <a:p>
            <a:pPr>
              <a:defRPr/>
            </a:pPr>
            <a:fld id="{537947DF-BC88-40C0-9353-24BDAEA45DE8}" type="slidenum">
              <a:rPr lang="en-US" altLang="zh-TW"/>
              <a:pPr>
                <a:defRPr/>
              </a:pPr>
              <a:t>‹#›</a:t>
            </a:fld>
            <a:endParaRPr lang="en-US" altLang="zh-TW"/>
          </a:p>
        </p:txBody>
      </p:sp>
    </p:spTree>
    <p:extLst>
      <p:ext uri="{BB962C8B-B14F-4D97-AF65-F5344CB8AC3E}">
        <p14:creationId xmlns:p14="http://schemas.microsoft.com/office/powerpoint/2010/main" val="3267045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EDD8ACC6-807A-49E8-9ECF-13CBA1ACB62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D1BBF968-5610-4FA2-B40B-EB7AB4ECFC4E}"/>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247973E8-C92D-48E3-821D-4C92728F0D28}"/>
              </a:ext>
            </a:extLst>
          </p:cNvPr>
          <p:cNvSpPr>
            <a:spLocks noGrp="1" noChangeArrowheads="1"/>
          </p:cNvSpPr>
          <p:nvPr>
            <p:ph type="sldNum" sz="quarter" idx="12"/>
          </p:nvPr>
        </p:nvSpPr>
        <p:spPr>
          <a:ln/>
        </p:spPr>
        <p:txBody>
          <a:bodyPr/>
          <a:lstStyle>
            <a:lvl1pPr>
              <a:defRPr/>
            </a:lvl1pPr>
          </a:lstStyle>
          <a:p>
            <a:pPr>
              <a:defRPr/>
            </a:pPr>
            <a:fld id="{350875DF-0258-4B1E-AE58-D16AB59FAA1C}" type="slidenum">
              <a:rPr lang="en-US" altLang="zh-TW"/>
              <a:pPr>
                <a:defRPr/>
              </a:pPr>
              <a:t>‹#›</a:t>
            </a:fld>
            <a:endParaRPr lang="en-US" altLang="zh-TW"/>
          </a:p>
        </p:txBody>
      </p:sp>
    </p:spTree>
    <p:extLst>
      <p:ext uri="{BB962C8B-B14F-4D97-AF65-F5344CB8AC3E}">
        <p14:creationId xmlns:p14="http://schemas.microsoft.com/office/powerpoint/2010/main" val="42802469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C1B7CE2C-C4D3-4296-86BD-3CEC538103C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592A1A18-24EE-4687-84FE-BE52AC3A4ADD}"/>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921EB7C7-8865-4B33-B590-1AD14BA0FD52}"/>
              </a:ext>
            </a:extLst>
          </p:cNvPr>
          <p:cNvSpPr>
            <a:spLocks noGrp="1" noChangeArrowheads="1"/>
          </p:cNvSpPr>
          <p:nvPr>
            <p:ph type="sldNum" sz="quarter" idx="12"/>
          </p:nvPr>
        </p:nvSpPr>
        <p:spPr>
          <a:ln/>
        </p:spPr>
        <p:txBody>
          <a:bodyPr/>
          <a:lstStyle>
            <a:lvl1pPr>
              <a:defRPr/>
            </a:lvl1pPr>
          </a:lstStyle>
          <a:p>
            <a:pPr>
              <a:defRPr/>
            </a:pPr>
            <a:fld id="{B9C70BC3-87AB-427B-8EB5-B328C341088F}" type="slidenum">
              <a:rPr lang="en-US" altLang="zh-TW"/>
              <a:pPr>
                <a:defRPr/>
              </a:pPr>
              <a:t>‹#›</a:t>
            </a:fld>
            <a:endParaRPr lang="en-US" altLang="zh-TW"/>
          </a:p>
        </p:txBody>
      </p:sp>
    </p:spTree>
    <p:extLst>
      <p:ext uri="{BB962C8B-B14F-4D97-AF65-F5344CB8AC3E}">
        <p14:creationId xmlns:p14="http://schemas.microsoft.com/office/powerpoint/2010/main" val="33457241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a:extLst>
              <a:ext uri="{FF2B5EF4-FFF2-40B4-BE49-F238E27FC236}">
                <a16:creationId xmlns:a16="http://schemas.microsoft.com/office/drawing/2014/main" id="{5C21496E-CFB8-41B2-99FF-209219A0CF77}"/>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2CAF5126-36A8-4015-8F44-4312344D5497}"/>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1A636E4B-755D-4F63-AACA-D6D303B1EFE5}"/>
              </a:ext>
            </a:extLst>
          </p:cNvPr>
          <p:cNvSpPr>
            <a:spLocks noGrp="1" noChangeArrowheads="1"/>
          </p:cNvSpPr>
          <p:nvPr>
            <p:ph type="sldNum" sz="quarter" idx="12"/>
          </p:nvPr>
        </p:nvSpPr>
        <p:spPr>
          <a:ln/>
        </p:spPr>
        <p:txBody>
          <a:bodyPr/>
          <a:lstStyle>
            <a:lvl1pPr>
              <a:defRPr/>
            </a:lvl1pPr>
          </a:lstStyle>
          <a:p>
            <a:pPr>
              <a:defRPr/>
            </a:pPr>
            <a:fld id="{A9776579-D0D8-41F4-9A27-2FEDCB48679C}" type="slidenum">
              <a:rPr lang="en-US" altLang="zh-TW"/>
              <a:pPr>
                <a:defRPr/>
              </a:pPr>
              <a:t>‹#›</a:t>
            </a:fld>
            <a:endParaRPr lang="en-US" altLang="zh-TW"/>
          </a:p>
        </p:txBody>
      </p:sp>
    </p:spTree>
    <p:extLst>
      <p:ext uri="{BB962C8B-B14F-4D97-AF65-F5344CB8AC3E}">
        <p14:creationId xmlns:p14="http://schemas.microsoft.com/office/powerpoint/2010/main" val="9496637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a:extLst>
              <a:ext uri="{FF2B5EF4-FFF2-40B4-BE49-F238E27FC236}">
                <a16:creationId xmlns:a16="http://schemas.microsoft.com/office/drawing/2014/main" id="{2C0CDCD5-D5E2-4CE3-A3C6-170DE79472E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00C51A3D-E9ED-4782-AB80-6BD26AE8D830}"/>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254DEE6A-62DC-4600-B4DA-68F78EF7E601}"/>
              </a:ext>
            </a:extLst>
          </p:cNvPr>
          <p:cNvSpPr>
            <a:spLocks noGrp="1" noChangeArrowheads="1"/>
          </p:cNvSpPr>
          <p:nvPr>
            <p:ph type="sldNum" sz="quarter" idx="12"/>
          </p:nvPr>
        </p:nvSpPr>
        <p:spPr>
          <a:ln/>
        </p:spPr>
        <p:txBody>
          <a:bodyPr/>
          <a:lstStyle>
            <a:lvl1pPr>
              <a:defRPr/>
            </a:lvl1pPr>
          </a:lstStyle>
          <a:p>
            <a:pPr>
              <a:defRPr/>
            </a:pPr>
            <a:fld id="{C1ACFB33-66AE-4761-AA9F-3D0EF35FB7A3}" type="slidenum">
              <a:rPr lang="en-US" altLang="zh-TW"/>
              <a:pPr>
                <a:defRPr/>
              </a:pPr>
              <a:t>‹#›</a:t>
            </a:fld>
            <a:endParaRPr lang="en-US" altLang="zh-TW" dirty="0"/>
          </a:p>
        </p:txBody>
      </p:sp>
    </p:spTree>
    <p:extLst>
      <p:ext uri="{BB962C8B-B14F-4D97-AF65-F5344CB8AC3E}">
        <p14:creationId xmlns:p14="http://schemas.microsoft.com/office/powerpoint/2010/main" val="1836012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7B935400-DEE6-4E73-9D6E-6A352BD7F6C6}"/>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FD30E48A-0600-4651-822A-0E4D0DF5B9E2}"/>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7046F01D-6908-4DCB-A59C-B34B94134C9C}"/>
              </a:ext>
            </a:extLst>
          </p:cNvPr>
          <p:cNvSpPr>
            <a:spLocks noGrp="1" noChangeArrowheads="1"/>
          </p:cNvSpPr>
          <p:nvPr>
            <p:ph type="sldNum" sz="quarter" idx="12"/>
          </p:nvPr>
        </p:nvSpPr>
        <p:spPr>
          <a:ln/>
        </p:spPr>
        <p:txBody>
          <a:bodyPr/>
          <a:lstStyle>
            <a:lvl1pPr>
              <a:defRPr/>
            </a:lvl1pPr>
          </a:lstStyle>
          <a:p>
            <a:pPr>
              <a:defRPr/>
            </a:pPr>
            <a:fld id="{2C6898D9-6D34-427B-A175-3F8F79533FE7}" type="slidenum">
              <a:rPr lang="en-US" altLang="zh-TW"/>
              <a:pPr>
                <a:defRPr/>
              </a:pPr>
              <a:t>‹#›</a:t>
            </a:fld>
            <a:endParaRPr lang="en-US" altLang="zh-TW" dirty="0"/>
          </a:p>
        </p:txBody>
      </p:sp>
    </p:spTree>
    <p:extLst>
      <p:ext uri="{BB962C8B-B14F-4D97-AF65-F5344CB8AC3E}">
        <p14:creationId xmlns:p14="http://schemas.microsoft.com/office/powerpoint/2010/main" val="22303838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a:extLst>
              <a:ext uri="{FF2B5EF4-FFF2-40B4-BE49-F238E27FC236}">
                <a16:creationId xmlns:a16="http://schemas.microsoft.com/office/drawing/2014/main" id="{3C8C40A9-0042-468A-9DE6-03F7A61E34A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9ACDCFD2-752C-4B66-9D4D-B7234703E5AC}"/>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2C4830C6-23FD-4551-B3E4-4DF5337C4643}"/>
              </a:ext>
            </a:extLst>
          </p:cNvPr>
          <p:cNvSpPr>
            <a:spLocks noGrp="1" noChangeArrowheads="1"/>
          </p:cNvSpPr>
          <p:nvPr>
            <p:ph type="sldNum" sz="quarter" idx="12"/>
          </p:nvPr>
        </p:nvSpPr>
        <p:spPr>
          <a:ln/>
        </p:spPr>
        <p:txBody>
          <a:bodyPr/>
          <a:lstStyle>
            <a:lvl1pPr>
              <a:defRPr/>
            </a:lvl1pPr>
          </a:lstStyle>
          <a:p>
            <a:pPr>
              <a:defRPr/>
            </a:pPr>
            <a:fld id="{DE256AE6-53BA-4AD1-96BE-CBD8E317ED01}" type="slidenum">
              <a:rPr lang="en-US" altLang="zh-TW"/>
              <a:pPr>
                <a:defRPr/>
              </a:pPr>
              <a:t>‹#›</a:t>
            </a:fld>
            <a:endParaRPr lang="en-US" altLang="zh-TW" dirty="0"/>
          </a:p>
        </p:txBody>
      </p:sp>
    </p:spTree>
    <p:extLst>
      <p:ext uri="{BB962C8B-B14F-4D97-AF65-F5344CB8AC3E}">
        <p14:creationId xmlns:p14="http://schemas.microsoft.com/office/powerpoint/2010/main" val="38686304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a:extLst>
              <a:ext uri="{FF2B5EF4-FFF2-40B4-BE49-F238E27FC236}">
                <a16:creationId xmlns:a16="http://schemas.microsoft.com/office/drawing/2014/main" id="{B97CA4D6-D06E-4ABC-8D20-758F5AD204DF}"/>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A9247F37-2294-4564-A5FA-B766B8A1A7A5}"/>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84C5F699-42FA-4199-9AD9-B62E938FA155}"/>
              </a:ext>
            </a:extLst>
          </p:cNvPr>
          <p:cNvSpPr>
            <a:spLocks noGrp="1" noChangeArrowheads="1"/>
          </p:cNvSpPr>
          <p:nvPr>
            <p:ph type="sldNum" sz="quarter" idx="12"/>
          </p:nvPr>
        </p:nvSpPr>
        <p:spPr>
          <a:ln/>
        </p:spPr>
        <p:txBody>
          <a:bodyPr/>
          <a:lstStyle>
            <a:lvl1pPr>
              <a:defRPr/>
            </a:lvl1pPr>
          </a:lstStyle>
          <a:p>
            <a:pPr>
              <a:defRPr/>
            </a:pPr>
            <a:fld id="{DC162906-E67E-42C7-8B51-4369FA010975}" type="slidenum">
              <a:rPr lang="en-US" altLang="zh-TW"/>
              <a:pPr>
                <a:defRPr/>
              </a:pPr>
              <a:t>‹#›</a:t>
            </a:fld>
            <a:endParaRPr lang="en-US" altLang="zh-TW" dirty="0"/>
          </a:p>
        </p:txBody>
      </p:sp>
    </p:spTree>
    <p:extLst>
      <p:ext uri="{BB962C8B-B14F-4D97-AF65-F5344CB8AC3E}">
        <p14:creationId xmlns:p14="http://schemas.microsoft.com/office/powerpoint/2010/main" val="8358444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a:extLst>
              <a:ext uri="{FF2B5EF4-FFF2-40B4-BE49-F238E27FC236}">
                <a16:creationId xmlns:a16="http://schemas.microsoft.com/office/drawing/2014/main" id="{119B05F9-768D-4393-9467-5B17D4D79B9C}"/>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a:extLst>
              <a:ext uri="{FF2B5EF4-FFF2-40B4-BE49-F238E27FC236}">
                <a16:creationId xmlns:a16="http://schemas.microsoft.com/office/drawing/2014/main" id="{51315398-8CF6-4C64-BE9F-A1FE8764FE20}"/>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a:extLst>
              <a:ext uri="{FF2B5EF4-FFF2-40B4-BE49-F238E27FC236}">
                <a16:creationId xmlns:a16="http://schemas.microsoft.com/office/drawing/2014/main" id="{5CF6EF85-0F1E-494C-80D7-D262F1847E75}"/>
              </a:ext>
            </a:extLst>
          </p:cNvPr>
          <p:cNvSpPr>
            <a:spLocks noGrp="1" noChangeArrowheads="1"/>
          </p:cNvSpPr>
          <p:nvPr>
            <p:ph type="sldNum" sz="quarter" idx="12"/>
          </p:nvPr>
        </p:nvSpPr>
        <p:spPr>
          <a:ln/>
        </p:spPr>
        <p:txBody>
          <a:bodyPr/>
          <a:lstStyle>
            <a:lvl1pPr>
              <a:defRPr/>
            </a:lvl1pPr>
          </a:lstStyle>
          <a:p>
            <a:pPr>
              <a:defRPr/>
            </a:pPr>
            <a:fld id="{D9D2F170-E9EA-47C9-8509-C494A7C34CCA}" type="slidenum">
              <a:rPr lang="en-US" altLang="zh-TW"/>
              <a:pPr>
                <a:defRPr/>
              </a:pPr>
              <a:t>‹#›</a:t>
            </a:fld>
            <a:endParaRPr lang="en-US" altLang="zh-TW" dirty="0"/>
          </a:p>
        </p:txBody>
      </p:sp>
    </p:spTree>
    <p:extLst>
      <p:ext uri="{BB962C8B-B14F-4D97-AF65-F5344CB8AC3E}">
        <p14:creationId xmlns:p14="http://schemas.microsoft.com/office/powerpoint/2010/main" val="34246873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a:extLst>
              <a:ext uri="{FF2B5EF4-FFF2-40B4-BE49-F238E27FC236}">
                <a16:creationId xmlns:a16="http://schemas.microsoft.com/office/drawing/2014/main" id="{6E3B0323-734E-434D-8F60-96E47466DFA2}"/>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a:extLst>
              <a:ext uri="{FF2B5EF4-FFF2-40B4-BE49-F238E27FC236}">
                <a16:creationId xmlns:a16="http://schemas.microsoft.com/office/drawing/2014/main" id="{5873FDC4-BF83-412F-B448-EA14B4AD4674}"/>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a:extLst>
              <a:ext uri="{FF2B5EF4-FFF2-40B4-BE49-F238E27FC236}">
                <a16:creationId xmlns:a16="http://schemas.microsoft.com/office/drawing/2014/main" id="{3EAF4A78-349B-4809-AAFD-2A7AA42A1B0E}"/>
              </a:ext>
            </a:extLst>
          </p:cNvPr>
          <p:cNvSpPr>
            <a:spLocks noGrp="1" noChangeArrowheads="1"/>
          </p:cNvSpPr>
          <p:nvPr>
            <p:ph type="sldNum" sz="quarter" idx="12"/>
          </p:nvPr>
        </p:nvSpPr>
        <p:spPr>
          <a:ln/>
        </p:spPr>
        <p:txBody>
          <a:bodyPr/>
          <a:lstStyle>
            <a:lvl1pPr>
              <a:defRPr/>
            </a:lvl1pPr>
          </a:lstStyle>
          <a:p>
            <a:pPr>
              <a:defRPr/>
            </a:pPr>
            <a:fld id="{DED68D50-6BC1-4D0C-B3E8-65A44DD2B5FD}" type="slidenum">
              <a:rPr lang="en-US" altLang="zh-TW"/>
              <a:pPr>
                <a:defRPr/>
              </a:pPr>
              <a:t>‹#›</a:t>
            </a:fld>
            <a:endParaRPr lang="en-US" altLang="zh-TW" dirty="0"/>
          </a:p>
        </p:txBody>
      </p:sp>
    </p:spTree>
    <p:extLst>
      <p:ext uri="{BB962C8B-B14F-4D97-AF65-F5344CB8AC3E}">
        <p14:creationId xmlns:p14="http://schemas.microsoft.com/office/powerpoint/2010/main" val="41171176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EED0D9D-BC01-4C03-B58A-4B0908F268CF}"/>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a:extLst>
              <a:ext uri="{FF2B5EF4-FFF2-40B4-BE49-F238E27FC236}">
                <a16:creationId xmlns:a16="http://schemas.microsoft.com/office/drawing/2014/main" id="{D30BAA7C-8985-4094-9D2E-8BEFA24D98E4}"/>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a:extLst>
              <a:ext uri="{FF2B5EF4-FFF2-40B4-BE49-F238E27FC236}">
                <a16:creationId xmlns:a16="http://schemas.microsoft.com/office/drawing/2014/main" id="{CCBB7E63-4B51-4E52-98B6-7E8B4FA453A8}"/>
              </a:ext>
            </a:extLst>
          </p:cNvPr>
          <p:cNvSpPr>
            <a:spLocks noGrp="1" noChangeArrowheads="1"/>
          </p:cNvSpPr>
          <p:nvPr>
            <p:ph type="sldNum" sz="quarter" idx="12"/>
          </p:nvPr>
        </p:nvSpPr>
        <p:spPr>
          <a:ln/>
        </p:spPr>
        <p:txBody>
          <a:bodyPr/>
          <a:lstStyle>
            <a:lvl1pPr>
              <a:defRPr/>
            </a:lvl1pPr>
          </a:lstStyle>
          <a:p>
            <a:pPr>
              <a:defRPr/>
            </a:pPr>
            <a:fld id="{BC45ED24-D404-4716-B68D-8AAFA5115618}" type="slidenum">
              <a:rPr lang="en-US" altLang="zh-TW"/>
              <a:pPr>
                <a:defRPr/>
              </a:pPr>
              <a:t>‹#›</a:t>
            </a:fld>
            <a:endParaRPr lang="en-US" altLang="zh-TW" dirty="0"/>
          </a:p>
        </p:txBody>
      </p:sp>
    </p:spTree>
    <p:extLst>
      <p:ext uri="{BB962C8B-B14F-4D97-AF65-F5344CB8AC3E}">
        <p14:creationId xmlns:p14="http://schemas.microsoft.com/office/powerpoint/2010/main" val="34567509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EC44E71E-EF4F-4270-B795-D022584BF110}"/>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FF8E5FF2-C928-4B5B-A9CB-687DDF46FFDE}"/>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303CB962-50E8-40B4-83E3-33DE21473A9A}"/>
              </a:ext>
            </a:extLst>
          </p:cNvPr>
          <p:cNvSpPr>
            <a:spLocks noGrp="1" noChangeArrowheads="1"/>
          </p:cNvSpPr>
          <p:nvPr>
            <p:ph type="sldNum" sz="quarter" idx="12"/>
          </p:nvPr>
        </p:nvSpPr>
        <p:spPr>
          <a:ln/>
        </p:spPr>
        <p:txBody>
          <a:bodyPr/>
          <a:lstStyle>
            <a:lvl1pPr>
              <a:defRPr/>
            </a:lvl1pPr>
          </a:lstStyle>
          <a:p>
            <a:pPr>
              <a:defRPr/>
            </a:pPr>
            <a:fld id="{2CC51CC9-E450-40E6-A421-720701B08DD6}" type="slidenum">
              <a:rPr lang="en-US" altLang="zh-TW"/>
              <a:pPr>
                <a:defRPr/>
              </a:pPr>
              <a:t>‹#›</a:t>
            </a:fld>
            <a:endParaRPr lang="en-US" altLang="zh-TW" dirty="0"/>
          </a:p>
        </p:txBody>
      </p:sp>
    </p:spTree>
    <p:extLst>
      <p:ext uri="{BB962C8B-B14F-4D97-AF65-F5344CB8AC3E}">
        <p14:creationId xmlns:p14="http://schemas.microsoft.com/office/powerpoint/2010/main" val="30022150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00B761CC-DB91-45A8-83DC-5DB8A89D5FAF}"/>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5BEEE00F-21D5-41F8-8AB2-81E620C196AF}"/>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452FE92D-4FE3-4280-B8B9-85593F6F591C}"/>
              </a:ext>
            </a:extLst>
          </p:cNvPr>
          <p:cNvSpPr>
            <a:spLocks noGrp="1" noChangeArrowheads="1"/>
          </p:cNvSpPr>
          <p:nvPr>
            <p:ph type="sldNum" sz="quarter" idx="12"/>
          </p:nvPr>
        </p:nvSpPr>
        <p:spPr>
          <a:ln/>
        </p:spPr>
        <p:txBody>
          <a:bodyPr/>
          <a:lstStyle>
            <a:lvl1pPr>
              <a:defRPr/>
            </a:lvl1pPr>
          </a:lstStyle>
          <a:p>
            <a:pPr>
              <a:defRPr/>
            </a:pPr>
            <a:fld id="{322418ED-E33F-4EB6-8E96-D8D275F85CE3}" type="slidenum">
              <a:rPr lang="en-US" altLang="zh-TW"/>
              <a:pPr>
                <a:defRPr/>
              </a:pPr>
              <a:t>‹#›</a:t>
            </a:fld>
            <a:endParaRPr lang="en-US" altLang="zh-TW" dirty="0"/>
          </a:p>
        </p:txBody>
      </p:sp>
    </p:spTree>
    <p:extLst>
      <p:ext uri="{BB962C8B-B14F-4D97-AF65-F5344CB8AC3E}">
        <p14:creationId xmlns:p14="http://schemas.microsoft.com/office/powerpoint/2010/main" val="40410784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399BEA5C-ED4E-4088-99AB-E033DEB952F8}"/>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1C999E05-DD48-4FD9-A9EC-BB64F5EF173A}"/>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74CEF0CB-128E-47FF-B9EA-D364BE676E7C}"/>
              </a:ext>
            </a:extLst>
          </p:cNvPr>
          <p:cNvSpPr>
            <a:spLocks noGrp="1" noChangeArrowheads="1"/>
          </p:cNvSpPr>
          <p:nvPr>
            <p:ph type="sldNum" sz="quarter" idx="12"/>
          </p:nvPr>
        </p:nvSpPr>
        <p:spPr>
          <a:ln/>
        </p:spPr>
        <p:txBody>
          <a:bodyPr/>
          <a:lstStyle>
            <a:lvl1pPr>
              <a:defRPr/>
            </a:lvl1pPr>
          </a:lstStyle>
          <a:p>
            <a:pPr>
              <a:defRPr/>
            </a:pPr>
            <a:fld id="{073F7B72-E9B7-4954-B531-0F73789373A9}" type="slidenum">
              <a:rPr lang="en-US" altLang="zh-TW"/>
              <a:pPr>
                <a:defRPr/>
              </a:pPr>
              <a:t>‹#›</a:t>
            </a:fld>
            <a:endParaRPr lang="en-US" altLang="zh-TW" dirty="0"/>
          </a:p>
        </p:txBody>
      </p:sp>
    </p:spTree>
    <p:extLst>
      <p:ext uri="{BB962C8B-B14F-4D97-AF65-F5344CB8AC3E}">
        <p14:creationId xmlns:p14="http://schemas.microsoft.com/office/powerpoint/2010/main" val="38907732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575E7087-6D1F-4A21-8AC1-4190A94C3437}"/>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EDFBD219-5288-49D2-B322-CED1BBE00BE9}"/>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C935C8F1-7D60-4B5F-A09A-007D26337638}"/>
              </a:ext>
            </a:extLst>
          </p:cNvPr>
          <p:cNvSpPr>
            <a:spLocks noGrp="1" noChangeArrowheads="1"/>
          </p:cNvSpPr>
          <p:nvPr>
            <p:ph type="sldNum" sz="quarter" idx="12"/>
          </p:nvPr>
        </p:nvSpPr>
        <p:spPr>
          <a:ln/>
        </p:spPr>
        <p:txBody>
          <a:bodyPr/>
          <a:lstStyle>
            <a:lvl1pPr>
              <a:defRPr/>
            </a:lvl1pPr>
          </a:lstStyle>
          <a:p>
            <a:pPr>
              <a:defRPr/>
            </a:pPr>
            <a:fld id="{CEBCF33B-62FF-4DD4-9C7D-5AB8784A8D97}" type="slidenum">
              <a:rPr lang="en-US" altLang="zh-TW"/>
              <a:pPr>
                <a:defRPr/>
              </a:pPr>
              <a:t>‹#›</a:t>
            </a:fld>
            <a:endParaRPr lang="en-US" altLang="zh-TW" dirty="0"/>
          </a:p>
        </p:txBody>
      </p:sp>
    </p:spTree>
    <p:extLst>
      <p:ext uri="{BB962C8B-B14F-4D97-AF65-F5344CB8AC3E}">
        <p14:creationId xmlns:p14="http://schemas.microsoft.com/office/powerpoint/2010/main" val="3484922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937D063-4201-4DDD-8C98-721122B13AD4}"/>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a:extLst>
              <a:ext uri="{FF2B5EF4-FFF2-40B4-BE49-F238E27FC236}">
                <a16:creationId xmlns:a16="http://schemas.microsoft.com/office/drawing/2014/main" id="{2BAA56B9-EA47-4D66-A68C-8FD5ED558BB4}"/>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a:extLst>
              <a:ext uri="{FF2B5EF4-FFF2-40B4-BE49-F238E27FC236}">
                <a16:creationId xmlns:a16="http://schemas.microsoft.com/office/drawing/2014/main" id="{7FCB0533-E29F-4BFF-B4A9-638CB21BEBF5}"/>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新細明體" charset="-120"/>
              </a:defRPr>
            </a:lvl1pPr>
          </a:lstStyle>
          <a:p>
            <a:pPr>
              <a:defRPr/>
            </a:pPr>
            <a:endParaRPr lang="en-US" altLang="zh-TW"/>
          </a:p>
        </p:txBody>
      </p:sp>
      <p:sp>
        <p:nvSpPr>
          <p:cNvPr id="1029" name="Rectangle 5">
            <a:extLst>
              <a:ext uri="{FF2B5EF4-FFF2-40B4-BE49-F238E27FC236}">
                <a16:creationId xmlns:a16="http://schemas.microsoft.com/office/drawing/2014/main" id="{F4BBB641-C9C2-44E6-943C-13EBBEF637ED}"/>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新細明體" charset="-120"/>
              </a:defRPr>
            </a:lvl1pPr>
          </a:lstStyle>
          <a:p>
            <a:pPr>
              <a:defRPr/>
            </a:pPr>
            <a:endParaRPr lang="en-US" altLang="zh-TW"/>
          </a:p>
        </p:txBody>
      </p:sp>
      <p:sp>
        <p:nvSpPr>
          <p:cNvPr id="1030" name="Rectangle 6">
            <a:extLst>
              <a:ext uri="{FF2B5EF4-FFF2-40B4-BE49-F238E27FC236}">
                <a16:creationId xmlns:a16="http://schemas.microsoft.com/office/drawing/2014/main" id="{074B1C0B-7A95-411D-B128-E9F2DC7CC512}"/>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210F248A-87A1-427F-B78A-0DC1C167CFC7}"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9610" r:id="rId1"/>
    <p:sldLayoutId id="2147489611" r:id="rId2"/>
    <p:sldLayoutId id="2147489612" r:id="rId3"/>
    <p:sldLayoutId id="2147489613" r:id="rId4"/>
    <p:sldLayoutId id="2147489614" r:id="rId5"/>
    <p:sldLayoutId id="2147489615" r:id="rId6"/>
    <p:sldLayoutId id="2147489616" r:id="rId7"/>
    <p:sldLayoutId id="2147489617" r:id="rId8"/>
    <p:sldLayoutId id="2147489618" r:id="rId9"/>
    <p:sldLayoutId id="2147489619" r:id="rId10"/>
    <p:sldLayoutId id="2147489620" r:id="rId11"/>
    <p:sldLayoutId id="2147489621" r:id="rId12"/>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0BB812B-2E24-41A0-9A27-78890B390E61}"/>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a:extLst>
              <a:ext uri="{FF2B5EF4-FFF2-40B4-BE49-F238E27FC236}">
                <a16:creationId xmlns:a16="http://schemas.microsoft.com/office/drawing/2014/main" id="{F9C79FC5-EE04-4592-BB61-B22F27696F55}"/>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a:extLst>
              <a:ext uri="{FF2B5EF4-FFF2-40B4-BE49-F238E27FC236}">
                <a16:creationId xmlns:a16="http://schemas.microsoft.com/office/drawing/2014/main" id="{307F321D-9606-4D70-9405-0033F23F511E}"/>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新細明體" charset="-120"/>
              </a:defRPr>
            </a:lvl1pPr>
          </a:lstStyle>
          <a:p>
            <a:pPr>
              <a:defRPr/>
            </a:pPr>
            <a:endParaRPr lang="en-US" altLang="zh-TW"/>
          </a:p>
        </p:txBody>
      </p:sp>
      <p:sp>
        <p:nvSpPr>
          <p:cNvPr id="1029" name="Rectangle 5">
            <a:extLst>
              <a:ext uri="{FF2B5EF4-FFF2-40B4-BE49-F238E27FC236}">
                <a16:creationId xmlns:a16="http://schemas.microsoft.com/office/drawing/2014/main" id="{146A29E0-4F27-4F67-9CB5-8C3ED457E03E}"/>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新細明體" charset="-120"/>
              </a:defRPr>
            </a:lvl1pPr>
          </a:lstStyle>
          <a:p>
            <a:pPr>
              <a:defRPr/>
            </a:pPr>
            <a:endParaRPr lang="en-US" altLang="zh-TW"/>
          </a:p>
        </p:txBody>
      </p:sp>
      <p:sp>
        <p:nvSpPr>
          <p:cNvPr id="1030" name="Rectangle 6">
            <a:extLst>
              <a:ext uri="{FF2B5EF4-FFF2-40B4-BE49-F238E27FC236}">
                <a16:creationId xmlns:a16="http://schemas.microsoft.com/office/drawing/2014/main" id="{3548FAB4-BBDB-45FC-B3DF-03850022C3F5}"/>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DFF2185A-AFE7-44E6-A3AC-0E118F024AF1}" type="slidenum">
              <a:rPr lang="en-US" altLang="zh-TW"/>
              <a:pPr>
                <a:defRPr/>
              </a:pPr>
              <a:t>‹#›</a:t>
            </a:fld>
            <a:endParaRPr lang="en-US" altLang="zh-TW"/>
          </a:p>
        </p:txBody>
      </p:sp>
    </p:spTree>
    <p:extLst>
      <p:ext uri="{BB962C8B-B14F-4D97-AF65-F5344CB8AC3E}">
        <p14:creationId xmlns:p14="http://schemas.microsoft.com/office/powerpoint/2010/main" val="1468286616"/>
      </p:ext>
    </p:extLst>
  </p:cSld>
  <p:clrMap bg1="lt1" tx1="dk1" bg2="lt2" tx2="dk2" accent1="accent1" accent2="accent2" accent3="accent3" accent4="accent4" accent5="accent5" accent6="accent6" hlink="hlink" folHlink="folHlink"/>
  <p:sldLayoutIdLst>
    <p:sldLayoutId id="2147489720" r:id="rId1"/>
    <p:sldLayoutId id="2147489721" r:id="rId2"/>
    <p:sldLayoutId id="2147489722" r:id="rId3"/>
    <p:sldLayoutId id="2147489723" r:id="rId4"/>
    <p:sldLayoutId id="2147489724" r:id="rId5"/>
    <p:sldLayoutId id="2147489725" r:id="rId6"/>
    <p:sldLayoutId id="2147489726" r:id="rId7"/>
    <p:sldLayoutId id="2147489727" r:id="rId8"/>
    <p:sldLayoutId id="2147489728" r:id="rId9"/>
    <p:sldLayoutId id="2147489729" r:id="rId10"/>
    <p:sldLayoutId id="2147489730" r:id="rId11"/>
    <p:sldLayoutId id="2147489731" r:id="rId12"/>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CE0364B-89B6-410A-AF04-D7953F83BFA7}"/>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Rectangle 3">
            <a:extLst>
              <a:ext uri="{FF2B5EF4-FFF2-40B4-BE49-F238E27FC236}">
                <a16:creationId xmlns:a16="http://schemas.microsoft.com/office/drawing/2014/main" id="{F96969A3-708E-4520-AA31-AF76C044BA9C}"/>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51620" name="Rectangle 4">
            <a:extLst>
              <a:ext uri="{FF2B5EF4-FFF2-40B4-BE49-F238E27FC236}">
                <a16:creationId xmlns:a16="http://schemas.microsoft.com/office/drawing/2014/main" id="{6106F9B8-6907-49FE-A585-93FD51A72CE8}"/>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ea typeface="新細明體" charset="-120"/>
              </a:defRPr>
            </a:lvl1pPr>
          </a:lstStyle>
          <a:p>
            <a:pPr>
              <a:defRPr/>
            </a:pPr>
            <a:endParaRPr lang="en-US" altLang="zh-TW"/>
          </a:p>
        </p:txBody>
      </p:sp>
      <p:sp>
        <p:nvSpPr>
          <p:cNvPr id="751621" name="Rectangle 5">
            <a:extLst>
              <a:ext uri="{FF2B5EF4-FFF2-40B4-BE49-F238E27FC236}">
                <a16:creationId xmlns:a16="http://schemas.microsoft.com/office/drawing/2014/main" id="{045953EA-AEED-4732-887C-22740B65D27B}"/>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ea typeface="新細明體" charset="-120"/>
              </a:defRPr>
            </a:lvl1pPr>
          </a:lstStyle>
          <a:p>
            <a:pPr>
              <a:defRPr/>
            </a:pPr>
            <a:endParaRPr lang="en-US" altLang="zh-TW"/>
          </a:p>
        </p:txBody>
      </p:sp>
      <p:sp>
        <p:nvSpPr>
          <p:cNvPr id="751622" name="Rectangle 6">
            <a:extLst>
              <a:ext uri="{FF2B5EF4-FFF2-40B4-BE49-F238E27FC236}">
                <a16:creationId xmlns:a16="http://schemas.microsoft.com/office/drawing/2014/main" id="{9A583CFA-8946-4F77-8525-73A7DEF2EFCB}"/>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ea typeface="新細明體" charset="-120"/>
              </a:defRPr>
            </a:lvl1pPr>
          </a:lstStyle>
          <a:p>
            <a:pPr>
              <a:defRPr/>
            </a:pPr>
            <a:fld id="{E9803CD0-5415-4484-B4EB-F9FFE8CF1DC9}" type="slidenum">
              <a:rPr lang="en-US" altLang="zh-TW"/>
              <a:pPr>
                <a:defRPr/>
              </a:pPr>
              <a:t>‹#›</a:t>
            </a:fld>
            <a:endParaRPr lang="en-US" altLang="zh-TW" dirty="0"/>
          </a:p>
        </p:txBody>
      </p:sp>
    </p:spTree>
    <p:extLst>
      <p:ext uri="{BB962C8B-B14F-4D97-AF65-F5344CB8AC3E}">
        <p14:creationId xmlns:p14="http://schemas.microsoft.com/office/powerpoint/2010/main" val="1781833342"/>
      </p:ext>
    </p:extLst>
  </p:cSld>
  <p:clrMap bg1="lt1" tx1="dk1" bg2="lt2" tx2="dk2" accent1="accent1" accent2="accent2" accent3="accent3" accent4="accent4" accent5="accent5" accent6="accent6" hlink="hlink" folHlink="folHlink"/>
  <p:sldLayoutIdLst>
    <p:sldLayoutId id="2147490033" r:id="rId1"/>
    <p:sldLayoutId id="2147490034" r:id="rId2"/>
    <p:sldLayoutId id="2147490035" r:id="rId3"/>
    <p:sldLayoutId id="2147490036" r:id="rId4"/>
    <p:sldLayoutId id="2147490037" r:id="rId5"/>
    <p:sldLayoutId id="2147490038" r:id="rId6"/>
    <p:sldLayoutId id="2147490039" r:id="rId7"/>
    <p:sldLayoutId id="2147490040" r:id="rId8"/>
    <p:sldLayoutId id="2147490041" r:id="rId9"/>
    <p:sldLayoutId id="2147490042" r:id="rId10"/>
    <p:sldLayoutId id="2147490043"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486A049-F482-4C82-A6EA-C4B1E1A45EEE}"/>
              </a:ext>
            </a:extLst>
          </p:cNvPr>
          <p:cNvSpPr>
            <a:spLocks noGrp="1" noChangeArrowheads="1"/>
          </p:cNvSpPr>
          <p:nvPr>
            <p:ph type="body" idx="1"/>
          </p:nvPr>
        </p:nvSpPr>
        <p:spPr>
          <a:xfrm>
            <a:off x="20096" y="166687"/>
            <a:ext cx="9107488" cy="6430665"/>
          </a:xfrm>
        </p:spPr>
        <p:txBody>
          <a:bodyPr/>
          <a:lstStyle/>
          <a:p>
            <a:pPr lvl="0" algn="ctr" eaLnBrk="1" hangingPunct="1">
              <a:spcBef>
                <a:spcPct val="0"/>
              </a:spcBef>
              <a:spcAft>
                <a:spcPts val="600"/>
              </a:spcAft>
              <a:buNone/>
            </a:pPr>
            <a:r>
              <a:rPr lang="zh-TW" altLang="en-US" sz="3600" dirty="0">
                <a:solidFill>
                  <a:srgbClr val="FFFF00"/>
                </a:solidFill>
                <a:ea typeface="華康儷中黑" panose="020B0509000000000000" pitchFamily="49" charset="-120"/>
              </a:rPr>
              <a:t>常年期第三十主日</a:t>
            </a:r>
            <a:endParaRPr lang="en-US" altLang="zh-TW" sz="3600" dirty="0">
              <a:solidFill>
                <a:srgbClr val="FFFF00"/>
              </a:solidFill>
              <a:ea typeface="華康儷中黑" panose="020B0509000000000000" pitchFamily="49" charset="-120"/>
            </a:endParaRPr>
          </a:p>
          <a:p>
            <a:pPr lvl="0" algn="ctr" eaLnBrk="1" hangingPunct="1">
              <a:spcBef>
                <a:spcPct val="0"/>
              </a:spcBef>
              <a:buNone/>
            </a:pPr>
            <a:r>
              <a:rPr lang="en-US" altLang="zh-TW" dirty="0">
                <a:solidFill>
                  <a:schemeClr val="bg1"/>
                </a:solidFill>
                <a:ea typeface="華康儷中黑" pitchFamily="49" charset="-120"/>
              </a:rPr>
              <a:t>2026 </a:t>
            </a:r>
            <a:r>
              <a:rPr lang="zh-TW" altLang="en-US" dirty="0">
                <a:solidFill>
                  <a:schemeClr val="bg1"/>
                </a:solidFill>
                <a:ea typeface="華康儷中黑" pitchFamily="49" charset="-120"/>
              </a:rPr>
              <a:t>年 </a:t>
            </a:r>
            <a:r>
              <a:rPr lang="en-US" altLang="zh-TW" dirty="0">
                <a:solidFill>
                  <a:schemeClr val="bg1"/>
                </a:solidFill>
                <a:ea typeface="華康儷中黑" pitchFamily="49" charset="-120"/>
              </a:rPr>
              <a:t>10 </a:t>
            </a:r>
            <a:r>
              <a:rPr lang="zh-TW" altLang="en-US" dirty="0">
                <a:solidFill>
                  <a:schemeClr val="bg1"/>
                </a:solidFill>
                <a:ea typeface="華康儷中黑" pitchFamily="49" charset="-120"/>
              </a:rPr>
              <a:t>月 </a:t>
            </a:r>
            <a:r>
              <a:rPr lang="en-US" altLang="zh-TW" dirty="0">
                <a:solidFill>
                  <a:schemeClr val="bg1"/>
                </a:solidFill>
                <a:ea typeface="華康儷中黑" pitchFamily="49" charset="-120"/>
              </a:rPr>
              <a:t>25</a:t>
            </a:r>
            <a:r>
              <a:rPr lang="zh-TW" altLang="en-US" dirty="0">
                <a:solidFill>
                  <a:schemeClr val="bg1"/>
                </a:solidFill>
                <a:ea typeface="華康儷中黑" pitchFamily="49" charset="-120"/>
              </a:rPr>
              <a:t>日</a:t>
            </a:r>
            <a:endParaRPr lang="zh-TW" altLang="en-US" sz="1000" dirty="0">
              <a:solidFill>
                <a:schemeClr val="bg1"/>
              </a:solidFill>
              <a:ea typeface="華康儷中黑" panose="020B0509000000000000" pitchFamily="49" charset="-120"/>
            </a:endParaRPr>
          </a:p>
          <a:p>
            <a:pPr algn="ctr" eaLnBrk="1" hangingPunct="1">
              <a:spcBef>
                <a:spcPts val="1200"/>
              </a:spcBef>
              <a:buFontTx/>
              <a:buNone/>
            </a:pPr>
            <a:r>
              <a:rPr lang="zh-TW" altLang="en-US" sz="5400" dirty="0">
                <a:solidFill>
                  <a:srgbClr val="FF0000"/>
                </a:solidFill>
                <a:highlight>
                  <a:srgbClr val="FFCCFF"/>
                </a:highlight>
                <a:ea typeface="華康正顏楷體W7" panose="03000709000000000000" pitchFamily="65" charset="-120"/>
              </a:rPr>
              <a:t>感</a:t>
            </a:r>
            <a:r>
              <a:rPr lang="zh-TW" altLang="en-US" sz="1400" dirty="0">
                <a:solidFill>
                  <a:srgbClr val="FF0000"/>
                </a:solidFill>
                <a:highlight>
                  <a:srgbClr val="FFCCFF"/>
                </a:highlight>
                <a:ea typeface="華康正顏楷體W7" panose="03000709000000000000" pitchFamily="65" charset="-120"/>
              </a:rPr>
              <a:t> </a:t>
            </a:r>
            <a:r>
              <a:rPr lang="zh-TW" altLang="en-US" sz="5400" dirty="0">
                <a:solidFill>
                  <a:srgbClr val="FF0000"/>
                </a:solidFill>
                <a:highlight>
                  <a:srgbClr val="FFCCFF"/>
                </a:highlight>
                <a:ea typeface="華康正顏楷體W7" panose="03000709000000000000" pitchFamily="65" charset="-120"/>
              </a:rPr>
              <a:t>恩</a:t>
            </a:r>
            <a:r>
              <a:rPr lang="zh-TW" altLang="en-US" sz="1200" dirty="0">
                <a:solidFill>
                  <a:srgbClr val="FFFF00"/>
                </a:solidFill>
                <a:ea typeface="華康正顏楷體W7" panose="03000709000000000000" pitchFamily="65" charset="-120"/>
              </a:rPr>
              <a:t> </a:t>
            </a:r>
            <a:r>
              <a:rPr lang="zh-TW" altLang="en-US" sz="4800" dirty="0">
                <a:solidFill>
                  <a:srgbClr val="FF0000"/>
                </a:solidFill>
                <a:highlight>
                  <a:srgbClr val="FFFF00"/>
                </a:highlight>
                <a:ea typeface="華康正顏楷體W7" panose="03000709000000000000" pitchFamily="65" charset="-120"/>
              </a:rPr>
              <a:t>祭</a:t>
            </a:r>
            <a:r>
              <a:rPr lang="zh-TW" altLang="en-US" sz="1200" dirty="0">
                <a:solidFill>
                  <a:srgbClr val="FFFF00"/>
                </a:solidFill>
                <a:ea typeface="華康正顏楷體W7" panose="03000709000000000000" pitchFamily="65" charset="-120"/>
              </a:rPr>
              <a:t> </a:t>
            </a:r>
            <a:r>
              <a:rPr lang="zh-TW" altLang="en-US" sz="4800" dirty="0">
                <a:solidFill>
                  <a:srgbClr val="FFFF00"/>
                </a:solidFill>
                <a:highlight>
                  <a:srgbClr val="FF0000"/>
                </a:highlight>
                <a:ea typeface="華康正顏楷體W7" panose="03000709000000000000" pitchFamily="65" charset="-120"/>
              </a:rPr>
              <a:t>宴</a:t>
            </a:r>
          </a:p>
          <a:p>
            <a:pPr algn="ctr" eaLnBrk="1" hangingPunct="1">
              <a:buFontTx/>
              <a:buNone/>
            </a:pPr>
            <a:endParaRPr lang="zh-TW" altLang="en-US" sz="1800" dirty="0">
              <a:solidFill>
                <a:schemeClr val="bg1"/>
              </a:solidFill>
              <a:ea typeface="華康儷中黑" panose="020B0509000000000000" pitchFamily="49" charset="-120"/>
            </a:endParaRPr>
          </a:p>
          <a:p>
            <a:pPr algn="ctr" eaLnBrk="1" hangingPunct="1">
              <a:spcBef>
                <a:spcPts val="0"/>
              </a:spcBef>
              <a:spcAft>
                <a:spcPts val="0"/>
              </a:spcAft>
              <a:buFontTx/>
              <a:buNone/>
            </a:pPr>
            <a:r>
              <a:rPr lang="zh-TW" altLang="en-US" sz="3600" dirty="0">
                <a:solidFill>
                  <a:schemeClr val="bg1"/>
                </a:solidFill>
                <a:ea typeface="華康儷中黑" panose="020B0509000000000000" pitchFamily="49" charset="-120"/>
              </a:rPr>
              <a:t>主 題</a:t>
            </a:r>
          </a:p>
          <a:p>
            <a:pPr algn="ctr" eaLnBrk="1" hangingPunct="1">
              <a:spcBef>
                <a:spcPct val="0"/>
              </a:spcBef>
              <a:buFontTx/>
              <a:buNone/>
            </a:pPr>
            <a:endParaRPr lang="en-US" altLang="zh-TW" sz="1400" dirty="0">
              <a:solidFill>
                <a:srgbClr val="FFFF00"/>
              </a:solidFill>
              <a:ea typeface="華康粗黑體" panose="020B0709000000000000" pitchFamily="49" charset="-120"/>
            </a:endParaRPr>
          </a:p>
          <a:p>
            <a:pPr algn="ctr" eaLnBrk="1" hangingPunct="1">
              <a:spcBef>
                <a:spcPct val="0"/>
              </a:spcBef>
              <a:buFontTx/>
              <a:buNone/>
            </a:pPr>
            <a:r>
              <a:rPr lang="en-US" altLang="zh-TW" sz="9600" spc="700" dirty="0">
                <a:solidFill>
                  <a:srgbClr val="FFFF00"/>
                </a:solidFill>
                <a:ea typeface="Calibri" panose="020F0502020204030204" pitchFamily="34" charset="0"/>
                <a:cs typeface="Times New Roman" panose="02020603050405020304" pitchFamily="18" charset="0"/>
              </a:rPr>
              <a:t>1=1+1</a:t>
            </a:r>
            <a:endParaRPr lang="en-US" altLang="zh-TW" sz="4400" i="1" spc="700" dirty="0">
              <a:solidFill>
                <a:schemeClr val="bg1"/>
              </a:solidFill>
              <a:ea typeface="Calibri" panose="020F0502020204030204" pitchFamily="34" charset="0"/>
              <a:cs typeface="Times New Roman" panose="02020603050405020304" pitchFamily="18" charset="0"/>
            </a:endParaRPr>
          </a:p>
          <a:p>
            <a:pPr algn="ctr" eaLnBrk="1" hangingPunct="1">
              <a:spcBef>
                <a:spcPct val="0"/>
              </a:spcBef>
              <a:buFontTx/>
              <a:buNone/>
            </a:pPr>
            <a:r>
              <a:rPr lang="zh-TW" altLang="en-US" sz="4800" dirty="0">
                <a:solidFill>
                  <a:schemeClr val="bg1"/>
                </a:solidFill>
                <a:latin typeface="華康儷中黑(P)" panose="020B0500000000000000" pitchFamily="34" charset="-120"/>
                <a:ea typeface="華康儷中黑(P)" panose="020B0500000000000000" pitchFamily="34" charset="-120"/>
                <a:cs typeface="Times New Roman" panose="02020603050405020304" pitchFamily="18" charset="0"/>
              </a:rPr>
              <a:t>在主內愛人 在愛人時愛主 </a:t>
            </a:r>
            <a:r>
              <a:rPr lang="en-US" altLang="zh-TW" sz="3600" i="1" spc="-300" dirty="0">
                <a:solidFill>
                  <a:schemeClr val="bg1"/>
                </a:solidFill>
                <a:ea typeface="Calibri" panose="020F0502020204030204" pitchFamily="34" charset="0"/>
                <a:cs typeface="Times New Roman" panose="02020603050405020304" pitchFamily="18" charset="0"/>
              </a:rPr>
              <a:t>(1+1&gt;2)</a:t>
            </a:r>
            <a:endParaRPr lang="en-US" altLang="zh-TW" sz="3600" spc="-300" dirty="0">
              <a:solidFill>
                <a:schemeClr val="bg1"/>
              </a:solidFill>
              <a:latin typeface="華康儷中黑(P)" panose="020B0500000000000000" pitchFamily="34" charset="-120"/>
              <a:ea typeface="華康儷中黑(P)" panose="020B0500000000000000" pitchFamily="34" charset="-120"/>
              <a:cs typeface="Times New Roman" panose="02020603050405020304" pitchFamily="18" charset="0"/>
            </a:endParaRPr>
          </a:p>
          <a:p>
            <a:pPr algn="ctr" eaLnBrk="1" hangingPunct="1">
              <a:spcBef>
                <a:spcPct val="0"/>
              </a:spcBef>
              <a:buFontTx/>
              <a:buNone/>
            </a:pPr>
            <a:endParaRPr lang="en-US" altLang="zh-TW" sz="4000" dirty="0">
              <a:solidFill>
                <a:srgbClr val="00FF00"/>
              </a:solidFill>
              <a:ea typeface="華康粗黑體" panose="020B0709000000000000" pitchFamily="49" charset="-120"/>
            </a:endParaRPr>
          </a:p>
        </p:txBody>
      </p:sp>
    </p:spTree>
    <p:extLst>
      <p:ext uri="{BB962C8B-B14F-4D97-AF65-F5344CB8AC3E}">
        <p14:creationId xmlns:p14="http://schemas.microsoft.com/office/powerpoint/2010/main" val="2127523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3A6B8BB-5727-4366-8CDC-81905C3708B7}"/>
              </a:ext>
            </a:extLst>
          </p:cNvPr>
          <p:cNvSpPr>
            <a:spLocks noGrp="1" noChangeArrowheads="1"/>
          </p:cNvSpPr>
          <p:nvPr>
            <p:ph type="body" idx="1"/>
          </p:nvPr>
        </p:nvSpPr>
        <p:spPr>
          <a:xfrm>
            <a:off x="0" y="116632"/>
            <a:ext cx="9108504" cy="6330652"/>
          </a:xfrm>
        </p:spPr>
        <p:txBody>
          <a:bodyPr/>
          <a:lstStyle/>
          <a:p>
            <a:pPr marL="0" indent="0" algn="just" eaLnBrk="1">
              <a:spcBef>
                <a:spcPts val="0"/>
              </a:spcBef>
              <a:spcAft>
                <a:spcPts val="600"/>
              </a:spcAft>
              <a:buNone/>
            </a:pPr>
            <a:r>
              <a:rPr lang="zh-TW" altLang="en-US" sz="3600" dirty="0">
                <a:solidFill>
                  <a:srgbClr val="FFFFFF"/>
                </a:solidFill>
                <a:latin typeface="華康中黑體" panose="020B0509000000000000" pitchFamily="49" charset="-120"/>
                <a:ea typeface="華康中黑體" panose="020B0509000000000000" pitchFamily="49" charset="-120"/>
                <a:cs typeface="華康中黑體" panose="020B0509000000000000" pitchFamily="49" charset="-120"/>
              </a:rPr>
              <a:t>恭讀出谷紀　</a:t>
            </a:r>
            <a:r>
              <a:rPr lang="en-US" altLang="zh-TW" sz="3600" dirty="0">
                <a:solidFill>
                  <a:srgbClr val="FFFFFF"/>
                </a:solidFill>
                <a:latin typeface="華康中黑體" panose="020B0509000000000000" pitchFamily="49" charset="-120"/>
                <a:ea typeface="華康中黑體" panose="020B0509000000000000" pitchFamily="49" charset="-120"/>
                <a:cs typeface="華康中黑體" panose="020B0509000000000000" pitchFamily="49" charset="-120"/>
              </a:rPr>
              <a:t>22:20-26</a:t>
            </a:r>
          </a:p>
          <a:p>
            <a:pPr marL="0" indent="0" algn="just" eaLnBrk="1">
              <a:spcBef>
                <a:spcPts val="0"/>
              </a:spcBef>
              <a:spcAft>
                <a:spcPts val="600"/>
              </a:spcAft>
              <a:buNone/>
            </a:pPr>
            <a:r>
              <a:rPr lang="zh-TW" altLang="en-US"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上主這樣說：</a:t>
            </a:r>
          </a:p>
          <a:p>
            <a:pPr marL="0" indent="0" algn="just" eaLnBrk="1">
              <a:spcBef>
                <a:spcPts val="0"/>
              </a:spcBef>
              <a:spcAft>
                <a:spcPts val="600"/>
              </a:spcAft>
              <a:buNone/>
            </a:pPr>
            <a:r>
              <a:rPr lang="zh-TW" altLang="en-US"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a:t>
            </a:r>
            <a:r>
              <a:rPr lang="zh-TW" altLang="en-US"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對外僑，你們不要苛待和壓迫，因為你們也曾僑居埃及。對任何孤兒寡婦，不可苛待；若是苛待了一個，他若向我呼求，我必俯聽，</a:t>
            </a:r>
            <a:r>
              <a:rPr lang="zh-TW" altLang="en-US"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必要發怒，用刀殺死你們；這樣，你們的妻子也要成為寡婦，你們的兒子也要成為孤兒。</a:t>
            </a:r>
            <a:endParaRPr lang="en-US" altLang="zh-TW"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endParaRPr>
          </a:p>
          <a:p>
            <a:pPr marL="0" indent="0" algn="just" eaLnBrk="1">
              <a:spcBef>
                <a:spcPts val="0"/>
              </a:spcBef>
              <a:spcAft>
                <a:spcPts val="600"/>
              </a:spcAft>
              <a:buNone/>
            </a:pPr>
            <a:r>
              <a:rPr lang="zh-TW" altLang="en-US"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「如果你借錢給我的一個百姓，即你中</a:t>
            </a:r>
            <a:endParaRPr lang="en-US" altLang="zh-TW"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endParaRPr>
          </a:p>
        </p:txBody>
      </p:sp>
      <p:sp>
        <p:nvSpPr>
          <p:cNvPr id="70659" name="Text Box 3">
            <a:extLst>
              <a:ext uri="{FF2B5EF4-FFF2-40B4-BE49-F238E27FC236}">
                <a16:creationId xmlns:a16="http://schemas.microsoft.com/office/drawing/2014/main" id="{1E03BE50-1641-47CB-AC5B-3CBE16B7E01B}"/>
              </a:ext>
            </a:extLst>
          </p:cNvPr>
          <p:cNvSpPr txBox="1">
            <a:spLocks noChangeArrowheads="1"/>
          </p:cNvSpPr>
          <p:nvPr/>
        </p:nvSpPr>
        <p:spPr bwMode="auto">
          <a:xfrm>
            <a:off x="8712200" y="659130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4400">
                <a:solidFill>
                  <a:schemeClr val="tx1"/>
                </a:solidFill>
                <a:latin typeface="Arial" panose="020B0604020202020204" pitchFamily="34" charset="0"/>
                <a:ea typeface="新細明體" panose="02020500000000000000" pitchFamily="18" charset="-120"/>
              </a:defRPr>
            </a:lvl1pPr>
            <a:lvl2pPr marL="742950" indent="-285750">
              <a:defRPr kumimoji="1" sz="4400">
                <a:solidFill>
                  <a:schemeClr val="tx1"/>
                </a:solidFill>
                <a:latin typeface="Arial" panose="020B0604020202020204" pitchFamily="34" charset="0"/>
                <a:ea typeface="新細明體" panose="02020500000000000000" pitchFamily="18" charset="-120"/>
              </a:defRPr>
            </a:lvl2pPr>
            <a:lvl3pPr marL="1143000" indent="-228600">
              <a:defRPr kumimoji="1" sz="4400">
                <a:solidFill>
                  <a:schemeClr val="tx1"/>
                </a:solidFill>
                <a:latin typeface="Arial" panose="020B0604020202020204" pitchFamily="34" charset="0"/>
                <a:ea typeface="新細明體" panose="02020500000000000000" pitchFamily="18" charset="-120"/>
              </a:defRPr>
            </a:lvl3pPr>
            <a:lvl4pPr marL="1600200" indent="-228600">
              <a:defRPr kumimoji="1" sz="4400">
                <a:solidFill>
                  <a:schemeClr val="tx1"/>
                </a:solidFill>
                <a:latin typeface="Arial" panose="020B0604020202020204" pitchFamily="34" charset="0"/>
                <a:ea typeface="新細明體" panose="02020500000000000000" pitchFamily="18" charset="-120"/>
              </a:defRPr>
            </a:lvl4pPr>
            <a:lvl5pPr marL="2057400" indent="-228600">
              <a:defRPr kumimoji="1" sz="4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pPr>
            <a:endParaRPr lang="zh-TW" altLang="zh-TW" sz="1800" b="1">
              <a:solidFill>
                <a:srgbClr val="FFFFFF"/>
              </a:solidFill>
            </a:endParaRPr>
          </a:p>
        </p:txBody>
      </p:sp>
      <p:sp>
        <p:nvSpPr>
          <p:cNvPr id="2" name="文字方塊 1">
            <a:extLst>
              <a:ext uri="{FF2B5EF4-FFF2-40B4-BE49-F238E27FC236}">
                <a16:creationId xmlns:a16="http://schemas.microsoft.com/office/drawing/2014/main" id="{B10524CF-6E04-4C4F-BE91-43D129B8AACF}"/>
              </a:ext>
            </a:extLst>
          </p:cNvPr>
          <p:cNvSpPr txBox="1"/>
          <p:nvPr/>
        </p:nvSpPr>
        <p:spPr>
          <a:xfrm>
            <a:off x="7668344" y="6158964"/>
            <a:ext cx="1043856" cy="400110"/>
          </a:xfrm>
          <a:prstGeom prst="rect">
            <a:avLst/>
          </a:prstGeom>
          <a:noFill/>
        </p:spPr>
        <p:txBody>
          <a:bodyPr wrap="square" rtlCol="0">
            <a:spAutoFit/>
          </a:bodyPr>
          <a:lstStyle/>
          <a:p>
            <a:r>
              <a:rPr lang="en-US" altLang="zh-HK" sz="2000" b="1" dirty="0">
                <a:solidFill>
                  <a:schemeClr val="bg1"/>
                </a:solidFill>
              </a:rPr>
              <a:t>1/2</a:t>
            </a:r>
            <a:endParaRPr lang="zh-HK" altLang="en-US" sz="2000" b="1" dirty="0">
              <a:solidFill>
                <a:schemeClr val="bg1"/>
              </a:solidFill>
            </a:endParaRPr>
          </a:p>
        </p:txBody>
      </p:sp>
    </p:spTree>
    <p:extLst>
      <p:ext uri="{BB962C8B-B14F-4D97-AF65-F5344CB8AC3E}">
        <p14:creationId xmlns:p14="http://schemas.microsoft.com/office/powerpoint/2010/main" val="4046293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3A6B8BB-5727-4366-8CDC-81905C3708B7}"/>
              </a:ext>
            </a:extLst>
          </p:cNvPr>
          <p:cNvSpPr>
            <a:spLocks noGrp="1" noChangeArrowheads="1"/>
          </p:cNvSpPr>
          <p:nvPr>
            <p:ph type="body" idx="1"/>
          </p:nvPr>
        </p:nvSpPr>
        <p:spPr>
          <a:xfrm>
            <a:off x="0" y="194692"/>
            <a:ext cx="9108504" cy="6330652"/>
          </a:xfrm>
        </p:spPr>
        <p:txBody>
          <a:bodyPr/>
          <a:lstStyle/>
          <a:p>
            <a:pPr marL="0" indent="0" algn="just" eaLnBrk="1">
              <a:spcBef>
                <a:spcPts val="0"/>
              </a:spcBef>
              <a:spcAft>
                <a:spcPts val="600"/>
              </a:spcAft>
              <a:buNone/>
            </a:pPr>
            <a:r>
              <a:rPr lang="zh-TW" altLang="en-US" sz="4000" dirty="0">
                <a:solidFill>
                  <a:schemeClr val="bg1"/>
                </a:solidFill>
                <a:latin typeface="華康儷中黑" panose="020B0509000000000000" pitchFamily="49" charset="-120"/>
                <a:ea typeface="華康儷中黑" panose="020B0509000000000000" pitchFamily="49" charset="-120"/>
              </a:rPr>
              <a:t>間的一個窮人，你對他不可像放債的人，向他索取利息。</a:t>
            </a:r>
            <a:r>
              <a:rPr lang="zh-TW" altLang="en-US" sz="4000" dirty="0">
                <a:solidFill>
                  <a:srgbClr val="FFFF00"/>
                </a:solidFill>
                <a:latin typeface="華康儷中黑" panose="020B0509000000000000" pitchFamily="49" charset="-120"/>
                <a:ea typeface="華康儷中黑" panose="020B0509000000000000" pitchFamily="49" charset="-120"/>
              </a:rPr>
              <a:t>如果是你拿了人的外氅作抵押，日落以前，應歸還他，因為這是他唯一的鋪蓋，是他蓋身的外氅；如果沒有這外氅，他怎能睡覺呢？</a:t>
            </a:r>
            <a:r>
              <a:rPr lang="zh-TW" altLang="en-US" sz="4000" dirty="0">
                <a:solidFill>
                  <a:schemeClr val="bg1"/>
                </a:solidFill>
                <a:latin typeface="華康儷中黑" panose="020B0509000000000000" pitchFamily="49" charset="-120"/>
                <a:ea typeface="華康儷中黑" panose="020B0509000000000000" pitchFamily="49" charset="-120"/>
              </a:rPr>
              <a:t>他如果向我呼號，我必俯聽，因為我是仁慈的。」</a:t>
            </a:r>
            <a:r>
              <a:rPr lang="en-US" altLang="zh-TW" sz="3600" dirty="0">
                <a:solidFill>
                  <a:srgbClr val="FFFFFF"/>
                </a:solidFill>
                <a:latin typeface="華康儷中黑" panose="020B0509000000000000" pitchFamily="49" charset="-120"/>
                <a:ea typeface="華康儷中黑" panose="020B0509000000000000" pitchFamily="49" charset="-120"/>
                <a:cs typeface="華康中黑體" panose="020B0509000000000000" pitchFamily="49" charset="-120"/>
              </a:rPr>
              <a:t>——</a:t>
            </a:r>
            <a:r>
              <a:rPr lang="zh-TW" altLang="en-US" sz="3600" dirty="0">
                <a:solidFill>
                  <a:srgbClr val="FFFFFF"/>
                </a:solidFill>
                <a:latin typeface="華康儷中黑" panose="020B0509000000000000" pitchFamily="49" charset="-120"/>
                <a:ea typeface="華康儷中黑" panose="020B0509000000000000" pitchFamily="49" charset="-120"/>
                <a:cs typeface="華康中黑體" panose="020B0509000000000000" pitchFamily="49" charset="-120"/>
              </a:rPr>
              <a:t>上主的話。</a:t>
            </a:r>
            <a:endParaRPr lang="en-US" altLang="zh-TW" sz="3600" dirty="0">
              <a:solidFill>
                <a:srgbClr val="FFFFFF"/>
              </a:solidFill>
              <a:latin typeface="華康儷中黑" panose="020B0509000000000000" pitchFamily="49" charset="-120"/>
              <a:ea typeface="華康儷中黑" panose="020B0509000000000000" pitchFamily="49" charset="-120"/>
              <a:cs typeface="華康中黑體" panose="020B0509000000000000" pitchFamily="49" charset="-120"/>
            </a:endParaRPr>
          </a:p>
          <a:p>
            <a:pPr marL="0" indent="0" algn="just" eaLnBrk="1">
              <a:spcBef>
                <a:spcPts val="0"/>
              </a:spcBef>
              <a:spcAft>
                <a:spcPts val="600"/>
              </a:spcAft>
              <a:buNone/>
            </a:pPr>
            <a:r>
              <a:rPr lang="zh-TW" altLang="en-US" sz="3600" dirty="0">
                <a:solidFill>
                  <a:srgbClr val="00FF00"/>
                </a:solidFill>
                <a:latin typeface="華康儷中黑" panose="020B0509000000000000" pitchFamily="49" charset="-120"/>
                <a:ea typeface="華康儷中黑" panose="020B0509000000000000" pitchFamily="49" charset="-120"/>
                <a:cs typeface="華康中黑體" panose="020B0509000000000000" pitchFamily="49" charset="-120"/>
              </a:rPr>
              <a:t>眾：感謝天主</a:t>
            </a:r>
          </a:p>
          <a:p>
            <a:pPr marL="0" indent="0" algn="just" eaLnBrk="1">
              <a:spcBef>
                <a:spcPts val="0"/>
              </a:spcBef>
              <a:spcAft>
                <a:spcPts val="600"/>
              </a:spcAft>
              <a:buNone/>
            </a:pPr>
            <a:endParaRPr lang="en-US" altLang="zh-TW"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endParaRPr>
          </a:p>
        </p:txBody>
      </p:sp>
      <p:sp>
        <p:nvSpPr>
          <p:cNvPr id="70659" name="Text Box 3">
            <a:extLst>
              <a:ext uri="{FF2B5EF4-FFF2-40B4-BE49-F238E27FC236}">
                <a16:creationId xmlns:a16="http://schemas.microsoft.com/office/drawing/2014/main" id="{1E03BE50-1641-47CB-AC5B-3CBE16B7E01B}"/>
              </a:ext>
            </a:extLst>
          </p:cNvPr>
          <p:cNvSpPr txBox="1">
            <a:spLocks noChangeArrowheads="1"/>
          </p:cNvSpPr>
          <p:nvPr/>
        </p:nvSpPr>
        <p:spPr bwMode="auto">
          <a:xfrm>
            <a:off x="8712200" y="659130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4400">
                <a:solidFill>
                  <a:schemeClr val="tx1"/>
                </a:solidFill>
                <a:latin typeface="Arial" panose="020B0604020202020204" pitchFamily="34" charset="0"/>
                <a:ea typeface="新細明體" panose="02020500000000000000" pitchFamily="18" charset="-120"/>
              </a:defRPr>
            </a:lvl1pPr>
            <a:lvl2pPr marL="742950" indent="-285750">
              <a:defRPr kumimoji="1" sz="4400">
                <a:solidFill>
                  <a:schemeClr val="tx1"/>
                </a:solidFill>
                <a:latin typeface="Arial" panose="020B0604020202020204" pitchFamily="34" charset="0"/>
                <a:ea typeface="新細明體" panose="02020500000000000000" pitchFamily="18" charset="-120"/>
              </a:defRPr>
            </a:lvl2pPr>
            <a:lvl3pPr marL="1143000" indent="-228600">
              <a:defRPr kumimoji="1" sz="4400">
                <a:solidFill>
                  <a:schemeClr val="tx1"/>
                </a:solidFill>
                <a:latin typeface="Arial" panose="020B0604020202020204" pitchFamily="34" charset="0"/>
                <a:ea typeface="新細明體" panose="02020500000000000000" pitchFamily="18" charset="-120"/>
              </a:defRPr>
            </a:lvl3pPr>
            <a:lvl4pPr marL="1600200" indent="-228600">
              <a:defRPr kumimoji="1" sz="4400">
                <a:solidFill>
                  <a:schemeClr val="tx1"/>
                </a:solidFill>
                <a:latin typeface="Arial" panose="020B0604020202020204" pitchFamily="34" charset="0"/>
                <a:ea typeface="新細明體" panose="02020500000000000000" pitchFamily="18" charset="-120"/>
              </a:defRPr>
            </a:lvl4pPr>
            <a:lvl5pPr marL="2057400" indent="-228600">
              <a:defRPr kumimoji="1" sz="4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pPr>
            <a:endParaRPr lang="zh-TW" altLang="zh-TW" sz="1800" b="1">
              <a:solidFill>
                <a:srgbClr val="FFFFFF"/>
              </a:solidFill>
            </a:endParaRPr>
          </a:p>
        </p:txBody>
      </p:sp>
      <p:sp>
        <p:nvSpPr>
          <p:cNvPr id="2" name="文字方塊 1">
            <a:extLst>
              <a:ext uri="{FF2B5EF4-FFF2-40B4-BE49-F238E27FC236}">
                <a16:creationId xmlns:a16="http://schemas.microsoft.com/office/drawing/2014/main" id="{B10524CF-6E04-4C4F-BE91-43D129B8AACF}"/>
              </a:ext>
            </a:extLst>
          </p:cNvPr>
          <p:cNvSpPr txBox="1"/>
          <p:nvPr/>
        </p:nvSpPr>
        <p:spPr>
          <a:xfrm>
            <a:off x="7668344" y="6158964"/>
            <a:ext cx="1043856" cy="400110"/>
          </a:xfrm>
          <a:prstGeom prst="rect">
            <a:avLst/>
          </a:prstGeom>
          <a:noFill/>
        </p:spPr>
        <p:txBody>
          <a:bodyPr wrap="square" rtlCol="0">
            <a:spAutoFit/>
          </a:bodyPr>
          <a:lstStyle/>
          <a:p>
            <a:r>
              <a:rPr lang="en-US" altLang="zh-HK" sz="2000" b="1" dirty="0">
                <a:solidFill>
                  <a:schemeClr val="bg1"/>
                </a:solidFill>
              </a:rPr>
              <a:t>2/2</a:t>
            </a:r>
            <a:endParaRPr lang="zh-HK" altLang="en-US" sz="2000" b="1" dirty="0">
              <a:solidFill>
                <a:schemeClr val="bg1"/>
              </a:solidFill>
            </a:endParaRPr>
          </a:p>
        </p:txBody>
      </p:sp>
    </p:spTree>
    <p:extLst>
      <p:ext uri="{BB962C8B-B14F-4D97-AF65-F5344CB8AC3E}">
        <p14:creationId xmlns:p14="http://schemas.microsoft.com/office/powerpoint/2010/main" val="1726260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3A6B8BB-5727-4366-8CDC-81905C3708B7}"/>
              </a:ext>
            </a:extLst>
          </p:cNvPr>
          <p:cNvSpPr>
            <a:spLocks noGrp="1" noChangeArrowheads="1"/>
          </p:cNvSpPr>
          <p:nvPr>
            <p:ph type="body" idx="1"/>
          </p:nvPr>
        </p:nvSpPr>
        <p:spPr>
          <a:xfrm>
            <a:off x="0" y="116632"/>
            <a:ext cx="9108504" cy="6330652"/>
          </a:xfrm>
        </p:spPr>
        <p:txBody>
          <a:bodyPr/>
          <a:lstStyle/>
          <a:p>
            <a:pPr marL="0" indent="0" algn="just" eaLnBrk="1">
              <a:spcBef>
                <a:spcPts val="0"/>
              </a:spcBef>
              <a:spcAft>
                <a:spcPts val="600"/>
              </a:spcAft>
              <a:buNone/>
            </a:pPr>
            <a:r>
              <a:rPr lang="zh-TW" altLang="en-US" sz="3600" dirty="0">
                <a:solidFill>
                  <a:srgbClr val="FFFFFF"/>
                </a:solidFill>
                <a:latin typeface="華康中黑體" panose="020B0509000000000000" pitchFamily="49" charset="-120"/>
                <a:ea typeface="華康中黑體" panose="020B0509000000000000" pitchFamily="49" charset="-120"/>
                <a:cs typeface="華康中黑體" panose="020B0509000000000000" pitchFamily="49" charset="-120"/>
              </a:rPr>
              <a:t>恭讀聖保祿宗徒致得撒洛尼人前書　</a:t>
            </a:r>
            <a:r>
              <a:rPr lang="en-US" altLang="zh-TW" sz="3600" dirty="0">
                <a:solidFill>
                  <a:srgbClr val="FFFFFF"/>
                </a:solidFill>
                <a:latin typeface="華康中黑體" panose="020B0509000000000000" pitchFamily="49" charset="-120"/>
                <a:ea typeface="華康中黑體" panose="020B0509000000000000" pitchFamily="49" charset="-120"/>
                <a:cs typeface="華康中黑體" panose="020B0509000000000000" pitchFamily="49" charset="-120"/>
              </a:rPr>
              <a:t>1:5-10</a:t>
            </a:r>
          </a:p>
          <a:p>
            <a:pPr marL="0" indent="0" algn="just" eaLnBrk="1">
              <a:spcBef>
                <a:spcPts val="0"/>
              </a:spcBef>
              <a:spcAft>
                <a:spcPts val="600"/>
              </a:spcAft>
              <a:buNone/>
            </a:pPr>
            <a:r>
              <a:rPr lang="zh-TW" altLang="en-US"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弟兄姊妹們：</a:t>
            </a:r>
          </a:p>
          <a:p>
            <a:pPr marL="0" indent="0" algn="just" eaLnBrk="1">
              <a:spcBef>
                <a:spcPts val="0"/>
              </a:spcBef>
              <a:spcAft>
                <a:spcPts val="600"/>
              </a:spcAft>
              <a:buNone/>
            </a:pPr>
            <a:r>
              <a:rPr lang="zh-TW" altLang="en-US"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正如</a:t>
            </a:r>
            <a:r>
              <a:rPr lang="zh-TW" altLang="en-US"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你們知道，我們為了你們，在你們中間，是怎樣為人。你們雖然在許多苦難中，卻懷著聖神的喜樂，接受了聖道，成為效法我們，及效法主的人，甚至成為馬其頓和阿哈雅眾信者的模範。</a:t>
            </a:r>
            <a:endParaRPr lang="en-US" altLang="zh-TW"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endParaRPr>
          </a:p>
          <a:p>
            <a:pPr marL="0" indent="0" algn="just" eaLnBrk="1">
              <a:spcBef>
                <a:spcPts val="0"/>
              </a:spcBef>
              <a:spcAft>
                <a:spcPts val="600"/>
              </a:spcAft>
              <a:buNone/>
            </a:pPr>
            <a:r>
              <a:rPr lang="zh-TW" altLang="en-US"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因為，主的聖道，由你們那裡，不僅聲聞於馬其頓和阿哈雅，而且，你們對天主的信仰，也傳遍了各地，以致不需要</a:t>
            </a:r>
            <a:endParaRPr lang="en-US" altLang="zh-TW"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endParaRPr>
          </a:p>
        </p:txBody>
      </p:sp>
      <p:sp>
        <p:nvSpPr>
          <p:cNvPr id="70659" name="Text Box 3">
            <a:extLst>
              <a:ext uri="{FF2B5EF4-FFF2-40B4-BE49-F238E27FC236}">
                <a16:creationId xmlns:a16="http://schemas.microsoft.com/office/drawing/2014/main" id="{1E03BE50-1641-47CB-AC5B-3CBE16B7E01B}"/>
              </a:ext>
            </a:extLst>
          </p:cNvPr>
          <p:cNvSpPr txBox="1">
            <a:spLocks noChangeArrowheads="1"/>
          </p:cNvSpPr>
          <p:nvPr/>
        </p:nvSpPr>
        <p:spPr bwMode="auto">
          <a:xfrm>
            <a:off x="8712200" y="659130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4400">
                <a:solidFill>
                  <a:schemeClr val="tx1"/>
                </a:solidFill>
                <a:latin typeface="Arial" panose="020B0604020202020204" pitchFamily="34" charset="0"/>
                <a:ea typeface="新細明體" panose="02020500000000000000" pitchFamily="18" charset="-120"/>
              </a:defRPr>
            </a:lvl1pPr>
            <a:lvl2pPr marL="742950" indent="-285750">
              <a:defRPr kumimoji="1" sz="4400">
                <a:solidFill>
                  <a:schemeClr val="tx1"/>
                </a:solidFill>
                <a:latin typeface="Arial" panose="020B0604020202020204" pitchFamily="34" charset="0"/>
                <a:ea typeface="新細明體" panose="02020500000000000000" pitchFamily="18" charset="-120"/>
              </a:defRPr>
            </a:lvl2pPr>
            <a:lvl3pPr marL="1143000" indent="-228600">
              <a:defRPr kumimoji="1" sz="4400">
                <a:solidFill>
                  <a:schemeClr val="tx1"/>
                </a:solidFill>
                <a:latin typeface="Arial" panose="020B0604020202020204" pitchFamily="34" charset="0"/>
                <a:ea typeface="新細明體" panose="02020500000000000000" pitchFamily="18" charset="-120"/>
              </a:defRPr>
            </a:lvl3pPr>
            <a:lvl4pPr marL="1600200" indent="-228600">
              <a:defRPr kumimoji="1" sz="4400">
                <a:solidFill>
                  <a:schemeClr val="tx1"/>
                </a:solidFill>
                <a:latin typeface="Arial" panose="020B0604020202020204" pitchFamily="34" charset="0"/>
                <a:ea typeface="新細明體" panose="02020500000000000000" pitchFamily="18" charset="-120"/>
              </a:defRPr>
            </a:lvl4pPr>
            <a:lvl5pPr marL="2057400" indent="-228600">
              <a:defRPr kumimoji="1" sz="4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pPr>
            <a:endParaRPr lang="zh-TW" altLang="zh-TW" sz="1800" b="1">
              <a:solidFill>
                <a:srgbClr val="FFFFFF"/>
              </a:solidFill>
            </a:endParaRPr>
          </a:p>
        </p:txBody>
      </p:sp>
      <p:sp>
        <p:nvSpPr>
          <p:cNvPr id="2" name="文字方塊 1">
            <a:extLst>
              <a:ext uri="{FF2B5EF4-FFF2-40B4-BE49-F238E27FC236}">
                <a16:creationId xmlns:a16="http://schemas.microsoft.com/office/drawing/2014/main" id="{B10524CF-6E04-4C4F-BE91-43D129B8AACF}"/>
              </a:ext>
            </a:extLst>
          </p:cNvPr>
          <p:cNvSpPr txBox="1"/>
          <p:nvPr/>
        </p:nvSpPr>
        <p:spPr>
          <a:xfrm>
            <a:off x="7668344" y="6374546"/>
            <a:ext cx="1043856" cy="400110"/>
          </a:xfrm>
          <a:prstGeom prst="rect">
            <a:avLst/>
          </a:prstGeom>
          <a:noFill/>
        </p:spPr>
        <p:txBody>
          <a:bodyPr wrap="square" rtlCol="0">
            <a:spAutoFit/>
          </a:bodyPr>
          <a:lstStyle/>
          <a:p>
            <a:r>
              <a:rPr lang="en-US" altLang="zh-HK" sz="2000" b="1" dirty="0">
                <a:solidFill>
                  <a:schemeClr val="bg1"/>
                </a:solidFill>
              </a:rPr>
              <a:t>1/2</a:t>
            </a:r>
            <a:endParaRPr lang="zh-HK" altLang="en-US" sz="2000" b="1" dirty="0">
              <a:solidFill>
                <a:schemeClr val="bg1"/>
              </a:solidFill>
            </a:endParaRPr>
          </a:p>
        </p:txBody>
      </p:sp>
    </p:spTree>
    <p:extLst>
      <p:ext uri="{BB962C8B-B14F-4D97-AF65-F5344CB8AC3E}">
        <p14:creationId xmlns:p14="http://schemas.microsoft.com/office/powerpoint/2010/main" val="2552661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3A6B8BB-5727-4366-8CDC-81905C3708B7}"/>
              </a:ext>
            </a:extLst>
          </p:cNvPr>
          <p:cNvSpPr>
            <a:spLocks noGrp="1" noChangeArrowheads="1"/>
          </p:cNvSpPr>
          <p:nvPr>
            <p:ph type="body" idx="1"/>
          </p:nvPr>
        </p:nvSpPr>
        <p:spPr>
          <a:xfrm>
            <a:off x="0" y="116632"/>
            <a:ext cx="9108504" cy="6330652"/>
          </a:xfrm>
        </p:spPr>
        <p:txBody>
          <a:bodyPr/>
          <a:lstStyle/>
          <a:p>
            <a:pPr marL="0" indent="0" algn="just" eaLnBrk="1">
              <a:spcBef>
                <a:spcPts val="0"/>
              </a:spcBef>
              <a:spcAft>
                <a:spcPts val="600"/>
              </a:spcAft>
              <a:buNone/>
            </a:pPr>
            <a:r>
              <a:rPr lang="zh-TW" altLang="en-US" sz="4000" dirty="0">
                <a:solidFill>
                  <a:schemeClr val="bg1"/>
                </a:solidFill>
                <a:latin typeface="華康儷中黑" panose="020B0509000000000000" pitchFamily="49" charset="-120"/>
                <a:ea typeface="華康儷中黑" panose="020B0509000000000000" pitchFamily="49" charset="-120"/>
              </a:rPr>
              <a:t>我們再說什麼；因為，有他們傳述我們的事，說我們怎樣來到了你們那裡，你們怎樣離開偶像，皈依了天主，為事奉永生的真天主，並期待他從死者中復活的聖子，自天降下；就是他的聖子</a:t>
            </a:r>
            <a:r>
              <a:rPr lang="en-US" altLang="zh-TW" sz="4000" dirty="0">
                <a:solidFill>
                  <a:schemeClr val="bg1"/>
                </a:solidFill>
                <a:latin typeface="華康儷中黑" panose="020B0509000000000000" pitchFamily="49" charset="-120"/>
                <a:ea typeface="華康儷中黑" panose="020B0509000000000000" pitchFamily="49" charset="-120"/>
              </a:rPr>
              <a:t>——</a:t>
            </a:r>
            <a:r>
              <a:rPr lang="zh-TW" altLang="en-US" sz="4000" dirty="0">
                <a:solidFill>
                  <a:schemeClr val="bg1"/>
                </a:solidFill>
                <a:latin typeface="華康儷中黑" panose="020B0509000000000000" pitchFamily="49" charset="-120"/>
                <a:ea typeface="華康儷中黑" panose="020B0509000000000000" pitchFamily="49" charset="-120"/>
              </a:rPr>
              <a:t>耶穌，拯救我們脫免將要來臨的震怒。</a:t>
            </a:r>
            <a:endParaRPr lang="en-US" altLang="zh-TW" sz="4000" dirty="0">
              <a:solidFill>
                <a:schemeClr val="bg1"/>
              </a:solidFill>
              <a:latin typeface="華康儷中黑" panose="020B0509000000000000" pitchFamily="49" charset="-120"/>
              <a:ea typeface="華康儷中黑" panose="020B0509000000000000" pitchFamily="49" charset="-120"/>
            </a:endParaRPr>
          </a:p>
          <a:p>
            <a:pPr marL="0" indent="0" algn="just" eaLnBrk="1">
              <a:spcBef>
                <a:spcPts val="0"/>
              </a:spcBef>
              <a:spcAft>
                <a:spcPts val="600"/>
              </a:spcAft>
              <a:buNone/>
            </a:pPr>
            <a:r>
              <a:rPr lang="en-US" altLang="zh-TW" sz="3600" dirty="0">
                <a:solidFill>
                  <a:srgbClr val="FFFFFF"/>
                </a:solidFill>
                <a:latin typeface="華康儷中黑" panose="020B0509000000000000" pitchFamily="49" charset="-120"/>
                <a:ea typeface="華康儷中黑" panose="020B0509000000000000" pitchFamily="49" charset="-120"/>
                <a:cs typeface="華康中黑體" panose="020B0509000000000000" pitchFamily="49" charset="-120"/>
              </a:rPr>
              <a:t>——</a:t>
            </a:r>
            <a:r>
              <a:rPr lang="zh-TW" altLang="en-US" sz="3600" dirty="0">
                <a:solidFill>
                  <a:srgbClr val="FFFFFF"/>
                </a:solidFill>
                <a:latin typeface="華康儷中黑" panose="020B0509000000000000" pitchFamily="49" charset="-120"/>
                <a:ea typeface="華康儷中黑" panose="020B0509000000000000" pitchFamily="49" charset="-120"/>
                <a:cs typeface="華康中黑體" panose="020B0509000000000000" pitchFamily="49" charset="-120"/>
              </a:rPr>
              <a:t>上主的話。</a:t>
            </a:r>
            <a:endParaRPr lang="en-US" altLang="zh-TW" sz="3600" dirty="0">
              <a:solidFill>
                <a:srgbClr val="FFFFFF"/>
              </a:solidFill>
              <a:latin typeface="華康儷中黑" panose="020B0509000000000000" pitchFamily="49" charset="-120"/>
              <a:ea typeface="華康儷中黑" panose="020B0509000000000000" pitchFamily="49" charset="-120"/>
              <a:cs typeface="華康中黑體" panose="020B0509000000000000" pitchFamily="49" charset="-120"/>
            </a:endParaRPr>
          </a:p>
          <a:p>
            <a:pPr marL="0" indent="0" algn="just" eaLnBrk="1">
              <a:spcBef>
                <a:spcPts val="0"/>
              </a:spcBef>
              <a:spcAft>
                <a:spcPts val="600"/>
              </a:spcAft>
              <a:buNone/>
            </a:pPr>
            <a:r>
              <a:rPr lang="zh-TW" altLang="en-US" sz="3600" dirty="0">
                <a:solidFill>
                  <a:srgbClr val="00FF00"/>
                </a:solidFill>
                <a:latin typeface="華康儷中黑" panose="020B0509000000000000" pitchFamily="49" charset="-120"/>
                <a:ea typeface="華康儷中黑" panose="020B0509000000000000" pitchFamily="49" charset="-120"/>
                <a:cs typeface="華康中黑體" panose="020B0509000000000000" pitchFamily="49" charset="-120"/>
              </a:rPr>
              <a:t>眾</a:t>
            </a:r>
            <a:r>
              <a:rPr lang="en-US" altLang="zh-TW" sz="3600" dirty="0">
                <a:solidFill>
                  <a:srgbClr val="00FF00"/>
                </a:solidFill>
                <a:latin typeface="華康儷中黑" panose="020B0509000000000000" pitchFamily="49" charset="-120"/>
                <a:ea typeface="華康儷中黑" panose="020B0509000000000000" pitchFamily="49" charset="-120"/>
                <a:cs typeface="華康中黑體" panose="020B0509000000000000" pitchFamily="49" charset="-120"/>
              </a:rPr>
              <a:t>: </a:t>
            </a:r>
            <a:r>
              <a:rPr lang="zh-TW" altLang="en-US" sz="3600" dirty="0">
                <a:solidFill>
                  <a:srgbClr val="00FF00"/>
                </a:solidFill>
                <a:latin typeface="華康儷中黑" panose="020B0509000000000000" pitchFamily="49" charset="-120"/>
                <a:ea typeface="華康儷中黑" panose="020B0509000000000000" pitchFamily="49" charset="-120"/>
                <a:cs typeface="華康中黑體" panose="020B0509000000000000" pitchFamily="49" charset="-120"/>
              </a:rPr>
              <a:t>感謝天主</a:t>
            </a:r>
          </a:p>
          <a:p>
            <a:pPr marL="0" indent="0" algn="just" eaLnBrk="1">
              <a:spcBef>
                <a:spcPts val="0"/>
              </a:spcBef>
              <a:spcAft>
                <a:spcPts val="600"/>
              </a:spcAft>
              <a:buNone/>
            </a:pPr>
            <a:endParaRPr lang="en-US" altLang="zh-TW"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endParaRPr>
          </a:p>
        </p:txBody>
      </p:sp>
      <p:sp>
        <p:nvSpPr>
          <p:cNvPr id="70659" name="Text Box 3">
            <a:extLst>
              <a:ext uri="{FF2B5EF4-FFF2-40B4-BE49-F238E27FC236}">
                <a16:creationId xmlns:a16="http://schemas.microsoft.com/office/drawing/2014/main" id="{1E03BE50-1641-47CB-AC5B-3CBE16B7E01B}"/>
              </a:ext>
            </a:extLst>
          </p:cNvPr>
          <p:cNvSpPr txBox="1">
            <a:spLocks noChangeArrowheads="1"/>
          </p:cNvSpPr>
          <p:nvPr/>
        </p:nvSpPr>
        <p:spPr bwMode="auto">
          <a:xfrm>
            <a:off x="8712200" y="659130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4400">
                <a:solidFill>
                  <a:schemeClr val="tx1"/>
                </a:solidFill>
                <a:latin typeface="Arial" panose="020B0604020202020204" pitchFamily="34" charset="0"/>
                <a:ea typeface="新細明體" panose="02020500000000000000" pitchFamily="18" charset="-120"/>
              </a:defRPr>
            </a:lvl1pPr>
            <a:lvl2pPr marL="742950" indent="-285750">
              <a:defRPr kumimoji="1" sz="4400">
                <a:solidFill>
                  <a:schemeClr val="tx1"/>
                </a:solidFill>
                <a:latin typeface="Arial" panose="020B0604020202020204" pitchFamily="34" charset="0"/>
                <a:ea typeface="新細明體" panose="02020500000000000000" pitchFamily="18" charset="-120"/>
              </a:defRPr>
            </a:lvl2pPr>
            <a:lvl3pPr marL="1143000" indent="-228600">
              <a:defRPr kumimoji="1" sz="4400">
                <a:solidFill>
                  <a:schemeClr val="tx1"/>
                </a:solidFill>
                <a:latin typeface="Arial" panose="020B0604020202020204" pitchFamily="34" charset="0"/>
                <a:ea typeface="新細明體" panose="02020500000000000000" pitchFamily="18" charset="-120"/>
              </a:defRPr>
            </a:lvl3pPr>
            <a:lvl4pPr marL="1600200" indent="-228600">
              <a:defRPr kumimoji="1" sz="4400">
                <a:solidFill>
                  <a:schemeClr val="tx1"/>
                </a:solidFill>
                <a:latin typeface="Arial" panose="020B0604020202020204" pitchFamily="34" charset="0"/>
                <a:ea typeface="新細明體" panose="02020500000000000000" pitchFamily="18" charset="-120"/>
              </a:defRPr>
            </a:lvl4pPr>
            <a:lvl5pPr marL="2057400" indent="-228600">
              <a:defRPr kumimoji="1" sz="4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pPr>
            <a:endParaRPr lang="zh-TW" altLang="zh-TW" sz="1800" b="1">
              <a:solidFill>
                <a:srgbClr val="FFFFFF"/>
              </a:solidFill>
            </a:endParaRPr>
          </a:p>
        </p:txBody>
      </p:sp>
      <p:sp>
        <p:nvSpPr>
          <p:cNvPr id="2" name="文字方塊 1">
            <a:extLst>
              <a:ext uri="{FF2B5EF4-FFF2-40B4-BE49-F238E27FC236}">
                <a16:creationId xmlns:a16="http://schemas.microsoft.com/office/drawing/2014/main" id="{B10524CF-6E04-4C4F-BE91-43D129B8AACF}"/>
              </a:ext>
            </a:extLst>
          </p:cNvPr>
          <p:cNvSpPr txBox="1"/>
          <p:nvPr/>
        </p:nvSpPr>
        <p:spPr>
          <a:xfrm>
            <a:off x="7668344" y="6158964"/>
            <a:ext cx="1043856" cy="400110"/>
          </a:xfrm>
          <a:prstGeom prst="rect">
            <a:avLst/>
          </a:prstGeom>
          <a:noFill/>
        </p:spPr>
        <p:txBody>
          <a:bodyPr wrap="square" rtlCol="0">
            <a:spAutoFit/>
          </a:bodyPr>
          <a:lstStyle/>
          <a:p>
            <a:r>
              <a:rPr lang="en-US" altLang="zh-HK" sz="2000" b="1" dirty="0">
                <a:solidFill>
                  <a:schemeClr val="bg1"/>
                </a:solidFill>
              </a:rPr>
              <a:t>2/2</a:t>
            </a:r>
            <a:endParaRPr lang="zh-HK" altLang="en-US" sz="2000" b="1" dirty="0">
              <a:solidFill>
                <a:schemeClr val="bg1"/>
              </a:solidFill>
            </a:endParaRPr>
          </a:p>
        </p:txBody>
      </p:sp>
    </p:spTree>
    <p:extLst>
      <p:ext uri="{BB962C8B-B14F-4D97-AF65-F5344CB8AC3E}">
        <p14:creationId xmlns:p14="http://schemas.microsoft.com/office/powerpoint/2010/main" val="1301784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3A6B8BB-5727-4366-8CDC-81905C3708B7}"/>
              </a:ext>
            </a:extLst>
          </p:cNvPr>
          <p:cNvSpPr>
            <a:spLocks noGrp="1" noChangeArrowheads="1"/>
          </p:cNvSpPr>
          <p:nvPr>
            <p:ph type="body" idx="1"/>
          </p:nvPr>
        </p:nvSpPr>
        <p:spPr>
          <a:xfrm>
            <a:off x="36512" y="188640"/>
            <a:ext cx="9107488" cy="6597352"/>
          </a:xfrm>
        </p:spPr>
        <p:txBody>
          <a:bodyPr/>
          <a:lstStyle/>
          <a:p>
            <a:pPr marL="0" indent="0" algn="just" eaLnBrk="1">
              <a:spcBef>
                <a:spcPts val="0"/>
              </a:spcBef>
              <a:spcAft>
                <a:spcPts val="600"/>
              </a:spcAft>
              <a:buNone/>
            </a:pPr>
            <a:r>
              <a:rPr lang="zh-TW" altLang="en-US" sz="3600" dirty="0">
                <a:solidFill>
                  <a:schemeClr val="bg1"/>
                </a:solidFill>
                <a:latin typeface="華康中黑體" panose="020B0509000000000000" pitchFamily="49" charset="-120"/>
                <a:ea typeface="華康中黑體" panose="020B0509000000000000" pitchFamily="49" charset="-120"/>
                <a:cs typeface="華康中黑體" panose="020B0509000000000000" pitchFamily="49" charset="-120"/>
              </a:rPr>
              <a:t>恭讀聖瑪竇福音　</a:t>
            </a:r>
            <a:r>
              <a:rPr lang="en-US" altLang="zh-TW" sz="3600" dirty="0">
                <a:solidFill>
                  <a:schemeClr val="bg1"/>
                </a:solidFill>
                <a:latin typeface="華康中黑體" panose="020B0509000000000000" pitchFamily="49" charset="-120"/>
                <a:ea typeface="華康中黑體" panose="020B0509000000000000" pitchFamily="49" charset="-120"/>
                <a:cs typeface="華康中黑體" panose="020B0509000000000000" pitchFamily="49" charset="-120"/>
              </a:rPr>
              <a:t>22:34-40</a:t>
            </a:r>
          </a:p>
          <a:p>
            <a:pPr marL="0" indent="0" algn="just" eaLnBrk="1">
              <a:spcBef>
                <a:spcPts val="0"/>
              </a:spcBef>
              <a:spcAft>
                <a:spcPts val="600"/>
              </a:spcAft>
              <a:buNone/>
            </a:pPr>
            <a:r>
              <a:rPr lang="zh-TW" altLang="en-US"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那時候，法利塞人聽說耶穌使撒杜塞人，閉口無言，就聚集在一起；他們中</a:t>
            </a:r>
            <a:r>
              <a:rPr lang="zh-TW" altLang="en-US"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有一個法學士，去試探耶穌，</a:t>
            </a:r>
            <a:r>
              <a:rPr lang="zh-TW" altLang="en-US"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問耶穌說：</a:t>
            </a:r>
            <a:r>
              <a:rPr lang="zh-TW" altLang="en-US"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「師父，法律中，那條誡命是最大的？」</a:t>
            </a:r>
          </a:p>
          <a:p>
            <a:pPr marL="0" indent="0" algn="just" eaLnBrk="1">
              <a:spcBef>
                <a:spcPts val="0"/>
              </a:spcBef>
              <a:spcAft>
                <a:spcPts val="600"/>
              </a:spcAft>
              <a:buNone/>
            </a:pPr>
            <a:r>
              <a:rPr lang="zh-TW" altLang="en-US"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耶穌對他說：「</a:t>
            </a:r>
            <a:r>
              <a:rPr lang="en-US" altLang="zh-TW"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a:t>
            </a:r>
            <a:r>
              <a:rPr lang="zh-TW" altLang="en-US"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你應全心、全靈、全意，愛上主、你的天主。</a:t>
            </a:r>
            <a:r>
              <a:rPr lang="en-US" altLang="zh-TW"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a:t>
            </a:r>
            <a:r>
              <a:rPr lang="zh-TW" altLang="en-US"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這是最大，也是第一條誡命。</a:t>
            </a:r>
            <a:endParaRPr lang="en-US" altLang="zh-TW"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endParaRPr>
          </a:p>
        </p:txBody>
      </p:sp>
      <p:sp>
        <p:nvSpPr>
          <p:cNvPr id="70659" name="Text Box 3">
            <a:extLst>
              <a:ext uri="{FF2B5EF4-FFF2-40B4-BE49-F238E27FC236}">
                <a16:creationId xmlns:a16="http://schemas.microsoft.com/office/drawing/2014/main" id="{1E03BE50-1641-47CB-AC5B-3CBE16B7E01B}"/>
              </a:ext>
            </a:extLst>
          </p:cNvPr>
          <p:cNvSpPr txBox="1">
            <a:spLocks noChangeArrowheads="1"/>
          </p:cNvSpPr>
          <p:nvPr/>
        </p:nvSpPr>
        <p:spPr bwMode="auto">
          <a:xfrm>
            <a:off x="8712200" y="659130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4400">
                <a:solidFill>
                  <a:schemeClr val="tx1"/>
                </a:solidFill>
                <a:latin typeface="Arial" panose="020B0604020202020204" pitchFamily="34" charset="0"/>
                <a:ea typeface="新細明體" panose="02020500000000000000" pitchFamily="18" charset="-120"/>
              </a:defRPr>
            </a:lvl1pPr>
            <a:lvl2pPr marL="742950" indent="-285750">
              <a:defRPr kumimoji="1" sz="4400">
                <a:solidFill>
                  <a:schemeClr val="tx1"/>
                </a:solidFill>
                <a:latin typeface="Arial" panose="020B0604020202020204" pitchFamily="34" charset="0"/>
                <a:ea typeface="新細明體" panose="02020500000000000000" pitchFamily="18" charset="-120"/>
              </a:defRPr>
            </a:lvl2pPr>
            <a:lvl3pPr marL="1143000" indent="-228600">
              <a:defRPr kumimoji="1" sz="4400">
                <a:solidFill>
                  <a:schemeClr val="tx1"/>
                </a:solidFill>
                <a:latin typeface="Arial" panose="020B0604020202020204" pitchFamily="34" charset="0"/>
                <a:ea typeface="新細明體" panose="02020500000000000000" pitchFamily="18" charset="-120"/>
              </a:defRPr>
            </a:lvl3pPr>
            <a:lvl4pPr marL="1600200" indent="-228600">
              <a:defRPr kumimoji="1" sz="4400">
                <a:solidFill>
                  <a:schemeClr val="tx1"/>
                </a:solidFill>
                <a:latin typeface="Arial" panose="020B0604020202020204" pitchFamily="34" charset="0"/>
                <a:ea typeface="新細明體" panose="02020500000000000000" pitchFamily="18" charset="-120"/>
              </a:defRPr>
            </a:lvl4pPr>
            <a:lvl5pPr marL="2057400" indent="-228600">
              <a:defRPr kumimoji="1" sz="4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zh-TW" altLang="zh-TW" sz="1800" b="1" i="0" u="none" strike="noStrike" kern="1200" cap="none" spc="0" normalizeH="0" baseline="0" noProof="0">
              <a:ln>
                <a:noFill/>
              </a:ln>
              <a:solidFill>
                <a:srgbClr val="FFFFFF"/>
              </a:solidFill>
              <a:effectLst/>
              <a:uLnTx/>
              <a:uFillTx/>
              <a:latin typeface="Arial" panose="020B0604020202020204" pitchFamily="34" charset="0"/>
              <a:ea typeface="新細明體" panose="02020500000000000000" pitchFamily="18" charset="-120"/>
              <a:cs typeface="+mn-cs"/>
            </a:endParaRPr>
          </a:p>
        </p:txBody>
      </p:sp>
      <p:sp>
        <p:nvSpPr>
          <p:cNvPr id="4" name="文字方塊 3">
            <a:extLst>
              <a:ext uri="{FF2B5EF4-FFF2-40B4-BE49-F238E27FC236}">
                <a16:creationId xmlns:a16="http://schemas.microsoft.com/office/drawing/2014/main" id="{D50AD859-E4C5-4C87-BB5C-72E6B8668B8C}"/>
              </a:ext>
            </a:extLst>
          </p:cNvPr>
          <p:cNvSpPr txBox="1"/>
          <p:nvPr/>
        </p:nvSpPr>
        <p:spPr>
          <a:xfrm>
            <a:off x="7367562" y="6163210"/>
            <a:ext cx="1043856" cy="400110"/>
          </a:xfrm>
          <a:prstGeom prst="rect">
            <a:avLst/>
          </a:prstGeom>
          <a:noFill/>
        </p:spPr>
        <p:txBody>
          <a:bodyPr wrap="square" rtlCol="0">
            <a:spAutoFit/>
          </a:bodyPr>
          <a:lstStyle/>
          <a:p>
            <a:r>
              <a:rPr lang="en-US" altLang="zh-HK" sz="2000" b="1" dirty="0">
                <a:solidFill>
                  <a:schemeClr val="bg1"/>
                </a:solidFill>
              </a:rPr>
              <a:t>1/2</a:t>
            </a:r>
            <a:endParaRPr lang="zh-HK" altLang="en-US" sz="2000" b="1" dirty="0">
              <a:solidFill>
                <a:schemeClr val="bg1"/>
              </a:solidFill>
            </a:endParaRPr>
          </a:p>
        </p:txBody>
      </p:sp>
    </p:spTree>
    <p:extLst>
      <p:ext uri="{BB962C8B-B14F-4D97-AF65-F5344CB8AC3E}">
        <p14:creationId xmlns:p14="http://schemas.microsoft.com/office/powerpoint/2010/main" val="4005062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3A6B8BB-5727-4366-8CDC-81905C3708B7}"/>
              </a:ext>
            </a:extLst>
          </p:cNvPr>
          <p:cNvSpPr>
            <a:spLocks noGrp="1" noChangeArrowheads="1"/>
          </p:cNvSpPr>
          <p:nvPr>
            <p:ph type="body" idx="1"/>
          </p:nvPr>
        </p:nvSpPr>
        <p:spPr>
          <a:xfrm>
            <a:off x="36512" y="188640"/>
            <a:ext cx="9107488" cy="6597352"/>
          </a:xfrm>
        </p:spPr>
        <p:txBody>
          <a:bodyPr/>
          <a:lstStyle/>
          <a:p>
            <a:pPr marL="0" indent="0" algn="just" eaLnBrk="1">
              <a:spcBef>
                <a:spcPts val="0"/>
              </a:spcBef>
              <a:spcAft>
                <a:spcPts val="600"/>
              </a:spcAft>
              <a:buNone/>
            </a:pPr>
            <a:r>
              <a:rPr lang="zh-TW" altLang="en-US"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rPr>
              <a:t>第二條與此相似：你應當愛近人，如你自己。全部法律和先知，都繫於這兩條誡命。」</a:t>
            </a:r>
            <a:r>
              <a:rPr lang="en-US" altLang="zh-TW" sz="36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a:t>
            </a:r>
            <a:r>
              <a:rPr lang="zh-TW" altLang="en-US" sz="36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rPr>
              <a:t>基督的福音。 </a:t>
            </a:r>
          </a:p>
          <a:p>
            <a:pPr marL="0" indent="0" eaLnBrk="1">
              <a:spcBef>
                <a:spcPts val="0"/>
              </a:spcBef>
              <a:spcAft>
                <a:spcPts val="600"/>
              </a:spcAft>
              <a:buNone/>
            </a:pPr>
            <a:r>
              <a:rPr lang="zh-TW" altLang="en-US" sz="3600" dirty="0">
                <a:solidFill>
                  <a:srgbClr val="00FF00"/>
                </a:solidFill>
                <a:ea typeface="華康儷中黑" panose="020B0509000000000000" pitchFamily="49" charset="-120"/>
              </a:rPr>
              <a:t>眾：基督，我們讚美你！</a:t>
            </a:r>
            <a:endParaRPr lang="en-US" altLang="zh-TW"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endParaRPr>
          </a:p>
          <a:p>
            <a:pPr marL="0" indent="0" algn="just" eaLnBrk="1">
              <a:lnSpc>
                <a:spcPts val="4800"/>
              </a:lnSpc>
              <a:spcBef>
                <a:spcPts val="600"/>
              </a:spcBef>
              <a:spcAft>
                <a:spcPts val="0"/>
              </a:spcAft>
              <a:buNone/>
            </a:pPr>
            <a:endParaRPr lang="en-US" altLang="zh-TW"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endParaRPr>
          </a:p>
          <a:p>
            <a:pPr marL="0" indent="0" algn="just" eaLnBrk="1">
              <a:lnSpc>
                <a:spcPts val="4800"/>
              </a:lnSpc>
              <a:spcBef>
                <a:spcPts val="600"/>
              </a:spcBef>
              <a:spcAft>
                <a:spcPts val="0"/>
              </a:spcAft>
              <a:buNone/>
            </a:pPr>
            <a:endParaRPr lang="en-US" altLang="zh-TW" sz="4000" dirty="0">
              <a:solidFill>
                <a:schemeClr val="bg1"/>
              </a:solidFill>
              <a:latin typeface="華康儷中黑" panose="020B0509000000000000" pitchFamily="49" charset="-120"/>
              <a:ea typeface="華康儷中黑" panose="020B0509000000000000" pitchFamily="49" charset="-120"/>
              <a:cs typeface="華康中黑體" panose="020B0509000000000000" pitchFamily="49" charset="-120"/>
            </a:endParaRPr>
          </a:p>
          <a:p>
            <a:pPr marL="0" indent="0" algn="just" eaLnBrk="1">
              <a:lnSpc>
                <a:spcPts val="4800"/>
              </a:lnSpc>
              <a:spcBef>
                <a:spcPts val="600"/>
              </a:spcBef>
              <a:spcAft>
                <a:spcPts val="0"/>
              </a:spcAft>
              <a:buNone/>
            </a:pPr>
            <a:endParaRPr lang="en-US" altLang="zh-TW" sz="3600" dirty="0">
              <a:solidFill>
                <a:schemeClr val="bg1"/>
              </a:solidFill>
              <a:latin typeface="華康中黑體" panose="020B0509000000000000" pitchFamily="49" charset="-120"/>
              <a:ea typeface="華康中黑體" panose="020B0509000000000000" pitchFamily="49" charset="-120"/>
              <a:cs typeface="華康中黑體" panose="020B0509000000000000" pitchFamily="49" charset="-120"/>
            </a:endParaRPr>
          </a:p>
          <a:p>
            <a:pPr marL="0" indent="0" algn="just" eaLnBrk="1">
              <a:lnSpc>
                <a:spcPts val="4800"/>
              </a:lnSpc>
              <a:spcBef>
                <a:spcPts val="600"/>
              </a:spcBef>
              <a:spcAft>
                <a:spcPts val="0"/>
              </a:spcAft>
              <a:buNone/>
            </a:pPr>
            <a:endParaRPr lang="en-US" altLang="zh-TW" sz="4000" dirty="0">
              <a:solidFill>
                <a:srgbClr val="FFFF00"/>
              </a:solidFill>
              <a:latin typeface="華康儷中黑" panose="020B0509000000000000" pitchFamily="49" charset="-120"/>
              <a:ea typeface="華康儷中黑" panose="020B0509000000000000" pitchFamily="49" charset="-120"/>
              <a:cs typeface="華康中黑體" panose="020B0509000000000000" pitchFamily="49" charset="-120"/>
            </a:endParaRPr>
          </a:p>
        </p:txBody>
      </p:sp>
      <p:sp>
        <p:nvSpPr>
          <p:cNvPr id="70659" name="Text Box 3">
            <a:extLst>
              <a:ext uri="{FF2B5EF4-FFF2-40B4-BE49-F238E27FC236}">
                <a16:creationId xmlns:a16="http://schemas.microsoft.com/office/drawing/2014/main" id="{1E03BE50-1641-47CB-AC5B-3CBE16B7E01B}"/>
              </a:ext>
            </a:extLst>
          </p:cNvPr>
          <p:cNvSpPr txBox="1">
            <a:spLocks noChangeArrowheads="1"/>
          </p:cNvSpPr>
          <p:nvPr/>
        </p:nvSpPr>
        <p:spPr bwMode="auto">
          <a:xfrm>
            <a:off x="8712200" y="659130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4400">
                <a:solidFill>
                  <a:schemeClr val="tx1"/>
                </a:solidFill>
                <a:latin typeface="Arial" panose="020B0604020202020204" pitchFamily="34" charset="0"/>
                <a:ea typeface="新細明體" panose="02020500000000000000" pitchFamily="18" charset="-120"/>
              </a:defRPr>
            </a:lvl1pPr>
            <a:lvl2pPr marL="742950" indent="-285750">
              <a:defRPr kumimoji="1" sz="4400">
                <a:solidFill>
                  <a:schemeClr val="tx1"/>
                </a:solidFill>
                <a:latin typeface="Arial" panose="020B0604020202020204" pitchFamily="34" charset="0"/>
                <a:ea typeface="新細明體" panose="02020500000000000000" pitchFamily="18" charset="-120"/>
              </a:defRPr>
            </a:lvl2pPr>
            <a:lvl3pPr marL="1143000" indent="-228600">
              <a:defRPr kumimoji="1" sz="4400">
                <a:solidFill>
                  <a:schemeClr val="tx1"/>
                </a:solidFill>
                <a:latin typeface="Arial" panose="020B0604020202020204" pitchFamily="34" charset="0"/>
                <a:ea typeface="新細明體" panose="02020500000000000000" pitchFamily="18" charset="-120"/>
              </a:defRPr>
            </a:lvl3pPr>
            <a:lvl4pPr marL="1600200" indent="-228600">
              <a:defRPr kumimoji="1" sz="4400">
                <a:solidFill>
                  <a:schemeClr val="tx1"/>
                </a:solidFill>
                <a:latin typeface="Arial" panose="020B0604020202020204" pitchFamily="34" charset="0"/>
                <a:ea typeface="新細明體" panose="02020500000000000000" pitchFamily="18" charset="-120"/>
              </a:defRPr>
            </a:lvl4pPr>
            <a:lvl5pPr marL="2057400" indent="-228600">
              <a:defRPr kumimoji="1" sz="4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4400">
                <a:solidFill>
                  <a:schemeClr val="tx1"/>
                </a:solidFill>
                <a:latin typeface="Arial" panose="020B060402020202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zh-TW" altLang="zh-TW" sz="1800" b="1" i="0" u="none" strike="noStrike" kern="1200" cap="none" spc="0" normalizeH="0" baseline="0" noProof="0">
              <a:ln>
                <a:noFill/>
              </a:ln>
              <a:solidFill>
                <a:srgbClr val="FFFFFF"/>
              </a:solidFill>
              <a:effectLst/>
              <a:uLnTx/>
              <a:uFillTx/>
              <a:latin typeface="Arial" panose="020B0604020202020204" pitchFamily="34" charset="0"/>
              <a:ea typeface="新細明體" panose="02020500000000000000" pitchFamily="18" charset="-120"/>
              <a:cs typeface="+mn-cs"/>
            </a:endParaRPr>
          </a:p>
        </p:txBody>
      </p:sp>
      <p:sp>
        <p:nvSpPr>
          <p:cNvPr id="4" name="文字方塊 3">
            <a:extLst>
              <a:ext uri="{FF2B5EF4-FFF2-40B4-BE49-F238E27FC236}">
                <a16:creationId xmlns:a16="http://schemas.microsoft.com/office/drawing/2014/main" id="{C52A6F14-091B-4A96-AB7F-2C5BBBFD8DA3}"/>
              </a:ext>
            </a:extLst>
          </p:cNvPr>
          <p:cNvSpPr txBox="1"/>
          <p:nvPr/>
        </p:nvSpPr>
        <p:spPr>
          <a:xfrm>
            <a:off x="7380312" y="6093296"/>
            <a:ext cx="1043856" cy="400110"/>
          </a:xfrm>
          <a:prstGeom prst="rect">
            <a:avLst/>
          </a:prstGeom>
          <a:noFill/>
        </p:spPr>
        <p:txBody>
          <a:bodyPr wrap="square" rtlCol="0">
            <a:spAutoFit/>
          </a:bodyPr>
          <a:lstStyle/>
          <a:p>
            <a:r>
              <a:rPr lang="en-US" altLang="zh-HK" sz="2000" b="1" dirty="0">
                <a:solidFill>
                  <a:schemeClr val="bg1"/>
                </a:solidFill>
              </a:rPr>
              <a:t>2/2</a:t>
            </a:r>
            <a:endParaRPr lang="zh-HK" altLang="en-US" sz="2000" b="1" dirty="0">
              <a:solidFill>
                <a:schemeClr val="bg1"/>
              </a:solidFill>
            </a:endParaRPr>
          </a:p>
        </p:txBody>
      </p:sp>
    </p:spTree>
    <p:extLst>
      <p:ext uri="{BB962C8B-B14F-4D97-AF65-F5344CB8AC3E}">
        <p14:creationId xmlns:p14="http://schemas.microsoft.com/office/powerpoint/2010/main" val="2281261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486A049-F482-4C82-A6EA-C4B1E1A45EEE}"/>
              </a:ext>
            </a:extLst>
          </p:cNvPr>
          <p:cNvSpPr>
            <a:spLocks noGrp="1" noChangeArrowheads="1"/>
          </p:cNvSpPr>
          <p:nvPr>
            <p:ph type="body" idx="1"/>
          </p:nvPr>
        </p:nvSpPr>
        <p:spPr>
          <a:xfrm>
            <a:off x="20096" y="166687"/>
            <a:ext cx="9107488" cy="6430665"/>
          </a:xfrm>
        </p:spPr>
        <p:txBody>
          <a:bodyPr/>
          <a:lstStyle/>
          <a:p>
            <a:pPr lvl="0" algn="ctr" eaLnBrk="1" hangingPunct="1">
              <a:spcBef>
                <a:spcPct val="0"/>
              </a:spcBef>
              <a:spcAft>
                <a:spcPts val="600"/>
              </a:spcAft>
              <a:buNone/>
            </a:pPr>
            <a:r>
              <a:rPr lang="zh-TW" altLang="en-US" sz="3600" dirty="0">
                <a:solidFill>
                  <a:srgbClr val="FFFF00"/>
                </a:solidFill>
                <a:ea typeface="華康儷中黑" panose="020B0509000000000000" pitchFamily="49" charset="-120"/>
              </a:rPr>
              <a:t>常年期第三十主日</a:t>
            </a:r>
            <a:endParaRPr lang="en-US" altLang="zh-TW" sz="3600" dirty="0">
              <a:solidFill>
                <a:srgbClr val="FFFF00"/>
              </a:solidFill>
              <a:ea typeface="華康儷中黑" panose="020B0509000000000000" pitchFamily="49" charset="-120"/>
            </a:endParaRPr>
          </a:p>
          <a:p>
            <a:pPr lvl="0" algn="ctr" eaLnBrk="1" hangingPunct="1">
              <a:spcBef>
                <a:spcPct val="0"/>
              </a:spcBef>
              <a:buNone/>
            </a:pPr>
            <a:r>
              <a:rPr lang="en-US" altLang="zh-TW" dirty="0">
                <a:solidFill>
                  <a:schemeClr val="bg1"/>
                </a:solidFill>
                <a:ea typeface="華康儷中黑" pitchFamily="49" charset="-120"/>
              </a:rPr>
              <a:t>2026 </a:t>
            </a:r>
            <a:r>
              <a:rPr lang="zh-TW" altLang="en-US" dirty="0">
                <a:solidFill>
                  <a:schemeClr val="bg1"/>
                </a:solidFill>
                <a:ea typeface="華康儷中黑" pitchFamily="49" charset="-120"/>
              </a:rPr>
              <a:t>年 </a:t>
            </a:r>
            <a:r>
              <a:rPr lang="en-US" altLang="zh-TW" dirty="0">
                <a:solidFill>
                  <a:schemeClr val="bg1"/>
                </a:solidFill>
                <a:ea typeface="華康儷中黑" pitchFamily="49" charset="-120"/>
              </a:rPr>
              <a:t>10 </a:t>
            </a:r>
            <a:r>
              <a:rPr lang="zh-TW" altLang="en-US" dirty="0">
                <a:solidFill>
                  <a:schemeClr val="bg1"/>
                </a:solidFill>
                <a:ea typeface="華康儷中黑" pitchFamily="49" charset="-120"/>
              </a:rPr>
              <a:t>月 </a:t>
            </a:r>
            <a:r>
              <a:rPr lang="en-US" altLang="zh-TW" dirty="0">
                <a:solidFill>
                  <a:schemeClr val="bg1"/>
                </a:solidFill>
                <a:ea typeface="華康儷中黑" pitchFamily="49" charset="-120"/>
              </a:rPr>
              <a:t>25</a:t>
            </a:r>
            <a:r>
              <a:rPr lang="zh-TW" altLang="en-US" dirty="0">
                <a:solidFill>
                  <a:schemeClr val="bg1"/>
                </a:solidFill>
                <a:ea typeface="華康儷中黑" pitchFamily="49" charset="-120"/>
              </a:rPr>
              <a:t>日</a:t>
            </a:r>
            <a:endParaRPr lang="zh-TW" altLang="en-US" sz="1000" dirty="0">
              <a:solidFill>
                <a:schemeClr val="bg1"/>
              </a:solidFill>
              <a:ea typeface="華康儷中黑" panose="020B0509000000000000" pitchFamily="49" charset="-120"/>
            </a:endParaRPr>
          </a:p>
          <a:p>
            <a:pPr algn="ctr" eaLnBrk="1" hangingPunct="1">
              <a:spcBef>
                <a:spcPts val="1200"/>
              </a:spcBef>
              <a:buFontTx/>
              <a:buNone/>
            </a:pPr>
            <a:r>
              <a:rPr lang="zh-TW" altLang="en-US" sz="5400" dirty="0">
                <a:solidFill>
                  <a:srgbClr val="FF0000"/>
                </a:solidFill>
                <a:highlight>
                  <a:srgbClr val="FFCCFF"/>
                </a:highlight>
                <a:ea typeface="華康正顏楷體W7" panose="03000709000000000000" pitchFamily="65" charset="-120"/>
              </a:rPr>
              <a:t>感</a:t>
            </a:r>
            <a:r>
              <a:rPr lang="zh-TW" altLang="en-US" sz="1400" dirty="0">
                <a:solidFill>
                  <a:srgbClr val="FF0000"/>
                </a:solidFill>
                <a:highlight>
                  <a:srgbClr val="FFCCFF"/>
                </a:highlight>
                <a:ea typeface="華康正顏楷體W7" panose="03000709000000000000" pitchFamily="65" charset="-120"/>
              </a:rPr>
              <a:t> </a:t>
            </a:r>
            <a:r>
              <a:rPr lang="zh-TW" altLang="en-US" sz="5400" dirty="0">
                <a:solidFill>
                  <a:srgbClr val="FF0000"/>
                </a:solidFill>
                <a:highlight>
                  <a:srgbClr val="FFCCFF"/>
                </a:highlight>
                <a:ea typeface="華康正顏楷體W7" panose="03000709000000000000" pitchFamily="65" charset="-120"/>
              </a:rPr>
              <a:t>恩</a:t>
            </a:r>
            <a:r>
              <a:rPr lang="zh-TW" altLang="en-US" sz="1200" dirty="0">
                <a:solidFill>
                  <a:srgbClr val="FFFF00"/>
                </a:solidFill>
                <a:ea typeface="華康正顏楷體W7" panose="03000709000000000000" pitchFamily="65" charset="-120"/>
              </a:rPr>
              <a:t> </a:t>
            </a:r>
            <a:r>
              <a:rPr lang="zh-TW" altLang="en-US" sz="4800" dirty="0">
                <a:solidFill>
                  <a:srgbClr val="FF0000"/>
                </a:solidFill>
                <a:highlight>
                  <a:srgbClr val="FFFF00"/>
                </a:highlight>
                <a:ea typeface="華康正顏楷體W7" panose="03000709000000000000" pitchFamily="65" charset="-120"/>
              </a:rPr>
              <a:t>祭</a:t>
            </a:r>
            <a:r>
              <a:rPr lang="zh-TW" altLang="en-US" sz="1200" dirty="0">
                <a:solidFill>
                  <a:srgbClr val="FFFF00"/>
                </a:solidFill>
                <a:ea typeface="華康正顏楷體W7" panose="03000709000000000000" pitchFamily="65" charset="-120"/>
              </a:rPr>
              <a:t> </a:t>
            </a:r>
            <a:r>
              <a:rPr lang="zh-TW" altLang="en-US" sz="4800" dirty="0">
                <a:solidFill>
                  <a:srgbClr val="FFFF00"/>
                </a:solidFill>
                <a:highlight>
                  <a:srgbClr val="FF0000"/>
                </a:highlight>
                <a:ea typeface="華康正顏楷體W7" panose="03000709000000000000" pitchFamily="65" charset="-120"/>
              </a:rPr>
              <a:t>宴</a:t>
            </a:r>
          </a:p>
          <a:p>
            <a:pPr algn="ctr" eaLnBrk="1" hangingPunct="1">
              <a:buFontTx/>
              <a:buNone/>
            </a:pPr>
            <a:endParaRPr lang="zh-TW" altLang="en-US" sz="1800" dirty="0">
              <a:solidFill>
                <a:schemeClr val="bg1"/>
              </a:solidFill>
              <a:ea typeface="華康儷中黑" panose="020B0509000000000000" pitchFamily="49" charset="-120"/>
            </a:endParaRPr>
          </a:p>
          <a:p>
            <a:pPr algn="ctr" eaLnBrk="1" hangingPunct="1">
              <a:spcBef>
                <a:spcPts val="0"/>
              </a:spcBef>
              <a:spcAft>
                <a:spcPts val="0"/>
              </a:spcAft>
              <a:buFontTx/>
              <a:buNone/>
            </a:pPr>
            <a:r>
              <a:rPr lang="zh-TW" altLang="en-US" sz="3600" dirty="0">
                <a:solidFill>
                  <a:schemeClr val="bg1"/>
                </a:solidFill>
                <a:ea typeface="華康儷中黑" panose="020B0509000000000000" pitchFamily="49" charset="-120"/>
              </a:rPr>
              <a:t>主 題</a:t>
            </a:r>
          </a:p>
          <a:p>
            <a:pPr algn="ctr" eaLnBrk="1" hangingPunct="1">
              <a:spcBef>
                <a:spcPct val="0"/>
              </a:spcBef>
              <a:buFontTx/>
              <a:buNone/>
            </a:pPr>
            <a:endParaRPr lang="en-US" altLang="zh-TW" sz="1400" dirty="0">
              <a:solidFill>
                <a:srgbClr val="FFFF00"/>
              </a:solidFill>
              <a:ea typeface="華康粗黑體" panose="020B0709000000000000" pitchFamily="49" charset="-120"/>
            </a:endParaRPr>
          </a:p>
          <a:p>
            <a:pPr algn="ctr" eaLnBrk="1" hangingPunct="1">
              <a:spcBef>
                <a:spcPct val="0"/>
              </a:spcBef>
              <a:buFontTx/>
              <a:buNone/>
            </a:pPr>
            <a:r>
              <a:rPr lang="en-US" altLang="zh-TW" sz="9600" spc="700" dirty="0">
                <a:solidFill>
                  <a:srgbClr val="FFFF00"/>
                </a:solidFill>
                <a:ea typeface="Calibri" panose="020F0502020204030204" pitchFamily="34" charset="0"/>
                <a:cs typeface="Times New Roman" panose="02020603050405020304" pitchFamily="18" charset="0"/>
              </a:rPr>
              <a:t>1=1+1</a:t>
            </a:r>
            <a:endParaRPr lang="en-US" altLang="zh-TW" sz="4400" i="1" spc="700" dirty="0">
              <a:solidFill>
                <a:schemeClr val="bg1"/>
              </a:solidFill>
              <a:ea typeface="Calibri" panose="020F0502020204030204" pitchFamily="34" charset="0"/>
              <a:cs typeface="Times New Roman" panose="02020603050405020304" pitchFamily="18" charset="0"/>
            </a:endParaRPr>
          </a:p>
          <a:p>
            <a:pPr algn="ctr" eaLnBrk="1" hangingPunct="1">
              <a:spcBef>
                <a:spcPct val="0"/>
              </a:spcBef>
              <a:buFontTx/>
              <a:buNone/>
            </a:pPr>
            <a:r>
              <a:rPr lang="zh-TW" altLang="en-US" sz="4800" dirty="0">
                <a:solidFill>
                  <a:schemeClr val="bg1"/>
                </a:solidFill>
                <a:latin typeface="華康儷中黑(P)" panose="020B0500000000000000" pitchFamily="34" charset="-120"/>
                <a:ea typeface="華康儷中黑(P)" panose="020B0500000000000000" pitchFamily="34" charset="-120"/>
                <a:cs typeface="Times New Roman" panose="02020603050405020304" pitchFamily="18" charset="0"/>
              </a:rPr>
              <a:t>在主內愛人 在愛人時愛主 </a:t>
            </a:r>
            <a:r>
              <a:rPr lang="en-US" altLang="zh-TW" sz="3600" i="1" spc="-300" dirty="0">
                <a:solidFill>
                  <a:schemeClr val="bg1"/>
                </a:solidFill>
                <a:ea typeface="Calibri" panose="020F0502020204030204" pitchFamily="34" charset="0"/>
                <a:cs typeface="Times New Roman" panose="02020603050405020304" pitchFamily="18" charset="0"/>
              </a:rPr>
              <a:t>(1+1&gt;2)</a:t>
            </a:r>
            <a:endParaRPr lang="en-US" altLang="zh-TW" sz="3600" spc="-300" dirty="0">
              <a:solidFill>
                <a:schemeClr val="bg1"/>
              </a:solidFill>
              <a:latin typeface="華康儷中黑(P)" panose="020B0500000000000000" pitchFamily="34" charset="-120"/>
              <a:ea typeface="華康儷中黑(P)" panose="020B0500000000000000" pitchFamily="34" charset="-120"/>
              <a:cs typeface="Times New Roman" panose="02020603050405020304" pitchFamily="18" charset="0"/>
            </a:endParaRPr>
          </a:p>
          <a:p>
            <a:pPr algn="ctr" eaLnBrk="1" hangingPunct="1">
              <a:spcBef>
                <a:spcPct val="0"/>
              </a:spcBef>
              <a:buFontTx/>
              <a:buNone/>
            </a:pPr>
            <a:endParaRPr lang="en-US" altLang="zh-TW" sz="4000" dirty="0">
              <a:solidFill>
                <a:srgbClr val="00FF00"/>
              </a:solidFill>
              <a:ea typeface="華康粗黑體" panose="020B0709000000000000" pitchFamily="49" charset="-120"/>
            </a:endParaRPr>
          </a:p>
        </p:txBody>
      </p:sp>
    </p:spTree>
    <p:extLst>
      <p:ext uri="{BB962C8B-B14F-4D97-AF65-F5344CB8AC3E}">
        <p14:creationId xmlns:p14="http://schemas.microsoft.com/office/powerpoint/2010/main" val="1771684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486A049-F482-4C82-A6EA-C4B1E1A45EEE}"/>
              </a:ext>
            </a:extLst>
          </p:cNvPr>
          <p:cNvSpPr>
            <a:spLocks noGrp="1" noChangeArrowheads="1"/>
          </p:cNvSpPr>
          <p:nvPr>
            <p:ph type="body" idx="1"/>
          </p:nvPr>
        </p:nvSpPr>
        <p:spPr>
          <a:xfrm>
            <a:off x="17714" y="196233"/>
            <a:ext cx="9144000" cy="6329111"/>
          </a:xfrm>
        </p:spPr>
        <p:txBody>
          <a:bodyPr/>
          <a:lstStyle/>
          <a:p>
            <a:pPr lvl="0" eaLnBrk="1" hangingPunct="1">
              <a:spcBef>
                <a:spcPct val="0"/>
              </a:spcBef>
              <a:buNone/>
            </a:pPr>
            <a:r>
              <a:rPr lang="zh-TW" altLang="en-US" sz="4000" spc="-130" dirty="0">
                <a:solidFill>
                  <a:schemeClr val="bg1"/>
                </a:solidFill>
                <a:ea typeface="華康正顏楷體W7(P)" panose="03000700000000000000" pitchFamily="66" charset="-120"/>
                <a:cs typeface="華康中黑體" panose="020B0509000000000000" pitchFamily="49" charset="-120"/>
              </a:rPr>
              <a:t>對</a:t>
            </a:r>
            <a:r>
              <a:rPr lang="zh-TW" altLang="en-US" sz="4000" spc="-130" dirty="0">
                <a:solidFill>
                  <a:srgbClr val="FFFF00"/>
                </a:solidFill>
                <a:ea typeface="華康正顏楷體W7(P)" panose="03000700000000000000" pitchFamily="66" charset="-120"/>
                <a:cs typeface="華康中黑體" panose="020B0509000000000000" pitchFamily="49" charset="-120"/>
              </a:rPr>
              <a:t>外僑</a:t>
            </a:r>
            <a:r>
              <a:rPr lang="en-US" altLang="zh-TW" sz="4000" spc="-130" dirty="0">
                <a:solidFill>
                  <a:schemeClr val="bg1"/>
                </a:solidFill>
                <a:ea typeface="華康正顏楷體W7(P)" panose="03000700000000000000" pitchFamily="66" charset="-120"/>
                <a:cs typeface="華康中黑體" panose="020B0509000000000000" pitchFamily="49" charset="-120"/>
              </a:rPr>
              <a:t>,</a:t>
            </a:r>
            <a:r>
              <a:rPr lang="zh-TW" altLang="en-US" sz="4000" spc="-130" dirty="0">
                <a:solidFill>
                  <a:schemeClr val="bg1"/>
                </a:solidFill>
                <a:ea typeface="華康正顏楷體W7(P)" panose="03000700000000000000" pitchFamily="66" charset="-120"/>
                <a:cs typeface="華康中黑體" panose="020B0509000000000000" pitchFamily="49" charset="-120"/>
              </a:rPr>
              <a:t>你們不要壓迫</a:t>
            </a:r>
            <a:r>
              <a:rPr lang="en-US" altLang="zh-TW" sz="4000" spc="-130" dirty="0">
                <a:solidFill>
                  <a:schemeClr val="bg1"/>
                </a:solidFill>
                <a:ea typeface="華康正顏楷體W7(P)" panose="03000700000000000000" pitchFamily="66" charset="-120"/>
                <a:cs typeface="華康中黑體" panose="020B0509000000000000" pitchFamily="49" charset="-120"/>
              </a:rPr>
              <a:t>,</a:t>
            </a:r>
            <a:r>
              <a:rPr lang="zh-TW" altLang="en-US" sz="4000" spc="-130" dirty="0">
                <a:solidFill>
                  <a:schemeClr val="bg1"/>
                </a:solidFill>
                <a:ea typeface="華康正顏楷體W7(P)" panose="03000700000000000000" pitchFamily="66" charset="-120"/>
                <a:cs typeface="華康中黑體" panose="020B0509000000000000" pitchFamily="49" charset="-120"/>
              </a:rPr>
              <a:t>因為你們也曾僑居埃及</a:t>
            </a:r>
            <a:r>
              <a:rPr lang="en-US" altLang="zh-TW" sz="4000" spc="-130" dirty="0">
                <a:solidFill>
                  <a:schemeClr val="bg1"/>
                </a:solidFill>
                <a:ea typeface="華康正顏楷體W7(P)" panose="03000700000000000000" pitchFamily="66" charset="-120"/>
                <a:cs typeface="華康中黑體" panose="020B0509000000000000" pitchFamily="49" charset="-120"/>
              </a:rPr>
              <a:t>;</a:t>
            </a:r>
            <a:r>
              <a:rPr lang="zh-TW" altLang="en-US" sz="4000" spc="-130" dirty="0">
                <a:solidFill>
                  <a:schemeClr val="bg1"/>
                </a:solidFill>
                <a:ea typeface="華康正顏楷體W7(P)" panose="03000700000000000000" pitchFamily="66" charset="-120"/>
                <a:cs typeface="華康中黑體" panose="020B0509000000000000" pitchFamily="49" charset="-120"/>
              </a:rPr>
              <a:t>對任何</a:t>
            </a:r>
            <a:r>
              <a:rPr lang="zh-TW" altLang="en-US" sz="4000" spc="-130" dirty="0">
                <a:solidFill>
                  <a:srgbClr val="FFFF00"/>
                </a:solidFill>
                <a:ea typeface="華康正顏楷體W7(P)" panose="03000700000000000000" pitchFamily="66" charset="-120"/>
                <a:cs typeface="華康中黑體" panose="020B0509000000000000" pitchFamily="49" charset="-120"/>
              </a:rPr>
              <a:t>孤兒寡婦</a:t>
            </a:r>
            <a:r>
              <a:rPr lang="en-US" altLang="zh-TW" sz="4000" spc="-130" dirty="0">
                <a:solidFill>
                  <a:schemeClr val="bg1"/>
                </a:solidFill>
                <a:ea typeface="華康正顏楷體W7(P)" panose="03000700000000000000" pitchFamily="66" charset="-120"/>
                <a:cs typeface="華康中黑體" panose="020B0509000000000000" pitchFamily="49" charset="-120"/>
              </a:rPr>
              <a:t>,</a:t>
            </a:r>
            <a:r>
              <a:rPr lang="zh-TW" altLang="en-US" sz="4000" spc="-130" dirty="0">
                <a:solidFill>
                  <a:schemeClr val="bg1"/>
                </a:solidFill>
                <a:ea typeface="華康正顏楷體W7(P)" panose="03000700000000000000" pitchFamily="66" charset="-120"/>
                <a:cs typeface="華康中黑體" panose="020B0509000000000000" pitchFamily="49" charset="-120"/>
              </a:rPr>
              <a:t>不可苛待</a:t>
            </a:r>
            <a:r>
              <a:rPr lang="en-US" altLang="zh-TW" sz="4000" spc="-130" dirty="0">
                <a:solidFill>
                  <a:schemeClr val="bg1"/>
                </a:solidFill>
                <a:ea typeface="華康正顏楷體W7(P)" panose="03000700000000000000" pitchFamily="66" charset="-120"/>
                <a:cs typeface="華康中黑體" panose="020B0509000000000000" pitchFamily="49" charset="-120"/>
              </a:rPr>
              <a:t>,</a:t>
            </a:r>
            <a:r>
              <a:rPr lang="zh-TW" altLang="en-US" sz="4000" spc="-130" dirty="0">
                <a:solidFill>
                  <a:schemeClr val="bg1"/>
                </a:solidFill>
                <a:ea typeface="華康正顏楷體W7(P)" panose="03000700000000000000" pitchFamily="66" charset="-120"/>
                <a:cs typeface="華康中黑體" panose="020B0509000000000000" pitchFamily="49" charset="-120"/>
              </a:rPr>
              <a:t>若是苛待了一個</a:t>
            </a:r>
            <a:r>
              <a:rPr lang="en-US" altLang="zh-TW" sz="4000" spc="-130" dirty="0">
                <a:solidFill>
                  <a:schemeClr val="bg1"/>
                </a:solidFill>
                <a:ea typeface="華康正顏楷體W7(P)" panose="03000700000000000000" pitchFamily="66" charset="-120"/>
                <a:cs typeface="華康中黑體" panose="020B0509000000000000" pitchFamily="49" charset="-120"/>
              </a:rPr>
              <a:t>,</a:t>
            </a:r>
            <a:r>
              <a:rPr lang="zh-TW" altLang="en-US" sz="4000" spc="-130" dirty="0">
                <a:solidFill>
                  <a:schemeClr val="bg1"/>
                </a:solidFill>
                <a:ea typeface="華康正顏楷體W7(P)" panose="03000700000000000000" pitchFamily="66" charset="-120"/>
                <a:cs typeface="華康中黑體" panose="020B0509000000000000" pitchFamily="49" charset="-120"/>
              </a:rPr>
              <a:t>他若向我呼求</a:t>
            </a:r>
            <a:r>
              <a:rPr lang="en-US" altLang="zh-TW" sz="4000" spc="-130" dirty="0">
                <a:solidFill>
                  <a:schemeClr val="bg1"/>
                </a:solidFill>
                <a:ea typeface="華康正顏楷體W7(P)" panose="03000700000000000000" pitchFamily="66" charset="-120"/>
                <a:cs typeface="華康中黑體" panose="020B0509000000000000" pitchFamily="49" charset="-120"/>
              </a:rPr>
              <a:t>,</a:t>
            </a:r>
            <a:r>
              <a:rPr lang="zh-TW" altLang="en-US" sz="4000" spc="-130" dirty="0">
                <a:solidFill>
                  <a:schemeClr val="bg1"/>
                </a:solidFill>
                <a:ea typeface="華康正顏楷體W7(P)" panose="03000700000000000000" pitchFamily="66" charset="-120"/>
                <a:cs typeface="華康中黑體" panose="020B0509000000000000" pitchFamily="49" charset="-120"/>
              </a:rPr>
              <a:t>我必俯聽</a:t>
            </a:r>
            <a:r>
              <a:rPr lang="en-US" altLang="zh-TW" sz="4000" spc="-130" dirty="0">
                <a:solidFill>
                  <a:schemeClr val="bg1"/>
                </a:solidFill>
                <a:ea typeface="華康正顏楷體W7(P)" panose="03000700000000000000" pitchFamily="66" charset="-120"/>
                <a:cs typeface="華康中黑體" panose="020B0509000000000000" pitchFamily="49" charset="-120"/>
              </a:rPr>
              <a:t>;</a:t>
            </a:r>
          </a:p>
          <a:p>
            <a:pPr lvl="0" eaLnBrk="1" hangingPunct="1">
              <a:spcBef>
                <a:spcPct val="0"/>
              </a:spcBef>
              <a:buNone/>
            </a:pPr>
            <a:r>
              <a:rPr lang="zh-TW" altLang="en-US" sz="4000" spc="-140" dirty="0">
                <a:solidFill>
                  <a:schemeClr val="bg1"/>
                </a:solidFill>
                <a:ea typeface="華康正顏楷體W7(P)" panose="03000700000000000000" pitchFamily="66" charset="-120"/>
              </a:rPr>
              <a:t>如果是你拿了人的</a:t>
            </a:r>
            <a:r>
              <a:rPr lang="zh-TW" altLang="en-US" sz="4000" spc="-140" dirty="0">
                <a:solidFill>
                  <a:srgbClr val="FFFF00"/>
                </a:solidFill>
                <a:ea typeface="華康正顏楷體W7(P)" panose="03000700000000000000" pitchFamily="66" charset="-120"/>
              </a:rPr>
              <a:t>外氅</a:t>
            </a:r>
            <a:r>
              <a:rPr lang="zh-TW" altLang="en-US" sz="4000" spc="-140" dirty="0">
                <a:solidFill>
                  <a:schemeClr val="bg1"/>
                </a:solidFill>
                <a:ea typeface="華康正顏楷體W7(P)" panose="03000700000000000000" pitchFamily="66" charset="-120"/>
              </a:rPr>
              <a:t>作抵押</a:t>
            </a:r>
            <a:r>
              <a:rPr lang="en-US" altLang="zh-TW" sz="4000" spc="-140" dirty="0">
                <a:solidFill>
                  <a:schemeClr val="bg1"/>
                </a:solidFill>
                <a:ea typeface="華康正顏楷體W7(P)" panose="03000700000000000000" pitchFamily="66" charset="-120"/>
              </a:rPr>
              <a:t>,</a:t>
            </a:r>
            <a:r>
              <a:rPr lang="zh-TW" altLang="en-US" sz="4000" spc="-140" dirty="0">
                <a:solidFill>
                  <a:schemeClr val="bg1"/>
                </a:solidFill>
                <a:ea typeface="華康正顏楷體W7(P)" panose="03000700000000000000" pitchFamily="66" charset="-120"/>
              </a:rPr>
              <a:t>日落以前應歸還他</a:t>
            </a:r>
            <a:r>
              <a:rPr lang="en-US" altLang="zh-TW" sz="4000" spc="-140" dirty="0">
                <a:solidFill>
                  <a:schemeClr val="bg1"/>
                </a:solidFill>
                <a:ea typeface="華康正顏楷體W7(P)" panose="03000700000000000000" pitchFamily="66" charset="-120"/>
              </a:rPr>
              <a:t>,</a:t>
            </a:r>
            <a:r>
              <a:rPr lang="zh-TW" altLang="en-US" sz="4000" spc="-140" dirty="0">
                <a:solidFill>
                  <a:schemeClr val="bg1"/>
                </a:solidFill>
                <a:ea typeface="華康正顏楷體W7(P)" panose="03000700000000000000" pitchFamily="66" charset="-120"/>
              </a:rPr>
              <a:t>因為這是他唯一的鋪蓋</a:t>
            </a:r>
            <a:r>
              <a:rPr lang="en-US" altLang="zh-TW" sz="4000" spc="-140" dirty="0">
                <a:solidFill>
                  <a:schemeClr val="bg1"/>
                </a:solidFill>
                <a:ea typeface="華康正顏楷體W7(P)" panose="03000700000000000000" pitchFamily="66" charset="-120"/>
              </a:rPr>
              <a:t>,</a:t>
            </a:r>
            <a:r>
              <a:rPr lang="zh-TW" altLang="en-US" sz="4000" spc="-140" dirty="0">
                <a:solidFill>
                  <a:schemeClr val="bg1"/>
                </a:solidFill>
                <a:ea typeface="華康正顏楷體W7(P)" panose="03000700000000000000" pitchFamily="66" charset="-120"/>
              </a:rPr>
              <a:t>是他蓋身的外氅</a:t>
            </a:r>
            <a:r>
              <a:rPr lang="en-US" altLang="zh-TW" sz="4000" spc="-140" dirty="0">
                <a:solidFill>
                  <a:schemeClr val="bg1"/>
                </a:solidFill>
                <a:ea typeface="華康正顏楷體W7(P)" panose="03000700000000000000" pitchFamily="66" charset="-120"/>
              </a:rPr>
              <a:t>,</a:t>
            </a:r>
            <a:r>
              <a:rPr lang="zh-TW" altLang="en-US" sz="4000" spc="-140" dirty="0">
                <a:solidFill>
                  <a:schemeClr val="bg1"/>
                </a:solidFill>
                <a:ea typeface="華康正顏楷體W7(P)" panose="03000700000000000000" pitchFamily="66" charset="-120"/>
              </a:rPr>
              <a:t>如果沒有這外氅</a:t>
            </a:r>
            <a:r>
              <a:rPr lang="en-US" altLang="zh-TW" sz="4000" spc="-140" dirty="0">
                <a:solidFill>
                  <a:schemeClr val="bg1"/>
                </a:solidFill>
                <a:ea typeface="華康正顏楷體W7(P)" panose="03000700000000000000" pitchFamily="66" charset="-120"/>
              </a:rPr>
              <a:t>,</a:t>
            </a:r>
            <a:r>
              <a:rPr lang="zh-TW" altLang="en-US" sz="4000" spc="-140" dirty="0">
                <a:solidFill>
                  <a:schemeClr val="bg1"/>
                </a:solidFill>
                <a:ea typeface="華康正顏楷體W7(P)" panose="03000700000000000000" pitchFamily="66" charset="-120"/>
              </a:rPr>
              <a:t>他怎能睡覺呢</a:t>
            </a:r>
            <a:r>
              <a:rPr lang="en-US" altLang="zh-TW" sz="4000" spc="-140" dirty="0">
                <a:solidFill>
                  <a:schemeClr val="bg1"/>
                </a:solidFill>
                <a:ea typeface="華康正顏楷體W7(P)" panose="03000700000000000000" pitchFamily="66" charset="-120"/>
              </a:rPr>
              <a:t>?</a:t>
            </a:r>
          </a:p>
          <a:p>
            <a:pPr lvl="0" eaLnBrk="1" hangingPunct="1">
              <a:spcBef>
                <a:spcPts val="600"/>
              </a:spcBef>
              <a:spcAft>
                <a:spcPts val="1200"/>
              </a:spcAft>
              <a:buNone/>
            </a:pPr>
            <a:r>
              <a:rPr lang="zh-TW" altLang="en-US" sz="3800" dirty="0">
                <a:solidFill>
                  <a:srgbClr val="FFFF00"/>
                </a:solidFill>
                <a:ea typeface="華康儷中黑" panose="020B0509000000000000" pitchFamily="49" charset="-120"/>
              </a:rPr>
              <a:t>對外僑</a:t>
            </a:r>
            <a:r>
              <a:rPr lang="en-US" altLang="zh-TW" sz="3800" dirty="0">
                <a:solidFill>
                  <a:schemeClr val="bg1"/>
                </a:solidFill>
                <a:ea typeface="華康儷中黑" panose="020B0509000000000000" pitchFamily="49" charset="-120"/>
              </a:rPr>
              <a:t>:</a:t>
            </a:r>
            <a:r>
              <a:rPr lang="zh-TW" altLang="en-US" sz="3800" dirty="0">
                <a:solidFill>
                  <a:schemeClr val="bg1"/>
                </a:solidFill>
                <a:ea typeface="華康儷中黑" panose="020B0509000000000000" pitchFamily="49" charset="-120"/>
              </a:rPr>
              <a:t>己欲立而立人</a:t>
            </a:r>
            <a:r>
              <a:rPr lang="en-US" altLang="zh-TW" sz="3800" dirty="0">
                <a:solidFill>
                  <a:schemeClr val="bg1"/>
                </a:solidFill>
                <a:ea typeface="華康儷中黑" panose="020B0509000000000000" pitchFamily="49" charset="-120"/>
              </a:rPr>
              <a:t>;</a:t>
            </a:r>
            <a:r>
              <a:rPr lang="zh-TW" altLang="en-US" sz="3800" dirty="0">
                <a:solidFill>
                  <a:schemeClr val="bg1"/>
                </a:solidFill>
                <a:ea typeface="華康儷中黑" panose="020B0509000000000000" pitchFamily="49" charset="-120"/>
              </a:rPr>
              <a:t>己所不欲勿施於人</a:t>
            </a:r>
            <a:endParaRPr lang="en-US" altLang="zh-TW" sz="3800" dirty="0">
              <a:solidFill>
                <a:schemeClr val="bg1"/>
              </a:solidFill>
              <a:ea typeface="華康儷中黑" panose="020B0509000000000000" pitchFamily="49" charset="-120"/>
            </a:endParaRPr>
          </a:p>
          <a:p>
            <a:pPr lvl="0" eaLnBrk="1" hangingPunct="1">
              <a:spcBef>
                <a:spcPct val="0"/>
              </a:spcBef>
              <a:spcAft>
                <a:spcPts val="600"/>
              </a:spcAft>
              <a:buNone/>
            </a:pPr>
            <a:r>
              <a:rPr lang="zh-TW" altLang="en-US" sz="4000" dirty="0">
                <a:solidFill>
                  <a:srgbClr val="FFFF00"/>
                </a:solidFill>
                <a:ea typeface="華康儷中黑" panose="020B0509000000000000" pitchFamily="49" charset="-120"/>
              </a:rPr>
              <a:t>外氅</a:t>
            </a:r>
            <a:r>
              <a:rPr lang="en-US" altLang="zh-TW" sz="4000" dirty="0">
                <a:solidFill>
                  <a:schemeClr val="bg1"/>
                </a:solidFill>
                <a:ea typeface="華康儷中黑" panose="020B0509000000000000" pitchFamily="49" charset="-120"/>
              </a:rPr>
              <a:t>:</a:t>
            </a:r>
            <a:r>
              <a:rPr lang="zh-TW" altLang="en-US" sz="4000" dirty="0">
                <a:solidFill>
                  <a:schemeClr val="bg1"/>
                </a:solidFill>
                <a:ea typeface="華康儷中黑" panose="020B0509000000000000" pitchFamily="49" charset="-120"/>
              </a:rPr>
              <a:t>暖男</a:t>
            </a:r>
            <a:r>
              <a:rPr lang="en-US" altLang="zh-TW" sz="4000" dirty="0">
                <a:solidFill>
                  <a:schemeClr val="bg1"/>
                </a:solidFill>
                <a:ea typeface="華康儷中黑" panose="020B0509000000000000" pitchFamily="49" charset="-120"/>
              </a:rPr>
              <a:t>!</a:t>
            </a:r>
            <a:r>
              <a:rPr lang="zh-TW" altLang="en-US" sz="4000" dirty="0">
                <a:solidFill>
                  <a:schemeClr val="bg1"/>
                </a:solidFill>
                <a:ea typeface="華康儷中黑" panose="020B0509000000000000" pitchFamily="49" charset="-120"/>
              </a:rPr>
              <a:t>好窩心</a:t>
            </a:r>
            <a:r>
              <a:rPr lang="en-US" altLang="zh-TW" sz="4000" dirty="0">
                <a:solidFill>
                  <a:schemeClr val="bg1"/>
                </a:solidFill>
                <a:ea typeface="華康儷中黑" panose="020B0509000000000000" pitchFamily="49" charset="-120"/>
              </a:rPr>
              <a:t>/</a:t>
            </a:r>
            <a:r>
              <a:rPr lang="zh-TW" altLang="en-US" sz="4000" dirty="0">
                <a:solidFill>
                  <a:schemeClr val="bg1"/>
                </a:solidFill>
                <a:ea typeface="華康儷中黑" panose="020B0509000000000000" pitchFamily="49" charset="-120"/>
              </a:rPr>
              <a:t>將心比心</a:t>
            </a:r>
            <a:r>
              <a:rPr lang="en-US" altLang="zh-TW" sz="4000" dirty="0">
                <a:solidFill>
                  <a:schemeClr val="bg1"/>
                </a:solidFill>
                <a:ea typeface="華康儷中黑" panose="020B0509000000000000" pitchFamily="49" charset="-120"/>
              </a:rPr>
              <a:t>/</a:t>
            </a:r>
            <a:r>
              <a:rPr lang="zh-TW" altLang="en-US" sz="4000" dirty="0">
                <a:solidFill>
                  <a:schemeClr val="bg1"/>
                </a:solidFill>
                <a:ea typeface="華康儷中黑" panose="020B0509000000000000" pitchFamily="49" charset="-120"/>
              </a:rPr>
              <a:t>感同身受</a:t>
            </a:r>
            <a:endParaRPr lang="en-US" altLang="zh-TW" sz="4000" dirty="0">
              <a:solidFill>
                <a:schemeClr val="bg1"/>
              </a:solidFill>
              <a:ea typeface="華康儷中黑" panose="020B0509000000000000" pitchFamily="49" charset="-120"/>
            </a:endParaRPr>
          </a:p>
          <a:p>
            <a:pPr lvl="0" eaLnBrk="1" hangingPunct="1">
              <a:lnSpc>
                <a:spcPts val="4000"/>
              </a:lnSpc>
              <a:spcBef>
                <a:spcPct val="0"/>
              </a:spcBef>
              <a:buNone/>
            </a:pPr>
            <a:r>
              <a:rPr lang="en-US" altLang="zh-TW" sz="4000" dirty="0">
                <a:solidFill>
                  <a:schemeClr val="bg1"/>
                </a:solidFill>
                <a:ea typeface="華康儷中黑" panose="020B0509000000000000" pitchFamily="49" charset="-120"/>
              </a:rPr>
              <a:t>   </a:t>
            </a:r>
            <a:r>
              <a:rPr lang="en-US" altLang="zh-TW" dirty="0">
                <a:solidFill>
                  <a:schemeClr val="bg1"/>
                </a:solidFill>
                <a:ea typeface="華康儷中黑" panose="020B0509000000000000" pitchFamily="49" charset="-120"/>
              </a:rPr>
              <a:t>(</a:t>
            </a:r>
            <a:r>
              <a:rPr lang="zh-TW" altLang="en-US" dirty="0">
                <a:solidFill>
                  <a:srgbClr val="FF99FF"/>
                </a:solidFill>
                <a:ea typeface="華康儷中黑" panose="020B0509000000000000" pitchFamily="49" charset="-120"/>
              </a:rPr>
              <a:t>好溫暖的信仰</a:t>
            </a:r>
            <a:r>
              <a:rPr lang="en-US" altLang="zh-TW" dirty="0">
                <a:solidFill>
                  <a:srgbClr val="FF99FF"/>
                </a:solidFill>
                <a:ea typeface="華康儷中黑" panose="020B0509000000000000" pitchFamily="49" charset="-120"/>
              </a:rPr>
              <a:t>,</a:t>
            </a:r>
            <a:r>
              <a:rPr lang="zh-TW" altLang="en-US" dirty="0">
                <a:solidFill>
                  <a:srgbClr val="FF99FF"/>
                </a:solidFill>
                <a:ea typeface="華康儷中黑" panose="020B0509000000000000" pitchFamily="49" charset="-120"/>
              </a:rPr>
              <a:t>好令人感動的行為</a:t>
            </a:r>
            <a:r>
              <a:rPr lang="en-US" altLang="zh-TW" dirty="0">
                <a:solidFill>
                  <a:srgbClr val="FF99FF"/>
                </a:solidFill>
                <a:ea typeface="華康儷中黑" panose="020B0509000000000000" pitchFamily="49" charset="-120"/>
              </a:rPr>
              <a:t>;</a:t>
            </a:r>
            <a:r>
              <a:rPr lang="zh-TW" altLang="en-US" dirty="0">
                <a:solidFill>
                  <a:srgbClr val="FF99FF"/>
                </a:solidFill>
                <a:ea typeface="華康儷中黑" panose="020B0509000000000000" pitchFamily="49" charset="-120"/>
              </a:rPr>
              <a:t>最好的</a:t>
            </a:r>
            <a:r>
              <a:rPr lang="zh-TW" altLang="en-US" dirty="0">
                <a:solidFill>
                  <a:srgbClr val="FF0000"/>
                </a:solidFill>
                <a:highlight>
                  <a:srgbClr val="FFFF00"/>
                </a:highlight>
                <a:ea typeface="華康儷中黑" panose="020B0509000000000000" pitchFamily="49" charset="-120"/>
              </a:rPr>
              <a:t>福傳</a:t>
            </a:r>
            <a:r>
              <a:rPr lang="en-US" altLang="zh-TW" dirty="0">
                <a:solidFill>
                  <a:srgbClr val="FF0000"/>
                </a:solidFill>
                <a:highlight>
                  <a:srgbClr val="FFFF00"/>
                </a:highlight>
                <a:ea typeface="華康儷中黑" panose="020B0509000000000000" pitchFamily="49" charset="-120"/>
              </a:rPr>
              <a:t>!</a:t>
            </a:r>
            <a:r>
              <a:rPr lang="en-US" altLang="zh-TW" dirty="0">
                <a:solidFill>
                  <a:schemeClr val="bg1"/>
                </a:solidFill>
                <a:ea typeface="華康儷中黑" panose="020B0509000000000000" pitchFamily="49" charset="-120"/>
              </a:rPr>
              <a:t>)</a:t>
            </a:r>
          </a:p>
        </p:txBody>
      </p:sp>
    </p:spTree>
    <p:extLst>
      <p:ext uri="{BB962C8B-B14F-4D97-AF65-F5344CB8AC3E}">
        <p14:creationId xmlns:p14="http://schemas.microsoft.com/office/powerpoint/2010/main" val="359628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770">
                                            <p:txEl>
                                              <p:pRg st="2" end="2"/>
                                            </p:txEl>
                                          </p:spTgt>
                                        </p:tgtEl>
                                        <p:attrNameLst>
                                          <p:attrName>style.visibility</p:attrName>
                                        </p:attrNameLst>
                                      </p:cBhvr>
                                      <p:to>
                                        <p:strVal val="visible"/>
                                      </p:to>
                                    </p:set>
                                    <p:animEffect transition="in" filter="fade">
                                      <p:cBhvr>
                                        <p:cTn id="7" dur="1000"/>
                                        <p:tgtEl>
                                          <p:spTgt spid="32770">
                                            <p:txEl>
                                              <p:pRg st="2" end="2"/>
                                            </p:txEl>
                                          </p:spTgt>
                                        </p:tgtEl>
                                      </p:cBhvr>
                                    </p:animEffect>
                                    <p:anim calcmode="lin" valueType="num">
                                      <p:cBhvr>
                                        <p:cTn id="8" dur="10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277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2770">
                                            <p:txEl>
                                              <p:pRg st="3" end="3"/>
                                            </p:txEl>
                                          </p:spTgt>
                                        </p:tgtEl>
                                        <p:attrNameLst>
                                          <p:attrName>style.visibility</p:attrName>
                                        </p:attrNameLst>
                                      </p:cBhvr>
                                      <p:to>
                                        <p:strVal val="visible"/>
                                      </p:to>
                                    </p:set>
                                    <p:anim calcmode="lin" valueType="num">
                                      <p:cBhvr additive="base">
                                        <p:cTn id="14" dur="5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27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2770">
                                            <p:txEl>
                                              <p:pRg st="4" end="4"/>
                                            </p:txEl>
                                          </p:spTgt>
                                        </p:tgtEl>
                                        <p:attrNameLst>
                                          <p:attrName>style.visibility</p:attrName>
                                        </p:attrNameLst>
                                      </p:cBhvr>
                                      <p:to>
                                        <p:strVal val="visible"/>
                                      </p:to>
                                    </p:set>
                                    <p:anim calcmode="lin" valueType="num">
                                      <p:cBhvr>
                                        <p:cTn id="20" dur="1000" fill="hold"/>
                                        <p:tgtEl>
                                          <p:spTgt spid="32770">
                                            <p:txEl>
                                              <p:pRg st="4" end="4"/>
                                            </p:txEl>
                                          </p:spTgt>
                                        </p:tgtEl>
                                        <p:attrNameLst>
                                          <p:attrName>ppt_w</p:attrName>
                                        </p:attrNameLst>
                                      </p:cBhvr>
                                      <p:tavLst>
                                        <p:tav tm="0">
                                          <p:val>
                                            <p:fltVal val="0"/>
                                          </p:val>
                                        </p:tav>
                                        <p:tav tm="100000">
                                          <p:val>
                                            <p:strVal val="#ppt_w"/>
                                          </p:val>
                                        </p:tav>
                                      </p:tavLst>
                                    </p:anim>
                                    <p:anim calcmode="lin" valueType="num">
                                      <p:cBhvr>
                                        <p:cTn id="21" dur="1000" fill="hold"/>
                                        <p:tgtEl>
                                          <p:spTgt spid="32770">
                                            <p:txEl>
                                              <p:pRg st="4" end="4"/>
                                            </p:txEl>
                                          </p:spTgt>
                                        </p:tgtEl>
                                        <p:attrNameLst>
                                          <p:attrName>ppt_h</p:attrName>
                                        </p:attrNameLst>
                                      </p:cBhvr>
                                      <p:tavLst>
                                        <p:tav tm="0">
                                          <p:val>
                                            <p:fltVal val="0"/>
                                          </p:val>
                                        </p:tav>
                                        <p:tav tm="100000">
                                          <p:val>
                                            <p:strVal val="#ppt_h"/>
                                          </p:val>
                                        </p:tav>
                                      </p:tavLst>
                                    </p:anim>
                                    <p:anim calcmode="lin" valueType="num">
                                      <p:cBhvr>
                                        <p:cTn id="22" dur="1000" fill="hold"/>
                                        <p:tgtEl>
                                          <p:spTgt spid="32770">
                                            <p:txEl>
                                              <p:pRg st="4" end="4"/>
                                            </p:txEl>
                                          </p:spTgt>
                                        </p:tgtEl>
                                        <p:attrNameLst>
                                          <p:attrName>style.rotation</p:attrName>
                                        </p:attrNameLst>
                                      </p:cBhvr>
                                      <p:tavLst>
                                        <p:tav tm="0">
                                          <p:val>
                                            <p:fltVal val="90"/>
                                          </p:val>
                                        </p:tav>
                                        <p:tav tm="100000">
                                          <p:val>
                                            <p:fltVal val="0"/>
                                          </p:val>
                                        </p:tav>
                                      </p:tavLst>
                                    </p:anim>
                                    <p:animEffect transition="in" filter="fade">
                                      <p:cBhvr>
                                        <p:cTn id="23" dur="1000"/>
                                        <p:tgtEl>
                                          <p:spTgt spid="327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486A049-F482-4C82-A6EA-C4B1E1A45EEE}"/>
              </a:ext>
            </a:extLst>
          </p:cNvPr>
          <p:cNvSpPr>
            <a:spLocks noGrp="1" noChangeArrowheads="1"/>
          </p:cNvSpPr>
          <p:nvPr>
            <p:ph type="body" idx="1"/>
          </p:nvPr>
        </p:nvSpPr>
        <p:spPr>
          <a:xfrm>
            <a:off x="17714" y="196233"/>
            <a:ext cx="9144000" cy="6329111"/>
          </a:xfrm>
        </p:spPr>
        <p:txBody>
          <a:bodyPr/>
          <a:lstStyle/>
          <a:p>
            <a:pPr eaLnBrk="1" hangingPunct="1">
              <a:spcBef>
                <a:spcPct val="0"/>
              </a:spcBef>
              <a:spcAft>
                <a:spcPts val="1200"/>
              </a:spcAft>
              <a:buNone/>
            </a:pPr>
            <a:r>
              <a:rPr lang="zh-TW" altLang="en-US" sz="4000" dirty="0">
                <a:solidFill>
                  <a:schemeClr val="bg1"/>
                </a:solidFill>
                <a:ea typeface="華康正顏楷體W7(P)" panose="03000700000000000000" pitchFamily="66" charset="-120"/>
                <a:cs typeface="華康中黑體" panose="020B0509000000000000" pitchFamily="49" charset="-120"/>
              </a:rPr>
              <a:t>你們知道</a:t>
            </a:r>
            <a:r>
              <a:rPr lang="en-US" altLang="zh-TW" sz="4000" dirty="0">
                <a:solidFill>
                  <a:schemeClr val="bg1"/>
                </a:solidFill>
                <a:ea typeface="華康正顏楷體W7(P)" panose="03000700000000000000" pitchFamily="66" charset="-120"/>
                <a:cs typeface="華康中黑體" panose="020B0509000000000000" pitchFamily="49" charset="-120"/>
              </a:rPr>
              <a:t>,</a:t>
            </a:r>
            <a:r>
              <a:rPr lang="zh-TW" altLang="en-US" sz="4000" dirty="0">
                <a:solidFill>
                  <a:schemeClr val="bg1"/>
                </a:solidFill>
                <a:ea typeface="華康正顏楷體W7(P)" panose="03000700000000000000" pitchFamily="66" charset="-120"/>
                <a:cs typeface="華康中黑體" panose="020B0509000000000000" pitchFamily="49" charset="-120"/>
              </a:rPr>
              <a:t>我們為了你們</a:t>
            </a:r>
            <a:r>
              <a:rPr lang="en-US" altLang="zh-TW" sz="4000" dirty="0">
                <a:solidFill>
                  <a:schemeClr val="bg1"/>
                </a:solidFill>
                <a:ea typeface="華康正顏楷體W7(P)" panose="03000700000000000000" pitchFamily="66" charset="-120"/>
                <a:cs typeface="華康中黑體" panose="020B0509000000000000" pitchFamily="49" charset="-120"/>
              </a:rPr>
              <a:t>,</a:t>
            </a:r>
            <a:r>
              <a:rPr lang="zh-TW" altLang="en-US" sz="4000" dirty="0">
                <a:solidFill>
                  <a:schemeClr val="bg1"/>
                </a:solidFill>
                <a:ea typeface="華康正顏楷體W7(P)" panose="03000700000000000000" pitchFamily="66" charset="-120"/>
                <a:cs typeface="華康中黑體" panose="020B0509000000000000" pitchFamily="49" charset="-120"/>
              </a:rPr>
              <a:t>在你們中間</a:t>
            </a:r>
            <a:r>
              <a:rPr lang="en-US" altLang="zh-TW" sz="4000" dirty="0">
                <a:solidFill>
                  <a:schemeClr val="bg1"/>
                </a:solidFill>
                <a:ea typeface="華康正顏楷體W7(P)" panose="03000700000000000000" pitchFamily="66" charset="-120"/>
                <a:cs typeface="華康中黑體" panose="020B0509000000000000" pitchFamily="49" charset="-120"/>
              </a:rPr>
              <a:t>,</a:t>
            </a:r>
            <a:r>
              <a:rPr lang="zh-TW" altLang="en-US" sz="4000" dirty="0">
                <a:solidFill>
                  <a:schemeClr val="bg1"/>
                </a:solidFill>
                <a:ea typeface="華康正顏楷體W7(P)" panose="03000700000000000000" pitchFamily="66" charset="-120"/>
                <a:cs typeface="華康中黑體" panose="020B0509000000000000" pitchFamily="49" charset="-120"/>
              </a:rPr>
              <a:t>是</a:t>
            </a:r>
            <a:r>
              <a:rPr lang="zh-TW" altLang="en-US" sz="4000" dirty="0">
                <a:solidFill>
                  <a:srgbClr val="FFFF00"/>
                </a:solidFill>
                <a:ea typeface="華康正顏楷體W7(P)" panose="03000700000000000000" pitchFamily="66" charset="-120"/>
                <a:cs typeface="華康中黑體" panose="020B0509000000000000" pitchFamily="49" charset="-120"/>
              </a:rPr>
              <a:t>怎樣為人</a:t>
            </a:r>
            <a:r>
              <a:rPr lang="en-US" altLang="zh-TW" sz="4000" dirty="0">
                <a:solidFill>
                  <a:schemeClr val="bg1"/>
                </a:solidFill>
                <a:ea typeface="華康正顏楷體W7(P)" panose="03000700000000000000" pitchFamily="66" charset="-120"/>
                <a:cs typeface="華康中黑體" panose="020B0509000000000000" pitchFamily="49" charset="-120"/>
              </a:rPr>
              <a:t>.</a:t>
            </a:r>
            <a:r>
              <a:rPr lang="zh-TW" altLang="en-US" sz="4000" dirty="0">
                <a:solidFill>
                  <a:schemeClr val="bg1"/>
                </a:solidFill>
                <a:ea typeface="華康正顏楷體W7(P)" panose="03000700000000000000" pitchFamily="66" charset="-120"/>
                <a:cs typeface="華康中黑體" panose="020B0509000000000000" pitchFamily="49" charset="-120"/>
              </a:rPr>
              <a:t>你們雖然在許多</a:t>
            </a:r>
            <a:r>
              <a:rPr lang="zh-TW" altLang="en-US" sz="4000" dirty="0">
                <a:solidFill>
                  <a:srgbClr val="00FF00"/>
                </a:solidFill>
                <a:ea typeface="華康正顏楷體W7(P)" panose="03000700000000000000" pitchFamily="66" charset="-120"/>
                <a:cs typeface="華康中黑體" panose="020B0509000000000000" pitchFamily="49" charset="-120"/>
              </a:rPr>
              <a:t>苦難中</a:t>
            </a:r>
            <a:r>
              <a:rPr lang="en-US" altLang="zh-TW" sz="4000" dirty="0">
                <a:solidFill>
                  <a:schemeClr val="bg1"/>
                </a:solidFill>
                <a:ea typeface="華康正顏楷體W7(P)" panose="03000700000000000000" pitchFamily="66" charset="-120"/>
                <a:cs typeface="華康中黑體" panose="020B0509000000000000" pitchFamily="49" charset="-120"/>
              </a:rPr>
              <a:t>,</a:t>
            </a:r>
            <a:r>
              <a:rPr lang="zh-TW" altLang="en-US" sz="4000" dirty="0">
                <a:solidFill>
                  <a:schemeClr val="bg1"/>
                </a:solidFill>
                <a:ea typeface="華康正顏楷體W7(P)" panose="03000700000000000000" pitchFamily="66" charset="-120"/>
                <a:cs typeface="華康中黑體" panose="020B0509000000000000" pitchFamily="49" charset="-120"/>
              </a:rPr>
              <a:t>卻懷著聖神的</a:t>
            </a:r>
            <a:r>
              <a:rPr lang="zh-TW" altLang="en-US" sz="4000" dirty="0">
                <a:solidFill>
                  <a:srgbClr val="00FF00"/>
                </a:solidFill>
                <a:ea typeface="華康正顏楷體W7(P)" panose="03000700000000000000" pitchFamily="66" charset="-120"/>
                <a:cs typeface="華康中黑體" panose="020B0509000000000000" pitchFamily="49" charset="-120"/>
              </a:rPr>
              <a:t>喜樂</a:t>
            </a:r>
            <a:r>
              <a:rPr lang="en-US" altLang="zh-TW" sz="4000" dirty="0">
                <a:solidFill>
                  <a:schemeClr val="bg1"/>
                </a:solidFill>
                <a:ea typeface="華康正顏楷體W7(P)" panose="03000700000000000000" pitchFamily="66" charset="-120"/>
                <a:cs typeface="華康中黑體" panose="020B0509000000000000" pitchFamily="49" charset="-120"/>
              </a:rPr>
              <a:t>,</a:t>
            </a:r>
            <a:r>
              <a:rPr lang="zh-TW" altLang="en-US" sz="4000" dirty="0">
                <a:solidFill>
                  <a:schemeClr val="bg1"/>
                </a:solidFill>
                <a:ea typeface="華康正顏楷體W7(P)" panose="03000700000000000000" pitchFamily="66" charset="-120"/>
                <a:cs typeface="華康中黑體" panose="020B0509000000000000" pitchFamily="49" charset="-120"/>
              </a:rPr>
              <a:t>接受了聖道</a:t>
            </a:r>
            <a:r>
              <a:rPr lang="en-US" altLang="zh-TW" sz="4000" dirty="0">
                <a:solidFill>
                  <a:schemeClr val="bg1"/>
                </a:solidFill>
                <a:ea typeface="華康正顏楷體W7(P)" panose="03000700000000000000" pitchFamily="66" charset="-120"/>
                <a:cs typeface="華康中黑體" panose="020B0509000000000000" pitchFamily="49" charset="-120"/>
              </a:rPr>
              <a:t>,</a:t>
            </a:r>
            <a:r>
              <a:rPr lang="zh-TW" altLang="en-US" sz="4000" dirty="0">
                <a:solidFill>
                  <a:schemeClr val="bg1"/>
                </a:solidFill>
                <a:ea typeface="華康正顏楷體W7(P)" panose="03000700000000000000" pitchFamily="66" charset="-120"/>
                <a:cs typeface="華康中黑體" panose="020B0509000000000000" pitchFamily="49" charset="-120"/>
              </a:rPr>
              <a:t>成為效法我們</a:t>
            </a:r>
            <a:r>
              <a:rPr lang="en-US" altLang="zh-TW" sz="4000" dirty="0">
                <a:solidFill>
                  <a:schemeClr val="bg1"/>
                </a:solidFill>
                <a:ea typeface="華康正顏楷體W7(P)" panose="03000700000000000000" pitchFamily="66" charset="-120"/>
                <a:cs typeface="華康中黑體" panose="020B0509000000000000" pitchFamily="49" charset="-120"/>
              </a:rPr>
              <a:t>,</a:t>
            </a:r>
            <a:r>
              <a:rPr lang="zh-TW" altLang="en-US" sz="4000" dirty="0">
                <a:solidFill>
                  <a:schemeClr val="bg1"/>
                </a:solidFill>
                <a:ea typeface="華康正顏楷體W7(P)" panose="03000700000000000000" pitchFamily="66" charset="-120"/>
                <a:cs typeface="華康中黑體" panose="020B0509000000000000" pitchFamily="49" charset="-120"/>
              </a:rPr>
              <a:t>及效法主的人</a:t>
            </a:r>
            <a:r>
              <a:rPr lang="en-US" altLang="zh-TW" sz="4000" dirty="0">
                <a:solidFill>
                  <a:schemeClr val="bg1"/>
                </a:solidFill>
                <a:ea typeface="華康正顏楷體W7(P)" panose="03000700000000000000" pitchFamily="66" charset="-120"/>
                <a:cs typeface="華康中黑體" panose="020B0509000000000000" pitchFamily="49" charset="-120"/>
              </a:rPr>
              <a:t>,</a:t>
            </a:r>
            <a:r>
              <a:rPr lang="zh-TW" altLang="en-US" sz="4000" dirty="0">
                <a:solidFill>
                  <a:schemeClr val="bg1"/>
                </a:solidFill>
                <a:ea typeface="華康正顏楷體W7(P)" panose="03000700000000000000" pitchFamily="66" charset="-120"/>
                <a:cs typeface="華康中黑體" panose="020B0509000000000000" pitchFamily="49" charset="-120"/>
              </a:rPr>
              <a:t>甚至成為馬其頓和阿哈雅眾信者的</a:t>
            </a:r>
            <a:r>
              <a:rPr lang="zh-TW" altLang="en-US" sz="4000" dirty="0">
                <a:solidFill>
                  <a:srgbClr val="FFFF00"/>
                </a:solidFill>
                <a:ea typeface="華康正顏楷體W7(P)" panose="03000700000000000000" pitchFamily="66" charset="-120"/>
                <a:cs typeface="華康中黑體" panose="020B0509000000000000" pitchFamily="49" charset="-120"/>
              </a:rPr>
              <a:t>模範</a:t>
            </a:r>
            <a:r>
              <a:rPr lang="en-US" altLang="zh-TW" sz="4000" dirty="0">
                <a:solidFill>
                  <a:srgbClr val="FFFF00"/>
                </a:solidFill>
                <a:ea typeface="華康正顏楷體W7(P)" panose="03000700000000000000" pitchFamily="66" charset="-120"/>
                <a:cs typeface="華康中黑體" panose="020B0509000000000000" pitchFamily="49" charset="-120"/>
              </a:rPr>
              <a:t>.</a:t>
            </a:r>
            <a:endParaRPr lang="en-US" altLang="zh-TW" sz="3800" dirty="0">
              <a:solidFill>
                <a:srgbClr val="FFFF00"/>
              </a:solidFill>
              <a:ea typeface="華康正顏楷體W7(P)" panose="03000700000000000000" pitchFamily="66" charset="-120"/>
              <a:cs typeface="華康中黑體" panose="020B0509000000000000" pitchFamily="49" charset="-120"/>
            </a:endParaRPr>
          </a:p>
          <a:p>
            <a:pPr lvl="0" eaLnBrk="1" hangingPunct="1">
              <a:spcBef>
                <a:spcPct val="0"/>
              </a:spcBef>
              <a:spcAft>
                <a:spcPts val="600"/>
              </a:spcAft>
              <a:buNone/>
            </a:pPr>
            <a:r>
              <a:rPr lang="zh-TW" altLang="en-US" sz="4000" dirty="0">
                <a:solidFill>
                  <a:schemeClr val="bg1"/>
                </a:solidFill>
                <a:ea typeface="華康儷中黑" panose="020B0509000000000000" pitchFamily="49" charset="-120"/>
              </a:rPr>
              <a:t>怎樣為人</a:t>
            </a:r>
            <a:r>
              <a:rPr lang="en-US" altLang="zh-TW" sz="4000" dirty="0">
                <a:solidFill>
                  <a:schemeClr val="bg1"/>
                </a:solidFill>
                <a:ea typeface="華康儷中黑" panose="020B0509000000000000" pitchFamily="49" charset="-120"/>
              </a:rPr>
              <a:t>; </a:t>
            </a:r>
            <a:r>
              <a:rPr lang="zh-TW" altLang="en-US" sz="4000" dirty="0">
                <a:solidFill>
                  <a:schemeClr val="bg1"/>
                </a:solidFill>
                <a:ea typeface="華康儷中黑" panose="020B0509000000000000" pitchFamily="49" charset="-120"/>
              </a:rPr>
              <a:t>找尋模範</a:t>
            </a:r>
            <a:r>
              <a:rPr lang="en-US" altLang="zh-TW" sz="4000" dirty="0">
                <a:solidFill>
                  <a:schemeClr val="bg1"/>
                </a:solidFill>
                <a:ea typeface="華康儷中黑" panose="020B0509000000000000" pitchFamily="49" charset="-120"/>
              </a:rPr>
              <a:t>/</a:t>
            </a:r>
            <a:r>
              <a:rPr lang="zh-TW" altLang="en-US" sz="4000" dirty="0">
                <a:solidFill>
                  <a:schemeClr val="bg1"/>
                </a:solidFill>
                <a:ea typeface="華康儷中黑" panose="020B0509000000000000" pitchFamily="49" charset="-120"/>
              </a:rPr>
              <a:t>成為模範</a:t>
            </a:r>
            <a:br>
              <a:rPr lang="en-US" altLang="zh-TW" sz="4000" dirty="0">
                <a:solidFill>
                  <a:schemeClr val="bg1"/>
                </a:solidFill>
                <a:ea typeface="華康儷中黑" panose="020B0509000000000000" pitchFamily="49" charset="-120"/>
              </a:rPr>
            </a:br>
            <a:r>
              <a:rPr lang="en-US" altLang="zh-TW" sz="4000" dirty="0">
                <a:solidFill>
                  <a:schemeClr val="bg1"/>
                </a:solidFill>
                <a:ea typeface="華康儷中黑" panose="020B0509000000000000" pitchFamily="49" charset="-120"/>
              </a:rPr>
              <a:t>       </a:t>
            </a:r>
            <a:r>
              <a:rPr lang="en-US" altLang="zh-TW" sz="3600" dirty="0">
                <a:solidFill>
                  <a:srgbClr val="FFFF00"/>
                </a:solidFill>
                <a:ea typeface="華康正顏楷體W7(P)" panose="03000700000000000000" pitchFamily="66" charset="-120"/>
                <a:cs typeface="華康中黑體" panose="020B0509000000000000" pitchFamily="49" charset="-120"/>
              </a:rPr>
              <a:t>(</a:t>
            </a:r>
            <a:r>
              <a:rPr lang="zh-TW" altLang="en-US" sz="3600" dirty="0">
                <a:solidFill>
                  <a:srgbClr val="FFFF00"/>
                </a:solidFill>
                <a:ea typeface="華康正顏楷體W7(P)" panose="03000700000000000000" pitchFamily="66" charset="-120"/>
                <a:cs typeface="華康中黑體" panose="020B0509000000000000" pitchFamily="49" charset="-120"/>
              </a:rPr>
              <a:t>中梵暫簽</a:t>
            </a:r>
            <a:r>
              <a:rPr lang="en-US" altLang="zh-TW" sz="3600" dirty="0">
                <a:solidFill>
                  <a:srgbClr val="FFFF00"/>
                </a:solidFill>
                <a:ea typeface="華康正顏楷體W7(P)" panose="03000700000000000000" pitchFamily="66" charset="-120"/>
                <a:cs typeface="華康中黑體" panose="020B0509000000000000" pitchFamily="49" charset="-120"/>
                <a:sym typeface="Wingdings" panose="05000000000000000000" pitchFamily="2" charset="2"/>
              </a:rPr>
              <a:t></a:t>
            </a:r>
            <a:r>
              <a:rPr lang="zh-TW" altLang="en-US" sz="3600" dirty="0">
                <a:solidFill>
                  <a:srgbClr val="FFFF00"/>
                </a:solidFill>
                <a:ea typeface="華康正顏楷體W7(P)" panose="03000700000000000000" pitchFamily="66" charset="-120"/>
                <a:cs typeface="華康中黑體" panose="020B0509000000000000" pitchFamily="49" charset="-120"/>
                <a:sym typeface="Wingdings" panose="05000000000000000000" pitchFamily="2" charset="2"/>
              </a:rPr>
              <a:t>基督徒道德要高一層</a:t>
            </a:r>
            <a:r>
              <a:rPr lang="en-US" altLang="zh-TW" sz="3600" dirty="0">
                <a:solidFill>
                  <a:srgbClr val="FFFF00"/>
                </a:solidFill>
                <a:ea typeface="華康正顏楷體W7(P)" panose="03000700000000000000" pitchFamily="66" charset="-120"/>
                <a:cs typeface="華康中黑體" panose="020B0509000000000000" pitchFamily="49" charset="-120"/>
                <a:sym typeface="Wingdings" panose="05000000000000000000" pitchFamily="2" charset="2"/>
              </a:rPr>
              <a:t>)</a:t>
            </a:r>
            <a:endParaRPr lang="en-US" altLang="zh-TW" sz="3600" dirty="0">
              <a:solidFill>
                <a:srgbClr val="FF0000"/>
              </a:solidFill>
              <a:ea typeface="華康儷中黑" panose="020B0509000000000000" pitchFamily="49" charset="-120"/>
            </a:endParaRPr>
          </a:p>
          <a:p>
            <a:pPr lvl="0" eaLnBrk="1" hangingPunct="1">
              <a:spcBef>
                <a:spcPct val="0"/>
              </a:spcBef>
              <a:buNone/>
            </a:pPr>
            <a:r>
              <a:rPr lang="zh-TW" altLang="en-US" sz="3000" dirty="0">
                <a:solidFill>
                  <a:schemeClr val="bg1"/>
                </a:solidFill>
                <a:ea typeface="華康儷中黑" panose="020B0509000000000000" pitchFamily="49" charset="-120"/>
              </a:rPr>
              <a:t>輔大神學院</a:t>
            </a:r>
            <a:r>
              <a:rPr lang="zh-TW" altLang="en-US" sz="3600" dirty="0">
                <a:solidFill>
                  <a:schemeClr val="bg1"/>
                </a:solidFill>
                <a:ea typeface="華康儷中黑" panose="020B0509000000000000" pitchFamily="49" charset="-120"/>
              </a:rPr>
              <a:t>講題</a:t>
            </a:r>
            <a:r>
              <a:rPr lang="en-US" altLang="zh-TW" sz="3600" dirty="0">
                <a:solidFill>
                  <a:schemeClr val="bg1"/>
                </a:solidFill>
                <a:ea typeface="華康儷中黑" panose="020B0509000000000000" pitchFamily="49" charset="-120"/>
              </a:rPr>
              <a:t>:</a:t>
            </a:r>
            <a:r>
              <a:rPr lang="zh-TW" altLang="en-US" sz="4000" dirty="0">
                <a:solidFill>
                  <a:srgbClr val="FFFF00"/>
                </a:solidFill>
                <a:ea typeface="華康儷中黑" panose="020B0509000000000000" pitchFamily="49" charset="-120"/>
              </a:rPr>
              <a:t>人</a:t>
            </a:r>
            <a:r>
              <a:rPr lang="zh-TW" altLang="en-US" sz="4000" dirty="0">
                <a:solidFill>
                  <a:schemeClr val="bg1"/>
                </a:solidFill>
                <a:ea typeface="華康儷中黑" panose="020B0509000000000000" pitchFamily="49" charset="-120"/>
              </a:rPr>
              <a:t>的成熟</a:t>
            </a:r>
            <a:r>
              <a:rPr lang="en-US" altLang="zh-TW" sz="4000" dirty="0">
                <a:solidFill>
                  <a:schemeClr val="bg1"/>
                </a:solidFill>
                <a:ea typeface="華康儷中黑" panose="020B0509000000000000" pitchFamily="49" charset="-120"/>
              </a:rPr>
              <a:t>,</a:t>
            </a:r>
            <a:r>
              <a:rPr lang="zh-TW" altLang="en-US" sz="4000" dirty="0">
                <a:solidFill>
                  <a:srgbClr val="FFFF00"/>
                </a:solidFill>
                <a:ea typeface="華康儷中黑" panose="020B0509000000000000" pitchFamily="49" charset="-120"/>
              </a:rPr>
              <a:t>道德</a:t>
            </a:r>
            <a:r>
              <a:rPr lang="zh-TW" altLang="en-US" sz="4000" dirty="0">
                <a:solidFill>
                  <a:schemeClr val="bg1"/>
                </a:solidFill>
                <a:ea typeface="華康儷中黑" panose="020B0509000000000000" pitchFamily="49" charset="-120"/>
              </a:rPr>
              <a:t>的成熟</a:t>
            </a:r>
            <a:r>
              <a:rPr lang="en-US" altLang="zh-TW" sz="4000" dirty="0">
                <a:solidFill>
                  <a:schemeClr val="bg1"/>
                </a:solidFill>
                <a:ea typeface="華康儷中黑" panose="020B0509000000000000" pitchFamily="49" charset="-120"/>
              </a:rPr>
              <a:t>,</a:t>
            </a:r>
            <a:r>
              <a:rPr lang="zh-TW" altLang="en-US" sz="4000" dirty="0">
                <a:solidFill>
                  <a:srgbClr val="FFFF00"/>
                </a:solidFill>
                <a:ea typeface="華康儷中黑" panose="020B0509000000000000" pitchFamily="49" charset="-120"/>
              </a:rPr>
              <a:t>信仰</a:t>
            </a:r>
            <a:r>
              <a:rPr lang="zh-TW" altLang="en-US" sz="4000" dirty="0">
                <a:solidFill>
                  <a:schemeClr val="bg1"/>
                </a:solidFill>
                <a:ea typeface="華康儷中黑" panose="020B0509000000000000" pitchFamily="49" charset="-120"/>
              </a:rPr>
              <a:t>的成熟</a:t>
            </a:r>
            <a:r>
              <a:rPr lang="en-US" altLang="zh-TW" sz="4000" dirty="0">
                <a:solidFill>
                  <a:schemeClr val="bg1"/>
                </a:solidFill>
                <a:ea typeface="華康儷中黑" panose="020B0509000000000000" pitchFamily="49" charset="-120"/>
                <a:sym typeface="Wingdings" panose="05000000000000000000" pitchFamily="2" charset="2"/>
              </a:rPr>
              <a:t></a:t>
            </a:r>
            <a:r>
              <a:rPr lang="zh-TW" altLang="en-US" sz="4000" dirty="0">
                <a:solidFill>
                  <a:srgbClr val="00FF00"/>
                </a:solidFill>
                <a:ea typeface="華康儷中黑" panose="020B0509000000000000" pitchFamily="49" charset="-120"/>
                <a:sym typeface="Wingdings" panose="05000000000000000000" pitchFamily="2" charset="2"/>
              </a:rPr>
              <a:t>先做人</a:t>
            </a:r>
            <a:r>
              <a:rPr lang="en-US" altLang="zh-TW" sz="4000" dirty="0">
                <a:solidFill>
                  <a:srgbClr val="00FF00"/>
                </a:solidFill>
                <a:ea typeface="華康儷中黑" panose="020B0509000000000000" pitchFamily="49" charset="-120"/>
                <a:sym typeface="Wingdings" panose="05000000000000000000" pitchFamily="2" charset="2"/>
              </a:rPr>
              <a:t>,</a:t>
            </a:r>
            <a:r>
              <a:rPr lang="zh-TW" altLang="en-US" sz="4000" dirty="0">
                <a:solidFill>
                  <a:srgbClr val="00FF00"/>
                </a:solidFill>
                <a:ea typeface="華康儷中黑" panose="020B0509000000000000" pitchFamily="49" charset="-120"/>
                <a:sym typeface="Wingdings" panose="05000000000000000000" pitchFamily="2" charset="2"/>
              </a:rPr>
              <a:t>後信仰</a:t>
            </a:r>
            <a:r>
              <a:rPr lang="en-US" altLang="zh-TW" dirty="0">
                <a:solidFill>
                  <a:srgbClr val="00FF00"/>
                </a:solidFill>
                <a:ea typeface="華康儷中黑" panose="020B0509000000000000" pitchFamily="49" charset="-120"/>
                <a:sym typeface="Wingdings" panose="05000000000000000000" pitchFamily="2" charset="2"/>
              </a:rPr>
              <a:t>; </a:t>
            </a:r>
            <a:r>
              <a:rPr lang="zh-TW" altLang="en-US" dirty="0">
                <a:solidFill>
                  <a:srgbClr val="00FF00"/>
                </a:solidFill>
                <a:ea typeface="華康儷中黑" panose="020B0509000000000000" pitchFamily="49" charset="-120"/>
                <a:sym typeface="Wingdings" panose="05000000000000000000" pitchFamily="2" charset="2"/>
              </a:rPr>
              <a:t>用信仰提升人性</a:t>
            </a:r>
            <a:endParaRPr lang="en-US" altLang="zh-TW" dirty="0">
              <a:solidFill>
                <a:schemeClr val="bg1"/>
              </a:solidFill>
              <a:ea typeface="華康儷中黑" panose="020B0509000000000000" pitchFamily="49" charset="-120"/>
            </a:endParaRPr>
          </a:p>
        </p:txBody>
      </p:sp>
    </p:spTree>
    <p:extLst>
      <p:ext uri="{BB962C8B-B14F-4D97-AF65-F5344CB8AC3E}">
        <p14:creationId xmlns:p14="http://schemas.microsoft.com/office/powerpoint/2010/main" val="208529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770">
                                            <p:txEl>
                                              <p:pRg st="1" end="1"/>
                                            </p:txEl>
                                          </p:spTgt>
                                        </p:tgtEl>
                                        <p:attrNameLst>
                                          <p:attrName>style.visibility</p:attrName>
                                        </p:attrNameLst>
                                      </p:cBhvr>
                                      <p:to>
                                        <p:strVal val="visible"/>
                                      </p:to>
                                    </p:set>
                                    <p:animEffect transition="in" filter="fade">
                                      <p:cBhvr>
                                        <p:cTn id="7" dur="1000"/>
                                        <p:tgtEl>
                                          <p:spTgt spid="32770">
                                            <p:txEl>
                                              <p:pRg st="1" end="1"/>
                                            </p:txEl>
                                          </p:spTgt>
                                        </p:tgtEl>
                                      </p:cBhvr>
                                    </p:animEffect>
                                    <p:anim calcmode="lin" valueType="num">
                                      <p:cBhvr>
                                        <p:cTn id="8" dur="1000" fill="hold"/>
                                        <p:tgtEl>
                                          <p:spTgt spid="3277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27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2770">
                                            <p:txEl>
                                              <p:pRg st="2" end="2"/>
                                            </p:txEl>
                                          </p:spTgt>
                                        </p:tgtEl>
                                        <p:attrNameLst>
                                          <p:attrName>style.visibility</p:attrName>
                                        </p:attrNameLst>
                                      </p:cBhvr>
                                      <p:to>
                                        <p:strVal val="visible"/>
                                      </p:to>
                                    </p:set>
                                    <p:anim calcmode="lin" valueType="num">
                                      <p:cBhvr additive="base">
                                        <p:cTn id="14" dur="5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277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486A049-F482-4C82-A6EA-C4B1E1A45EEE}"/>
              </a:ext>
            </a:extLst>
          </p:cNvPr>
          <p:cNvSpPr>
            <a:spLocks noGrp="1" noChangeArrowheads="1"/>
          </p:cNvSpPr>
          <p:nvPr>
            <p:ph type="body" idx="1"/>
          </p:nvPr>
        </p:nvSpPr>
        <p:spPr>
          <a:xfrm>
            <a:off x="17714" y="196233"/>
            <a:ext cx="9144000" cy="6329111"/>
          </a:xfrm>
        </p:spPr>
        <p:txBody>
          <a:bodyPr/>
          <a:lstStyle/>
          <a:p>
            <a:pPr marL="0" indent="0" algn="just" eaLnBrk="1">
              <a:spcBef>
                <a:spcPts val="0"/>
              </a:spcBef>
              <a:spcAft>
                <a:spcPts val="1200"/>
              </a:spcAft>
              <a:buNone/>
            </a:pP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有一個法學士</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試探耶穌</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師父</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法律中</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highlight>
                  <a:srgbClr val="FF0000"/>
                </a:highlight>
                <a:latin typeface="華康正顏楷體W7(P)" panose="03000700000000000000" pitchFamily="66" charset="-120"/>
                <a:ea typeface="華康正顏楷體W7(P)" panose="03000700000000000000" pitchFamily="66" charset="-120"/>
                <a:cs typeface="華康中黑體" panose="020B0509000000000000" pitchFamily="49" charset="-120"/>
              </a:rPr>
              <a:t>那一條</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誡命是最大的</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耶穌說</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你應全心</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全靈</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全意</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愛上主你的天主</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highlight>
                  <a:srgbClr val="FF0000"/>
                </a:highlight>
                <a:latin typeface="華康正顏楷體W7(P)" panose="03000700000000000000" pitchFamily="66" charset="-120"/>
                <a:ea typeface="華康正顏楷體W7(P)" panose="03000700000000000000" pitchFamily="66" charset="-120"/>
                <a:cs typeface="華康中黑體" panose="020B0509000000000000" pitchFamily="49" charset="-120"/>
              </a:rPr>
              <a:t>第二條</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與此相似</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你應當愛近人</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zh-TW" altLang="en-US"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如你自己</a:t>
            </a:r>
            <a:r>
              <a:rPr lang="en-US" altLang="zh-TW" sz="3800" spc="-150" dirty="0">
                <a:solidFill>
                  <a:schemeClr val="bg1"/>
                </a:solidFill>
                <a:latin typeface="華康正顏楷體W7(P)" panose="03000700000000000000" pitchFamily="66" charset="-120"/>
                <a:ea typeface="華康正顏楷體W7(P)" panose="03000700000000000000" pitchFamily="66" charset="-120"/>
                <a:cs typeface="華康中黑體" panose="020B0509000000000000" pitchFamily="49" charset="-120"/>
              </a:rPr>
              <a:t>.</a:t>
            </a:r>
            <a:r>
              <a:rPr lang="en-US" altLang="zh-TW" sz="3800" dirty="0">
                <a:solidFill>
                  <a:srgbClr val="00FF00"/>
                </a:solidFill>
                <a:latin typeface="華康正顏楷體W7(P)" panose="03000700000000000000" pitchFamily="66" charset="-120"/>
                <a:ea typeface="華康正顏楷體W7(P)" panose="03000700000000000000" pitchFamily="66" charset="-120"/>
                <a:cs typeface="華康中黑體" panose="020B0509000000000000" pitchFamily="49" charset="-120"/>
              </a:rPr>
              <a:t> </a:t>
            </a:r>
            <a:r>
              <a:rPr lang="zh-TW" altLang="en-US" sz="4000" dirty="0">
                <a:solidFill>
                  <a:srgbClr val="00FF00"/>
                </a:solidFill>
                <a:ea typeface="華康儷中黑" panose="020B0509000000000000" pitchFamily="49" charset="-120"/>
                <a:cs typeface="華康中黑體" panose="020B0509000000000000" pitchFamily="49" charset="-120"/>
              </a:rPr>
              <a:t>問一答二</a:t>
            </a:r>
            <a:r>
              <a:rPr lang="en-US" altLang="zh-TW" sz="4000" dirty="0">
                <a:solidFill>
                  <a:srgbClr val="00FF00"/>
                </a:solidFill>
                <a:ea typeface="華康儷中黑" panose="020B0509000000000000" pitchFamily="49" charset="-120"/>
                <a:cs typeface="華康中黑體" panose="020B0509000000000000" pitchFamily="49" charset="-120"/>
              </a:rPr>
              <a:t>: </a:t>
            </a:r>
            <a:r>
              <a:rPr lang="en-US" altLang="zh-TW" sz="4400" b="1" dirty="0">
                <a:solidFill>
                  <a:srgbClr val="00FF00"/>
                </a:solidFill>
                <a:ea typeface="華康儷中黑" panose="020B0509000000000000" pitchFamily="49" charset="-120"/>
                <a:cs typeface="華康中黑體" panose="020B0509000000000000" pitchFamily="49" charset="-120"/>
              </a:rPr>
              <a:t>1=1+1</a:t>
            </a:r>
            <a:r>
              <a:rPr lang="en-US" altLang="zh-TW" sz="4400" dirty="0">
                <a:solidFill>
                  <a:srgbClr val="00FF00"/>
                </a:solidFill>
                <a:ea typeface="華康儷中黑" panose="020B0509000000000000" pitchFamily="49" charset="-120"/>
                <a:cs typeface="華康中黑體" panose="020B0509000000000000" pitchFamily="49" charset="-120"/>
              </a:rPr>
              <a:t>; 1+1&gt;2</a:t>
            </a:r>
          </a:p>
          <a:p>
            <a:pPr marL="0" indent="0" eaLnBrk="1">
              <a:spcBef>
                <a:spcPts val="0"/>
              </a:spcBef>
              <a:spcAft>
                <a:spcPts val="1200"/>
              </a:spcAft>
              <a:buNone/>
            </a:pPr>
            <a:r>
              <a:rPr lang="zh-TW" altLang="en-US" sz="4000" dirty="0">
                <a:solidFill>
                  <a:srgbClr val="FFFF00"/>
                </a:solidFill>
                <a:ea typeface="華康儷中黑" panose="020B0509000000000000" pitchFamily="49" charset="-120"/>
                <a:cs typeface="華康中黑體" panose="020B0509000000000000" pitchFamily="49" charset="-120"/>
              </a:rPr>
              <a:t>人</a:t>
            </a:r>
            <a:r>
              <a:rPr lang="en-US" altLang="zh-TW" sz="4000" dirty="0">
                <a:solidFill>
                  <a:schemeClr val="bg1"/>
                </a:solidFill>
                <a:ea typeface="華康儷中黑" panose="020B0509000000000000" pitchFamily="49" charset="-120"/>
                <a:cs typeface="華康中黑體" panose="020B0509000000000000" pitchFamily="49" charset="-120"/>
              </a:rPr>
              <a:t>=</a:t>
            </a:r>
            <a:r>
              <a:rPr lang="zh-TW" altLang="en-US" sz="4000" dirty="0">
                <a:solidFill>
                  <a:schemeClr val="bg1"/>
                </a:solidFill>
                <a:ea typeface="華康儷中黑" panose="020B0509000000000000" pitchFamily="49" charset="-120"/>
                <a:cs typeface="華康中黑體" panose="020B0509000000000000" pitchFamily="49" charset="-120"/>
              </a:rPr>
              <a:t>靈魂</a:t>
            </a:r>
            <a:r>
              <a:rPr lang="en-US" altLang="zh-TW" sz="4000" dirty="0">
                <a:solidFill>
                  <a:schemeClr val="bg1"/>
                </a:solidFill>
                <a:ea typeface="華康儷中黑" panose="020B0509000000000000" pitchFamily="49" charset="-120"/>
                <a:cs typeface="華康中黑體" panose="020B0509000000000000" pitchFamily="49" charset="-120"/>
              </a:rPr>
              <a:t>+</a:t>
            </a:r>
            <a:r>
              <a:rPr lang="zh-TW" altLang="en-US" sz="4000" dirty="0">
                <a:solidFill>
                  <a:schemeClr val="bg1"/>
                </a:solidFill>
                <a:ea typeface="華康儷中黑" panose="020B0509000000000000" pitchFamily="49" charset="-120"/>
                <a:cs typeface="華康中黑體" panose="020B0509000000000000" pitchFamily="49" charset="-120"/>
              </a:rPr>
              <a:t>肉身</a:t>
            </a:r>
            <a:r>
              <a:rPr lang="en-US" altLang="zh-TW" sz="4000" dirty="0">
                <a:solidFill>
                  <a:schemeClr val="bg1"/>
                </a:solidFill>
                <a:ea typeface="華康儷中黑" panose="020B0509000000000000" pitchFamily="49" charset="-120"/>
                <a:cs typeface="華康中黑體" panose="020B0509000000000000" pitchFamily="49" charset="-120"/>
              </a:rPr>
              <a:t>; </a:t>
            </a:r>
            <a:r>
              <a:rPr lang="zh-TW" altLang="en-US" sz="3600" spc="-150" dirty="0">
                <a:solidFill>
                  <a:srgbClr val="FFFF00"/>
                </a:solidFill>
                <a:ea typeface="華康儷中黑" panose="020B0509000000000000" pitchFamily="49" charset="-120"/>
                <a:cs typeface="華康中黑體" panose="020B0509000000000000" pitchFamily="49" charset="-120"/>
              </a:rPr>
              <a:t>水</a:t>
            </a:r>
            <a:r>
              <a:rPr lang="en-US" altLang="zh-TW" sz="3600" spc="-150" dirty="0">
                <a:solidFill>
                  <a:schemeClr val="bg1"/>
                </a:solidFill>
                <a:ea typeface="華康儷中黑" panose="020B0509000000000000" pitchFamily="49" charset="-120"/>
                <a:cs typeface="華康中黑體" panose="020B0509000000000000" pitchFamily="49" charset="-120"/>
              </a:rPr>
              <a:t>=</a:t>
            </a:r>
            <a:r>
              <a:rPr lang="zh-TW" altLang="en-US" sz="3600" spc="-150" dirty="0">
                <a:solidFill>
                  <a:schemeClr val="bg1"/>
                </a:solidFill>
                <a:ea typeface="華康儷中黑" panose="020B0509000000000000" pitchFamily="49" charset="-120"/>
                <a:cs typeface="華康中黑體" panose="020B0509000000000000" pitchFamily="49" charset="-120"/>
              </a:rPr>
              <a:t>氫</a:t>
            </a:r>
            <a:r>
              <a:rPr lang="en-US" altLang="zh-TW" sz="3600" spc="-150" dirty="0">
                <a:solidFill>
                  <a:schemeClr val="bg1"/>
                </a:solidFill>
                <a:ea typeface="華康儷中黑" panose="020B0509000000000000" pitchFamily="49" charset="-120"/>
                <a:cs typeface="華康中黑體" panose="020B0509000000000000" pitchFamily="49" charset="-120"/>
              </a:rPr>
              <a:t>+</a:t>
            </a:r>
            <a:r>
              <a:rPr lang="zh-TW" altLang="en-US" sz="3600" spc="-150" dirty="0">
                <a:solidFill>
                  <a:schemeClr val="bg1"/>
                </a:solidFill>
                <a:ea typeface="華康儷中黑" panose="020B0509000000000000" pitchFamily="49" charset="-120"/>
                <a:cs typeface="華康中黑體" panose="020B0509000000000000" pitchFamily="49" charset="-120"/>
              </a:rPr>
              <a:t>氧</a:t>
            </a:r>
            <a:r>
              <a:rPr lang="en-US" altLang="zh-TW" sz="3600" spc="-150" dirty="0">
                <a:solidFill>
                  <a:schemeClr val="bg1"/>
                </a:solidFill>
                <a:ea typeface="華康儷中黑" panose="020B0509000000000000" pitchFamily="49" charset="-120"/>
                <a:cs typeface="華康中黑體" panose="020B0509000000000000" pitchFamily="49" charset="-120"/>
              </a:rPr>
              <a:t>; </a:t>
            </a:r>
            <a:r>
              <a:rPr lang="zh-TW" altLang="en-US" sz="3600" spc="-150" dirty="0">
                <a:solidFill>
                  <a:srgbClr val="FFFF00"/>
                </a:solidFill>
                <a:ea typeface="華康儷中黑" panose="020B0509000000000000" pitchFamily="49" charset="-120"/>
                <a:cs typeface="華康中黑體" panose="020B0509000000000000" pitchFamily="49" charset="-120"/>
              </a:rPr>
              <a:t>手掌</a:t>
            </a:r>
            <a:r>
              <a:rPr lang="en-US" altLang="zh-TW" sz="3600" spc="-150" dirty="0">
                <a:solidFill>
                  <a:schemeClr val="bg1"/>
                </a:solidFill>
                <a:ea typeface="華康儷中黑" panose="020B0509000000000000" pitchFamily="49" charset="-120"/>
                <a:cs typeface="華康中黑體" panose="020B0509000000000000" pitchFamily="49" charset="-120"/>
              </a:rPr>
              <a:t>=</a:t>
            </a:r>
            <a:r>
              <a:rPr lang="zh-TW" altLang="en-US" sz="3600" spc="-150" dirty="0">
                <a:solidFill>
                  <a:schemeClr val="bg1"/>
                </a:solidFill>
                <a:ea typeface="華康儷中黑" panose="020B0509000000000000" pitchFamily="49" charset="-120"/>
                <a:cs typeface="華康中黑體" panose="020B0509000000000000" pitchFamily="49" charset="-120"/>
              </a:rPr>
              <a:t>手背</a:t>
            </a:r>
            <a:r>
              <a:rPr lang="en-US" altLang="zh-TW" sz="3600" spc="-150" dirty="0">
                <a:solidFill>
                  <a:schemeClr val="bg1"/>
                </a:solidFill>
                <a:ea typeface="華康儷中黑" panose="020B0509000000000000" pitchFamily="49" charset="-120"/>
                <a:cs typeface="華康中黑體" panose="020B0509000000000000" pitchFamily="49" charset="-120"/>
              </a:rPr>
              <a:t>+</a:t>
            </a:r>
            <a:r>
              <a:rPr lang="zh-TW" altLang="en-US" sz="3600" spc="-150" dirty="0">
                <a:solidFill>
                  <a:schemeClr val="bg1"/>
                </a:solidFill>
                <a:ea typeface="華康儷中黑" panose="020B0509000000000000" pitchFamily="49" charset="-120"/>
                <a:cs typeface="華康中黑體" panose="020B0509000000000000" pitchFamily="49" charset="-120"/>
              </a:rPr>
              <a:t>手心</a:t>
            </a:r>
            <a:r>
              <a:rPr lang="en-US" altLang="zh-TW" sz="3600" spc="-150" dirty="0">
                <a:solidFill>
                  <a:schemeClr val="bg1"/>
                </a:solidFill>
                <a:ea typeface="華康儷中黑" panose="020B0509000000000000" pitchFamily="49" charset="-120"/>
                <a:cs typeface="華康中黑體" panose="020B0509000000000000" pitchFamily="49" charset="-120"/>
              </a:rPr>
              <a:t>; </a:t>
            </a:r>
            <a:br>
              <a:rPr lang="en-US" altLang="zh-TW" sz="2000" spc="-150" dirty="0">
                <a:solidFill>
                  <a:schemeClr val="bg1"/>
                </a:solidFill>
                <a:ea typeface="華康儷中黑" panose="020B0509000000000000" pitchFamily="49" charset="-120"/>
                <a:cs typeface="華康中黑體" panose="020B0509000000000000" pitchFamily="49" charset="-120"/>
              </a:rPr>
            </a:br>
            <a:r>
              <a:rPr lang="en-US" altLang="zh-TW" sz="2000" spc="-150" dirty="0">
                <a:solidFill>
                  <a:schemeClr val="bg1"/>
                </a:solidFill>
                <a:ea typeface="華康儷中黑" panose="020B0509000000000000" pitchFamily="49" charset="-120"/>
                <a:cs typeface="華康中黑體" panose="020B0509000000000000" pitchFamily="49" charset="-120"/>
              </a:rPr>
              <a:t>              </a:t>
            </a:r>
            <a:r>
              <a:rPr lang="zh-TW" altLang="en-US" sz="4000" dirty="0">
                <a:solidFill>
                  <a:srgbClr val="FFFF00"/>
                </a:solidFill>
                <a:ea typeface="華康儷中黑" panose="020B0509000000000000" pitchFamily="49" charset="-120"/>
                <a:cs typeface="華康中黑體" panose="020B0509000000000000" pitchFamily="49" charset="-120"/>
              </a:rPr>
              <a:t>耶穌</a:t>
            </a:r>
            <a:r>
              <a:rPr lang="en-US" altLang="zh-TW" sz="4000" dirty="0">
                <a:solidFill>
                  <a:schemeClr val="bg1"/>
                </a:solidFill>
                <a:ea typeface="華康儷中黑" panose="020B0509000000000000" pitchFamily="49" charset="-120"/>
                <a:cs typeface="華康中黑體" panose="020B0509000000000000" pitchFamily="49" charset="-120"/>
              </a:rPr>
              <a:t>=</a:t>
            </a:r>
            <a:r>
              <a:rPr lang="zh-TW" altLang="en-US" sz="4000" dirty="0">
                <a:solidFill>
                  <a:schemeClr val="bg1"/>
                </a:solidFill>
                <a:ea typeface="華康儷中黑" panose="020B0509000000000000" pitchFamily="49" charset="-120"/>
                <a:cs typeface="華康中黑體" panose="020B0509000000000000" pitchFamily="49" charset="-120"/>
              </a:rPr>
              <a:t>真天主</a:t>
            </a:r>
            <a:r>
              <a:rPr lang="en-US" altLang="zh-TW" sz="4000" dirty="0">
                <a:solidFill>
                  <a:schemeClr val="bg1"/>
                </a:solidFill>
                <a:ea typeface="華康儷中黑" panose="020B0509000000000000" pitchFamily="49" charset="-120"/>
                <a:cs typeface="華康中黑體" panose="020B0509000000000000" pitchFamily="49" charset="-120"/>
              </a:rPr>
              <a:t>+</a:t>
            </a:r>
            <a:r>
              <a:rPr lang="zh-TW" altLang="en-US" sz="4000" dirty="0">
                <a:solidFill>
                  <a:schemeClr val="bg1"/>
                </a:solidFill>
                <a:ea typeface="華康儷中黑" panose="020B0509000000000000" pitchFamily="49" charset="-120"/>
                <a:cs typeface="華康中黑體" panose="020B0509000000000000" pitchFamily="49" charset="-120"/>
              </a:rPr>
              <a:t>真人 </a:t>
            </a:r>
            <a:r>
              <a:rPr lang="en-US" altLang="zh-TW" sz="3600" dirty="0">
                <a:solidFill>
                  <a:srgbClr val="00FF00"/>
                </a:solidFill>
                <a:ea typeface="華康儷中黑" panose="020B0509000000000000" pitchFamily="49" charset="-120"/>
                <a:cs typeface="華康中黑體" panose="020B0509000000000000" pitchFamily="49" charset="-120"/>
              </a:rPr>
              <a:t>constitutive</a:t>
            </a:r>
            <a:r>
              <a:rPr lang="zh-TW" altLang="en-US" sz="2800" dirty="0">
                <a:solidFill>
                  <a:srgbClr val="00FF00"/>
                </a:solidFill>
                <a:ea typeface="華康儷中黑" panose="020B0509000000000000" pitchFamily="49" charset="-120"/>
                <a:cs typeface="華康中黑體" panose="020B0509000000000000" pitchFamily="49" charset="-120"/>
              </a:rPr>
              <a:t>組成部分</a:t>
            </a:r>
            <a:endParaRPr lang="en-US" altLang="zh-TW" sz="2800" dirty="0">
              <a:solidFill>
                <a:srgbClr val="00FF00"/>
              </a:solidFill>
              <a:ea typeface="華康儷中黑" panose="020B0509000000000000" pitchFamily="49" charset="-120"/>
              <a:cs typeface="華康中黑體" panose="020B0509000000000000" pitchFamily="49" charset="-120"/>
            </a:endParaRPr>
          </a:p>
          <a:p>
            <a:pPr marL="0" indent="0" eaLnBrk="1">
              <a:spcBef>
                <a:spcPts val="0"/>
              </a:spcBef>
              <a:spcAft>
                <a:spcPts val="1200"/>
              </a:spcAft>
              <a:buNone/>
            </a:pPr>
            <a:r>
              <a:rPr lang="zh-TW" altLang="en-US" sz="4000" dirty="0">
                <a:solidFill>
                  <a:schemeClr val="bg1"/>
                </a:solidFill>
                <a:ea typeface="華康儷中黑" panose="020B0509000000000000" pitchFamily="49" charset="-120"/>
                <a:cs typeface="華康中黑體" panose="020B0509000000000000" pitchFamily="49" charset="-120"/>
              </a:rPr>
              <a:t>最大誡命</a:t>
            </a:r>
            <a:r>
              <a:rPr lang="en-US" altLang="zh-TW" sz="4000" dirty="0">
                <a:solidFill>
                  <a:schemeClr val="bg1"/>
                </a:solidFill>
                <a:ea typeface="華康儷中黑" panose="020B0509000000000000" pitchFamily="49" charset="-120"/>
                <a:cs typeface="華康中黑體" panose="020B0509000000000000" pitchFamily="49" charset="-120"/>
              </a:rPr>
              <a:t>=</a:t>
            </a:r>
            <a:r>
              <a:rPr lang="zh-TW" altLang="en-US" sz="4000" dirty="0">
                <a:solidFill>
                  <a:schemeClr val="bg1"/>
                </a:solidFill>
                <a:ea typeface="華康儷中黑" panose="020B0509000000000000" pitchFamily="49" charset="-120"/>
                <a:cs typeface="華康中黑體" panose="020B0509000000000000" pitchFamily="49" charset="-120"/>
              </a:rPr>
              <a:t>愛主</a:t>
            </a:r>
            <a:r>
              <a:rPr lang="en-US" altLang="zh-TW" sz="4000" dirty="0">
                <a:solidFill>
                  <a:schemeClr val="bg1"/>
                </a:solidFill>
                <a:ea typeface="華康儷中黑" panose="020B0509000000000000" pitchFamily="49" charset="-120"/>
                <a:cs typeface="華康中黑體" panose="020B0509000000000000" pitchFamily="49" charset="-120"/>
              </a:rPr>
              <a:t>+</a:t>
            </a:r>
            <a:r>
              <a:rPr lang="zh-TW" altLang="en-US" sz="4000" dirty="0">
                <a:solidFill>
                  <a:schemeClr val="bg1"/>
                </a:solidFill>
                <a:ea typeface="華康儷中黑" panose="020B0509000000000000" pitchFamily="49" charset="-120"/>
                <a:cs typeface="華康中黑體" panose="020B0509000000000000" pitchFamily="49" charset="-120"/>
              </a:rPr>
              <a:t>愛人</a:t>
            </a:r>
            <a:r>
              <a:rPr lang="en-US" altLang="zh-TW" sz="3400" dirty="0">
                <a:solidFill>
                  <a:schemeClr val="bg1"/>
                </a:solidFill>
                <a:ea typeface="華康儷中黑" panose="020B0509000000000000" pitchFamily="49" charset="-120"/>
                <a:cs typeface="華康中黑體" panose="020B0509000000000000" pitchFamily="49" charset="-120"/>
              </a:rPr>
              <a:t>; </a:t>
            </a:r>
            <a:r>
              <a:rPr lang="zh-TW" altLang="en-US" sz="3600" dirty="0">
                <a:solidFill>
                  <a:srgbClr val="00FF00"/>
                </a:solidFill>
                <a:ea typeface="華康儷中黑" panose="020B0509000000000000" pitchFamily="49" charset="-120"/>
                <a:cs typeface="華康中黑體" panose="020B0509000000000000" pitchFamily="49" charset="-120"/>
              </a:rPr>
              <a:t>在主內</a:t>
            </a:r>
            <a:r>
              <a:rPr lang="zh-TW" altLang="en-US" sz="4400" dirty="0">
                <a:solidFill>
                  <a:srgbClr val="FFFF00"/>
                </a:solidFill>
                <a:ea typeface="華康儷中黑" panose="020B0509000000000000" pitchFamily="49" charset="-120"/>
                <a:cs typeface="華康中黑體" panose="020B0509000000000000" pitchFamily="49" charset="-120"/>
              </a:rPr>
              <a:t>更</a:t>
            </a:r>
            <a:r>
              <a:rPr lang="zh-TW" altLang="en-US" sz="3600" dirty="0">
                <a:solidFill>
                  <a:srgbClr val="00FF00"/>
                </a:solidFill>
                <a:ea typeface="華康儷中黑" panose="020B0509000000000000" pitchFamily="49" charset="-120"/>
                <a:cs typeface="華康中黑體" panose="020B0509000000000000" pitchFamily="49" charset="-120"/>
              </a:rPr>
              <a:t>愛人</a:t>
            </a:r>
            <a:r>
              <a:rPr lang="en-US" altLang="zh-TW" sz="3600" dirty="0">
                <a:solidFill>
                  <a:srgbClr val="00FF00"/>
                </a:solidFill>
                <a:ea typeface="華康儷中黑" panose="020B0509000000000000" pitchFamily="49" charset="-120"/>
                <a:cs typeface="華康中黑體" panose="020B0509000000000000" pitchFamily="49" charset="-120"/>
              </a:rPr>
              <a:t>,</a:t>
            </a:r>
            <a:br>
              <a:rPr lang="en-US" altLang="zh-TW" sz="3600" dirty="0">
                <a:solidFill>
                  <a:srgbClr val="00FF00"/>
                </a:solidFill>
                <a:ea typeface="華康儷中黑" panose="020B0509000000000000" pitchFamily="49" charset="-120"/>
                <a:cs typeface="華康中黑體" panose="020B0509000000000000" pitchFamily="49" charset="-120"/>
              </a:rPr>
            </a:br>
            <a:r>
              <a:rPr lang="en-US" altLang="zh-TW" sz="3600" dirty="0">
                <a:solidFill>
                  <a:srgbClr val="00FF00"/>
                </a:solidFill>
                <a:ea typeface="華康儷中黑" panose="020B0509000000000000" pitchFamily="49" charset="-120"/>
                <a:cs typeface="華康中黑體" panose="020B0509000000000000" pitchFamily="49" charset="-120"/>
              </a:rPr>
              <a:t>   </a:t>
            </a:r>
            <a:r>
              <a:rPr lang="zh-TW" altLang="en-US" sz="3600" dirty="0">
                <a:solidFill>
                  <a:srgbClr val="00FF00"/>
                </a:solidFill>
                <a:ea typeface="華康儷中黑" panose="020B0509000000000000" pitchFamily="49" charset="-120"/>
                <a:cs typeface="華康中黑體" panose="020B0509000000000000" pitchFamily="49" charset="-120"/>
              </a:rPr>
              <a:t>在愛人時</a:t>
            </a:r>
            <a:r>
              <a:rPr lang="zh-TW" altLang="en-US" sz="4400" dirty="0">
                <a:solidFill>
                  <a:srgbClr val="FFFF00"/>
                </a:solidFill>
                <a:ea typeface="華康儷中黑" panose="020B0509000000000000" pitchFamily="49" charset="-120"/>
                <a:cs typeface="華康中黑體" panose="020B0509000000000000" pitchFamily="49" charset="-120"/>
              </a:rPr>
              <a:t>更</a:t>
            </a:r>
            <a:r>
              <a:rPr lang="zh-TW" altLang="en-US" sz="3600" dirty="0">
                <a:solidFill>
                  <a:srgbClr val="00FF00"/>
                </a:solidFill>
                <a:ea typeface="華康儷中黑" panose="020B0509000000000000" pitchFamily="49" charset="-120"/>
                <a:cs typeface="華康中黑體" panose="020B0509000000000000" pitchFamily="49" charset="-120"/>
              </a:rPr>
              <a:t>愛主 </a:t>
            </a:r>
            <a:r>
              <a:rPr lang="zh-TW" altLang="en-US" sz="3600" dirty="0">
                <a:solidFill>
                  <a:srgbClr val="FFFF00"/>
                </a:solidFill>
                <a:ea typeface="華康儷中黑" panose="020B0509000000000000" pitchFamily="49" charset="-120"/>
                <a:cs typeface="華康中黑體" panose="020B0509000000000000" pitchFamily="49" charset="-120"/>
              </a:rPr>
              <a:t> </a:t>
            </a:r>
            <a:r>
              <a:rPr lang="en-US" altLang="zh-TW" sz="3600" b="1" dirty="0">
                <a:solidFill>
                  <a:srgbClr val="00FF00"/>
                </a:solidFill>
                <a:ea typeface="華康儷中黑" panose="020B0509000000000000" pitchFamily="49" charset="-120"/>
                <a:cs typeface="華康中黑體" panose="020B0509000000000000" pitchFamily="49" charset="-120"/>
              </a:rPr>
              <a:t>1=1+1</a:t>
            </a:r>
            <a:r>
              <a:rPr lang="en-US" altLang="zh-TW" sz="3600" dirty="0">
                <a:solidFill>
                  <a:srgbClr val="00FF00"/>
                </a:solidFill>
                <a:ea typeface="華康儷中黑" panose="020B0509000000000000" pitchFamily="49" charset="-120"/>
                <a:cs typeface="華康中黑體" panose="020B0509000000000000" pitchFamily="49" charset="-120"/>
              </a:rPr>
              <a:t>; 1+1&gt;2</a:t>
            </a:r>
            <a:endParaRPr lang="en-US" altLang="zh-TW" sz="3600" dirty="0">
              <a:solidFill>
                <a:srgbClr val="FFFF00"/>
              </a:solidFill>
              <a:ea typeface="華康儷中黑" panose="020B0509000000000000" pitchFamily="49" charset="-120"/>
              <a:cs typeface="華康中黑體" panose="020B0509000000000000" pitchFamily="49" charset="-120"/>
            </a:endParaRPr>
          </a:p>
          <a:p>
            <a:pPr lvl="0" eaLnBrk="1" hangingPunct="1">
              <a:spcBef>
                <a:spcPct val="0"/>
              </a:spcBef>
              <a:buNone/>
            </a:pPr>
            <a:r>
              <a:rPr lang="zh-TW" altLang="en-US" sz="3600" dirty="0">
                <a:solidFill>
                  <a:schemeClr val="bg1"/>
                </a:solidFill>
                <a:ea typeface="華康儷中黑" panose="020B0509000000000000" pitchFamily="49" charset="-120"/>
              </a:rPr>
              <a:t>孔子</a:t>
            </a:r>
            <a:r>
              <a:rPr lang="en-US" altLang="zh-TW" sz="3600" dirty="0">
                <a:solidFill>
                  <a:schemeClr val="bg1"/>
                </a:solidFill>
                <a:ea typeface="華康儷中黑" panose="020B0509000000000000" pitchFamily="49" charset="-120"/>
              </a:rPr>
              <a:t>:</a:t>
            </a:r>
            <a:r>
              <a:rPr lang="zh-TW" altLang="en-US" sz="4000" dirty="0">
                <a:solidFill>
                  <a:schemeClr val="bg1"/>
                </a:solidFill>
                <a:ea typeface="華康儷中黑" panose="020B0509000000000000" pitchFamily="49" charset="-120"/>
              </a:rPr>
              <a:t>吾道</a:t>
            </a:r>
            <a:r>
              <a:rPr lang="zh-TW" altLang="en-US" sz="4000" dirty="0">
                <a:solidFill>
                  <a:srgbClr val="FFFF00"/>
                </a:solidFill>
                <a:ea typeface="華康儷中黑" panose="020B0509000000000000" pitchFamily="49" charset="-120"/>
              </a:rPr>
              <a:t>一以貫之</a:t>
            </a:r>
            <a:r>
              <a:rPr lang="en-US" altLang="zh-TW" sz="3600" dirty="0">
                <a:solidFill>
                  <a:srgbClr val="FFFF00"/>
                </a:solidFill>
                <a:ea typeface="華康儷中黑" panose="020B0509000000000000" pitchFamily="49" charset="-120"/>
              </a:rPr>
              <a:t>; </a:t>
            </a:r>
            <a:r>
              <a:rPr lang="zh-TW" altLang="en-US" sz="3600" dirty="0">
                <a:solidFill>
                  <a:schemeClr val="bg1"/>
                </a:solidFill>
                <a:ea typeface="華康儷中黑" panose="020B0509000000000000" pitchFamily="49" charset="-120"/>
                <a:sym typeface="Wingdings" panose="05000000000000000000" pitchFamily="2" charset="2"/>
              </a:rPr>
              <a:t>夫子之道</a:t>
            </a:r>
            <a:r>
              <a:rPr lang="en-US" altLang="zh-TW" sz="3600">
                <a:solidFill>
                  <a:schemeClr val="bg1"/>
                </a:solidFill>
                <a:ea typeface="華康儷中黑" panose="020B0509000000000000" pitchFamily="49" charset="-120"/>
                <a:sym typeface="Wingdings" panose="05000000000000000000" pitchFamily="2" charset="2"/>
              </a:rPr>
              <a:t>, </a:t>
            </a:r>
            <a:r>
              <a:rPr lang="zh-TW" altLang="en-US" sz="4000">
                <a:solidFill>
                  <a:srgbClr val="FFFF00"/>
                </a:solidFill>
                <a:ea typeface="華康儷中黑" panose="020B0509000000000000" pitchFamily="49" charset="-120"/>
                <a:sym typeface="Wingdings" panose="05000000000000000000" pitchFamily="2" charset="2"/>
              </a:rPr>
              <a:t>忠恕</a:t>
            </a:r>
            <a:r>
              <a:rPr lang="zh-TW" altLang="en-US" sz="3600" dirty="0">
                <a:solidFill>
                  <a:schemeClr val="bg1"/>
                </a:solidFill>
                <a:ea typeface="華康儷中黑" panose="020B0509000000000000" pitchFamily="49" charset="-120"/>
                <a:sym typeface="Wingdings" panose="05000000000000000000" pitchFamily="2" charset="2"/>
              </a:rPr>
              <a:t>而已矣</a:t>
            </a:r>
            <a:endParaRPr lang="en-US" altLang="zh-TW" sz="3600" dirty="0">
              <a:solidFill>
                <a:schemeClr val="bg1"/>
              </a:solidFill>
              <a:ea typeface="華康儷中黑" panose="020B0509000000000000" pitchFamily="49" charset="-120"/>
            </a:endParaRPr>
          </a:p>
        </p:txBody>
      </p:sp>
    </p:spTree>
    <p:extLst>
      <p:ext uri="{BB962C8B-B14F-4D97-AF65-F5344CB8AC3E}">
        <p14:creationId xmlns:p14="http://schemas.microsoft.com/office/powerpoint/2010/main" val="101888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770">
                                            <p:txEl>
                                              <p:pRg st="1" end="1"/>
                                            </p:txEl>
                                          </p:spTgt>
                                        </p:tgtEl>
                                        <p:attrNameLst>
                                          <p:attrName>style.visibility</p:attrName>
                                        </p:attrNameLst>
                                      </p:cBhvr>
                                      <p:to>
                                        <p:strVal val="visible"/>
                                      </p:to>
                                    </p:set>
                                    <p:animEffect transition="in" filter="fade">
                                      <p:cBhvr>
                                        <p:cTn id="7" dur="1000"/>
                                        <p:tgtEl>
                                          <p:spTgt spid="32770">
                                            <p:txEl>
                                              <p:pRg st="1" end="1"/>
                                            </p:txEl>
                                          </p:spTgt>
                                        </p:tgtEl>
                                      </p:cBhvr>
                                    </p:animEffect>
                                    <p:anim calcmode="lin" valueType="num">
                                      <p:cBhvr>
                                        <p:cTn id="8" dur="1000" fill="hold"/>
                                        <p:tgtEl>
                                          <p:spTgt spid="3277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27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2770">
                                            <p:txEl>
                                              <p:pRg st="2" end="2"/>
                                            </p:txEl>
                                          </p:spTgt>
                                        </p:tgtEl>
                                        <p:attrNameLst>
                                          <p:attrName>style.visibility</p:attrName>
                                        </p:attrNameLst>
                                      </p:cBhvr>
                                      <p:to>
                                        <p:strVal val="visible"/>
                                      </p:to>
                                    </p:set>
                                    <p:animEffect transition="in" filter="fade">
                                      <p:cBhvr>
                                        <p:cTn id="14" dur="1000"/>
                                        <p:tgtEl>
                                          <p:spTgt spid="32770">
                                            <p:txEl>
                                              <p:pRg st="2" end="2"/>
                                            </p:txEl>
                                          </p:spTgt>
                                        </p:tgtEl>
                                      </p:cBhvr>
                                    </p:animEffect>
                                    <p:anim calcmode="lin" valueType="num">
                                      <p:cBhvr>
                                        <p:cTn id="15" dur="1000" fill="hold"/>
                                        <p:tgtEl>
                                          <p:spTgt spid="3277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277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2770">
                                            <p:txEl>
                                              <p:pRg st="3" end="3"/>
                                            </p:txEl>
                                          </p:spTgt>
                                        </p:tgtEl>
                                        <p:attrNameLst>
                                          <p:attrName>style.visibility</p:attrName>
                                        </p:attrNameLst>
                                      </p:cBhvr>
                                      <p:to>
                                        <p:strVal val="visible"/>
                                      </p:to>
                                    </p:set>
                                    <p:animEffect transition="in" filter="fade">
                                      <p:cBhvr>
                                        <p:cTn id="21" dur="1000"/>
                                        <p:tgtEl>
                                          <p:spTgt spid="32770">
                                            <p:txEl>
                                              <p:pRg st="3" end="3"/>
                                            </p:txEl>
                                          </p:spTgt>
                                        </p:tgtEl>
                                      </p:cBhvr>
                                    </p:animEffect>
                                    <p:anim calcmode="lin" valueType="num">
                                      <p:cBhvr>
                                        <p:cTn id="22" dur="1000" fill="hold"/>
                                        <p:tgtEl>
                                          <p:spTgt spid="32770">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277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0" y="404664"/>
            <a:ext cx="9144000" cy="6336704"/>
          </a:xfrm>
        </p:spPr>
        <p:txBody>
          <a:bodyPr/>
          <a:lstStyle/>
          <a:p>
            <a:pPr>
              <a:spcBef>
                <a:spcPts val="0"/>
              </a:spcBef>
              <a:spcAft>
                <a:spcPts val="1800"/>
              </a:spcAft>
            </a:pPr>
            <a:r>
              <a:rPr lang="zh-TW" altLang="en-US" sz="4800" dirty="0">
                <a:solidFill>
                  <a:srgbClr val="FF0000"/>
                </a:solidFill>
                <a:ea typeface="華康儷中黑(P)" panose="020B0500000000000000" pitchFamily="34" charset="-120"/>
              </a:rPr>
              <a:t>愛主與愛人</a:t>
            </a:r>
            <a:r>
              <a:rPr lang="en-US" altLang="zh-TW" sz="4800" dirty="0">
                <a:solidFill>
                  <a:srgbClr val="FF0000"/>
                </a:solidFill>
                <a:ea typeface="華康儷中黑(P)" panose="020B0500000000000000" pitchFamily="34" charset="-120"/>
              </a:rPr>
              <a:t>,</a:t>
            </a:r>
            <a:r>
              <a:rPr lang="zh-TW" altLang="en-US" sz="4800" dirty="0">
                <a:solidFill>
                  <a:srgbClr val="FF0000"/>
                </a:solidFill>
                <a:ea typeface="華康儷中黑(P)" panose="020B0500000000000000" pitchFamily="34" charset="-120"/>
              </a:rPr>
              <a:t>熟輕熟重</a:t>
            </a:r>
            <a:r>
              <a:rPr lang="en-US" altLang="zh-TW" sz="4800" dirty="0">
                <a:solidFill>
                  <a:srgbClr val="FF0000"/>
                </a:solidFill>
                <a:ea typeface="華康儷中黑(P)" panose="020B0500000000000000" pitchFamily="34" charset="-120"/>
              </a:rPr>
              <a:t>?</a:t>
            </a:r>
            <a:r>
              <a:rPr lang="zh-TW" altLang="en-US" sz="4800" dirty="0">
                <a:ea typeface="華康儷中黑(P)" panose="020B0500000000000000" pitchFamily="34" charset="-120"/>
              </a:rPr>
              <a:t>是要先愛主後愛人</a:t>
            </a:r>
            <a:r>
              <a:rPr lang="en-US" altLang="zh-TW" sz="4800" dirty="0">
                <a:ea typeface="華康儷中黑(P)" panose="020B0500000000000000" pitchFamily="34" charset="-120"/>
              </a:rPr>
              <a:t>, </a:t>
            </a:r>
            <a:r>
              <a:rPr lang="zh-TW" altLang="en-US" sz="4800" dirty="0">
                <a:ea typeface="華康儷中黑(P)" panose="020B0500000000000000" pitchFamily="34" charset="-120"/>
              </a:rPr>
              <a:t>或先愛人後愛主</a:t>
            </a:r>
            <a:r>
              <a:rPr lang="en-US" altLang="zh-TW" sz="4800" dirty="0">
                <a:ea typeface="華康儷中黑(P)" panose="020B0500000000000000" pitchFamily="34" charset="-120"/>
              </a:rPr>
              <a:t>?</a:t>
            </a:r>
          </a:p>
          <a:p>
            <a:pPr>
              <a:spcBef>
                <a:spcPts val="0"/>
              </a:spcBef>
              <a:spcAft>
                <a:spcPts val="0"/>
              </a:spcAft>
            </a:pPr>
            <a:r>
              <a:rPr lang="en-US" altLang="zh-TW" sz="4800" dirty="0">
                <a:ea typeface="華康儷中黑(P)" panose="020B0500000000000000" pitchFamily="34" charset="-120"/>
              </a:rPr>
              <a:t>Which is more important: loving God or loving our </a:t>
            </a:r>
            <a:r>
              <a:rPr lang="en-US" altLang="zh-TW" sz="4800" dirty="0" err="1">
                <a:ea typeface="華康儷中黑(P)" panose="020B0500000000000000" pitchFamily="34" charset="-120"/>
              </a:rPr>
              <a:t>neighbour</a:t>
            </a:r>
            <a:r>
              <a:rPr lang="en-US" altLang="zh-TW" sz="4800" dirty="0">
                <a:ea typeface="華康儷中黑(P)" panose="020B0500000000000000" pitchFamily="34" charset="-120"/>
              </a:rPr>
              <a:t>? Should we love </a:t>
            </a:r>
            <a:r>
              <a:rPr lang="en-US" altLang="zh-TW" sz="4800" dirty="0">
                <a:solidFill>
                  <a:srgbClr val="FF0000"/>
                </a:solidFill>
                <a:ea typeface="華康儷中黑(P)" panose="020B0500000000000000" pitchFamily="34" charset="-120"/>
              </a:rPr>
              <a:t>God first </a:t>
            </a:r>
            <a:r>
              <a:rPr lang="en-US" altLang="zh-TW" sz="4800" dirty="0">
                <a:ea typeface="華康儷中黑(P)" panose="020B0500000000000000" pitchFamily="34" charset="-120"/>
              </a:rPr>
              <a:t>before we can truly love others, or should we love </a:t>
            </a:r>
            <a:r>
              <a:rPr lang="en-US" altLang="zh-TW" sz="4800" dirty="0">
                <a:solidFill>
                  <a:srgbClr val="FF0000"/>
                </a:solidFill>
                <a:ea typeface="華康儷中黑(P)" panose="020B0500000000000000" pitchFamily="34" charset="-120"/>
              </a:rPr>
              <a:t>others first?</a:t>
            </a:r>
          </a:p>
        </p:txBody>
      </p:sp>
    </p:spTree>
    <p:extLst>
      <p:ext uri="{BB962C8B-B14F-4D97-AF65-F5344CB8AC3E}">
        <p14:creationId xmlns:p14="http://schemas.microsoft.com/office/powerpoint/2010/main" val="3115160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0" y="188640"/>
            <a:ext cx="9144000" cy="6336704"/>
          </a:xfrm>
        </p:spPr>
        <p:txBody>
          <a:bodyPr/>
          <a:lstStyle/>
          <a:p>
            <a:pPr>
              <a:lnSpc>
                <a:spcPts val="6500"/>
              </a:lnSpc>
              <a:spcBef>
                <a:spcPts val="0"/>
              </a:spcBef>
              <a:spcAft>
                <a:spcPts val="0"/>
              </a:spcAft>
            </a:pPr>
            <a:r>
              <a:rPr lang="zh-TW" altLang="en-US" sz="4800" spc="300" dirty="0">
                <a:ea typeface="華康儷中黑(P)" panose="020B0500000000000000" pitchFamily="34" charset="-120"/>
              </a:rPr>
              <a:t>中國文化是</a:t>
            </a:r>
            <a:r>
              <a:rPr lang="zh-TW" altLang="en-US" sz="4800" spc="300" dirty="0">
                <a:solidFill>
                  <a:srgbClr val="FF0000"/>
                </a:solidFill>
                <a:highlight>
                  <a:srgbClr val="FFFF00"/>
                </a:highlight>
                <a:ea typeface="華康儷中黑(P)" panose="020B0500000000000000" pitchFamily="34" charset="-120"/>
              </a:rPr>
              <a:t>先</a:t>
            </a:r>
            <a:r>
              <a:rPr lang="zh-TW" altLang="en-US" sz="4800" spc="300" dirty="0">
                <a:solidFill>
                  <a:srgbClr val="FF0000"/>
                </a:solidFill>
                <a:ea typeface="華康儷中黑(P)" panose="020B0500000000000000" pitchFamily="34" charset="-120"/>
              </a:rPr>
              <a:t>學做人</a:t>
            </a:r>
            <a:r>
              <a:rPr lang="en-US" altLang="zh-TW" sz="4800" spc="300" dirty="0">
                <a:ea typeface="華康儷中黑(P)" panose="020B0500000000000000" pitchFamily="34" charset="-120"/>
              </a:rPr>
              <a:t>,</a:t>
            </a:r>
          </a:p>
          <a:p>
            <a:pPr>
              <a:lnSpc>
                <a:spcPts val="6500"/>
              </a:lnSpc>
              <a:spcBef>
                <a:spcPts val="0"/>
              </a:spcBef>
              <a:spcAft>
                <a:spcPts val="1800"/>
              </a:spcAft>
            </a:pPr>
            <a:r>
              <a:rPr lang="zh-TW" altLang="en-US" sz="4800" spc="300" dirty="0">
                <a:ea typeface="華康儷中黑(P)" panose="020B0500000000000000" pitchFamily="34" charset="-120"/>
              </a:rPr>
              <a:t>然後才求學問</a:t>
            </a:r>
            <a:r>
              <a:rPr lang="en-US" altLang="zh-TW" sz="4800" spc="300" dirty="0">
                <a:ea typeface="華康儷中黑(P)" panose="020B0500000000000000" pitchFamily="34" charset="-120"/>
              </a:rPr>
              <a:t>.</a:t>
            </a:r>
          </a:p>
          <a:p>
            <a:pPr>
              <a:spcBef>
                <a:spcPts val="0"/>
              </a:spcBef>
              <a:spcAft>
                <a:spcPts val="0"/>
              </a:spcAft>
            </a:pPr>
            <a:r>
              <a:rPr lang="en-US" altLang="zh-TW" sz="4800" dirty="0">
                <a:ea typeface="華康儷中黑(P)" panose="020B0500000000000000" pitchFamily="34" charset="-120"/>
              </a:rPr>
              <a:t>In Chinese tradition, the foundation of life is </a:t>
            </a:r>
            <a:r>
              <a:rPr lang="en-US" altLang="zh-TW" sz="4800" dirty="0">
                <a:solidFill>
                  <a:srgbClr val="FF0000"/>
                </a:solidFill>
                <a:ea typeface="華康儷中黑(P)" panose="020B0500000000000000" pitchFamily="34" charset="-120"/>
              </a:rPr>
              <a:t>to become a virtuous person before </a:t>
            </a:r>
          </a:p>
          <a:p>
            <a:pPr>
              <a:spcBef>
                <a:spcPts val="0"/>
              </a:spcBef>
              <a:spcAft>
                <a:spcPts val="0"/>
              </a:spcAft>
            </a:pPr>
            <a:r>
              <a:rPr lang="en-US" altLang="zh-TW" sz="4800" dirty="0">
                <a:ea typeface="華康儷中黑(P)" panose="020B0500000000000000" pitchFamily="34" charset="-120"/>
              </a:rPr>
              <a:t>pursuing academic knowledge </a:t>
            </a:r>
          </a:p>
          <a:p>
            <a:pPr>
              <a:spcBef>
                <a:spcPts val="0"/>
              </a:spcBef>
              <a:spcAft>
                <a:spcPts val="0"/>
              </a:spcAft>
            </a:pPr>
            <a:r>
              <a:rPr lang="en-US" altLang="zh-TW" sz="4800" dirty="0">
                <a:ea typeface="華康儷中黑(P)" panose="020B0500000000000000" pitchFamily="34" charset="-120"/>
              </a:rPr>
              <a:t>or specialized skills. </a:t>
            </a:r>
          </a:p>
        </p:txBody>
      </p:sp>
    </p:spTree>
    <p:extLst>
      <p:ext uri="{BB962C8B-B14F-4D97-AF65-F5344CB8AC3E}">
        <p14:creationId xmlns:p14="http://schemas.microsoft.com/office/powerpoint/2010/main" val="3787570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22349" y="188640"/>
            <a:ext cx="9144000" cy="6552728"/>
          </a:xfrm>
        </p:spPr>
        <p:txBody>
          <a:bodyPr/>
          <a:lstStyle/>
          <a:p>
            <a:pPr>
              <a:spcBef>
                <a:spcPts val="0"/>
              </a:spcBef>
              <a:spcAft>
                <a:spcPts val="0"/>
              </a:spcAft>
            </a:pPr>
            <a:r>
              <a:rPr lang="zh-TW" altLang="en-US" sz="3600" dirty="0">
                <a:ea typeface="華康儷中黑(P)" panose="020B0500000000000000" pitchFamily="34" charset="-120"/>
                <a:cs typeface="Calibri" panose="020F0502020204030204" pitchFamily="34" charset="0"/>
              </a:rPr>
              <a:t>孔子說</a:t>
            </a:r>
            <a:r>
              <a:rPr lang="en-US" altLang="zh-TW" sz="3600" dirty="0">
                <a:ea typeface="Calibri" panose="020F0502020204030204" pitchFamily="34" charset="0"/>
                <a:cs typeface="Calibri" panose="020F0502020204030204" pitchFamily="34" charset="0"/>
              </a:rPr>
              <a:t>:</a:t>
            </a:r>
            <a:r>
              <a:rPr lang="zh-TW" altLang="en-US" sz="3600" dirty="0">
                <a:solidFill>
                  <a:srgbClr val="0000FF"/>
                </a:solidFill>
                <a:ea typeface="華康正顏楷體W7(P)" panose="03000700000000000000" pitchFamily="66" charset="-120"/>
                <a:cs typeface="Calibri" panose="020F0502020204030204" pitchFamily="34" charset="0"/>
              </a:rPr>
              <a:t>弟子入則孝</a:t>
            </a:r>
            <a:r>
              <a:rPr lang="en-US" altLang="zh-TW" sz="3600" dirty="0">
                <a:solidFill>
                  <a:srgbClr val="0000FF"/>
                </a:solidFill>
                <a:ea typeface="華康正顏楷體W7(P)" panose="03000700000000000000" pitchFamily="66" charset="-120"/>
                <a:cs typeface="Calibri" panose="020F0502020204030204" pitchFamily="34" charset="0"/>
              </a:rPr>
              <a:t>,</a:t>
            </a:r>
            <a:r>
              <a:rPr lang="zh-TW" altLang="en-US" sz="3600" dirty="0">
                <a:solidFill>
                  <a:srgbClr val="0000FF"/>
                </a:solidFill>
                <a:ea typeface="華康正顏楷體W7(P)" panose="03000700000000000000" pitchFamily="66" charset="-120"/>
                <a:cs typeface="Calibri" panose="020F0502020204030204" pitchFamily="34" charset="0"/>
              </a:rPr>
              <a:t>出則悌</a:t>
            </a:r>
            <a:r>
              <a:rPr lang="en-US" altLang="zh-TW" sz="3600" dirty="0">
                <a:solidFill>
                  <a:srgbClr val="0000FF"/>
                </a:solidFill>
                <a:ea typeface="華康正顏楷體W7(P)" panose="03000700000000000000" pitchFamily="66" charset="-120"/>
                <a:cs typeface="Calibri" panose="020F0502020204030204" pitchFamily="34" charset="0"/>
              </a:rPr>
              <a:t>,</a:t>
            </a:r>
            <a:r>
              <a:rPr lang="zh-TW" altLang="en-US" sz="3600" dirty="0">
                <a:solidFill>
                  <a:srgbClr val="0000FF"/>
                </a:solidFill>
                <a:ea typeface="華康正顏楷體W7(P)" panose="03000700000000000000" pitchFamily="66" charset="-120"/>
                <a:cs typeface="Calibri" panose="020F0502020204030204" pitchFamily="34" charset="0"/>
              </a:rPr>
              <a:t>謹而信</a:t>
            </a:r>
            <a:r>
              <a:rPr lang="en-US" altLang="zh-TW" sz="3600" dirty="0">
                <a:solidFill>
                  <a:srgbClr val="0000FF"/>
                </a:solidFill>
                <a:ea typeface="華康正顏楷體W7(P)" panose="03000700000000000000" pitchFamily="66" charset="-120"/>
                <a:cs typeface="Calibri" panose="020F0502020204030204" pitchFamily="34" charset="0"/>
              </a:rPr>
              <a:t>,</a:t>
            </a:r>
            <a:r>
              <a:rPr lang="zh-TW" altLang="en-US" sz="3600" dirty="0">
                <a:solidFill>
                  <a:srgbClr val="0000FF"/>
                </a:solidFill>
                <a:ea typeface="華康正顏楷體W7(P)" panose="03000700000000000000" pitchFamily="66" charset="-120"/>
                <a:cs typeface="Calibri" panose="020F0502020204030204" pitchFamily="34" charset="0"/>
              </a:rPr>
              <a:t>汎愛眾</a:t>
            </a:r>
            <a:r>
              <a:rPr lang="en-US" altLang="zh-TW" sz="3600" dirty="0">
                <a:solidFill>
                  <a:srgbClr val="0000FF"/>
                </a:solidFill>
                <a:ea typeface="華康正顏楷體W7(P)" panose="03000700000000000000" pitchFamily="66" charset="-120"/>
                <a:cs typeface="Calibri" panose="020F0502020204030204" pitchFamily="34" charset="0"/>
              </a:rPr>
              <a:t>,</a:t>
            </a:r>
          </a:p>
          <a:p>
            <a:pPr>
              <a:spcBef>
                <a:spcPts val="0"/>
              </a:spcBef>
              <a:spcAft>
                <a:spcPts val="0"/>
              </a:spcAft>
            </a:pPr>
            <a:r>
              <a:rPr lang="zh-TW" altLang="en-US" sz="3600" dirty="0">
                <a:solidFill>
                  <a:srgbClr val="0000FF"/>
                </a:solidFill>
                <a:ea typeface="華康正顏楷體W7(P)" panose="03000700000000000000" pitchFamily="66" charset="-120"/>
                <a:cs typeface="Calibri" panose="020F0502020204030204" pitchFamily="34" charset="0"/>
              </a:rPr>
              <a:t>而親仁</a:t>
            </a:r>
            <a:r>
              <a:rPr lang="en-US" altLang="zh-TW" sz="3600" dirty="0">
                <a:solidFill>
                  <a:srgbClr val="0000FF"/>
                </a:solidFill>
                <a:ea typeface="華康正顏楷體W7(P)" panose="03000700000000000000" pitchFamily="66" charset="-120"/>
                <a:cs typeface="Calibri" panose="020F0502020204030204" pitchFamily="34" charset="0"/>
              </a:rPr>
              <a:t>;</a:t>
            </a:r>
            <a:r>
              <a:rPr lang="zh-TW" altLang="en-US" sz="3600" dirty="0">
                <a:solidFill>
                  <a:srgbClr val="0000FF"/>
                </a:solidFill>
                <a:ea typeface="華康正顏楷體W7(P)" panose="03000700000000000000" pitchFamily="66" charset="-120"/>
                <a:cs typeface="Calibri" panose="020F0502020204030204" pitchFamily="34" charset="0"/>
              </a:rPr>
              <a:t>行有餘力</a:t>
            </a:r>
            <a:r>
              <a:rPr lang="en-US" altLang="zh-TW" sz="3600" dirty="0">
                <a:solidFill>
                  <a:srgbClr val="0000FF"/>
                </a:solidFill>
                <a:ea typeface="華康正顏楷體W7(P)" panose="03000700000000000000" pitchFamily="66" charset="-120"/>
                <a:cs typeface="Calibri" panose="020F0502020204030204" pitchFamily="34" charset="0"/>
              </a:rPr>
              <a:t>,</a:t>
            </a:r>
            <a:r>
              <a:rPr lang="zh-TW" altLang="en-US" sz="3600" dirty="0">
                <a:solidFill>
                  <a:srgbClr val="0000FF"/>
                </a:solidFill>
                <a:ea typeface="華康正顏楷體W7(P)" panose="03000700000000000000" pitchFamily="66" charset="-120"/>
                <a:cs typeface="Calibri" panose="020F0502020204030204" pitchFamily="34" charset="0"/>
              </a:rPr>
              <a:t>則以學文</a:t>
            </a:r>
            <a:r>
              <a:rPr lang="en-US" altLang="zh-TW" sz="2800" dirty="0">
                <a:ea typeface="Calibri" panose="020F0502020204030204" pitchFamily="34" charset="0"/>
                <a:cs typeface="Calibri" panose="020F0502020204030204" pitchFamily="34" charset="0"/>
              </a:rPr>
              <a:t>(</a:t>
            </a:r>
            <a:r>
              <a:rPr lang="zh-TW" altLang="en-US" sz="2800" dirty="0">
                <a:ea typeface="華康儷中黑(P)" panose="020B0500000000000000" pitchFamily="34" charset="-120"/>
                <a:cs typeface="Calibri" panose="020F0502020204030204" pitchFamily="34" charset="0"/>
              </a:rPr>
              <a:t>論語</a:t>
            </a:r>
            <a:r>
              <a:rPr lang="en-US" altLang="zh-TW" sz="2800" dirty="0">
                <a:ea typeface="Calibri" panose="020F0502020204030204" pitchFamily="34" charset="0"/>
                <a:cs typeface="Calibri" panose="020F0502020204030204" pitchFamily="34" charset="0"/>
              </a:rPr>
              <a:t>).</a:t>
            </a:r>
          </a:p>
          <a:p>
            <a:pPr>
              <a:spcBef>
                <a:spcPts val="0"/>
              </a:spcBef>
              <a:spcAft>
                <a:spcPts val="600"/>
              </a:spcAft>
            </a:pPr>
            <a:r>
              <a:rPr lang="zh-TW" altLang="en-US" sz="3600" dirty="0">
                <a:ea typeface="華康儷中黑(P)" panose="020B0500000000000000" pitchFamily="34" charset="-120"/>
                <a:cs typeface="Calibri" panose="020F0502020204030204" pitchFamily="34" charset="0"/>
              </a:rPr>
              <a:t>這便是教人</a:t>
            </a:r>
            <a:r>
              <a:rPr lang="zh-TW" altLang="en-US" sz="3600" dirty="0">
                <a:solidFill>
                  <a:srgbClr val="FF0000"/>
                </a:solidFill>
                <a:highlight>
                  <a:srgbClr val="FFFF00"/>
                </a:highlight>
                <a:ea typeface="華康儷中黑(P)" panose="020B0500000000000000" pitchFamily="34" charset="-120"/>
                <a:cs typeface="Calibri" panose="020F0502020204030204" pitchFamily="34" charset="0"/>
              </a:rPr>
              <a:t>先做人</a:t>
            </a:r>
            <a:r>
              <a:rPr lang="en-US" altLang="zh-TW" sz="3600" dirty="0">
                <a:solidFill>
                  <a:srgbClr val="FF0000"/>
                </a:solidFill>
                <a:highlight>
                  <a:srgbClr val="FFFF00"/>
                </a:highlight>
                <a:ea typeface="Calibri" panose="020F0502020204030204" pitchFamily="34" charset="0"/>
                <a:cs typeface="Calibri" panose="020F0502020204030204" pitchFamily="34" charset="0"/>
              </a:rPr>
              <a:t>,</a:t>
            </a:r>
            <a:r>
              <a:rPr lang="zh-TW" altLang="en-US" sz="3600" dirty="0">
                <a:solidFill>
                  <a:srgbClr val="FF0000"/>
                </a:solidFill>
                <a:highlight>
                  <a:srgbClr val="FFFF00"/>
                </a:highlight>
                <a:ea typeface="華康儷中黑(P)" panose="020B0500000000000000" pitchFamily="34" charset="-120"/>
                <a:cs typeface="Calibri" panose="020F0502020204030204" pitchFamily="34" charset="0"/>
              </a:rPr>
              <a:t> 後讀書</a:t>
            </a:r>
            <a:r>
              <a:rPr lang="en-US" altLang="zh-TW" sz="3600" dirty="0">
                <a:ea typeface="Calibri" panose="020F0502020204030204" pitchFamily="34" charset="0"/>
                <a:cs typeface="Calibri" panose="020F0502020204030204" pitchFamily="34" charset="0"/>
              </a:rPr>
              <a:t>.</a:t>
            </a:r>
          </a:p>
          <a:p>
            <a:pPr>
              <a:lnSpc>
                <a:spcPts val="3600"/>
              </a:lnSpc>
              <a:spcBef>
                <a:spcPts val="0"/>
              </a:spcBef>
              <a:spcAft>
                <a:spcPts val="0"/>
              </a:spcAft>
            </a:pPr>
            <a: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Confucius says in the Analects: "A young man should be </a:t>
            </a:r>
            <a:r>
              <a:rPr lang="en-US" altLang="zh-TW" sz="3600" kern="0" spc="-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filial </a:t>
            </a:r>
            <a: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at home and </a:t>
            </a:r>
            <a:r>
              <a:rPr lang="en-US" altLang="zh-TW" sz="3600" kern="0" spc="-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respectful</a:t>
            </a:r>
            <a: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 to his elders abroad. He should be cautious in </a:t>
            </a:r>
            <a:r>
              <a:rPr lang="en-US" altLang="zh-TW" sz="3600" spc="-100" dirty="0">
                <a:solidFill>
                  <a:srgbClr val="FF0000"/>
                </a:solidFill>
                <a:latin typeface="Calibri" panose="020F0502020204030204" pitchFamily="34" charset="0"/>
                <a:ea typeface="Calibri" panose="020F0502020204030204" pitchFamily="34" charset="0"/>
                <a:cs typeface="Calibri" panose="020F0502020204030204" pitchFamily="34" charset="0"/>
              </a:rPr>
              <a:t>speech</a:t>
            </a:r>
            <a: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 and trustworthy in </a:t>
            </a:r>
            <a:r>
              <a:rPr lang="en-US" altLang="zh-TW" sz="3600" spc="-100" dirty="0">
                <a:solidFill>
                  <a:srgbClr val="FF0000"/>
                </a:solidFill>
                <a:latin typeface="Calibri" panose="020F0502020204030204" pitchFamily="34" charset="0"/>
                <a:ea typeface="Calibri" panose="020F0502020204030204" pitchFamily="34" charset="0"/>
                <a:cs typeface="Calibri" panose="020F0502020204030204" pitchFamily="34" charset="0"/>
              </a:rPr>
              <a:t>action</a:t>
            </a:r>
            <a: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 He should show universal love to all and draw near to those who are </a:t>
            </a:r>
            <a:r>
              <a:rPr lang="en-US" altLang="zh-TW" sz="3600" spc="-100" dirty="0">
                <a:solidFill>
                  <a:srgbClr val="FF0000"/>
                </a:solidFill>
                <a:latin typeface="Calibri" panose="020F0502020204030204" pitchFamily="34" charset="0"/>
                <a:ea typeface="Calibri" panose="020F0502020204030204" pitchFamily="34" charset="0"/>
                <a:cs typeface="Calibri" panose="020F0502020204030204" pitchFamily="34" charset="0"/>
              </a:rPr>
              <a:t>virtuous</a:t>
            </a:r>
            <a: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 </a:t>
            </a:r>
            <a:r>
              <a:rPr lang="en-US" altLang="zh-TW" sz="3600" b="1" kern="0" spc="-100" dirty="0">
                <a:solidFill>
                  <a:srgbClr val="0000FF"/>
                </a:solidFill>
                <a:effectLst/>
                <a:latin typeface="Calibri" panose="020F0502020204030204" pitchFamily="34" charset="0"/>
                <a:ea typeface="Calibri" panose="020F0502020204030204" pitchFamily="34" charset="0"/>
                <a:cs typeface="Calibri" panose="020F0502020204030204" pitchFamily="34" charset="0"/>
              </a:rPr>
              <a:t>If he still has energy left, he may then devote himself to studying literature and the arts</a:t>
            </a:r>
            <a: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 </a:t>
            </a:r>
            <a:b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br>
            <a: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Thus, Confucius clearly teaches that </a:t>
            </a:r>
            <a:b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br>
            <a:r>
              <a:rPr lang="en-US" altLang="zh-TW" sz="3600" kern="0" spc="-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moral living and good relationships come before </a:t>
            </a:r>
            <a:b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br>
            <a:r>
              <a:rPr lang="en-US" altLang="zh-TW" sz="36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mere intellectual achievement.</a:t>
            </a:r>
            <a:endParaRPr lang="zh-TW" altLang="zh-TW" sz="3600" kern="100" spc="-100" dirty="0">
              <a:effectLst/>
              <a:latin typeface="Calibri" panose="020F0502020204030204" pitchFamily="34" charset="0"/>
              <a:ea typeface="華康儷中黑(P)" panose="020B0500000000000000" pitchFamily="34" charset="-120"/>
              <a:cs typeface="Calibri" panose="020F0502020204030204" pitchFamily="34" charset="0"/>
            </a:endParaRPr>
          </a:p>
          <a:p>
            <a:pPr>
              <a:lnSpc>
                <a:spcPts val="2600"/>
              </a:lnSpc>
              <a:spcBef>
                <a:spcPts val="0"/>
              </a:spcBef>
              <a:spcAft>
                <a:spcPts val="0"/>
              </a:spcAft>
            </a:pPr>
            <a:endParaRPr lang="en-US" altLang="zh-TW" sz="36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8971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0" y="188640"/>
            <a:ext cx="9144000" cy="6336704"/>
          </a:xfrm>
        </p:spPr>
        <p:txBody>
          <a:bodyPr/>
          <a:lstStyle/>
          <a:p>
            <a:pPr>
              <a:lnSpc>
                <a:spcPts val="6500"/>
              </a:lnSpc>
              <a:spcBef>
                <a:spcPts val="0"/>
              </a:spcBef>
              <a:spcAft>
                <a:spcPts val="600"/>
              </a:spcAft>
            </a:pPr>
            <a:r>
              <a:rPr lang="zh-TW" altLang="en-US" sz="4800" dirty="0">
                <a:ea typeface="華康儷中黑(P)" panose="020B0500000000000000" pitchFamily="34" charset="-120"/>
              </a:rPr>
              <a:t>以下八點</a:t>
            </a:r>
            <a:r>
              <a:rPr lang="en-US" altLang="zh-TW" sz="4800" dirty="0">
                <a:ea typeface="華康儷中黑(P)" panose="020B0500000000000000" pitchFamily="34" charset="-120"/>
              </a:rPr>
              <a:t>,</a:t>
            </a:r>
            <a:r>
              <a:rPr lang="zh-TW" altLang="en-US" sz="4800" dirty="0">
                <a:ea typeface="華康儷中黑(P)" panose="020B0500000000000000" pitchFamily="34" charset="-120"/>
              </a:rPr>
              <a:t>可以看到</a:t>
            </a:r>
            <a:endParaRPr lang="en-US" altLang="zh-TW" sz="4800" dirty="0">
              <a:ea typeface="華康儷中黑(P)" panose="020B0500000000000000" pitchFamily="34" charset="-120"/>
            </a:endParaRPr>
          </a:p>
          <a:p>
            <a:pPr>
              <a:lnSpc>
                <a:spcPts val="6500"/>
              </a:lnSpc>
              <a:spcBef>
                <a:spcPts val="0"/>
              </a:spcBef>
              <a:spcAft>
                <a:spcPts val="1800"/>
              </a:spcAft>
            </a:pPr>
            <a:r>
              <a:rPr lang="zh-TW" altLang="en-US" sz="4800" dirty="0">
                <a:solidFill>
                  <a:srgbClr val="FF0000"/>
                </a:solidFill>
                <a:highlight>
                  <a:srgbClr val="FFFF00"/>
                </a:highlight>
                <a:ea typeface="華康儷中黑(P)" panose="020B0500000000000000" pitchFamily="34" charset="-120"/>
              </a:rPr>
              <a:t>聖經</a:t>
            </a:r>
            <a:r>
              <a:rPr lang="zh-TW" altLang="en-US" sz="4800" dirty="0">
                <a:solidFill>
                  <a:srgbClr val="FF0000"/>
                </a:solidFill>
                <a:ea typeface="華康儷中黑(P)" panose="020B0500000000000000" pitchFamily="34" charset="-120"/>
              </a:rPr>
              <a:t>是多麼的重視「</a:t>
            </a:r>
            <a:r>
              <a:rPr lang="zh-TW" altLang="en-US" sz="4800" dirty="0">
                <a:solidFill>
                  <a:srgbClr val="FF0000"/>
                </a:solidFill>
                <a:highlight>
                  <a:srgbClr val="FFFF00"/>
                </a:highlight>
                <a:ea typeface="華康儷中黑(P)" panose="020B0500000000000000" pitchFamily="34" charset="-120"/>
              </a:rPr>
              <a:t>愛人</a:t>
            </a:r>
            <a:r>
              <a:rPr lang="zh-TW" altLang="en-US" sz="4800" dirty="0">
                <a:solidFill>
                  <a:srgbClr val="FF0000"/>
                </a:solidFill>
                <a:ea typeface="華康儷中黑(P)" panose="020B0500000000000000" pitchFamily="34" charset="-120"/>
              </a:rPr>
              <a:t>」</a:t>
            </a:r>
            <a:r>
              <a:rPr lang="en-US" altLang="zh-TW" sz="4800" dirty="0">
                <a:solidFill>
                  <a:srgbClr val="FF0000"/>
                </a:solidFill>
                <a:ea typeface="華康儷中黑(P)" panose="020B0500000000000000" pitchFamily="34" charset="-120"/>
              </a:rPr>
              <a:t>.</a:t>
            </a:r>
          </a:p>
          <a:p>
            <a:pPr>
              <a:spcBef>
                <a:spcPts val="0"/>
              </a:spcBef>
            </a:pPr>
            <a:r>
              <a:rPr lang="en-US" altLang="zh-TW" sz="4800" dirty="0">
                <a:ea typeface="華康儷中黑(P)" panose="020B0500000000000000" pitchFamily="34" charset="-120"/>
              </a:rPr>
              <a:t>Interestingly, the Catholic Bible echoes this wisdom and even deepens it. Below are eight  passages that show how much Scripture </a:t>
            </a:r>
            <a:r>
              <a:rPr lang="en-US" altLang="zh-TW" sz="4800" dirty="0">
                <a:solidFill>
                  <a:srgbClr val="FF0000"/>
                </a:solidFill>
                <a:ea typeface="華康儷中黑(P)" panose="020B0500000000000000" pitchFamily="34" charset="-120"/>
              </a:rPr>
              <a:t>values the love of our fellow human beings:</a:t>
            </a:r>
            <a:endParaRPr lang="zh-TW" altLang="en-US" sz="4800" dirty="0">
              <a:solidFill>
                <a:srgbClr val="FF0000"/>
              </a:solidFill>
              <a:ea typeface="華康儷中黑(P)" panose="020B0500000000000000" pitchFamily="34" charset="-120"/>
            </a:endParaRPr>
          </a:p>
        </p:txBody>
      </p:sp>
    </p:spTree>
    <p:extLst>
      <p:ext uri="{BB962C8B-B14F-4D97-AF65-F5344CB8AC3E}">
        <p14:creationId xmlns:p14="http://schemas.microsoft.com/office/powerpoint/2010/main" val="410464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0" y="260648"/>
            <a:ext cx="9144000" cy="6336704"/>
          </a:xfrm>
        </p:spPr>
        <p:txBody>
          <a:bodyPr/>
          <a:lstStyle/>
          <a:p>
            <a:pPr>
              <a:lnSpc>
                <a:spcPts val="6000"/>
              </a:lnSpc>
              <a:spcBef>
                <a:spcPts val="0"/>
              </a:spcBef>
              <a:spcAft>
                <a:spcPts val="2400"/>
              </a:spcAft>
            </a:pPr>
            <a:r>
              <a:rPr lang="en-US" altLang="zh-TW" sz="4400" dirty="0">
                <a:solidFill>
                  <a:srgbClr val="C00000"/>
                </a:solidFill>
                <a:ea typeface="華康儷中黑(P)" panose="020B0500000000000000" pitchFamily="34" charset="-120"/>
              </a:rPr>
              <a:t>1.</a:t>
            </a:r>
            <a:r>
              <a:rPr lang="zh-TW" altLang="en-US" sz="4400" dirty="0">
                <a:solidFill>
                  <a:srgbClr val="C00000"/>
                </a:solidFill>
                <a:ea typeface="華康儷中黑(P)" panose="020B0500000000000000" pitchFamily="34" charset="-120"/>
              </a:rPr>
              <a:t>若一</a:t>
            </a:r>
            <a:r>
              <a:rPr lang="en-US" altLang="zh-TW" sz="4400" dirty="0">
                <a:solidFill>
                  <a:srgbClr val="C00000"/>
                </a:solidFill>
                <a:ea typeface="華康儷中黑(P)" panose="020B0500000000000000" pitchFamily="34" charset="-120"/>
              </a:rPr>
              <a:t>4:20 </a:t>
            </a:r>
            <a:r>
              <a:rPr lang="zh-TW" altLang="en-US" sz="4400" dirty="0">
                <a:ea typeface="華康儷中黑(P)" panose="020B0500000000000000" pitchFamily="34" charset="-120"/>
              </a:rPr>
              <a:t>那不愛自己所看見的弟兄的</a:t>
            </a:r>
            <a:r>
              <a:rPr lang="en-US" altLang="zh-TW" sz="4400" dirty="0">
                <a:ea typeface="華康儷中黑(P)" panose="020B0500000000000000" pitchFamily="34" charset="-120"/>
              </a:rPr>
              <a:t>,</a:t>
            </a:r>
            <a:r>
              <a:rPr lang="zh-TW" altLang="en-US" sz="4400" dirty="0">
                <a:ea typeface="華康儷中黑(P)" panose="020B0500000000000000" pitchFamily="34" charset="-120"/>
              </a:rPr>
              <a:t>就</a:t>
            </a:r>
            <a:r>
              <a:rPr lang="zh-TW" altLang="en-US" sz="4400" dirty="0">
                <a:solidFill>
                  <a:srgbClr val="FF0000"/>
                </a:solidFill>
                <a:ea typeface="華康儷中黑(P)" panose="020B0500000000000000" pitchFamily="34" charset="-120"/>
              </a:rPr>
              <a:t>不能</a:t>
            </a:r>
            <a:r>
              <a:rPr lang="zh-TW" altLang="en-US" sz="4400" dirty="0">
                <a:ea typeface="華康儷中黑(P)" panose="020B0500000000000000" pitchFamily="34" charset="-120"/>
              </a:rPr>
              <a:t>愛自己所看不見的天主</a:t>
            </a:r>
            <a:r>
              <a:rPr lang="en-US" altLang="zh-TW" sz="4400" dirty="0">
                <a:ea typeface="華康儷中黑(P)" panose="020B0500000000000000" pitchFamily="34" charset="-120"/>
              </a:rPr>
              <a:t>.</a:t>
            </a:r>
          </a:p>
          <a:p>
            <a:pPr>
              <a:spcBef>
                <a:spcPts val="0"/>
              </a:spcBef>
              <a:spcAft>
                <a:spcPts val="0"/>
              </a:spcAft>
            </a:pPr>
            <a:r>
              <a:rPr lang="en-US" altLang="zh-TW" sz="4400" dirty="0">
                <a:solidFill>
                  <a:srgbClr val="C00000"/>
                </a:solidFill>
                <a:ea typeface="華康儷中黑(P)" panose="020B0500000000000000" pitchFamily="34" charset="-120"/>
              </a:rPr>
              <a:t>1</a:t>
            </a:r>
            <a:r>
              <a:rPr lang="en-US" altLang="zh-TW" sz="1000" dirty="0">
                <a:solidFill>
                  <a:srgbClr val="C00000"/>
                </a:solidFill>
                <a:ea typeface="華康儷中黑(P)" panose="020B0500000000000000" pitchFamily="34" charset="-120"/>
              </a:rPr>
              <a:t> </a:t>
            </a:r>
            <a:r>
              <a:rPr lang="en-US" altLang="zh-TW" sz="4400" dirty="0">
                <a:solidFill>
                  <a:srgbClr val="C00000"/>
                </a:solidFill>
                <a:ea typeface="華康儷中黑(P)" panose="020B0500000000000000" pitchFamily="34" charset="-120"/>
              </a:rPr>
              <a:t>John 4:20 </a:t>
            </a:r>
            <a:r>
              <a:rPr lang="en-US" altLang="zh-TW" sz="4400" dirty="0">
                <a:ea typeface="華康儷中黑(P)" panose="020B0500000000000000" pitchFamily="34" charset="-120"/>
              </a:rPr>
              <a:t>"If anyone says, 'I love God,' but hates his brother, he is a liar. For whoever does not love a brother whom he has seen </a:t>
            </a:r>
            <a:br>
              <a:rPr lang="en-US" altLang="zh-TW" sz="4400" dirty="0">
                <a:ea typeface="華康儷中黑(P)" panose="020B0500000000000000" pitchFamily="34" charset="-120"/>
              </a:rPr>
            </a:br>
            <a:r>
              <a:rPr lang="en-US" altLang="zh-TW" sz="4400" dirty="0">
                <a:solidFill>
                  <a:srgbClr val="FF0000"/>
                </a:solidFill>
                <a:ea typeface="華康儷中黑(P)" panose="020B0500000000000000" pitchFamily="34" charset="-120"/>
              </a:rPr>
              <a:t>cannot love God </a:t>
            </a:r>
            <a:br>
              <a:rPr lang="en-US" altLang="zh-TW" sz="4400" dirty="0">
                <a:ea typeface="華康儷中黑(P)" panose="020B0500000000000000" pitchFamily="34" charset="-120"/>
              </a:rPr>
            </a:br>
            <a:r>
              <a:rPr lang="en-US" altLang="zh-TW" sz="4400" dirty="0">
                <a:ea typeface="華康儷中黑(P)" panose="020B0500000000000000" pitchFamily="34" charset="-120"/>
              </a:rPr>
              <a:t>whom he has not seen."</a:t>
            </a:r>
          </a:p>
          <a:p>
            <a:pPr>
              <a:spcBef>
                <a:spcPts val="0"/>
              </a:spcBef>
            </a:pPr>
            <a:endParaRPr lang="zh-TW" altLang="en-US" sz="4400" dirty="0">
              <a:ea typeface="華康儷中黑(P)" panose="020B0500000000000000" pitchFamily="34" charset="-120"/>
            </a:endParaRPr>
          </a:p>
        </p:txBody>
      </p:sp>
    </p:spTree>
    <p:extLst>
      <p:ext uri="{BB962C8B-B14F-4D97-AF65-F5344CB8AC3E}">
        <p14:creationId xmlns:p14="http://schemas.microsoft.com/office/powerpoint/2010/main" val="522206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0" y="260648"/>
            <a:ext cx="9144000" cy="6336704"/>
          </a:xfrm>
        </p:spPr>
        <p:txBody>
          <a:bodyPr/>
          <a:lstStyle/>
          <a:p>
            <a:pPr>
              <a:lnSpc>
                <a:spcPts val="6500"/>
              </a:lnSpc>
              <a:spcBef>
                <a:spcPts val="0"/>
              </a:spcBef>
              <a:spcAft>
                <a:spcPts val="1800"/>
              </a:spcAft>
            </a:pPr>
            <a:r>
              <a:rPr lang="en-US" altLang="zh-TW" sz="4800" dirty="0">
                <a:solidFill>
                  <a:srgbClr val="C00000"/>
                </a:solidFill>
                <a:ea typeface="華康儷中黑(P)" panose="020B0500000000000000" pitchFamily="34" charset="-120"/>
              </a:rPr>
              <a:t>2.</a:t>
            </a:r>
            <a:r>
              <a:rPr lang="zh-TW" altLang="en-US" sz="4800" dirty="0">
                <a:solidFill>
                  <a:srgbClr val="C00000"/>
                </a:solidFill>
                <a:ea typeface="華康儷中黑(P)" panose="020B0500000000000000" pitchFamily="34" charset="-120"/>
              </a:rPr>
              <a:t>雅</a:t>
            </a:r>
            <a:r>
              <a:rPr lang="en-US" altLang="zh-TW" sz="4800" dirty="0">
                <a:solidFill>
                  <a:srgbClr val="C00000"/>
                </a:solidFill>
                <a:ea typeface="華康儷中黑(P)" panose="020B0500000000000000" pitchFamily="34" charset="-120"/>
              </a:rPr>
              <a:t>1:27 </a:t>
            </a:r>
            <a:r>
              <a:rPr lang="zh-TW" altLang="en-US" sz="4800" dirty="0">
                <a:ea typeface="華康儷中黑(P)" panose="020B0500000000000000" pitchFamily="34" charset="-120"/>
              </a:rPr>
              <a:t>在天主父前</a:t>
            </a:r>
            <a:r>
              <a:rPr lang="en-US" altLang="zh-TW" sz="4800" dirty="0">
                <a:ea typeface="華康儷中黑(P)" panose="020B0500000000000000" pitchFamily="34" charset="-120"/>
              </a:rPr>
              <a:t>,</a:t>
            </a:r>
            <a:br>
              <a:rPr lang="en-US" altLang="zh-TW" sz="4800" dirty="0">
                <a:ea typeface="華康儷中黑(P)" panose="020B0500000000000000" pitchFamily="34" charset="-120"/>
              </a:rPr>
            </a:br>
            <a:r>
              <a:rPr lang="zh-TW" altLang="en-US" sz="4800" dirty="0">
                <a:ea typeface="華康儷中黑(P)" panose="020B0500000000000000" pitchFamily="34" charset="-120"/>
              </a:rPr>
              <a:t>純正無瑕的虔誠</a:t>
            </a:r>
            <a:r>
              <a:rPr lang="en-US" altLang="zh-TW" sz="4800" dirty="0">
                <a:ea typeface="華康儷中黑(P)" panose="020B0500000000000000" pitchFamily="34" charset="-120"/>
              </a:rPr>
              <a:t>,</a:t>
            </a:r>
            <a:r>
              <a:rPr lang="zh-TW" altLang="en-US" sz="4800" dirty="0">
                <a:ea typeface="華康儷中黑(P)" panose="020B0500000000000000" pitchFamily="34" charset="-120"/>
              </a:rPr>
              <a:t>就是</a:t>
            </a:r>
            <a:br>
              <a:rPr lang="en-US" altLang="zh-TW" sz="4800" dirty="0">
                <a:ea typeface="華康儷中黑(P)" panose="020B0500000000000000" pitchFamily="34" charset="-120"/>
              </a:rPr>
            </a:br>
            <a:r>
              <a:rPr lang="zh-TW" altLang="en-US" sz="4800" dirty="0">
                <a:ea typeface="華康儷中黑(P)" panose="020B0500000000000000" pitchFamily="34" charset="-120"/>
              </a:rPr>
              <a:t>看顧患難中的</a:t>
            </a:r>
            <a:r>
              <a:rPr lang="zh-TW" altLang="en-US" sz="4800" dirty="0">
                <a:solidFill>
                  <a:srgbClr val="FF0000"/>
                </a:solidFill>
                <a:ea typeface="華康儷中黑(P)" panose="020B0500000000000000" pitchFamily="34" charset="-120"/>
              </a:rPr>
              <a:t>孤兒</a:t>
            </a:r>
            <a:r>
              <a:rPr lang="zh-TW" altLang="en-US" sz="4800" dirty="0">
                <a:ea typeface="華康儷中黑(P)" panose="020B0500000000000000" pitchFamily="34" charset="-120"/>
              </a:rPr>
              <a:t>和</a:t>
            </a:r>
            <a:r>
              <a:rPr lang="zh-TW" altLang="en-US" sz="4800" dirty="0">
                <a:solidFill>
                  <a:srgbClr val="FF0000"/>
                </a:solidFill>
                <a:ea typeface="華康儷中黑(P)" panose="020B0500000000000000" pitchFamily="34" charset="-120"/>
              </a:rPr>
              <a:t>寡婦</a:t>
            </a:r>
            <a:r>
              <a:rPr lang="en-US" altLang="zh-TW" sz="4800" dirty="0">
                <a:ea typeface="華康儷中黑(P)" panose="020B0500000000000000" pitchFamily="34" charset="-120"/>
              </a:rPr>
              <a:t>.</a:t>
            </a:r>
          </a:p>
          <a:p>
            <a:pPr>
              <a:spcBef>
                <a:spcPts val="0"/>
              </a:spcBef>
              <a:spcAft>
                <a:spcPts val="0"/>
              </a:spcAft>
            </a:pPr>
            <a:r>
              <a:rPr lang="en-US" altLang="zh-TW" sz="4800" dirty="0">
                <a:solidFill>
                  <a:srgbClr val="C00000"/>
                </a:solidFill>
                <a:ea typeface="華康儷中黑(P)" panose="020B0500000000000000" pitchFamily="34" charset="-120"/>
              </a:rPr>
              <a:t>James 1:27 </a:t>
            </a:r>
            <a:r>
              <a:rPr lang="en-US" altLang="zh-TW" sz="4800" dirty="0">
                <a:ea typeface="華康儷中黑(P)" panose="020B0500000000000000" pitchFamily="34" charset="-120"/>
              </a:rPr>
              <a:t>What is pure and undefiled before God and the Father is this: to care for orphans and widows </a:t>
            </a:r>
            <a:r>
              <a:rPr lang="en-US" altLang="zh-TW" sz="4800" dirty="0">
                <a:solidFill>
                  <a:srgbClr val="FF0000"/>
                </a:solidFill>
                <a:ea typeface="華康儷中黑(P)" panose="020B0500000000000000" pitchFamily="34" charset="-120"/>
              </a:rPr>
              <a:t>in their affliction</a:t>
            </a:r>
            <a:r>
              <a:rPr lang="en-US" altLang="zh-TW" sz="4800" dirty="0">
                <a:ea typeface="華康儷中黑(P)" panose="020B0500000000000000" pitchFamily="34" charset="-120"/>
              </a:rPr>
              <a:t>. </a:t>
            </a:r>
          </a:p>
        </p:txBody>
      </p:sp>
    </p:spTree>
    <p:extLst>
      <p:ext uri="{BB962C8B-B14F-4D97-AF65-F5344CB8AC3E}">
        <p14:creationId xmlns:p14="http://schemas.microsoft.com/office/powerpoint/2010/main" val="1668779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0" y="332656"/>
            <a:ext cx="9144000" cy="6336704"/>
          </a:xfrm>
        </p:spPr>
        <p:txBody>
          <a:bodyPr/>
          <a:lstStyle/>
          <a:p>
            <a:pPr>
              <a:lnSpc>
                <a:spcPts val="6500"/>
              </a:lnSpc>
              <a:spcBef>
                <a:spcPts val="0"/>
              </a:spcBef>
              <a:spcAft>
                <a:spcPts val="2400"/>
              </a:spcAft>
            </a:pPr>
            <a:r>
              <a:rPr lang="en-US" altLang="zh-TW" sz="4400" dirty="0">
                <a:solidFill>
                  <a:srgbClr val="C00000"/>
                </a:solidFill>
                <a:ea typeface="華康儷中黑(P)" panose="020B0500000000000000" pitchFamily="34" charset="-120"/>
              </a:rPr>
              <a:t>3.</a:t>
            </a:r>
            <a:r>
              <a:rPr lang="zh-TW" altLang="en-US" sz="4400" dirty="0">
                <a:solidFill>
                  <a:srgbClr val="C00000"/>
                </a:solidFill>
                <a:ea typeface="華康儷中黑(P)" panose="020B0500000000000000" pitchFamily="34" charset="-120"/>
              </a:rPr>
              <a:t>格前</a:t>
            </a:r>
            <a:r>
              <a:rPr lang="en-US" altLang="zh-TW" sz="4400" dirty="0">
                <a:solidFill>
                  <a:srgbClr val="C00000"/>
                </a:solidFill>
                <a:ea typeface="華康儷中黑(P)" panose="020B0500000000000000" pitchFamily="34" charset="-120"/>
              </a:rPr>
              <a:t>1:17 </a:t>
            </a:r>
            <a:r>
              <a:rPr lang="zh-TW" altLang="en-US" sz="4800" dirty="0">
                <a:ea typeface="華康儷中黑(P)" panose="020B0500000000000000" pitchFamily="34" charset="-120"/>
              </a:rPr>
              <a:t>原來基督派遣我</a:t>
            </a:r>
            <a:r>
              <a:rPr lang="en-US" altLang="zh-TW" sz="4800" dirty="0">
                <a:ea typeface="華康儷中黑(P)" panose="020B0500000000000000" pitchFamily="34" charset="-120"/>
              </a:rPr>
              <a:t>,</a:t>
            </a:r>
            <a:r>
              <a:rPr lang="zh-TW" altLang="en-US" sz="4800" dirty="0">
                <a:ea typeface="華康儷中黑(P)" panose="020B0500000000000000" pitchFamily="34" charset="-120"/>
              </a:rPr>
              <a:t>不是為</a:t>
            </a:r>
            <a:r>
              <a:rPr lang="zh-TW" altLang="en-US" sz="4800" dirty="0">
                <a:solidFill>
                  <a:srgbClr val="FF0000"/>
                </a:solidFill>
                <a:ea typeface="華康儷中黑(P)" panose="020B0500000000000000" pitchFamily="34" charset="-120"/>
              </a:rPr>
              <a:t>施洗</a:t>
            </a:r>
            <a:r>
              <a:rPr lang="en-US" altLang="zh-TW" sz="4800" dirty="0">
                <a:ea typeface="華康儷中黑(P)" panose="020B0500000000000000" pitchFamily="34" charset="-120"/>
              </a:rPr>
              <a:t>,</a:t>
            </a:r>
            <a:r>
              <a:rPr lang="zh-TW" altLang="en-US" sz="4800" dirty="0">
                <a:ea typeface="華康儷中黑(P)" panose="020B0500000000000000" pitchFamily="34" charset="-120"/>
              </a:rPr>
              <a:t>而是為宣傳</a:t>
            </a:r>
            <a:r>
              <a:rPr lang="zh-TW" altLang="en-US" sz="4800" dirty="0">
                <a:solidFill>
                  <a:srgbClr val="FF0000"/>
                </a:solidFill>
                <a:ea typeface="華康儷中黑(P)" panose="020B0500000000000000" pitchFamily="34" charset="-120"/>
              </a:rPr>
              <a:t>福音</a:t>
            </a:r>
            <a:r>
              <a:rPr lang="en-US" altLang="zh-TW" sz="3600" dirty="0">
                <a:ea typeface="華康儷中黑(P)" panose="020B0500000000000000" pitchFamily="34" charset="-120"/>
              </a:rPr>
              <a:t>(</a:t>
            </a:r>
            <a:r>
              <a:rPr lang="zh-TW" altLang="en-US" sz="3600" dirty="0">
                <a:ea typeface="華康儷中黑(P)" panose="020B0500000000000000" pitchFamily="34" charset="-120"/>
              </a:rPr>
              <a:t>愛的福音</a:t>
            </a:r>
            <a:r>
              <a:rPr lang="en-US" altLang="zh-TW" sz="3600" dirty="0">
                <a:ea typeface="華康儷中黑(P)" panose="020B0500000000000000" pitchFamily="34" charset="-120"/>
              </a:rPr>
              <a:t>).</a:t>
            </a:r>
          </a:p>
          <a:p>
            <a:pPr>
              <a:spcBef>
                <a:spcPts val="0"/>
              </a:spcBef>
              <a:spcAft>
                <a:spcPts val="0"/>
              </a:spcAft>
            </a:pPr>
            <a:r>
              <a:rPr lang="en-US" altLang="zh-TW" sz="4800" dirty="0">
                <a:solidFill>
                  <a:srgbClr val="C00000"/>
                </a:solidFill>
                <a:ea typeface="華康儷中黑(P)" panose="020B0500000000000000" pitchFamily="34" charset="-120"/>
              </a:rPr>
              <a:t>1 Corinthians 1:17  </a:t>
            </a:r>
            <a:r>
              <a:rPr lang="en-US" altLang="zh-TW" sz="4800" dirty="0">
                <a:ea typeface="華康儷中黑(P)" panose="020B0500000000000000" pitchFamily="34" charset="-120"/>
              </a:rPr>
              <a:t>"For Christ did not send me to baptize </a:t>
            </a:r>
          </a:p>
          <a:p>
            <a:pPr>
              <a:spcBef>
                <a:spcPts val="0"/>
              </a:spcBef>
              <a:spcAft>
                <a:spcPts val="2400"/>
              </a:spcAft>
            </a:pPr>
            <a:r>
              <a:rPr lang="en-US" altLang="zh-TW" sz="4800" dirty="0">
                <a:ea typeface="華康儷中黑(P)" panose="020B0500000000000000" pitchFamily="34" charset="-120"/>
              </a:rPr>
              <a:t>but to preach the </a:t>
            </a:r>
            <a:r>
              <a:rPr lang="en-US" altLang="zh-TW" sz="4800" dirty="0">
                <a:solidFill>
                  <a:srgbClr val="FF0000"/>
                </a:solidFill>
                <a:ea typeface="華康儷中黑(P)" panose="020B0500000000000000" pitchFamily="34" charset="-120"/>
              </a:rPr>
              <a:t>gospel.</a:t>
            </a:r>
            <a:r>
              <a:rPr lang="en-US" altLang="zh-TW" sz="4800" dirty="0">
                <a:ea typeface="華康儷中黑(P)" panose="020B0500000000000000" pitchFamily="34" charset="-120"/>
              </a:rPr>
              <a:t>"  </a:t>
            </a:r>
          </a:p>
          <a:p>
            <a:pPr>
              <a:spcBef>
                <a:spcPts val="0"/>
              </a:spcBef>
              <a:spcAft>
                <a:spcPts val="1800"/>
              </a:spcAft>
            </a:pPr>
            <a:r>
              <a:rPr lang="en-US" altLang="zh-TW" sz="4000" i="1" dirty="0">
                <a:highlight>
                  <a:srgbClr val="FFFF00"/>
                </a:highlight>
                <a:ea typeface="華康儷中黑(P)" panose="020B0500000000000000" pitchFamily="34" charset="-120"/>
              </a:rPr>
              <a:t>and the heart of that gospel is love.</a:t>
            </a:r>
          </a:p>
        </p:txBody>
      </p:sp>
    </p:spTree>
    <p:extLst>
      <p:ext uri="{BB962C8B-B14F-4D97-AF65-F5344CB8AC3E}">
        <p14:creationId xmlns:p14="http://schemas.microsoft.com/office/powerpoint/2010/main" val="3136748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21443" y="260648"/>
            <a:ext cx="9144000" cy="6669360"/>
          </a:xfrm>
        </p:spPr>
        <p:txBody>
          <a:bodyPr/>
          <a:lstStyle/>
          <a:p>
            <a:pPr>
              <a:spcBef>
                <a:spcPts val="0"/>
              </a:spcBef>
              <a:spcAft>
                <a:spcPts val="1800"/>
              </a:spcAft>
            </a:pPr>
            <a:r>
              <a:rPr lang="en-US" altLang="zh-TW" sz="4400" dirty="0">
                <a:solidFill>
                  <a:srgbClr val="C00000"/>
                </a:solidFill>
                <a:ea typeface="華康儷中黑(P)" panose="020B0500000000000000" pitchFamily="34" charset="-120"/>
              </a:rPr>
              <a:t>4.</a:t>
            </a:r>
            <a:r>
              <a:rPr lang="zh-TW" altLang="en-US" sz="4400" dirty="0">
                <a:solidFill>
                  <a:srgbClr val="C00000"/>
                </a:solidFill>
                <a:ea typeface="華康儷中黑(P)" panose="020B0500000000000000" pitchFamily="34" charset="-120"/>
              </a:rPr>
              <a:t>瑪</a:t>
            </a:r>
            <a:r>
              <a:rPr lang="en-US" altLang="zh-TW" sz="4400" dirty="0">
                <a:solidFill>
                  <a:srgbClr val="C00000"/>
                </a:solidFill>
                <a:ea typeface="華康儷中黑(P)" panose="020B0500000000000000" pitchFamily="34" charset="-120"/>
              </a:rPr>
              <a:t>25:35 </a:t>
            </a:r>
            <a:r>
              <a:rPr lang="zh-TW" altLang="en-US" sz="4000" dirty="0">
                <a:ea typeface="華康儷中黑(P)" panose="020B0500000000000000" pitchFamily="34" charset="-120"/>
              </a:rPr>
              <a:t>最後審判和升天堂的唯一標準是</a:t>
            </a:r>
            <a:r>
              <a:rPr lang="en-US" altLang="zh-TW" sz="4000" dirty="0">
                <a:ea typeface="華康儷中黑(P)" panose="020B0500000000000000" pitchFamily="34" charset="-120"/>
              </a:rPr>
              <a:t>:</a:t>
            </a:r>
            <a:r>
              <a:rPr lang="zh-TW" altLang="en-US" sz="4000" dirty="0">
                <a:ea typeface="華康儷中黑(P)" panose="020B0500000000000000" pitchFamily="34" charset="-120"/>
              </a:rPr>
              <a:t>我餓了</a:t>
            </a:r>
            <a:r>
              <a:rPr lang="en-US" altLang="zh-TW" sz="4000" dirty="0">
                <a:ea typeface="華康儷中黑(P)" panose="020B0500000000000000" pitchFamily="34" charset="-120"/>
              </a:rPr>
              <a:t>,</a:t>
            </a:r>
            <a:r>
              <a:rPr lang="zh-TW" altLang="en-US" sz="4000" dirty="0">
                <a:ea typeface="華康儷中黑(P)" panose="020B0500000000000000" pitchFamily="34" charset="-120"/>
              </a:rPr>
              <a:t>你們給了我吃的</a:t>
            </a:r>
            <a:r>
              <a:rPr lang="en-US" altLang="zh-TW" sz="4000" dirty="0">
                <a:ea typeface="華康儷中黑(P)" panose="020B0500000000000000" pitchFamily="34" charset="-120"/>
              </a:rPr>
              <a:t>;</a:t>
            </a:r>
            <a:r>
              <a:rPr lang="zh-TW" altLang="en-US" sz="4000" dirty="0">
                <a:ea typeface="華康儷中黑(P)" panose="020B0500000000000000" pitchFamily="34" charset="-120"/>
              </a:rPr>
              <a:t>凡你們對我這些</a:t>
            </a:r>
            <a:r>
              <a:rPr lang="zh-TW" altLang="en-US" sz="4000" dirty="0">
                <a:solidFill>
                  <a:srgbClr val="FF0000"/>
                </a:solidFill>
                <a:ea typeface="華康儷中黑(P)" panose="020B0500000000000000" pitchFamily="34" charset="-120"/>
              </a:rPr>
              <a:t>最小兄弟</a:t>
            </a:r>
            <a:r>
              <a:rPr lang="zh-TW" altLang="en-US" sz="4000" dirty="0">
                <a:ea typeface="華康儷中黑(P)" panose="020B0500000000000000" pitchFamily="34" charset="-120"/>
              </a:rPr>
              <a:t>中的一個所做的</a:t>
            </a:r>
            <a:r>
              <a:rPr lang="en-US" altLang="zh-TW" sz="4000" dirty="0">
                <a:ea typeface="華康儷中黑(P)" panose="020B0500000000000000" pitchFamily="34" charset="-120"/>
              </a:rPr>
              <a:t>,</a:t>
            </a:r>
            <a:br>
              <a:rPr lang="en-US" altLang="zh-TW" sz="4000" dirty="0">
                <a:ea typeface="華康儷中黑(P)" panose="020B0500000000000000" pitchFamily="34" charset="-120"/>
              </a:rPr>
            </a:br>
            <a:r>
              <a:rPr lang="zh-TW" altLang="en-US" sz="4000" dirty="0">
                <a:ea typeface="華康儷中黑(P)" panose="020B0500000000000000" pitchFamily="34" charset="-120"/>
              </a:rPr>
              <a:t>就是對我做的</a:t>
            </a:r>
            <a:r>
              <a:rPr lang="en-US" altLang="zh-TW" sz="4000" dirty="0">
                <a:ea typeface="華康儷中黑(P)" panose="020B0500000000000000" pitchFamily="34" charset="-120"/>
              </a:rPr>
              <a:t>.</a:t>
            </a:r>
            <a:endParaRPr lang="zh-TW" altLang="en-US" sz="4000" dirty="0">
              <a:ea typeface="華康儷中黑(P)" panose="020B0500000000000000" pitchFamily="34" charset="-120"/>
            </a:endParaRPr>
          </a:p>
          <a:p>
            <a:pPr>
              <a:lnSpc>
                <a:spcPts val="4400"/>
              </a:lnSpc>
              <a:spcBef>
                <a:spcPts val="0"/>
              </a:spcBef>
              <a:spcAft>
                <a:spcPts val="0"/>
              </a:spcAft>
            </a:pPr>
            <a:r>
              <a:rPr lang="zh-TW" altLang="en-US" sz="4000" dirty="0">
                <a:ea typeface="華康儷中黑(P)" panose="020B0500000000000000" pitchFamily="34" charset="-120"/>
              </a:rPr>
              <a:t> </a:t>
            </a:r>
            <a:r>
              <a:rPr lang="en-US" altLang="zh-TW" sz="4400" dirty="0">
                <a:solidFill>
                  <a:srgbClr val="C00000"/>
                </a:solidFill>
                <a:ea typeface="華康儷中黑(P)" panose="020B0500000000000000" pitchFamily="34" charset="-120"/>
              </a:rPr>
              <a:t>Matthew 25:35, 40</a:t>
            </a:r>
            <a:r>
              <a:rPr lang="en-US" altLang="zh-TW" sz="4000" kern="0" dirty="0">
                <a:solidFill>
                  <a:srgbClr val="0F1115"/>
                </a:solidFill>
                <a:effectLst/>
                <a:ea typeface="華康儷中黑(P)" panose="020B0500000000000000" pitchFamily="34" charset="-120"/>
                <a:cs typeface="Times New Roman" panose="02020603050405020304" pitchFamily="18" charset="0"/>
              </a:rPr>
              <a:t> The sole standard for the Last Judgement is practical mercy: "For I was hungry and you gave me food... whatever you did for one of </a:t>
            </a:r>
            <a:r>
              <a:rPr lang="en-US" altLang="zh-TW" sz="4000" kern="0" dirty="0">
                <a:solidFill>
                  <a:srgbClr val="FF0000"/>
                </a:solidFill>
                <a:effectLst/>
                <a:ea typeface="華康儷中黑(P)" panose="020B0500000000000000" pitchFamily="34" charset="-120"/>
                <a:cs typeface="Times New Roman" panose="02020603050405020304" pitchFamily="18" charset="0"/>
              </a:rPr>
              <a:t>the least of these my brethren</a:t>
            </a:r>
            <a:r>
              <a:rPr lang="en-US" altLang="zh-TW" sz="4000" kern="0" dirty="0">
                <a:solidFill>
                  <a:srgbClr val="0F1115"/>
                </a:solidFill>
                <a:effectLst/>
                <a:ea typeface="華康儷中黑(P)" panose="020B0500000000000000" pitchFamily="34" charset="-120"/>
                <a:cs typeface="Times New Roman" panose="02020603050405020304" pitchFamily="18" charset="0"/>
              </a:rPr>
              <a:t>, </a:t>
            </a:r>
            <a:br>
              <a:rPr lang="en-US" altLang="zh-TW" sz="4000" kern="0" dirty="0">
                <a:solidFill>
                  <a:srgbClr val="0F1115"/>
                </a:solidFill>
                <a:effectLst/>
                <a:ea typeface="華康儷中黑(P)" panose="020B0500000000000000" pitchFamily="34" charset="-120"/>
                <a:cs typeface="Times New Roman" panose="02020603050405020304" pitchFamily="18" charset="0"/>
              </a:rPr>
            </a:br>
            <a:r>
              <a:rPr lang="en-US" altLang="zh-TW" sz="4000" kern="0" dirty="0">
                <a:solidFill>
                  <a:srgbClr val="0F1115"/>
                </a:solidFill>
                <a:effectLst/>
                <a:ea typeface="華康儷中黑(P)" panose="020B0500000000000000" pitchFamily="34" charset="-120"/>
                <a:cs typeface="Times New Roman" panose="02020603050405020304" pitchFamily="18" charset="0"/>
              </a:rPr>
              <a:t>you did for me."</a:t>
            </a:r>
            <a:endParaRPr lang="zh-TW" altLang="zh-TW" sz="4000" kern="100" dirty="0">
              <a:effectLst/>
              <a:ea typeface="華康儷中黑(P)" panose="020B0500000000000000" pitchFamily="34" charset="-120"/>
              <a:cs typeface="Times New Roman" panose="02020603050405020304" pitchFamily="18" charset="0"/>
            </a:endParaRPr>
          </a:p>
        </p:txBody>
      </p:sp>
    </p:spTree>
    <p:extLst>
      <p:ext uri="{BB962C8B-B14F-4D97-AF65-F5344CB8AC3E}">
        <p14:creationId xmlns:p14="http://schemas.microsoft.com/office/powerpoint/2010/main" val="1434162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1499FBD4-C715-4E1E-B1F5-658C46CA496D}"/>
              </a:ext>
            </a:extLst>
          </p:cNvPr>
          <p:cNvSpPr>
            <a:spLocks noGrp="1"/>
          </p:cNvSpPr>
          <p:nvPr>
            <p:ph type="subTitle" idx="1"/>
          </p:nvPr>
        </p:nvSpPr>
        <p:spPr>
          <a:xfrm>
            <a:off x="0" y="116632"/>
            <a:ext cx="9144000" cy="6624736"/>
          </a:xfrm>
        </p:spPr>
        <p:txBody>
          <a:bodyPr/>
          <a:lstStyle/>
          <a:p>
            <a:pPr>
              <a:lnSpc>
                <a:spcPts val="5200"/>
              </a:lnSpc>
              <a:spcBef>
                <a:spcPts val="0"/>
              </a:spcBef>
              <a:spcAft>
                <a:spcPts val="1800"/>
              </a:spcAft>
            </a:pPr>
            <a:r>
              <a:rPr lang="en-US" altLang="zh-TW" sz="4000" dirty="0">
                <a:solidFill>
                  <a:srgbClr val="C00000"/>
                </a:solidFill>
                <a:latin typeface="Calibri" panose="020F0502020204030204" pitchFamily="34" charset="0"/>
                <a:ea typeface="Calibri" panose="020F0502020204030204" pitchFamily="34" charset="0"/>
                <a:cs typeface="Calibri" panose="020F0502020204030204" pitchFamily="34" charset="0"/>
              </a:rPr>
              <a:t>5.</a:t>
            </a:r>
            <a:r>
              <a:rPr lang="zh-TW" altLang="en-US" sz="4000" dirty="0">
                <a:solidFill>
                  <a:srgbClr val="C00000"/>
                </a:solidFill>
                <a:latin typeface="Calibri" panose="020F0502020204030204" pitchFamily="34" charset="0"/>
                <a:ea typeface="華康儷中黑(P)" panose="020B0500000000000000" pitchFamily="34" charset="-120"/>
                <a:cs typeface="Calibri" panose="020F0502020204030204" pitchFamily="34" charset="0"/>
              </a:rPr>
              <a:t>瑪</a:t>
            </a:r>
            <a:r>
              <a:rPr lang="en-US" altLang="zh-TW" sz="4000" dirty="0">
                <a:solidFill>
                  <a:srgbClr val="C00000"/>
                </a:solidFill>
                <a:latin typeface="Calibri" panose="020F0502020204030204" pitchFamily="34" charset="0"/>
                <a:ea typeface="Calibri" panose="020F0502020204030204" pitchFamily="34" charset="0"/>
                <a:cs typeface="Calibri" panose="020F0502020204030204" pitchFamily="34" charset="0"/>
              </a:rPr>
              <a:t>5:23,24: </a:t>
            </a:r>
            <a:r>
              <a:rPr lang="zh-TW" altLang="en-US" sz="4000" dirty="0">
                <a:latin typeface="Calibri" panose="020F0502020204030204" pitchFamily="34" charset="0"/>
                <a:ea typeface="華康儷中黑(P)" panose="020B0500000000000000" pitchFamily="34" charset="-120"/>
                <a:cs typeface="Calibri" panose="020F0502020204030204" pitchFamily="34" charset="0"/>
              </a:rPr>
              <a:t>你若在祭壇前</a:t>
            </a:r>
            <a:r>
              <a:rPr lang="en-US" altLang="zh-TW" sz="4000" dirty="0">
                <a:latin typeface="Calibri" panose="020F0502020204030204" pitchFamily="34" charset="0"/>
                <a:ea typeface="Calibri" panose="020F0502020204030204" pitchFamily="34" charset="0"/>
                <a:cs typeface="Calibri" panose="020F0502020204030204" pitchFamily="34" charset="0"/>
              </a:rPr>
              <a:t>,</a:t>
            </a:r>
            <a:r>
              <a:rPr lang="zh-TW" altLang="en-US" sz="4000" dirty="0">
                <a:latin typeface="Calibri" panose="020F0502020204030204" pitchFamily="34" charset="0"/>
                <a:ea typeface="華康儷中黑(P)" panose="020B0500000000000000" pitchFamily="34" charset="-120"/>
                <a:cs typeface="Calibri" panose="020F0502020204030204" pitchFamily="34" charset="0"/>
              </a:rPr>
              <a:t>要獻你的禮物時</a:t>
            </a:r>
            <a:r>
              <a:rPr lang="en-US" altLang="zh-TW" sz="4000" dirty="0">
                <a:latin typeface="Calibri" panose="020F0502020204030204" pitchFamily="34" charset="0"/>
                <a:ea typeface="Calibri" panose="020F0502020204030204" pitchFamily="34" charset="0"/>
                <a:cs typeface="Calibri" panose="020F0502020204030204" pitchFamily="34" charset="0"/>
              </a:rPr>
              <a:t>,</a:t>
            </a:r>
            <a:r>
              <a:rPr lang="zh-TW" altLang="en-US" sz="4000" dirty="0">
                <a:latin typeface="Calibri" panose="020F0502020204030204" pitchFamily="34" charset="0"/>
                <a:ea typeface="華康儷中黑(P)" panose="020B0500000000000000" pitchFamily="34" charset="-120"/>
                <a:cs typeface="Calibri" panose="020F0502020204030204" pitchFamily="34" charset="0"/>
              </a:rPr>
              <a:t>在那裏想起你的弟兄有什麼怨你的事</a:t>
            </a:r>
            <a:r>
              <a:rPr lang="en-US" altLang="zh-TW" sz="4000" dirty="0">
                <a:latin typeface="Calibri" panose="020F0502020204030204" pitchFamily="34" charset="0"/>
                <a:ea typeface="Calibri" panose="020F0502020204030204" pitchFamily="34" charset="0"/>
                <a:cs typeface="Calibri" panose="020F0502020204030204" pitchFamily="34" charset="0"/>
              </a:rPr>
              <a:t>,</a:t>
            </a:r>
            <a:r>
              <a:rPr lang="zh-TW" altLang="en-US" sz="4000" dirty="0">
                <a:latin typeface="Calibri" panose="020F0502020204030204" pitchFamily="34" charset="0"/>
                <a:ea typeface="華康儷中黑(P)" panose="020B0500000000000000" pitchFamily="34" charset="-120"/>
                <a:cs typeface="Calibri" panose="020F0502020204030204" pitchFamily="34" charset="0"/>
              </a:rPr>
              <a:t>就把你的禮物留在那裏</a:t>
            </a:r>
            <a:r>
              <a:rPr lang="en-US" altLang="zh-TW" sz="4000" dirty="0">
                <a:latin typeface="Calibri" panose="020F0502020204030204" pitchFamily="34" charset="0"/>
                <a:ea typeface="Calibri" panose="020F0502020204030204" pitchFamily="34" charset="0"/>
                <a:cs typeface="Calibri" panose="020F0502020204030204" pitchFamily="34" charset="0"/>
              </a:rPr>
              <a:t>,</a:t>
            </a:r>
            <a:r>
              <a:rPr lang="zh-TW" altLang="en-US" sz="4000" dirty="0">
                <a:latin typeface="Calibri" panose="020F0502020204030204" pitchFamily="34" charset="0"/>
                <a:ea typeface="華康儷中黑(P)" panose="020B0500000000000000" pitchFamily="34" charset="-120"/>
                <a:cs typeface="Calibri" panose="020F0502020204030204" pitchFamily="34" charset="0"/>
              </a:rPr>
              <a:t>留在祭壇前</a:t>
            </a:r>
            <a:r>
              <a:rPr lang="en-US" altLang="zh-TW" sz="4000" dirty="0">
                <a:latin typeface="Calibri" panose="020F0502020204030204" pitchFamily="34" charset="0"/>
                <a:ea typeface="Calibri" panose="020F0502020204030204" pitchFamily="34" charset="0"/>
                <a:cs typeface="Calibri" panose="020F0502020204030204" pitchFamily="34" charset="0"/>
              </a:rPr>
              <a:t>,</a:t>
            </a:r>
            <a:r>
              <a:rPr lang="zh-TW" altLang="en-US" sz="4000" dirty="0">
                <a:solidFill>
                  <a:srgbClr val="FF0000"/>
                </a:solidFill>
                <a:latin typeface="Calibri" panose="020F0502020204030204" pitchFamily="34" charset="0"/>
                <a:ea typeface="華康儷中黑(P)" panose="020B0500000000000000" pitchFamily="34" charset="-120"/>
                <a:cs typeface="Calibri" panose="020F0502020204030204" pitchFamily="34" charset="0"/>
              </a:rPr>
              <a:t>先去與你的弟兄和好</a:t>
            </a:r>
            <a:r>
              <a:rPr lang="en-US" altLang="zh-TW" sz="4000" dirty="0">
                <a:latin typeface="Calibri" panose="020F0502020204030204" pitchFamily="34" charset="0"/>
                <a:ea typeface="Calibri" panose="020F0502020204030204" pitchFamily="34" charset="0"/>
                <a:cs typeface="Calibri" panose="020F0502020204030204" pitchFamily="34" charset="0"/>
              </a:rPr>
              <a:t>,</a:t>
            </a:r>
            <a:r>
              <a:rPr lang="zh-TW" altLang="en-US" sz="4000" dirty="0">
                <a:latin typeface="Calibri" panose="020F0502020204030204" pitchFamily="34" charset="0"/>
                <a:ea typeface="華康儷中黑(P)" panose="020B0500000000000000" pitchFamily="34" charset="-120"/>
                <a:cs typeface="Calibri" panose="020F0502020204030204" pitchFamily="34" charset="0"/>
              </a:rPr>
              <a:t>然後再來獻你的禮物</a:t>
            </a:r>
            <a:r>
              <a:rPr lang="en-US" altLang="zh-TW" sz="4000" dirty="0">
                <a:latin typeface="Calibri" panose="020F0502020204030204" pitchFamily="34" charset="0"/>
                <a:ea typeface="Calibri" panose="020F0502020204030204" pitchFamily="34" charset="0"/>
                <a:cs typeface="Calibri" panose="020F0502020204030204" pitchFamily="34" charset="0"/>
              </a:rPr>
              <a:t>.</a:t>
            </a:r>
          </a:p>
          <a:p>
            <a:pPr>
              <a:lnSpc>
                <a:spcPts val="4400"/>
              </a:lnSpc>
              <a:spcBef>
                <a:spcPts val="0"/>
              </a:spcBef>
              <a:spcAft>
                <a:spcPts val="0"/>
              </a:spcAft>
            </a:pPr>
            <a:r>
              <a:rPr lang="en-US" altLang="zh-TW" sz="4000" kern="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Matthew 5:23-24</a:t>
            </a:r>
            <a:r>
              <a:rPr lang="en-US" altLang="zh-TW" sz="4000" kern="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 "If you bring your gift to the altar and there recall that your brother has anything against you, leave your gift there at the altar; </a:t>
            </a:r>
            <a:r>
              <a:rPr lang="en-US" altLang="zh-TW" sz="4000" kern="0" dirty="0">
                <a:solidFill>
                  <a:srgbClr val="FF0000"/>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go first </a:t>
            </a:r>
            <a:r>
              <a:rPr lang="en-US" altLang="zh-TW" sz="4000" kern="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and be reconciled with your brother</a:t>
            </a:r>
            <a:r>
              <a:rPr lang="en-US" altLang="zh-TW" sz="4000" kern="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 </a:t>
            </a:r>
            <a:br>
              <a:rPr lang="en-US" altLang="zh-TW" sz="4000" kern="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br>
            <a:r>
              <a:rPr lang="en-US" altLang="zh-TW" sz="4000" kern="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and then come and offer your gift."</a:t>
            </a:r>
            <a:endParaRPr lang="zh-TW" altLang="en-US" sz="4000" dirty="0">
              <a:latin typeface="Calibri" panose="020F0502020204030204" pitchFamily="34" charset="0"/>
              <a:ea typeface="華康儷中黑(P)" panose="020B0500000000000000" pitchFamily="34" charset="-120"/>
              <a:cs typeface="Calibri" panose="020F0502020204030204" pitchFamily="34" charset="0"/>
            </a:endParaRPr>
          </a:p>
        </p:txBody>
      </p:sp>
    </p:spTree>
    <p:extLst>
      <p:ext uri="{BB962C8B-B14F-4D97-AF65-F5344CB8AC3E}">
        <p14:creationId xmlns:p14="http://schemas.microsoft.com/office/powerpoint/2010/main" val="1104623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標題 1">
            <a:extLst>
              <a:ext uri="{FF2B5EF4-FFF2-40B4-BE49-F238E27FC236}">
                <a16:creationId xmlns:a16="http://schemas.microsoft.com/office/drawing/2014/main" id="{3FD77A73-BAC0-46D9-B264-9293E15F5F58}"/>
              </a:ext>
            </a:extLst>
          </p:cNvPr>
          <p:cNvSpPr>
            <a:spLocks noGrp="1"/>
          </p:cNvSpPr>
          <p:nvPr>
            <p:ph type="subTitle" idx="1"/>
          </p:nvPr>
        </p:nvSpPr>
        <p:spPr>
          <a:xfrm>
            <a:off x="0" y="260648"/>
            <a:ext cx="9144000" cy="6336704"/>
          </a:xfrm>
        </p:spPr>
        <p:txBody>
          <a:bodyPr/>
          <a:lstStyle/>
          <a:p>
            <a:pPr>
              <a:lnSpc>
                <a:spcPts val="6500"/>
              </a:lnSpc>
              <a:spcBef>
                <a:spcPts val="0"/>
              </a:spcBef>
              <a:spcAft>
                <a:spcPts val="1800"/>
              </a:spcAft>
            </a:pPr>
            <a:r>
              <a:rPr lang="en-HK" altLang="zh-TW" sz="4800" dirty="0">
                <a:solidFill>
                  <a:srgbClr val="C00000"/>
                </a:solidFill>
                <a:ea typeface="華康儷中黑(P)" panose="020B0500000000000000" pitchFamily="34" charset="-120"/>
              </a:rPr>
              <a:t> 6.</a:t>
            </a:r>
            <a:r>
              <a:rPr lang="zh-TW" altLang="en-US" sz="4000" dirty="0">
                <a:solidFill>
                  <a:srgbClr val="C00000"/>
                </a:solidFill>
                <a:ea typeface="華康儷中黑(P)" panose="020B0500000000000000" pitchFamily="34" charset="-120"/>
              </a:rPr>
              <a:t>格前 </a:t>
            </a:r>
            <a:r>
              <a:rPr lang="en-US" altLang="zh-TW" sz="4000" dirty="0">
                <a:solidFill>
                  <a:srgbClr val="C00000"/>
                </a:solidFill>
                <a:ea typeface="華康儷中黑(P)" panose="020B0500000000000000" pitchFamily="34" charset="-120"/>
              </a:rPr>
              <a:t>3:13 </a:t>
            </a:r>
            <a:r>
              <a:rPr lang="zh-TW" altLang="zh-TW" sz="4800" dirty="0">
                <a:ea typeface="華康儷中黑(P)" panose="020B0500000000000000" pitchFamily="34" charset="-120"/>
              </a:rPr>
              <a:t>現今存在的</a:t>
            </a:r>
            <a:r>
              <a:rPr lang="en-HK" altLang="zh-TW" sz="4800" dirty="0">
                <a:ea typeface="華康儷中黑(P)" panose="020B0500000000000000" pitchFamily="34" charset="-120"/>
              </a:rPr>
              <a:t>, </a:t>
            </a:r>
            <a:br>
              <a:rPr lang="en-HK" altLang="zh-TW" sz="4800" dirty="0">
                <a:ea typeface="華康儷中黑(P)" panose="020B0500000000000000" pitchFamily="34" charset="-120"/>
              </a:rPr>
            </a:br>
            <a:r>
              <a:rPr lang="zh-TW" altLang="zh-TW" sz="4800" dirty="0">
                <a:ea typeface="華康儷中黑(P)" panose="020B0500000000000000" pitchFamily="34" charset="-120"/>
              </a:rPr>
              <a:t>有信</a:t>
            </a:r>
            <a:r>
              <a:rPr lang="en-HK" altLang="zh-TW" sz="4800" dirty="0">
                <a:ea typeface="華康儷中黑(P)" panose="020B0500000000000000" pitchFamily="34" charset="-120"/>
              </a:rPr>
              <a:t>,</a:t>
            </a:r>
            <a:r>
              <a:rPr lang="zh-TW" altLang="zh-TW" sz="4800" dirty="0">
                <a:ea typeface="華康儷中黑(P)" panose="020B0500000000000000" pitchFamily="34" charset="-120"/>
              </a:rPr>
              <a:t>望</a:t>
            </a:r>
            <a:r>
              <a:rPr lang="en-HK" altLang="zh-TW" sz="4800" dirty="0">
                <a:ea typeface="華康儷中黑(P)" panose="020B0500000000000000" pitchFamily="34" charset="-120"/>
              </a:rPr>
              <a:t>,</a:t>
            </a:r>
            <a:r>
              <a:rPr lang="zh-TW" altLang="zh-TW" sz="4800" dirty="0">
                <a:ea typeface="華康儷中黑(P)" panose="020B0500000000000000" pitchFamily="34" charset="-120"/>
              </a:rPr>
              <a:t>愛這三樣</a:t>
            </a:r>
            <a:r>
              <a:rPr lang="en-HK" altLang="zh-TW" sz="4800" dirty="0">
                <a:ea typeface="華康儷中黑(P)" panose="020B0500000000000000" pitchFamily="34" charset="-120"/>
              </a:rPr>
              <a:t>, </a:t>
            </a:r>
            <a:br>
              <a:rPr lang="en-HK" altLang="zh-TW" sz="4800" dirty="0">
                <a:ea typeface="華康儷中黑(P)" panose="020B0500000000000000" pitchFamily="34" charset="-120"/>
              </a:rPr>
            </a:br>
            <a:r>
              <a:rPr lang="zh-TW" altLang="zh-TW" sz="4800" dirty="0">
                <a:ea typeface="華康儷中黑(P)" panose="020B0500000000000000" pitchFamily="34" charset="-120"/>
              </a:rPr>
              <a:t>但其中最大的是愛</a:t>
            </a:r>
            <a:r>
              <a:rPr lang="en-HK" altLang="zh-TW" sz="4800" dirty="0">
                <a:ea typeface="華康儷中黑(P)" panose="020B0500000000000000" pitchFamily="34" charset="-120"/>
              </a:rPr>
              <a:t>.</a:t>
            </a:r>
            <a:endParaRPr lang="zh-TW" altLang="zh-TW" sz="4800" dirty="0">
              <a:ea typeface="華康儷中黑(P)" panose="020B0500000000000000" pitchFamily="34" charset="-120"/>
            </a:endParaRPr>
          </a:p>
          <a:p>
            <a:pPr>
              <a:spcBef>
                <a:spcPts val="0"/>
              </a:spcBef>
              <a:spcAft>
                <a:spcPts val="0"/>
              </a:spcAft>
            </a:pPr>
            <a:r>
              <a:rPr lang="en-US" altLang="zh-TW" sz="4400" dirty="0">
                <a:solidFill>
                  <a:srgbClr val="C00000"/>
                </a:solidFill>
                <a:ea typeface="華康儷中黑(P)" panose="020B0500000000000000" pitchFamily="34" charset="-120"/>
              </a:rPr>
              <a:t>1</a:t>
            </a:r>
            <a:r>
              <a:rPr lang="en-US" altLang="zh-TW" sz="1200" dirty="0">
                <a:solidFill>
                  <a:srgbClr val="C00000"/>
                </a:solidFill>
                <a:ea typeface="華康儷中黑(P)" panose="020B0500000000000000" pitchFamily="34" charset="-120"/>
              </a:rPr>
              <a:t> </a:t>
            </a:r>
            <a:r>
              <a:rPr lang="en-US" altLang="zh-TW" sz="4400" dirty="0">
                <a:solidFill>
                  <a:srgbClr val="C00000"/>
                </a:solidFill>
                <a:ea typeface="華康儷中黑(P)" panose="020B0500000000000000" pitchFamily="34" charset="-120"/>
              </a:rPr>
              <a:t>Corinthians 13:13</a:t>
            </a:r>
            <a:r>
              <a:rPr lang="en-US" altLang="zh-TW" sz="4800" kern="0" dirty="0">
                <a:solidFill>
                  <a:srgbClr val="0F1115"/>
                </a:solidFill>
                <a:effectLst/>
                <a:ea typeface="華康儷中黑(P)" panose="020B0500000000000000" pitchFamily="34" charset="-120"/>
                <a:cs typeface="Times New Roman" panose="02020603050405020304" pitchFamily="18" charset="0"/>
              </a:rPr>
              <a:t> "So faith, hope, and love remain, </a:t>
            </a:r>
            <a:br>
              <a:rPr lang="en-US" altLang="zh-TW" sz="4800" kern="0" dirty="0">
                <a:solidFill>
                  <a:srgbClr val="0F1115"/>
                </a:solidFill>
                <a:effectLst/>
                <a:ea typeface="華康儷中黑(P)" panose="020B0500000000000000" pitchFamily="34" charset="-120"/>
                <a:cs typeface="Times New Roman" panose="02020603050405020304" pitchFamily="18" charset="0"/>
              </a:rPr>
            </a:br>
            <a:r>
              <a:rPr lang="en-US" altLang="zh-TW" sz="4800" kern="0" dirty="0">
                <a:solidFill>
                  <a:srgbClr val="0F1115"/>
                </a:solidFill>
                <a:effectLst/>
                <a:ea typeface="華康儷中黑(P)" panose="020B0500000000000000" pitchFamily="34" charset="-120"/>
                <a:cs typeface="Times New Roman" panose="02020603050405020304" pitchFamily="18" charset="0"/>
              </a:rPr>
              <a:t>these three; but </a:t>
            </a:r>
            <a:br>
              <a:rPr lang="en-US" altLang="zh-TW" sz="4800" kern="0" dirty="0">
                <a:solidFill>
                  <a:srgbClr val="0F1115"/>
                </a:solidFill>
                <a:effectLst/>
                <a:ea typeface="華康儷中黑(P)" panose="020B0500000000000000" pitchFamily="34" charset="-120"/>
                <a:cs typeface="Times New Roman" panose="02020603050405020304" pitchFamily="18" charset="0"/>
              </a:rPr>
            </a:br>
            <a:r>
              <a:rPr lang="en-US" altLang="zh-TW" sz="4800" kern="0" dirty="0">
                <a:solidFill>
                  <a:srgbClr val="FF0000"/>
                </a:solidFill>
                <a:effectLst/>
                <a:ea typeface="華康儷中黑(P)" panose="020B0500000000000000" pitchFamily="34" charset="-120"/>
                <a:cs typeface="Times New Roman" panose="02020603050405020304" pitchFamily="18" charset="0"/>
              </a:rPr>
              <a:t>the greatest of these is </a:t>
            </a:r>
            <a:r>
              <a:rPr lang="en-US" altLang="zh-TW" sz="4800" kern="0" dirty="0">
                <a:solidFill>
                  <a:srgbClr val="FF0000"/>
                </a:solidFill>
                <a:effectLst/>
                <a:highlight>
                  <a:srgbClr val="FFFF00"/>
                </a:highlight>
                <a:ea typeface="華康儷中黑(P)" panose="020B0500000000000000" pitchFamily="34" charset="-120"/>
                <a:cs typeface="Times New Roman" panose="02020603050405020304" pitchFamily="18" charset="0"/>
              </a:rPr>
              <a:t>love</a:t>
            </a:r>
            <a:r>
              <a:rPr lang="en-US" altLang="zh-TW" sz="4800" kern="0" dirty="0">
                <a:solidFill>
                  <a:srgbClr val="0F1115"/>
                </a:solidFill>
                <a:effectLst/>
                <a:ea typeface="華康儷中黑(P)" panose="020B0500000000000000" pitchFamily="34" charset="-120"/>
                <a:cs typeface="Times New Roman" panose="02020603050405020304" pitchFamily="18" charset="0"/>
              </a:rPr>
              <a:t>."</a:t>
            </a:r>
            <a:endParaRPr lang="zh-TW" altLang="zh-TW" sz="4800" kern="100" dirty="0">
              <a:effectLst/>
              <a:ea typeface="華康儷中黑(P)" panose="020B0500000000000000" pitchFamily="34" charset="-120"/>
              <a:cs typeface="Times New Roman" panose="02020603050405020304" pitchFamily="18" charset="0"/>
            </a:endParaRPr>
          </a:p>
          <a:p>
            <a:pPr>
              <a:spcBef>
                <a:spcPts val="0"/>
              </a:spcBef>
              <a:spcAft>
                <a:spcPts val="0"/>
              </a:spcAft>
            </a:pPr>
            <a:endParaRPr lang="zh-TW" altLang="zh-TW" sz="4800" dirty="0">
              <a:ea typeface="華康儷中黑(P)" panose="020B0500000000000000" pitchFamily="34" charset="-120"/>
            </a:endParaRPr>
          </a:p>
        </p:txBody>
      </p:sp>
    </p:spTree>
    <p:extLst>
      <p:ext uri="{BB962C8B-B14F-4D97-AF65-F5344CB8AC3E}">
        <p14:creationId xmlns:p14="http://schemas.microsoft.com/office/powerpoint/2010/main" val="2986844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標題 1">
            <a:extLst>
              <a:ext uri="{FF2B5EF4-FFF2-40B4-BE49-F238E27FC236}">
                <a16:creationId xmlns:a16="http://schemas.microsoft.com/office/drawing/2014/main" id="{3FD77A73-BAC0-46D9-B264-9293E15F5F58}"/>
              </a:ext>
            </a:extLst>
          </p:cNvPr>
          <p:cNvSpPr>
            <a:spLocks noGrp="1"/>
          </p:cNvSpPr>
          <p:nvPr>
            <p:ph type="subTitle" idx="1"/>
          </p:nvPr>
        </p:nvSpPr>
        <p:spPr>
          <a:xfrm>
            <a:off x="8062" y="260648"/>
            <a:ext cx="9144000" cy="6480720"/>
          </a:xfrm>
        </p:spPr>
        <p:txBody>
          <a:bodyPr/>
          <a:lstStyle/>
          <a:p>
            <a:pPr>
              <a:lnSpc>
                <a:spcPts val="6000"/>
              </a:lnSpc>
              <a:spcBef>
                <a:spcPts val="0"/>
              </a:spcBef>
              <a:spcAft>
                <a:spcPts val="2400"/>
              </a:spcAft>
            </a:pPr>
            <a:r>
              <a:rPr lang="en-US" altLang="zh-TW" sz="4400" dirty="0">
                <a:solidFill>
                  <a:srgbClr val="C00000"/>
                </a:solidFill>
                <a:ea typeface="華康儷中黑(P)" panose="020B0500000000000000" pitchFamily="34" charset="-120"/>
              </a:rPr>
              <a:t>7.</a:t>
            </a:r>
            <a:r>
              <a:rPr lang="zh-TW" altLang="en-US" sz="4400" dirty="0">
                <a:solidFill>
                  <a:srgbClr val="C00000"/>
                </a:solidFill>
                <a:ea typeface="華康儷中黑(P)" panose="020B0500000000000000" pitchFamily="34" charset="-120"/>
              </a:rPr>
              <a:t>瑪</a:t>
            </a:r>
            <a:r>
              <a:rPr lang="en-US" altLang="zh-TW" sz="4400" dirty="0">
                <a:solidFill>
                  <a:srgbClr val="C00000"/>
                </a:solidFill>
                <a:ea typeface="華康儷中黑(P)" panose="020B0500000000000000" pitchFamily="34" charset="-120"/>
              </a:rPr>
              <a:t>7:21 </a:t>
            </a:r>
            <a:r>
              <a:rPr lang="zh-TW" altLang="en-US" sz="4400" dirty="0">
                <a:ea typeface="華康儷中黑(P)" panose="020B0500000000000000" pitchFamily="34" charset="-120"/>
              </a:rPr>
              <a:t>不是凡向我說主啊</a:t>
            </a:r>
            <a:r>
              <a:rPr lang="en-US" altLang="zh-TW" sz="4400" dirty="0">
                <a:ea typeface="華康儷中黑(P)" panose="020B0500000000000000" pitchFamily="34" charset="-120"/>
              </a:rPr>
              <a:t>!</a:t>
            </a:r>
            <a:r>
              <a:rPr lang="zh-TW" altLang="en-US" sz="4400" dirty="0">
                <a:ea typeface="華康儷中黑(P)" panose="020B0500000000000000" pitchFamily="34" charset="-120"/>
              </a:rPr>
              <a:t>主啊</a:t>
            </a:r>
            <a:r>
              <a:rPr lang="en-US" altLang="zh-TW" sz="4400" dirty="0">
                <a:ea typeface="華康儷中黑(P)" panose="020B0500000000000000" pitchFamily="34" charset="-120"/>
              </a:rPr>
              <a:t>!</a:t>
            </a:r>
            <a:r>
              <a:rPr lang="zh-TW" altLang="en-US" sz="4400" dirty="0">
                <a:ea typeface="華康儷中黑(P)" panose="020B0500000000000000" pitchFamily="34" charset="-120"/>
              </a:rPr>
              <a:t>的人</a:t>
            </a:r>
            <a:r>
              <a:rPr lang="en-US" altLang="zh-TW" sz="4400" dirty="0">
                <a:ea typeface="華康儷中黑(P)" panose="020B0500000000000000" pitchFamily="34" charset="-120"/>
              </a:rPr>
              <a:t>,</a:t>
            </a:r>
            <a:r>
              <a:rPr lang="zh-TW" altLang="en-US" sz="4400" dirty="0">
                <a:ea typeface="華康儷中黑(P)" panose="020B0500000000000000" pitchFamily="34" charset="-120"/>
              </a:rPr>
              <a:t>就能進天國</a:t>
            </a:r>
            <a:r>
              <a:rPr lang="en-US" altLang="zh-TW" sz="4400" dirty="0">
                <a:ea typeface="華康儷中黑(P)" panose="020B0500000000000000" pitchFamily="34" charset="-120"/>
              </a:rPr>
              <a:t>;</a:t>
            </a:r>
            <a:r>
              <a:rPr lang="zh-TW" altLang="en-US" sz="4400" dirty="0">
                <a:ea typeface="華康儷中黑(P)" panose="020B0500000000000000" pitchFamily="34" charset="-120"/>
              </a:rPr>
              <a:t>而是那承行我</a:t>
            </a:r>
            <a:r>
              <a:rPr lang="zh-TW" altLang="en-US" sz="4400" dirty="0">
                <a:solidFill>
                  <a:srgbClr val="FF0000"/>
                </a:solidFill>
                <a:ea typeface="華康儷中黑(P)" panose="020B0500000000000000" pitchFamily="34" charset="-120"/>
              </a:rPr>
              <a:t>在天之父旨意</a:t>
            </a:r>
            <a:r>
              <a:rPr lang="zh-TW" altLang="en-US" sz="4400" dirty="0">
                <a:ea typeface="華康儷中黑(P)" panose="020B0500000000000000" pitchFamily="34" charset="-120"/>
              </a:rPr>
              <a:t>的人</a:t>
            </a:r>
            <a:r>
              <a:rPr lang="en-US" altLang="zh-TW" dirty="0">
                <a:ea typeface="華康儷中黑(P)" panose="020B0500000000000000" pitchFamily="34" charset="-120"/>
              </a:rPr>
              <a:t>(</a:t>
            </a:r>
            <a:r>
              <a:rPr lang="zh-TW" altLang="en-US" dirty="0">
                <a:ea typeface="華康儷中黑(P)" panose="020B0500000000000000" pitchFamily="34" charset="-120"/>
              </a:rPr>
              <a:t>愛的旨意</a:t>
            </a:r>
            <a:r>
              <a:rPr lang="en-US" altLang="zh-TW" dirty="0">
                <a:ea typeface="華康儷中黑(P)" panose="020B0500000000000000" pitchFamily="34" charset="-120"/>
              </a:rPr>
              <a:t>),</a:t>
            </a:r>
            <a:r>
              <a:rPr lang="zh-TW" altLang="en-US" sz="4400" dirty="0">
                <a:ea typeface="華康儷中黑(P)" panose="020B0500000000000000" pitchFamily="34" charset="-120"/>
              </a:rPr>
              <a:t>纔能進天國</a:t>
            </a:r>
            <a:r>
              <a:rPr lang="en-US" altLang="zh-TW" sz="4400" dirty="0">
                <a:ea typeface="華康儷中黑(P)" panose="020B0500000000000000" pitchFamily="34" charset="-120"/>
              </a:rPr>
              <a:t>.</a:t>
            </a:r>
            <a:endParaRPr lang="en-HK" altLang="zh-TW" sz="4400" dirty="0">
              <a:ea typeface="華康儷中黑(P)" panose="020B0500000000000000" pitchFamily="34" charset="-120"/>
            </a:endParaRPr>
          </a:p>
          <a:p>
            <a:pPr>
              <a:lnSpc>
                <a:spcPts val="4600"/>
              </a:lnSpc>
              <a:spcBef>
                <a:spcPts val="0"/>
              </a:spcBef>
              <a:spcAft>
                <a:spcPts val="0"/>
              </a:spcAft>
            </a:pPr>
            <a:r>
              <a:rPr lang="en-US" altLang="zh-TW" sz="4400" dirty="0">
                <a:solidFill>
                  <a:srgbClr val="C00000"/>
                </a:solidFill>
                <a:ea typeface="華康儷中黑(P)" panose="020B0500000000000000" pitchFamily="34" charset="-120"/>
              </a:rPr>
              <a:t>Matthew 7:21</a:t>
            </a:r>
            <a:r>
              <a:rPr lang="en-US" altLang="zh-TW" sz="4400" kern="0" dirty="0">
                <a:solidFill>
                  <a:srgbClr val="0F1115"/>
                </a:solidFill>
                <a:effectLst/>
                <a:ea typeface="華康儷中黑(P)" panose="020B0500000000000000" pitchFamily="34" charset="-120"/>
                <a:cs typeface="Times New Roman" panose="02020603050405020304" pitchFamily="18" charset="0"/>
              </a:rPr>
              <a:t> "Not everyone who says to me, 'Lord, Lord,' will enter the kingdom of heaven, but only the one who does the will of my Father in heaven." – </a:t>
            </a:r>
            <a:r>
              <a:rPr lang="en-US" altLang="zh-TW" sz="4000" i="1" kern="0" dirty="0">
                <a:solidFill>
                  <a:srgbClr val="0F1115"/>
                </a:solidFill>
                <a:effectLst/>
                <a:ea typeface="華康儷中黑(P)" panose="020B0500000000000000" pitchFamily="34" charset="-120"/>
                <a:cs typeface="Times New Roman" panose="02020603050405020304" pitchFamily="18" charset="0"/>
              </a:rPr>
              <a:t>and </a:t>
            </a:r>
            <a:r>
              <a:rPr lang="en-US" altLang="zh-TW" sz="4000" i="1" kern="0" dirty="0">
                <a:solidFill>
                  <a:srgbClr val="0F1115"/>
                </a:solidFill>
                <a:effectLst/>
                <a:highlight>
                  <a:srgbClr val="FFFF00"/>
                </a:highlight>
                <a:ea typeface="華康儷中黑(P)" panose="020B0500000000000000" pitchFamily="34" charset="-120"/>
                <a:cs typeface="Times New Roman" panose="02020603050405020304" pitchFamily="18" charset="0"/>
              </a:rPr>
              <a:t>the Father's will is that we love one another.</a:t>
            </a:r>
            <a:endParaRPr lang="zh-TW" altLang="zh-TW" sz="4000" i="1" kern="100" dirty="0">
              <a:effectLst/>
              <a:highlight>
                <a:srgbClr val="FFFF00"/>
              </a:highlight>
              <a:ea typeface="華康儷中黑(P)" panose="020B0500000000000000" pitchFamily="34" charset="-120"/>
              <a:cs typeface="Times New Roman" panose="02020603050405020304" pitchFamily="18" charset="0"/>
            </a:endParaRPr>
          </a:p>
        </p:txBody>
      </p:sp>
    </p:spTree>
    <p:extLst>
      <p:ext uri="{BB962C8B-B14F-4D97-AF65-F5344CB8AC3E}">
        <p14:creationId xmlns:p14="http://schemas.microsoft.com/office/powerpoint/2010/main" val="6608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0" y="188640"/>
            <a:ext cx="9144000" cy="6552728"/>
          </a:xfrm>
        </p:spPr>
        <p:txBody>
          <a:bodyPr/>
          <a:lstStyle/>
          <a:p>
            <a:pPr>
              <a:lnSpc>
                <a:spcPts val="4600"/>
              </a:lnSpc>
              <a:spcBef>
                <a:spcPts val="0"/>
              </a:spcBef>
              <a:spcAft>
                <a:spcPts val="600"/>
              </a:spcAft>
            </a:pPr>
            <a:r>
              <a:rPr lang="en-US" altLang="zh-TW" sz="3600" dirty="0">
                <a:solidFill>
                  <a:srgbClr val="C00000"/>
                </a:solidFill>
                <a:ea typeface="華康儷中黑(P)" panose="020B0500000000000000" pitchFamily="34" charset="-120"/>
              </a:rPr>
              <a:t>8.</a:t>
            </a:r>
            <a:r>
              <a:rPr lang="zh-TW" altLang="en-US" sz="3600" dirty="0">
                <a:solidFill>
                  <a:srgbClr val="C00000"/>
                </a:solidFill>
                <a:ea typeface="華康儷中黑(P)" panose="020B0500000000000000" pitchFamily="34" charset="-120"/>
              </a:rPr>
              <a:t>雅</a:t>
            </a:r>
            <a:r>
              <a:rPr lang="en-US" altLang="zh-TW" sz="3600" dirty="0">
                <a:solidFill>
                  <a:srgbClr val="C00000"/>
                </a:solidFill>
                <a:ea typeface="華康儷中黑(P)" panose="020B0500000000000000" pitchFamily="34" charset="-120"/>
              </a:rPr>
              <a:t>2:14-16 </a:t>
            </a:r>
            <a:r>
              <a:rPr lang="zh-TW" altLang="en-US" sz="3600" dirty="0">
                <a:ea typeface="華康儷中黑(P)" panose="020B0500000000000000" pitchFamily="34" charset="-120"/>
              </a:rPr>
              <a:t>假設有弟兄或姐妹赤身露體</a:t>
            </a:r>
            <a:r>
              <a:rPr lang="en-US" altLang="zh-TW" sz="3600" dirty="0">
                <a:ea typeface="華康儷中黑(P)" panose="020B0500000000000000" pitchFamily="34" charset="-120"/>
              </a:rPr>
              <a:t>,</a:t>
            </a:r>
            <a:r>
              <a:rPr lang="zh-TW" altLang="en-US" sz="3600" dirty="0">
                <a:ea typeface="華康儷中黑(P)" panose="020B0500000000000000" pitchFamily="34" charset="-120"/>
              </a:rPr>
              <a:t>且缺少日用糧</a:t>
            </a:r>
            <a:r>
              <a:rPr lang="en-US" altLang="zh-TW" sz="3600" dirty="0">
                <a:ea typeface="華康儷中黑(P)" panose="020B0500000000000000" pitchFamily="34" charset="-120"/>
              </a:rPr>
              <a:t>,</a:t>
            </a:r>
            <a:r>
              <a:rPr lang="zh-TW" altLang="en-US" sz="3600" dirty="0">
                <a:ea typeface="華康儷中黑(P)" panose="020B0500000000000000" pitchFamily="34" charset="-120"/>
              </a:rPr>
              <a:t>即使你們中有人給他們說</a:t>
            </a:r>
            <a:r>
              <a:rPr lang="en-US" altLang="zh-TW" sz="3600" dirty="0">
                <a:ea typeface="華康儷中黑(P)" panose="020B0500000000000000" pitchFamily="34" charset="-120"/>
              </a:rPr>
              <a:t>:</a:t>
            </a:r>
            <a:r>
              <a:rPr lang="zh-TW" altLang="en-US" sz="3600" dirty="0">
                <a:ea typeface="華康儷中黑(P)" panose="020B0500000000000000" pitchFamily="34" charset="-120"/>
              </a:rPr>
              <a:t>你們平安去罷</a:t>
            </a:r>
            <a:r>
              <a:rPr lang="en-US" altLang="zh-TW" sz="3600" dirty="0">
                <a:ea typeface="華康儷中黑(P)" panose="020B0500000000000000" pitchFamily="34" charset="-120"/>
              </a:rPr>
              <a:t>!</a:t>
            </a:r>
            <a:r>
              <a:rPr lang="zh-TW" altLang="en-US" sz="3600" dirty="0">
                <a:ea typeface="華康儷中黑(P)" panose="020B0500000000000000" pitchFamily="34" charset="-120"/>
              </a:rPr>
              <a:t>穿得暖暖的</a:t>
            </a:r>
            <a:r>
              <a:rPr lang="en-US" altLang="zh-TW" sz="3600" dirty="0">
                <a:ea typeface="華康儷中黑(P)" panose="020B0500000000000000" pitchFamily="34" charset="-120"/>
              </a:rPr>
              <a:t>,</a:t>
            </a:r>
            <a:r>
              <a:rPr lang="zh-TW" altLang="en-US" sz="3600" dirty="0">
                <a:ea typeface="華康儷中黑(P)" panose="020B0500000000000000" pitchFamily="34" charset="-120"/>
              </a:rPr>
              <a:t>吃得飽飽的</a:t>
            </a:r>
            <a:r>
              <a:rPr lang="en-US" altLang="zh-TW" sz="3600" dirty="0">
                <a:ea typeface="華康儷中黑(P)" panose="020B0500000000000000" pitchFamily="34" charset="-120"/>
              </a:rPr>
              <a:t>!</a:t>
            </a:r>
            <a:r>
              <a:rPr lang="zh-TW" altLang="en-US" sz="3600" dirty="0">
                <a:ea typeface="華康儷中黑(P)" panose="020B0500000000000000" pitchFamily="34" charset="-120"/>
              </a:rPr>
              <a:t>卻不給他們身體所必需的</a:t>
            </a:r>
            <a:r>
              <a:rPr lang="en-US" altLang="zh-TW" sz="3600" dirty="0">
                <a:ea typeface="華康儷中黑(P)" panose="020B0500000000000000" pitchFamily="34" charset="-120"/>
              </a:rPr>
              <a:t>,</a:t>
            </a:r>
            <a:r>
              <a:rPr lang="zh-TW" altLang="en-US" sz="3600" dirty="0">
                <a:ea typeface="華康儷中黑(P)" panose="020B0500000000000000" pitchFamily="34" charset="-120"/>
              </a:rPr>
              <a:t>有什麼益處呢</a:t>
            </a:r>
            <a:r>
              <a:rPr lang="en-US" altLang="zh-TW" sz="3600" dirty="0">
                <a:ea typeface="華康儷中黑(P)" panose="020B0500000000000000" pitchFamily="34" charset="-120"/>
              </a:rPr>
              <a:t>?</a:t>
            </a:r>
            <a:r>
              <a:rPr lang="zh-TW" altLang="zh-TW" sz="3600" kern="100" dirty="0">
                <a:effectLst/>
                <a:ea typeface="華康儷中黑(P)" panose="020B0500000000000000" pitchFamily="34" charset="-120"/>
                <a:cs typeface="Times New Roman" panose="02020603050405020304" pitchFamily="18" charset="0"/>
              </a:rPr>
              <a:t>信德也是這樣</a:t>
            </a:r>
            <a:r>
              <a:rPr lang="en-US" altLang="zh-TW" sz="3600" kern="100" dirty="0">
                <a:effectLst/>
                <a:ea typeface="華康儷中黑(P)" panose="020B0500000000000000" pitchFamily="34" charset="-120"/>
                <a:cs typeface="Times New Roman" panose="02020603050405020304" pitchFamily="18" charset="0"/>
              </a:rPr>
              <a:t>:</a:t>
            </a:r>
            <a:r>
              <a:rPr lang="zh-TW" altLang="zh-TW" sz="3600" kern="100" dirty="0">
                <a:solidFill>
                  <a:srgbClr val="FF0000"/>
                </a:solidFill>
                <a:effectLst/>
                <a:ea typeface="華康儷中黑(P)" panose="020B0500000000000000" pitchFamily="34" charset="-120"/>
                <a:cs typeface="Times New Roman" panose="02020603050405020304" pitchFamily="18" charset="0"/>
              </a:rPr>
              <a:t>若沒有行為</a:t>
            </a:r>
            <a:r>
              <a:rPr lang="en-US" altLang="zh-TW" sz="3600" kern="100" dirty="0">
                <a:solidFill>
                  <a:srgbClr val="FF0000"/>
                </a:solidFill>
                <a:effectLst/>
                <a:ea typeface="華康儷中黑(P)" panose="020B0500000000000000" pitchFamily="34" charset="-120"/>
                <a:cs typeface="Times New Roman" panose="02020603050405020304" pitchFamily="18" charset="0"/>
              </a:rPr>
              <a:t>,</a:t>
            </a:r>
            <a:r>
              <a:rPr lang="zh-TW" altLang="zh-TW" sz="3600" kern="100" dirty="0">
                <a:solidFill>
                  <a:srgbClr val="FF0000"/>
                </a:solidFill>
                <a:effectLst/>
                <a:ea typeface="華康儷中黑(P)" panose="020B0500000000000000" pitchFamily="34" charset="-120"/>
                <a:cs typeface="Times New Roman" panose="02020603050405020304" pitchFamily="18" charset="0"/>
              </a:rPr>
              <a:t>自身便是</a:t>
            </a:r>
            <a:r>
              <a:rPr lang="zh-TW" altLang="zh-TW" sz="3600" kern="100" dirty="0">
                <a:solidFill>
                  <a:srgbClr val="FF0000"/>
                </a:solidFill>
                <a:effectLst/>
                <a:highlight>
                  <a:srgbClr val="FFFF00"/>
                </a:highlight>
                <a:ea typeface="華康儷中黑(P)" panose="020B0500000000000000" pitchFamily="34" charset="-120"/>
                <a:cs typeface="Times New Roman" panose="02020603050405020304" pitchFamily="18" charset="0"/>
              </a:rPr>
              <a:t>死的</a:t>
            </a:r>
            <a:r>
              <a:rPr lang="en-US" altLang="zh-TW" sz="3600" kern="100" dirty="0">
                <a:effectLst/>
                <a:ea typeface="華康儷中黑(P)" panose="020B0500000000000000" pitchFamily="34" charset="-120"/>
                <a:cs typeface="Times New Roman" panose="02020603050405020304" pitchFamily="18" charset="0"/>
              </a:rPr>
              <a:t>.</a:t>
            </a:r>
            <a:endParaRPr lang="zh-TW" altLang="zh-TW" sz="3600" kern="100" dirty="0">
              <a:effectLst/>
              <a:ea typeface="華康儷中黑(P)" panose="020B0500000000000000" pitchFamily="34" charset="-120"/>
              <a:cs typeface="Times New Roman" panose="02020603050405020304" pitchFamily="18" charset="0"/>
            </a:endParaRPr>
          </a:p>
          <a:p>
            <a:pPr marL="342900" lvl="0" indent="-342900">
              <a:lnSpc>
                <a:spcPts val="4000"/>
              </a:lnSpc>
              <a:tabLst>
                <a:tab pos="457200" algn="l"/>
              </a:tabLst>
            </a:pPr>
            <a:r>
              <a:rPr lang="en-US" altLang="zh-TW" sz="3900" spc="-100" dirty="0">
                <a:solidFill>
                  <a:srgbClr val="C00000"/>
                </a:solidFill>
                <a:latin typeface="Calibri" panose="020F0502020204030204" pitchFamily="34" charset="0"/>
                <a:ea typeface="Calibri" panose="020F0502020204030204" pitchFamily="34" charset="0"/>
                <a:cs typeface="Calibri" panose="020F0502020204030204" pitchFamily="34" charset="0"/>
              </a:rPr>
              <a:t>James 2:15-16 </a:t>
            </a:r>
            <a:r>
              <a:rPr lang="en-US" altLang="zh-TW" sz="39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 "If a brother or sister is poorly clothed and lacking daily food, and one of you says to them, 'Go in peace, keep warm and eat well,' but you do not give them the bodily necessities, what good is that? So faith of itself, </a:t>
            </a:r>
            <a:r>
              <a:rPr lang="en-US" altLang="zh-TW" sz="3900" kern="0" spc="-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if it does not have works, is dead</a:t>
            </a:r>
            <a:r>
              <a:rPr lang="en-US" altLang="zh-TW" sz="3900" kern="0" spc="-10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a:t>
            </a:r>
            <a:endParaRPr lang="zh-TW" altLang="zh-TW" sz="3900" kern="100" spc="-100" dirty="0">
              <a:effectLst/>
              <a:latin typeface="Calibri" panose="020F0502020204030204" pitchFamily="34" charset="0"/>
              <a:ea typeface="華康儷中黑(P)" panose="020B0500000000000000" pitchFamily="34" charset="-120"/>
              <a:cs typeface="Calibri" panose="020F0502020204030204" pitchFamily="34" charset="0"/>
            </a:endParaRPr>
          </a:p>
          <a:p>
            <a:pPr>
              <a:spcBef>
                <a:spcPts val="0"/>
              </a:spcBef>
              <a:spcAft>
                <a:spcPts val="0"/>
              </a:spcAft>
            </a:pPr>
            <a:endParaRPr lang="en-US" altLang="zh-TW" sz="3600" dirty="0">
              <a:ea typeface="華康儷中黑(P)" panose="020B0500000000000000" pitchFamily="34" charset="-120"/>
            </a:endParaRPr>
          </a:p>
        </p:txBody>
      </p:sp>
    </p:spTree>
    <p:extLst>
      <p:ext uri="{BB962C8B-B14F-4D97-AF65-F5344CB8AC3E}">
        <p14:creationId xmlns:p14="http://schemas.microsoft.com/office/powerpoint/2010/main" val="627565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D33D591A-5F53-4DCA-9F47-030E8A18BC2E}"/>
              </a:ext>
            </a:extLst>
          </p:cNvPr>
          <p:cNvSpPr>
            <a:spLocks noGrp="1"/>
          </p:cNvSpPr>
          <p:nvPr>
            <p:ph type="subTitle" idx="1"/>
          </p:nvPr>
        </p:nvSpPr>
        <p:spPr>
          <a:xfrm>
            <a:off x="0" y="188640"/>
            <a:ext cx="9144000" cy="6552728"/>
          </a:xfrm>
        </p:spPr>
        <p:txBody>
          <a:bodyPr/>
          <a:lstStyle/>
          <a:p>
            <a:pPr>
              <a:spcBef>
                <a:spcPts val="0"/>
              </a:spcBef>
              <a:spcAft>
                <a:spcPts val="0"/>
              </a:spcAft>
            </a:pPr>
            <a:r>
              <a:rPr lang="zh-TW" altLang="en-US" sz="4000" dirty="0">
                <a:solidFill>
                  <a:srgbClr val="0000FF"/>
                </a:solidFill>
                <a:ea typeface="華康儷中黑(P)" panose="020B0500000000000000" pitchFamily="34" charset="-120"/>
              </a:rPr>
              <a:t>總結</a:t>
            </a:r>
            <a:r>
              <a:rPr lang="en-US" altLang="zh-TW" sz="4000" dirty="0">
                <a:ea typeface="華康儷中黑(P)" panose="020B0500000000000000" pitchFamily="34" charset="-120"/>
              </a:rPr>
              <a:t>: </a:t>
            </a:r>
            <a:r>
              <a:rPr lang="zh-TW" altLang="en-US" sz="4000" dirty="0">
                <a:ea typeface="華康儷中黑(P)" panose="020B0500000000000000" pitchFamily="34" charset="-120"/>
              </a:rPr>
              <a:t>請緊記</a:t>
            </a:r>
            <a:r>
              <a:rPr lang="en-US" altLang="zh-TW" sz="4000" dirty="0">
                <a:ea typeface="華康儷中黑(P)" panose="020B0500000000000000" pitchFamily="34" charset="-120"/>
              </a:rPr>
              <a:t>: </a:t>
            </a:r>
            <a:r>
              <a:rPr lang="zh-TW" altLang="en-US" sz="4000" dirty="0">
                <a:solidFill>
                  <a:srgbClr val="FF0000"/>
                </a:solidFill>
                <a:ea typeface="華康儷中黑(P)" panose="020B0500000000000000" pitchFamily="34" charset="-120"/>
              </a:rPr>
              <a:t>以</a:t>
            </a:r>
            <a:r>
              <a:rPr lang="zh-TW" altLang="en-US" sz="4000" dirty="0">
                <a:solidFill>
                  <a:srgbClr val="FF0000"/>
                </a:solidFill>
                <a:highlight>
                  <a:srgbClr val="FFFF00"/>
                </a:highlight>
                <a:ea typeface="華康儷中黑(P)" panose="020B0500000000000000" pitchFamily="34" charset="-120"/>
              </a:rPr>
              <a:t>主</a:t>
            </a:r>
            <a:r>
              <a:rPr lang="zh-TW" altLang="en-US" sz="4000" dirty="0">
                <a:solidFill>
                  <a:srgbClr val="FF0000"/>
                </a:solidFill>
                <a:ea typeface="華康儷中黑(P)" panose="020B0500000000000000" pitchFamily="34" charset="-120"/>
              </a:rPr>
              <a:t>為基</a:t>
            </a:r>
            <a:r>
              <a:rPr lang="en-US" altLang="zh-TW" sz="4000" dirty="0">
                <a:solidFill>
                  <a:srgbClr val="FF0000"/>
                </a:solidFill>
                <a:ea typeface="華康儷中黑(P)" panose="020B0500000000000000" pitchFamily="34" charset="-120"/>
              </a:rPr>
              <a:t>,</a:t>
            </a:r>
            <a:r>
              <a:rPr lang="zh-TW" altLang="en-US" sz="4000" dirty="0">
                <a:solidFill>
                  <a:srgbClr val="FF0000"/>
                </a:solidFill>
                <a:ea typeface="華康儷中黑(P)" panose="020B0500000000000000" pitchFamily="34" charset="-120"/>
              </a:rPr>
              <a:t>以</a:t>
            </a:r>
            <a:r>
              <a:rPr lang="zh-TW" altLang="en-US" sz="4000" dirty="0">
                <a:solidFill>
                  <a:srgbClr val="FF0000"/>
                </a:solidFill>
                <a:highlight>
                  <a:srgbClr val="FFFF00"/>
                </a:highlight>
                <a:ea typeface="華康儷中黑(P)" panose="020B0500000000000000" pitchFamily="34" charset="-120"/>
              </a:rPr>
              <a:t>人</a:t>
            </a:r>
            <a:r>
              <a:rPr lang="zh-TW" altLang="en-US" sz="4000" dirty="0">
                <a:solidFill>
                  <a:srgbClr val="FF0000"/>
                </a:solidFill>
                <a:ea typeface="華康儷中黑(P)" panose="020B0500000000000000" pitchFamily="34" charset="-120"/>
              </a:rPr>
              <a:t>為本</a:t>
            </a:r>
            <a:r>
              <a:rPr lang="en-US" altLang="zh-TW" sz="4000" dirty="0">
                <a:ea typeface="華康儷中黑(P)" panose="020B0500000000000000" pitchFamily="34" charset="-120"/>
              </a:rPr>
              <a:t>; </a:t>
            </a:r>
            <a:br>
              <a:rPr lang="en-US" altLang="zh-TW" sz="4000" dirty="0">
                <a:ea typeface="華康儷中黑(P)" panose="020B0500000000000000" pitchFamily="34" charset="-120"/>
              </a:rPr>
            </a:br>
            <a:r>
              <a:rPr lang="zh-TW" altLang="en-US" sz="4000" dirty="0">
                <a:ea typeface="華康儷中黑(P)" panose="020B0500000000000000" pitchFamily="34" charset="-120"/>
              </a:rPr>
              <a:t>愛主愛人</a:t>
            </a:r>
            <a:r>
              <a:rPr lang="en-US" altLang="zh-TW" sz="4000" dirty="0">
                <a:ea typeface="華康儷中黑(P)" panose="020B0500000000000000" pitchFamily="34" charset="-120"/>
              </a:rPr>
              <a:t>,</a:t>
            </a:r>
            <a:r>
              <a:rPr lang="zh-TW" altLang="en-US" sz="4000" dirty="0">
                <a:ea typeface="華康儷中黑(P)" panose="020B0500000000000000" pitchFamily="34" charset="-120"/>
              </a:rPr>
              <a:t>其實是</a:t>
            </a:r>
            <a:r>
              <a:rPr lang="zh-TW" altLang="en-US" sz="4000" dirty="0">
                <a:solidFill>
                  <a:srgbClr val="FF0000"/>
                </a:solidFill>
                <a:ea typeface="華康儷中黑(P)" panose="020B0500000000000000" pitchFamily="34" charset="-120"/>
              </a:rPr>
              <a:t>一事的兩面</a:t>
            </a:r>
            <a:r>
              <a:rPr lang="en-US" altLang="zh-TW" sz="4000" dirty="0">
                <a:ea typeface="華康儷中黑(P)" panose="020B0500000000000000" pitchFamily="34" charset="-120"/>
              </a:rPr>
              <a:t>.</a:t>
            </a:r>
          </a:p>
          <a:p>
            <a:pPr>
              <a:lnSpc>
                <a:spcPts val="3600"/>
              </a:lnSpc>
              <a:spcBef>
                <a:spcPts val="1200"/>
              </a:spcBef>
              <a:spcAft>
                <a:spcPts val="1200"/>
              </a:spcAft>
            </a:pPr>
            <a:r>
              <a:rPr lang="en-US" altLang="zh-TW" sz="3600" b="1" kern="0" dirty="0">
                <a:solidFill>
                  <a:srgbClr val="0000FF"/>
                </a:solidFill>
                <a:effectLst/>
                <a:ea typeface="華康儷中黑(P)" panose="020B0500000000000000" pitchFamily="34" charset="-120"/>
                <a:cs typeface="Times New Roman" panose="02020603050405020304" pitchFamily="18" charset="0"/>
              </a:rPr>
              <a:t>Conclusion</a:t>
            </a:r>
            <a:r>
              <a:rPr lang="en-US" altLang="zh-TW" sz="3600" kern="0" dirty="0">
                <a:solidFill>
                  <a:srgbClr val="0F1115"/>
                </a:solidFill>
                <a:effectLst/>
                <a:ea typeface="華康儷中黑(P)" panose="020B0500000000000000" pitchFamily="34" charset="-120"/>
                <a:cs typeface="Times New Roman" panose="02020603050405020304" pitchFamily="18" charset="0"/>
              </a:rPr>
              <a:t>: Please remember this simple truth: </a:t>
            </a:r>
            <a:r>
              <a:rPr lang="en-US" altLang="zh-TW" sz="3600" kern="0" dirty="0">
                <a:solidFill>
                  <a:srgbClr val="FF0000"/>
                </a:solidFill>
                <a:effectLst/>
                <a:ea typeface="華康儷中黑(P)" panose="020B0500000000000000" pitchFamily="34" charset="-120"/>
                <a:cs typeface="Times New Roman" panose="02020603050405020304" pitchFamily="18" charset="0"/>
              </a:rPr>
              <a:t>God is the foundation, and every human person is our </a:t>
            </a:r>
            <a:r>
              <a:rPr lang="en-US" altLang="zh-TW" sz="3600" kern="0" dirty="0" err="1">
                <a:solidFill>
                  <a:srgbClr val="FF0000"/>
                </a:solidFill>
                <a:effectLst/>
                <a:ea typeface="華康儷中黑(P)" panose="020B0500000000000000" pitchFamily="34" charset="-120"/>
                <a:cs typeface="Times New Roman" panose="02020603050405020304" pitchFamily="18" charset="0"/>
              </a:rPr>
              <a:t>neighbour</a:t>
            </a:r>
            <a:r>
              <a:rPr lang="en-US" altLang="zh-TW" sz="3600" kern="0" dirty="0">
                <a:solidFill>
                  <a:srgbClr val="FF0000"/>
                </a:solidFill>
                <a:effectLst/>
                <a:ea typeface="華康儷中黑(P)" panose="020B0500000000000000" pitchFamily="34" charset="-120"/>
                <a:cs typeface="Times New Roman" panose="02020603050405020304" pitchFamily="18" charset="0"/>
              </a:rPr>
              <a:t> in Christ.</a:t>
            </a:r>
            <a:r>
              <a:rPr lang="en-US" altLang="zh-TW" sz="3600" kern="0" dirty="0">
                <a:solidFill>
                  <a:srgbClr val="0F1115"/>
                </a:solidFill>
                <a:effectLst/>
                <a:ea typeface="華康儷中黑(P)" panose="020B0500000000000000" pitchFamily="34" charset="-120"/>
                <a:cs typeface="Times New Roman" panose="02020603050405020304" pitchFamily="18" charset="0"/>
              </a:rPr>
              <a:t> Loving God and loving our </a:t>
            </a:r>
            <a:r>
              <a:rPr lang="en-US" altLang="zh-TW" sz="3600" kern="0" dirty="0" err="1">
                <a:solidFill>
                  <a:srgbClr val="0F1115"/>
                </a:solidFill>
                <a:effectLst/>
                <a:ea typeface="華康儷中黑(P)" panose="020B0500000000000000" pitchFamily="34" charset="-120"/>
                <a:cs typeface="Times New Roman" panose="02020603050405020304" pitchFamily="18" charset="0"/>
              </a:rPr>
              <a:t>neighbour</a:t>
            </a:r>
            <a:r>
              <a:rPr lang="en-US" altLang="zh-TW" sz="3600" kern="0" dirty="0">
                <a:solidFill>
                  <a:srgbClr val="0F1115"/>
                </a:solidFill>
                <a:effectLst/>
                <a:ea typeface="華康儷中黑(P)" panose="020B0500000000000000" pitchFamily="34" charset="-120"/>
                <a:cs typeface="Times New Roman" panose="02020603050405020304" pitchFamily="18" charset="0"/>
              </a:rPr>
              <a:t> are not two separate duties; they are like two sides of the same coin.</a:t>
            </a:r>
            <a:endParaRPr lang="en-US" altLang="zh-TW" sz="3600" kern="100" dirty="0">
              <a:effectLst/>
              <a:ea typeface="華康儷中黑(P)" panose="020B0500000000000000" pitchFamily="34" charset="-120"/>
              <a:cs typeface="Times New Roman" panose="02020603050405020304" pitchFamily="18" charset="0"/>
            </a:endParaRPr>
          </a:p>
          <a:p>
            <a:pPr>
              <a:lnSpc>
                <a:spcPts val="3400"/>
              </a:lnSpc>
              <a:spcBef>
                <a:spcPts val="0"/>
              </a:spcBef>
              <a:spcAft>
                <a:spcPts val="0"/>
              </a:spcAft>
            </a:pPr>
            <a:r>
              <a:rPr lang="en-US" altLang="zh-TW" i="1" kern="0" dirty="0">
                <a:solidFill>
                  <a:srgbClr val="0000FF"/>
                </a:solidFill>
                <a:effectLst/>
                <a:ea typeface="華康儷中黑(P)" panose="020B0500000000000000" pitchFamily="34" charset="-120"/>
                <a:cs typeface="Times New Roman" panose="02020603050405020304" pitchFamily="18" charset="0"/>
              </a:rPr>
              <a:t>In short, we love God </a:t>
            </a:r>
            <a:r>
              <a:rPr lang="en-US" altLang="zh-TW" b="1" i="1" kern="0" dirty="0">
                <a:solidFill>
                  <a:srgbClr val="0000FF"/>
                </a:solidFill>
                <a:effectLst/>
                <a:ea typeface="華康儷中黑(P)" panose="020B0500000000000000" pitchFamily="34" charset="-120"/>
                <a:cs typeface="Times New Roman" panose="02020603050405020304" pitchFamily="18" charset="0"/>
              </a:rPr>
              <a:t>in order to</a:t>
            </a:r>
            <a:r>
              <a:rPr lang="en-US" altLang="zh-TW" i="1" kern="0" dirty="0">
                <a:solidFill>
                  <a:srgbClr val="0000FF"/>
                </a:solidFill>
                <a:effectLst/>
                <a:ea typeface="華康儷中黑(P)" panose="020B0500000000000000" pitchFamily="34" charset="-120"/>
                <a:cs typeface="Times New Roman" panose="02020603050405020304" pitchFamily="18" charset="0"/>
              </a:rPr>
              <a:t> love our </a:t>
            </a:r>
            <a:r>
              <a:rPr lang="en-US" altLang="zh-TW" i="1" kern="0" dirty="0" err="1">
                <a:solidFill>
                  <a:srgbClr val="0000FF"/>
                </a:solidFill>
                <a:effectLst/>
                <a:ea typeface="華康儷中黑(P)" panose="020B0500000000000000" pitchFamily="34" charset="-120"/>
                <a:cs typeface="Times New Roman" panose="02020603050405020304" pitchFamily="18" charset="0"/>
              </a:rPr>
              <a:t>neighbour</a:t>
            </a:r>
            <a:r>
              <a:rPr lang="en-US" altLang="zh-TW" i="1" kern="0" dirty="0">
                <a:solidFill>
                  <a:srgbClr val="0000FF"/>
                </a:solidFill>
                <a:effectLst/>
                <a:ea typeface="華康儷中黑(P)" panose="020B0500000000000000" pitchFamily="34" charset="-120"/>
                <a:cs typeface="Times New Roman" panose="02020603050405020304" pitchFamily="18" charset="0"/>
              </a:rPr>
              <a:t> truly, and we love our </a:t>
            </a:r>
            <a:r>
              <a:rPr lang="en-US" altLang="zh-TW" i="1" kern="0" dirty="0" err="1">
                <a:solidFill>
                  <a:srgbClr val="0000FF"/>
                </a:solidFill>
                <a:effectLst/>
                <a:ea typeface="華康儷中黑(P)" panose="020B0500000000000000" pitchFamily="34" charset="-120"/>
                <a:cs typeface="Times New Roman" panose="02020603050405020304" pitchFamily="18" charset="0"/>
              </a:rPr>
              <a:t>neighbour</a:t>
            </a:r>
            <a:r>
              <a:rPr lang="en-US" altLang="zh-TW" i="1" kern="0" dirty="0">
                <a:solidFill>
                  <a:srgbClr val="0000FF"/>
                </a:solidFill>
                <a:effectLst/>
                <a:ea typeface="華康儷中黑(P)" panose="020B0500000000000000" pitchFamily="34" charset="-120"/>
                <a:cs typeface="Times New Roman" panose="02020603050405020304" pitchFamily="18" charset="0"/>
              </a:rPr>
              <a:t> </a:t>
            </a:r>
            <a:br>
              <a:rPr lang="en-US" altLang="zh-TW" i="1" kern="0" dirty="0">
                <a:solidFill>
                  <a:srgbClr val="0000FF"/>
                </a:solidFill>
                <a:effectLst/>
                <a:ea typeface="華康儷中黑(P)" panose="020B0500000000000000" pitchFamily="34" charset="-120"/>
                <a:cs typeface="Times New Roman" panose="02020603050405020304" pitchFamily="18" charset="0"/>
              </a:rPr>
            </a:br>
            <a:r>
              <a:rPr lang="en-US" altLang="zh-TW" b="1" i="1" kern="0" dirty="0">
                <a:solidFill>
                  <a:srgbClr val="0000FF"/>
                </a:solidFill>
                <a:effectLst/>
                <a:ea typeface="華康儷中黑(P)" panose="020B0500000000000000" pitchFamily="34" charset="-120"/>
                <a:cs typeface="Times New Roman" panose="02020603050405020304" pitchFamily="18" charset="0"/>
              </a:rPr>
              <a:t>as a way of</a:t>
            </a:r>
            <a:r>
              <a:rPr lang="en-US" altLang="zh-TW" i="1" kern="0" dirty="0">
                <a:solidFill>
                  <a:srgbClr val="0000FF"/>
                </a:solidFill>
                <a:effectLst/>
                <a:ea typeface="華康儷中黑(P)" panose="020B0500000000000000" pitchFamily="34" charset="-120"/>
                <a:cs typeface="Times New Roman" panose="02020603050405020304" pitchFamily="18" charset="0"/>
              </a:rPr>
              <a:t> proving that we really love God. </a:t>
            </a:r>
            <a:endParaRPr lang="en-US" altLang="zh-TW" i="1" dirty="0">
              <a:solidFill>
                <a:srgbClr val="0000FF"/>
              </a:solidFill>
              <a:ea typeface="華康儷中黑(P)" panose="020B0500000000000000" pitchFamily="34" charset="-120"/>
            </a:endParaRPr>
          </a:p>
        </p:txBody>
      </p:sp>
      <p:sp>
        <p:nvSpPr>
          <p:cNvPr id="4" name="文字方塊 3">
            <a:extLst>
              <a:ext uri="{FF2B5EF4-FFF2-40B4-BE49-F238E27FC236}">
                <a16:creationId xmlns:a16="http://schemas.microsoft.com/office/drawing/2014/main" id="{FB1B82D3-C4BF-421E-84AF-BCB810EC557C}"/>
              </a:ext>
            </a:extLst>
          </p:cNvPr>
          <p:cNvSpPr txBox="1"/>
          <p:nvPr/>
        </p:nvSpPr>
        <p:spPr>
          <a:xfrm>
            <a:off x="2123728" y="6165304"/>
            <a:ext cx="4896544" cy="400110"/>
          </a:xfrm>
          <a:prstGeom prst="rect">
            <a:avLst/>
          </a:prstGeom>
          <a:noFill/>
          <a:ln>
            <a:solidFill>
              <a:schemeClr val="tx1"/>
            </a:solidFill>
          </a:ln>
        </p:spPr>
        <p:txBody>
          <a:bodyPr wrap="square" rtlCol="0">
            <a:spAutoFit/>
          </a:bodyPr>
          <a:lstStyle/>
          <a:p>
            <a:pPr algn="ctr">
              <a:spcBef>
                <a:spcPts val="600"/>
              </a:spcBef>
              <a:spcAft>
                <a:spcPts val="0"/>
              </a:spcAft>
            </a:pPr>
            <a:r>
              <a:rPr lang="en-US" altLang="zh-TW" sz="2000" dirty="0">
                <a:solidFill>
                  <a:srgbClr val="0000FF"/>
                </a:solidFill>
                <a:latin typeface="Calibri" panose="020F0502020204030204" pitchFamily="34" charset="0"/>
                <a:ea typeface="華康儷中黑" panose="020B0509000000000000" pitchFamily="49" charset="-120"/>
                <a:cs typeface="Calibri" panose="020F0502020204030204" pitchFamily="34" charset="0"/>
              </a:rPr>
              <a:t>(</a:t>
            </a:r>
            <a:r>
              <a:rPr lang="zh-TW" altLang="en-US" sz="2000" dirty="0">
                <a:solidFill>
                  <a:srgbClr val="0000FF"/>
                </a:solidFill>
                <a:latin typeface="Calibri" panose="020F0502020204030204" pitchFamily="34" charset="0"/>
                <a:ea typeface="華康儷中黑" panose="020B0509000000000000" pitchFamily="49" charset="-120"/>
                <a:cs typeface="Calibri" panose="020F0502020204030204" pitchFamily="34" charset="0"/>
              </a:rPr>
              <a:t>請上網點讚</a:t>
            </a:r>
            <a:r>
              <a:rPr lang="en-US" altLang="zh-TW" sz="2000" dirty="0">
                <a:solidFill>
                  <a:srgbClr val="FF0000"/>
                </a:solidFill>
                <a:latin typeface="Calibri" panose="020F0502020204030204" pitchFamily="34" charset="0"/>
                <a:ea typeface="華康儷中黑" panose="020B0509000000000000" pitchFamily="49" charset="-120"/>
                <a:cs typeface="Calibri" panose="020F0502020204030204" pitchFamily="34" charset="0"/>
              </a:rPr>
              <a:t>like</a:t>
            </a:r>
            <a:r>
              <a:rPr lang="en-US" altLang="zh-TW" sz="2000" dirty="0">
                <a:solidFill>
                  <a:srgbClr val="0000FF"/>
                </a:solidFill>
                <a:latin typeface="Calibri" panose="020F0502020204030204" pitchFamily="34" charset="0"/>
                <a:ea typeface="華康儷中黑" panose="020B0509000000000000" pitchFamily="49" charset="-120"/>
                <a:cs typeface="Calibri" panose="020F0502020204030204" pitchFamily="34" charset="0"/>
              </a:rPr>
              <a:t>,</a:t>
            </a:r>
            <a:r>
              <a:rPr lang="zh-TW" altLang="en-US" sz="2000" dirty="0">
                <a:solidFill>
                  <a:srgbClr val="0000FF"/>
                </a:solidFill>
                <a:latin typeface="Calibri" panose="020F0502020204030204" pitchFamily="34" charset="0"/>
                <a:ea typeface="華康儷中黑" panose="020B0509000000000000" pitchFamily="49" charset="-120"/>
                <a:cs typeface="Calibri" panose="020F0502020204030204" pitchFamily="34" charset="0"/>
              </a:rPr>
              <a:t>留言</a:t>
            </a:r>
            <a:r>
              <a:rPr lang="en-US" altLang="zh-TW" sz="2000" dirty="0">
                <a:solidFill>
                  <a:srgbClr val="FF0000"/>
                </a:solidFill>
                <a:latin typeface="Calibri" panose="020F0502020204030204" pitchFamily="34" charset="0"/>
                <a:ea typeface="華康儷中黑" panose="020B0509000000000000" pitchFamily="49" charset="-120"/>
                <a:cs typeface="Calibri" panose="020F0502020204030204" pitchFamily="34" charset="0"/>
              </a:rPr>
              <a:t>comment,</a:t>
            </a:r>
            <a:r>
              <a:rPr lang="zh-TW" altLang="en-US" sz="2000" dirty="0">
                <a:solidFill>
                  <a:srgbClr val="0000FF"/>
                </a:solidFill>
                <a:latin typeface="Calibri" panose="020F0502020204030204" pitchFamily="34" charset="0"/>
                <a:ea typeface="華康儷中黑" panose="020B0509000000000000" pitchFamily="49" charset="-120"/>
                <a:cs typeface="Calibri" panose="020F0502020204030204" pitchFamily="34" charset="0"/>
              </a:rPr>
              <a:t>轉發</a:t>
            </a:r>
            <a:r>
              <a:rPr lang="en-US" altLang="zh-TW" sz="2000" dirty="0">
                <a:solidFill>
                  <a:srgbClr val="FF0000"/>
                </a:solidFill>
                <a:latin typeface="Calibri" panose="020F0502020204030204" pitchFamily="34" charset="0"/>
                <a:ea typeface="華康儷中黑" panose="020B0509000000000000" pitchFamily="49" charset="-120"/>
                <a:cs typeface="Calibri" panose="020F0502020204030204" pitchFamily="34" charset="0"/>
              </a:rPr>
              <a:t>share</a:t>
            </a:r>
            <a:r>
              <a:rPr lang="en-US" altLang="zh-TW" sz="2000" dirty="0">
                <a:solidFill>
                  <a:srgbClr val="0000FF"/>
                </a:solidFill>
                <a:latin typeface="Calibri" panose="020F0502020204030204" pitchFamily="34" charset="0"/>
                <a:ea typeface="華康儷中黑" panose="020B0509000000000000" pitchFamily="49" charset="-120"/>
                <a:cs typeface="Calibri" panose="020F0502020204030204" pitchFamily="34" charset="0"/>
              </a:rPr>
              <a:t>)  </a:t>
            </a:r>
            <a:endParaRPr lang="en-US" altLang="zh-HK" sz="2000" dirty="0">
              <a:solidFill>
                <a:srgbClr val="0000FF"/>
              </a:solidFill>
              <a:latin typeface="Calibri" panose="020F0502020204030204" pitchFamily="34" charset="0"/>
              <a:ea typeface="華康儷中黑" panose="020B0509000000000000" pitchFamily="49" charset="-120"/>
              <a:cs typeface="Calibri" panose="020F0502020204030204" pitchFamily="34" charset="0"/>
            </a:endParaRPr>
          </a:p>
        </p:txBody>
      </p:sp>
    </p:spTree>
    <p:extLst>
      <p:ext uri="{BB962C8B-B14F-4D97-AF65-F5344CB8AC3E}">
        <p14:creationId xmlns:p14="http://schemas.microsoft.com/office/powerpoint/2010/main" val="2539669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Rectangle 2">
            <a:extLst>
              <a:ext uri="{FF2B5EF4-FFF2-40B4-BE49-F238E27FC236}">
                <a16:creationId xmlns:a16="http://schemas.microsoft.com/office/drawing/2014/main" id="{B2EF5AAD-EEB9-496C-B277-24E491281BFC}"/>
              </a:ext>
            </a:extLst>
          </p:cNvPr>
          <p:cNvSpPr>
            <a:spLocks noGrp="1" noChangeArrowheads="1"/>
          </p:cNvSpPr>
          <p:nvPr>
            <p:ph type="body" idx="1"/>
          </p:nvPr>
        </p:nvSpPr>
        <p:spPr>
          <a:xfrm>
            <a:off x="16062" y="44921"/>
            <a:ext cx="9144000" cy="6048375"/>
          </a:xfrm>
        </p:spPr>
        <p:txBody>
          <a:bodyPr/>
          <a:lstStyle/>
          <a:p>
            <a:pPr algn="ctr" eaLnBrk="1" hangingPunct="1">
              <a:lnSpc>
                <a:spcPts val="7000"/>
              </a:lnSpc>
              <a:spcBef>
                <a:spcPct val="0"/>
              </a:spcBef>
              <a:buFontTx/>
              <a:buNone/>
              <a:defRPr/>
            </a:pPr>
            <a:r>
              <a:rPr lang="zh-TW" altLang="en-US" sz="4400">
                <a:solidFill>
                  <a:schemeClr val="bg1"/>
                </a:solidFill>
                <a:latin typeface="華康儷中黑" panose="020B0509000000000000" pitchFamily="49" charset="-120"/>
                <a:ea typeface="華康儷中黑" panose="020B0509000000000000" pitchFamily="49" charset="-120"/>
                <a:cs typeface="華康中黑體(P)" pitchFamily="34" charset="-120"/>
              </a:rPr>
              <a:t>願 上 主</a:t>
            </a:r>
            <a:endParaRPr lang="zh-TW" altLang="en-US" sz="4400" dirty="0">
              <a:solidFill>
                <a:schemeClr val="bg1"/>
              </a:solidFill>
              <a:latin typeface="華康儷中黑" panose="020B0509000000000000" pitchFamily="49" charset="-120"/>
              <a:ea typeface="華康儷中黑" panose="020B0509000000000000" pitchFamily="49" charset="-120"/>
              <a:cs typeface="華康中黑體(P)" pitchFamily="34" charset="-120"/>
            </a:endParaRPr>
          </a:p>
          <a:p>
            <a:pPr algn="ctr" eaLnBrk="1" hangingPunct="1">
              <a:lnSpc>
                <a:spcPts val="7000"/>
              </a:lnSpc>
              <a:spcBef>
                <a:spcPct val="0"/>
              </a:spcBef>
              <a:buFontTx/>
              <a:buNone/>
              <a:defRPr/>
            </a:pPr>
            <a:r>
              <a:rPr lang="zh-TW" altLang="en-US" sz="4400" dirty="0">
                <a:solidFill>
                  <a:srgbClr val="9900CC"/>
                </a:solidFill>
                <a:effectLst>
                  <a:outerShdw blurRad="38100" dist="38100" dir="2700000" algn="tl">
                    <a:srgbClr val="FFFFFF"/>
                  </a:outerShdw>
                </a:effectLst>
                <a:latin typeface="華康儷中黑" panose="020B0509000000000000" pitchFamily="49" charset="-120"/>
                <a:ea typeface="華康儷中黑" panose="020B0509000000000000" pitchFamily="49" charset="-120"/>
              </a:rPr>
              <a:t>祝 福 你 和 你 的 家 庭</a:t>
            </a:r>
          </a:p>
          <a:p>
            <a:pPr algn="ctr" eaLnBrk="1" hangingPunct="1">
              <a:lnSpc>
                <a:spcPts val="7000"/>
              </a:lnSpc>
              <a:spcBef>
                <a:spcPct val="0"/>
              </a:spcBef>
              <a:buFontTx/>
              <a:buNone/>
              <a:defRPr/>
            </a:pPr>
            <a:r>
              <a:rPr lang="zh-TW" altLang="en-US" sz="4400" dirty="0">
                <a:solidFill>
                  <a:srgbClr val="FF0000"/>
                </a:solidFill>
                <a:effectLst>
                  <a:outerShdw blurRad="38100" dist="38100" dir="2700000" algn="tl">
                    <a:srgbClr val="FFFFFF"/>
                  </a:outerShdw>
                </a:effectLst>
                <a:latin typeface="華康儷中黑" panose="020B0509000000000000" pitchFamily="49" charset="-120"/>
                <a:ea typeface="華康儷中黑" panose="020B0509000000000000" pitchFamily="49" charset="-120"/>
              </a:rPr>
              <a:t>你 的 工 作</a:t>
            </a:r>
            <a:endParaRPr lang="en-US" altLang="zh-TW" sz="4400" dirty="0">
              <a:solidFill>
                <a:srgbClr val="FF0000"/>
              </a:solidFill>
              <a:effectLst>
                <a:outerShdw blurRad="38100" dist="38100" dir="2700000" algn="tl">
                  <a:srgbClr val="FFFFFF"/>
                </a:outerShdw>
              </a:effectLst>
              <a:latin typeface="華康儷中黑" panose="020B0509000000000000" pitchFamily="49" charset="-120"/>
              <a:ea typeface="華康儷中黑" panose="020B0509000000000000" pitchFamily="49" charset="-120"/>
            </a:endParaRPr>
          </a:p>
          <a:p>
            <a:pPr algn="ctr" eaLnBrk="1" hangingPunct="1">
              <a:lnSpc>
                <a:spcPts val="7000"/>
              </a:lnSpc>
              <a:spcBef>
                <a:spcPts val="600"/>
              </a:spcBef>
              <a:spcAft>
                <a:spcPts val="600"/>
              </a:spcAft>
              <a:buFontTx/>
              <a:buNone/>
              <a:defRPr/>
            </a:pPr>
            <a:r>
              <a:rPr lang="zh-TW" altLang="en-US" sz="5400" dirty="0">
                <a:solidFill>
                  <a:srgbClr val="00FF00"/>
                </a:solidFill>
                <a:effectLst>
                  <a:outerShdw blurRad="38100" dist="38100" dir="2700000" algn="tl">
                    <a:srgbClr val="FFFFFF"/>
                  </a:outerShdw>
                </a:effectLst>
                <a:latin typeface="華康儷中黑" panose="020B0509000000000000" pitchFamily="49" charset="-120"/>
                <a:ea typeface="華康儷中黑" panose="020B0509000000000000" pitchFamily="49" charset="-120"/>
              </a:rPr>
              <a:t>幫助你戰勝疫情和一切困難</a:t>
            </a:r>
            <a:endParaRPr lang="en-US" altLang="zh-TW" sz="5400" dirty="0">
              <a:solidFill>
                <a:srgbClr val="00FF00"/>
              </a:solidFill>
              <a:effectLst>
                <a:outerShdw blurRad="38100" dist="38100" dir="2700000" algn="tl">
                  <a:srgbClr val="FFFFFF"/>
                </a:outerShdw>
              </a:effectLst>
              <a:latin typeface="華康儷中黑" panose="020B0509000000000000" pitchFamily="49" charset="-120"/>
              <a:ea typeface="華康儷中黑" panose="020B0509000000000000" pitchFamily="49" charset="-120"/>
            </a:endParaRPr>
          </a:p>
          <a:p>
            <a:pPr algn="ctr" eaLnBrk="1" hangingPunct="1">
              <a:lnSpc>
                <a:spcPts val="7000"/>
              </a:lnSpc>
              <a:spcBef>
                <a:spcPct val="0"/>
              </a:spcBef>
              <a:buFontTx/>
              <a:buNone/>
              <a:defRPr/>
            </a:pPr>
            <a:r>
              <a:rPr lang="zh-TW" altLang="en-US" sz="4400" dirty="0">
                <a:solidFill>
                  <a:srgbClr val="FF0000"/>
                </a:solidFill>
                <a:effectLst>
                  <a:outerShdw blurRad="38100" dist="38100" dir="2700000" algn="tl">
                    <a:srgbClr val="FFFFFF"/>
                  </a:outerShdw>
                </a:effectLst>
                <a:latin typeface="華康儷中黑" panose="020B0509000000000000" pitchFamily="49" charset="-120"/>
                <a:ea typeface="華康儷中黑" panose="020B0509000000000000" pitchFamily="49" charset="-120"/>
              </a:rPr>
              <a:t>化 危 為 機</a:t>
            </a:r>
          </a:p>
          <a:p>
            <a:pPr algn="ctr" eaLnBrk="1" hangingPunct="1">
              <a:lnSpc>
                <a:spcPts val="7000"/>
              </a:lnSpc>
              <a:spcBef>
                <a:spcPts val="1200"/>
              </a:spcBef>
              <a:buFontTx/>
              <a:buNone/>
              <a:defRPr/>
            </a:pPr>
            <a:r>
              <a:rPr lang="zh-TW" altLang="en-US" sz="5400" spc="600" dirty="0">
                <a:solidFill>
                  <a:srgbClr val="FFFF00"/>
                </a:solidFill>
                <a:latin typeface="華康儷中黑" panose="020B0509000000000000" pitchFamily="49" charset="-120"/>
                <a:ea typeface="華康儷中黑" panose="020B0509000000000000" pitchFamily="49" charset="-120"/>
              </a:rPr>
              <a:t>天主愛你</a:t>
            </a:r>
            <a:r>
              <a:rPr lang="zh-TW" altLang="en-US" sz="3600" spc="600" dirty="0">
                <a:solidFill>
                  <a:srgbClr val="FFFF00"/>
                </a:solidFill>
                <a:latin typeface="華康儷中黑" panose="020B0509000000000000" pitchFamily="49" charset="-120"/>
                <a:ea typeface="華康儷中黑" panose="020B0509000000000000" pitchFamily="49" charset="-120"/>
              </a:rPr>
              <a:t> </a:t>
            </a:r>
            <a:r>
              <a:rPr lang="zh-TW" altLang="en-US" sz="5400" spc="600" dirty="0">
                <a:solidFill>
                  <a:srgbClr val="FFFF00"/>
                </a:solidFill>
                <a:latin typeface="華康儷中黑" panose="020B0509000000000000" pitchFamily="49" charset="-120"/>
                <a:ea typeface="華康儷中黑" panose="020B0509000000000000" pitchFamily="49" charset="-120"/>
              </a:rPr>
              <a:t>主佑</a:t>
            </a:r>
            <a:r>
              <a:rPr lang="zh-TW" altLang="en-US" sz="4400" spc="600" dirty="0">
                <a:solidFill>
                  <a:srgbClr val="FFFF00"/>
                </a:solidFill>
                <a:latin typeface="華康儷中黑" panose="020B0509000000000000" pitchFamily="49" charset="-120"/>
                <a:ea typeface="華康儷中黑" panose="020B0509000000000000" pitchFamily="49" charset="-120"/>
              </a:rPr>
              <a:t>！</a:t>
            </a:r>
          </a:p>
        </p:txBody>
      </p:sp>
    </p:spTree>
  </p:cSld>
  <p:clrMapOvr>
    <a:masterClrMapping/>
  </p:clrMapOvr>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5_預設簡報設計">
  <a:themeElements>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35956</TotalTime>
  <Words>2023</Words>
  <Application>Microsoft Office PowerPoint</Application>
  <PresentationFormat>如螢幕大小 (4:3)</PresentationFormat>
  <Paragraphs>96</Paragraphs>
  <Slides>25</Slides>
  <Notes>0</Notes>
  <HiddenSlides>0</HiddenSlides>
  <MMClips>0</MMClips>
  <ScaleCrop>false</ScaleCrop>
  <HeadingPairs>
    <vt:vector size="6" baseType="variant">
      <vt:variant>
        <vt:lpstr>使用字型</vt:lpstr>
      </vt:variant>
      <vt:variant>
        <vt:i4>12</vt:i4>
      </vt:variant>
      <vt:variant>
        <vt:lpstr>佈景主題</vt:lpstr>
      </vt:variant>
      <vt:variant>
        <vt:i4>3</vt:i4>
      </vt:variant>
      <vt:variant>
        <vt:lpstr>投影片標題</vt:lpstr>
      </vt:variant>
      <vt:variant>
        <vt:i4>25</vt:i4>
      </vt:variant>
    </vt:vector>
  </HeadingPairs>
  <TitlesOfParts>
    <vt:vector size="40" baseType="lpstr">
      <vt:lpstr>華康中黑體</vt:lpstr>
      <vt:lpstr>華康中黑體(P)</vt:lpstr>
      <vt:lpstr>華康正顏楷體W7</vt:lpstr>
      <vt:lpstr>華康正顏楷體W7(P)</vt:lpstr>
      <vt:lpstr>華康粗黑體</vt:lpstr>
      <vt:lpstr>華康儷中黑</vt:lpstr>
      <vt:lpstr>華康儷中黑(P)</vt:lpstr>
      <vt:lpstr>新細明體</vt:lpstr>
      <vt:lpstr>Arial</vt:lpstr>
      <vt:lpstr>Calibri</vt:lpstr>
      <vt:lpstr>Times New Roman</vt:lpstr>
      <vt:lpstr>Wingdings</vt:lpstr>
      <vt:lpstr>預設簡報設計</vt:lpstr>
      <vt:lpstr>3_預設簡報設計</vt:lpstr>
      <vt:lpstr>15_預設簡報設計</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Cirs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Fr. Tsui</dc:creator>
  <cp:lastModifiedBy>user</cp:lastModifiedBy>
  <cp:revision>1742</cp:revision>
  <dcterms:created xsi:type="dcterms:W3CDTF">2006-09-26T01:05:23Z</dcterms:created>
  <dcterms:modified xsi:type="dcterms:W3CDTF">2026-08-27T06:35:41Z</dcterms:modified>
</cp:coreProperties>
</file>