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9719" r:id="rId2"/>
    <p:sldMasterId id="2147489732" r:id="rId3"/>
  </p:sldMasterIdLst>
  <p:notesMasterIdLst>
    <p:notesMasterId r:id="rId27"/>
  </p:notesMasterIdLst>
  <p:handoutMasterIdLst>
    <p:handoutMasterId r:id="rId28"/>
  </p:handoutMasterIdLst>
  <p:sldIdLst>
    <p:sldId id="1565" r:id="rId4"/>
    <p:sldId id="1610" r:id="rId5"/>
    <p:sldId id="1676" r:id="rId6"/>
    <p:sldId id="1370" r:id="rId7"/>
    <p:sldId id="1411" r:id="rId8"/>
    <p:sldId id="1612" r:id="rId9"/>
    <p:sldId id="1614" r:id="rId10"/>
    <p:sldId id="1690" r:id="rId11"/>
    <p:sldId id="1706" r:id="rId12"/>
    <p:sldId id="1692" r:id="rId13"/>
    <p:sldId id="1693" r:id="rId14"/>
    <p:sldId id="1695" r:id="rId15"/>
    <p:sldId id="1696" r:id="rId16"/>
    <p:sldId id="1697" r:id="rId17"/>
    <p:sldId id="1698" r:id="rId18"/>
    <p:sldId id="1699" r:id="rId19"/>
    <p:sldId id="1700" r:id="rId20"/>
    <p:sldId id="1701" r:id="rId21"/>
    <p:sldId id="1702" r:id="rId22"/>
    <p:sldId id="1703" r:id="rId23"/>
    <p:sldId id="1704" r:id="rId24"/>
    <p:sldId id="1705" r:id="rId25"/>
    <p:sldId id="1045" r:id="rId26"/>
  </p:sldIdLst>
  <p:sldSz cx="9144000" cy="6858000" type="screen4x3"/>
  <p:notesSz cx="9926638" cy="6797675"/>
  <p:defaultTextStyle>
    <a:defPPr>
      <a:defRPr lang="zh-TW"/>
    </a:defPPr>
    <a:lvl1pPr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44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44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xujy2@gmail.com" initials="f" lastIdx="1" clrIdx="0">
    <p:extLst>
      <p:ext uri="{19B8F6BF-5375-455C-9EA6-DF929625EA0E}">
        <p15:presenceInfo xmlns:p15="http://schemas.microsoft.com/office/powerpoint/2012/main" userId="6e7ea2678dc146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9900CC"/>
    <a:srgbClr val="FF99FF"/>
    <a:srgbClr val="FFFFFF"/>
    <a:srgbClr val="FFCCFF"/>
    <a:srgbClr val="FF00FF"/>
    <a:srgbClr val="99FF99"/>
    <a:srgbClr val="99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721" autoAdjust="0"/>
    <p:restoredTop sz="94677" autoAdjust="0"/>
  </p:normalViewPr>
  <p:slideViewPr>
    <p:cSldViewPr>
      <p:cViewPr varScale="1">
        <p:scale>
          <a:sx n="63" d="100"/>
          <a:sy n="63" d="100"/>
        </p:scale>
        <p:origin x="1076" y="60"/>
      </p:cViewPr>
      <p:guideLst>
        <p:guide orient="horz" pos="2160"/>
        <p:guide pos="2880"/>
      </p:guideLst>
    </p:cSldViewPr>
  </p:slideViewPr>
  <p:outlineViewPr>
    <p:cViewPr>
      <p:scale>
        <a:sx n="33" d="100"/>
        <a:sy n="33" d="100"/>
      </p:scale>
      <p:origin x="0" y="-56462"/>
    </p:cViewPr>
  </p:outlineViewPr>
  <p:notesTextViewPr>
    <p:cViewPr>
      <p:scale>
        <a:sx n="100" d="100"/>
        <a:sy n="100" d="100"/>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3FFC0476-8166-439A-8EF9-D64A12A374BF}"/>
              </a:ext>
            </a:extLst>
          </p:cNvPr>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07555" name="Rectangle 3">
            <a:extLst>
              <a:ext uri="{FF2B5EF4-FFF2-40B4-BE49-F238E27FC236}">
                <a16:creationId xmlns:a16="http://schemas.microsoft.com/office/drawing/2014/main" id="{76F4FBBB-5A4B-48FE-A3BB-ADDECD35A277}"/>
              </a:ext>
            </a:extLst>
          </p:cNvPr>
          <p:cNvSpPr>
            <a:spLocks noGrp="1" noChangeArrowheads="1"/>
          </p:cNvSpPr>
          <p:nvPr>
            <p:ph type="dt" sz="quarter"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407556" name="Rectangle 4">
            <a:extLst>
              <a:ext uri="{FF2B5EF4-FFF2-40B4-BE49-F238E27FC236}">
                <a16:creationId xmlns:a16="http://schemas.microsoft.com/office/drawing/2014/main" id="{207F6BB9-765B-49E5-9CC8-53ADF49392A0}"/>
              </a:ext>
            </a:extLst>
          </p:cNvPr>
          <p:cNvSpPr>
            <a:spLocks noGrp="1" noChangeArrowheads="1"/>
          </p:cNvSpPr>
          <p:nvPr>
            <p:ph type="ftr" sz="quarter" idx="2"/>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407557" name="Rectangle 5">
            <a:extLst>
              <a:ext uri="{FF2B5EF4-FFF2-40B4-BE49-F238E27FC236}">
                <a16:creationId xmlns:a16="http://schemas.microsoft.com/office/drawing/2014/main" id="{F0E672FE-A1AF-4D9F-BB46-E1FC2414C8E0}"/>
              </a:ext>
            </a:extLst>
          </p:cNvPr>
          <p:cNvSpPr>
            <a:spLocks noGrp="1" noChangeArrowheads="1"/>
          </p:cNvSpPr>
          <p:nvPr>
            <p:ph type="sldNum" sz="quarter" idx="3"/>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085D1A6-9C3F-452C-9D0F-C9E748975285}" type="slidenum">
              <a:rPr lang="en-US" altLang="zh-TW"/>
              <a:pPr/>
              <a:t>‹#›</a:t>
            </a:fld>
            <a:endParaRPr lang="en-US" altLang="zh-TW"/>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C5918788-DB56-4D35-9655-2F39F2A5CEF3}"/>
              </a:ext>
            </a:extLst>
          </p:cNvPr>
          <p:cNvSpPr>
            <a:spLocks noGrp="1" noChangeArrowheads="1"/>
          </p:cNvSpPr>
          <p:nvPr>
            <p:ph type="hdr" sz="quarter"/>
          </p:nvPr>
        </p:nvSpPr>
        <p:spPr bwMode="auto">
          <a:xfrm>
            <a:off x="0"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14051" name="Rectangle 3">
            <a:extLst>
              <a:ext uri="{FF2B5EF4-FFF2-40B4-BE49-F238E27FC236}">
                <a16:creationId xmlns:a16="http://schemas.microsoft.com/office/drawing/2014/main" id="{B66602A1-486D-466C-9B6C-6B32F2BCAB63}"/>
              </a:ext>
            </a:extLst>
          </p:cNvPr>
          <p:cNvSpPr>
            <a:spLocks noGrp="1" noChangeArrowheads="1"/>
          </p:cNvSpPr>
          <p:nvPr>
            <p:ph type="dt" idx="1"/>
          </p:nvPr>
        </p:nvSpPr>
        <p:spPr bwMode="auto">
          <a:xfrm>
            <a:off x="5623372"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新細明體" charset="-120"/>
              </a:defRPr>
            </a:lvl1pPr>
          </a:lstStyle>
          <a:p>
            <a:pPr>
              <a:defRPr/>
            </a:pPr>
            <a:endParaRPr lang="en-US" altLang="zh-TW"/>
          </a:p>
        </p:txBody>
      </p:sp>
      <p:sp>
        <p:nvSpPr>
          <p:cNvPr id="107524" name="Rectangle 4">
            <a:extLst>
              <a:ext uri="{FF2B5EF4-FFF2-40B4-BE49-F238E27FC236}">
                <a16:creationId xmlns:a16="http://schemas.microsoft.com/office/drawing/2014/main" id="{390F7CF1-E4D4-49ED-8108-AC8766004197}"/>
              </a:ext>
            </a:extLst>
          </p:cNvPr>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4053" name="Rectangle 5">
            <a:extLst>
              <a:ext uri="{FF2B5EF4-FFF2-40B4-BE49-F238E27FC236}">
                <a16:creationId xmlns:a16="http://schemas.microsoft.com/office/drawing/2014/main" id="{2A0DFE17-75EB-4C1C-874D-97744AE3FFEC}"/>
              </a:ext>
            </a:extLst>
          </p:cNvPr>
          <p:cNvSpPr>
            <a:spLocks noGrp="1" noChangeArrowheads="1"/>
          </p:cNvSpPr>
          <p:nvPr>
            <p:ph type="body" sz="quarter" idx="3"/>
          </p:nvPr>
        </p:nvSpPr>
        <p:spPr bwMode="auto">
          <a:xfrm>
            <a:off x="992664" y="3228896"/>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4054" name="Rectangle 6">
            <a:extLst>
              <a:ext uri="{FF2B5EF4-FFF2-40B4-BE49-F238E27FC236}">
                <a16:creationId xmlns:a16="http://schemas.microsoft.com/office/drawing/2014/main" id="{579692E3-514D-41AD-9EA6-A1FBBF73CFFF}"/>
              </a:ext>
            </a:extLst>
          </p:cNvPr>
          <p:cNvSpPr>
            <a:spLocks noGrp="1" noChangeArrowheads="1"/>
          </p:cNvSpPr>
          <p:nvPr>
            <p:ph type="ftr" sz="quarter" idx="4"/>
          </p:nvPr>
        </p:nvSpPr>
        <p:spPr bwMode="auto">
          <a:xfrm>
            <a:off x="0"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新細明體" charset="-120"/>
              </a:defRPr>
            </a:lvl1pPr>
          </a:lstStyle>
          <a:p>
            <a:pPr>
              <a:defRPr/>
            </a:pPr>
            <a:endParaRPr lang="en-US" altLang="zh-TW"/>
          </a:p>
        </p:txBody>
      </p:sp>
      <p:sp>
        <p:nvSpPr>
          <p:cNvPr id="514055" name="Rectangle 7">
            <a:extLst>
              <a:ext uri="{FF2B5EF4-FFF2-40B4-BE49-F238E27FC236}">
                <a16:creationId xmlns:a16="http://schemas.microsoft.com/office/drawing/2014/main" id="{9156C933-88AA-4872-BB0F-1730B21C9F49}"/>
              </a:ext>
            </a:extLst>
          </p:cNvPr>
          <p:cNvSpPr>
            <a:spLocks noGrp="1" noChangeArrowheads="1"/>
          </p:cNvSpPr>
          <p:nvPr>
            <p:ph type="sldNum" sz="quarter" idx="5"/>
          </p:nvPr>
        </p:nvSpPr>
        <p:spPr bwMode="auto">
          <a:xfrm>
            <a:off x="5623372" y="6456218"/>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FBD419D-64CE-4550-BAA2-0242050FC719}" type="slidenum">
              <a:rPr lang="en-US" altLang="zh-TW"/>
              <a:pPr/>
              <a:t>‹#›</a:t>
            </a:fld>
            <a:endParaRPr lang="en-US" altLang="zh-TW"/>
          </a:p>
        </p:txBody>
      </p:sp>
    </p:spTree>
    <p:extLst>
      <p:ext uri="{BB962C8B-B14F-4D97-AF65-F5344CB8AC3E}">
        <p14:creationId xmlns:p14="http://schemas.microsoft.com/office/powerpoint/2010/main" val="3083388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D0CB4F53-88CB-4C33-AB79-DD0F3B09A94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E448C0C-11EC-4F14-87EE-6E1BFC0905F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85212E5-D105-40CA-98B0-0FE6ED125418}"/>
              </a:ext>
            </a:extLst>
          </p:cNvPr>
          <p:cNvSpPr>
            <a:spLocks noGrp="1" noChangeArrowheads="1"/>
          </p:cNvSpPr>
          <p:nvPr>
            <p:ph type="sldNum" sz="quarter" idx="12"/>
          </p:nvPr>
        </p:nvSpPr>
        <p:spPr>
          <a:ln/>
        </p:spPr>
        <p:txBody>
          <a:bodyPr/>
          <a:lstStyle>
            <a:lvl1pPr>
              <a:defRPr/>
            </a:lvl1pPr>
          </a:lstStyle>
          <a:p>
            <a:fld id="{4FAB1DE2-F14C-4215-862D-7892FFAF1AA8}" type="slidenum">
              <a:rPr lang="en-US" altLang="zh-TW"/>
              <a:pPr/>
              <a:t>‹#›</a:t>
            </a:fld>
            <a:endParaRPr lang="en-US" altLang="zh-TW"/>
          </a:p>
        </p:txBody>
      </p:sp>
    </p:spTree>
    <p:extLst>
      <p:ext uri="{BB962C8B-B14F-4D97-AF65-F5344CB8AC3E}">
        <p14:creationId xmlns:p14="http://schemas.microsoft.com/office/powerpoint/2010/main" val="160127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F940FA1-01BC-48A7-B4B5-CB6D00B8F9E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BC251F2-60E3-4296-BFCE-EB8C0E3FF19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BBFBC5B-5423-4FD1-BCE6-8FC7BF67AE70}"/>
              </a:ext>
            </a:extLst>
          </p:cNvPr>
          <p:cNvSpPr>
            <a:spLocks noGrp="1" noChangeArrowheads="1"/>
          </p:cNvSpPr>
          <p:nvPr>
            <p:ph type="sldNum" sz="quarter" idx="12"/>
          </p:nvPr>
        </p:nvSpPr>
        <p:spPr>
          <a:ln/>
        </p:spPr>
        <p:txBody>
          <a:bodyPr/>
          <a:lstStyle>
            <a:lvl1pPr>
              <a:defRPr/>
            </a:lvl1pPr>
          </a:lstStyle>
          <a:p>
            <a:fld id="{DC14375D-8CD9-46AF-8C41-09E335183E65}" type="slidenum">
              <a:rPr lang="en-US" altLang="zh-TW"/>
              <a:pPr/>
              <a:t>‹#›</a:t>
            </a:fld>
            <a:endParaRPr lang="en-US" altLang="zh-TW"/>
          </a:p>
        </p:txBody>
      </p:sp>
    </p:spTree>
    <p:extLst>
      <p:ext uri="{BB962C8B-B14F-4D97-AF65-F5344CB8AC3E}">
        <p14:creationId xmlns:p14="http://schemas.microsoft.com/office/powerpoint/2010/main" val="206106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662272B-A9A6-478C-B476-EF425841A8F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55A9ED6-29CA-4D33-9F13-90A2E5A1237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5AAE814-BD3E-41DF-B881-23B6928BED93}"/>
              </a:ext>
            </a:extLst>
          </p:cNvPr>
          <p:cNvSpPr>
            <a:spLocks noGrp="1" noChangeArrowheads="1"/>
          </p:cNvSpPr>
          <p:nvPr>
            <p:ph type="sldNum" sz="quarter" idx="12"/>
          </p:nvPr>
        </p:nvSpPr>
        <p:spPr>
          <a:ln/>
        </p:spPr>
        <p:txBody>
          <a:bodyPr/>
          <a:lstStyle>
            <a:lvl1pPr>
              <a:defRPr/>
            </a:lvl1pPr>
          </a:lstStyle>
          <a:p>
            <a:fld id="{1AA957E7-43B0-4056-AFF1-BC1FCBEFCE1A}" type="slidenum">
              <a:rPr lang="en-US" altLang="zh-TW"/>
              <a:pPr/>
              <a:t>‹#›</a:t>
            </a:fld>
            <a:endParaRPr lang="en-US" altLang="zh-TW"/>
          </a:p>
        </p:txBody>
      </p:sp>
    </p:spTree>
    <p:extLst>
      <p:ext uri="{BB962C8B-B14F-4D97-AF65-F5344CB8AC3E}">
        <p14:creationId xmlns:p14="http://schemas.microsoft.com/office/powerpoint/2010/main" val="3265269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EBD0CB7-2083-43C6-A1FE-F6AFE1FBBA0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D21FA05-F693-4AEA-99C4-CB234BDDE55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E90880E-4D09-411D-A86E-FF877E972388}"/>
              </a:ext>
            </a:extLst>
          </p:cNvPr>
          <p:cNvSpPr>
            <a:spLocks noGrp="1" noChangeArrowheads="1"/>
          </p:cNvSpPr>
          <p:nvPr>
            <p:ph type="sldNum" sz="quarter" idx="12"/>
          </p:nvPr>
        </p:nvSpPr>
        <p:spPr>
          <a:ln/>
        </p:spPr>
        <p:txBody>
          <a:bodyPr/>
          <a:lstStyle>
            <a:lvl1pPr>
              <a:defRPr/>
            </a:lvl1pPr>
          </a:lstStyle>
          <a:p>
            <a:fld id="{473EAD3B-D202-412A-96D1-6259709983BD}" type="slidenum">
              <a:rPr lang="en-US" altLang="zh-TW"/>
              <a:pPr/>
              <a:t>‹#›</a:t>
            </a:fld>
            <a:endParaRPr lang="en-US" altLang="zh-TW"/>
          </a:p>
        </p:txBody>
      </p:sp>
    </p:spTree>
    <p:extLst>
      <p:ext uri="{BB962C8B-B14F-4D97-AF65-F5344CB8AC3E}">
        <p14:creationId xmlns:p14="http://schemas.microsoft.com/office/powerpoint/2010/main" val="369583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6B1BA1B9-80A5-47BB-AE94-5886B4D1DD1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DDDDF2D-A4D0-4E59-A260-C7CC2C4F634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0C56D1E-4A62-4589-AE93-3790E80644D8}"/>
              </a:ext>
            </a:extLst>
          </p:cNvPr>
          <p:cNvSpPr>
            <a:spLocks noGrp="1" noChangeArrowheads="1"/>
          </p:cNvSpPr>
          <p:nvPr>
            <p:ph type="sldNum" sz="quarter" idx="12"/>
          </p:nvPr>
        </p:nvSpPr>
        <p:spPr>
          <a:ln/>
        </p:spPr>
        <p:txBody>
          <a:bodyPr/>
          <a:lstStyle>
            <a:lvl1pPr>
              <a:defRPr/>
            </a:lvl1pPr>
          </a:lstStyle>
          <a:p>
            <a:pPr>
              <a:defRPr/>
            </a:pPr>
            <a:fld id="{5EC7E1B0-9EC0-4677-833D-06C393E8CBD2}" type="slidenum">
              <a:rPr lang="en-US" altLang="zh-TW"/>
              <a:pPr>
                <a:defRPr/>
              </a:pPr>
              <a:t>‹#›</a:t>
            </a:fld>
            <a:endParaRPr lang="en-US" altLang="zh-TW"/>
          </a:p>
        </p:txBody>
      </p:sp>
    </p:spTree>
    <p:extLst>
      <p:ext uri="{BB962C8B-B14F-4D97-AF65-F5344CB8AC3E}">
        <p14:creationId xmlns:p14="http://schemas.microsoft.com/office/powerpoint/2010/main" val="114313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29D06C7-3459-43EE-BDBF-4A89924E2D9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6BF6B9E-0B4B-45FB-A864-4197464B7FF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BE811F5-4019-4B4D-B706-8E4410C0B127}"/>
              </a:ext>
            </a:extLst>
          </p:cNvPr>
          <p:cNvSpPr>
            <a:spLocks noGrp="1" noChangeArrowheads="1"/>
          </p:cNvSpPr>
          <p:nvPr>
            <p:ph type="sldNum" sz="quarter" idx="12"/>
          </p:nvPr>
        </p:nvSpPr>
        <p:spPr>
          <a:ln/>
        </p:spPr>
        <p:txBody>
          <a:bodyPr/>
          <a:lstStyle>
            <a:lvl1pPr>
              <a:defRPr/>
            </a:lvl1pPr>
          </a:lstStyle>
          <a:p>
            <a:pPr>
              <a:defRPr/>
            </a:pPr>
            <a:fld id="{B4CB0E81-DFB2-4306-AE9C-4AA3B3243FE8}" type="slidenum">
              <a:rPr lang="en-US" altLang="zh-TW"/>
              <a:pPr>
                <a:defRPr/>
              </a:pPr>
              <a:t>‹#›</a:t>
            </a:fld>
            <a:endParaRPr lang="en-US" altLang="zh-TW"/>
          </a:p>
        </p:txBody>
      </p:sp>
    </p:spTree>
    <p:extLst>
      <p:ext uri="{BB962C8B-B14F-4D97-AF65-F5344CB8AC3E}">
        <p14:creationId xmlns:p14="http://schemas.microsoft.com/office/powerpoint/2010/main" val="127339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8E9177A2-C34A-44E1-8648-881D74EB1A5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BDFB4D50-31FE-48AC-B9FD-C991E35CF8B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66A76EF-E0B2-452E-8251-600643A077EF}"/>
              </a:ext>
            </a:extLst>
          </p:cNvPr>
          <p:cNvSpPr>
            <a:spLocks noGrp="1" noChangeArrowheads="1"/>
          </p:cNvSpPr>
          <p:nvPr>
            <p:ph type="sldNum" sz="quarter" idx="12"/>
          </p:nvPr>
        </p:nvSpPr>
        <p:spPr>
          <a:ln/>
        </p:spPr>
        <p:txBody>
          <a:bodyPr/>
          <a:lstStyle>
            <a:lvl1pPr>
              <a:defRPr/>
            </a:lvl1pPr>
          </a:lstStyle>
          <a:p>
            <a:pPr>
              <a:defRPr/>
            </a:pPr>
            <a:fld id="{CA41D597-6984-4660-AF26-EA33E11F223F}" type="slidenum">
              <a:rPr lang="en-US" altLang="zh-TW"/>
              <a:pPr>
                <a:defRPr/>
              </a:pPr>
              <a:t>‹#›</a:t>
            </a:fld>
            <a:endParaRPr lang="en-US" altLang="zh-TW"/>
          </a:p>
        </p:txBody>
      </p:sp>
    </p:spTree>
    <p:extLst>
      <p:ext uri="{BB962C8B-B14F-4D97-AF65-F5344CB8AC3E}">
        <p14:creationId xmlns:p14="http://schemas.microsoft.com/office/powerpoint/2010/main" val="2717045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9E49B45A-79A7-423D-BABD-E54649D3D99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862119C8-36DF-42FA-B727-5DF24DC6980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080C2522-B0B4-4E4B-B3AF-A0D1C692CEA0}"/>
              </a:ext>
            </a:extLst>
          </p:cNvPr>
          <p:cNvSpPr>
            <a:spLocks noGrp="1" noChangeArrowheads="1"/>
          </p:cNvSpPr>
          <p:nvPr>
            <p:ph type="sldNum" sz="quarter" idx="12"/>
          </p:nvPr>
        </p:nvSpPr>
        <p:spPr>
          <a:ln/>
        </p:spPr>
        <p:txBody>
          <a:bodyPr/>
          <a:lstStyle>
            <a:lvl1pPr>
              <a:defRPr/>
            </a:lvl1pPr>
          </a:lstStyle>
          <a:p>
            <a:pPr>
              <a:defRPr/>
            </a:pPr>
            <a:fld id="{712A1AEA-4D6F-4016-9F83-E47284FC26B4}" type="slidenum">
              <a:rPr lang="en-US" altLang="zh-TW"/>
              <a:pPr>
                <a:defRPr/>
              </a:pPr>
              <a:t>‹#›</a:t>
            </a:fld>
            <a:endParaRPr lang="en-US" altLang="zh-TW"/>
          </a:p>
        </p:txBody>
      </p:sp>
    </p:spTree>
    <p:extLst>
      <p:ext uri="{BB962C8B-B14F-4D97-AF65-F5344CB8AC3E}">
        <p14:creationId xmlns:p14="http://schemas.microsoft.com/office/powerpoint/2010/main" val="199785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2B6C2190-B7D8-47A4-AA3C-03D15275F74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A8175838-B24A-4816-A95E-A1DF8C40B79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D5F39CCB-44A5-42AA-8734-702871C4AC58}"/>
              </a:ext>
            </a:extLst>
          </p:cNvPr>
          <p:cNvSpPr>
            <a:spLocks noGrp="1" noChangeArrowheads="1"/>
          </p:cNvSpPr>
          <p:nvPr>
            <p:ph type="sldNum" sz="quarter" idx="12"/>
          </p:nvPr>
        </p:nvSpPr>
        <p:spPr>
          <a:ln/>
        </p:spPr>
        <p:txBody>
          <a:bodyPr/>
          <a:lstStyle>
            <a:lvl1pPr>
              <a:defRPr/>
            </a:lvl1pPr>
          </a:lstStyle>
          <a:p>
            <a:pPr>
              <a:defRPr/>
            </a:pPr>
            <a:fld id="{E129834D-F101-4939-A509-4E033B6A97B7}" type="slidenum">
              <a:rPr lang="en-US" altLang="zh-TW"/>
              <a:pPr>
                <a:defRPr/>
              </a:pPr>
              <a:t>‹#›</a:t>
            </a:fld>
            <a:endParaRPr lang="en-US" altLang="zh-TW"/>
          </a:p>
        </p:txBody>
      </p:sp>
    </p:spTree>
    <p:extLst>
      <p:ext uri="{BB962C8B-B14F-4D97-AF65-F5344CB8AC3E}">
        <p14:creationId xmlns:p14="http://schemas.microsoft.com/office/powerpoint/2010/main" val="4194518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2E97AAC2-84E6-484B-BBC1-87E1162493C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E23DA3B7-334A-4D43-9C72-595E8101872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C0D54346-06DF-423C-ADAA-2612E32C8B66}"/>
              </a:ext>
            </a:extLst>
          </p:cNvPr>
          <p:cNvSpPr>
            <a:spLocks noGrp="1" noChangeArrowheads="1"/>
          </p:cNvSpPr>
          <p:nvPr>
            <p:ph type="sldNum" sz="quarter" idx="12"/>
          </p:nvPr>
        </p:nvSpPr>
        <p:spPr>
          <a:ln/>
        </p:spPr>
        <p:txBody>
          <a:bodyPr/>
          <a:lstStyle>
            <a:lvl1pPr>
              <a:defRPr/>
            </a:lvl1pPr>
          </a:lstStyle>
          <a:p>
            <a:pPr>
              <a:defRPr/>
            </a:pPr>
            <a:fld id="{0191CC6C-A0CA-4027-990A-46672CBEF585}" type="slidenum">
              <a:rPr lang="en-US" altLang="zh-TW"/>
              <a:pPr>
                <a:defRPr/>
              </a:pPr>
              <a:t>‹#›</a:t>
            </a:fld>
            <a:endParaRPr lang="en-US" altLang="zh-TW"/>
          </a:p>
        </p:txBody>
      </p:sp>
    </p:spTree>
    <p:extLst>
      <p:ext uri="{BB962C8B-B14F-4D97-AF65-F5344CB8AC3E}">
        <p14:creationId xmlns:p14="http://schemas.microsoft.com/office/powerpoint/2010/main" val="1445630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C324BE-76BA-486B-980E-81AB4E36E4B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E89123F3-9D6B-4447-9C28-A0AAE956E26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EACFF776-9683-47EB-966F-B3733C86815A}"/>
              </a:ext>
            </a:extLst>
          </p:cNvPr>
          <p:cNvSpPr>
            <a:spLocks noGrp="1" noChangeArrowheads="1"/>
          </p:cNvSpPr>
          <p:nvPr>
            <p:ph type="sldNum" sz="quarter" idx="12"/>
          </p:nvPr>
        </p:nvSpPr>
        <p:spPr>
          <a:ln/>
        </p:spPr>
        <p:txBody>
          <a:bodyPr/>
          <a:lstStyle>
            <a:lvl1pPr>
              <a:defRPr/>
            </a:lvl1pPr>
          </a:lstStyle>
          <a:p>
            <a:pPr>
              <a:defRPr/>
            </a:pPr>
            <a:fld id="{8F159C79-ACD3-4E88-9933-C98A0DFFF5FE}" type="slidenum">
              <a:rPr lang="en-US" altLang="zh-TW"/>
              <a:pPr>
                <a:defRPr/>
              </a:pPr>
              <a:t>‹#›</a:t>
            </a:fld>
            <a:endParaRPr lang="en-US" altLang="zh-TW"/>
          </a:p>
        </p:txBody>
      </p:sp>
    </p:spTree>
    <p:extLst>
      <p:ext uri="{BB962C8B-B14F-4D97-AF65-F5344CB8AC3E}">
        <p14:creationId xmlns:p14="http://schemas.microsoft.com/office/powerpoint/2010/main" val="40118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BE7A2BA-EB09-413F-8D13-A2CABB08481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C1E3401-E0DA-4C7C-A41A-CEAB4B05DCF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E8BF680-25AB-43B7-A87A-AAF2426CEA83}"/>
              </a:ext>
            </a:extLst>
          </p:cNvPr>
          <p:cNvSpPr>
            <a:spLocks noGrp="1" noChangeArrowheads="1"/>
          </p:cNvSpPr>
          <p:nvPr>
            <p:ph type="sldNum" sz="quarter" idx="12"/>
          </p:nvPr>
        </p:nvSpPr>
        <p:spPr>
          <a:ln/>
        </p:spPr>
        <p:txBody>
          <a:bodyPr/>
          <a:lstStyle>
            <a:lvl1pPr>
              <a:defRPr/>
            </a:lvl1pPr>
          </a:lstStyle>
          <a:p>
            <a:fld id="{38909520-5D08-4EEA-B917-6A59948C37BD}" type="slidenum">
              <a:rPr lang="en-US" altLang="zh-TW"/>
              <a:pPr/>
              <a:t>‹#›</a:t>
            </a:fld>
            <a:endParaRPr lang="en-US" altLang="zh-TW"/>
          </a:p>
        </p:txBody>
      </p:sp>
    </p:spTree>
    <p:extLst>
      <p:ext uri="{BB962C8B-B14F-4D97-AF65-F5344CB8AC3E}">
        <p14:creationId xmlns:p14="http://schemas.microsoft.com/office/powerpoint/2010/main" val="3219469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8F0E53CD-C280-4967-84A6-B110BEE9EC3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94CDF21-E72A-45C2-A164-7EAFCF85135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7316F7A-3189-4CE2-8E7B-C35F4AA91C7B}"/>
              </a:ext>
            </a:extLst>
          </p:cNvPr>
          <p:cNvSpPr>
            <a:spLocks noGrp="1" noChangeArrowheads="1"/>
          </p:cNvSpPr>
          <p:nvPr>
            <p:ph type="sldNum" sz="quarter" idx="12"/>
          </p:nvPr>
        </p:nvSpPr>
        <p:spPr>
          <a:ln/>
        </p:spPr>
        <p:txBody>
          <a:bodyPr/>
          <a:lstStyle>
            <a:lvl1pPr>
              <a:defRPr/>
            </a:lvl1pPr>
          </a:lstStyle>
          <a:p>
            <a:pPr>
              <a:defRPr/>
            </a:pPr>
            <a:fld id="{45FD4B45-79D1-4A7D-BDB6-BF1062B4DA39}" type="slidenum">
              <a:rPr lang="en-US" altLang="zh-TW"/>
              <a:pPr>
                <a:defRPr/>
              </a:pPr>
              <a:t>‹#›</a:t>
            </a:fld>
            <a:endParaRPr lang="en-US" altLang="zh-TW"/>
          </a:p>
        </p:txBody>
      </p:sp>
    </p:spTree>
    <p:extLst>
      <p:ext uri="{BB962C8B-B14F-4D97-AF65-F5344CB8AC3E}">
        <p14:creationId xmlns:p14="http://schemas.microsoft.com/office/powerpoint/2010/main" val="2655346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83388CA-0573-45D1-A517-B20DFCB2B7D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EA69F143-C875-4288-988B-542E2845314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F4C82513-1482-442C-BBD3-5B0B7D8176C5}"/>
              </a:ext>
            </a:extLst>
          </p:cNvPr>
          <p:cNvSpPr>
            <a:spLocks noGrp="1" noChangeArrowheads="1"/>
          </p:cNvSpPr>
          <p:nvPr>
            <p:ph type="sldNum" sz="quarter" idx="12"/>
          </p:nvPr>
        </p:nvSpPr>
        <p:spPr>
          <a:ln/>
        </p:spPr>
        <p:txBody>
          <a:bodyPr/>
          <a:lstStyle>
            <a:lvl1pPr>
              <a:defRPr/>
            </a:lvl1pPr>
          </a:lstStyle>
          <a:p>
            <a:pPr>
              <a:defRPr/>
            </a:pPr>
            <a:fld id="{537947DF-BC88-40C0-9353-24BDAEA45DE8}" type="slidenum">
              <a:rPr lang="en-US" altLang="zh-TW"/>
              <a:pPr>
                <a:defRPr/>
              </a:pPr>
              <a:t>‹#›</a:t>
            </a:fld>
            <a:endParaRPr lang="en-US" altLang="zh-TW"/>
          </a:p>
        </p:txBody>
      </p:sp>
    </p:spTree>
    <p:extLst>
      <p:ext uri="{BB962C8B-B14F-4D97-AF65-F5344CB8AC3E}">
        <p14:creationId xmlns:p14="http://schemas.microsoft.com/office/powerpoint/2010/main" val="326704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EDD8ACC6-807A-49E8-9ECF-13CBA1ACB62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1BBF968-5610-4FA2-B40B-EB7AB4ECFC4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47973E8-C92D-48E3-821D-4C92728F0D28}"/>
              </a:ext>
            </a:extLst>
          </p:cNvPr>
          <p:cNvSpPr>
            <a:spLocks noGrp="1" noChangeArrowheads="1"/>
          </p:cNvSpPr>
          <p:nvPr>
            <p:ph type="sldNum" sz="quarter" idx="12"/>
          </p:nvPr>
        </p:nvSpPr>
        <p:spPr>
          <a:ln/>
        </p:spPr>
        <p:txBody>
          <a:bodyPr/>
          <a:lstStyle>
            <a:lvl1pPr>
              <a:defRPr/>
            </a:lvl1pPr>
          </a:lstStyle>
          <a:p>
            <a:pPr>
              <a:defRPr/>
            </a:pPr>
            <a:fld id="{350875DF-0258-4B1E-AE58-D16AB59FAA1C}" type="slidenum">
              <a:rPr lang="en-US" altLang="zh-TW"/>
              <a:pPr>
                <a:defRPr/>
              </a:pPr>
              <a:t>‹#›</a:t>
            </a:fld>
            <a:endParaRPr lang="en-US" altLang="zh-TW"/>
          </a:p>
        </p:txBody>
      </p:sp>
    </p:spTree>
    <p:extLst>
      <p:ext uri="{BB962C8B-B14F-4D97-AF65-F5344CB8AC3E}">
        <p14:creationId xmlns:p14="http://schemas.microsoft.com/office/powerpoint/2010/main" val="4280246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C1B7CE2C-C4D3-4296-86BD-3CEC538103C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592A1A18-24EE-4687-84FE-BE52AC3A4AD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21EB7C7-8865-4B33-B590-1AD14BA0FD52}"/>
              </a:ext>
            </a:extLst>
          </p:cNvPr>
          <p:cNvSpPr>
            <a:spLocks noGrp="1" noChangeArrowheads="1"/>
          </p:cNvSpPr>
          <p:nvPr>
            <p:ph type="sldNum" sz="quarter" idx="12"/>
          </p:nvPr>
        </p:nvSpPr>
        <p:spPr>
          <a:ln/>
        </p:spPr>
        <p:txBody>
          <a:bodyPr/>
          <a:lstStyle>
            <a:lvl1pPr>
              <a:defRPr/>
            </a:lvl1pPr>
          </a:lstStyle>
          <a:p>
            <a:pPr>
              <a:defRPr/>
            </a:pPr>
            <a:fld id="{B9C70BC3-87AB-427B-8EB5-B328C341088F}" type="slidenum">
              <a:rPr lang="en-US" altLang="zh-TW"/>
              <a:pPr>
                <a:defRPr/>
              </a:pPr>
              <a:t>‹#›</a:t>
            </a:fld>
            <a:endParaRPr lang="en-US" altLang="zh-TW"/>
          </a:p>
        </p:txBody>
      </p:sp>
    </p:spTree>
    <p:extLst>
      <p:ext uri="{BB962C8B-B14F-4D97-AF65-F5344CB8AC3E}">
        <p14:creationId xmlns:p14="http://schemas.microsoft.com/office/powerpoint/2010/main" val="3345724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5C21496E-CFB8-41B2-99FF-209219A0CF7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2CAF5126-36A8-4015-8F44-4312344D549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1A636E4B-755D-4F63-AACA-D6D303B1EFE5}"/>
              </a:ext>
            </a:extLst>
          </p:cNvPr>
          <p:cNvSpPr>
            <a:spLocks noGrp="1" noChangeArrowheads="1"/>
          </p:cNvSpPr>
          <p:nvPr>
            <p:ph type="sldNum" sz="quarter" idx="12"/>
          </p:nvPr>
        </p:nvSpPr>
        <p:spPr>
          <a:ln/>
        </p:spPr>
        <p:txBody>
          <a:bodyPr/>
          <a:lstStyle>
            <a:lvl1pPr>
              <a:defRPr/>
            </a:lvl1pPr>
          </a:lstStyle>
          <a:p>
            <a:pPr>
              <a:defRPr/>
            </a:pPr>
            <a:fld id="{A9776579-D0D8-41F4-9A27-2FEDCB48679C}" type="slidenum">
              <a:rPr lang="en-US" altLang="zh-TW"/>
              <a:pPr>
                <a:defRPr/>
              </a:pPr>
              <a:t>‹#›</a:t>
            </a:fld>
            <a:endParaRPr lang="en-US" altLang="zh-TW"/>
          </a:p>
        </p:txBody>
      </p:sp>
    </p:spTree>
    <p:extLst>
      <p:ext uri="{BB962C8B-B14F-4D97-AF65-F5344CB8AC3E}">
        <p14:creationId xmlns:p14="http://schemas.microsoft.com/office/powerpoint/2010/main" val="949663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2C0CDCD5-D5E2-4CE3-A3C6-170DE79472E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0C51A3D-E9ED-4782-AB80-6BD26AE8D83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54DEE6A-62DC-4600-B4DA-68F78EF7E601}"/>
              </a:ext>
            </a:extLst>
          </p:cNvPr>
          <p:cNvSpPr>
            <a:spLocks noGrp="1" noChangeArrowheads="1"/>
          </p:cNvSpPr>
          <p:nvPr>
            <p:ph type="sldNum" sz="quarter" idx="12"/>
          </p:nvPr>
        </p:nvSpPr>
        <p:spPr>
          <a:ln/>
        </p:spPr>
        <p:txBody>
          <a:bodyPr/>
          <a:lstStyle>
            <a:lvl1pPr>
              <a:defRPr/>
            </a:lvl1pPr>
          </a:lstStyle>
          <a:p>
            <a:pPr>
              <a:defRPr/>
            </a:pPr>
            <a:fld id="{C1ACFB33-66AE-4761-AA9F-3D0EF35FB7A3}" type="slidenum">
              <a:rPr lang="en-US" altLang="zh-TW"/>
              <a:pPr>
                <a:defRPr/>
              </a:pPr>
              <a:t>‹#›</a:t>
            </a:fld>
            <a:endParaRPr lang="en-US" altLang="zh-TW" dirty="0"/>
          </a:p>
        </p:txBody>
      </p:sp>
    </p:spTree>
    <p:extLst>
      <p:ext uri="{BB962C8B-B14F-4D97-AF65-F5344CB8AC3E}">
        <p14:creationId xmlns:p14="http://schemas.microsoft.com/office/powerpoint/2010/main" val="2226524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7B935400-DEE6-4E73-9D6E-6A352BD7F6C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FD30E48A-0600-4651-822A-0E4D0DF5B9E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046F01D-6908-4DCB-A59C-B34B94134C9C}"/>
              </a:ext>
            </a:extLst>
          </p:cNvPr>
          <p:cNvSpPr>
            <a:spLocks noGrp="1" noChangeArrowheads="1"/>
          </p:cNvSpPr>
          <p:nvPr>
            <p:ph type="sldNum" sz="quarter" idx="12"/>
          </p:nvPr>
        </p:nvSpPr>
        <p:spPr>
          <a:ln/>
        </p:spPr>
        <p:txBody>
          <a:bodyPr/>
          <a:lstStyle>
            <a:lvl1pPr>
              <a:defRPr/>
            </a:lvl1pPr>
          </a:lstStyle>
          <a:p>
            <a:pPr>
              <a:defRPr/>
            </a:pPr>
            <a:fld id="{2C6898D9-6D34-427B-A175-3F8F79533FE7}" type="slidenum">
              <a:rPr lang="en-US" altLang="zh-TW"/>
              <a:pPr>
                <a:defRPr/>
              </a:pPr>
              <a:t>‹#›</a:t>
            </a:fld>
            <a:endParaRPr lang="en-US" altLang="zh-TW" dirty="0"/>
          </a:p>
        </p:txBody>
      </p:sp>
    </p:spTree>
    <p:extLst>
      <p:ext uri="{BB962C8B-B14F-4D97-AF65-F5344CB8AC3E}">
        <p14:creationId xmlns:p14="http://schemas.microsoft.com/office/powerpoint/2010/main" val="3587264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3C8C40A9-0042-468A-9DE6-03F7A61E34A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9ACDCFD2-752C-4B66-9D4D-B7234703E5A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C4830C6-23FD-4551-B3E4-4DF5337C4643}"/>
              </a:ext>
            </a:extLst>
          </p:cNvPr>
          <p:cNvSpPr>
            <a:spLocks noGrp="1" noChangeArrowheads="1"/>
          </p:cNvSpPr>
          <p:nvPr>
            <p:ph type="sldNum" sz="quarter" idx="12"/>
          </p:nvPr>
        </p:nvSpPr>
        <p:spPr>
          <a:ln/>
        </p:spPr>
        <p:txBody>
          <a:bodyPr/>
          <a:lstStyle>
            <a:lvl1pPr>
              <a:defRPr/>
            </a:lvl1pPr>
          </a:lstStyle>
          <a:p>
            <a:pPr>
              <a:defRPr/>
            </a:pPr>
            <a:fld id="{DE256AE6-53BA-4AD1-96BE-CBD8E317ED01}" type="slidenum">
              <a:rPr lang="en-US" altLang="zh-TW"/>
              <a:pPr>
                <a:defRPr/>
              </a:pPr>
              <a:t>‹#›</a:t>
            </a:fld>
            <a:endParaRPr lang="en-US" altLang="zh-TW" dirty="0"/>
          </a:p>
        </p:txBody>
      </p:sp>
    </p:spTree>
    <p:extLst>
      <p:ext uri="{BB962C8B-B14F-4D97-AF65-F5344CB8AC3E}">
        <p14:creationId xmlns:p14="http://schemas.microsoft.com/office/powerpoint/2010/main" val="199041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B97CA4D6-D06E-4ABC-8D20-758F5AD204D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A9247F37-2294-4564-A5FA-B766B8A1A7A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4C5F699-42FA-4199-9AD9-B62E938FA155}"/>
              </a:ext>
            </a:extLst>
          </p:cNvPr>
          <p:cNvSpPr>
            <a:spLocks noGrp="1" noChangeArrowheads="1"/>
          </p:cNvSpPr>
          <p:nvPr>
            <p:ph type="sldNum" sz="quarter" idx="12"/>
          </p:nvPr>
        </p:nvSpPr>
        <p:spPr>
          <a:ln/>
        </p:spPr>
        <p:txBody>
          <a:bodyPr/>
          <a:lstStyle>
            <a:lvl1pPr>
              <a:defRPr/>
            </a:lvl1pPr>
          </a:lstStyle>
          <a:p>
            <a:pPr>
              <a:defRPr/>
            </a:pPr>
            <a:fld id="{DC162906-E67E-42C7-8B51-4369FA010975}" type="slidenum">
              <a:rPr lang="en-US" altLang="zh-TW"/>
              <a:pPr>
                <a:defRPr/>
              </a:pPr>
              <a:t>‹#›</a:t>
            </a:fld>
            <a:endParaRPr lang="en-US" altLang="zh-TW" dirty="0"/>
          </a:p>
        </p:txBody>
      </p:sp>
    </p:spTree>
    <p:extLst>
      <p:ext uri="{BB962C8B-B14F-4D97-AF65-F5344CB8AC3E}">
        <p14:creationId xmlns:p14="http://schemas.microsoft.com/office/powerpoint/2010/main" val="1962199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119B05F9-768D-4393-9467-5B17D4D79B9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51315398-8CF6-4C64-BE9F-A1FE8764FE2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5CF6EF85-0F1E-494C-80D7-D262F1847E75}"/>
              </a:ext>
            </a:extLst>
          </p:cNvPr>
          <p:cNvSpPr>
            <a:spLocks noGrp="1" noChangeArrowheads="1"/>
          </p:cNvSpPr>
          <p:nvPr>
            <p:ph type="sldNum" sz="quarter" idx="12"/>
          </p:nvPr>
        </p:nvSpPr>
        <p:spPr>
          <a:ln/>
        </p:spPr>
        <p:txBody>
          <a:bodyPr/>
          <a:lstStyle>
            <a:lvl1pPr>
              <a:defRPr/>
            </a:lvl1pPr>
          </a:lstStyle>
          <a:p>
            <a:pPr>
              <a:defRPr/>
            </a:pPr>
            <a:fld id="{D9D2F170-E9EA-47C9-8509-C494A7C34CCA}" type="slidenum">
              <a:rPr lang="en-US" altLang="zh-TW"/>
              <a:pPr>
                <a:defRPr/>
              </a:pPr>
              <a:t>‹#›</a:t>
            </a:fld>
            <a:endParaRPr lang="en-US" altLang="zh-TW" dirty="0"/>
          </a:p>
        </p:txBody>
      </p:sp>
    </p:spTree>
    <p:extLst>
      <p:ext uri="{BB962C8B-B14F-4D97-AF65-F5344CB8AC3E}">
        <p14:creationId xmlns:p14="http://schemas.microsoft.com/office/powerpoint/2010/main" val="227194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06409627-6BD5-4314-9E1E-D18584C2BAC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6BD1EF38-E3B7-46A4-B80C-2F1222D14FA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99F67AB-5564-442C-A050-1915E1C721E7}"/>
              </a:ext>
            </a:extLst>
          </p:cNvPr>
          <p:cNvSpPr>
            <a:spLocks noGrp="1" noChangeArrowheads="1"/>
          </p:cNvSpPr>
          <p:nvPr>
            <p:ph type="sldNum" sz="quarter" idx="12"/>
          </p:nvPr>
        </p:nvSpPr>
        <p:spPr>
          <a:ln/>
        </p:spPr>
        <p:txBody>
          <a:bodyPr/>
          <a:lstStyle>
            <a:lvl1pPr>
              <a:defRPr/>
            </a:lvl1pPr>
          </a:lstStyle>
          <a:p>
            <a:fld id="{2973C09F-C630-4253-95B7-64CE41D1C284}" type="slidenum">
              <a:rPr lang="en-US" altLang="zh-TW"/>
              <a:pPr/>
              <a:t>‹#›</a:t>
            </a:fld>
            <a:endParaRPr lang="en-US" altLang="zh-TW"/>
          </a:p>
        </p:txBody>
      </p:sp>
    </p:spTree>
    <p:extLst>
      <p:ext uri="{BB962C8B-B14F-4D97-AF65-F5344CB8AC3E}">
        <p14:creationId xmlns:p14="http://schemas.microsoft.com/office/powerpoint/2010/main" val="3157284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6E3B0323-734E-434D-8F60-96E47466DFA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5873FDC4-BF83-412F-B448-EA14B4AD467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3EAF4A78-349B-4809-AAFD-2A7AA42A1B0E}"/>
              </a:ext>
            </a:extLst>
          </p:cNvPr>
          <p:cNvSpPr>
            <a:spLocks noGrp="1" noChangeArrowheads="1"/>
          </p:cNvSpPr>
          <p:nvPr>
            <p:ph type="sldNum" sz="quarter" idx="12"/>
          </p:nvPr>
        </p:nvSpPr>
        <p:spPr>
          <a:ln/>
        </p:spPr>
        <p:txBody>
          <a:bodyPr/>
          <a:lstStyle>
            <a:lvl1pPr>
              <a:defRPr/>
            </a:lvl1pPr>
          </a:lstStyle>
          <a:p>
            <a:pPr>
              <a:defRPr/>
            </a:pPr>
            <a:fld id="{DED68D50-6BC1-4D0C-B3E8-65A44DD2B5FD}" type="slidenum">
              <a:rPr lang="en-US" altLang="zh-TW"/>
              <a:pPr>
                <a:defRPr/>
              </a:pPr>
              <a:t>‹#›</a:t>
            </a:fld>
            <a:endParaRPr lang="en-US" altLang="zh-TW" dirty="0"/>
          </a:p>
        </p:txBody>
      </p:sp>
    </p:spTree>
    <p:extLst>
      <p:ext uri="{BB962C8B-B14F-4D97-AF65-F5344CB8AC3E}">
        <p14:creationId xmlns:p14="http://schemas.microsoft.com/office/powerpoint/2010/main" val="1580486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ED0D9D-BC01-4C03-B58A-4B0908F268C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D30BAA7C-8985-4094-9D2E-8BEFA24D98E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CCBB7E63-4B51-4E52-98B6-7E8B4FA453A8}"/>
              </a:ext>
            </a:extLst>
          </p:cNvPr>
          <p:cNvSpPr>
            <a:spLocks noGrp="1" noChangeArrowheads="1"/>
          </p:cNvSpPr>
          <p:nvPr>
            <p:ph type="sldNum" sz="quarter" idx="12"/>
          </p:nvPr>
        </p:nvSpPr>
        <p:spPr>
          <a:ln/>
        </p:spPr>
        <p:txBody>
          <a:bodyPr/>
          <a:lstStyle>
            <a:lvl1pPr>
              <a:defRPr/>
            </a:lvl1pPr>
          </a:lstStyle>
          <a:p>
            <a:pPr>
              <a:defRPr/>
            </a:pPr>
            <a:fld id="{BC45ED24-D404-4716-B68D-8AAFA5115618}" type="slidenum">
              <a:rPr lang="en-US" altLang="zh-TW"/>
              <a:pPr>
                <a:defRPr/>
              </a:pPr>
              <a:t>‹#›</a:t>
            </a:fld>
            <a:endParaRPr lang="en-US" altLang="zh-TW" dirty="0"/>
          </a:p>
        </p:txBody>
      </p:sp>
    </p:spTree>
    <p:extLst>
      <p:ext uri="{BB962C8B-B14F-4D97-AF65-F5344CB8AC3E}">
        <p14:creationId xmlns:p14="http://schemas.microsoft.com/office/powerpoint/2010/main" val="318257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EC44E71E-EF4F-4270-B795-D022584BF11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F8E5FF2-C928-4B5B-A9CB-687DDF46FFD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303CB962-50E8-40B4-83E3-33DE21473A9A}"/>
              </a:ext>
            </a:extLst>
          </p:cNvPr>
          <p:cNvSpPr>
            <a:spLocks noGrp="1" noChangeArrowheads="1"/>
          </p:cNvSpPr>
          <p:nvPr>
            <p:ph type="sldNum" sz="quarter" idx="12"/>
          </p:nvPr>
        </p:nvSpPr>
        <p:spPr>
          <a:ln/>
        </p:spPr>
        <p:txBody>
          <a:bodyPr/>
          <a:lstStyle>
            <a:lvl1pPr>
              <a:defRPr/>
            </a:lvl1pPr>
          </a:lstStyle>
          <a:p>
            <a:pPr>
              <a:defRPr/>
            </a:pPr>
            <a:fld id="{2CC51CC9-E450-40E6-A421-720701B08DD6}" type="slidenum">
              <a:rPr lang="en-US" altLang="zh-TW"/>
              <a:pPr>
                <a:defRPr/>
              </a:pPr>
              <a:t>‹#›</a:t>
            </a:fld>
            <a:endParaRPr lang="en-US" altLang="zh-TW" dirty="0"/>
          </a:p>
        </p:txBody>
      </p:sp>
    </p:spTree>
    <p:extLst>
      <p:ext uri="{BB962C8B-B14F-4D97-AF65-F5344CB8AC3E}">
        <p14:creationId xmlns:p14="http://schemas.microsoft.com/office/powerpoint/2010/main" val="2393324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00B761CC-DB91-45A8-83DC-5DB8A89D5FA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BEEE00F-21D5-41F8-8AB2-81E620C196A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452FE92D-4FE3-4280-B8B9-85593F6F591C}"/>
              </a:ext>
            </a:extLst>
          </p:cNvPr>
          <p:cNvSpPr>
            <a:spLocks noGrp="1" noChangeArrowheads="1"/>
          </p:cNvSpPr>
          <p:nvPr>
            <p:ph type="sldNum" sz="quarter" idx="12"/>
          </p:nvPr>
        </p:nvSpPr>
        <p:spPr>
          <a:ln/>
        </p:spPr>
        <p:txBody>
          <a:bodyPr/>
          <a:lstStyle>
            <a:lvl1pPr>
              <a:defRPr/>
            </a:lvl1pPr>
          </a:lstStyle>
          <a:p>
            <a:pPr>
              <a:defRPr/>
            </a:pPr>
            <a:fld id="{322418ED-E33F-4EB6-8E96-D8D275F85CE3}" type="slidenum">
              <a:rPr lang="en-US" altLang="zh-TW"/>
              <a:pPr>
                <a:defRPr/>
              </a:pPr>
              <a:t>‹#›</a:t>
            </a:fld>
            <a:endParaRPr lang="en-US" altLang="zh-TW" dirty="0"/>
          </a:p>
        </p:txBody>
      </p:sp>
    </p:spTree>
    <p:extLst>
      <p:ext uri="{BB962C8B-B14F-4D97-AF65-F5344CB8AC3E}">
        <p14:creationId xmlns:p14="http://schemas.microsoft.com/office/powerpoint/2010/main" val="2484066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399BEA5C-ED4E-4088-99AB-E033DEB952F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C999E05-DD48-4FD9-A9EC-BB64F5EF173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4CEF0CB-128E-47FF-B9EA-D364BE676E7C}"/>
              </a:ext>
            </a:extLst>
          </p:cNvPr>
          <p:cNvSpPr>
            <a:spLocks noGrp="1" noChangeArrowheads="1"/>
          </p:cNvSpPr>
          <p:nvPr>
            <p:ph type="sldNum" sz="quarter" idx="12"/>
          </p:nvPr>
        </p:nvSpPr>
        <p:spPr>
          <a:ln/>
        </p:spPr>
        <p:txBody>
          <a:bodyPr/>
          <a:lstStyle>
            <a:lvl1pPr>
              <a:defRPr/>
            </a:lvl1pPr>
          </a:lstStyle>
          <a:p>
            <a:pPr>
              <a:defRPr/>
            </a:pPr>
            <a:fld id="{073F7B72-E9B7-4954-B531-0F73789373A9}" type="slidenum">
              <a:rPr lang="en-US" altLang="zh-TW"/>
              <a:pPr>
                <a:defRPr/>
              </a:pPr>
              <a:t>‹#›</a:t>
            </a:fld>
            <a:endParaRPr lang="en-US" altLang="zh-TW" dirty="0"/>
          </a:p>
        </p:txBody>
      </p:sp>
    </p:spTree>
    <p:extLst>
      <p:ext uri="{BB962C8B-B14F-4D97-AF65-F5344CB8AC3E}">
        <p14:creationId xmlns:p14="http://schemas.microsoft.com/office/powerpoint/2010/main" val="2298189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5E7087-6D1F-4A21-8AC1-4190A94C343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DFBD219-5288-49D2-B322-CED1BBE00BE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C935C8F1-7D60-4B5F-A09A-007D26337638}"/>
              </a:ext>
            </a:extLst>
          </p:cNvPr>
          <p:cNvSpPr>
            <a:spLocks noGrp="1" noChangeArrowheads="1"/>
          </p:cNvSpPr>
          <p:nvPr>
            <p:ph type="sldNum" sz="quarter" idx="12"/>
          </p:nvPr>
        </p:nvSpPr>
        <p:spPr>
          <a:ln/>
        </p:spPr>
        <p:txBody>
          <a:bodyPr/>
          <a:lstStyle>
            <a:lvl1pPr>
              <a:defRPr/>
            </a:lvl1pPr>
          </a:lstStyle>
          <a:p>
            <a:pPr>
              <a:defRPr/>
            </a:pPr>
            <a:fld id="{CEBCF33B-62FF-4DD4-9C7D-5AB8784A8D97}" type="slidenum">
              <a:rPr lang="en-US" altLang="zh-TW"/>
              <a:pPr>
                <a:defRPr/>
              </a:pPr>
              <a:t>‹#›</a:t>
            </a:fld>
            <a:endParaRPr lang="en-US" altLang="zh-TW" dirty="0"/>
          </a:p>
        </p:txBody>
      </p:sp>
    </p:spTree>
    <p:extLst>
      <p:ext uri="{BB962C8B-B14F-4D97-AF65-F5344CB8AC3E}">
        <p14:creationId xmlns:p14="http://schemas.microsoft.com/office/powerpoint/2010/main" val="410614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84543C6E-646C-4A56-A568-DCEF1898FF8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9E097579-A445-404A-9C2E-D3F5667ADFA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557836CB-2679-4F3B-A10E-B0A7D34EE695}"/>
              </a:ext>
            </a:extLst>
          </p:cNvPr>
          <p:cNvSpPr>
            <a:spLocks noGrp="1" noChangeArrowheads="1"/>
          </p:cNvSpPr>
          <p:nvPr>
            <p:ph type="sldNum" sz="quarter" idx="12"/>
          </p:nvPr>
        </p:nvSpPr>
        <p:spPr>
          <a:ln/>
        </p:spPr>
        <p:txBody>
          <a:bodyPr/>
          <a:lstStyle>
            <a:lvl1pPr>
              <a:defRPr/>
            </a:lvl1pPr>
          </a:lstStyle>
          <a:p>
            <a:fld id="{DE0D97C0-9900-4766-844D-99AF0F7A598C}" type="slidenum">
              <a:rPr lang="en-US" altLang="zh-TW"/>
              <a:pPr/>
              <a:t>‹#›</a:t>
            </a:fld>
            <a:endParaRPr lang="en-US" altLang="zh-TW"/>
          </a:p>
        </p:txBody>
      </p:sp>
    </p:spTree>
    <p:extLst>
      <p:ext uri="{BB962C8B-B14F-4D97-AF65-F5344CB8AC3E}">
        <p14:creationId xmlns:p14="http://schemas.microsoft.com/office/powerpoint/2010/main" val="23128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F3DEFBF4-078F-4966-BE1D-265E1F15DBC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E014BE9B-110F-4633-935E-56B8EC345BA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A8020874-BFA7-4F79-9EEA-71D17C1427F7}"/>
              </a:ext>
            </a:extLst>
          </p:cNvPr>
          <p:cNvSpPr>
            <a:spLocks noGrp="1" noChangeArrowheads="1"/>
          </p:cNvSpPr>
          <p:nvPr>
            <p:ph type="sldNum" sz="quarter" idx="12"/>
          </p:nvPr>
        </p:nvSpPr>
        <p:spPr>
          <a:ln/>
        </p:spPr>
        <p:txBody>
          <a:bodyPr/>
          <a:lstStyle>
            <a:lvl1pPr>
              <a:defRPr/>
            </a:lvl1pPr>
          </a:lstStyle>
          <a:p>
            <a:fld id="{3BDF69A0-4600-4BEB-83B2-301BEF624616}" type="slidenum">
              <a:rPr lang="en-US" altLang="zh-TW"/>
              <a:pPr/>
              <a:t>‹#›</a:t>
            </a:fld>
            <a:endParaRPr lang="en-US" altLang="zh-TW"/>
          </a:p>
        </p:txBody>
      </p:sp>
    </p:spTree>
    <p:extLst>
      <p:ext uri="{BB962C8B-B14F-4D97-AF65-F5344CB8AC3E}">
        <p14:creationId xmlns:p14="http://schemas.microsoft.com/office/powerpoint/2010/main" val="290107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DD9B7BFF-007E-484A-BBCA-CF9102304E5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FCF2C31F-F6D7-452E-AF76-6441258C45F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AA9315B6-8018-4AC2-9084-FEAB60990D4D}"/>
              </a:ext>
            </a:extLst>
          </p:cNvPr>
          <p:cNvSpPr>
            <a:spLocks noGrp="1" noChangeArrowheads="1"/>
          </p:cNvSpPr>
          <p:nvPr>
            <p:ph type="sldNum" sz="quarter" idx="12"/>
          </p:nvPr>
        </p:nvSpPr>
        <p:spPr>
          <a:ln/>
        </p:spPr>
        <p:txBody>
          <a:bodyPr/>
          <a:lstStyle>
            <a:lvl1pPr>
              <a:defRPr/>
            </a:lvl1pPr>
          </a:lstStyle>
          <a:p>
            <a:fld id="{A8260FEF-D8F4-425E-809D-72E9AD6BBDFC}" type="slidenum">
              <a:rPr lang="en-US" altLang="zh-TW"/>
              <a:pPr/>
              <a:t>‹#›</a:t>
            </a:fld>
            <a:endParaRPr lang="en-US" altLang="zh-TW"/>
          </a:p>
        </p:txBody>
      </p:sp>
    </p:spTree>
    <p:extLst>
      <p:ext uri="{BB962C8B-B14F-4D97-AF65-F5344CB8AC3E}">
        <p14:creationId xmlns:p14="http://schemas.microsoft.com/office/powerpoint/2010/main" val="2798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4EAB4A-C4DB-45B9-A12C-4E783868C69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D17D0FD3-4A4E-40DE-BADF-521FE3767B7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32C76135-7344-43D1-A5F5-349344A7032D}"/>
              </a:ext>
            </a:extLst>
          </p:cNvPr>
          <p:cNvSpPr>
            <a:spLocks noGrp="1" noChangeArrowheads="1"/>
          </p:cNvSpPr>
          <p:nvPr>
            <p:ph type="sldNum" sz="quarter" idx="12"/>
          </p:nvPr>
        </p:nvSpPr>
        <p:spPr>
          <a:ln/>
        </p:spPr>
        <p:txBody>
          <a:bodyPr/>
          <a:lstStyle>
            <a:lvl1pPr>
              <a:defRPr/>
            </a:lvl1pPr>
          </a:lstStyle>
          <a:p>
            <a:fld id="{B7D1E05D-CA04-496B-A340-054554C63C5B}" type="slidenum">
              <a:rPr lang="en-US" altLang="zh-TW"/>
              <a:pPr/>
              <a:t>‹#›</a:t>
            </a:fld>
            <a:endParaRPr lang="en-US" altLang="zh-TW"/>
          </a:p>
        </p:txBody>
      </p:sp>
    </p:spTree>
    <p:extLst>
      <p:ext uri="{BB962C8B-B14F-4D97-AF65-F5344CB8AC3E}">
        <p14:creationId xmlns:p14="http://schemas.microsoft.com/office/powerpoint/2010/main" val="411368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6B1EDF9E-D669-4425-ADD5-6E3BD3A638C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56950CD-26F8-41D5-A899-E222F7A6EAD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B577EA79-5160-426B-8863-A1B97CF6321C}"/>
              </a:ext>
            </a:extLst>
          </p:cNvPr>
          <p:cNvSpPr>
            <a:spLocks noGrp="1" noChangeArrowheads="1"/>
          </p:cNvSpPr>
          <p:nvPr>
            <p:ph type="sldNum" sz="quarter" idx="12"/>
          </p:nvPr>
        </p:nvSpPr>
        <p:spPr>
          <a:ln/>
        </p:spPr>
        <p:txBody>
          <a:bodyPr/>
          <a:lstStyle>
            <a:lvl1pPr>
              <a:defRPr/>
            </a:lvl1pPr>
          </a:lstStyle>
          <a:p>
            <a:fld id="{1A7E31DD-301C-4C39-B2D6-AF24263E4746}" type="slidenum">
              <a:rPr lang="en-US" altLang="zh-TW"/>
              <a:pPr/>
              <a:t>‹#›</a:t>
            </a:fld>
            <a:endParaRPr lang="en-US" altLang="zh-TW"/>
          </a:p>
        </p:txBody>
      </p:sp>
    </p:spTree>
    <p:extLst>
      <p:ext uri="{BB962C8B-B14F-4D97-AF65-F5344CB8AC3E}">
        <p14:creationId xmlns:p14="http://schemas.microsoft.com/office/powerpoint/2010/main" val="396018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CD1485E0-93B6-49F3-A808-098C7D4D57F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F7A962A8-7460-4961-8096-D5E371A7F6A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C9021C9-4693-4AE8-8C57-CDC70404053F}"/>
              </a:ext>
            </a:extLst>
          </p:cNvPr>
          <p:cNvSpPr>
            <a:spLocks noGrp="1" noChangeArrowheads="1"/>
          </p:cNvSpPr>
          <p:nvPr>
            <p:ph type="sldNum" sz="quarter" idx="12"/>
          </p:nvPr>
        </p:nvSpPr>
        <p:spPr>
          <a:ln/>
        </p:spPr>
        <p:txBody>
          <a:bodyPr/>
          <a:lstStyle>
            <a:lvl1pPr>
              <a:defRPr/>
            </a:lvl1pPr>
          </a:lstStyle>
          <a:p>
            <a:fld id="{0F0BA19C-AFAE-4D59-8A63-A0B75D146332}" type="slidenum">
              <a:rPr lang="en-US" altLang="zh-TW"/>
              <a:pPr/>
              <a:t>‹#›</a:t>
            </a:fld>
            <a:endParaRPr lang="en-US" altLang="zh-TW"/>
          </a:p>
        </p:txBody>
      </p:sp>
    </p:spTree>
    <p:extLst>
      <p:ext uri="{BB962C8B-B14F-4D97-AF65-F5344CB8AC3E}">
        <p14:creationId xmlns:p14="http://schemas.microsoft.com/office/powerpoint/2010/main" val="27812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37D063-4201-4DDD-8C98-721122B13AD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2BAA56B9-EA47-4D66-A68C-8FD5ED558BB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7FCB0533-E29F-4BFF-B4A9-638CB21BEBF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F4BBB641-C9C2-44E6-943C-13EBBEF637E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074B1C0B-7A95-411D-B128-E9F2DC7CC51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10F248A-87A1-427F-B78A-0DC1C167CFC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9610" r:id="rId1"/>
    <p:sldLayoutId id="2147489611" r:id="rId2"/>
    <p:sldLayoutId id="2147489612" r:id="rId3"/>
    <p:sldLayoutId id="2147489613" r:id="rId4"/>
    <p:sldLayoutId id="2147489614" r:id="rId5"/>
    <p:sldLayoutId id="2147489615" r:id="rId6"/>
    <p:sldLayoutId id="2147489616" r:id="rId7"/>
    <p:sldLayoutId id="2147489617" r:id="rId8"/>
    <p:sldLayoutId id="2147489618" r:id="rId9"/>
    <p:sldLayoutId id="2147489619" r:id="rId10"/>
    <p:sldLayoutId id="2147489620" r:id="rId11"/>
    <p:sldLayoutId id="214748962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BB812B-2E24-41A0-9A27-78890B390E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F9C79FC5-EE04-4592-BB61-B22F27696F5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307F321D-9606-4D70-9405-0033F23F511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charset="-120"/>
              </a:defRPr>
            </a:lvl1pPr>
          </a:lstStyle>
          <a:p>
            <a:pPr>
              <a:defRPr/>
            </a:pPr>
            <a:endParaRPr lang="en-US" altLang="zh-TW"/>
          </a:p>
        </p:txBody>
      </p:sp>
      <p:sp>
        <p:nvSpPr>
          <p:cNvPr id="1029" name="Rectangle 5">
            <a:extLst>
              <a:ext uri="{FF2B5EF4-FFF2-40B4-BE49-F238E27FC236}">
                <a16:creationId xmlns:a16="http://schemas.microsoft.com/office/drawing/2014/main" id="{146A29E0-4F27-4F67-9CB5-8C3ED457E03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charset="-120"/>
              </a:defRPr>
            </a:lvl1pPr>
          </a:lstStyle>
          <a:p>
            <a:pPr>
              <a:defRPr/>
            </a:pPr>
            <a:endParaRPr lang="en-US" altLang="zh-TW"/>
          </a:p>
        </p:txBody>
      </p:sp>
      <p:sp>
        <p:nvSpPr>
          <p:cNvPr id="1030" name="Rectangle 6">
            <a:extLst>
              <a:ext uri="{FF2B5EF4-FFF2-40B4-BE49-F238E27FC236}">
                <a16:creationId xmlns:a16="http://schemas.microsoft.com/office/drawing/2014/main" id="{3548FAB4-BBDB-45FC-B3DF-03850022C3F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FF2185A-AFE7-44E6-A3AC-0E118F024AF1}" type="slidenum">
              <a:rPr lang="en-US" altLang="zh-TW"/>
              <a:pPr>
                <a:defRPr/>
              </a:pPr>
              <a:t>‹#›</a:t>
            </a:fld>
            <a:endParaRPr lang="en-US" altLang="zh-TW"/>
          </a:p>
        </p:txBody>
      </p:sp>
    </p:spTree>
    <p:extLst>
      <p:ext uri="{BB962C8B-B14F-4D97-AF65-F5344CB8AC3E}">
        <p14:creationId xmlns:p14="http://schemas.microsoft.com/office/powerpoint/2010/main" val="1468286616"/>
      </p:ext>
    </p:extLst>
  </p:cSld>
  <p:clrMap bg1="lt1" tx1="dk1" bg2="lt2" tx2="dk2" accent1="accent1" accent2="accent2" accent3="accent3" accent4="accent4" accent5="accent5" accent6="accent6" hlink="hlink" folHlink="folHlink"/>
  <p:sldLayoutIdLst>
    <p:sldLayoutId id="2147489720" r:id="rId1"/>
    <p:sldLayoutId id="2147489721" r:id="rId2"/>
    <p:sldLayoutId id="2147489722" r:id="rId3"/>
    <p:sldLayoutId id="2147489723" r:id="rId4"/>
    <p:sldLayoutId id="2147489724" r:id="rId5"/>
    <p:sldLayoutId id="2147489725" r:id="rId6"/>
    <p:sldLayoutId id="2147489726" r:id="rId7"/>
    <p:sldLayoutId id="2147489727" r:id="rId8"/>
    <p:sldLayoutId id="2147489728" r:id="rId9"/>
    <p:sldLayoutId id="2147489729" r:id="rId10"/>
    <p:sldLayoutId id="2147489730" r:id="rId11"/>
    <p:sldLayoutId id="2147489731"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CE0364B-89B6-410A-AF04-D7953F83BFA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075" name="Rectangle 3">
            <a:extLst>
              <a:ext uri="{FF2B5EF4-FFF2-40B4-BE49-F238E27FC236}">
                <a16:creationId xmlns:a16="http://schemas.microsoft.com/office/drawing/2014/main" id="{F96969A3-708E-4520-AA31-AF76C044BA9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51620" name="Rectangle 4">
            <a:extLst>
              <a:ext uri="{FF2B5EF4-FFF2-40B4-BE49-F238E27FC236}">
                <a16:creationId xmlns:a16="http://schemas.microsoft.com/office/drawing/2014/main" id="{6106F9B8-6907-49FE-A585-93FD51A72CE8}"/>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新細明體" charset="-120"/>
              </a:defRPr>
            </a:lvl1pPr>
          </a:lstStyle>
          <a:p>
            <a:pPr>
              <a:defRPr/>
            </a:pPr>
            <a:endParaRPr lang="en-US" altLang="zh-TW"/>
          </a:p>
        </p:txBody>
      </p:sp>
      <p:sp>
        <p:nvSpPr>
          <p:cNvPr id="751621" name="Rectangle 5">
            <a:extLst>
              <a:ext uri="{FF2B5EF4-FFF2-40B4-BE49-F238E27FC236}">
                <a16:creationId xmlns:a16="http://schemas.microsoft.com/office/drawing/2014/main" id="{045953EA-AEED-4732-887C-22740B65D27B}"/>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新細明體" charset="-120"/>
              </a:defRPr>
            </a:lvl1pPr>
          </a:lstStyle>
          <a:p>
            <a:pPr>
              <a:defRPr/>
            </a:pPr>
            <a:endParaRPr lang="en-US" altLang="zh-TW"/>
          </a:p>
        </p:txBody>
      </p:sp>
      <p:sp>
        <p:nvSpPr>
          <p:cNvPr id="751622" name="Rectangle 6">
            <a:extLst>
              <a:ext uri="{FF2B5EF4-FFF2-40B4-BE49-F238E27FC236}">
                <a16:creationId xmlns:a16="http://schemas.microsoft.com/office/drawing/2014/main" id="{9A583CFA-8946-4F77-8525-73A7DEF2EFC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新細明體" charset="-120"/>
              </a:defRPr>
            </a:lvl1pPr>
          </a:lstStyle>
          <a:p>
            <a:pPr>
              <a:defRPr/>
            </a:pPr>
            <a:fld id="{E9803CD0-5415-4484-B4EB-F9FFE8CF1DC9}" type="slidenum">
              <a:rPr lang="en-US" altLang="zh-TW"/>
              <a:pPr>
                <a:defRPr/>
              </a:pPr>
              <a:t>‹#›</a:t>
            </a:fld>
            <a:endParaRPr lang="en-US" altLang="zh-TW" dirty="0"/>
          </a:p>
        </p:txBody>
      </p:sp>
    </p:spTree>
    <p:extLst>
      <p:ext uri="{BB962C8B-B14F-4D97-AF65-F5344CB8AC3E}">
        <p14:creationId xmlns:p14="http://schemas.microsoft.com/office/powerpoint/2010/main" val="1722403812"/>
      </p:ext>
    </p:extLst>
  </p:cSld>
  <p:clrMap bg1="lt1" tx1="dk1" bg2="lt2" tx2="dk2" accent1="accent1" accent2="accent2" accent3="accent3" accent4="accent4" accent5="accent5" accent6="accent6" hlink="hlink" folHlink="folHlink"/>
  <p:sldLayoutIdLst>
    <p:sldLayoutId id="2147489733" r:id="rId1"/>
    <p:sldLayoutId id="2147489734" r:id="rId2"/>
    <p:sldLayoutId id="2147489735" r:id="rId3"/>
    <p:sldLayoutId id="2147489736" r:id="rId4"/>
    <p:sldLayoutId id="2147489737" r:id="rId5"/>
    <p:sldLayoutId id="2147489738" r:id="rId6"/>
    <p:sldLayoutId id="2147489739" r:id="rId7"/>
    <p:sldLayoutId id="2147489740" r:id="rId8"/>
    <p:sldLayoutId id="2147489741" r:id="rId9"/>
    <p:sldLayoutId id="2147489742" r:id="rId10"/>
    <p:sldLayoutId id="214748974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5.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86A049-F482-4C82-A6EA-C4B1E1A45EEE}"/>
              </a:ext>
            </a:extLst>
          </p:cNvPr>
          <p:cNvSpPr>
            <a:spLocks noGrp="1" noChangeArrowheads="1"/>
          </p:cNvSpPr>
          <p:nvPr>
            <p:ph type="body" idx="1"/>
          </p:nvPr>
        </p:nvSpPr>
        <p:spPr>
          <a:xfrm>
            <a:off x="0" y="166687"/>
            <a:ext cx="9144000" cy="6691313"/>
          </a:xfrm>
        </p:spPr>
        <p:txBody>
          <a:bodyPr/>
          <a:lstStyle/>
          <a:p>
            <a:pPr algn="ctr" eaLnBrk="1" hangingPunct="1">
              <a:spcBef>
                <a:spcPct val="0"/>
              </a:spcBef>
              <a:buFontTx/>
              <a:buNone/>
            </a:pPr>
            <a:r>
              <a:rPr lang="zh-TW" altLang="en-US" sz="3600" dirty="0">
                <a:solidFill>
                  <a:srgbClr val="FFFF00"/>
                </a:solidFill>
                <a:ea typeface="華康儷中黑" panose="020B0509000000000000" pitchFamily="49" charset="-120"/>
              </a:rPr>
              <a:t>常年期第二十九主日</a:t>
            </a:r>
            <a:endParaRPr lang="en-US" altLang="zh-TW" sz="3600" dirty="0">
              <a:solidFill>
                <a:srgbClr val="FFFF00"/>
              </a:solidFill>
              <a:ea typeface="華康儷中黑" panose="020B0509000000000000" pitchFamily="49" charset="-120"/>
            </a:endParaRPr>
          </a:p>
          <a:p>
            <a:pPr algn="ctr" eaLnBrk="1" hangingPunct="1">
              <a:spcBef>
                <a:spcPct val="0"/>
              </a:spcBef>
              <a:buFontTx/>
              <a:buNone/>
            </a:pPr>
            <a:r>
              <a:rPr lang="en-US" altLang="zh-TW" dirty="0">
                <a:solidFill>
                  <a:schemeClr val="bg1"/>
                </a:solidFill>
                <a:ea typeface="華康儷中黑" pitchFamily="49" charset="-120"/>
              </a:rPr>
              <a:t>2022</a:t>
            </a:r>
            <a:r>
              <a:rPr lang="zh-TW" altLang="en-US" dirty="0">
                <a:solidFill>
                  <a:schemeClr val="bg1"/>
                </a:solidFill>
                <a:ea typeface="華康儷中黑" pitchFamily="49" charset="-120"/>
              </a:rPr>
              <a:t>年</a:t>
            </a:r>
            <a:r>
              <a:rPr lang="en-US" altLang="zh-TW" dirty="0">
                <a:solidFill>
                  <a:schemeClr val="bg1"/>
                </a:solidFill>
                <a:ea typeface="華康儷中黑" pitchFamily="49" charset="-120"/>
              </a:rPr>
              <a:t>10</a:t>
            </a:r>
            <a:r>
              <a:rPr lang="zh-TW" altLang="en-US" dirty="0">
                <a:solidFill>
                  <a:schemeClr val="bg1"/>
                </a:solidFill>
                <a:ea typeface="華康儷中黑" pitchFamily="49" charset="-120"/>
              </a:rPr>
              <a:t>月</a:t>
            </a:r>
            <a:r>
              <a:rPr lang="en-US" altLang="zh-TW" dirty="0">
                <a:solidFill>
                  <a:schemeClr val="bg1"/>
                </a:solidFill>
                <a:ea typeface="華康儷中黑" pitchFamily="49" charset="-120"/>
              </a:rPr>
              <a:t>16</a:t>
            </a:r>
            <a:r>
              <a:rPr lang="zh-TW" altLang="en-US" dirty="0">
                <a:solidFill>
                  <a:schemeClr val="bg1"/>
                </a:solidFill>
                <a:ea typeface="華康儷中黑" pitchFamily="49" charset="-120"/>
              </a:rPr>
              <a:t>日</a:t>
            </a:r>
            <a:endParaRPr lang="zh-TW" altLang="en-US" sz="1000" dirty="0">
              <a:solidFill>
                <a:schemeClr val="bg1"/>
              </a:solidFill>
              <a:ea typeface="華康儷中黑" panose="020B0509000000000000" pitchFamily="49" charset="-120"/>
            </a:endParaRPr>
          </a:p>
          <a:p>
            <a:pPr algn="ctr" eaLnBrk="1" hangingPunct="1">
              <a:spcBef>
                <a:spcPts val="1200"/>
              </a:spcBef>
              <a:buFontTx/>
              <a:buNone/>
            </a:pPr>
            <a:r>
              <a:rPr lang="zh-TW" altLang="en-US" sz="5400" dirty="0">
                <a:solidFill>
                  <a:srgbClr val="FF0000"/>
                </a:solidFill>
                <a:highlight>
                  <a:srgbClr val="FFCCFF"/>
                </a:highlight>
                <a:ea typeface="華康正顏楷體W7" panose="03000709000000000000" pitchFamily="65" charset="-120"/>
              </a:rPr>
              <a:t>感</a:t>
            </a:r>
            <a:r>
              <a:rPr lang="zh-TW" altLang="en-US" sz="1400" dirty="0">
                <a:solidFill>
                  <a:srgbClr val="FF0000"/>
                </a:solidFill>
                <a:highlight>
                  <a:srgbClr val="FFCCFF"/>
                </a:highlight>
                <a:ea typeface="華康正顏楷體W7" panose="03000709000000000000" pitchFamily="65" charset="-120"/>
              </a:rPr>
              <a:t> </a:t>
            </a:r>
            <a:r>
              <a:rPr lang="zh-TW" altLang="en-US" sz="5400" dirty="0">
                <a:solidFill>
                  <a:srgbClr val="FF0000"/>
                </a:solidFill>
                <a:highlight>
                  <a:srgbClr val="FFCCFF"/>
                </a:highlight>
                <a:ea typeface="華康正顏楷體W7" panose="03000709000000000000" pitchFamily="65" charset="-120"/>
              </a:rPr>
              <a:t>恩</a:t>
            </a:r>
            <a:r>
              <a:rPr lang="zh-TW" altLang="en-US" sz="1200" dirty="0">
                <a:solidFill>
                  <a:srgbClr val="FFFF00"/>
                </a:solidFill>
                <a:ea typeface="華康正顏楷體W7" panose="03000709000000000000" pitchFamily="65" charset="-120"/>
              </a:rPr>
              <a:t> </a:t>
            </a:r>
            <a:r>
              <a:rPr lang="zh-TW" altLang="en-US" sz="4800" dirty="0">
                <a:solidFill>
                  <a:srgbClr val="FF0000"/>
                </a:solidFill>
                <a:highlight>
                  <a:srgbClr val="FFFF00"/>
                </a:highlight>
                <a:ea typeface="華康正顏楷體W7" panose="03000709000000000000" pitchFamily="65" charset="-120"/>
              </a:rPr>
              <a:t>祭</a:t>
            </a:r>
            <a:r>
              <a:rPr lang="zh-TW" altLang="en-US" sz="1200" dirty="0">
                <a:solidFill>
                  <a:srgbClr val="FFFF00"/>
                </a:solidFill>
                <a:ea typeface="華康正顏楷體W7" panose="03000709000000000000" pitchFamily="65" charset="-120"/>
              </a:rPr>
              <a:t> </a:t>
            </a:r>
            <a:r>
              <a:rPr lang="zh-TW" altLang="en-US" sz="4800" dirty="0">
                <a:solidFill>
                  <a:srgbClr val="FFFF00"/>
                </a:solidFill>
                <a:highlight>
                  <a:srgbClr val="FF0000"/>
                </a:highlight>
                <a:ea typeface="華康正顏楷體W7" panose="03000709000000000000" pitchFamily="65" charset="-120"/>
              </a:rPr>
              <a:t>宴</a:t>
            </a:r>
          </a:p>
          <a:p>
            <a:pPr algn="ctr" eaLnBrk="1" hangingPunct="1">
              <a:buFontTx/>
              <a:buNone/>
            </a:pPr>
            <a:endParaRPr lang="zh-TW" altLang="en-US" sz="1800" dirty="0">
              <a:solidFill>
                <a:schemeClr val="bg1"/>
              </a:solidFill>
              <a:ea typeface="華康儷中黑" panose="020B0509000000000000" pitchFamily="49" charset="-120"/>
            </a:endParaRPr>
          </a:p>
          <a:p>
            <a:pPr algn="ctr" eaLnBrk="1" hangingPunct="1">
              <a:lnSpc>
                <a:spcPts val="2500"/>
              </a:lnSpc>
              <a:spcBef>
                <a:spcPct val="0"/>
              </a:spcBef>
              <a:buFontTx/>
              <a:buNone/>
            </a:pPr>
            <a:r>
              <a:rPr lang="zh-TW" altLang="en-US" sz="3600" dirty="0">
                <a:solidFill>
                  <a:schemeClr val="bg1"/>
                </a:solidFill>
                <a:ea typeface="華康儷中黑" panose="020B0509000000000000" pitchFamily="49" charset="-120"/>
              </a:rPr>
              <a:t>主 題</a:t>
            </a:r>
          </a:p>
          <a:p>
            <a:pPr algn="ctr" eaLnBrk="1" hangingPunct="1">
              <a:spcBef>
                <a:spcPts val="1200"/>
              </a:spcBef>
              <a:spcAft>
                <a:spcPts val="0"/>
              </a:spcAft>
              <a:buFontTx/>
              <a:buNone/>
            </a:pPr>
            <a:r>
              <a:rPr lang="en-US" altLang="zh-TW" sz="6000" dirty="0">
                <a:solidFill>
                  <a:schemeClr val="bg1"/>
                </a:solidFill>
                <a:ea typeface="華康儷中黑" panose="020B0509000000000000" pitchFamily="49" charset="-120"/>
              </a:rPr>
              <a:t> </a:t>
            </a:r>
            <a:r>
              <a:rPr lang="zh-TW" altLang="en-US" sz="6000" dirty="0">
                <a:solidFill>
                  <a:srgbClr val="FFFF00"/>
                </a:solidFill>
                <a:ea typeface="華康儷中黑" panose="020B0509000000000000" pitchFamily="49" charset="-120"/>
              </a:rPr>
              <a:t>可以失望</a:t>
            </a:r>
            <a:r>
              <a:rPr lang="en-US" altLang="zh-TW" sz="6000" dirty="0">
                <a:solidFill>
                  <a:srgbClr val="FFFF00"/>
                </a:solidFill>
                <a:ea typeface="華康儷中黑" panose="020B0509000000000000" pitchFamily="49" charset="-120"/>
              </a:rPr>
              <a:t>,</a:t>
            </a:r>
            <a:r>
              <a:rPr lang="zh-TW" altLang="en-US" sz="6000" dirty="0">
                <a:solidFill>
                  <a:srgbClr val="FFFF00"/>
                </a:solidFill>
                <a:ea typeface="華康儷中黑" panose="020B0509000000000000" pitchFamily="49" charset="-120"/>
              </a:rPr>
              <a:t>不可絕望</a:t>
            </a:r>
            <a:r>
              <a:rPr lang="en-US" altLang="zh-TW" sz="4000" dirty="0">
                <a:solidFill>
                  <a:schemeClr val="bg1"/>
                </a:solidFill>
                <a:ea typeface="華康儷中黑" panose="020B0509000000000000" pitchFamily="49" charset="-120"/>
              </a:rPr>
              <a:t>/</a:t>
            </a:r>
            <a:r>
              <a:rPr lang="zh-TW" altLang="en-US" sz="4400" dirty="0">
                <a:solidFill>
                  <a:schemeClr val="bg1"/>
                </a:solidFill>
                <a:ea typeface="華康儷中黑" panose="020B0509000000000000" pitchFamily="49" charset="-120"/>
              </a:rPr>
              <a:t>灰心</a:t>
            </a:r>
            <a:endParaRPr lang="en-US" altLang="zh-TW" sz="4400" dirty="0">
              <a:solidFill>
                <a:schemeClr val="bg1"/>
              </a:solidFill>
              <a:ea typeface="華康儷中黑" panose="020B0509000000000000" pitchFamily="49" charset="-120"/>
            </a:endParaRPr>
          </a:p>
          <a:p>
            <a:pPr algn="ctr" eaLnBrk="1" hangingPunct="1">
              <a:spcBef>
                <a:spcPts val="1200"/>
              </a:spcBef>
              <a:spcAft>
                <a:spcPts val="0"/>
              </a:spcAft>
              <a:buFontTx/>
              <a:buNone/>
            </a:pPr>
            <a:r>
              <a:rPr kumimoji="1" lang="en-US" altLang="zh-TW"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a:t>
            </a:r>
            <a:r>
              <a:rPr kumimoji="1" lang="zh-TW" altLang="en-US"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出</a:t>
            </a:r>
            <a:r>
              <a:rPr lang="en-US" altLang="zh-TW" sz="2800" dirty="0">
                <a:solidFill>
                  <a:schemeClr val="bg1"/>
                </a:solidFill>
                <a:highlight>
                  <a:srgbClr val="FF0000"/>
                </a:highlight>
                <a:ea typeface="華康中黑體" panose="020B0509000000000000" pitchFamily="49" charset="-120"/>
                <a:cs typeface="華康中黑體" panose="020B0509000000000000" pitchFamily="49" charset="-120"/>
              </a:rPr>
              <a:t>17:8-13</a:t>
            </a:r>
            <a:r>
              <a:rPr kumimoji="1" lang="en-US" altLang="zh-TW"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a:t>
            </a:r>
            <a:r>
              <a:rPr lang="zh-HK" altLang="en-US" sz="2800" dirty="0">
                <a:solidFill>
                  <a:schemeClr val="bg1"/>
                </a:solidFill>
                <a:highlight>
                  <a:srgbClr val="FF0000"/>
                </a:highlight>
                <a:ea typeface="華康中黑體" panose="020B0509000000000000" pitchFamily="49" charset="-120"/>
                <a:cs typeface="華康中黑體" panose="020B0509000000000000" pitchFamily="49" charset="-120"/>
              </a:rPr>
              <a:t>弟</a:t>
            </a:r>
            <a:r>
              <a:rPr lang="zh-TW" altLang="en-US" sz="2800" dirty="0">
                <a:solidFill>
                  <a:schemeClr val="bg1"/>
                </a:solidFill>
                <a:highlight>
                  <a:srgbClr val="FF0000"/>
                </a:highlight>
                <a:ea typeface="華康中黑體" panose="020B0509000000000000" pitchFamily="49" charset="-120"/>
                <a:cs typeface="華康中黑體" panose="020B0509000000000000" pitchFamily="49" charset="-120"/>
              </a:rPr>
              <a:t>後</a:t>
            </a:r>
            <a:r>
              <a:rPr lang="en-US" altLang="zh-TW" sz="2800" dirty="0">
                <a:solidFill>
                  <a:schemeClr val="bg1"/>
                </a:solidFill>
                <a:highlight>
                  <a:srgbClr val="FF0000"/>
                </a:highlight>
                <a:ea typeface="華康中黑體" panose="020B0509000000000000" pitchFamily="49" charset="-120"/>
                <a:cs typeface="華康中黑體" panose="020B0509000000000000" pitchFamily="49" charset="-120"/>
              </a:rPr>
              <a:t>3:14-4:2</a:t>
            </a:r>
            <a:r>
              <a:rPr lang="en-US" altLang="zh-HK" sz="2800" dirty="0">
                <a:solidFill>
                  <a:schemeClr val="bg1"/>
                </a:solidFill>
                <a:highlight>
                  <a:srgbClr val="FF0000"/>
                </a:highlight>
                <a:ea typeface="華康中黑體" panose="020B0509000000000000" pitchFamily="49" charset="-120"/>
                <a:cs typeface="華康中黑體" panose="020B0509000000000000" pitchFamily="49" charset="-120"/>
              </a:rPr>
              <a:t>,13-14; </a:t>
            </a:r>
            <a:r>
              <a:rPr kumimoji="1" lang="zh-TW" altLang="en-US"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路</a:t>
            </a:r>
            <a:r>
              <a:rPr lang="en-US" altLang="zh-HK" sz="2800" dirty="0">
                <a:solidFill>
                  <a:schemeClr val="bg1"/>
                </a:solidFill>
                <a:highlight>
                  <a:srgbClr val="FF0000"/>
                </a:highlight>
                <a:ea typeface="華康中黑體" panose="020B0509000000000000" pitchFamily="49" charset="-120"/>
                <a:cs typeface="華康中黑體" panose="020B0509000000000000" pitchFamily="49" charset="-120"/>
              </a:rPr>
              <a:t>18:1-8</a:t>
            </a:r>
            <a:r>
              <a:rPr lang="en-US" altLang="zh-HK" sz="2800" dirty="0">
                <a:solidFill>
                  <a:srgbClr val="FFFFFF"/>
                </a:solidFill>
                <a:highlight>
                  <a:srgbClr val="FF0000"/>
                </a:highlight>
                <a:ea typeface="華康中黑體" panose="020B0509000000000000" pitchFamily="49" charset="-120"/>
                <a:cs typeface="華康中黑體" panose="020B0509000000000000" pitchFamily="49" charset="-120"/>
              </a:rPr>
              <a:t>)</a:t>
            </a:r>
            <a:endParaRPr kumimoji="1" lang="en-US" altLang="zh-TW" sz="2800" b="0" i="0" u="none" strike="noStrike" kern="0" cap="none" spc="0" normalizeH="0" baseline="0" noProof="0" dirty="0">
              <a:ln>
                <a:noFill/>
              </a:ln>
              <a:solidFill>
                <a:srgbClr val="FFFFFF"/>
              </a:solidFill>
              <a:effectLst/>
              <a:highlight>
                <a:srgbClr val="FF0000"/>
              </a:highlight>
              <a:uLnTx/>
              <a:uFillTx/>
              <a:latin typeface="Arial"/>
              <a:ea typeface="華康中黑體" panose="020B0509000000000000" pitchFamily="49" charset="-120"/>
              <a:cs typeface="華康中黑體" panose="020B0509000000000000" pitchFamily="49" charset="-120"/>
            </a:endParaRPr>
          </a:p>
          <a:p>
            <a:pPr algn="ctr" eaLnBrk="1" hangingPunct="1">
              <a:spcBef>
                <a:spcPct val="0"/>
              </a:spcBef>
              <a:buFontTx/>
              <a:buNone/>
            </a:pPr>
            <a:endParaRPr lang="en-US" altLang="zh-TW" sz="4000" dirty="0">
              <a:solidFill>
                <a:srgbClr val="00FF00"/>
              </a:solidFill>
              <a:ea typeface="華康粗黑體" panose="020B0709000000000000" pitchFamily="49" charset="-120"/>
            </a:endParaRPr>
          </a:p>
          <a:p>
            <a:pPr algn="ctr" eaLnBrk="1" hangingPunct="1">
              <a:spcBef>
                <a:spcPct val="0"/>
              </a:spcBef>
              <a:buFontTx/>
              <a:buNone/>
            </a:pPr>
            <a:r>
              <a:rPr lang="zh-TW" altLang="en-US" sz="4000" dirty="0">
                <a:solidFill>
                  <a:srgbClr val="00FF00"/>
                </a:solidFill>
                <a:ea typeface="華康粗黑體" panose="020B0709000000000000" pitchFamily="49" charset="-120"/>
              </a:rPr>
              <a:t>感恩</a:t>
            </a:r>
            <a:r>
              <a:rPr lang="en-US" altLang="zh-TW" dirty="0">
                <a:solidFill>
                  <a:srgbClr val="00FF00"/>
                </a:solidFill>
                <a:ea typeface="華康粗黑體" panose="020B0709000000000000" pitchFamily="49" charset="-120"/>
              </a:rPr>
              <a:t>=</a:t>
            </a:r>
            <a:r>
              <a:rPr lang="zh-TW" altLang="en-US" sz="2000" dirty="0">
                <a:solidFill>
                  <a:srgbClr val="00FF00"/>
                </a:solidFill>
                <a:ea typeface="華康粗黑體" panose="020B0709000000000000" pitchFamily="49" charset="-120"/>
              </a:rPr>
              <a:t>基督徒</a:t>
            </a:r>
            <a:r>
              <a:rPr lang="zh-TW" altLang="en-US" sz="3600" dirty="0">
                <a:solidFill>
                  <a:srgbClr val="00FF00"/>
                </a:solidFill>
                <a:ea typeface="華康粗黑體" panose="020B0709000000000000" pitchFamily="49" charset="-120"/>
              </a:rPr>
              <a:t>基本心態</a:t>
            </a:r>
            <a:r>
              <a:rPr lang="en-US" altLang="zh-TW" sz="3600" dirty="0">
                <a:solidFill>
                  <a:srgbClr val="FFFF00"/>
                </a:solidFill>
                <a:ea typeface="華康粗黑體" panose="020B0709000000000000" pitchFamily="49" charset="-120"/>
              </a:rPr>
              <a:t>; </a:t>
            </a:r>
            <a:r>
              <a:rPr lang="zh-TW" altLang="en-US" sz="3600" dirty="0">
                <a:solidFill>
                  <a:schemeClr val="bg1">
                    <a:lumMod val="95000"/>
                  </a:schemeClr>
                </a:solidFill>
                <a:ea typeface="華康粗黑體" panose="020B0709000000000000" pitchFamily="49" charset="-120"/>
              </a:rPr>
              <a:t>祭</a:t>
            </a:r>
            <a:r>
              <a:rPr lang="en-US" altLang="zh-TW" sz="3600" dirty="0">
                <a:solidFill>
                  <a:schemeClr val="bg1">
                    <a:lumMod val="95000"/>
                  </a:schemeClr>
                </a:solidFill>
                <a:ea typeface="華康粗黑體" panose="020B0709000000000000" pitchFamily="49" charset="-120"/>
              </a:rPr>
              <a:t>=</a:t>
            </a:r>
            <a:r>
              <a:rPr lang="zh-TW" altLang="en-US" sz="3600" dirty="0">
                <a:solidFill>
                  <a:schemeClr val="bg1">
                    <a:lumMod val="95000"/>
                  </a:schemeClr>
                </a:solidFill>
                <a:ea typeface="華康粗黑體" panose="020B0709000000000000" pitchFamily="49" charset="-120"/>
              </a:rPr>
              <a:t>崇拜</a:t>
            </a:r>
            <a:r>
              <a:rPr lang="en-US" altLang="zh-TW" sz="3600" dirty="0">
                <a:solidFill>
                  <a:srgbClr val="FFFF00"/>
                </a:solidFill>
                <a:ea typeface="華康粗黑體" panose="020B0709000000000000" pitchFamily="49" charset="-120"/>
              </a:rPr>
              <a:t>; </a:t>
            </a:r>
            <a:r>
              <a:rPr lang="zh-TW" altLang="en-US" sz="3600" dirty="0">
                <a:solidFill>
                  <a:srgbClr val="FFFF00"/>
                </a:solidFill>
                <a:ea typeface="華康粗黑體" panose="020B0709000000000000" pitchFamily="49" charset="-120"/>
              </a:rPr>
              <a:t>宴</a:t>
            </a:r>
            <a:r>
              <a:rPr lang="en-US" altLang="zh-TW" sz="3600" dirty="0">
                <a:solidFill>
                  <a:srgbClr val="FFFF00"/>
                </a:solidFill>
                <a:ea typeface="華康粗黑體" panose="020B0709000000000000" pitchFamily="49" charset="-120"/>
              </a:rPr>
              <a:t>=</a:t>
            </a:r>
            <a:r>
              <a:rPr lang="zh-TW" altLang="en-US" sz="3600" dirty="0">
                <a:solidFill>
                  <a:srgbClr val="FFFF00"/>
                </a:solidFill>
                <a:ea typeface="華康粗黑體" panose="020B0709000000000000" pitchFamily="49" charset="-120"/>
              </a:rPr>
              <a:t>共融</a:t>
            </a:r>
          </a:p>
        </p:txBody>
      </p:sp>
    </p:spTree>
    <p:extLst>
      <p:ext uri="{BB962C8B-B14F-4D97-AF65-F5344CB8AC3E}">
        <p14:creationId xmlns:p14="http://schemas.microsoft.com/office/powerpoint/2010/main" val="329915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818C2CC-7FC1-4E5F-96C5-257E0A965190}"/>
              </a:ext>
            </a:extLst>
          </p:cNvPr>
          <p:cNvSpPr>
            <a:spLocks noGrp="1"/>
          </p:cNvSpPr>
          <p:nvPr>
            <p:ph type="subTitle" idx="1"/>
          </p:nvPr>
        </p:nvSpPr>
        <p:spPr>
          <a:xfrm>
            <a:off x="0" y="188640"/>
            <a:ext cx="9144000" cy="6552728"/>
          </a:xfrm>
        </p:spPr>
        <p:txBody>
          <a:bodyPr/>
          <a:lstStyle/>
          <a:p>
            <a:pPr algn="l">
              <a:spcAft>
                <a:spcPts val="6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當梅瑟</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高舉雙手</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時</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以色列就打勝仗</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放下手的時候</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阿瑪肋克就打勝仗</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亞郎和胡爾</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一邊一個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托著梅瑟的手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algn="l">
              <a:spcAft>
                <a:spcPts val="600"/>
              </a:spcAft>
            </a:pPr>
            <a:r>
              <a:rPr lang="zh-TW" altLang="en-US" sz="4000" dirty="0">
                <a:solidFill>
                  <a:schemeClr val="bg1"/>
                </a:solidFill>
                <a:latin typeface="華康儷中黑" panose="020B0509000000000000" pitchFamily="49" charset="-120"/>
                <a:ea typeface="華康儷中黑" panose="020B0509000000000000" pitchFamily="49" charset="-120"/>
              </a:rPr>
              <a:t>聖經為</a:t>
            </a:r>
            <a:r>
              <a:rPr lang="zh-TW" altLang="en-US" sz="4000" dirty="0">
                <a:solidFill>
                  <a:srgbClr val="FFFF00"/>
                </a:solidFill>
                <a:latin typeface="華康儷中黑" panose="020B0509000000000000" pitchFamily="49" charset="-120"/>
                <a:ea typeface="華康儷中黑" panose="020B0509000000000000" pitchFamily="49" charset="-120"/>
              </a:rPr>
              <a:t>教訓</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為</a:t>
            </a:r>
            <a:r>
              <a:rPr lang="zh-TW" altLang="en-US" sz="4000" dirty="0">
                <a:solidFill>
                  <a:srgbClr val="FFFF00"/>
                </a:solidFill>
                <a:latin typeface="華康儷中黑" panose="020B0509000000000000" pitchFamily="49" charset="-120"/>
                <a:ea typeface="華康儷中黑" panose="020B0509000000000000" pitchFamily="49" charset="-120"/>
              </a:rPr>
              <a:t>督責</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為</a:t>
            </a:r>
            <a:r>
              <a:rPr lang="zh-TW" altLang="en-US" sz="4000" dirty="0">
                <a:solidFill>
                  <a:srgbClr val="FFFF00"/>
                </a:solidFill>
                <a:latin typeface="華康儷中黑" panose="020B0509000000000000" pitchFamily="49" charset="-120"/>
                <a:ea typeface="華康儷中黑" panose="020B0509000000000000" pitchFamily="49" charset="-120"/>
              </a:rPr>
              <a:t>矯正</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為</a:t>
            </a:r>
            <a:r>
              <a:rPr lang="zh-TW" altLang="en-US" sz="4000" dirty="0">
                <a:solidFill>
                  <a:srgbClr val="FFFF00"/>
                </a:solidFill>
                <a:latin typeface="華康儷中黑" panose="020B0509000000000000" pitchFamily="49" charset="-120"/>
                <a:ea typeface="華康儷中黑" panose="020B0509000000000000" pitchFamily="49" charset="-120"/>
              </a:rPr>
              <a:t>教導人學正義</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都是有益的</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好使天主的人成全</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以百般的忍耐</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及各樣的教訓</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去</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反駁</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去</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斥責</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去</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勸勉</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p>
          <a:p>
            <a:pPr algn="l">
              <a:spcAft>
                <a:spcPts val="6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人應當時常祈禱</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rPr>
              <a:t>不要灰心</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但是</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人子來臨時</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rPr>
              <a:t>能在世上找到信德</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嗎</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endParaRPr lang="zh-TW" altLang="en-US" sz="4000" dirty="0">
              <a:solidFill>
                <a:schemeClr val="bg1"/>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207200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818C2CC-7FC1-4E5F-96C5-257E0A965190}"/>
              </a:ext>
            </a:extLst>
          </p:cNvPr>
          <p:cNvSpPr>
            <a:spLocks noGrp="1"/>
          </p:cNvSpPr>
          <p:nvPr>
            <p:ph type="subTitle" idx="1"/>
          </p:nvPr>
        </p:nvSpPr>
        <p:spPr>
          <a:xfrm>
            <a:off x="0" y="188640"/>
            <a:ext cx="9144000" cy="6552728"/>
          </a:xfrm>
        </p:spPr>
        <p:txBody>
          <a:bodyPr/>
          <a:lstStyle/>
          <a:p>
            <a:pPr algn="l">
              <a:spcAft>
                <a:spcPts val="0"/>
              </a:spcAft>
            </a:pP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當梅瑟</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高舉雙手</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時</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以色列就打勝仗</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放下手的時候</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 就打敗仗</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亞郎和胡爾</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托著梅瑟的手</a:t>
            </a:r>
            <a:r>
              <a:rPr lang="en-US" altLang="zh-TW"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就長勝了</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p>
          <a:p>
            <a:pPr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比喻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有主萬事得</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生命律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36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應之以治則吉</a:t>
            </a:r>
            <a:endParaRPr lang="en-US" altLang="zh-TW" sz="36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endParaRPr>
          </a:p>
          <a:p>
            <a:pPr algn="l">
              <a:spcAft>
                <a:spcPts val="0"/>
              </a:spcAft>
            </a:pP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聖經為</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教訓</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為</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督責</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為</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矯正</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為教導人</a:t>
            </a:r>
            <a:r>
              <a:rPr lang="zh-TW" altLang="en-US" sz="2800" dirty="0">
                <a:solidFill>
                  <a:srgbClr val="FFFF00"/>
                </a:solidFill>
                <a:highlight>
                  <a:srgbClr val="FF0000"/>
                </a:highlight>
                <a:latin typeface="華康魏碑體(P)" panose="03000700000000000000" pitchFamily="66" charset="-120"/>
                <a:ea typeface="華康魏碑體(P)" panose="03000700000000000000" pitchFamily="66" charset="-120"/>
                <a:cs typeface="華康中黑體" panose="020B0509000000000000" pitchFamily="49" charset="-120"/>
              </a:rPr>
              <a:t>學正義</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都是有益的</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好使天主的人</a:t>
            </a:r>
            <a:r>
              <a:rPr lang="zh-TW" altLang="en-US" sz="2800" dirty="0">
                <a:solidFill>
                  <a:srgbClr val="FFFF00"/>
                </a:solidFill>
                <a:highlight>
                  <a:srgbClr val="FF0000"/>
                </a:highlight>
                <a:latin typeface="華康魏碑體(P)" panose="03000700000000000000" pitchFamily="66" charset="-120"/>
                <a:ea typeface="華康魏碑體(P)" panose="03000700000000000000" pitchFamily="66" charset="-120"/>
                <a:cs typeface="華康中黑體" panose="020B0509000000000000" pitchFamily="49" charset="-120"/>
              </a:rPr>
              <a:t>成全</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以百般的忍耐</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及各樣的教訓</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去</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反駁</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去</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斥責</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去</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勸勉</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p>
          <a:p>
            <a:pPr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對全人類</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rPr>
              <a:t>逆耳的喜訊</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對個人</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rPr>
              <a:t>勸勉</a:t>
            </a:r>
            <a:r>
              <a:rPr lang="en-US" altLang="zh-TW"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柔和</a:t>
            </a:r>
            <a:endParaRPr lang="en-US" altLang="zh-TW"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algn="l">
              <a:spcAft>
                <a:spcPts val="0"/>
              </a:spcAft>
            </a:pP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人應當時常祈禱</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不要灰心</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但是</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人子來臨時</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能在世上</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找到信德</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嗎</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p>
          <a:p>
            <a:pPr algn="l">
              <a:spcBef>
                <a:spcPts val="0"/>
              </a:spcBef>
              <a:spcAft>
                <a:spcPts val="600"/>
              </a:spcAft>
            </a:pPr>
            <a:r>
              <a:rPr lang="zh-TW" altLang="en-US" sz="4000" dirty="0">
                <a:solidFill>
                  <a:srgbClr val="FFFF00"/>
                </a:solidFill>
                <a:highlight>
                  <a:srgbClr val="FF0000"/>
                </a:highlight>
                <a:latin typeface="華康儷中黑" panose="020B0509000000000000" pitchFamily="49" charset="-120"/>
                <a:ea typeface="華康儷中黑" panose="020B0509000000000000" pitchFamily="49" charset="-120"/>
              </a:rPr>
              <a:t>真信德</a:t>
            </a:r>
            <a:r>
              <a:rPr lang="en-US" altLang="zh-TW" sz="4000" dirty="0">
                <a:solidFill>
                  <a:srgbClr val="FFFF00"/>
                </a:solidFill>
                <a:highlight>
                  <a:srgbClr val="FF0000"/>
                </a:highlight>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凡事相信</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堅持到底</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rgbClr val="FFFF00"/>
                </a:solidFill>
                <a:highlight>
                  <a:srgbClr val="FF0000"/>
                </a:highlight>
                <a:latin typeface="華康儷中黑" panose="020B0509000000000000" pitchFamily="49" charset="-120"/>
                <a:ea typeface="華康儷中黑" panose="020B0509000000000000" pitchFamily="49" charset="-120"/>
              </a:rPr>
              <a:t>難</a:t>
            </a:r>
            <a:r>
              <a:rPr lang="en-US" altLang="zh-TW" sz="4000" dirty="0">
                <a:solidFill>
                  <a:srgbClr val="FFFF00"/>
                </a:solidFill>
                <a:highlight>
                  <a:srgbClr val="FF0000"/>
                </a:highlight>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所以要</a:t>
            </a:r>
            <a:r>
              <a:rPr lang="zh-TW" altLang="en-US" sz="4000" dirty="0">
                <a:solidFill>
                  <a:srgbClr val="FF99FF"/>
                </a:solidFill>
                <a:latin typeface="華康儷中黑" panose="020B0509000000000000" pitchFamily="49" charset="-120"/>
                <a:ea typeface="華康儷中黑" panose="020B0509000000000000" pitchFamily="49" charset="-120"/>
              </a:rPr>
              <a:t>認真學習</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FFFF00"/>
                </a:solidFill>
                <a:latin typeface="華康儷中黑" panose="020B0509000000000000" pitchFamily="49" charset="-120"/>
                <a:ea typeface="華康儷中黑" panose="020B0509000000000000" pitchFamily="49" charset="-120"/>
              </a:rPr>
              <a:t>全面</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rPr>
              <a:t>苦思</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FF99FF"/>
                </a:solidFill>
                <a:latin typeface="華康儷中黑" panose="020B0509000000000000" pitchFamily="49" charset="-120"/>
                <a:ea typeface="華康儷中黑" panose="020B0509000000000000" pitchFamily="49" charset="-120"/>
              </a:rPr>
              <a:t>實踐</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FFFF00"/>
                </a:solidFill>
                <a:latin typeface="華康儷中黑" panose="020B0509000000000000" pitchFamily="49" charset="-120"/>
                <a:ea typeface="華康儷中黑" panose="020B0509000000000000" pitchFamily="49" charset="-120"/>
              </a:rPr>
              <a:t>聆聽</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rPr>
              <a:t>重覆</a:t>
            </a:r>
            <a:r>
              <a:rPr lang="en-US" altLang="zh-TW" sz="3600" dirty="0">
                <a:solidFill>
                  <a:schemeClr val="bg1"/>
                </a:solidFill>
                <a:latin typeface="華康儷中黑" panose="020B0509000000000000" pitchFamily="49" charset="-120"/>
                <a:ea typeface="華康儷中黑" panose="020B0509000000000000" pitchFamily="49" charset="-120"/>
              </a:rPr>
              <a:t>)</a:t>
            </a:r>
            <a:endParaRPr lang="zh-TW" altLang="en-US" sz="3600" dirty="0">
              <a:solidFill>
                <a:schemeClr val="bg1"/>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12461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818C2CC-7FC1-4E5F-96C5-257E0A965190}"/>
              </a:ext>
            </a:extLst>
          </p:cNvPr>
          <p:cNvSpPr>
            <a:spLocks noGrp="1"/>
          </p:cNvSpPr>
          <p:nvPr>
            <p:ph type="subTitle" idx="1"/>
          </p:nvPr>
        </p:nvSpPr>
        <p:spPr>
          <a:xfrm>
            <a:off x="0" y="188640"/>
            <a:ext cx="9144000" cy="6552728"/>
          </a:xfrm>
        </p:spPr>
        <p:txBody>
          <a:bodyPr/>
          <a:lstStyle/>
          <a:p>
            <a:pPr algn="l">
              <a:spcAft>
                <a:spcPts val="0"/>
              </a:spcAft>
            </a:pP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當梅瑟</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高舉雙手</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時</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以色列就打勝仗</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放下手</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的時候</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就打敗仗</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亞郎和胡爾</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托著梅瑟的手</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就長勝</a:t>
            </a:r>
            <a:r>
              <a:rPr lang="en-US" altLang="zh-TW" sz="28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p>
          <a:p>
            <a:pPr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比喻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有主萬事得</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生命律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36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應之以治則吉</a:t>
            </a:r>
            <a:endParaRPr lang="en-US" altLang="zh-TW" sz="3600" dirty="0">
              <a:solidFill>
                <a:schemeClr val="bg1"/>
              </a:solidFill>
              <a:highlight>
                <a:srgbClr val="FF00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endParaRPr>
          </a:p>
          <a:p>
            <a:pPr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舉手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舉心向主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找到天主</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歸向天主</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聖經文字</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背景</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故事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解經學</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明白原本的意義</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不能解錯</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天主向我講的話</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endParaRPr>
          </a:p>
          <a:p>
            <a:pPr algn="l">
              <a:spcBef>
                <a:spcPts val="0"/>
              </a:spcBef>
              <a:spcAft>
                <a:spcPts val="1800"/>
              </a:spcAft>
            </a:pP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找到天主本身</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骨肉相連</a:t>
            </a:r>
            <a:r>
              <a:rPr lang="en-US" altLang="zh-TW" sz="4000" dirty="0">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心心相印</a:t>
            </a:r>
            <a:endParaRPr lang="en-US" altLang="zh-TW" sz="4000" dirty="0">
              <a:highlight>
                <a:srgbClr val="FFFF00"/>
              </a:highlight>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endParaRPr>
          </a:p>
          <a:p>
            <a:pPr algn="l">
              <a:spcBef>
                <a:spcPts val="0"/>
              </a:spcBef>
              <a:spcAft>
                <a:spcPts val="1800"/>
              </a:spcAft>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有天主和認清主的生命之律</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健康</a:t>
            </a:r>
            <a:r>
              <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sym typeface="Wingdings" panose="05000000000000000000" pitchFamily="2" charset="2"/>
              </a:rPr>
              <a:t>快樂</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Tree>
    <p:extLst>
      <p:ext uri="{BB962C8B-B14F-4D97-AF65-F5344CB8AC3E}">
        <p14:creationId xmlns:p14="http://schemas.microsoft.com/office/powerpoint/2010/main" val="32931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4" end="4"/>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818C2CC-7FC1-4E5F-96C5-257E0A965190}"/>
              </a:ext>
            </a:extLst>
          </p:cNvPr>
          <p:cNvSpPr>
            <a:spLocks noGrp="1"/>
          </p:cNvSpPr>
          <p:nvPr>
            <p:ph type="subTitle" idx="1"/>
          </p:nvPr>
        </p:nvSpPr>
        <p:spPr>
          <a:xfrm>
            <a:off x="0" y="188640"/>
            <a:ext cx="9144000" cy="6552728"/>
          </a:xfrm>
        </p:spPr>
        <p:txBody>
          <a:bodyPr/>
          <a:lstStyle/>
          <a:p>
            <a:pPr algn="l">
              <a:spcAft>
                <a:spcPts val="0"/>
              </a:spcAft>
            </a:pPr>
            <a:r>
              <a:rPr lang="zh-TW" altLang="en-US" sz="2800" dirty="0">
                <a:solidFill>
                  <a:schemeClr val="bg1"/>
                </a:solidFill>
                <a:ea typeface="華康魏碑體(P)" panose="03000700000000000000" pitchFamily="66" charset="-120"/>
                <a:cs typeface="華康中黑體" panose="020B0509000000000000" pitchFamily="49" charset="-120"/>
              </a:rPr>
              <a:t>聖經為</a:t>
            </a:r>
            <a:r>
              <a:rPr lang="zh-TW" altLang="en-US" sz="2800" dirty="0">
                <a:solidFill>
                  <a:srgbClr val="FFFF00"/>
                </a:solidFill>
                <a:ea typeface="華康魏碑體(P)" panose="03000700000000000000" pitchFamily="66" charset="-120"/>
                <a:cs typeface="華康中黑體" panose="020B0509000000000000" pitchFamily="49" charset="-120"/>
              </a:rPr>
              <a:t>教訓</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為</a:t>
            </a:r>
            <a:r>
              <a:rPr lang="zh-TW" altLang="en-US" sz="2800" dirty="0">
                <a:solidFill>
                  <a:srgbClr val="FFFF00"/>
                </a:solidFill>
                <a:ea typeface="華康魏碑體(P)" panose="03000700000000000000" pitchFamily="66" charset="-120"/>
                <a:cs typeface="華康中黑體" panose="020B0509000000000000" pitchFamily="49" charset="-120"/>
              </a:rPr>
              <a:t>督責</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為</a:t>
            </a:r>
            <a:r>
              <a:rPr lang="zh-TW" altLang="en-US" sz="2800" dirty="0">
                <a:solidFill>
                  <a:srgbClr val="FFFF00"/>
                </a:solidFill>
                <a:ea typeface="華康魏碑體(P)" panose="03000700000000000000" pitchFamily="66" charset="-120"/>
                <a:cs typeface="華康中黑體" panose="020B0509000000000000" pitchFamily="49" charset="-120"/>
              </a:rPr>
              <a:t>矯正</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為教導人</a:t>
            </a:r>
            <a:r>
              <a:rPr lang="zh-TW" altLang="en-US" sz="2800" dirty="0">
                <a:solidFill>
                  <a:srgbClr val="FFFF00"/>
                </a:solidFill>
                <a:highlight>
                  <a:srgbClr val="FF0000"/>
                </a:highlight>
                <a:ea typeface="華康魏碑體(P)" panose="03000700000000000000" pitchFamily="66" charset="-120"/>
                <a:cs typeface="華康中黑體" panose="020B0509000000000000" pitchFamily="49" charset="-120"/>
              </a:rPr>
              <a:t>學正義</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都是有益的</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好使天主的人</a:t>
            </a:r>
            <a:r>
              <a:rPr lang="zh-TW" altLang="en-US" sz="2800" dirty="0">
                <a:solidFill>
                  <a:srgbClr val="FFFF00"/>
                </a:solidFill>
                <a:highlight>
                  <a:srgbClr val="FF0000"/>
                </a:highlight>
                <a:ea typeface="華康魏碑體(P)" panose="03000700000000000000" pitchFamily="66" charset="-120"/>
                <a:cs typeface="華康中黑體" panose="020B0509000000000000" pitchFamily="49" charset="-120"/>
              </a:rPr>
              <a:t>成全</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以百般的忍耐</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及各樣的教訓</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去</a:t>
            </a:r>
            <a:r>
              <a:rPr lang="zh-TW" altLang="en-US" sz="2800" dirty="0">
                <a:solidFill>
                  <a:srgbClr val="FFFF00"/>
                </a:solidFill>
                <a:ea typeface="華康魏碑體(P)" panose="03000700000000000000" pitchFamily="66" charset="-120"/>
                <a:cs typeface="華康中黑體" panose="020B0509000000000000" pitchFamily="49" charset="-120"/>
              </a:rPr>
              <a:t>反駁</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去</a:t>
            </a:r>
            <a:r>
              <a:rPr lang="zh-TW" altLang="en-US" sz="2800" dirty="0">
                <a:solidFill>
                  <a:srgbClr val="FFFF00"/>
                </a:solidFill>
                <a:ea typeface="華康魏碑體(P)" panose="03000700000000000000" pitchFamily="66" charset="-120"/>
                <a:cs typeface="華康中黑體" panose="020B0509000000000000" pitchFamily="49" charset="-120"/>
              </a:rPr>
              <a:t>斥責</a:t>
            </a:r>
            <a:r>
              <a:rPr lang="en-US" altLang="zh-TW" sz="2800" dirty="0">
                <a:solidFill>
                  <a:schemeClr val="bg1"/>
                </a:solidFill>
                <a:ea typeface="華康魏碑體(P)" panose="03000700000000000000" pitchFamily="66" charset="-120"/>
                <a:cs typeface="華康中黑體" panose="020B0509000000000000" pitchFamily="49" charset="-120"/>
              </a:rPr>
              <a:t>,</a:t>
            </a:r>
            <a:r>
              <a:rPr lang="zh-TW" altLang="en-US" sz="2800" dirty="0">
                <a:solidFill>
                  <a:schemeClr val="bg1"/>
                </a:solidFill>
                <a:ea typeface="華康魏碑體(P)" panose="03000700000000000000" pitchFamily="66" charset="-120"/>
                <a:cs typeface="華康中黑體" panose="020B0509000000000000" pitchFamily="49" charset="-120"/>
              </a:rPr>
              <a:t>去</a:t>
            </a:r>
            <a:r>
              <a:rPr lang="zh-TW" altLang="en-US" sz="2800" dirty="0">
                <a:solidFill>
                  <a:srgbClr val="FFFF00"/>
                </a:solidFill>
                <a:ea typeface="華康魏碑體(P)" panose="03000700000000000000" pitchFamily="66" charset="-120"/>
                <a:cs typeface="華康中黑體" panose="020B0509000000000000" pitchFamily="49" charset="-120"/>
              </a:rPr>
              <a:t>勸勉</a:t>
            </a:r>
            <a:r>
              <a:rPr lang="en-US" altLang="zh-TW" sz="2800" dirty="0">
                <a:solidFill>
                  <a:schemeClr val="bg1"/>
                </a:solidFill>
                <a:ea typeface="華康魏碑體(P)" panose="03000700000000000000" pitchFamily="66" charset="-120"/>
                <a:cs typeface="華康中黑體" panose="020B0509000000000000" pitchFamily="49" charset="-120"/>
              </a:rPr>
              <a:t>.</a:t>
            </a:r>
          </a:p>
          <a:p>
            <a:pPr algn="l">
              <a:spcBef>
                <a:spcPts val="0"/>
              </a:spcBef>
              <a:spcAft>
                <a:spcPts val="1800"/>
              </a:spcAft>
            </a:pPr>
            <a:r>
              <a:rPr lang="zh-TW" altLang="en-US" sz="4000" dirty="0">
                <a:solidFill>
                  <a:schemeClr val="bg1"/>
                </a:solidFill>
                <a:ea typeface="華康儷中黑" panose="020B0509000000000000" pitchFamily="49" charset="-120"/>
                <a:cs typeface="華康中黑體" panose="020B0509000000000000" pitchFamily="49" charset="-120"/>
              </a:rPr>
              <a:t>對全人類</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highlight>
                  <a:srgbClr val="FF0000"/>
                </a:highlight>
                <a:ea typeface="華康儷中黑" panose="020B0509000000000000" pitchFamily="49" charset="-120"/>
                <a:cs typeface="華康中黑體" panose="020B0509000000000000" pitchFamily="49" charset="-120"/>
              </a:rPr>
              <a:t>逆耳的喜訊</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對個人</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highlight>
                  <a:srgbClr val="FF0000"/>
                </a:highlight>
                <a:ea typeface="華康儷中黑" panose="020B0509000000000000" pitchFamily="49" charset="-120"/>
                <a:cs typeface="華康中黑體" panose="020B0509000000000000" pitchFamily="49" charset="-120"/>
              </a:rPr>
              <a:t>勸勉</a:t>
            </a:r>
            <a:r>
              <a:rPr lang="en-US" altLang="zh-TW" dirty="0">
                <a:solidFill>
                  <a:schemeClr val="bg1"/>
                </a:solidFill>
                <a:ea typeface="華康儷中黑" panose="020B0509000000000000" pitchFamily="49" charset="-120"/>
                <a:cs typeface="華康中黑體" panose="020B0509000000000000" pitchFamily="49" charset="-120"/>
              </a:rPr>
              <a:t>/</a:t>
            </a:r>
            <a:r>
              <a:rPr lang="zh-TW" altLang="en-US" dirty="0">
                <a:solidFill>
                  <a:schemeClr val="bg1"/>
                </a:solidFill>
                <a:ea typeface="華康儷中黑" panose="020B0509000000000000" pitchFamily="49" charset="-120"/>
                <a:cs typeface="華康中黑體" panose="020B0509000000000000" pitchFamily="49" charset="-120"/>
              </a:rPr>
              <a:t>柔和</a:t>
            </a:r>
            <a:endParaRPr lang="en-US" altLang="zh-TW" dirty="0">
              <a:solidFill>
                <a:schemeClr val="bg1"/>
              </a:solidFill>
              <a:ea typeface="華康儷中黑" panose="020B0509000000000000" pitchFamily="49" charset="-120"/>
              <a:cs typeface="華康中黑體" panose="020B0509000000000000" pitchFamily="49" charset="-120"/>
            </a:endParaRPr>
          </a:p>
          <a:p>
            <a:pPr algn="l">
              <a:spcBef>
                <a:spcPts val="0"/>
              </a:spcBef>
              <a:spcAft>
                <a:spcPts val="1800"/>
              </a:spcAft>
            </a:pPr>
            <a:r>
              <a:rPr lang="zh-TW" altLang="en-US" sz="4000" dirty="0">
                <a:solidFill>
                  <a:schemeClr val="bg1"/>
                </a:solidFill>
                <a:ea typeface="華康儷中黑" panose="020B0509000000000000" pitchFamily="49" charset="-120"/>
                <a:cs typeface="華康中黑體" panose="020B0509000000000000" pitchFamily="49" charset="-120"/>
              </a:rPr>
              <a:t>漫罵聲多</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責善者少</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責善</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朋友之道</a:t>
            </a:r>
            <a:r>
              <a:rPr lang="en-US" altLang="zh-TW" sz="4000" dirty="0">
                <a:solidFill>
                  <a:schemeClr val="bg1"/>
                </a:solidFill>
                <a:ea typeface="華康儷中黑" panose="020B0509000000000000" pitchFamily="49" charset="-120"/>
                <a:cs typeface="華康中黑體" panose="020B0509000000000000" pitchFamily="49" charset="-120"/>
              </a:rPr>
              <a:t>)</a:t>
            </a:r>
          </a:p>
          <a:p>
            <a:pPr algn="l">
              <a:spcBef>
                <a:spcPts val="0"/>
              </a:spcBef>
              <a:spcAft>
                <a:spcPts val="1800"/>
              </a:spcAft>
            </a:pPr>
            <a:r>
              <a:rPr lang="zh-TW" altLang="en-US" sz="4000" dirty="0">
                <a:solidFill>
                  <a:srgbClr val="FFFF00"/>
                </a:solidFill>
                <a:ea typeface="華康儷中黑" panose="020B0509000000000000" pitchFamily="49" charset="-120"/>
                <a:cs typeface="華康中黑體" panose="020B0509000000000000" pitchFamily="49" charset="-120"/>
              </a:rPr>
              <a:t>良善心謙</a:t>
            </a:r>
            <a:r>
              <a:rPr lang="zh-TW" altLang="en-US" sz="4000" dirty="0">
                <a:solidFill>
                  <a:schemeClr val="bg1"/>
                </a:solidFill>
                <a:ea typeface="華康儷中黑" panose="020B0509000000000000" pitchFamily="49" charset="-120"/>
                <a:cs typeface="華康中黑體" panose="020B0509000000000000" pitchFamily="49" charset="-120"/>
              </a:rPr>
              <a:t>的耶穌</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highlight>
                  <a:srgbClr val="FF0000"/>
                </a:highlight>
                <a:ea typeface="華康儷中黑" panose="020B0509000000000000" pitchFamily="49" charset="-120"/>
                <a:cs typeface="華康中黑體" panose="020B0509000000000000" pitchFamily="49" charset="-120"/>
              </a:rPr>
              <a:t>罵</a:t>
            </a:r>
            <a:r>
              <a:rPr lang="zh-TW" altLang="en-US" sz="4000" dirty="0">
                <a:solidFill>
                  <a:schemeClr val="bg1"/>
                </a:solidFill>
                <a:ea typeface="華康儷中黑" panose="020B0509000000000000" pitchFamily="49" charset="-120"/>
                <a:cs typeface="華康中黑體" panose="020B0509000000000000" pitchFamily="49" charset="-120"/>
              </a:rPr>
              <a:t>七個禍災</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清潔聖殿</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宣佈災禍的先知</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送</a:t>
            </a:r>
            <a:r>
              <a:rPr lang="zh-TW" altLang="en-US" sz="4000" dirty="0">
                <a:solidFill>
                  <a:schemeClr val="bg1"/>
                </a:solidFill>
                <a:highlight>
                  <a:srgbClr val="FF0000"/>
                </a:highlight>
                <a:ea typeface="華康儷中黑" panose="020B0509000000000000" pitchFamily="49" charset="-120"/>
                <a:cs typeface="華康中黑體" panose="020B0509000000000000" pitchFamily="49" charset="-120"/>
              </a:rPr>
              <a:t>刀劍</a:t>
            </a:r>
            <a:r>
              <a:rPr lang="zh-TW" altLang="en-US" sz="4000" dirty="0">
                <a:solidFill>
                  <a:schemeClr val="bg1"/>
                </a:solidFill>
                <a:ea typeface="華康儷中黑" panose="020B0509000000000000" pitchFamily="49" charset="-120"/>
                <a:cs typeface="華康中黑體" panose="020B0509000000000000" pitchFamily="49" charset="-120"/>
              </a:rPr>
              <a:t>的耶穌</a:t>
            </a:r>
            <a:endParaRPr lang="en-US" altLang="zh-TW" sz="4000" dirty="0">
              <a:solidFill>
                <a:schemeClr val="bg1"/>
              </a:solidFill>
              <a:ea typeface="華康儷中黑" panose="020B0509000000000000" pitchFamily="49" charset="-120"/>
              <a:cs typeface="華康中黑體" panose="020B0509000000000000" pitchFamily="49" charset="-120"/>
            </a:endParaRPr>
          </a:p>
          <a:p>
            <a:pPr algn="l">
              <a:spcBef>
                <a:spcPts val="0"/>
              </a:spcBef>
              <a:spcAft>
                <a:spcPts val="1800"/>
              </a:spcAft>
            </a:pPr>
            <a:r>
              <a:rPr lang="zh-TW" altLang="en-US" sz="4000" dirty="0">
                <a:solidFill>
                  <a:srgbClr val="00FF00"/>
                </a:solidFill>
                <a:ea typeface="華康儷中黑" panose="020B0509000000000000" pitchFamily="49" charset="-120"/>
                <a:cs typeface="華康中黑體" panose="020B0509000000000000" pitchFamily="49" charset="-120"/>
              </a:rPr>
              <a:t>大俠楊過長成記</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無條件</a:t>
            </a:r>
            <a:r>
              <a:rPr lang="zh-TW" altLang="en-US" sz="4000" dirty="0">
                <a:solidFill>
                  <a:srgbClr val="FFFF00"/>
                </a:solidFill>
                <a:ea typeface="華康儷中黑" panose="020B0509000000000000" pitchFamily="49" charset="-120"/>
                <a:cs typeface="華康中黑體" panose="020B0509000000000000" pitchFamily="49" charset="-120"/>
              </a:rPr>
              <a:t>接納</a:t>
            </a:r>
            <a:r>
              <a:rPr lang="en-US" altLang="zh-TW" sz="2800" dirty="0">
                <a:solidFill>
                  <a:schemeClr val="bg1"/>
                </a:solidFill>
                <a:ea typeface="華康儷中黑" panose="020B0509000000000000" pitchFamily="49" charset="-120"/>
                <a:cs typeface="華康中黑體" panose="020B0509000000000000" pitchFamily="49" charset="-120"/>
              </a:rPr>
              <a:t>(</a:t>
            </a:r>
            <a:r>
              <a:rPr lang="zh-TW" altLang="en-US" sz="2800" dirty="0">
                <a:solidFill>
                  <a:schemeClr val="bg1"/>
                </a:solidFill>
                <a:ea typeface="華康儷中黑" panose="020B0509000000000000" pitchFamily="49" charset="-120"/>
                <a:cs typeface="華康中黑體" panose="020B0509000000000000" pitchFamily="49" charset="-120"/>
              </a:rPr>
              <a:t>小龍女</a:t>
            </a:r>
            <a:r>
              <a:rPr lang="en-US" altLang="zh-TW" sz="2800" dirty="0">
                <a:solidFill>
                  <a:schemeClr val="bg1"/>
                </a:solidFill>
                <a:ea typeface="華康儷中黑" panose="020B0509000000000000" pitchFamily="49" charset="-120"/>
                <a:cs typeface="華康中黑體" panose="020B0509000000000000" pitchFamily="49" charset="-120"/>
              </a:rPr>
              <a:t>)</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生命的</a:t>
            </a:r>
            <a:r>
              <a:rPr lang="zh-TW" altLang="en-US" sz="4000" dirty="0">
                <a:solidFill>
                  <a:srgbClr val="FFFF00"/>
                </a:solidFill>
                <a:ea typeface="華康儷中黑" panose="020B0509000000000000" pitchFamily="49" charset="-120"/>
                <a:cs typeface="華康中黑體" panose="020B0509000000000000" pitchFamily="49" charset="-120"/>
              </a:rPr>
              <a:t>大磨難</a:t>
            </a:r>
            <a:r>
              <a:rPr lang="en-US" altLang="zh-TW" sz="4000" dirty="0">
                <a:solidFill>
                  <a:schemeClr val="bg1"/>
                </a:solidFill>
                <a:ea typeface="華康儷中黑" panose="020B0509000000000000" pitchFamily="49" charset="-120"/>
                <a:cs typeface="華康中黑體" panose="020B0509000000000000" pitchFamily="49" charset="-120"/>
              </a:rPr>
              <a:t>+</a:t>
            </a:r>
            <a:r>
              <a:rPr lang="zh-TW" altLang="en-US" sz="4000" dirty="0">
                <a:solidFill>
                  <a:schemeClr val="bg1"/>
                </a:solidFill>
                <a:ea typeface="華康儷中黑" panose="020B0509000000000000" pitchFamily="49" charset="-120"/>
                <a:cs typeface="華康中黑體" panose="020B0509000000000000" pitchFamily="49" charset="-120"/>
              </a:rPr>
              <a:t>國家</a:t>
            </a:r>
            <a:r>
              <a:rPr lang="zh-TW" altLang="en-US" sz="4000" dirty="0">
                <a:solidFill>
                  <a:srgbClr val="FFFF00"/>
                </a:solidFill>
                <a:ea typeface="華康儷中黑" panose="020B0509000000000000" pitchFamily="49" charset="-120"/>
                <a:cs typeface="華康中黑體" panose="020B0509000000000000" pitchFamily="49" charset="-120"/>
              </a:rPr>
              <a:t>民族大義</a:t>
            </a:r>
            <a:r>
              <a:rPr lang="en-US" altLang="zh-TW" sz="2500" dirty="0">
                <a:solidFill>
                  <a:schemeClr val="bg1"/>
                </a:solidFill>
                <a:ea typeface="華康儷中黑" panose="020B0509000000000000" pitchFamily="49" charset="-120"/>
                <a:cs typeface="華康中黑體" panose="020B0509000000000000" pitchFamily="49" charset="-120"/>
              </a:rPr>
              <a:t>(</a:t>
            </a:r>
            <a:r>
              <a:rPr lang="zh-TW" altLang="en-US" sz="2500" dirty="0">
                <a:solidFill>
                  <a:schemeClr val="bg1"/>
                </a:solidFill>
                <a:ea typeface="華康儷中黑" panose="020B0509000000000000" pitchFamily="49" charset="-120"/>
                <a:cs typeface="華康中黑體" panose="020B0509000000000000" pitchFamily="49" charset="-120"/>
              </a:rPr>
              <a:t>郭靖</a:t>
            </a:r>
            <a:r>
              <a:rPr lang="en-US" altLang="zh-TW" sz="2500" dirty="0">
                <a:solidFill>
                  <a:schemeClr val="bg1"/>
                </a:solidFill>
                <a:ea typeface="華康儷中黑" panose="020B0509000000000000" pitchFamily="49" charset="-120"/>
                <a:cs typeface="華康中黑體" panose="020B0509000000000000" pitchFamily="49" charset="-120"/>
              </a:rPr>
              <a:t>,</a:t>
            </a:r>
            <a:r>
              <a:rPr lang="zh-TW" altLang="en-US" sz="2500" dirty="0">
                <a:solidFill>
                  <a:schemeClr val="bg1"/>
                </a:solidFill>
                <a:ea typeface="華康儷中黑" panose="020B0509000000000000" pitchFamily="49" charset="-120"/>
                <a:cs typeface="華康中黑體" panose="020B0509000000000000" pitchFamily="49" charset="-120"/>
              </a:rPr>
              <a:t>為國為民俠之大者</a:t>
            </a:r>
            <a:r>
              <a:rPr lang="en-US" altLang="zh-TW" sz="2500" dirty="0">
                <a:solidFill>
                  <a:schemeClr val="bg1"/>
                </a:solidFill>
                <a:ea typeface="華康儷中黑" panose="020B0509000000000000" pitchFamily="49" charset="-120"/>
                <a:cs typeface="華康中黑體" panose="020B0509000000000000" pitchFamily="49" charset="-120"/>
              </a:rPr>
              <a:t>)</a:t>
            </a:r>
          </a:p>
        </p:txBody>
      </p:sp>
    </p:spTree>
    <p:extLst>
      <p:ext uri="{BB962C8B-B14F-4D97-AF65-F5344CB8AC3E}">
        <p14:creationId xmlns:p14="http://schemas.microsoft.com/office/powerpoint/2010/main" val="153866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E818C2CC-7FC1-4E5F-96C5-257E0A965190}"/>
              </a:ext>
            </a:extLst>
          </p:cNvPr>
          <p:cNvSpPr>
            <a:spLocks noGrp="1"/>
          </p:cNvSpPr>
          <p:nvPr>
            <p:ph type="subTitle" idx="1"/>
          </p:nvPr>
        </p:nvSpPr>
        <p:spPr>
          <a:xfrm>
            <a:off x="0" y="188640"/>
            <a:ext cx="9144000" cy="6552728"/>
          </a:xfrm>
        </p:spPr>
        <p:txBody>
          <a:bodyPr/>
          <a:lstStyle/>
          <a:p>
            <a:pPr algn="l">
              <a:spcAft>
                <a:spcPts val="600"/>
              </a:spcAft>
            </a:pPr>
            <a:r>
              <a:rPr lang="zh-TW" altLang="en-US" sz="36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人應當時常祈禱</a:t>
            </a:r>
            <a:r>
              <a:rPr lang="en-US" altLang="zh-TW" sz="36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3600" dirty="0">
                <a:solidFill>
                  <a:srgbClr val="FFFF00"/>
                </a:solidFill>
                <a:latin typeface="華康魏碑體(P)" panose="03000700000000000000" pitchFamily="66" charset="-120"/>
                <a:ea typeface="華康魏碑體(P)" panose="03000700000000000000" pitchFamily="66" charset="-120"/>
                <a:cs typeface="華康中黑體" panose="020B0509000000000000" pitchFamily="49" charset="-120"/>
              </a:rPr>
              <a:t>不要灰心</a:t>
            </a:r>
            <a:r>
              <a:rPr lang="en-US" altLang="zh-TW" sz="36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36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但是</a:t>
            </a:r>
            <a:r>
              <a:rPr lang="en-US" altLang="zh-TW" sz="36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36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人子來臨時</a:t>
            </a:r>
            <a:r>
              <a:rPr lang="en-US" altLang="zh-TW" sz="3600" dirty="0">
                <a:solidFill>
                  <a:schemeClr val="bg1"/>
                </a:solidFill>
                <a:latin typeface="華康魏碑體(P)" panose="03000700000000000000" pitchFamily="66" charset="-120"/>
                <a:ea typeface="華康魏碑體(P)" panose="03000700000000000000" pitchFamily="66" charset="-120"/>
                <a:cs typeface="華康中黑體" panose="020B0509000000000000" pitchFamily="49" charset="-120"/>
              </a:rPr>
              <a:t>,</a:t>
            </a:r>
            <a:r>
              <a:rPr lang="zh-TW" altLang="en-US" sz="3600" dirty="0">
                <a:solidFill>
                  <a:schemeClr val="bg1"/>
                </a:solidFill>
                <a:highlight>
                  <a:srgbClr val="FF0000"/>
                </a:highlight>
                <a:latin typeface="華康魏碑體(P)" panose="03000700000000000000" pitchFamily="66" charset="-120"/>
                <a:ea typeface="華康魏碑體(P)" panose="03000700000000000000" pitchFamily="66" charset="-120"/>
                <a:cs typeface="華康中黑體" panose="020B0509000000000000" pitchFamily="49" charset="-120"/>
              </a:rPr>
              <a:t>能在世上</a:t>
            </a:r>
            <a:r>
              <a:rPr lang="zh-TW" altLang="en-US" sz="3600" dirty="0">
                <a:solidFill>
                  <a:srgbClr val="FFFF00"/>
                </a:solidFill>
                <a:highlight>
                  <a:srgbClr val="FF0000"/>
                </a:highlight>
                <a:latin typeface="華康魏碑體(P)" panose="03000700000000000000" pitchFamily="66" charset="-120"/>
                <a:ea typeface="華康魏碑體(P)" panose="03000700000000000000" pitchFamily="66" charset="-120"/>
                <a:cs typeface="華康中黑體" panose="020B0509000000000000" pitchFamily="49" charset="-120"/>
              </a:rPr>
              <a:t>找到信德</a:t>
            </a:r>
            <a:r>
              <a:rPr lang="zh-TW" altLang="en-US" sz="3600" dirty="0">
                <a:solidFill>
                  <a:schemeClr val="bg1"/>
                </a:solidFill>
                <a:highlight>
                  <a:srgbClr val="FF0000"/>
                </a:highlight>
                <a:latin typeface="華康魏碑體(P)" panose="03000700000000000000" pitchFamily="66" charset="-120"/>
                <a:ea typeface="華康魏碑體(P)" panose="03000700000000000000" pitchFamily="66" charset="-120"/>
                <a:cs typeface="華康中黑體" panose="020B0509000000000000" pitchFamily="49" charset="-120"/>
              </a:rPr>
              <a:t>嗎</a:t>
            </a:r>
            <a:r>
              <a:rPr lang="en-US" altLang="zh-TW" sz="3600" dirty="0">
                <a:solidFill>
                  <a:schemeClr val="bg1"/>
                </a:solidFill>
                <a:highlight>
                  <a:srgbClr val="FF0000"/>
                </a:highlight>
                <a:latin typeface="華康魏碑體(P)" panose="03000700000000000000" pitchFamily="66" charset="-120"/>
                <a:ea typeface="華康魏碑體(P)" panose="03000700000000000000" pitchFamily="66" charset="-120"/>
                <a:cs typeface="華康中黑體" panose="020B0509000000000000" pitchFamily="49" charset="-120"/>
              </a:rPr>
              <a:t>?</a:t>
            </a:r>
          </a:p>
          <a:p>
            <a:pPr algn="l">
              <a:spcBef>
                <a:spcPts val="0"/>
              </a:spcBef>
              <a:spcAft>
                <a:spcPts val="600"/>
              </a:spcAft>
            </a:pPr>
            <a:r>
              <a:rPr lang="zh-TW" altLang="en-US" sz="4000" dirty="0">
                <a:solidFill>
                  <a:srgbClr val="FFFF00"/>
                </a:solidFill>
                <a:highlight>
                  <a:srgbClr val="FF0000"/>
                </a:highlight>
                <a:latin typeface="華康儷中黑" panose="020B0509000000000000" pitchFamily="49" charset="-120"/>
                <a:ea typeface="華康儷中黑" panose="020B0509000000000000" pitchFamily="49" charset="-120"/>
              </a:rPr>
              <a:t>真信德</a:t>
            </a:r>
            <a:r>
              <a:rPr lang="zh-TW" altLang="en-US" sz="4000" dirty="0">
                <a:solidFill>
                  <a:schemeClr val="bg1"/>
                </a:solidFill>
                <a:latin typeface="華康儷中黑" panose="020B0509000000000000" pitchFamily="49" charset="-120"/>
                <a:ea typeface="華康儷中黑" panose="020B0509000000000000" pitchFamily="49" charset="-120"/>
              </a:rPr>
              <a:t>凡事相信</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chemeClr val="bg1"/>
                </a:solidFill>
                <a:latin typeface="華康儷中黑" panose="020B0509000000000000" pitchFamily="49" charset="-120"/>
                <a:ea typeface="華康儷中黑" panose="020B0509000000000000" pitchFamily="49" charset="-120"/>
              </a:rPr>
              <a:t>堅持到底</a:t>
            </a:r>
            <a:r>
              <a:rPr lang="en-US" altLang="zh-TW" sz="4000" dirty="0">
                <a:solidFill>
                  <a:schemeClr val="bg1"/>
                </a:solidFill>
                <a:latin typeface="華康儷中黑" panose="020B0509000000000000" pitchFamily="49" charset="-120"/>
                <a:ea typeface="華康儷中黑" panose="020B0509000000000000" pitchFamily="49" charset="-120"/>
              </a:rPr>
              <a:t>?</a:t>
            </a:r>
            <a:r>
              <a:rPr lang="zh-TW" altLang="en-US" sz="4000" dirty="0">
                <a:solidFill>
                  <a:srgbClr val="FFFF00"/>
                </a:solidFill>
                <a:highlight>
                  <a:srgbClr val="FF0000"/>
                </a:highlight>
                <a:latin typeface="華康儷中黑" panose="020B0509000000000000" pitchFamily="49" charset="-120"/>
                <a:ea typeface="華康儷中黑" panose="020B0509000000000000" pitchFamily="49" charset="-120"/>
              </a:rPr>
              <a:t>難</a:t>
            </a:r>
            <a:r>
              <a:rPr lang="en-US" altLang="zh-TW" sz="4000" dirty="0">
                <a:solidFill>
                  <a:srgbClr val="FFFF00"/>
                </a:solidFill>
                <a:highlight>
                  <a:srgbClr val="FF0000"/>
                </a:highlight>
                <a:latin typeface="華康儷中黑" panose="020B0509000000000000" pitchFamily="49" charset="-120"/>
                <a:ea typeface="華康儷中黑" panose="020B0509000000000000" pitchFamily="49" charset="-120"/>
              </a:rPr>
              <a:t>!</a:t>
            </a:r>
            <a:r>
              <a:rPr lang="en-US" altLang="zh-TW" sz="2000" dirty="0">
                <a:solidFill>
                  <a:srgbClr val="FFFF00"/>
                </a:solidFill>
                <a:latin typeface="華康儷中黑" panose="020B0509000000000000" pitchFamily="49" charset="-120"/>
                <a:ea typeface="華康儷中黑" panose="020B0509000000000000" pitchFamily="49" charset="-120"/>
              </a:rPr>
              <a:t> </a:t>
            </a:r>
            <a:r>
              <a:rPr lang="zh-TW" altLang="en-US" sz="4000" dirty="0">
                <a:solidFill>
                  <a:schemeClr val="bg1"/>
                </a:solidFill>
                <a:latin typeface="華康儷中黑" panose="020B0509000000000000" pitchFamily="49" charset="-120"/>
                <a:ea typeface="華康儷中黑" panose="020B0509000000000000" pitchFamily="49" charset="-120"/>
              </a:rPr>
              <a:t>唸信經</a:t>
            </a:r>
            <a:r>
              <a:rPr lang="en-US" altLang="zh-TW" sz="4000" dirty="0">
                <a:solidFill>
                  <a:schemeClr val="bg1"/>
                </a:solidFill>
                <a:latin typeface="華康儷中黑" panose="020B0509000000000000" pitchFamily="49" charset="-120"/>
                <a:ea typeface="華康儷中黑" panose="020B0509000000000000" pitchFamily="49" charset="-120"/>
              </a:rPr>
              <a:t>?   </a:t>
            </a:r>
            <a:br>
              <a:rPr lang="en-US" altLang="zh-TW" sz="4000" dirty="0">
                <a:solidFill>
                  <a:schemeClr val="bg1"/>
                </a:solidFill>
                <a:latin typeface="華康儷中黑" panose="020B0509000000000000" pitchFamily="49" charset="-120"/>
                <a:ea typeface="華康儷中黑" panose="020B0509000000000000" pitchFamily="49" charset="-120"/>
              </a:rPr>
            </a:br>
            <a:r>
              <a:rPr lang="en-US" altLang="zh-TW" sz="4000" dirty="0">
                <a:solidFill>
                  <a:schemeClr val="bg1"/>
                </a:solidFill>
                <a:latin typeface="華康儷中黑" panose="020B0509000000000000" pitchFamily="49" charset="-120"/>
                <a:ea typeface="華康儷中黑" panose="020B0509000000000000" pitchFamily="49" charset="-120"/>
              </a:rPr>
              <a:t> </a:t>
            </a:r>
            <a: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4000" dirty="0">
                <a:solidFill>
                  <a:srgbClr val="FF99FF"/>
                </a:solidFill>
                <a:latin typeface="華康儷中黑" panose="020B0509000000000000" pitchFamily="49" charset="-120"/>
                <a:ea typeface="華康儷中黑" panose="020B0509000000000000" pitchFamily="49" charset="-120"/>
              </a:rPr>
              <a:t>認真學習</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FFFF00"/>
                </a:solidFill>
                <a:latin typeface="華康儷中黑" panose="020B0509000000000000" pitchFamily="49" charset="-120"/>
                <a:ea typeface="華康儷中黑" panose="020B0509000000000000" pitchFamily="49" charset="-120"/>
              </a:rPr>
              <a:t>全面</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rPr>
              <a:t>苦思</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FF99FF"/>
                </a:solidFill>
                <a:latin typeface="華康儷中黑" panose="020B0509000000000000" pitchFamily="49" charset="-120"/>
                <a:ea typeface="華康儷中黑" panose="020B0509000000000000" pitchFamily="49" charset="-120"/>
              </a:rPr>
              <a:t>實踐</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FFFF00"/>
                </a:solidFill>
                <a:latin typeface="華康儷中黑" panose="020B0509000000000000" pitchFamily="49" charset="-120"/>
                <a:ea typeface="華康儷中黑" panose="020B0509000000000000" pitchFamily="49" charset="-120"/>
              </a:rPr>
              <a:t>聆聽</a:t>
            </a:r>
            <a:r>
              <a:rPr lang="en-US" altLang="zh-TW" sz="3600" dirty="0">
                <a:solidFill>
                  <a:schemeClr val="bg1"/>
                </a:solidFill>
                <a:latin typeface="華康儷中黑" panose="020B0509000000000000" pitchFamily="49" charset="-120"/>
                <a:ea typeface="華康儷中黑"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rPr>
              <a:t>重覆</a:t>
            </a:r>
            <a:r>
              <a:rPr lang="en-US" altLang="zh-TW" sz="3600" dirty="0">
                <a:solidFill>
                  <a:schemeClr val="bg1"/>
                </a:solidFill>
                <a:latin typeface="華康儷中黑" panose="020B0509000000000000" pitchFamily="49" charset="-120"/>
                <a:ea typeface="華康儷中黑" panose="020B0509000000000000" pitchFamily="49" charset="-120"/>
              </a:rPr>
              <a:t>)</a:t>
            </a:r>
          </a:p>
          <a:p>
            <a:pPr algn="l">
              <a:spcBef>
                <a:spcPts val="0"/>
              </a:spcBef>
              <a:spcAft>
                <a:spcPts val="600"/>
              </a:spcAft>
            </a:pP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rPr>
              <a:t>信</a:t>
            </a:r>
            <a:r>
              <a:rPr lang="zh-TW" altLang="en-US" sz="4000" dirty="0">
                <a:solidFill>
                  <a:schemeClr val="bg1"/>
                </a:solidFill>
                <a:latin typeface="華康儷中黑" panose="020B0509000000000000" pitchFamily="49" charset="-120"/>
                <a:ea typeface="華康儷中黑" panose="020B0509000000000000" pitchFamily="49" charset="-120"/>
              </a:rPr>
              <a:t>德不只是信一些東西</a:t>
            </a:r>
            <a: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充滿信德的人</a:t>
            </a:r>
            <a:endPar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endParaRPr>
          </a:p>
          <a:p>
            <a:pPr algn="l">
              <a:spcBef>
                <a:spcPts val="0"/>
              </a:spcBef>
              <a:spcAft>
                <a:spcPts val="600"/>
              </a:spcAft>
            </a:pP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sym typeface="Wingdings" panose="05000000000000000000" pitchFamily="2" charset="2"/>
              </a:rPr>
              <a:t>望</a:t>
            </a:r>
            <a:r>
              <a:rPr lang="zh-TW" altLang="en-US"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德不只是對天主有盼望</a:t>
            </a:r>
            <a: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整個人都是</a:t>
            </a:r>
            <a:b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br>
            <a: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  </a:t>
            </a:r>
            <a:r>
              <a:rPr lang="zh-TW" altLang="en-US"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充滿盼望</a:t>
            </a:r>
            <a:endPar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endParaRPr>
          </a:p>
          <a:p>
            <a:pPr algn="l">
              <a:spcBef>
                <a:spcPts val="0"/>
              </a:spcBef>
              <a:spcAft>
                <a:spcPts val="1200"/>
              </a:spcAft>
            </a:pPr>
            <a:r>
              <a:rPr lang="zh-TW" altLang="en-US" sz="4000" dirty="0">
                <a:solidFill>
                  <a:srgbClr val="FF0000"/>
                </a:solidFill>
                <a:highlight>
                  <a:srgbClr val="FFFF00"/>
                </a:highlight>
                <a:latin typeface="華康儷中黑" panose="020B0509000000000000" pitchFamily="49" charset="-120"/>
                <a:ea typeface="華康儷中黑" panose="020B0509000000000000" pitchFamily="49" charset="-120"/>
                <a:sym typeface="Wingdings" panose="05000000000000000000" pitchFamily="2" charset="2"/>
              </a:rPr>
              <a:t>愛</a:t>
            </a:r>
            <a:r>
              <a:rPr lang="zh-TW" altLang="en-US"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德不只是行為</a:t>
            </a:r>
            <a: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是愛</a:t>
            </a:r>
            <a: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整個人都是愛</a:t>
            </a:r>
            <a:endPar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endParaRPr>
          </a:p>
          <a:p>
            <a:pPr algn="l">
              <a:spcBef>
                <a:spcPts val="0"/>
              </a:spcBef>
              <a:spcAft>
                <a:spcPts val="1200"/>
              </a:spcAft>
            </a:pPr>
            <a:r>
              <a:rPr lang="en-US" altLang="zh-TW" sz="28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28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賈寶玉</a:t>
            </a:r>
            <a:r>
              <a:rPr lang="en-US" altLang="zh-TW" sz="28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28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女人是水做的</a:t>
            </a:r>
            <a:r>
              <a:rPr lang="en-US" altLang="zh-TW" sz="28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r>
              <a:rPr lang="zh-TW" altLang="en-US" sz="4000" dirty="0">
                <a:solidFill>
                  <a:srgbClr val="FFFF00"/>
                </a:solidFill>
                <a:highlight>
                  <a:srgbClr val="FF0000"/>
                </a:highlight>
                <a:latin typeface="華康儷中黑" panose="020B0509000000000000" pitchFamily="49" charset="-120"/>
                <a:ea typeface="華康儷中黑" panose="020B0509000000000000" pitchFamily="49" charset="-120"/>
                <a:sym typeface="Wingdings" panose="05000000000000000000" pitchFamily="2" charset="2"/>
              </a:rPr>
              <a:t>基督徒用信望愛做的</a:t>
            </a:r>
            <a:r>
              <a:rPr lang="en-US" altLang="zh-TW" sz="4000" dirty="0">
                <a:solidFill>
                  <a:schemeClr val="bg1"/>
                </a:solidFill>
                <a:latin typeface="華康儷中黑" panose="020B0509000000000000" pitchFamily="49" charset="-120"/>
                <a:ea typeface="華康儷中黑" panose="020B0509000000000000" pitchFamily="49" charset="-120"/>
                <a:sym typeface="Wingdings" panose="05000000000000000000" pitchFamily="2" charset="2"/>
              </a:rPr>
              <a:t>)</a:t>
            </a:r>
            <a:endParaRPr lang="zh-TW" altLang="en-US" sz="4000" dirty="0">
              <a:solidFill>
                <a:schemeClr val="bg1"/>
              </a:solidFill>
              <a:latin typeface="華康儷中黑" panose="020B0509000000000000" pitchFamily="49" charset="-120"/>
              <a:ea typeface="華康儷中黑" panose="020B0509000000000000" pitchFamily="49" charset="-120"/>
            </a:endParaRPr>
          </a:p>
        </p:txBody>
      </p:sp>
    </p:spTree>
    <p:extLst>
      <p:ext uri="{BB962C8B-B14F-4D97-AF65-F5344CB8AC3E}">
        <p14:creationId xmlns:p14="http://schemas.microsoft.com/office/powerpoint/2010/main" val="358711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3" end="3"/>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4" end="4"/>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260648"/>
            <a:ext cx="9144000" cy="6408712"/>
          </a:xfrm>
        </p:spPr>
        <p:txBody>
          <a:bodyPr/>
          <a:lstStyle/>
          <a:p>
            <a:pPr>
              <a:spcBef>
                <a:spcPts val="0"/>
              </a:spcBef>
            </a:pPr>
            <a:r>
              <a:rPr lang="zh-TW" altLang="en-US" sz="4000" dirty="0">
                <a:ea typeface="華康儷中黑" panose="020B0509000000000000" pitchFamily="49" charset="-120"/>
              </a:rPr>
              <a:t>當梅瑟</a:t>
            </a:r>
            <a:r>
              <a:rPr lang="zh-TW" altLang="en-US" sz="4000" dirty="0">
                <a:solidFill>
                  <a:srgbClr val="FF0000"/>
                </a:solidFill>
                <a:ea typeface="華康儷中黑" panose="020B0509000000000000" pitchFamily="49" charset="-120"/>
              </a:rPr>
              <a:t>高舉雙手</a:t>
            </a:r>
            <a:r>
              <a:rPr lang="zh-TW" altLang="en-US" sz="4000" dirty="0">
                <a:ea typeface="華康儷中黑" panose="020B0509000000000000" pitchFamily="49" charset="-120"/>
              </a:rPr>
              <a:t>時</a:t>
            </a:r>
            <a:r>
              <a:rPr lang="en-US" altLang="zh-TW" sz="4000" dirty="0">
                <a:ea typeface="華康儷中黑" panose="020B0509000000000000" pitchFamily="49" charset="-120"/>
              </a:rPr>
              <a:t>,</a:t>
            </a:r>
            <a:r>
              <a:rPr lang="zh-TW" altLang="en-US" sz="4000" dirty="0">
                <a:ea typeface="華康儷中黑" panose="020B0509000000000000" pitchFamily="49" charset="-120"/>
              </a:rPr>
              <a:t>以色列就打勝仗</a:t>
            </a:r>
            <a:r>
              <a:rPr lang="en-US" altLang="zh-TW" sz="4000" dirty="0">
                <a:ea typeface="華康儷中黑" panose="020B0509000000000000" pitchFamily="49" charset="-120"/>
              </a:rPr>
              <a:t>;</a:t>
            </a:r>
            <a:r>
              <a:rPr lang="zh-TW" altLang="en-US" sz="4000" dirty="0">
                <a:solidFill>
                  <a:srgbClr val="FF0000"/>
                </a:solidFill>
                <a:ea typeface="華康儷中黑" panose="020B0509000000000000" pitchFamily="49" charset="-120"/>
              </a:rPr>
              <a:t>放下手</a:t>
            </a:r>
            <a:r>
              <a:rPr lang="zh-TW" altLang="en-US" sz="4000" dirty="0">
                <a:ea typeface="華康儷中黑" panose="020B0509000000000000" pitchFamily="49" charset="-120"/>
              </a:rPr>
              <a:t>時</a:t>
            </a:r>
            <a:r>
              <a:rPr lang="en-US" altLang="zh-TW" sz="4000" dirty="0">
                <a:ea typeface="華康儷中黑" panose="020B0509000000000000" pitchFamily="49" charset="-120"/>
              </a:rPr>
              <a:t>,</a:t>
            </a:r>
            <a:r>
              <a:rPr lang="zh-TW" altLang="en-US" sz="4000" dirty="0">
                <a:ea typeface="華康儷中黑" panose="020B0509000000000000" pitchFamily="49" charset="-120"/>
              </a:rPr>
              <a:t>就打敗仗</a:t>
            </a:r>
            <a:r>
              <a:rPr lang="en-US" altLang="zh-TW" sz="4000" dirty="0">
                <a:ea typeface="華康儷中黑" panose="020B0509000000000000" pitchFamily="49" charset="-120"/>
              </a:rPr>
              <a:t>;</a:t>
            </a:r>
            <a:r>
              <a:rPr lang="zh-TW" altLang="en-US" sz="4000" dirty="0">
                <a:ea typeface="華康儷中黑" panose="020B0509000000000000" pitchFamily="49" charset="-120"/>
              </a:rPr>
              <a:t>便有兩人托著梅瑟的手</a:t>
            </a:r>
            <a:r>
              <a:rPr lang="en-US" altLang="zh-TW" sz="4000" dirty="0">
                <a:ea typeface="華康儷中黑" panose="020B0509000000000000" pitchFamily="49" charset="-120"/>
              </a:rPr>
              <a:t>.</a:t>
            </a:r>
          </a:p>
          <a:p>
            <a:pPr>
              <a:spcBef>
                <a:spcPts val="0"/>
              </a:spcBef>
              <a:spcAft>
                <a:spcPts val="1200"/>
              </a:spcAft>
            </a:pPr>
            <a:r>
              <a:rPr lang="en-US" altLang="zh-TW" sz="2800" dirty="0">
                <a:ea typeface="華康儷中黑" panose="020B0509000000000000" pitchFamily="49" charset="-120"/>
              </a:rPr>
              <a:t>(</a:t>
            </a:r>
            <a:r>
              <a:rPr lang="zh-TW" altLang="en-US" sz="2800" dirty="0">
                <a:ea typeface="華康儷中黑" panose="020B0509000000000000" pitchFamily="49" charset="-120"/>
              </a:rPr>
              <a:t>出</a:t>
            </a:r>
            <a:r>
              <a:rPr lang="en-US" altLang="zh-TW" sz="2800" dirty="0">
                <a:ea typeface="華康儷中黑" panose="020B0509000000000000" pitchFamily="49" charset="-120"/>
              </a:rPr>
              <a:t>17)</a:t>
            </a:r>
            <a:r>
              <a:rPr lang="zh-TW" altLang="en-US" sz="4000" dirty="0">
                <a:ea typeface="華康儷中黑" panose="020B0509000000000000" pitchFamily="49" charset="-120"/>
              </a:rPr>
              <a:t>人應當時常祈禱</a:t>
            </a:r>
            <a:r>
              <a:rPr lang="en-US" altLang="zh-TW" sz="4000" dirty="0">
                <a:ea typeface="華康儷中黑" panose="020B0509000000000000" pitchFamily="49" charset="-120"/>
              </a:rPr>
              <a:t>,</a:t>
            </a:r>
            <a:r>
              <a:rPr lang="zh-TW" altLang="en-US" sz="4000" dirty="0">
                <a:solidFill>
                  <a:srgbClr val="FF0000"/>
                </a:solidFill>
                <a:ea typeface="華康儷中黑" panose="020B0509000000000000" pitchFamily="49" charset="-120"/>
              </a:rPr>
              <a:t>不要灰心</a:t>
            </a:r>
            <a:r>
              <a:rPr lang="en-US" altLang="zh-TW" sz="4000" dirty="0">
                <a:ea typeface="華康儷中黑" panose="020B0509000000000000" pitchFamily="49" charset="-120"/>
              </a:rPr>
              <a:t>;</a:t>
            </a:r>
            <a:r>
              <a:rPr lang="zh-TW" altLang="en-US" sz="4000" dirty="0">
                <a:ea typeface="華康儷中黑" panose="020B0509000000000000" pitchFamily="49" charset="-120"/>
              </a:rPr>
              <a:t>但是</a:t>
            </a:r>
            <a:r>
              <a:rPr lang="en-US" altLang="zh-TW" sz="4000" dirty="0">
                <a:ea typeface="華康儷中黑" panose="020B0509000000000000" pitchFamily="49" charset="-120"/>
              </a:rPr>
              <a:t>,</a:t>
            </a:r>
            <a:r>
              <a:rPr lang="zh-TW" altLang="en-US" sz="4000" dirty="0">
                <a:ea typeface="華康儷中黑" panose="020B0509000000000000" pitchFamily="49" charset="-120"/>
              </a:rPr>
              <a:t>人子來臨時</a:t>
            </a:r>
            <a:r>
              <a:rPr lang="en-US" altLang="zh-TW" sz="4000" dirty="0">
                <a:ea typeface="華康儷中黑" panose="020B0509000000000000" pitchFamily="49" charset="-120"/>
              </a:rPr>
              <a:t>,</a:t>
            </a:r>
            <a:r>
              <a:rPr lang="zh-TW" altLang="en-US" sz="4000" dirty="0">
                <a:solidFill>
                  <a:srgbClr val="FF0000"/>
                </a:solidFill>
                <a:highlight>
                  <a:srgbClr val="FFFF00"/>
                </a:highlight>
                <a:ea typeface="華康儷中黑" panose="020B0509000000000000" pitchFamily="49" charset="-120"/>
              </a:rPr>
              <a:t>能在世上找到信德嗎</a:t>
            </a:r>
            <a:r>
              <a:rPr lang="en-US" altLang="zh-TW" sz="4000" dirty="0">
                <a:solidFill>
                  <a:srgbClr val="FF0000"/>
                </a:solidFill>
                <a:highlight>
                  <a:srgbClr val="FFFF00"/>
                </a:highlight>
                <a:ea typeface="華康儷中黑" panose="020B0509000000000000" pitchFamily="49" charset="-120"/>
              </a:rPr>
              <a:t>?</a:t>
            </a:r>
            <a:r>
              <a:rPr lang="en-US" altLang="zh-TW" sz="2800" dirty="0">
                <a:ea typeface="華康儷中黑" panose="020B0509000000000000" pitchFamily="49" charset="-120"/>
              </a:rPr>
              <a:t>(</a:t>
            </a:r>
            <a:r>
              <a:rPr lang="zh-TW" altLang="en-US" sz="2800" dirty="0">
                <a:ea typeface="華康儷中黑" panose="020B0509000000000000" pitchFamily="49" charset="-120"/>
              </a:rPr>
              <a:t>路</a:t>
            </a:r>
            <a:r>
              <a:rPr lang="en-US" altLang="zh-TW" sz="2800" dirty="0">
                <a:ea typeface="華康儷中黑" panose="020B0509000000000000" pitchFamily="49" charset="-120"/>
              </a:rPr>
              <a:t>18)</a:t>
            </a:r>
          </a:p>
          <a:p>
            <a:pPr>
              <a:spcBef>
                <a:spcPts val="0"/>
              </a:spcBef>
            </a:pPr>
            <a:r>
              <a:rPr lang="en-US" altLang="zh-TW" sz="3800" dirty="0">
                <a:ea typeface="華康儷中黑" panose="020B0509000000000000" pitchFamily="49" charset="-120"/>
              </a:rPr>
              <a:t>As long as Moses kept his hands raised, Israel had the better of the fight, but when he let his hands down, they lost the fight. </a:t>
            </a:r>
          </a:p>
          <a:p>
            <a:pPr>
              <a:spcBef>
                <a:spcPts val="0"/>
              </a:spcBef>
            </a:pPr>
            <a:r>
              <a:rPr lang="en-US" altLang="zh-TW" sz="2800" dirty="0">
                <a:ea typeface="華康儷中黑" panose="020B0509000000000000" pitchFamily="49" charset="-120"/>
              </a:rPr>
              <a:t>(Ex 17:12)</a:t>
            </a:r>
            <a:r>
              <a:rPr lang="en-US" altLang="zh-TW" sz="3800" dirty="0">
                <a:ea typeface="華康儷中黑" panose="020B0509000000000000" pitchFamily="49" charset="-120"/>
              </a:rPr>
              <a:t> Always pray, but </a:t>
            </a:r>
            <a:r>
              <a:rPr lang="en-US" altLang="zh-TW" sz="3800" dirty="0">
                <a:solidFill>
                  <a:srgbClr val="FF0000"/>
                </a:solidFill>
                <a:ea typeface="華康儷中黑" panose="020B0509000000000000" pitchFamily="49" charset="-120"/>
              </a:rPr>
              <a:t>do not despair</a:t>
            </a:r>
            <a:r>
              <a:rPr lang="en-US" altLang="zh-TW" sz="3800" dirty="0">
                <a:ea typeface="華康儷中黑" panose="020B0509000000000000" pitchFamily="49" charset="-120"/>
              </a:rPr>
              <a:t>; But when the Son of Man comes, </a:t>
            </a:r>
            <a:r>
              <a:rPr lang="en-US" altLang="zh-TW" sz="3600" dirty="0">
                <a:solidFill>
                  <a:srgbClr val="FF0000"/>
                </a:solidFill>
                <a:highlight>
                  <a:srgbClr val="FFFF00"/>
                </a:highlight>
                <a:ea typeface="華康儷中黑" panose="020B0509000000000000" pitchFamily="49" charset="-120"/>
              </a:rPr>
              <a:t>WILL HE FIND FAITH ON EARTH?</a:t>
            </a:r>
            <a:r>
              <a:rPr lang="en-US" altLang="zh-TW" sz="3800" dirty="0">
                <a:ea typeface="華康儷中黑" panose="020B0509000000000000" pitchFamily="49" charset="-120"/>
              </a:rPr>
              <a:t> </a:t>
            </a:r>
            <a:r>
              <a:rPr lang="en-US" altLang="zh-TW" sz="2800" dirty="0">
                <a:ea typeface="華康儷中黑" panose="020B0509000000000000" pitchFamily="49" charset="-120"/>
              </a:rPr>
              <a:t>(Lk 18:8)</a:t>
            </a:r>
          </a:p>
        </p:txBody>
      </p:sp>
    </p:spTree>
    <p:extLst>
      <p:ext uri="{BB962C8B-B14F-4D97-AF65-F5344CB8AC3E}">
        <p14:creationId xmlns:p14="http://schemas.microsoft.com/office/powerpoint/2010/main" val="317496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155982"/>
            <a:ext cx="9144000" cy="6702018"/>
          </a:xfrm>
        </p:spPr>
        <p:txBody>
          <a:bodyPr/>
          <a:lstStyle/>
          <a:p>
            <a:pPr>
              <a:spcBef>
                <a:spcPts val="0"/>
              </a:spcBef>
            </a:pPr>
            <a:r>
              <a:rPr lang="zh-TW" altLang="en-US" sz="3800" dirty="0">
                <a:ea typeface="華康儷中黑" panose="020B0509000000000000" pitchFamily="49" charset="-120"/>
              </a:rPr>
              <a:t>前面第一段說梅瑟打仗</a:t>
            </a:r>
            <a:r>
              <a:rPr lang="en-US" altLang="zh-TW" sz="3800" dirty="0">
                <a:ea typeface="華康儷中黑" panose="020B0509000000000000" pitchFamily="49" charset="-120"/>
              </a:rPr>
              <a:t>,</a:t>
            </a:r>
            <a:r>
              <a:rPr lang="zh-TW" altLang="en-US" sz="3800" dirty="0">
                <a:ea typeface="華康儷中黑" panose="020B0509000000000000" pitchFamily="49" charset="-120"/>
              </a:rPr>
              <a:t>舉手就勝</a:t>
            </a:r>
            <a:r>
              <a:rPr lang="en-US" altLang="zh-TW" sz="3800" dirty="0">
                <a:ea typeface="華康儷中黑" panose="020B0509000000000000" pitchFamily="49" charset="-120"/>
              </a:rPr>
              <a:t>,</a:t>
            </a:r>
            <a:r>
              <a:rPr lang="zh-TW" altLang="en-US" sz="3800" dirty="0">
                <a:ea typeface="華康儷中黑" panose="020B0509000000000000" pitchFamily="49" charset="-120"/>
              </a:rPr>
              <a:t>垂手就</a:t>
            </a:r>
            <a:endParaRPr lang="en-US" altLang="zh-TW" sz="3800" dirty="0">
              <a:ea typeface="華康儷中黑" panose="020B0509000000000000" pitchFamily="49" charset="-120"/>
            </a:endParaRPr>
          </a:p>
          <a:p>
            <a:pPr>
              <a:spcBef>
                <a:spcPts val="0"/>
              </a:spcBef>
            </a:pPr>
            <a:r>
              <a:rPr lang="zh-TW" altLang="en-US" sz="3800" dirty="0">
                <a:ea typeface="華康儷中黑" panose="020B0509000000000000" pitchFamily="49" charset="-120"/>
              </a:rPr>
              <a:t>敗</a:t>
            </a:r>
            <a:r>
              <a:rPr lang="en-US" altLang="zh-TW" sz="3800" dirty="0">
                <a:ea typeface="華康儷中黑" panose="020B0509000000000000" pitchFamily="49" charset="-120"/>
              </a:rPr>
              <a:t>,</a:t>
            </a:r>
            <a:r>
              <a:rPr lang="zh-TW" altLang="en-US" sz="3800" dirty="0">
                <a:solidFill>
                  <a:srgbClr val="FF0000"/>
                </a:solidFill>
                <a:highlight>
                  <a:srgbClr val="FFFF00"/>
                </a:highlight>
                <a:ea typeface="華康儷中黑" panose="020B0509000000000000" pitchFamily="49" charset="-120"/>
              </a:rPr>
              <a:t>這是一個比喻</a:t>
            </a:r>
            <a:r>
              <a:rPr lang="en-US" altLang="zh-TW" sz="3800" dirty="0">
                <a:ea typeface="華康儷中黑" panose="020B0509000000000000" pitchFamily="49" charset="-120"/>
              </a:rPr>
              <a:t>,</a:t>
            </a:r>
            <a:r>
              <a:rPr lang="zh-TW" altLang="en-US" sz="3800" dirty="0">
                <a:ea typeface="華康儷中黑" panose="020B0509000000000000" pitchFamily="49" charset="-120"/>
              </a:rPr>
              <a:t>告訴我們</a:t>
            </a:r>
            <a:r>
              <a:rPr lang="en-US" altLang="zh-TW" sz="3800" dirty="0">
                <a:ea typeface="華康儷中黑" panose="020B0509000000000000" pitchFamily="49" charset="-120"/>
              </a:rPr>
              <a:t>,</a:t>
            </a:r>
            <a:r>
              <a:rPr lang="zh-TW" altLang="en-US" sz="3800" dirty="0">
                <a:solidFill>
                  <a:srgbClr val="FF0000"/>
                </a:solidFill>
                <a:ea typeface="華康儷中黑" panose="020B0509000000000000" pitchFamily="49" charset="-120"/>
              </a:rPr>
              <a:t>信賴天主</a:t>
            </a:r>
            <a:r>
              <a:rPr lang="en-US" altLang="zh-TW" sz="3800" dirty="0">
                <a:solidFill>
                  <a:srgbClr val="FF0000"/>
                </a:solidFill>
                <a:ea typeface="華康儷中黑" panose="020B0509000000000000" pitchFamily="49" charset="-120"/>
              </a:rPr>
              <a:t>,</a:t>
            </a:r>
            <a:r>
              <a:rPr lang="zh-TW" altLang="en-US" sz="3800" dirty="0">
                <a:solidFill>
                  <a:srgbClr val="FF0000"/>
                </a:solidFill>
                <a:ea typeface="華康儷中黑" panose="020B0509000000000000" pitchFamily="49" charset="-120"/>
              </a:rPr>
              <a:t>必然萬事大吉</a:t>
            </a:r>
            <a:r>
              <a:rPr lang="en-US" altLang="zh-TW" sz="3800" dirty="0">
                <a:ea typeface="華康儷中黑" panose="020B0509000000000000" pitchFamily="49" charset="-120"/>
              </a:rPr>
              <a:t>,</a:t>
            </a:r>
            <a:r>
              <a:rPr lang="zh-TW" altLang="en-US" sz="3800" dirty="0">
                <a:ea typeface="華康儷中黑" panose="020B0509000000000000" pitchFamily="49" charset="-120"/>
              </a:rPr>
              <a:t>即荀子所謂的</a:t>
            </a:r>
            <a:endParaRPr lang="en-US" altLang="zh-TW" sz="3800" dirty="0">
              <a:ea typeface="華康儷中黑" panose="020B0509000000000000" pitchFamily="49" charset="-120"/>
            </a:endParaRPr>
          </a:p>
          <a:p>
            <a:pPr>
              <a:spcBef>
                <a:spcPts val="0"/>
              </a:spcBef>
              <a:spcAft>
                <a:spcPts val="600"/>
              </a:spcAft>
            </a:pPr>
            <a:r>
              <a:rPr lang="zh-TW" altLang="en-US" sz="3800" dirty="0">
                <a:ea typeface="華康儷中黑" panose="020B0509000000000000" pitchFamily="49" charset="-120"/>
              </a:rPr>
              <a:t>「應之以治則吉</a:t>
            </a:r>
            <a:r>
              <a:rPr lang="en-US" altLang="zh-TW" sz="3800" dirty="0">
                <a:ea typeface="華康儷中黑" panose="020B0509000000000000" pitchFamily="49" charset="-120"/>
              </a:rPr>
              <a:t>,</a:t>
            </a:r>
            <a:r>
              <a:rPr lang="zh-TW" altLang="en-US" sz="3800" dirty="0">
                <a:ea typeface="華康儷中黑" panose="020B0509000000000000" pitchFamily="49" charset="-120"/>
              </a:rPr>
              <a:t>應之以亂則凶」</a:t>
            </a:r>
            <a:r>
              <a:rPr lang="en-US" altLang="zh-TW" sz="3800" dirty="0">
                <a:ea typeface="華康儷中黑" panose="020B0509000000000000" pitchFamily="49" charset="-120"/>
              </a:rPr>
              <a:t>.</a:t>
            </a:r>
          </a:p>
          <a:p>
            <a:pPr>
              <a:lnSpc>
                <a:spcPts val="3900"/>
              </a:lnSpc>
              <a:spcBef>
                <a:spcPts val="0"/>
              </a:spcBef>
            </a:pPr>
            <a:r>
              <a:rPr lang="en-US" altLang="zh-TW" sz="3600" spc="-100" dirty="0">
                <a:ea typeface="華康儷中黑" panose="020B0509000000000000" pitchFamily="49" charset="-120"/>
              </a:rPr>
              <a:t>The first quote said when Moses fought a battle, he won when his hands were raised, but lost when he dropped his hands. This is analogous to saying, believe in God and we can be assured everything will be fine, just like what Xunzi said: “</a:t>
            </a:r>
            <a:r>
              <a:rPr lang="en-US" altLang="zh-TW" sz="3600" spc="-100" dirty="0">
                <a:solidFill>
                  <a:srgbClr val="FF0000"/>
                </a:solidFill>
                <a:ea typeface="華康儷中黑" panose="020B0509000000000000" pitchFamily="49" charset="-120"/>
              </a:rPr>
              <a:t>Following the laws of life brings assurances of a promising future</a:t>
            </a:r>
            <a:r>
              <a:rPr lang="en-US" altLang="zh-TW" sz="3600" spc="-100" dirty="0">
                <a:ea typeface="華康儷中黑" panose="020B0509000000000000" pitchFamily="49" charset="-120"/>
              </a:rPr>
              <a:t>; going against them brings ominous consequences.”</a:t>
            </a:r>
          </a:p>
        </p:txBody>
      </p:sp>
    </p:spTree>
    <p:extLst>
      <p:ext uri="{BB962C8B-B14F-4D97-AF65-F5344CB8AC3E}">
        <p14:creationId xmlns:p14="http://schemas.microsoft.com/office/powerpoint/2010/main" val="156406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260648"/>
            <a:ext cx="9144000" cy="6408712"/>
          </a:xfrm>
        </p:spPr>
        <p:txBody>
          <a:bodyPr/>
          <a:lstStyle/>
          <a:p>
            <a:pPr>
              <a:spcBef>
                <a:spcPts val="0"/>
              </a:spcBef>
            </a:pPr>
            <a:r>
              <a:rPr lang="zh-TW" altLang="en-US" sz="3600" dirty="0">
                <a:ea typeface="華康儷中黑" panose="020B0509000000000000" pitchFamily="49" charset="-120"/>
              </a:rPr>
              <a:t>接著的第二段說「人子來臨時</a:t>
            </a:r>
            <a:r>
              <a:rPr lang="en-US" altLang="zh-TW" sz="3600" dirty="0">
                <a:ea typeface="華康儷中黑" panose="020B0509000000000000" pitchFamily="49" charset="-120"/>
              </a:rPr>
              <a:t>,</a:t>
            </a:r>
            <a:r>
              <a:rPr lang="zh-TW" altLang="en-US" sz="3600" dirty="0">
                <a:solidFill>
                  <a:srgbClr val="FF0000"/>
                </a:solidFill>
                <a:highlight>
                  <a:srgbClr val="FFFF00"/>
                </a:highlight>
                <a:ea typeface="華康儷中黑" panose="020B0509000000000000" pitchFamily="49" charset="-120"/>
              </a:rPr>
              <a:t>能在世上找到信德嗎</a:t>
            </a:r>
            <a:r>
              <a:rPr lang="en-US" altLang="zh-TW" sz="3600" dirty="0">
                <a:solidFill>
                  <a:srgbClr val="FF0000"/>
                </a:solidFill>
                <a:highlight>
                  <a:srgbClr val="FFFF00"/>
                </a:highlight>
                <a:ea typeface="華康儷中黑" panose="020B0509000000000000" pitchFamily="49" charset="-120"/>
              </a:rPr>
              <a:t>?</a:t>
            </a:r>
            <a:r>
              <a:rPr lang="zh-TW" altLang="en-US" sz="3600" dirty="0">
                <a:ea typeface="華康儷中黑" panose="020B0509000000000000" pitchFamily="49" charset="-120"/>
              </a:rPr>
              <a:t>」</a:t>
            </a:r>
            <a:r>
              <a:rPr lang="zh-TW" altLang="en-US" sz="3600" dirty="0">
                <a:solidFill>
                  <a:srgbClr val="0000FF"/>
                </a:solidFill>
                <a:highlight>
                  <a:srgbClr val="00FFFF"/>
                </a:highlight>
                <a:ea typeface="華康儷中黑" panose="020B0509000000000000" pitchFamily="49" charset="-120"/>
              </a:rPr>
              <a:t>這是耶穌的疑問</a:t>
            </a:r>
            <a:r>
              <a:rPr lang="en-US" altLang="zh-TW" sz="3600" dirty="0">
                <a:solidFill>
                  <a:srgbClr val="0000FF"/>
                </a:solidFill>
                <a:highlight>
                  <a:srgbClr val="00FFFF"/>
                </a:highlight>
                <a:ea typeface="華康儷中黑" panose="020B0509000000000000" pitchFamily="49" charset="-120"/>
              </a:rPr>
              <a:t>,</a:t>
            </a:r>
            <a:r>
              <a:rPr lang="zh-TW" altLang="en-US" sz="3600" dirty="0">
                <a:solidFill>
                  <a:srgbClr val="0000FF"/>
                </a:solidFill>
                <a:highlight>
                  <a:srgbClr val="00FFFF"/>
                </a:highlight>
                <a:ea typeface="華康儷中黑" panose="020B0509000000000000" pitchFamily="49" charset="-120"/>
              </a:rPr>
              <a:t>有點耐人尋味</a:t>
            </a:r>
            <a:r>
              <a:rPr lang="en-US" altLang="zh-TW" sz="3600" dirty="0">
                <a:ea typeface="華康儷中黑" panose="020B0509000000000000" pitchFamily="49" charset="-120"/>
              </a:rPr>
              <a:t>.</a:t>
            </a:r>
          </a:p>
          <a:p>
            <a:pPr>
              <a:spcBef>
                <a:spcPts val="0"/>
              </a:spcBef>
            </a:pPr>
            <a:r>
              <a:rPr lang="zh-TW" altLang="en-US" sz="3600" dirty="0">
                <a:ea typeface="華康儷中黑" panose="020B0509000000000000" pitchFamily="49" charset="-120"/>
              </a:rPr>
              <a:t>怎會找不到信德</a:t>
            </a:r>
            <a:r>
              <a:rPr lang="en-US" altLang="zh-TW" sz="3600" dirty="0">
                <a:ea typeface="華康儷中黑" panose="020B0509000000000000" pitchFamily="49" charset="-120"/>
              </a:rPr>
              <a:t>? </a:t>
            </a:r>
            <a:r>
              <a:rPr lang="zh-TW" altLang="en-US" sz="3600" dirty="0">
                <a:ea typeface="華康儷中黑" panose="020B0509000000000000" pitchFamily="49" charset="-120"/>
              </a:rPr>
              <a:t>唸唸信經</a:t>
            </a:r>
            <a:r>
              <a:rPr lang="en-US" altLang="zh-TW" sz="3600" dirty="0">
                <a:ea typeface="華康儷中黑" panose="020B0509000000000000" pitchFamily="49" charset="-120"/>
              </a:rPr>
              <a:t>,</a:t>
            </a:r>
          </a:p>
          <a:p>
            <a:pPr>
              <a:spcBef>
                <a:spcPts val="0"/>
              </a:spcBef>
            </a:pPr>
            <a:r>
              <a:rPr lang="zh-TW" altLang="en-US" sz="3600" dirty="0">
                <a:ea typeface="華康儷中黑" panose="020B0509000000000000" pitchFamily="49" charset="-120"/>
              </a:rPr>
              <a:t>不就能輕輕鬆鬆的「發信德」嗎</a:t>
            </a:r>
            <a:r>
              <a:rPr lang="en-US" altLang="zh-TW" sz="3600" dirty="0">
                <a:ea typeface="華康儷中黑" panose="020B0509000000000000" pitchFamily="49" charset="-120"/>
              </a:rPr>
              <a:t>?</a:t>
            </a:r>
          </a:p>
          <a:p>
            <a:pPr>
              <a:spcBef>
                <a:spcPts val="0"/>
              </a:spcBef>
            </a:pPr>
            <a:r>
              <a:rPr lang="en-US" altLang="zh-TW" sz="3600" dirty="0">
                <a:ea typeface="華康儷中黑" panose="020B0509000000000000" pitchFamily="49" charset="-120"/>
              </a:rPr>
              <a:t>The second quote said: “But when the Son of Man comes, </a:t>
            </a:r>
            <a:r>
              <a:rPr lang="en-US" altLang="zh-TW" dirty="0">
                <a:solidFill>
                  <a:srgbClr val="FF0000"/>
                </a:solidFill>
                <a:highlight>
                  <a:srgbClr val="FFFF00"/>
                </a:highlight>
                <a:ea typeface="華康儷中黑" panose="020B0509000000000000" pitchFamily="49" charset="-120"/>
              </a:rPr>
              <a:t>WILL HE FIND FAITH ON EARTH?</a:t>
            </a:r>
            <a:r>
              <a:rPr lang="en-US" altLang="zh-TW" sz="3600" dirty="0">
                <a:ea typeface="華康儷中黑" panose="020B0509000000000000" pitchFamily="49" charset="-120"/>
              </a:rPr>
              <a:t>”  Jesus raised an intriguing question. Why would He not find faith? Is </a:t>
            </a:r>
            <a:r>
              <a:rPr lang="en-US" altLang="zh-TW" sz="3600" dirty="0">
                <a:highlight>
                  <a:srgbClr val="FFFF00"/>
                </a:highlight>
                <a:ea typeface="華康儷中黑" panose="020B0509000000000000" pitchFamily="49" charset="-120"/>
              </a:rPr>
              <a:t>praying the Creed “I believe in God, the Father Almighty…” not an easy enough way to cultivate faith?</a:t>
            </a:r>
          </a:p>
        </p:txBody>
      </p:sp>
    </p:spTree>
    <p:extLst>
      <p:ext uri="{BB962C8B-B14F-4D97-AF65-F5344CB8AC3E}">
        <p14:creationId xmlns:p14="http://schemas.microsoft.com/office/powerpoint/2010/main" val="3641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260648"/>
            <a:ext cx="9144000" cy="6408712"/>
          </a:xfrm>
        </p:spPr>
        <p:txBody>
          <a:bodyPr/>
          <a:lstStyle/>
          <a:p>
            <a:pPr>
              <a:spcBef>
                <a:spcPts val="0"/>
              </a:spcBef>
            </a:pPr>
            <a:r>
              <a:rPr lang="zh-TW" altLang="en-US" sz="3600" dirty="0">
                <a:ea typeface="華康儷中黑" panose="020B0509000000000000" pitchFamily="49" charset="-120"/>
              </a:rPr>
              <a:t>我在</a:t>
            </a:r>
            <a:r>
              <a:rPr lang="en-US" altLang="zh-TW" sz="3600" dirty="0">
                <a:ea typeface="華康儷中黑" panose="020B0509000000000000" pitchFamily="49" charset="-120"/>
              </a:rPr>
              <a:t>《</a:t>
            </a:r>
            <a:r>
              <a:rPr lang="zh-TW" altLang="en-US" sz="3600" dirty="0">
                <a:ea typeface="華康儷中黑" panose="020B0509000000000000" pitchFamily="49" charset="-120"/>
              </a:rPr>
              <a:t>正視人生的信仰</a:t>
            </a:r>
            <a:r>
              <a:rPr lang="en-US" altLang="zh-TW" sz="3600" dirty="0">
                <a:ea typeface="華康儷中黑" panose="020B0509000000000000" pitchFamily="49" charset="-120"/>
              </a:rPr>
              <a:t>》</a:t>
            </a:r>
            <a:r>
              <a:rPr lang="zh-TW" altLang="en-US" sz="3600" dirty="0">
                <a:ea typeface="華康儷中黑" panose="020B0509000000000000" pitchFamily="49" charset="-120"/>
              </a:rPr>
              <a:t>第</a:t>
            </a:r>
            <a:r>
              <a:rPr lang="en-US" altLang="zh-TW" sz="3600" dirty="0">
                <a:ea typeface="華康儷中黑" panose="020B0509000000000000" pitchFamily="49" charset="-120"/>
              </a:rPr>
              <a:t>29</a:t>
            </a:r>
            <a:r>
              <a:rPr lang="zh-TW" altLang="en-US" sz="3600" dirty="0">
                <a:ea typeface="華康儷中黑" panose="020B0509000000000000" pitchFamily="49" charset="-120"/>
              </a:rPr>
              <a:t>課的「</a:t>
            </a:r>
            <a:r>
              <a:rPr lang="zh-TW" altLang="en-US" sz="3600" dirty="0">
                <a:solidFill>
                  <a:srgbClr val="FF0000"/>
                </a:solidFill>
                <a:ea typeface="華康儷中黑" panose="020B0509000000000000" pitchFamily="49" charset="-120"/>
              </a:rPr>
              <a:t>全人的祈禱</a:t>
            </a:r>
            <a:r>
              <a:rPr lang="zh-TW" altLang="en-US" sz="3600" dirty="0">
                <a:ea typeface="華康儷中黑" panose="020B0509000000000000" pitchFamily="49" charset="-120"/>
              </a:rPr>
              <a:t>」說</a:t>
            </a:r>
            <a:r>
              <a:rPr lang="en-US" altLang="zh-TW" sz="3600" dirty="0">
                <a:ea typeface="華康儷中黑" panose="020B0509000000000000" pitchFamily="49" charset="-120"/>
              </a:rPr>
              <a:t>,</a:t>
            </a:r>
            <a:r>
              <a:rPr lang="zh-TW" altLang="en-US" sz="3600" dirty="0">
                <a:highlight>
                  <a:srgbClr val="FFFF00"/>
                </a:highlight>
                <a:ea typeface="華康儷中黑" panose="020B0509000000000000" pitchFamily="49" charset="-120"/>
              </a:rPr>
              <a:t>祈禱應是整個人的祈禱</a:t>
            </a:r>
            <a:r>
              <a:rPr lang="en-US" altLang="zh-TW" sz="3600" dirty="0">
                <a:ea typeface="華康儷中黑" panose="020B0509000000000000" pitchFamily="49" charset="-120"/>
              </a:rPr>
              <a:t>,</a:t>
            </a:r>
            <a:r>
              <a:rPr lang="zh-TW" altLang="en-US" sz="3600" dirty="0">
                <a:ea typeface="華康儷中黑" panose="020B0509000000000000" pitchFamily="49" charset="-120"/>
              </a:rPr>
              <a:t>用整個生命去祈禱</a:t>
            </a:r>
            <a:r>
              <a:rPr lang="en-US" altLang="zh-TW" sz="3600" dirty="0">
                <a:ea typeface="華康儷中黑" panose="020B0509000000000000" pitchFamily="49" charset="-120"/>
              </a:rPr>
              <a:t>,</a:t>
            </a:r>
            <a:r>
              <a:rPr lang="zh-TW" altLang="en-US" sz="3600" dirty="0">
                <a:ea typeface="華康儷中黑" panose="020B0509000000000000" pitchFamily="49" charset="-120"/>
              </a:rPr>
              <a:t>讓我們本身就成為一個「祈禱的人」</a:t>
            </a:r>
            <a:r>
              <a:rPr lang="en-US" altLang="zh-TW" sz="3600" dirty="0">
                <a:ea typeface="華康儷中黑" panose="020B0509000000000000" pitchFamily="49" charset="-120"/>
              </a:rPr>
              <a:t>,</a:t>
            </a:r>
            <a:r>
              <a:rPr lang="zh-TW" altLang="en-US" sz="3600" dirty="0">
                <a:solidFill>
                  <a:srgbClr val="FF0000"/>
                </a:solidFill>
                <a:highlight>
                  <a:srgbClr val="FFFF00"/>
                </a:highlight>
                <a:ea typeface="華康儷中黑" panose="020B0509000000000000" pitchFamily="49" charset="-120"/>
              </a:rPr>
              <a:t>不是唸句經文就可以做到的</a:t>
            </a:r>
            <a:r>
              <a:rPr lang="en-US" altLang="zh-TW" sz="3600" dirty="0">
                <a:ea typeface="華康儷中黑" panose="020B0509000000000000" pitchFamily="49" charset="-120"/>
              </a:rPr>
              <a:t>.</a:t>
            </a:r>
          </a:p>
          <a:p>
            <a:pPr>
              <a:spcBef>
                <a:spcPts val="0"/>
              </a:spcBef>
            </a:pPr>
            <a:r>
              <a:rPr lang="en-US" altLang="zh-TW" sz="3600" dirty="0">
                <a:ea typeface="華康儷中黑" panose="020B0509000000000000" pitchFamily="49" charset="-120"/>
              </a:rPr>
              <a:t>Lesson 29 in my book ‘</a:t>
            </a:r>
            <a:r>
              <a:rPr lang="en-US" altLang="zh-TW" sz="3600" dirty="0">
                <a:solidFill>
                  <a:srgbClr val="FF0000"/>
                </a:solidFill>
                <a:ea typeface="華康儷中黑" panose="020B0509000000000000" pitchFamily="49" charset="-120"/>
              </a:rPr>
              <a:t>Facing the Demands of Faith for Life</a:t>
            </a:r>
            <a:r>
              <a:rPr lang="en-US" altLang="zh-TW" sz="3600" dirty="0">
                <a:ea typeface="華康儷中黑" panose="020B0509000000000000" pitchFamily="49" charset="-120"/>
              </a:rPr>
              <a:t>’ is entitled “Whole Person Prayers”. In it I said prayer should come from the person and </a:t>
            </a:r>
            <a:r>
              <a:rPr lang="en-US" altLang="zh-TW" sz="3600" dirty="0">
                <a:solidFill>
                  <a:srgbClr val="FF0000"/>
                </a:solidFill>
                <a:highlight>
                  <a:srgbClr val="FFFF00"/>
                </a:highlight>
                <a:ea typeface="華康儷中黑" panose="020B0509000000000000" pitchFamily="49" charset="-120"/>
              </a:rPr>
              <a:t>his whole existence</a:t>
            </a:r>
            <a:r>
              <a:rPr lang="en-US" altLang="zh-TW" sz="3600" dirty="0">
                <a:ea typeface="華康儷中黑" panose="020B0509000000000000" pitchFamily="49" charset="-120"/>
              </a:rPr>
              <a:t>, that we are to become inherently prayerful; this way </a:t>
            </a:r>
            <a:r>
              <a:rPr lang="en-US" altLang="zh-TW" sz="3600" dirty="0">
                <a:highlight>
                  <a:srgbClr val="FFFF00"/>
                </a:highlight>
                <a:ea typeface="華康儷中黑" panose="020B0509000000000000" pitchFamily="49" charset="-120"/>
              </a:rPr>
              <a:t>prayer is not just about the recitation of prayer lines</a:t>
            </a:r>
            <a:r>
              <a:rPr lang="en-US" altLang="zh-TW" sz="3600" dirty="0">
                <a:ea typeface="華康儷中黑" panose="020B0509000000000000" pitchFamily="49" charset="-120"/>
              </a:rPr>
              <a:t>.</a:t>
            </a:r>
          </a:p>
        </p:txBody>
      </p:sp>
    </p:spTree>
    <p:extLst>
      <p:ext uri="{BB962C8B-B14F-4D97-AF65-F5344CB8AC3E}">
        <p14:creationId xmlns:p14="http://schemas.microsoft.com/office/powerpoint/2010/main" val="17351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260648"/>
            <a:ext cx="9144000" cy="6408712"/>
          </a:xfrm>
        </p:spPr>
        <p:txBody>
          <a:bodyPr/>
          <a:lstStyle/>
          <a:p>
            <a:pPr>
              <a:spcBef>
                <a:spcPts val="0"/>
              </a:spcBef>
            </a:pPr>
            <a:r>
              <a:rPr lang="zh-TW" altLang="en-US" sz="3800" dirty="0">
                <a:ea typeface="華康儷中黑" panose="020B0509000000000000" pitchFamily="49" charset="-120"/>
              </a:rPr>
              <a:t>我講信望愛三德時</a:t>
            </a:r>
            <a:r>
              <a:rPr lang="en-US" altLang="zh-TW" sz="3800" dirty="0">
                <a:ea typeface="華康儷中黑" panose="020B0509000000000000" pitchFamily="49" charset="-120"/>
              </a:rPr>
              <a:t>,</a:t>
            </a:r>
            <a:r>
              <a:rPr lang="zh-TW" altLang="en-US" sz="3800" dirty="0">
                <a:ea typeface="華康儷中黑" panose="020B0509000000000000" pitchFamily="49" charset="-120"/>
              </a:rPr>
              <a:t>強調這三樣都不是一些零星的行動</a:t>
            </a:r>
            <a:r>
              <a:rPr lang="en-US" altLang="zh-TW" sz="3800" dirty="0">
                <a:ea typeface="華康儷中黑" panose="020B0509000000000000" pitchFamily="49" charset="-120"/>
              </a:rPr>
              <a:t>,</a:t>
            </a:r>
            <a:r>
              <a:rPr lang="zh-TW" altLang="en-US" sz="3800" dirty="0">
                <a:ea typeface="華康儷中黑" panose="020B0509000000000000" pitchFamily="49" charset="-120"/>
              </a:rPr>
              <a:t>而是</a:t>
            </a:r>
            <a:r>
              <a:rPr lang="zh-TW" altLang="en-US" sz="3800" dirty="0">
                <a:solidFill>
                  <a:srgbClr val="FF0000"/>
                </a:solidFill>
                <a:highlight>
                  <a:srgbClr val="FFFF00"/>
                </a:highlight>
                <a:ea typeface="華康儷中黑" panose="020B0509000000000000" pitchFamily="49" charset="-120"/>
              </a:rPr>
              <a:t>整個人都充滿信望愛</a:t>
            </a:r>
            <a:r>
              <a:rPr lang="en-US" altLang="zh-TW" sz="3800" dirty="0">
                <a:ea typeface="華康儷中黑" panose="020B0509000000000000" pitchFamily="49" charset="-120"/>
              </a:rPr>
              <a:t>,</a:t>
            </a:r>
          </a:p>
          <a:p>
            <a:pPr>
              <a:spcBef>
                <a:spcPts val="0"/>
              </a:spcBef>
            </a:pPr>
            <a:r>
              <a:rPr lang="zh-TW" altLang="en-US" sz="3800" dirty="0">
                <a:solidFill>
                  <a:srgbClr val="FF0000"/>
                </a:solidFill>
                <a:ea typeface="華康儷中黑" panose="020B0509000000000000" pitchFamily="49" charset="-120"/>
              </a:rPr>
              <a:t>我們就是由信望愛做的</a:t>
            </a:r>
            <a:r>
              <a:rPr lang="en-US" altLang="zh-TW" sz="3800" dirty="0">
                <a:ea typeface="華康儷中黑" panose="020B0509000000000000" pitchFamily="49" charset="-120"/>
              </a:rPr>
              <a:t>.</a:t>
            </a:r>
            <a:r>
              <a:rPr lang="zh-TW" altLang="en-US" sz="3800" dirty="0">
                <a:ea typeface="華康儷中黑" panose="020B0509000000000000" pitchFamily="49" charset="-120"/>
              </a:rPr>
              <a:t>就像紅樓夢說</a:t>
            </a:r>
            <a:endParaRPr lang="en-US" altLang="zh-TW" sz="3800" dirty="0">
              <a:ea typeface="華康儷中黑" panose="020B0509000000000000" pitchFamily="49" charset="-120"/>
            </a:endParaRPr>
          </a:p>
          <a:p>
            <a:pPr>
              <a:spcBef>
                <a:spcPts val="0"/>
              </a:spcBef>
              <a:spcAft>
                <a:spcPts val="1200"/>
              </a:spcAft>
            </a:pPr>
            <a:r>
              <a:rPr lang="zh-TW" altLang="en-US" sz="3800" dirty="0">
                <a:ea typeface="華康儷中黑" panose="020B0509000000000000" pitchFamily="49" charset="-120"/>
              </a:rPr>
              <a:t>「</a:t>
            </a:r>
            <a:r>
              <a:rPr lang="zh-TW" altLang="en-US" sz="3800" dirty="0">
                <a:solidFill>
                  <a:srgbClr val="0000FF"/>
                </a:solidFill>
                <a:ea typeface="華康儷中黑" panose="020B0509000000000000" pitchFamily="49" charset="-120"/>
              </a:rPr>
              <a:t>女人是水做的</a:t>
            </a:r>
            <a:r>
              <a:rPr lang="zh-TW" altLang="en-US" sz="3800" dirty="0">
                <a:ea typeface="華康儷中黑" panose="020B0509000000000000" pitchFamily="49" charset="-120"/>
              </a:rPr>
              <a:t>」一樣</a:t>
            </a:r>
            <a:r>
              <a:rPr lang="en-US" altLang="zh-TW" sz="3800" dirty="0">
                <a:ea typeface="華康儷中黑" panose="020B0509000000000000" pitchFamily="49" charset="-120"/>
              </a:rPr>
              <a:t>.</a:t>
            </a:r>
          </a:p>
          <a:p>
            <a:pPr>
              <a:lnSpc>
                <a:spcPts val="4000"/>
              </a:lnSpc>
              <a:spcBef>
                <a:spcPts val="0"/>
              </a:spcBef>
            </a:pPr>
            <a:r>
              <a:rPr lang="en-US" altLang="zh-TW" sz="3800" dirty="0">
                <a:ea typeface="華康儷中黑" panose="020B0509000000000000" pitchFamily="49" charset="-120"/>
              </a:rPr>
              <a:t>When I talk about the three virtues - Faith, Hope, Love, I emphasized they were not unconnected actions, but should be considered integral to our whole person because</a:t>
            </a:r>
            <a:r>
              <a:rPr lang="en-US" altLang="zh-TW" sz="3800" dirty="0">
                <a:solidFill>
                  <a:srgbClr val="FF0000"/>
                </a:solidFill>
                <a:ea typeface="華康儷中黑" panose="020B0509000000000000" pitchFamily="49" charset="-120"/>
              </a:rPr>
              <a:t> </a:t>
            </a:r>
            <a:r>
              <a:rPr lang="en-US" altLang="zh-TW" sz="3800" dirty="0">
                <a:solidFill>
                  <a:srgbClr val="FF0000"/>
                </a:solidFill>
                <a:highlight>
                  <a:srgbClr val="FFFF00"/>
                </a:highlight>
                <a:ea typeface="華康儷中黑" panose="020B0509000000000000" pitchFamily="49" charset="-120"/>
              </a:rPr>
              <a:t>we are made of faith, hope and love</a:t>
            </a:r>
            <a:r>
              <a:rPr lang="en-US" altLang="zh-TW" sz="3800" dirty="0">
                <a:solidFill>
                  <a:srgbClr val="FF0000"/>
                </a:solidFill>
                <a:ea typeface="華康儷中黑" panose="020B0509000000000000" pitchFamily="49" charset="-120"/>
              </a:rPr>
              <a:t>,</a:t>
            </a:r>
            <a:r>
              <a:rPr lang="en-US" altLang="zh-TW" sz="3800" dirty="0">
                <a:ea typeface="華康儷中黑" panose="020B0509000000000000" pitchFamily="49" charset="-120"/>
              </a:rPr>
              <a:t> just like “</a:t>
            </a:r>
            <a:r>
              <a:rPr lang="en-US" altLang="zh-TW" sz="3800" dirty="0">
                <a:highlight>
                  <a:srgbClr val="00FFFF"/>
                </a:highlight>
                <a:ea typeface="華康儷中黑" panose="020B0509000000000000" pitchFamily="49" charset="-120"/>
              </a:rPr>
              <a:t>women are made of water</a:t>
            </a:r>
            <a:r>
              <a:rPr lang="en-US" altLang="zh-TW" sz="3800" dirty="0">
                <a:ea typeface="華康儷中黑" panose="020B0509000000000000" pitchFamily="49" charset="-120"/>
              </a:rPr>
              <a:t>” as Hong Lou Meng puts it.</a:t>
            </a:r>
          </a:p>
        </p:txBody>
      </p:sp>
    </p:spTree>
    <p:extLst>
      <p:ext uri="{BB962C8B-B14F-4D97-AF65-F5344CB8AC3E}">
        <p14:creationId xmlns:p14="http://schemas.microsoft.com/office/powerpoint/2010/main" val="137718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16632"/>
            <a:ext cx="9108504" cy="6713984"/>
          </a:xfrm>
        </p:spPr>
        <p:txBody>
          <a:bodyPr/>
          <a:lstStyle/>
          <a:p>
            <a:pPr marL="0" indent="0" eaLnBrk="1">
              <a:spcBef>
                <a:spcPts val="600"/>
              </a:spcBef>
              <a:spcAft>
                <a:spcPts val="0"/>
              </a:spcAft>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恭讀出谷紀　</a:t>
            </a:r>
            <a:r>
              <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17:8-13</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那時候，有阿瑪肋克人，來到勒非丁，同以色列人作戰。</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梅瑟向若蘇厄說：「你給我們選拔壯丁，明天去同阿瑪肋克作戰。我手中拿著天主的棍杖，站在這山頂。」</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若蘇厄就照梅瑟吩咐他的作了，去同阿瑪肋克作戰；同時，梅瑟、亞郎和胡爾，上了那山頂。</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當梅瑟高舉雙手時，以色列就打勝仗；</a:t>
            </a: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8207598" y="6271155"/>
            <a:ext cx="1655763" cy="400050"/>
          </a:xfrm>
          <a:prstGeom prst="rect">
            <a:avLst/>
          </a:prstGeom>
          <a:noFill/>
        </p:spPr>
        <p:txBody>
          <a:bodyPr>
            <a:spAutoFit/>
          </a:bodyPr>
          <a:lstStyle/>
          <a:p>
            <a:pPr>
              <a:defRPr/>
            </a:pPr>
            <a:r>
              <a:rPr lang="en-US" altLang="zh-TW" sz="2000" b="1" dirty="0">
                <a:solidFill>
                  <a:schemeClr val="bg1"/>
                </a:solidFill>
                <a:latin typeface="+mn-lt"/>
                <a:ea typeface="新細明體" charset="-120"/>
              </a:rPr>
              <a:t>1/2</a:t>
            </a:r>
            <a:endParaRPr lang="zh-TW" altLang="en-US" sz="2000" b="1" dirty="0">
              <a:solidFill>
                <a:schemeClr val="bg1"/>
              </a:solidFill>
              <a:latin typeface="+mn-lt"/>
              <a:ea typeface="新細明體" charset="-120"/>
            </a:endParaRPr>
          </a:p>
        </p:txBody>
      </p:sp>
    </p:spTree>
    <p:extLst>
      <p:ext uri="{BB962C8B-B14F-4D97-AF65-F5344CB8AC3E}">
        <p14:creationId xmlns:p14="http://schemas.microsoft.com/office/powerpoint/2010/main" val="434647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260648"/>
            <a:ext cx="9144000" cy="6408712"/>
          </a:xfrm>
        </p:spPr>
        <p:txBody>
          <a:bodyPr/>
          <a:lstStyle/>
          <a:p>
            <a:pPr>
              <a:spcBef>
                <a:spcPts val="0"/>
              </a:spcBef>
            </a:pPr>
            <a:r>
              <a:rPr lang="zh-TW" altLang="en-US" sz="4400" dirty="0">
                <a:ea typeface="華康儷中黑" panose="020B0509000000000000" pitchFamily="49" charset="-120"/>
              </a:rPr>
              <a:t>如果我們</a:t>
            </a:r>
            <a:r>
              <a:rPr lang="zh-TW" altLang="en-US" sz="4400" dirty="0">
                <a:highlight>
                  <a:srgbClr val="FFFF00"/>
                </a:highlight>
                <a:ea typeface="華康儷中黑" panose="020B0509000000000000" pitchFamily="49" charset="-120"/>
              </a:rPr>
              <a:t>整個人就是祈禱</a:t>
            </a:r>
            <a:r>
              <a:rPr lang="en-US" altLang="zh-TW" sz="3600" dirty="0">
                <a:ea typeface="華康儷中黑" panose="020B0509000000000000" pitchFamily="49" charset="-120"/>
              </a:rPr>
              <a:t>(</a:t>
            </a:r>
            <a:r>
              <a:rPr lang="zh-TW" altLang="en-US" sz="3600" dirty="0">
                <a:ea typeface="華康儷中黑" panose="020B0509000000000000" pitchFamily="49" charset="-120"/>
              </a:rPr>
              <a:t>像聖德蘭</a:t>
            </a:r>
            <a:r>
              <a:rPr lang="en-US" altLang="zh-TW" sz="3600" dirty="0">
                <a:ea typeface="華康儷中黑" panose="020B0509000000000000" pitchFamily="49" charset="-120"/>
              </a:rPr>
              <a:t>)</a:t>
            </a:r>
            <a:r>
              <a:rPr lang="en-US" altLang="zh-TW" sz="4400" dirty="0">
                <a:ea typeface="華康儷中黑" panose="020B0509000000000000" pitchFamily="49" charset="-120"/>
              </a:rPr>
              <a:t>,</a:t>
            </a:r>
            <a:r>
              <a:rPr lang="zh-TW" altLang="en-US" sz="4400" dirty="0">
                <a:ea typeface="華康儷中黑" panose="020B0509000000000000" pitchFamily="49" charset="-120"/>
              </a:rPr>
              <a:t>是由信望愛三德做的</a:t>
            </a:r>
            <a:r>
              <a:rPr lang="en-US" altLang="zh-TW" sz="4400" dirty="0">
                <a:ea typeface="華康儷中黑" panose="020B0509000000000000" pitchFamily="49" charset="-120"/>
              </a:rPr>
              <a:t>,</a:t>
            </a:r>
            <a:r>
              <a:rPr lang="zh-TW" altLang="en-US" sz="4400" dirty="0">
                <a:ea typeface="華康儷中黑" panose="020B0509000000000000" pitchFamily="49" charset="-120"/>
              </a:rPr>
              <a:t>我們才能做到</a:t>
            </a:r>
            <a:endParaRPr lang="en-US" altLang="zh-TW" sz="4400" dirty="0">
              <a:ea typeface="華康儷中黑" panose="020B0509000000000000" pitchFamily="49" charset="-120"/>
            </a:endParaRPr>
          </a:p>
          <a:p>
            <a:pPr>
              <a:spcBef>
                <a:spcPts val="0"/>
              </a:spcBef>
              <a:spcAft>
                <a:spcPts val="1200"/>
              </a:spcAft>
            </a:pPr>
            <a:r>
              <a:rPr lang="zh-TW" altLang="en-US" sz="4400" dirty="0">
                <a:ea typeface="華康儷中黑" panose="020B0509000000000000" pitchFamily="49" charset="-120"/>
              </a:rPr>
              <a:t>「</a:t>
            </a:r>
            <a:r>
              <a:rPr lang="zh-TW" altLang="en-US" sz="4400" dirty="0">
                <a:solidFill>
                  <a:srgbClr val="FF0000"/>
                </a:solidFill>
                <a:highlight>
                  <a:srgbClr val="FFFF00"/>
                </a:highlight>
                <a:ea typeface="華康儷中黑" panose="020B0509000000000000" pitchFamily="49" charset="-120"/>
              </a:rPr>
              <a:t>可以失望</a:t>
            </a:r>
            <a:r>
              <a:rPr lang="en-US" altLang="zh-TW" sz="4400" dirty="0">
                <a:solidFill>
                  <a:srgbClr val="FF0000"/>
                </a:solidFill>
                <a:highlight>
                  <a:srgbClr val="FFFF00"/>
                </a:highlight>
                <a:ea typeface="華康儷中黑" panose="020B0509000000000000" pitchFamily="49" charset="-120"/>
              </a:rPr>
              <a:t>,</a:t>
            </a:r>
            <a:r>
              <a:rPr lang="zh-TW" altLang="en-US" sz="4400" dirty="0">
                <a:solidFill>
                  <a:srgbClr val="FF0000"/>
                </a:solidFill>
                <a:highlight>
                  <a:srgbClr val="FFFF00"/>
                </a:highlight>
                <a:ea typeface="華康儷中黑" panose="020B0509000000000000" pitchFamily="49" charset="-120"/>
              </a:rPr>
              <a:t>不可絕望</a:t>
            </a:r>
            <a:r>
              <a:rPr lang="zh-TW" altLang="en-US" sz="4400" dirty="0">
                <a:ea typeface="華康儷中黑" panose="020B0509000000000000" pitchFamily="49" charset="-120"/>
              </a:rPr>
              <a:t>」</a:t>
            </a:r>
            <a:r>
              <a:rPr lang="en-US" altLang="zh-TW" sz="4400" dirty="0">
                <a:ea typeface="華康儷中黑" panose="020B0509000000000000" pitchFamily="49" charset="-120"/>
              </a:rPr>
              <a:t>.</a:t>
            </a:r>
          </a:p>
          <a:p>
            <a:pPr>
              <a:spcBef>
                <a:spcPts val="0"/>
              </a:spcBef>
            </a:pPr>
            <a:r>
              <a:rPr lang="en-US" altLang="zh-TW" sz="4400" dirty="0">
                <a:ea typeface="華康儷中黑" panose="020B0509000000000000" pitchFamily="49" charset="-120"/>
              </a:rPr>
              <a:t>It is only when our whole person becomes a prayer</a:t>
            </a:r>
            <a:r>
              <a:rPr lang="en-US" altLang="zh-TW" dirty="0">
                <a:ea typeface="華康儷中黑" panose="020B0509000000000000" pitchFamily="49" charset="-120"/>
              </a:rPr>
              <a:t>(</a:t>
            </a:r>
            <a:r>
              <a:rPr lang="en-US" altLang="zh-TW" spc="-150" dirty="0">
                <a:ea typeface="華康儷中黑" panose="020B0509000000000000" pitchFamily="49" charset="-120"/>
              </a:rPr>
              <a:t>Like </a:t>
            </a:r>
            <a:r>
              <a:rPr lang="en-US" altLang="zh-TW" spc="-150" dirty="0">
                <a:solidFill>
                  <a:srgbClr val="0000FF"/>
                </a:solidFill>
                <a:ea typeface="華康儷中黑" panose="020B0509000000000000" pitchFamily="49" charset="-120"/>
              </a:rPr>
              <a:t>St Mother Teresa</a:t>
            </a:r>
            <a:r>
              <a:rPr lang="en-US" altLang="zh-TW" dirty="0">
                <a:ea typeface="華康儷中黑" panose="020B0509000000000000" pitchFamily="49" charset="-120"/>
              </a:rPr>
              <a:t>), </a:t>
            </a:r>
            <a:r>
              <a:rPr lang="en-US" altLang="zh-TW" sz="4400" spc="-150" dirty="0">
                <a:ea typeface="華康儷中黑" panose="020B0509000000000000" pitchFamily="49" charset="-120"/>
              </a:rPr>
              <a:t>and we are made of faith, hope, love, </a:t>
            </a:r>
          </a:p>
          <a:p>
            <a:pPr>
              <a:spcBef>
                <a:spcPts val="0"/>
              </a:spcBef>
            </a:pPr>
            <a:r>
              <a:rPr lang="en-US" altLang="zh-TW" sz="4400" dirty="0">
                <a:highlight>
                  <a:srgbClr val="FFFF00"/>
                </a:highlight>
                <a:ea typeface="華康儷中黑" panose="020B0509000000000000" pitchFamily="49" charset="-120"/>
              </a:rPr>
              <a:t>only then are we able to achieve </a:t>
            </a:r>
            <a:r>
              <a:rPr lang="en-US" altLang="zh-TW" sz="4400" dirty="0">
                <a:solidFill>
                  <a:srgbClr val="FF0000"/>
                </a:solidFill>
                <a:highlight>
                  <a:srgbClr val="FFFF00"/>
                </a:highlight>
                <a:ea typeface="華康儷中黑" panose="020B0509000000000000" pitchFamily="49" charset="-120"/>
              </a:rPr>
              <a:t>disappointment without despair. </a:t>
            </a:r>
          </a:p>
        </p:txBody>
      </p:sp>
    </p:spTree>
    <p:extLst>
      <p:ext uri="{BB962C8B-B14F-4D97-AF65-F5344CB8AC3E}">
        <p14:creationId xmlns:p14="http://schemas.microsoft.com/office/powerpoint/2010/main" val="181333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260648"/>
            <a:ext cx="9144000" cy="6408712"/>
          </a:xfrm>
        </p:spPr>
        <p:txBody>
          <a:bodyPr/>
          <a:lstStyle/>
          <a:p>
            <a:pPr>
              <a:spcBef>
                <a:spcPts val="0"/>
              </a:spcBef>
            </a:pPr>
            <a:r>
              <a:rPr lang="zh-TW" altLang="en-US" sz="3800" dirty="0">
                <a:solidFill>
                  <a:srgbClr val="FF0000"/>
                </a:solidFill>
                <a:ea typeface="華康儷中黑" panose="020B0509000000000000" pitchFamily="49" charset="-120"/>
              </a:rPr>
              <a:t>失望是一事</a:t>
            </a:r>
            <a:r>
              <a:rPr lang="en-US" altLang="zh-TW" sz="3800" dirty="0">
                <a:solidFill>
                  <a:srgbClr val="FF0000"/>
                </a:solidFill>
                <a:ea typeface="華康儷中黑" panose="020B0509000000000000" pitchFamily="49" charset="-120"/>
              </a:rPr>
              <a:t>,</a:t>
            </a:r>
            <a:r>
              <a:rPr lang="zh-TW" altLang="en-US" sz="3800" dirty="0">
                <a:solidFill>
                  <a:srgbClr val="FF0000"/>
                </a:solidFill>
                <a:ea typeface="華康儷中黑" panose="020B0509000000000000" pitchFamily="49" charset="-120"/>
              </a:rPr>
              <a:t>一地</a:t>
            </a:r>
            <a:r>
              <a:rPr lang="en-US" altLang="zh-TW" sz="3800" dirty="0">
                <a:solidFill>
                  <a:srgbClr val="FF0000"/>
                </a:solidFill>
                <a:ea typeface="華康儷中黑" panose="020B0509000000000000" pitchFamily="49" charset="-120"/>
              </a:rPr>
              <a:t>,</a:t>
            </a:r>
            <a:r>
              <a:rPr lang="zh-TW" altLang="en-US" sz="3800" dirty="0">
                <a:solidFill>
                  <a:srgbClr val="FF0000"/>
                </a:solidFill>
                <a:ea typeface="華康儷中黑" panose="020B0509000000000000" pitchFamily="49" charset="-120"/>
              </a:rPr>
              <a:t>一時</a:t>
            </a:r>
            <a:r>
              <a:rPr lang="en-US" altLang="zh-TW" sz="3800" dirty="0">
                <a:ea typeface="華康儷中黑" panose="020B0509000000000000" pitchFamily="49" charset="-120"/>
              </a:rPr>
              <a:t>,</a:t>
            </a:r>
            <a:r>
              <a:rPr lang="zh-TW" altLang="en-US" sz="3800" dirty="0">
                <a:ea typeface="華康儷中黑" panose="020B0509000000000000" pitchFamily="49" charset="-120"/>
              </a:rPr>
              <a:t>過後絕對可以重拾希望</a:t>
            </a:r>
            <a:r>
              <a:rPr lang="en-US" altLang="zh-TW" sz="3800" dirty="0">
                <a:ea typeface="華康儷中黑" panose="020B0509000000000000" pitchFamily="49" charset="-120"/>
              </a:rPr>
              <a:t>;</a:t>
            </a:r>
            <a:r>
              <a:rPr lang="zh-TW" altLang="en-US" sz="3800" dirty="0">
                <a:solidFill>
                  <a:srgbClr val="0000FF"/>
                </a:solidFill>
                <a:highlight>
                  <a:srgbClr val="FFFF00"/>
                </a:highlight>
                <a:ea typeface="華康儷中黑" panose="020B0509000000000000" pitchFamily="49" charset="-120"/>
              </a:rPr>
              <a:t>絕望是永恆的</a:t>
            </a:r>
            <a:r>
              <a:rPr lang="en-US" altLang="zh-TW" sz="3800" dirty="0">
                <a:ea typeface="華康儷中黑" panose="020B0509000000000000" pitchFamily="49" charset="-120"/>
              </a:rPr>
              <a:t>,</a:t>
            </a:r>
            <a:r>
              <a:rPr lang="zh-TW" altLang="en-US" sz="3800" dirty="0">
                <a:ea typeface="華康儷中黑" panose="020B0509000000000000" pitchFamily="49" charset="-120"/>
              </a:rPr>
              <a:t>不再有希望</a:t>
            </a:r>
            <a:r>
              <a:rPr lang="en-US" altLang="zh-TW" sz="3800" dirty="0">
                <a:ea typeface="華康儷中黑" panose="020B0509000000000000" pitchFamily="49" charset="-120"/>
              </a:rPr>
              <a:t>,</a:t>
            </a:r>
            <a:r>
              <a:rPr lang="zh-TW" altLang="en-US" sz="3800" dirty="0">
                <a:ea typeface="華康儷中黑" panose="020B0509000000000000" pitchFamily="49" charset="-120"/>
              </a:rPr>
              <a:t>是心死</a:t>
            </a:r>
            <a:r>
              <a:rPr lang="en-US" altLang="zh-TW" sz="3800" dirty="0">
                <a:ea typeface="華康儷中黑" panose="020B0509000000000000" pitchFamily="49" charset="-120"/>
              </a:rPr>
              <a:t>.</a:t>
            </a:r>
          </a:p>
          <a:p>
            <a:pPr>
              <a:spcBef>
                <a:spcPts val="0"/>
              </a:spcBef>
              <a:spcAft>
                <a:spcPts val="600"/>
              </a:spcAft>
            </a:pPr>
            <a:r>
              <a:rPr lang="zh-TW" altLang="en-US" sz="3800" dirty="0">
                <a:ea typeface="華康儷中黑" panose="020B0509000000000000" pitchFamily="49" charset="-120"/>
              </a:rPr>
              <a:t>兩者如何保持平衡</a:t>
            </a:r>
            <a:r>
              <a:rPr lang="en-US" altLang="zh-TW" sz="3800" dirty="0">
                <a:ea typeface="華康儷中黑" panose="020B0509000000000000" pitchFamily="49" charset="-120"/>
              </a:rPr>
              <a:t>,</a:t>
            </a:r>
            <a:r>
              <a:rPr lang="zh-TW" altLang="en-US" sz="3800" dirty="0">
                <a:ea typeface="華康儷中黑" panose="020B0509000000000000" pitchFamily="49" charset="-120"/>
              </a:rPr>
              <a:t>是做人的大智慧</a:t>
            </a:r>
            <a:r>
              <a:rPr lang="en-US" altLang="zh-TW" sz="3800" dirty="0">
                <a:ea typeface="華康儷中黑" panose="020B0509000000000000" pitchFamily="49" charset="-120"/>
              </a:rPr>
              <a:t>.</a:t>
            </a:r>
          </a:p>
          <a:p>
            <a:pPr>
              <a:spcBef>
                <a:spcPts val="0"/>
              </a:spcBef>
            </a:pPr>
            <a:r>
              <a:rPr lang="en-US" altLang="zh-TW" sz="3800" dirty="0">
                <a:ea typeface="華康儷中黑" panose="020B0509000000000000" pitchFamily="49" charset="-120"/>
              </a:rPr>
              <a:t>We may be disappointed over something, some places and some times, but when all blows over, we would still be able to regain hope; but not so with despair which lasts forever, as it is the </a:t>
            </a:r>
            <a:r>
              <a:rPr lang="en-US" altLang="zh-TW" sz="3800" dirty="0">
                <a:solidFill>
                  <a:srgbClr val="FF0000"/>
                </a:solidFill>
                <a:ea typeface="華康儷中黑" panose="020B0509000000000000" pitchFamily="49" charset="-120"/>
              </a:rPr>
              <a:t>loss of hope, the death of the heart</a:t>
            </a:r>
            <a:r>
              <a:rPr lang="en-US" altLang="zh-TW" sz="3800" dirty="0">
                <a:ea typeface="華康儷中黑" panose="020B0509000000000000" pitchFamily="49" charset="-120"/>
              </a:rPr>
              <a:t>. How to balance the two is a test of our wisdom.</a:t>
            </a:r>
          </a:p>
        </p:txBody>
      </p:sp>
    </p:spTree>
    <p:extLst>
      <p:ext uri="{BB962C8B-B14F-4D97-AF65-F5344CB8AC3E}">
        <p14:creationId xmlns:p14="http://schemas.microsoft.com/office/powerpoint/2010/main" val="333506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BC4D7935-3E74-4B7D-803F-079E4D0A3AD1}"/>
              </a:ext>
            </a:extLst>
          </p:cNvPr>
          <p:cNvSpPr>
            <a:spLocks noGrp="1"/>
          </p:cNvSpPr>
          <p:nvPr>
            <p:ph type="subTitle" idx="1"/>
          </p:nvPr>
        </p:nvSpPr>
        <p:spPr>
          <a:xfrm>
            <a:off x="0" y="260648"/>
            <a:ext cx="9144000" cy="6597352"/>
          </a:xfrm>
        </p:spPr>
        <p:txBody>
          <a:bodyPr/>
          <a:lstStyle/>
          <a:p>
            <a:pPr>
              <a:spcBef>
                <a:spcPts val="0"/>
              </a:spcBef>
            </a:pPr>
            <a:r>
              <a:rPr lang="zh-TW" altLang="en-US" sz="3800" dirty="0">
                <a:ea typeface="華康儷中黑" panose="020B0509000000000000" pitchFamily="49" charset="-120"/>
              </a:rPr>
              <a:t>這有點像若望所說</a:t>
            </a:r>
            <a:r>
              <a:rPr lang="en-US" altLang="zh-TW" sz="3800" dirty="0">
                <a:ea typeface="華康儷中黑" panose="020B0509000000000000" pitchFamily="49" charset="-120"/>
              </a:rPr>
              <a:t>:</a:t>
            </a:r>
            <a:r>
              <a:rPr lang="zh-TW" altLang="en-US" sz="3800" dirty="0">
                <a:ea typeface="華康儷中黑" panose="020B0509000000000000" pitchFamily="49" charset="-120"/>
              </a:rPr>
              <a:t>「</a:t>
            </a:r>
            <a:r>
              <a:rPr lang="zh-TW" altLang="en-US" sz="3800" dirty="0">
                <a:solidFill>
                  <a:srgbClr val="FF0000"/>
                </a:solidFill>
                <a:ea typeface="華康儷中黑" panose="020B0509000000000000" pitchFamily="49" charset="-120"/>
              </a:rPr>
              <a:t>不要犯罪</a:t>
            </a:r>
            <a:r>
              <a:rPr lang="en-US" altLang="zh-TW" sz="3800" dirty="0">
                <a:solidFill>
                  <a:srgbClr val="FF0000"/>
                </a:solidFill>
                <a:ea typeface="華康儷中黑" panose="020B0509000000000000" pitchFamily="49" charset="-120"/>
              </a:rPr>
              <a:t>,</a:t>
            </a:r>
            <a:r>
              <a:rPr lang="zh-TW" altLang="en-US" sz="3800" dirty="0">
                <a:solidFill>
                  <a:srgbClr val="FF0000"/>
                </a:solidFill>
                <a:ea typeface="華康儷中黑" panose="020B0509000000000000" pitchFamily="49" charset="-120"/>
              </a:rPr>
              <a:t>但犯了罪</a:t>
            </a:r>
            <a:r>
              <a:rPr lang="en-US" altLang="zh-TW" sz="3800" dirty="0">
                <a:solidFill>
                  <a:srgbClr val="FF0000"/>
                </a:solidFill>
                <a:ea typeface="華康儷中黑" panose="020B0509000000000000" pitchFamily="49" charset="-120"/>
              </a:rPr>
              <a:t>,</a:t>
            </a:r>
            <a:r>
              <a:rPr lang="zh-TW" altLang="en-US" sz="3800" dirty="0">
                <a:solidFill>
                  <a:srgbClr val="FF0000"/>
                </a:solidFill>
                <a:ea typeface="華康儷中黑" panose="020B0509000000000000" pitchFamily="49" charset="-120"/>
              </a:rPr>
              <a:t>不必害怕</a:t>
            </a:r>
            <a:r>
              <a:rPr lang="zh-TW" altLang="en-US" sz="3800" dirty="0">
                <a:ea typeface="華康儷中黑" panose="020B0509000000000000" pitchFamily="49" charset="-120"/>
              </a:rPr>
              <a:t>」</a:t>
            </a:r>
            <a:r>
              <a:rPr lang="en-US" altLang="zh-TW" dirty="0">
                <a:ea typeface="華康儷中黑" panose="020B0509000000000000" pitchFamily="49" charset="-120"/>
              </a:rPr>
              <a:t>(</a:t>
            </a:r>
            <a:r>
              <a:rPr lang="zh-TW" altLang="en-US" dirty="0">
                <a:ea typeface="華康儷中黑" panose="020B0509000000000000" pitchFamily="49" charset="-120"/>
              </a:rPr>
              <a:t>若一</a:t>
            </a:r>
            <a:r>
              <a:rPr lang="en-US" altLang="zh-TW" dirty="0">
                <a:ea typeface="華康儷中黑" panose="020B0509000000000000" pitchFamily="49" charset="-120"/>
              </a:rPr>
              <a:t>2:1-2)</a:t>
            </a:r>
            <a:r>
              <a:rPr lang="en-US" altLang="zh-TW" sz="3800" dirty="0">
                <a:ea typeface="華康儷中黑" panose="020B0509000000000000" pitchFamily="49" charset="-120"/>
              </a:rPr>
              <a:t>.</a:t>
            </a:r>
            <a:r>
              <a:rPr lang="zh-TW" altLang="en-US" sz="3800" dirty="0">
                <a:ea typeface="華康儷中黑" panose="020B0509000000000000" pitchFamily="49" charset="-120"/>
              </a:rPr>
              <a:t>也像我在彌撒懺悔禮中常說的</a:t>
            </a:r>
            <a:r>
              <a:rPr lang="en-US" altLang="zh-TW" sz="3800" dirty="0">
                <a:ea typeface="華康儷中黑" panose="020B0509000000000000" pitchFamily="49" charset="-120"/>
              </a:rPr>
              <a:t>:</a:t>
            </a:r>
            <a:r>
              <a:rPr lang="zh-TW" altLang="en-US" sz="3800" dirty="0">
                <a:ea typeface="華康儷中黑" panose="020B0509000000000000" pitchFamily="49" charset="-120"/>
              </a:rPr>
              <a:t>「</a:t>
            </a:r>
            <a:r>
              <a:rPr lang="zh-TW" altLang="en-US" sz="3800" dirty="0">
                <a:solidFill>
                  <a:srgbClr val="FF0000"/>
                </a:solidFill>
                <a:highlight>
                  <a:srgbClr val="FFFF00"/>
                </a:highlight>
                <a:ea typeface="華康儷中黑" panose="020B0509000000000000" pitchFamily="49" charset="-120"/>
              </a:rPr>
              <a:t>錯誤是人之常情</a:t>
            </a:r>
            <a:r>
              <a:rPr lang="en-US" altLang="zh-TW" sz="3800" dirty="0">
                <a:solidFill>
                  <a:srgbClr val="FF0000"/>
                </a:solidFill>
                <a:highlight>
                  <a:srgbClr val="FFFF00"/>
                </a:highlight>
                <a:ea typeface="華康儷中黑" panose="020B0509000000000000" pitchFamily="49" charset="-120"/>
              </a:rPr>
              <a:t>,</a:t>
            </a:r>
          </a:p>
          <a:p>
            <a:pPr>
              <a:spcBef>
                <a:spcPts val="0"/>
              </a:spcBef>
            </a:pPr>
            <a:r>
              <a:rPr lang="zh-TW" altLang="en-US" sz="3800" dirty="0">
                <a:solidFill>
                  <a:srgbClr val="FF0000"/>
                </a:solidFill>
                <a:highlight>
                  <a:srgbClr val="FFFF00"/>
                </a:highlight>
                <a:ea typeface="華康儷中黑" panose="020B0509000000000000" pitchFamily="49" charset="-120"/>
              </a:rPr>
              <a:t>只有堅持錯誤</a:t>
            </a:r>
            <a:r>
              <a:rPr lang="en-US" altLang="zh-TW" sz="3800" dirty="0">
                <a:solidFill>
                  <a:srgbClr val="FF0000"/>
                </a:solidFill>
                <a:highlight>
                  <a:srgbClr val="FFFF00"/>
                </a:highlight>
                <a:ea typeface="華康儷中黑" panose="020B0509000000000000" pitchFamily="49" charset="-120"/>
              </a:rPr>
              <a:t>,</a:t>
            </a:r>
            <a:r>
              <a:rPr lang="zh-TW" altLang="en-US" sz="3800" dirty="0">
                <a:solidFill>
                  <a:srgbClr val="FF0000"/>
                </a:solidFill>
                <a:highlight>
                  <a:srgbClr val="FFFF00"/>
                </a:highlight>
                <a:ea typeface="華康儷中黑" panose="020B0509000000000000" pitchFamily="49" charset="-120"/>
              </a:rPr>
              <a:t>才是不可救藥</a:t>
            </a:r>
            <a:r>
              <a:rPr lang="zh-TW" altLang="en-US" sz="3800" dirty="0">
                <a:ea typeface="華康儷中黑" panose="020B0509000000000000" pitchFamily="49" charset="-120"/>
              </a:rPr>
              <a:t>」</a:t>
            </a:r>
            <a:r>
              <a:rPr lang="en-US" altLang="zh-TW" sz="3800" dirty="0">
                <a:ea typeface="華康儷中黑" panose="020B0509000000000000" pitchFamily="49" charset="-120"/>
              </a:rPr>
              <a:t>.</a:t>
            </a:r>
          </a:p>
          <a:p>
            <a:pPr>
              <a:spcBef>
                <a:spcPts val="0"/>
              </a:spcBef>
            </a:pPr>
            <a:r>
              <a:rPr lang="en-US" altLang="zh-TW" sz="3800" dirty="0">
                <a:ea typeface="華康儷中黑" panose="020B0509000000000000" pitchFamily="49" charset="-120"/>
              </a:rPr>
              <a:t>It is akin to what St John said: “Do not sin, yet do not be afraid after committing sin”.  I echo the same in the Penitential rite: “</a:t>
            </a:r>
            <a:r>
              <a:rPr lang="en-US" altLang="zh-TW" sz="3800" dirty="0" err="1">
                <a:solidFill>
                  <a:srgbClr val="FF0000"/>
                </a:solidFill>
                <a:ea typeface="華康儷中黑" panose="020B0509000000000000" pitchFamily="49" charset="-120"/>
              </a:rPr>
              <a:t>Errare</a:t>
            </a:r>
            <a:r>
              <a:rPr lang="en-US" altLang="zh-TW" sz="3800" dirty="0">
                <a:solidFill>
                  <a:srgbClr val="FF0000"/>
                </a:solidFill>
                <a:ea typeface="華康儷中黑" panose="020B0509000000000000" pitchFamily="49" charset="-120"/>
              </a:rPr>
              <a:t> humanum </a:t>
            </a:r>
            <a:r>
              <a:rPr lang="en-US" altLang="zh-TW" sz="3800" dirty="0" err="1">
                <a:solidFill>
                  <a:srgbClr val="FF0000"/>
                </a:solidFill>
                <a:ea typeface="華康儷中黑" panose="020B0509000000000000" pitchFamily="49" charset="-120"/>
              </a:rPr>
              <a:t>est</a:t>
            </a:r>
            <a:r>
              <a:rPr lang="en-US" altLang="zh-TW" sz="3800" dirty="0">
                <a:ea typeface="華康儷中黑" panose="020B0509000000000000" pitchFamily="49" charset="-120"/>
              </a:rPr>
              <a:t>”.</a:t>
            </a:r>
            <a:r>
              <a:rPr lang="en-US" altLang="zh-TW" sz="3800" spc="-150" dirty="0">
                <a:ea typeface="華康儷中黑" panose="020B0509000000000000" pitchFamily="49" charset="-120"/>
              </a:rPr>
              <a:t>To err is human, it is only the persistence to repeatedly </a:t>
            </a:r>
            <a:r>
              <a:rPr lang="en-US" altLang="zh-TW" sz="3800" dirty="0">
                <a:ea typeface="華康儷中黑" panose="020B0509000000000000" pitchFamily="49" charset="-120"/>
              </a:rPr>
              <a:t>err that makes it impossible to cure.*</a:t>
            </a:r>
          </a:p>
        </p:txBody>
      </p:sp>
    </p:spTree>
    <p:extLst>
      <p:ext uri="{BB962C8B-B14F-4D97-AF65-F5344CB8AC3E}">
        <p14:creationId xmlns:p14="http://schemas.microsoft.com/office/powerpoint/2010/main" val="1912999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a:extLst>
              <a:ext uri="{FF2B5EF4-FFF2-40B4-BE49-F238E27FC236}">
                <a16:creationId xmlns:a16="http://schemas.microsoft.com/office/drawing/2014/main" id="{B2EF5AAD-EEB9-496C-B277-24E491281BFC}"/>
              </a:ext>
            </a:extLst>
          </p:cNvPr>
          <p:cNvSpPr>
            <a:spLocks noGrp="1" noChangeArrowheads="1"/>
          </p:cNvSpPr>
          <p:nvPr>
            <p:ph type="body" idx="1"/>
          </p:nvPr>
        </p:nvSpPr>
        <p:spPr>
          <a:xfrm>
            <a:off x="16062" y="44921"/>
            <a:ext cx="9144000" cy="6048375"/>
          </a:xfrm>
        </p:spPr>
        <p:txBody>
          <a:bodyPr/>
          <a:lstStyle/>
          <a:p>
            <a:pPr algn="ctr" eaLnBrk="1" hangingPunct="1">
              <a:lnSpc>
                <a:spcPts val="7000"/>
              </a:lnSpc>
              <a:spcBef>
                <a:spcPct val="0"/>
              </a:spcBef>
              <a:buFontTx/>
              <a:buNone/>
              <a:defRPr/>
            </a:pPr>
            <a:r>
              <a:rPr lang="zh-TW" altLang="en-US" sz="4400" dirty="0">
                <a:solidFill>
                  <a:schemeClr val="bg1"/>
                </a:solidFill>
                <a:latin typeface="華康儷中黑" panose="020B0509000000000000" pitchFamily="49" charset="-120"/>
                <a:ea typeface="華康儷中黑" panose="020B0509000000000000" pitchFamily="49" charset="-120"/>
                <a:cs typeface="華康中黑體(P)" pitchFamily="34" charset="-120"/>
              </a:rPr>
              <a:t>願 好 天 主 </a:t>
            </a:r>
          </a:p>
          <a:p>
            <a:pPr algn="ctr" eaLnBrk="1" hangingPunct="1">
              <a:lnSpc>
                <a:spcPts val="7000"/>
              </a:lnSpc>
              <a:spcBef>
                <a:spcPct val="0"/>
              </a:spcBef>
              <a:buFontTx/>
              <a:buNone/>
              <a:defRPr/>
            </a:pPr>
            <a:r>
              <a:rPr lang="zh-TW" altLang="en-US" sz="4400" dirty="0">
                <a:solidFill>
                  <a:srgbClr val="9900CC"/>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祝 福 你 的 家 庭</a:t>
            </a:r>
          </a:p>
          <a:p>
            <a:pPr algn="ctr" eaLnBrk="1" hangingPunct="1">
              <a:lnSpc>
                <a:spcPts val="7000"/>
              </a:lnSpc>
              <a:spcBef>
                <a:spcPct val="0"/>
              </a:spcBef>
              <a:buFontTx/>
              <a:buNone/>
              <a:defRPr/>
            </a:pPr>
            <a:r>
              <a:rPr lang="zh-TW" altLang="en-US"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你 的 工 作</a:t>
            </a:r>
            <a:endParaRPr lang="en-US" altLang="zh-TW"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endParaRPr>
          </a:p>
          <a:p>
            <a:pPr algn="ctr" eaLnBrk="1" hangingPunct="1">
              <a:lnSpc>
                <a:spcPts val="7000"/>
              </a:lnSpc>
              <a:spcBef>
                <a:spcPts val="600"/>
              </a:spcBef>
              <a:spcAft>
                <a:spcPts val="600"/>
              </a:spcAft>
              <a:buFontTx/>
              <a:buNone/>
              <a:defRPr/>
            </a:pPr>
            <a:r>
              <a:rPr lang="zh-TW" altLang="en-US" sz="5400" spc="2000" dirty="0">
                <a:solidFill>
                  <a:srgbClr val="00FF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幫助你戰勝疫情</a:t>
            </a:r>
            <a:endParaRPr lang="en-US" altLang="zh-TW" sz="5400" spc="2000" dirty="0">
              <a:solidFill>
                <a:srgbClr val="00FF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endParaRPr>
          </a:p>
          <a:p>
            <a:pPr algn="ctr" eaLnBrk="1" hangingPunct="1">
              <a:lnSpc>
                <a:spcPts val="7000"/>
              </a:lnSpc>
              <a:spcBef>
                <a:spcPct val="0"/>
              </a:spcBef>
              <a:buFontTx/>
              <a:buNone/>
              <a:defRPr/>
            </a:pPr>
            <a:r>
              <a:rPr lang="zh-TW" altLang="en-US" sz="4400" dirty="0">
                <a:solidFill>
                  <a:srgbClr val="FF0000"/>
                </a:solidFill>
                <a:effectLst>
                  <a:outerShdw blurRad="38100" dist="38100" dir="2700000" algn="tl">
                    <a:srgbClr val="FFFFFF"/>
                  </a:outerShdw>
                </a:effectLst>
                <a:latin typeface="華康儷中黑" panose="020B0509000000000000" pitchFamily="49" charset="-120"/>
                <a:ea typeface="華康儷中黑" panose="020B0509000000000000" pitchFamily="49" charset="-120"/>
              </a:rPr>
              <a:t>化 危 為 機</a:t>
            </a:r>
          </a:p>
          <a:p>
            <a:pPr algn="ctr" eaLnBrk="1" hangingPunct="1">
              <a:lnSpc>
                <a:spcPts val="7000"/>
              </a:lnSpc>
              <a:spcBef>
                <a:spcPts val="1200"/>
              </a:spcBef>
              <a:buFontTx/>
              <a:buNone/>
              <a:defRPr/>
            </a:pPr>
            <a:r>
              <a:rPr lang="zh-TW" altLang="en-US" sz="5400" spc="600" dirty="0">
                <a:solidFill>
                  <a:srgbClr val="FFFF00"/>
                </a:solidFill>
                <a:latin typeface="華康儷中黑" panose="020B0509000000000000" pitchFamily="49" charset="-120"/>
                <a:ea typeface="華康儷中黑" panose="020B0509000000000000" pitchFamily="49" charset="-120"/>
              </a:rPr>
              <a:t>天主愛你</a:t>
            </a:r>
            <a:r>
              <a:rPr lang="zh-TW" altLang="en-US" sz="3600" spc="600" dirty="0">
                <a:solidFill>
                  <a:srgbClr val="FFFF00"/>
                </a:solidFill>
                <a:latin typeface="華康儷中黑" panose="020B0509000000000000" pitchFamily="49" charset="-120"/>
                <a:ea typeface="華康儷中黑" panose="020B0509000000000000" pitchFamily="49" charset="-120"/>
              </a:rPr>
              <a:t> </a:t>
            </a:r>
            <a:r>
              <a:rPr lang="zh-TW" altLang="en-US" sz="5400" spc="600" dirty="0">
                <a:solidFill>
                  <a:srgbClr val="FFFF00"/>
                </a:solidFill>
                <a:latin typeface="華康儷中黑" panose="020B0509000000000000" pitchFamily="49" charset="-120"/>
                <a:ea typeface="華康儷中黑" panose="020B0509000000000000" pitchFamily="49" charset="-120"/>
              </a:rPr>
              <a:t>主佑</a:t>
            </a:r>
            <a:r>
              <a:rPr lang="zh-TW" altLang="en-US" sz="4400" spc="600" dirty="0">
                <a:solidFill>
                  <a:srgbClr val="FFFF00"/>
                </a:solidFill>
                <a:latin typeface="華康儷中黑" panose="020B0509000000000000" pitchFamily="49" charset="-120"/>
                <a:ea typeface="華康儷中黑" panose="020B0509000000000000" pitchFamily="49" charset="-12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91802"/>
            <a:ext cx="9144000" cy="6621574"/>
          </a:xfrm>
        </p:spPr>
        <p:txBody>
          <a:bodyPr/>
          <a:lstStyle/>
          <a:p>
            <a:pPr marL="0" indent="0" algn="just" eaLnBrk="1">
              <a:spcBef>
                <a:spcPts val="600"/>
              </a:spcBef>
              <a:spcAft>
                <a:spcPts val="0"/>
              </a:spcAft>
              <a:buNone/>
            </a:pP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放下手的時候，阿瑪肋克就打勝仗。</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終於，梅瑟的手舉得疲乏了。他們就搬了一塊石頭來，放在他後邊，叫他坐下。</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亞郎和胡爾，一邊一個，托著梅瑟的手</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：這樣，他的雙手舉著不動，直到日落的時候。於是，若蘇厄用刀劍打敗了阿瑪肋克和他的人民。</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600"/>
              </a:spcBef>
              <a:spcAft>
                <a:spcPts val="0"/>
              </a:spcAft>
              <a:buNone/>
            </a:pPr>
            <a:r>
              <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上主的話。</a:t>
            </a:r>
            <a:endPar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lnSpc>
                <a:spcPts val="4800"/>
              </a:lnSpc>
              <a:spcBef>
                <a:spcPts val="600"/>
              </a:spcBef>
              <a:spcAft>
                <a:spcPts val="0"/>
              </a:spcAft>
              <a:buNone/>
            </a:pPr>
            <a:r>
              <a:rPr lang="zh-TW" altLang="en-US"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a:t>
            </a:r>
            <a:r>
              <a:rPr lang="en-US" altLang="zh-TW"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感謝天主</a:t>
            </a:r>
            <a:endPar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lnSpc>
                <a:spcPts val="4800"/>
              </a:lnSpc>
              <a:spcBef>
                <a:spcPts val="600"/>
              </a:spcBef>
              <a:spcAft>
                <a:spcPts val="0"/>
              </a:spcAft>
              <a:buNone/>
            </a:pP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zh-TW" altLang="zh-TW" sz="1800" b="1" i="0" u="none" strike="noStrike" kern="1200" cap="none" spc="0" normalizeH="0" baseline="0" noProof="0">
              <a:ln>
                <a:noFill/>
              </a:ln>
              <a:solidFill>
                <a:srgbClr val="FFFFFF"/>
              </a:solidFill>
              <a:effectLst/>
              <a:uLnTx/>
              <a:uFillTx/>
              <a:latin typeface="Arial" panose="020B0604020202020204" pitchFamily="34" charset="0"/>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7884318" y="6026570"/>
            <a:ext cx="1655763" cy="4000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000" b="1" i="0" u="none" strike="noStrike" kern="1200" cap="none" spc="0" normalizeH="0" baseline="0" noProof="0" dirty="0">
                <a:ln>
                  <a:noFill/>
                </a:ln>
                <a:solidFill>
                  <a:srgbClr val="FFFFFF"/>
                </a:solidFill>
                <a:effectLst/>
                <a:uLnTx/>
                <a:uFillTx/>
                <a:latin typeface="Arial"/>
                <a:ea typeface="新細明體" charset="-120"/>
                <a:cs typeface="+mn-cs"/>
              </a:rPr>
              <a:t>2/2</a:t>
            </a:r>
            <a:endParaRPr kumimoji="1" lang="zh-TW" altLang="en-US" sz="2000" b="1" i="0" u="none" strike="noStrike" kern="1200" cap="none" spc="0" normalizeH="0" baseline="0" noProof="0" dirty="0">
              <a:ln>
                <a:noFill/>
              </a:ln>
              <a:solidFill>
                <a:srgbClr val="FFFFFF"/>
              </a:solidFill>
              <a:effectLst/>
              <a:uLnTx/>
              <a:uFillTx/>
              <a:latin typeface="Arial"/>
              <a:ea typeface="新細明體" charset="-120"/>
              <a:cs typeface="+mn-cs"/>
            </a:endParaRPr>
          </a:p>
        </p:txBody>
      </p:sp>
    </p:spTree>
    <p:extLst>
      <p:ext uri="{BB962C8B-B14F-4D97-AF65-F5344CB8AC3E}">
        <p14:creationId xmlns:p14="http://schemas.microsoft.com/office/powerpoint/2010/main" val="26931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91802"/>
            <a:ext cx="9144000" cy="6399498"/>
          </a:xfrm>
        </p:spPr>
        <p:txBody>
          <a:bodyPr/>
          <a:lstStyle/>
          <a:p>
            <a:pPr marL="0" indent="0" eaLnBrk="1">
              <a:spcBef>
                <a:spcPts val="600"/>
              </a:spcBef>
              <a:spcAft>
                <a:spcPts val="0"/>
              </a:spcAft>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恭讀聖保祿宗徒致弟茂德後書 </a:t>
            </a:r>
            <a:r>
              <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3:14-4:2</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親愛的：</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你要堅持你所學和所信的；你知道你是由誰學來的。你自幼便通曉了聖經；這聖經能使你，憑著那在基督耶穌內的信德，獲得得救的智慧。</a:t>
            </a:r>
          </a:p>
          <a:p>
            <a:pPr marL="0" indent="0" algn="just" eaLnBrk="1">
              <a:spcBef>
                <a:spcPts val="600"/>
              </a:spcBef>
              <a:spcAft>
                <a:spcPts val="0"/>
              </a:spcAft>
              <a:buNone/>
            </a:pP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凡受天主默感所寫的聖經，為教訓、為督責、為矯正、為教導人學正義，都是有益的，好使天主的人成全，</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適合行各種善工。</a:t>
            </a:r>
            <a:endPar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8352853" y="6269310"/>
            <a:ext cx="755651" cy="400050"/>
          </a:xfrm>
          <a:prstGeom prst="rect">
            <a:avLst/>
          </a:prstGeom>
          <a:noFill/>
        </p:spPr>
        <p:txBody>
          <a:bodyPr wrap="square">
            <a:spAutoFit/>
          </a:bodyPr>
          <a:lstStyle/>
          <a:p>
            <a:pPr>
              <a:defRPr/>
            </a:pPr>
            <a:r>
              <a:rPr lang="en-US" altLang="zh-TW" sz="2000" b="1" dirty="0">
                <a:solidFill>
                  <a:schemeClr val="bg1"/>
                </a:solidFill>
                <a:latin typeface="+mn-lt"/>
                <a:ea typeface="新細明體" charset="-120"/>
              </a:rPr>
              <a:t>1/2</a:t>
            </a:r>
            <a:endParaRPr lang="zh-TW" altLang="en-US" sz="2000" b="1" dirty="0">
              <a:solidFill>
                <a:schemeClr val="bg1"/>
              </a:solidFill>
              <a:latin typeface="+mn-lt"/>
              <a:ea typeface="新細明體" charset="-120"/>
            </a:endParaRPr>
          </a:p>
        </p:txBody>
      </p:sp>
    </p:spTree>
    <p:extLst>
      <p:ext uri="{BB962C8B-B14F-4D97-AF65-F5344CB8AC3E}">
        <p14:creationId xmlns:p14="http://schemas.microsoft.com/office/powerpoint/2010/main" val="180089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191802"/>
            <a:ext cx="9144000" cy="6621574"/>
          </a:xfrm>
        </p:spPr>
        <p:txBody>
          <a:bodyPr/>
          <a:lstStyle/>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我在天主，和那要審判生死者的基督耶穌面前，指著他的顯現和他的國，懇求你：</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務要宣講真道，不論順境逆境，總要堅持不變；以百般的忍耐，及各樣的教訓，去反駁，去斥責，去勸勉。</a:t>
            </a: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600"/>
              </a:spcBef>
              <a:spcAft>
                <a:spcPts val="0"/>
              </a:spcAft>
              <a:buNone/>
            </a:pPr>
            <a:r>
              <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上主的話。</a:t>
            </a:r>
            <a:endParaRPr lang="en-US" altLang="zh-TW"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600"/>
              </a:spcBef>
              <a:spcAft>
                <a:spcPts val="0"/>
              </a:spcAft>
              <a:buNone/>
            </a:pPr>
            <a:r>
              <a:rPr lang="zh-TW" altLang="en-US"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a:t>
            </a:r>
            <a:r>
              <a:rPr lang="en-US" altLang="zh-TW"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TW" altLang="en-US" sz="3600"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感謝天主</a:t>
            </a:r>
            <a:endParaRPr lang="zh-TW" altLang="en-US" sz="36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lnSpc>
                <a:spcPts val="4800"/>
              </a:lnSpc>
              <a:spcBef>
                <a:spcPts val="600"/>
              </a:spcBef>
              <a:spcAft>
                <a:spcPts val="0"/>
              </a:spcAft>
              <a:buNone/>
            </a:pP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7884318" y="6026570"/>
            <a:ext cx="1655763" cy="400050"/>
          </a:xfrm>
          <a:prstGeom prst="rect">
            <a:avLst/>
          </a:prstGeom>
          <a:noFill/>
        </p:spPr>
        <p:txBody>
          <a:bodyPr>
            <a:spAutoFit/>
          </a:bodyPr>
          <a:lstStyle/>
          <a:p>
            <a:pPr>
              <a:defRPr/>
            </a:pPr>
            <a:r>
              <a:rPr lang="en-US" altLang="zh-TW" sz="2000" b="1" dirty="0">
                <a:solidFill>
                  <a:schemeClr val="bg1"/>
                </a:solidFill>
                <a:latin typeface="+mn-lt"/>
                <a:ea typeface="新細明體" charset="-120"/>
              </a:rPr>
              <a:t>2/2</a:t>
            </a:r>
            <a:endParaRPr lang="zh-TW" altLang="en-US" sz="2000" b="1" dirty="0">
              <a:solidFill>
                <a:schemeClr val="bg1"/>
              </a:solidFill>
              <a:latin typeface="+mn-lt"/>
              <a:ea typeface="新細明體" charset="-120"/>
            </a:endParaRPr>
          </a:p>
        </p:txBody>
      </p:sp>
    </p:spTree>
    <p:extLst>
      <p:ext uri="{BB962C8B-B14F-4D97-AF65-F5344CB8AC3E}">
        <p14:creationId xmlns:p14="http://schemas.microsoft.com/office/powerpoint/2010/main" val="13575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36512" y="188640"/>
            <a:ext cx="9107488" cy="6604794"/>
          </a:xfrm>
        </p:spPr>
        <p:txBody>
          <a:bodyPr/>
          <a:lstStyle/>
          <a:p>
            <a:pPr marL="0" indent="0" algn="just" eaLnBrk="1">
              <a:spcBef>
                <a:spcPts val="600"/>
              </a:spcBef>
              <a:spcAft>
                <a:spcPts val="0"/>
              </a:spcAft>
              <a:buNone/>
            </a:pPr>
            <a:r>
              <a:rPr lang="zh-TW" altLang="en-US"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恭讀聖路加福音　</a:t>
            </a:r>
            <a:r>
              <a:rPr lang="en-US" altLang="zh-TW" sz="3600" dirty="0">
                <a:solidFill>
                  <a:schemeClr val="bg1"/>
                </a:solidFill>
                <a:latin typeface="華康中黑體" panose="020B0509000000000000" pitchFamily="49" charset="-120"/>
                <a:ea typeface="華康中黑體" panose="020B0509000000000000" pitchFamily="49" charset="-120"/>
                <a:cs typeface="華康中黑體" panose="020B0509000000000000" pitchFamily="49" charset="-120"/>
              </a:rPr>
              <a:t>18:1-8</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那時候，耶穌給門徒設了一個比喻，論及</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人應當時常祈禱，不要灰心。</a:t>
            </a: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耶穌說：「某城中，曾有一個法官，不敬畏天主，也不敬重人。</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「在那城中，另有一個寡婦，常去見那法官，說：請你制裁我的對頭，給我伸冤吧！那法官，多時不肯。</a:t>
            </a:r>
          </a:p>
          <a:p>
            <a:pPr marL="0" indent="0" algn="just" eaLnBrk="1">
              <a:spcBef>
                <a:spcPts val="60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「以後，那法官心裡想：我雖然不敬畏天主，也不敬重人。</a:t>
            </a:r>
            <a:endParaRPr lang="en-US" altLang="zh-TW"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1" lang="zh-TW" altLang="zh-TW" sz="1800" b="1" i="0" u="none" strike="noStrike" kern="1200" cap="none" spc="0" normalizeH="0" baseline="0" noProof="0">
              <a:ln>
                <a:noFill/>
              </a:ln>
              <a:solidFill>
                <a:srgbClr val="FFFFFF"/>
              </a:solidFill>
              <a:effectLst/>
              <a:uLnTx/>
              <a:uFillTx/>
              <a:latin typeface="Arial" panose="020B0604020202020204" pitchFamily="34" charset="0"/>
              <a:ea typeface="新細明體" panose="02020500000000000000" pitchFamily="18" charset="-120"/>
              <a:cs typeface="+mn-cs"/>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8279606" y="6348760"/>
            <a:ext cx="1655763" cy="40005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000" b="1" i="0" u="none" strike="noStrike" kern="1200" cap="none" spc="0" normalizeH="0" baseline="0" noProof="0" dirty="0">
                <a:ln>
                  <a:noFill/>
                </a:ln>
                <a:solidFill>
                  <a:srgbClr val="FFFFFF"/>
                </a:solidFill>
                <a:effectLst/>
                <a:uLnTx/>
                <a:uFillTx/>
                <a:latin typeface="Arial"/>
                <a:ea typeface="新細明體" charset="-120"/>
                <a:cs typeface="+mn-cs"/>
              </a:rPr>
              <a:t>1/2</a:t>
            </a:r>
            <a:endParaRPr kumimoji="1" lang="zh-TW" altLang="en-US" sz="2000" b="1" i="0" u="none" strike="noStrike" kern="1200" cap="none" spc="0" normalizeH="0" baseline="0" noProof="0" dirty="0">
              <a:ln>
                <a:noFill/>
              </a:ln>
              <a:solidFill>
                <a:srgbClr val="FFFFFF"/>
              </a:solidFill>
              <a:effectLst/>
              <a:uLnTx/>
              <a:uFillTx/>
              <a:latin typeface="Arial"/>
              <a:ea typeface="新細明體" charset="-120"/>
              <a:cs typeface="+mn-cs"/>
            </a:endParaRPr>
          </a:p>
        </p:txBody>
      </p:sp>
    </p:spTree>
    <p:extLst>
      <p:ext uri="{BB962C8B-B14F-4D97-AF65-F5344CB8AC3E}">
        <p14:creationId xmlns:p14="http://schemas.microsoft.com/office/powerpoint/2010/main" val="54072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3A6B8BB-5727-4366-8CDC-81905C3708B7}"/>
              </a:ext>
            </a:extLst>
          </p:cNvPr>
          <p:cNvSpPr>
            <a:spLocks noGrp="1" noChangeArrowheads="1"/>
          </p:cNvSpPr>
          <p:nvPr>
            <p:ph type="body" idx="1"/>
          </p:nvPr>
        </p:nvSpPr>
        <p:spPr>
          <a:xfrm>
            <a:off x="0" y="44624"/>
            <a:ext cx="9144000" cy="6621574"/>
          </a:xfrm>
        </p:spPr>
        <p:txBody>
          <a:bodyPr/>
          <a:lstStyle/>
          <a:p>
            <a:pPr marL="0" indent="0" algn="just" eaLnBrk="1">
              <a:spcBef>
                <a:spcPts val="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但是，因為這個寡婦，時常來煩擾我，我還是為她伸冤，免得她不斷來糾纏我。於是，主說：你們聽聽這個不義的法官，說了什麼！天主所召選的人，日夜呼籲天主，天主豈能不為他們伸冤，而拖延俯聽他們嗎？</a:t>
            </a:r>
          </a:p>
          <a:p>
            <a:pPr marL="0" indent="0" algn="just" eaLnBrk="1">
              <a:spcBef>
                <a:spcPts val="0"/>
              </a:spcBef>
              <a:spcAft>
                <a:spcPts val="0"/>
              </a:spcAft>
              <a:buNone/>
            </a:pPr>
            <a:r>
              <a:rPr lang="zh-TW" altLang="en-US" sz="4000"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我告訴你們：天主必要快快為他們伸冤。</a:t>
            </a:r>
            <a:r>
              <a:rPr lang="zh-TW" altLang="en-US"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rPr>
              <a:t>但是，人子來臨時，能在世上找到信德嗎？</a:t>
            </a:r>
            <a:r>
              <a:rPr lang="en-US" altLang="zh-HK"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a:t>
            </a:r>
            <a:r>
              <a:rPr lang="zh-HK" altLang="en-US"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rPr>
              <a:t>基督的福音。</a:t>
            </a:r>
            <a:endParaRPr lang="en-US" altLang="zh-HK" dirty="0">
              <a:solidFill>
                <a:schemeClr val="bg1"/>
              </a:solidFill>
              <a:latin typeface="華康儷中黑" panose="020B0509000000000000" pitchFamily="49" charset="-120"/>
              <a:ea typeface="華康儷中黑" panose="020B0509000000000000" pitchFamily="49" charset="-120"/>
              <a:cs typeface="華康中黑體" panose="020B0509000000000000" pitchFamily="49" charset="-120"/>
            </a:endParaRPr>
          </a:p>
          <a:p>
            <a:pPr marL="0" indent="0" algn="just" eaLnBrk="1">
              <a:spcBef>
                <a:spcPts val="0"/>
              </a:spcBef>
              <a:spcAft>
                <a:spcPts val="0"/>
              </a:spcAft>
              <a:buNone/>
            </a:pPr>
            <a:r>
              <a:rPr lang="zh-TW" altLang="en-US" dirty="0">
                <a:solidFill>
                  <a:srgbClr val="00FF00"/>
                </a:solidFill>
                <a:latin typeface="華康儷中黑" panose="020B0509000000000000" pitchFamily="49" charset="-120"/>
                <a:ea typeface="華康儷中黑" panose="020B0509000000000000" pitchFamily="49" charset="-120"/>
                <a:cs typeface="華康中黑體" panose="020B0509000000000000" pitchFamily="49" charset="-120"/>
              </a:rPr>
              <a:t>眾：基督，我們讚美你！</a:t>
            </a:r>
          </a:p>
          <a:p>
            <a:pPr marL="0" indent="0" algn="just" eaLnBrk="1">
              <a:lnSpc>
                <a:spcPts val="4800"/>
              </a:lnSpc>
              <a:spcBef>
                <a:spcPts val="600"/>
              </a:spcBef>
              <a:spcAft>
                <a:spcPts val="0"/>
              </a:spcAft>
              <a:buNone/>
            </a:pPr>
            <a:endParaRPr lang="en-US" altLang="zh-TW" sz="4000" dirty="0">
              <a:solidFill>
                <a:srgbClr val="FFFF00"/>
              </a:solidFill>
              <a:latin typeface="華康儷中黑" panose="020B0509000000000000" pitchFamily="49" charset="-120"/>
              <a:ea typeface="華康儷中黑" panose="020B0509000000000000" pitchFamily="49" charset="-120"/>
              <a:cs typeface="華康中黑體" panose="020B0509000000000000" pitchFamily="49" charset="-120"/>
            </a:endParaRPr>
          </a:p>
        </p:txBody>
      </p:sp>
      <p:sp>
        <p:nvSpPr>
          <p:cNvPr id="70659" name="Text Box 3">
            <a:extLst>
              <a:ext uri="{FF2B5EF4-FFF2-40B4-BE49-F238E27FC236}">
                <a16:creationId xmlns:a16="http://schemas.microsoft.com/office/drawing/2014/main" id="{1E03BE50-1641-47CB-AC5B-3CBE16B7E01B}"/>
              </a:ext>
            </a:extLst>
          </p:cNvPr>
          <p:cNvSpPr txBox="1">
            <a:spLocks noChangeArrowheads="1"/>
          </p:cNvSpPr>
          <p:nvPr/>
        </p:nvSpPr>
        <p:spPr bwMode="auto">
          <a:xfrm>
            <a:off x="8712200" y="6591300"/>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a:solidFill>
                  <a:schemeClr val="tx1"/>
                </a:solidFill>
                <a:latin typeface="Arial" panose="020B0604020202020204" pitchFamily="34" charset="0"/>
                <a:ea typeface="新細明體" panose="02020500000000000000" pitchFamily="18" charset="-120"/>
              </a:defRPr>
            </a:lvl1pPr>
            <a:lvl2pPr marL="742950" indent="-285750">
              <a:defRPr kumimoji="1" sz="4400">
                <a:solidFill>
                  <a:schemeClr val="tx1"/>
                </a:solidFill>
                <a:latin typeface="Arial" panose="020B0604020202020204" pitchFamily="34" charset="0"/>
                <a:ea typeface="新細明體" panose="02020500000000000000" pitchFamily="18" charset="-120"/>
              </a:defRPr>
            </a:lvl2pPr>
            <a:lvl3pPr marL="1143000" indent="-228600">
              <a:defRPr kumimoji="1" sz="4400">
                <a:solidFill>
                  <a:schemeClr val="tx1"/>
                </a:solidFill>
                <a:latin typeface="Arial" panose="020B0604020202020204" pitchFamily="34" charset="0"/>
                <a:ea typeface="新細明體" panose="02020500000000000000" pitchFamily="18" charset="-120"/>
              </a:defRPr>
            </a:lvl3pPr>
            <a:lvl4pPr marL="1600200" indent="-228600">
              <a:defRPr kumimoji="1" sz="4400">
                <a:solidFill>
                  <a:schemeClr val="tx1"/>
                </a:solidFill>
                <a:latin typeface="Arial" panose="020B0604020202020204" pitchFamily="34" charset="0"/>
                <a:ea typeface="新細明體" panose="02020500000000000000" pitchFamily="18" charset="-120"/>
              </a:defRPr>
            </a:lvl4pPr>
            <a:lvl5pPr marL="2057400" indent="-228600">
              <a:defRPr kumimoji="1" sz="4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44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zh-TW" altLang="zh-TW" sz="1800" b="1">
              <a:solidFill>
                <a:srgbClr val="FFFFFF"/>
              </a:solidFill>
            </a:endParaRPr>
          </a:p>
        </p:txBody>
      </p:sp>
      <p:sp>
        <p:nvSpPr>
          <p:cNvPr id="4" name="文字方塊 3">
            <a:extLst>
              <a:ext uri="{FF2B5EF4-FFF2-40B4-BE49-F238E27FC236}">
                <a16:creationId xmlns:a16="http://schemas.microsoft.com/office/drawing/2014/main" id="{F7EFC15C-B444-4258-A79B-F682EE69FC92}"/>
              </a:ext>
            </a:extLst>
          </p:cNvPr>
          <p:cNvSpPr txBox="1"/>
          <p:nvPr/>
        </p:nvSpPr>
        <p:spPr>
          <a:xfrm>
            <a:off x="7809631" y="6292871"/>
            <a:ext cx="1655763" cy="400050"/>
          </a:xfrm>
          <a:prstGeom prst="rect">
            <a:avLst/>
          </a:prstGeom>
          <a:noFill/>
        </p:spPr>
        <p:txBody>
          <a:bodyPr>
            <a:spAutoFit/>
          </a:bodyPr>
          <a:lstStyle/>
          <a:p>
            <a:pPr>
              <a:defRPr/>
            </a:pPr>
            <a:r>
              <a:rPr lang="en-US" altLang="zh-TW" sz="2000" b="1" dirty="0">
                <a:solidFill>
                  <a:schemeClr val="bg1"/>
                </a:solidFill>
                <a:latin typeface="+mn-lt"/>
                <a:ea typeface="新細明體" charset="-120"/>
              </a:rPr>
              <a:t>2/2</a:t>
            </a:r>
            <a:endParaRPr lang="zh-TW" altLang="en-US" sz="2000" b="1" dirty="0">
              <a:solidFill>
                <a:schemeClr val="bg1"/>
              </a:solidFill>
              <a:latin typeface="+mn-lt"/>
              <a:ea typeface="新細明體" charset="-120"/>
            </a:endParaRPr>
          </a:p>
        </p:txBody>
      </p:sp>
    </p:spTree>
    <p:extLst>
      <p:ext uri="{BB962C8B-B14F-4D97-AF65-F5344CB8AC3E}">
        <p14:creationId xmlns:p14="http://schemas.microsoft.com/office/powerpoint/2010/main" val="236499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486A049-F482-4C82-A6EA-C4B1E1A45EEE}"/>
              </a:ext>
            </a:extLst>
          </p:cNvPr>
          <p:cNvSpPr>
            <a:spLocks noGrp="1" noChangeArrowheads="1"/>
          </p:cNvSpPr>
          <p:nvPr>
            <p:ph type="body" idx="1"/>
          </p:nvPr>
        </p:nvSpPr>
        <p:spPr>
          <a:xfrm>
            <a:off x="0" y="166687"/>
            <a:ext cx="9144000" cy="6691313"/>
          </a:xfrm>
        </p:spPr>
        <p:txBody>
          <a:bodyPr/>
          <a:lstStyle/>
          <a:p>
            <a:pPr algn="ctr" eaLnBrk="1" hangingPunct="1">
              <a:spcBef>
                <a:spcPct val="0"/>
              </a:spcBef>
              <a:buFontTx/>
              <a:buNone/>
            </a:pPr>
            <a:r>
              <a:rPr lang="zh-TW" altLang="en-US" sz="3600" dirty="0">
                <a:solidFill>
                  <a:srgbClr val="FFFF00"/>
                </a:solidFill>
                <a:ea typeface="華康儷中黑" panose="020B0509000000000000" pitchFamily="49" charset="-120"/>
              </a:rPr>
              <a:t>常年期第二十九主日</a:t>
            </a:r>
            <a:endParaRPr lang="en-US" altLang="zh-TW" sz="3600" dirty="0">
              <a:solidFill>
                <a:srgbClr val="FFFF00"/>
              </a:solidFill>
              <a:ea typeface="華康儷中黑" panose="020B0509000000000000" pitchFamily="49" charset="-120"/>
            </a:endParaRPr>
          </a:p>
          <a:p>
            <a:pPr algn="ctr" eaLnBrk="1" hangingPunct="1">
              <a:spcBef>
                <a:spcPct val="0"/>
              </a:spcBef>
              <a:buFontTx/>
              <a:buNone/>
            </a:pPr>
            <a:r>
              <a:rPr lang="en-US" altLang="zh-TW" dirty="0">
                <a:solidFill>
                  <a:schemeClr val="bg1"/>
                </a:solidFill>
                <a:ea typeface="華康儷中黑" pitchFamily="49" charset="-120"/>
              </a:rPr>
              <a:t>2022</a:t>
            </a:r>
            <a:r>
              <a:rPr lang="zh-TW" altLang="en-US" dirty="0">
                <a:solidFill>
                  <a:schemeClr val="bg1"/>
                </a:solidFill>
                <a:ea typeface="華康儷中黑" pitchFamily="49" charset="-120"/>
              </a:rPr>
              <a:t>年</a:t>
            </a:r>
            <a:r>
              <a:rPr lang="en-US" altLang="zh-TW" dirty="0">
                <a:solidFill>
                  <a:schemeClr val="bg1"/>
                </a:solidFill>
                <a:ea typeface="華康儷中黑" pitchFamily="49" charset="-120"/>
              </a:rPr>
              <a:t>10</a:t>
            </a:r>
            <a:r>
              <a:rPr lang="zh-TW" altLang="en-US" dirty="0">
                <a:solidFill>
                  <a:schemeClr val="bg1"/>
                </a:solidFill>
                <a:ea typeface="華康儷中黑" pitchFamily="49" charset="-120"/>
              </a:rPr>
              <a:t>月</a:t>
            </a:r>
            <a:r>
              <a:rPr lang="en-US" altLang="zh-TW" dirty="0">
                <a:solidFill>
                  <a:schemeClr val="bg1"/>
                </a:solidFill>
                <a:ea typeface="華康儷中黑" pitchFamily="49" charset="-120"/>
              </a:rPr>
              <a:t>16</a:t>
            </a:r>
            <a:r>
              <a:rPr lang="zh-TW" altLang="en-US" dirty="0">
                <a:solidFill>
                  <a:schemeClr val="bg1"/>
                </a:solidFill>
                <a:ea typeface="華康儷中黑" pitchFamily="49" charset="-120"/>
              </a:rPr>
              <a:t>日</a:t>
            </a:r>
            <a:endParaRPr lang="zh-TW" altLang="en-US" sz="1000" dirty="0">
              <a:solidFill>
                <a:schemeClr val="bg1"/>
              </a:solidFill>
              <a:ea typeface="華康儷中黑" panose="020B0509000000000000" pitchFamily="49" charset="-120"/>
            </a:endParaRPr>
          </a:p>
          <a:p>
            <a:pPr algn="ctr" eaLnBrk="1" hangingPunct="1">
              <a:spcBef>
                <a:spcPts val="1200"/>
              </a:spcBef>
              <a:buFontTx/>
              <a:buNone/>
            </a:pPr>
            <a:r>
              <a:rPr lang="zh-TW" altLang="en-US" sz="5400" dirty="0">
                <a:solidFill>
                  <a:srgbClr val="FF0000"/>
                </a:solidFill>
                <a:highlight>
                  <a:srgbClr val="FFCCFF"/>
                </a:highlight>
                <a:ea typeface="華康正顏楷體W7" panose="03000709000000000000" pitchFamily="65" charset="-120"/>
              </a:rPr>
              <a:t>感</a:t>
            </a:r>
            <a:r>
              <a:rPr lang="zh-TW" altLang="en-US" sz="1400" dirty="0">
                <a:solidFill>
                  <a:srgbClr val="FF0000"/>
                </a:solidFill>
                <a:highlight>
                  <a:srgbClr val="FFCCFF"/>
                </a:highlight>
                <a:ea typeface="華康正顏楷體W7" panose="03000709000000000000" pitchFamily="65" charset="-120"/>
              </a:rPr>
              <a:t> </a:t>
            </a:r>
            <a:r>
              <a:rPr lang="zh-TW" altLang="en-US" sz="5400" dirty="0">
                <a:solidFill>
                  <a:srgbClr val="FF0000"/>
                </a:solidFill>
                <a:highlight>
                  <a:srgbClr val="FFCCFF"/>
                </a:highlight>
                <a:ea typeface="華康正顏楷體W7" panose="03000709000000000000" pitchFamily="65" charset="-120"/>
              </a:rPr>
              <a:t>恩</a:t>
            </a:r>
            <a:r>
              <a:rPr lang="zh-TW" altLang="en-US" sz="1200" dirty="0">
                <a:solidFill>
                  <a:srgbClr val="FFFF00"/>
                </a:solidFill>
                <a:ea typeface="華康正顏楷體W7" panose="03000709000000000000" pitchFamily="65" charset="-120"/>
              </a:rPr>
              <a:t> </a:t>
            </a:r>
            <a:r>
              <a:rPr lang="zh-TW" altLang="en-US" sz="4800" dirty="0">
                <a:solidFill>
                  <a:srgbClr val="FF0000"/>
                </a:solidFill>
                <a:highlight>
                  <a:srgbClr val="FFFF00"/>
                </a:highlight>
                <a:ea typeface="華康正顏楷體W7" panose="03000709000000000000" pitchFamily="65" charset="-120"/>
              </a:rPr>
              <a:t>祭</a:t>
            </a:r>
            <a:r>
              <a:rPr lang="zh-TW" altLang="en-US" sz="1200" dirty="0">
                <a:solidFill>
                  <a:srgbClr val="FFFF00"/>
                </a:solidFill>
                <a:ea typeface="華康正顏楷體W7" panose="03000709000000000000" pitchFamily="65" charset="-120"/>
              </a:rPr>
              <a:t> </a:t>
            </a:r>
            <a:r>
              <a:rPr lang="zh-TW" altLang="en-US" sz="4800" dirty="0">
                <a:solidFill>
                  <a:srgbClr val="FFFF00"/>
                </a:solidFill>
                <a:highlight>
                  <a:srgbClr val="FF0000"/>
                </a:highlight>
                <a:ea typeface="華康正顏楷體W7" panose="03000709000000000000" pitchFamily="65" charset="-120"/>
              </a:rPr>
              <a:t>宴</a:t>
            </a:r>
          </a:p>
          <a:p>
            <a:pPr algn="ctr" eaLnBrk="1" hangingPunct="1">
              <a:buFontTx/>
              <a:buNone/>
            </a:pPr>
            <a:endParaRPr lang="zh-TW" altLang="en-US" sz="1800" dirty="0">
              <a:solidFill>
                <a:schemeClr val="bg1"/>
              </a:solidFill>
              <a:ea typeface="華康儷中黑" panose="020B0509000000000000" pitchFamily="49" charset="-120"/>
            </a:endParaRPr>
          </a:p>
          <a:p>
            <a:pPr algn="ctr" eaLnBrk="1" hangingPunct="1">
              <a:lnSpc>
                <a:spcPts val="2500"/>
              </a:lnSpc>
              <a:spcBef>
                <a:spcPct val="0"/>
              </a:spcBef>
              <a:buFontTx/>
              <a:buNone/>
            </a:pPr>
            <a:r>
              <a:rPr lang="zh-TW" altLang="en-US" sz="3600" dirty="0">
                <a:solidFill>
                  <a:schemeClr val="bg1"/>
                </a:solidFill>
                <a:ea typeface="華康儷中黑" panose="020B0509000000000000" pitchFamily="49" charset="-120"/>
              </a:rPr>
              <a:t>主 題</a:t>
            </a:r>
          </a:p>
          <a:p>
            <a:pPr algn="ctr" eaLnBrk="1" hangingPunct="1">
              <a:spcBef>
                <a:spcPts val="1200"/>
              </a:spcBef>
              <a:spcAft>
                <a:spcPts val="0"/>
              </a:spcAft>
              <a:buFontTx/>
              <a:buNone/>
            </a:pPr>
            <a:r>
              <a:rPr lang="en-US" altLang="zh-TW" sz="6000" dirty="0">
                <a:solidFill>
                  <a:schemeClr val="bg1"/>
                </a:solidFill>
                <a:ea typeface="華康儷中黑" panose="020B0509000000000000" pitchFamily="49" charset="-120"/>
              </a:rPr>
              <a:t> </a:t>
            </a:r>
            <a:r>
              <a:rPr lang="zh-TW" altLang="en-US" sz="6000" dirty="0">
                <a:solidFill>
                  <a:srgbClr val="FFFF00"/>
                </a:solidFill>
                <a:ea typeface="華康儷中黑" panose="020B0509000000000000" pitchFamily="49" charset="-120"/>
              </a:rPr>
              <a:t>可以失望</a:t>
            </a:r>
            <a:r>
              <a:rPr lang="en-US" altLang="zh-TW" sz="6000" dirty="0">
                <a:solidFill>
                  <a:srgbClr val="FFFF00"/>
                </a:solidFill>
                <a:ea typeface="華康儷中黑" panose="020B0509000000000000" pitchFamily="49" charset="-120"/>
              </a:rPr>
              <a:t>,</a:t>
            </a:r>
            <a:r>
              <a:rPr lang="zh-TW" altLang="en-US" sz="6000" dirty="0">
                <a:solidFill>
                  <a:srgbClr val="FFFF00"/>
                </a:solidFill>
                <a:ea typeface="華康儷中黑" panose="020B0509000000000000" pitchFamily="49" charset="-120"/>
              </a:rPr>
              <a:t>不可絕望</a:t>
            </a:r>
            <a:r>
              <a:rPr kumimoji="1" lang="en-US" altLang="zh-TW" sz="4000" b="0" i="0" u="none" strike="noStrike" kern="0" cap="none" spc="0" normalizeH="0" baseline="0" noProof="0" dirty="0">
                <a:ln>
                  <a:noFill/>
                </a:ln>
                <a:solidFill>
                  <a:srgbClr val="FFFFFF"/>
                </a:solidFill>
                <a:effectLst/>
                <a:uLnTx/>
                <a:uFillTx/>
                <a:latin typeface="Arial"/>
                <a:ea typeface="華康儷中黑" panose="020B0509000000000000" pitchFamily="49" charset="-120"/>
                <a:cs typeface="+mn-cs"/>
              </a:rPr>
              <a:t>/</a:t>
            </a:r>
            <a:r>
              <a:rPr kumimoji="1" lang="zh-TW" altLang="en-US" sz="4400" b="0" i="0" u="none" strike="noStrike" kern="0" cap="none" spc="0" normalizeH="0" baseline="0" noProof="0" dirty="0">
                <a:ln>
                  <a:noFill/>
                </a:ln>
                <a:solidFill>
                  <a:srgbClr val="FFFFFF"/>
                </a:solidFill>
                <a:effectLst/>
                <a:uLnTx/>
                <a:uFillTx/>
                <a:latin typeface="Arial"/>
                <a:ea typeface="華康儷中黑" panose="020B0509000000000000" pitchFamily="49" charset="-120"/>
                <a:cs typeface="+mn-cs"/>
              </a:rPr>
              <a:t>灰心</a:t>
            </a:r>
            <a:endParaRPr lang="en-US" altLang="zh-TW" sz="6000" dirty="0">
              <a:solidFill>
                <a:srgbClr val="FFFF00"/>
              </a:solidFill>
              <a:ea typeface="華康儷中黑" panose="020B0509000000000000" pitchFamily="49" charset="-120"/>
            </a:endParaRPr>
          </a:p>
          <a:p>
            <a:pPr algn="ctr" eaLnBrk="1" hangingPunct="1">
              <a:spcBef>
                <a:spcPts val="1200"/>
              </a:spcBef>
              <a:spcAft>
                <a:spcPts val="0"/>
              </a:spcAft>
              <a:buFontTx/>
              <a:buNone/>
            </a:pPr>
            <a:r>
              <a:rPr kumimoji="1" lang="en-US" altLang="zh-TW"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a:t>
            </a:r>
            <a:r>
              <a:rPr kumimoji="1" lang="zh-TW" altLang="en-US"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出</a:t>
            </a:r>
            <a:r>
              <a:rPr lang="en-US" altLang="zh-TW" sz="2800" dirty="0">
                <a:solidFill>
                  <a:schemeClr val="bg1"/>
                </a:solidFill>
                <a:highlight>
                  <a:srgbClr val="FF0000"/>
                </a:highlight>
                <a:ea typeface="華康中黑體" panose="020B0509000000000000" pitchFamily="49" charset="-120"/>
                <a:cs typeface="華康中黑體" panose="020B0509000000000000" pitchFamily="49" charset="-120"/>
              </a:rPr>
              <a:t>17:8-13</a:t>
            </a:r>
            <a:r>
              <a:rPr kumimoji="1" lang="en-US" altLang="zh-TW"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a:t>
            </a:r>
            <a:r>
              <a:rPr lang="zh-HK" altLang="en-US" sz="2800" dirty="0">
                <a:solidFill>
                  <a:schemeClr val="bg1"/>
                </a:solidFill>
                <a:highlight>
                  <a:srgbClr val="FF0000"/>
                </a:highlight>
                <a:ea typeface="華康中黑體" panose="020B0509000000000000" pitchFamily="49" charset="-120"/>
                <a:cs typeface="華康中黑體" panose="020B0509000000000000" pitchFamily="49" charset="-120"/>
              </a:rPr>
              <a:t>弟</a:t>
            </a:r>
            <a:r>
              <a:rPr lang="zh-TW" altLang="en-US" sz="2800" dirty="0">
                <a:solidFill>
                  <a:schemeClr val="bg1"/>
                </a:solidFill>
                <a:highlight>
                  <a:srgbClr val="FF0000"/>
                </a:highlight>
                <a:ea typeface="華康中黑體" panose="020B0509000000000000" pitchFamily="49" charset="-120"/>
                <a:cs typeface="華康中黑體" panose="020B0509000000000000" pitchFamily="49" charset="-120"/>
              </a:rPr>
              <a:t>後</a:t>
            </a:r>
            <a:r>
              <a:rPr lang="en-US" altLang="zh-TW" sz="2800" dirty="0">
                <a:solidFill>
                  <a:schemeClr val="bg1"/>
                </a:solidFill>
                <a:highlight>
                  <a:srgbClr val="FF0000"/>
                </a:highlight>
                <a:ea typeface="華康中黑體" panose="020B0509000000000000" pitchFamily="49" charset="-120"/>
                <a:cs typeface="華康中黑體" panose="020B0509000000000000" pitchFamily="49" charset="-120"/>
              </a:rPr>
              <a:t>3:14-4:2</a:t>
            </a:r>
            <a:r>
              <a:rPr lang="en-US" altLang="zh-HK" sz="2800" dirty="0">
                <a:solidFill>
                  <a:schemeClr val="bg1"/>
                </a:solidFill>
                <a:highlight>
                  <a:srgbClr val="FF0000"/>
                </a:highlight>
                <a:ea typeface="華康中黑體" panose="020B0509000000000000" pitchFamily="49" charset="-120"/>
                <a:cs typeface="華康中黑體" panose="020B0509000000000000" pitchFamily="49" charset="-120"/>
              </a:rPr>
              <a:t>,13-14; </a:t>
            </a:r>
            <a:r>
              <a:rPr kumimoji="1" lang="zh-TW" altLang="en-US" sz="2800" b="0" i="0" strike="noStrike" kern="0" cap="none" spc="0" normalizeH="0" baseline="0" noProof="0" dirty="0">
                <a:ln>
                  <a:noFill/>
                </a:ln>
                <a:solidFill>
                  <a:schemeClr val="bg1"/>
                </a:solidFill>
                <a:effectLst/>
                <a:highlight>
                  <a:srgbClr val="FF0000"/>
                </a:highlight>
                <a:uLnTx/>
                <a:uFillTx/>
                <a:latin typeface="Arial"/>
                <a:ea typeface="華康中黑體" panose="020B0509000000000000" pitchFamily="49" charset="-120"/>
                <a:cs typeface="華康中黑體" panose="020B0509000000000000" pitchFamily="49" charset="-120"/>
              </a:rPr>
              <a:t>路</a:t>
            </a:r>
            <a:r>
              <a:rPr lang="en-US" altLang="zh-HK" sz="2800" dirty="0">
                <a:solidFill>
                  <a:schemeClr val="bg1"/>
                </a:solidFill>
                <a:highlight>
                  <a:srgbClr val="FF0000"/>
                </a:highlight>
                <a:ea typeface="華康中黑體" panose="020B0509000000000000" pitchFamily="49" charset="-120"/>
                <a:cs typeface="華康中黑體" panose="020B0509000000000000" pitchFamily="49" charset="-120"/>
              </a:rPr>
              <a:t>18:1-8</a:t>
            </a:r>
            <a:r>
              <a:rPr lang="en-US" altLang="zh-HK" sz="2800" dirty="0">
                <a:solidFill>
                  <a:srgbClr val="FFFFFF"/>
                </a:solidFill>
                <a:highlight>
                  <a:srgbClr val="FF0000"/>
                </a:highlight>
                <a:ea typeface="華康中黑體" panose="020B0509000000000000" pitchFamily="49" charset="-120"/>
                <a:cs typeface="華康中黑體" panose="020B0509000000000000" pitchFamily="49" charset="-120"/>
              </a:rPr>
              <a:t>)</a:t>
            </a:r>
            <a:endParaRPr kumimoji="1" lang="en-US" altLang="zh-TW" sz="2800" b="0" i="0" u="none" strike="noStrike" kern="0" cap="none" spc="0" normalizeH="0" baseline="0" noProof="0" dirty="0">
              <a:ln>
                <a:noFill/>
              </a:ln>
              <a:solidFill>
                <a:srgbClr val="FFFFFF"/>
              </a:solidFill>
              <a:effectLst/>
              <a:highlight>
                <a:srgbClr val="FF0000"/>
              </a:highlight>
              <a:uLnTx/>
              <a:uFillTx/>
              <a:latin typeface="Arial"/>
              <a:ea typeface="華康中黑體" panose="020B0509000000000000" pitchFamily="49" charset="-120"/>
              <a:cs typeface="華康中黑體" panose="020B0509000000000000" pitchFamily="49" charset="-120"/>
            </a:endParaRPr>
          </a:p>
          <a:p>
            <a:pPr algn="ctr" eaLnBrk="1" hangingPunct="1">
              <a:spcBef>
                <a:spcPct val="0"/>
              </a:spcBef>
              <a:buFontTx/>
              <a:buNone/>
            </a:pPr>
            <a:endParaRPr lang="en-US" altLang="zh-TW" sz="4000" dirty="0">
              <a:solidFill>
                <a:srgbClr val="00FF00"/>
              </a:solidFill>
              <a:ea typeface="華康粗黑體" panose="020B0709000000000000" pitchFamily="49" charset="-120"/>
            </a:endParaRPr>
          </a:p>
          <a:p>
            <a:pPr algn="ctr" eaLnBrk="1" hangingPunct="1">
              <a:spcBef>
                <a:spcPct val="0"/>
              </a:spcBef>
              <a:buFontTx/>
              <a:buNone/>
            </a:pPr>
            <a:r>
              <a:rPr lang="zh-TW" altLang="en-US" sz="4000" dirty="0">
                <a:solidFill>
                  <a:srgbClr val="00FF00"/>
                </a:solidFill>
                <a:ea typeface="華康粗黑體" panose="020B0709000000000000" pitchFamily="49" charset="-120"/>
              </a:rPr>
              <a:t>感恩</a:t>
            </a:r>
            <a:r>
              <a:rPr lang="en-US" altLang="zh-TW" dirty="0">
                <a:solidFill>
                  <a:srgbClr val="00FF00"/>
                </a:solidFill>
                <a:ea typeface="華康粗黑體" panose="020B0709000000000000" pitchFamily="49" charset="-120"/>
              </a:rPr>
              <a:t>=</a:t>
            </a:r>
            <a:r>
              <a:rPr lang="zh-TW" altLang="en-US" sz="2000" dirty="0">
                <a:solidFill>
                  <a:srgbClr val="00FF00"/>
                </a:solidFill>
                <a:ea typeface="華康粗黑體" panose="020B0709000000000000" pitchFamily="49" charset="-120"/>
              </a:rPr>
              <a:t>基督徒</a:t>
            </a:r>
            <a:r>
              <a:rPr lang="zh-TW" altLang="en-US" sz="3600" dirty="0">
                <a:solidFill>
                  <a:srgbClr val="00FF00"/>
                </a:solidFill>
                <a:ea typeface="華康粗黑體" panose="020B0709000000000000" pitchFamily="49" charset="-120"/>
              </a:rPr>
              <a:t>基本心態</a:t>
            </a:r>
            <a:r>
              <a:rPr lang="en-US" altLang="zh-TW" sz="3600" dirty="0">
                <a:solidFill>
                  <a:srgbClr val="FFFF00"/>
                </a:solidFill>
                <a:ea typeface="華康粗黑體" panose="020B0709000000000000" pitchFamily="49" charset="-120"/>
              </a:rPr>
              <a:t>; </a:t>
            </a:r>
            <a:r>
              <a:rPr lang="zh-TW" altLang="en-US" sz="3600" dirty="0">
                <a:solidFill>
                  <a:schemeClr val="bg1">
                    <a:lumMod val="95000"/>
                  </a:schemeClr>
                </a:solidFill>
                <a:ea typeface="華康粗黑體" panose="020B0709000000000000" pitchFamily="49" charset="-120"/>
              </a:rPr>
              <a:t>祭</a:t>
            </a:r>
            <a:r>
              <a:rPr lang="en-US" altLang="zh-TW" sz="3600" dirty="0">
                <a:solidFill>
                  <a:schemeClr val="bg1">
                    <a:lumMod val="95000"/>
                  </a:schemeClr>
                </a:solidFill>
                <a:ea typeface="華康粗黑體" panose="020B0709000000000000" pitchFamily="49" charset="-120"/>
              </a:rPr>
              <a:t>=</a:t>
            </a:r>
            <a:r>
              <a:rPr lang="zh-TW" altLang="en-US" sz="3600" dirty="0">
                <a:solidFill>
                  <a:schemeClr val="bg1">
                    <a:lumMod val="95000"/>
                  </a:schemeClr>
                </a:solidFill>
                <a:ea typeface="華康粗黑體" panose="020B0709000000000000" pitchFamily="49" charset="-120"/>
              </a:rPr>
              <a:t>崇拜</a:t>
            </a:r>
            <a:r>
              <a:rPr lang="en-US" altLang="zh-TW" sz="3600" dirty="0">
                <a:solidFill>
                  <a:srgbClr val="FFFF00"/>
                </a:solidFill>
                <a:ea typeface="華康粗黑體" panose="020B0709000000000000" pitchFamily="49" charset="-120"/>
              </a:rPr>
              <a:t>; </a:t>
            </a:r>
            <a:r>
              <a:rPr lang="zh-TW" altLang="en-US" sz="3600" dirty="0">
                <a:solidFill>
                  <a:srgbClr val="FFFF00"/>
                </a:solidFill>
                <a:ea typeface="華康粗黑體" panose="020B0709000000000000" pitchFamily="49" charset="-120"/>
              </a:rPr>
              <a:t>宴</a:t>
            </a:r>
            <a:r>
              <a:rPr lang="en-US" altLang="zh-TW" sz="3600" dirty="0">
                <a:solidFill>
                  <a:srgbClr val="FFFF00"/>
                </a:solidFill>
                <a:ea typeface="華康粗黑體" panose="020B0709000000000000" pitchFamily="49" charset="-120"/>
              </a:rPr>
              <a:t>=</a:t>
            </a:r>
            <a:r>
              <a:rPr lang="zh-TW" altLang="en-US" sz="3600" dirty="0">
                <a:solidFill>
                  <a:srgbClr val="FFFF00"/>
                </a:solidFill>
                <a:ea typeface="華康粗黑體" panose="020B0709000000000000" pitchFamily="49" charset="-120"/>
              </a:rPr>
              <a:t>共融</a:t>
            </a:r>
          </a:p>
        </p:txBody>
      </p:sp>
    </p:spTree>
    <p:extLst>
      <p:ext uri="{BB962C8B-B14F-4D97-AF65-F5344CB8AC3E}">
        <p14:creationId xmlns:p14="http://schemas.microsoft.com/office/powerpoint/2010/main" val="254570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5AE8718D-3DCD-4A8B-9468-F42D6FECC992}"/>
              </a:ext>
            </a:extLst>
          </p:cNvPr>
          <p:cNvSpPr>
            <a:spLocks noGrp="1"/>
          </p:cNvSpPr>
          <p:nvPr>
            <p:ph type="subTitle" idx="1"/>
          </p:nvPr>
        </p:nvSpPr>
        <p:spPr>
          <a:xfrm>
            <a:off x="0" y="116632"/>
            <a:ext cx="9144000" cy="6624736"/>
          </a:xfrm>
        </p:spPr>
        <p:txBody>
          <a:bodyPr/>
          <a:lstStyle/>
          <a:p>
            <a:endParaRPr lang="zh-TW" altLang="en-US" dirty="0"/>
          </a:p>
        </p:txBody>
      </p:sp>
      <p:pic>
        <p:nvPicPr>
          <p:cNvPr id="4" name="圖片 3">
            <a:extLst>
              <a:ext uri="{FF2B5EF4-FFF2-40B4-BE49-F238E27FC236}">
                <a16:creationId xmlns:a16="http://schemas.microsoft.com/office/drawing/2014/main" id="{721CF1CD-A3C4-4E90-98F3-28567BBAF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289169"/>
            <a:ext cx="3198553" cy="2347743"/>
          </a:xfrm>
          <a:prstGeom prst="rect">
            <a:avLst/>
          </a:prstGeom>
        </p:spPr>
      </p:pic>
      <p:sp>
        <p:nvSpPr>
          <p:cNvPr id="5" name="文字方塊 4">
            <a:extLst>
              <a:ext uri="{FF2B5EF4-FFF2-40B4-BE49-F238E27FC236}">
                <a16:creationId xmlns:a16="http://schemas.microsoft.com/office/drawing/2014/main" id="{516FA04E-4192-4607-A2F4-91DE084DB932}"/>
              </a:ext>
            </a:extLst>
          </p:cNvPr>
          <p:cNvSpPr txBox="1"/>
          <p:nvPr/>
        </p:nvSpPr>
        <p:spPr>
          <a:xfrm>
            <a:off x="5598042" y="548680"/>
            <a:ext cx="553998" cy="2016224"/>
          </a:xfrm>
          <a:prstGeom prst="rect">
            <a:avLst/>
          </a:prstGeom>
          <a:noFill/>
        </p:spPr>
        <p:txBody>
          <a:bodyPr vert="eaVert" wrap="square" rtlCol="0">
            <a:spAutoFit/>
          </a:bodyPr>
          <a:lstStyle/>
          <a:p>
            <a:r>
              <a:rPr lang="zh-TW" altLang="en-US" sz="1200" dirty="0">
                <a:solidFill>
                  <a:schemeClr val="bg1"/>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驚濤拍岸</a:t>
            </a:r>
            <a:r>
              <a:rPr lang="zh-TW" altLang="en-US" sz="800" dirty="0">
                <a:solidFill>
                  <a:schemeClr val="bg1"/>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 </a:t>
            </a:r>
            <a:r>
              <a:rPr lang="zh-TW" altLang="en-US" sz="1200" dirty="0">
                <a:solidFill>
                  <a:schemeClr val="bg1"/>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捲起千堆雪</a:t>
            </a:r>
            <a:endParaRPr lang="en-US" altLang="zh-TW" sz="1200" dirty="0">
              <a:solidFill>
                <a:schemeClr val="bg1"/>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endParaRPr>
          </a:p>
          <a:p>
            <a:r>
              <a:rPr lang="zh-TW" altLang="en-US" sz="1200" dirty="0">
                <a:solidFill>
                  <a:schemeClr val="bg1"/>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江山如畫</a:t>
            </a:r>
            <a:r>
              <a:rPr lang="zh-TW" altLang="en-US" sz="800" dirty="0">
                <a:solidFill>
                  <a:schemeClr val="bg1"/>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 </a:t>
            </a:r>
            <a:r>
              <a:rPr lang="zh-TW" altLang="en-US" sz="1200" dirty="0">
                <a:solidFill>
                  <a:srgbClr val="00FF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謝主讓我成為豪傑</a:t>
            </a:r>
          </a:p>
        </p:txBody>
      </p:sp>
      <p:pic>
        <p:nvPicPr>
          <p:cNvPr id="6" name="圖片 5">
            <a:extLst>
              <a:ext uri="{FF2B5EF4-FFF2-40B4-BE49-F238E27FC236}">
                <a16:creationId xmlns:a16="http://schemas.microsoft.com/office/drawing/2014/main" id="{2C695BB7-36D3-4457-AE31-0A30F6B5A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329" y="2751024"/>
            <a:ext cx="3192773" cy="2347743"/>
          </a:xfrm>
          <a:prstGeom prst="rect">
            <a:avLst/>
          </a:prstGeom>
        </p:spPr>
      </p:pic>
      <p:sp>
        <p:nvSpPr>
          <p:cNvPr id="7" name="文字方塊 6">
            <a:extLst>
              <a:ext uri="{FF2B5EF4-FFF2-40B4-BE49-F238E27FC236}">
                <a16:creationId xmlns:a16="http://schemas.microsoft.com/office/drawing/2014/main" id="{B00E0750-78BB-4443-97BA-2957C9995AF3}"/>
              </a:ext>
            </a:extLst>
          </p:cNvPr>
          <p:cNvSpPr txBox="1"/>
          <p:nvPr/>
        </p:nvSpPr>
        <p:spPr>
          <a:xfrm>
            <a:off x="5774207" y="4733782"/>
            <a:ext cx="2902249" cy="369332"/>
          </a:xfrm>
          <a:prstGeom prst="rect">
            <a:avLst/>
          </a:prstGeom>
          <a:solidFill>
            <a:srgbClr val="00B050"/>
          </a:solidFill>
        </p:spPr>
        <p:txBody>
          <a:bodyPr wrap="square" rtlCol="0">
            <a:spAutoFit/>
          </a:bodyPr>
          <a:lstStyle/>
          <a:p>
            <a:pPr algn="ctr"/>
            <a:r>
              <a:rPr lang="zh-TW" altLang="en-US" sz="1800" dirty="0">
                <a:solidFill>
                  <a:srgbClr val="FFFF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在主內愛人</a:t>
            </a:r>
            <a:r>
              <a:rPr lang="zh-TW" altLang="en-US" sz="900" dirty="0">
                <a:solidFill>
                  <a:srgbClr val="FFFF00"/>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 </a:t>
            </a:r>
            <a:r>
              <a:rPr lang="zh-TW" altLang="en-US" sz="1800" dirty="0">
                <a:solidFill>
                  <a:schemeClr val="bg1"/>
                </a:solidFill>
                <a:effectLst>
                  <a:outerShdw blurRad="38100" dist="38100" dir="2700000" algn="tl">
                    <a:srgbClr val="000000">
                      <a:alpha val="43137"/>
                    </a:srgbClr>
                  </a:outerShdw>
                </a:effectLst>
                <a:latin typeface="華康儷中黑" panose="020B0509000000000000" pitchFamily="49" charset="-120"/>
                <a:ea typeface="華康儷中黑" panose="020B0509000000000000" pitchFamily="49" charset="-120"/>
              </a:rPr>
              <a:t>在愛人時愛主</a:t>
            </a:r>
          </a:p>
        </p:txBody>
      </p:sp>
      <p:pic>
        <p:nvPicPr>
          <p:cNvPr id="8" name="圖片 7">
            <a:extLst>
              <a:ext uri="{FF2B5EF4-FFF2-40B4-BE49-F238E27FC236}">
                <a16:creationId xmlns:a16="http://schemas.microsoft.com/office/drawing/2014/main" id="{4A89501C-C445-4BF2-A06A-76970D969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386" y="620688"/>
            <a:ext cx="2921034" cy="1592585"/>
          </a:xfrm>
          <a:prstGeom prst="rect">
            <a:avLst/>
          </a:prstGeom>
          <a:ln>
            <a:solidFill>
              <a:schemeClr val="tx1"/>
            </a:solidFill>
          </a:ln>
        </p:spPr>
      </p:pic>
      <p:pic>
        <p:nvPicPr>
          <p:cNvPr id="9" name="Picture 3" descr="E:\Desktop\1 徐資1-1712\謝聖體用歌-圖片\謝聖體相片\#蕩子回頭2.jpg">
            <a:extLst>
              <a:ext uri="{FF2B5EF4-FFF2-40B4-BE49-F238E27FC236}">
                <a16:creationId xmlns:a16="http://schemas.microsoft.com/office/drawing/2014/main" id="{D335B523-C9AC-432C-94DF-34AD8BD04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14" y="2386578"/>
            <a:ext cx="2921034" cy="276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a:extLst>
              <a:ext uri="{FF2B5EF4-FFF2-40B4-BE49-F238E27FC236}">
                <a16:creationId xmlns:a16="http://schemas.microsoft.com/office/drawing/2014/main" id="{1E2761D6-F959-46DE-9F9D-92957B3834BB}"/>
              </a:ext>
            </a:extLst>
          </p:cNvPr>
          <p:cNvSpPr txBox="1"/>
          <p:nvPr/>
        </p:nvSpPr>
        <p:spPr>
          <a:xfrm>
            <a:off x="3239708" y="332656"/>
            <a:ext cx="2304256" cy="5888792"/>
          </a:xfrm>
          <a:prstGeom prst="rect">
            <a:avLst/>
          </a:prstGeom>
          <a:solidFill>
            <a:srgbClr val="FFFF00"/>
          </a:solidFill>
          <a:ln>
            <a:solidFill>
              <a:schemeClr val="tx1"/>
            </a:solidFill>
          </a:ln>
        </p:spPr>
        <p:txBody>
          <a:bodyPr wrap="square" rtlCol="0">
            <a:spAutoFit/>
          </a:bodyPr>
          <a:lstStyle/>
          <a:p>
            <a:pPr algn="ctr">
              <a:lnSpc>
                <a:spcPts val="2000"/>
              </a:lnSpc>
            </a:pPr>
            <a:r>
              <a:rPr lang="en-US" altLang="zh-TW" sz="2000" dirty="0">
                <a:solidFill>
                  <a:srgbClr val="0000FF"/>
                </a:solidFill>
                <a:latin typeface="+mn-lt"/>
              </a:rPr>
              <a:t>Gloria Dei </a:t>
            </a:r>
          </a:p>
          <a:p>
            <a:pPr algn="ctr">
              <a:lnSpc>
                <a:spcPts val="2000"/>
              </a:lnSpc>
            </a:pPr>
            <a:r>
              <a:rPr lang="en-US" altLang="zh-TW" sz="2000" dirty="0">
                <a:solidFill>
                  <a:srgbClr val="0000FF"/>
                </a:solidFill>
                <a:latin typeface="+mn-lt"/>
              </a:rPr>
              <a:t>homo </a:t>
            </a:r>
            <a:r>
              <a:rPr lang="en-US" altLang="zh-TW" sz="2000" dirty="0" err="1">
                <a:solidFill>
                  <a:srgbClr val="0000FF"/>
                </a:solidFill>
                <a:latin typeface="+mn-lt"/>
              </a:rPr>
              <a:t>vivens</a:t>
            </a:r>
            <a:endParaRPr lang="en-US" altLang="zh-TW" sz="2000" dirty="0">
              <a:solidFill>
                <a:srgbClr val="0000FF"/>
              </a:solidFill>
              <a:latin typeface="+mn-lt"/>
            </a:endParaRPr>
          </a:p>
          <a:p>
            <a:pPr algn="ctr">
              <a:lnSpc>
                <a:spcPts val="2000"/>
              </a:lnSpc>
            </a:pPr>
            <a:r>
              <a:rPr lang="en-US" altLang="zh-TW" sz="2000" dirty="0">
                <a:solidFill>
                  <a:srgbClr val="FF0000"/>
                </a:solidFill>
                <a:latin typeface="+mn-lt"/>
              </a:rPr>
              <a:t>The glory of God is man fully alive</a:t>
            </a:r>
          </a:p>
          <a:p>
            <a:pPr algn="ctr"/>
            <a:r>
              <a:rPr lang="zh-TW" altLang="en-US" sz="2000" dirty="0">
                <a:solidFill>
                  <a:schemeClr val="bg1"/>
                </a:solidFill>
                <a:highlight>
                  <a:srgbClr val="FF0000"/>
                </a:highlight>
                <a:latin typeface="+mn-lt"/>
                <a:ea typeface="華康儷中黑" panose="020B0509000000000000" pitchFamily="49" charset="-120"/>
              </a:rPr>
              <a:t>人類成材</a:t>
            </a:r>
            <a:endParaRPr lang="en-US" altLang="zh-TW" sz="2000" dirty="0">
              <a:solidFill>
                <a:schemeClr val="bg1"/>
              </a:solidFill>
              <a:highlight>
                <a:srgbClr val="FF0000"/>
              </a:highlight>
              <a:latin typeface="+mn-lt"/>
              <a:ea typeface="華康儷中黑" panose="020B0509000000000000" pitchFamily="49" charset="-120"/>
            </a:endParaRPr>
          </a:p>
          <a:p>
            <a:pPr algn="ctr"/>
            <a:r>
              <a:rPr lang="zh-TW" altLang="en-US" sz="2000" dirty="0">
                <a:solidFill>
                  <a:schemeClr val="bg1"/>
                </a:solidFill>
                <a:highlight>
                  <a:srgbClr val="FF0000"/>
                </a:highlight>
                <a:latin typeface="+mn-lt"/>
                <a:ea typeface="華康儷中黑" panose="020B0509000000000000" pitchFamily="49" charset="-120"/>
              </a:rPr>
              <a:t>大地充滿生機</a:t>
            </a:r>
            <a:endParaRPr lang="en-US" altLang="zh-TW" sz="2000" dirty="0">
              <a:solidFill>
                <a:schemeClr val="bg1"/>
              </a:solidFill>
              <a:highlight>
                <a:srgbClr val="FF0000"/>
              </a:highlight>
              <a:latin typeface="+mn-lt"/>
              <a:ea typeface="華康儷中黑" panose="020B0509000000000000" pitchFamily="49" charset="-120"/>
            </a:endParaRPr>
          </a:p>
          <a:p>
            <a:pPr algn="ctr"/>
            <a:r>
              <a:rPr lang="zh-TW" altLang="en-US" sz="2000" dirty="0">
                <a:solidFill>
                  <a:schemeClr val="bg1"/>
                </a:solidFill>
                <a:highlight>
                  <a:srgbClr val="FF0000"/>
                </a:highlight>
                <a:latin typeface="+mn-lt"/>
                <a:ea typeface="華康儷中黑" panose="020B0509000000000000" pitchFamily="49" charset="-120"/>
              </a:rPr>
              <a:t>就是天主的光榮</a:t>
            </a:r>
            <a:endParaRPr lang="en-US" altLang="zh-TW" sz="2000" dirty="0">
              <a:solidFill>
                <a:schemeClr val="bg1"/>
              </a:solidFill>
              <a:highlight>
                <a:srgbClr val="FF0000"/>
              </a:highlight>
              <a:latin typeface="+mn-lt"/>
              <a:ea typeface="華康儷中黑" panose="020B0509000000000000" pitchFamily="49" charset="-120"/>
            </a:endParaRPr>
          </a:p>
          <a:p>
            <a:pPr algn="ctr"/>
            <a:r>
              <a:rPr lang="zh-TW" altLang="en-US" sz="2000" dirty="0">
                <a:solidFill>
                  <a:srgbClr val="0000FF"/>
                </a:solidFill>
                <a:latin typeface="+mn-lt"/>
                <a:ea typeface="華康儷中黑" panose="020B0509000000000000" pitchFamily="49" charset="-120"/>
              </a:rPr>
              <a:t>我們要在萬事萬物中發現天主</a:t>
            </a:r>
            <a:r>
              <a:rPr lang="en-US" altLang="zh-TW" sz="1600" dirty="0">
                <a:solidFill>
                  <a:srgbClr val="0000FF"/>
                </a:solidFill>
                <a:latin typeface="+mn-lt"/>
                <a:ea typeface="華康儷中黑" panose="020B0509000000000000" pitchFamily="49" charset="-120"/>
              </a:rPr>
              <a:t>(</a:t>
            </a:r>
            <a:r>
              <a:rPr lang="zh-TW" altLang="en-US" sz="1600" dirty="0">
                <a:solidFill>
                  <a:srgbClr val="0000FF"/>
                </a:solidFill>
                <a:latin typeface="+mn-lt"/>
                <a:ea typeface="華康儷中黑" panose="020B0509000000000000" pitchFamily="49" charset="-120"/>
              </a:rPr>
              <a:t>神操</a:t>
            </a:r>
            <a:r>
              <a:rPr lang="en-US" altLang="zh-TW" sz="1600" dirty="0">
                <a:solidFill>
                  <a:srgbClr val="0000FF"/>
                </a:solidFill>
                <a:latin typeface="+mn-lt"/>
                <a:ea typeface="華康儷中黑" panose="020B0509000000000000" pitchFamily="49" charset="-120"/>
              </a:rPr>
              <a:t>)</a:t>
            </a:r>
          </a:p>
          <a:p>
            <a:pPr algn="ctr">
              <a:spcBef>
                <a:spcPts val="600"/>
              </a:spcBef>
              <a:spcAft>
                <a:spcPts val="600"/>
              </a:spcAft>
            </a:pPr>
            <a:r>
              <a:rPr lang="zh-TW" altLang="en-US" sz="2000" dirty="0">
                <a:latin typeface="標楷體" panose="03000509000000000000" pitchFamily="65" charset="-120"/>
                <a:ea typeface="標楷體" panose="03000509000000000000" pitchFamily="65" charset="-120"/>
              </a:rPr>
              <a:t>我的成長路</a:t>
            </a:r>
            <a:endParaRPr lang="en-US" altLang="zh-TW" sz="2000" dirty="0">
              <a:latin typeface="標楷體" panose="03000509000000000000" pitchFamily="65" charset="-120"/>
              <a:ea typeface="標楷體" panose="03000509000000000000" pitchFamily="65" charset="-120"/>
            </a:endParaRPr>
          </a:p>
          <a:p>
            <a:pPr algn="ctr"/>
            <a:r>
              <a:rPr lang="zh-TW" altLang="en-US" sz="2000" dirty="0">
                <a:solidFill>
                  <a:srgbClr val="0000FF"/>
                </a:solidFill>
                <a:latin typeface="+mn-lt"/>
                <a:ea typeface="華康儷中黑" panose="020B0509000000000000" pitchFamily="49" charset="-120"/>
              </a:rPr>
              <a:t>外教人背景</a:t>
            </a:r>
            <a:r>
              <a:rPr lang="zh-TW" altLang="en-US" sz="2000" dirty="0">
                <a:solidFill>
                  <a:srgbClr val="FF0000"/>
                </a:solidFill>
                <a:latin typeface="+mn-lt"/>
                <a:ea typeface="華康儷中黑" panose="020B0509000000000000" pitchFamily="49" charset="-120"/>
              </a:rPr>
              <a:t>自小中國文化</a:t>
            </a:r>
            <a:r>
              <a:rPr lang="en-US" altLang="zh-TW" sz="2000" dirty="0">
                <a:solidFill>
                  <a:schemeClr val="bg1"/>
                </a:solidFill>
                <a:highlight>
                  <a:srgbClr val="FF0000"/>
                </a:highlight>
                <a:latin typeface="+mn-lt"/>
                <a:ea typeface="華康儷中黑" panose="020B0509000000000000" pitchFamily="49" charset="-120"/>
              </a:rPr>
              <a:t>1956</a:t>
            </a:r>
            <a:r>
              <a:rPr lang="zh-TW" altLang="en-US" sz="2000" dirty="0">
                <a:solidFill>
                  <a:schemeClr val="bg1"/>
                </a:solidFill>
                <a:highlight>
                  <a:srgbClr val="FF0000"/>
                </a:highlight>
                <a:latin typeface="+mn-lt"/>
                <a:ea typeface="華康儷中黑" panose="020B0509000000000000" pitchFamily="49" charset="-120"/>
              </a:rPr>
              <a:t>梵二前入修院</a:t>
            </a:r>
            <a:r>
              <a:rPr lang="en-US" altLang="zh-TW" sz="2000" dirty="0">
                <a:solidFill>
                  <a:srgbClr val="FFFF00"/>
                </a:solidFill>
                <a:highlight>
                  <a:srgbClr val="FF0000"/>
                </a:highlight>
                <a:latin typeface="+mn-lt"/>
                <a:ea typeface="華康儷中黑" panose="020B0509000000000000" pitchFamily="49" charset="-120"/>
              </a:rPr>
              <a:t>1971</a:t>
            </a:r>
            <a:r>
              <a:rPr lang="zh-TW" altLang="en-US" sz="2000" dirty="0">
                <a:solidFill>
                  <a:srgbClr val="FFFF00"/>
                </a:solidFill>
                <a:highlight>
                  <a:srgbClr val="FF0000"/>
                </a:highlight>
                <a:latin typeface="+mn-lt"/>
                <a:ea typeface="華康儷中黑" panose="020B0509000000000000" pitchFamily="49" charset="-120"/>
              </a:rPr>
              <a:t>梵二後晉鐸</a:t>
            </a:r>
            <a:r>
              <a:rPr lang="zh-TW" altLang="en-US" sz="2000" dirty="0">
                <a:solidFill>
                  <a:srgbClr val="0000FF"/>
                </a:solidFill>
                <a:latin typeface="+mn-lt"/>
                <a:ea typeface="華康儷中黑" panose="020B0509000000000000" pitchFamily="49" charset="-120"/>
              </a:rPr>
              <a:t>廣泛接觸儒道佛及無神者</a:t>
            </a:r>
            <a:r>
              <a:rPr lang="zh-TW" altLang="en-US" sz="2000" dirty="0">
                <a:solidFill>
                  <a:srgbClr val="9900CC"/>
                </a:solidFill>
                <a:latin typeface="+mn-lt"/>
                <a:ea typeface="華康儷中黑" panose="020B0509000000000000" pitchFamily="49" charset="-120"/>
              </a:rPr>
              <a:t>國內</a:t>
            </a:r>
            <a:r>
              <a:rPr lang="en-US" altLang="zh-TW" sz="2000" dirty="0">
                <a:solidFill>
                  <a:srgbClr val="9900CC"/>
                </a:solidFill>
                <a:latin typeface="+mn-lt"/>
                <a:ea typeface="華康儷中黑" panose="020B0509000000000000" pitchFamily="49" charset="-120"/>
              </a:rPr>
              <a:t>75</a:t>
            </a:r>
            <a:r>
              <a:rPr lang="zh-TW" altLang="en-US" sz="2000" dirty="0">
                <a:solidFill>
                  <a:srgbClr val="9900CC"/>
                </a:solidFill>
                <a:latin typeface="+mn-lt"/>
                <a:ea typeface="華康儷中黑" panose="020B0509000000000000" pitchFamily="49" charset="-120"/>
              </a:rPr>
              <a:t>省市</a:t>
            </a:r>
            <a:r>
              <a:rPr lang="zh-TW" altLang="en-US" sz="2000" dirty="0">
                <a:solidFill>
                  <a:srgbClr val="FF0000"/>
                </a:solidFill>
                <a:latin typeface="+mn-lt"/>
                <a:ea typeface="華康儷中黑" panose="020B0509000000000000" pitchFamily="49" charset="-120"/>
              </a:rPr>
              <a:t>台灣大部分天主團體和學校</a:t>
            </a:r>
            <a:r>
              <a:rPr lang="zh-TW" altLang="en-US" sz="2000" dirty="0">
                <a:solidFill>
                  <a:srgbClr val="0000FF"/>
                </a:solidFill>
                <a:latin typeface="+mn-lt"/>
                <a:ea typeface="華康儷中黑" panose="020B0509000000000000" pitchFamily="49" charset="-120"/>
              </a:rPr>
              <a:t>國外華人團體</a:t>
            </a:r>
            <a:r>
              <a:rPr lang="zh-TW" altLang="en-US" sz="2000" dirty="0">
                <a:solidFill>
                  <a:schemeClr val="bg1"/>
                </a:solidFill>
                <a:highlight>
                  <a:srgbClr val="FF0000"/>
                </a:highlight>
                <a:latin typeface="+mn-lt"/>
                <a:ea typeface="華康儷中黑" panose="020B0509000000000000" pitchFamily="49" charset="-120"/>
              </a:rPr>
              <a:t>胡樞機香港人中國人基督徒</a:t>
            </a:r>
          </a:p>
        </p:txBody>
      </p:sp>
      <p:cxnSp>
        <p:nvCxnSpPr>
          <p:cNvPr id="14" name="直線單箭頭接點 13">
            <a:extLst>
              <a:ext uri="{FF2B5EF4-FFF2-40B4-BE49-F238E27FC236}">
                <a16:creationId xmlns:a16="http://schemas.microsoft.com/office/drawing/2014/main" id="{C4F38425-AE31-4995-B7A5-0F3F1782D9A6}"/>
              </a:ext>
            </a:extLst>
          </p:cNvPr>
          <p:cNvCxnSpPr>
            <a:cxnSpLocks/>
          </p:cNvCxnSpPr>
          <p:nvPr/>
        </p:nvCxnSpPr>
        <p:spPr>
          <a:xfrm>
            <a:off x="2051720" y="6309320"/>
            <a:ext cx="504056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047161"/>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5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20423</TotalTime>
  <Words>2314</Words>
  <Application>Microsoft Office PowerPoint</Application>
  <PresentationFormat>如螢幕大小 (4:3)</PresentationFormat>
  <Paragraphs>118</Paragraphs>
  <Slides>23</Slides>
  <Notes>0</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23</vt:i4>
      </vt:variant>
    </vt:vector>
  </HeadingPairs>
  <TitlesOfParts>
    <vt:vector size="36" baseType="lpstr">
      <vt:lpstr>華康中黑體</vt:lpstr>
      <vt:lpstr>華康中黑體(P)</vt:lpstr>
      <vt:lpstr>華康正顏楷體W7</vt:lpstr>
      <vt:lpstr>華康粗黑體</vt:lpstr>
      <vt:lpstr>華康魏碑體(P)</vt:lpstr>
      <vt:lpstr>華康儷中黑</vt:lpstr>
      <vt:lpstr>新細明體</vt:lpstr>
      <vt:lpstr>標楷體</vt:lpstr>
      <vt:lpstr>Arial</vt:lpstr>
      <vt:lpstr>Wingdings</vt:lpstr>
      <vt:lpstr>預設簡報設計</vt:lpstr>
      <vt:lpstr>3_預設簡報設計</vt:lpstr>
      <vt:lpstr>15_預設簡報設計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Fr. Tsui</dc:creator>
  <cp:lastModifiedBy>user</cp:lastModifiedBy>
  <cp:revision>1111</cp:revision>
  <dcterms:created xsi:type="dcterms:W3CDTF">2006-09-26T01:05:23Z</dcterms:created>
  <dcterms:modified xsi:type="dcterms:W3CDTF">2022-10-10T08:21:26Z</dcterms:modified>
</cp:coreProperties>
</file>