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9719" r:id="rId2"/>
    <p:sldMasterId id="2147489732" r:id="rId3"/>
  </p:sldMasterIdLst>
  <p:notesMasterIdLst>
    <p:notesMasterId r:id="rId24"/>
  </p:notesMasterIdLst>
  <p:handoutMasterIdLst>
    <p:handoutMasterId r:id="rId25"/>
  </p:handoutMasterIdLst>
  <p:sldIdLst>
    <p:sldId id="1694" r:id="rId4"/>
    <p:sldId id="1610" r:id="rId5"/>
    <p:sldId id="1676" r:id="rId6"/>
    <p:sldId id="1370" r:id="rId7"/>
    <p:sldId id="1411" r:id="rId8"/>
    <p:sldId id="1612" r:id="rId9"/>
    <p:sldId id="1614" r:id="rId10"/>
    <p:sldId id="1693" r:id="rId11"/>
    <p:sldId id="1680" r:id="rId12"/>
    <p:sldId id="1682" r:id="rId13"/>
    <p:sldId id="1683" r:id="rId14"/>
    <p:sldId id="1684" r:id="rId15"/>
    <p:sldId id="1685" r:id="rId16"/>
    <p:sldId id="1686" r:id="rId17"/>
    <p:sldId id="1687" r:id="rId18"/>
    <p:sldId id="1688" r:id="rId19"/>
    <p:sldId id="1689" r:id="rId20"/>
    <p:sldId id="1691" r:id="rId21"/>
    <p:sldId id="1692" r:id="rId22"/>
    <p:sldId id="1045" r:id="rId23"/>
  </p:sldIdLst>
  <p:sldSz cx="9144000" cy="6858000" type="screen4x3"/>
  <p:notesSz cx="9926638" cy="6797675"/>
  <p:defaultTextStyle>
    <a:defPPr>
      <a:defRPr lang="zh-TW"/>
    </a:defPPr>
    <a:lvl1pPr algn="l" rtl="0" eaLnBrk="0" fontAlgn="base" hangingPunct="0">
      <a:spcBef>
        <a:spcPct val="0"/>
      </a:spcBef>
      <a:spcAft>
        <a:spcPct val="0"/>
      </a:spcAft>
      <a:defRPr kumimoji="1" sz="4400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sz="4400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sz="4400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sz="4400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sz="4400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kumimoji="1" sz="4400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6pPr>
    <a:lvl7pPr marL="2743200" algn="l" defTabSz="914400" rtl="0" eaLnBrk="1" latinLnBrk="0" hangingPunct="1">
      <a:defRPr kumimoji="1" sz="4400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7pPr>
    <a:lvl8pPr marL="3200400" algn="l" defTabSz="914400" rtl="0" eaLnBrk="1" latinLnBrk="0" hangingPunct="1">
      <a:defRPr kumimoji="1" sz="4400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8pPr>
    <a:lvl9pPr marL="3657600" algn="l" defTabSz="914400" rtl="0" eaLnBrk="1" latinLnBrk="0" hangingPunct="1">
      <a:defRPr kumimoji="1" sz="4400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FF00"/>
    <a:srgbClr val="0000FF"/>
    <a:srgbClr val="FF99FF"/>
    <a:srgbClr val="9900CC"/>
    <a:srgbClr val="FFFFFF"/>
    <a:srgbClr val="FFCCFF"/>
    <a:srgbClr val="FF00FF"/>
    <a:srgbClr val="99FF99"/>
    <a:srgbClr val="99CCFF"/>
    <a:srgbClr val="00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27586" autoAdjust="0"/>
    <p:restoredTop sz="94677" autoAdjust="0"/>
  </p:normalViewPr>
  <p:slideViewPr>
    <p:cSldViewPr>
      <p:cViewPr varScale="1">
        <p:scale>
          <a:sx n="63" d="100"/>
          <a:sy n="63" d="100"/>
        </p:scale>
        <p:origin x="852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5646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90" d="100"/>
        <a:sy n="9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theme" Target="theme/theme1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7554" name="Rectangle 2">
            <a:extLst>
              <a:ext uri="{FF2B5EF4-FFF2-40B4-BE49-F238E27FC236}">
                <a16:creationId xmlns:a16="http://schemas.microsoft.com/office/drawing/2014/main" id="{3FFC0476-8166-439A-8EF9-D64A12A374BF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301543" cy="339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07555" name="Rectangle 3">
            <a:extLst>
              <a:ext uri="{FF2B5EF4-FFF2-40B4-BE49-F238E27FC236}">
                <a16:creationId xmlns:a16="http://schemas.microsoft.com/office/drawing/2014/main" id="{76F4FBBB-5A4B-48FE-A3BB-ADDECD35A277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623372" y="0"/>
            <a:ext cx="4301543" cy="339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07556" name="Rectangle 4">
            <a:extLst>
              <a:ext uri="{FF2B5EF4-FFF2-40B4-BE49-F238E27FC236}">
                <a16:creationId xmlns:a16="http://schemas.microsoft.com/office/drawing/2014/main" id="{207F6BB9-765B-49E5-9CC8-53ADF49392A0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456218"/>
            <a:ext cx="4301543" cy="339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07557" name="Rectangle 5">
            <a:extLst>
              <a:ext uri="{FF2B5EF4-FFF2-40B4-BE49-F238E27FC236}">
                <a16:creationId xmlns:a16="http://schemas.microsoft.com/office/drawing/2014/main" id="{F0E672FE-A1AF-4D9F-BB46-E1FC2414C8E0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623372" y="6456218"/>
            <a:ext cx="4301543" cy="339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5085D1A6-9C3F-452C-9D0F-C9E748975285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4050" name="Rectangle 2">
            <a:extLst>
              <a:ext uri="{FF2B5EF4-FFF2-40B4-BE49-F238E27FC236}">
                <a16:creationId xmlns:a16="http://schemas.microsoft.com/office/drawing/2014/main" id="{C5918788-DB56-4D35-9655-2F39F2A5CEF3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301543" cy="339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14051" name="Rectangle 3">
            <a:extLst>
              <a:ext uri="{FF2B5EF4-FFF2-40B4-BE49-F238E27FC236}">
                <a16:creationId xmlns:a16="http://schemas.microsoft.com/office/drawing/2014/main" id="{B66602A1-486D-466C-9B6C-6B32F2BCAB63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5623372" y="0"/>
            <a:ext cx="4301543" cy="339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7524" name="Rectangle 4">
            <a:extLst>
              <a:ext uri="{FF2B5EF4-FFF2-40B4-BE49-F238E27FC236}">
                <a16:creationId xmlns:a16="http://schemas.microsoft.com/office/drawing/2014/main" id="{390F7CF1-E4D4-49ED-8108-AC8766004197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263900" y="509588"/>
            <a:ext cx="3398838" cy="25495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4053" name="Rectangle 5">
            <a:extLst>
              <a:ext uri="{FF2B5EF4-FFF2-40B4-BE49-F238E27FC236}">
                <a16:creationId xmlns:a16="http://schemas.microsoft.com/office/drawing/2014/main" id="{2A0DFE17-75EB-4C1C-874D-97744AE3FFEC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92664" y="3228896"/>
            <a:ext cx="7941310" cy="30589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noProof="0"/>
              <a:t>按一下以編輯母片</a:t>
            </a:r>
          </a:p>
          <a:p>
            <a:pPr lvl="1"/>
            <a:r>
              <a:rPr lang="zh-TW" altLang="en-US" noProof="0"/>
              <a:t>第二層</a:t>
            </a:r>
          </a:p>
          <a:p>
            <a:pPr lvl="2"/>
            <a:r>
              <a:rPr lang="zh-TW" altLang="en-US" noProof="0"/>
              <a:t>第三層</a:t>
            </a:r>
          </a:p>
          <a:p>
            <a:pPr lvl="3"/>
            <a:r>
              <a:rPr lang="zh-TW" altLang="en-US" noProof="0"/>
              <a:t>第四層</a:t>
            </a:r>
          </a:p>
          <a:p>
            <a:pPr lvl="4"/>
            <a:r>
              <a:rPr lang="zh-TW" altLang="en-US" noProof="0"/>
              <a:t>第五層</a:t>
            </a:r>
          </a:p>
        </p:txBody>
      </p:sp>
      <p:sp>
        <p:nvSpPr>
          <p:cNvPr id="514054" name="Rectangle 6">
            <a:extLst>
              <a:ext uri="{FF2B5EF4-FFF2-40B4-BE49-F238E27FC236}">
                <a16:creationId xmlns:a16="http://schemas.microsoft.com/office/drawing/2014/main" id="{579692E3-514D-41AD-9EA6-A1FBBF73CFFF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456218"/>
            <a:ext cx="4301543" cy="339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14055" name="Rectangle 7">
            <a:extLst>
              <a:ext uri="{FF2B5EF4-FFF2-40B4-BE49-F238E27FC236}">
                <a16:creationId xmlns:a16="http://schemas.microsoft.com/office/drawing/2014/main" id="{9156C933-88AA-4872-BB0F-1730B21C9F4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623372" y="6456218"/>
            <a:ext cx="4301543" cy="339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6FBD419D-64CE-4550-BAA2-0242050FC719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08338815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charset="-12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charset="-12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charset="-12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charset="-12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D0CB4F53-88CB-4C33-AB79-DD0F3B09A94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E448C0C-11EC-4F14-87EE-6E1BFC0905F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085212E5-D105-40CA-98B0-0FE6ED12541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FAB1DE2-F14C-4215-862D-7892FFAF1AA8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6012728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EF940FA1-01BC-48A7-B4B5-CB6D00B8F9E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BC251F2-60E3-4296-BFCE-EB8C0E3FF19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7BBFBC5B-5423-4FD1-BCE6-8FC7BF67AE7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C14375D-8CD9-46AF-8C41-09E335183E65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0610644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662272B-A9A6-478C-B476-EF425841A8F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55A9ED6-29CA-4D33-9F13-90A2E5A1237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5AAE814-BD3E-41DF-B881-23B6928BED9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AA957E7-43B0-4056-AFF1-BC1FCBEFCE1A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26526933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標題，文字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EBD0CB7-2083-43C6-A1FE-F6AFE1FBBA0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D21FA05-F693-4AEA-99C4-CB234BDDE55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E90880E-4D09-411D-A86E-FF877E97238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73EAD3B-D202-412A-96D1-6259709983BD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69583945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6B1BA1B9-80A5-47BB-AE94-5886B4D1DD1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DDDDF2D-A4D0-4E59-A260-C7CC2C4F634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00C56D1E-4A62-4589-AE93-3790E80644D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C7E1B0-9EC0-4677-833D-06C393E8CBD2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14313777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929D06C7-3459-43EE-BDBF-4A89924E2D9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6BF6B9E-0B4B-45FB-A864-4197464B7FF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BE811F5-4019-4B4D-B706-8E4410C0B12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CB0E81-DFB2-4306-AE9C-4AA3B3243FE8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27339045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8E9177A2-C34A-44E1-8648-881D74EB1A5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DFB4D50-31FE-48AC-B9FD-C991E35CF8B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D66A76EF-E0B2-452E-8251-600643A077E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41D597-6984-4660-AF26-EA33E11F223F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71704587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E49B45A-79A7-423D-BABD-E54649D3D99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62119C8-36DF-42FA-B727-5DF24DC6980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80C2522-B0B4-4E4B-B3AF-A0D1C692CEA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2A1AEA-4D6F-4016-9F83-E47284FC26B4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99785230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2B6C2190-B7D8-47A4-AA3C-03D15275F74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A8175838-B24A-4816-A95E-A1DF8C40B79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D5F39CCB-44A5-42AA-8734-702871C4AC5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29834D-F101-4939-A509-4E033B6A97B7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19451851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2E97AAC2-84E6-484B-BBC1-87E1162493C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E23DA3B7-334A-4D43-9C72-595E8101872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C0D54346-06DF-423C-ADAA-2612E32C8B6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91CC6C-A0CA-4027-990A-46672CBEF585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44563085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E8C324BE-76BA-486B-980E-81AB4E36E4B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E89123F3-9D6B-4447-9C28-A0AAE956E26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EACFF776-9683-47EB-966F-B3733C86815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159C79-ACD3-4E88-9933-C98A0DFFF5FE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011887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BE7A2BA-EB09-413F-8D13-A2CABB08481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6C1E3401-E0DA-4C7C-A41A-CEAB4B05DCF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E8BF680-25AB-43B7-A87A-AAF2426CEA8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8909520-5D08-4EEA-B917-6A59948C37BD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21946974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F0E53CD-C280-4967-84A6-B110BEE9EC3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94CDF21-E72A-45C2-A164-7EAFCF85135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7316F7A-3189-4CE2-8E7B-C35F4AA91C7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FD4B45-79D1-4A7D-BDB6-BF1062B4DA39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65534604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83388CA-0573-45D1-A517-B20DFCB2B7D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A69F143-C875-4288-988B-542E2845314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4C82513-1482-442C-BBD3-5B0B7D8176C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7947DF-BC88-40C0-9353-24BDAEA45DE8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2670458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EDD8ACC6-807A-49E8-9ECF-13CBA1ACB62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D1BBF968-5610-4FA2-B40B-EB7AB4ECFC4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47973E8-C92D-48E3-821D-4C92728F0D2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0875DF-0258-4B1E-AE58-D16AB59FAA1C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28024694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1B7CE2C-C4D3-4296-86BD-3CEC538103C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92A1A18-24EE-4687-84FE-BE52AC3A4AD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21EB7C7-8865-4B33-B590-1AD14BA0FD5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C70BC3-87AB-427B-8EB5-B328C341088F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34572411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標題，文字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C21496E-CFB8-41B2-99FF-209219A0CF7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CAF5126-36A8-4015-8F44-4312344D549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A636E4B-755D-4F63-AACA-D6D303B1EFE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776579-D0D8-41F4-9A27-2FEDCB48679C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949663725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2C0CDCD5-D5E2-4CE3-A3C6-170DE79472E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0C51A3D-E9ED-4782-AB80-6BD26AE8D83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54DEE6A-62DC-4600-B4DA-68F78EF7E60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ACFB33-66AE-4761-AA9F-3D0EF35FB7A3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226524492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7B935400-DEE6-4E73-9D6E-6A352BD7F6C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FD30E48A-0600-4651-822A-0E4D0DF5B9E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7046F01D-6908-4DCB-A59C-B34B94134C9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6898D9-6D34-427B-A175-3F8F79533FE7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587264900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3C8C40A9-0042-468A-9DE6-03F7A61E34A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9ACDCFD2-752C-4B66-9D4D-B7234703E5A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C4830C6-23FD-4551-B3E4-4DF5337C464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256AE6-53BA-4AD1-96BE-CBD8E317ED01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990419515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97CA4D6-D06E-4ABC-8D20-758F5AD204D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9247F37-2294-4564-A5FA-B766B8A1A7A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4C5F699-42FA-4199-9AD9-B62E938FA15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162906-E67E-42C7-8B51-4369FA010975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962199688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119B05F9-768D-4393-9467-5B17D4D79B9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51315398-8CF6-4C64-BE9F-A1FE8764FE2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5CF6EF85-0F1E-494C-80D7-D262F1847E7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D2F170-E9EA-47C9-8509-C494A7C34CCA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2719438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6409627-6BD5-4314-9E1E-D18584C2BAC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6BD1EF38-E3B7-46A4-B80C-2F1222D14FA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899F67AB-5564-442C-A050-1915E1C721E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973C09F-C630-4253-95B7-64CE41D1C284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15728444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6E3B0323-734E-434D-8F60-96E47466DFA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5873FDC4-BF83-412F-B448-EA14B4AD467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3EAF4A78-349B-4809-AAFD-2A7AA42A1B0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D68D50-6BC1-4D0C-B3E8-65A44DD2B5FD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580486690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8EED0D9D-BC01-4C03-B58A-4B0908F268C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D30BAA7C-8985-4094-9D2E-8BEFA24D98E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CCBB7E63-4B51-4E52-98B6-7E8B4FA453A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45ED24-D404-4716-B68D-8AAFA5115618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18257229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C44E71E-EF4F-4270-B795-D022584BF11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F8E5FF2-C928-4B5B-A9CB-687DDF46FFD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03CB962-50E8-40B4-83E3-33DE21473A9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C51CC9-E450-40E6-A421-720701B08DD6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393324951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0B761CC-DB91-45A8-83DC-5DB8A89D5FA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BEEE00F-21D5-41F8-8AB2-81E620C196A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52FE92D-4FE3-4280-B8B9-85593F6F591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2418ED-E33F-4EB6-8E96-D8D275F85CE3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484066661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399BEA5C-ED4E-4088-99AB-E033DEB952F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C999E05-DD48-4FD9-A9EC-BB64F5EF173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74CEF0CB-128E-47FF-B9EA-D364BE676E7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3F7B72-E9B7-4954-B531-0F73789373A9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298189071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575E7087-6D1F-4A21-8AC1-4190A94C343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EDFBD219-5288-49D2-B322-CED1BBE00BE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C935C8F1-7D60-4B5F-A09A-007D2633763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BCF33B-62FF-4DD4-9C7D-5AB8784A8D97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41061415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4543C6E-646C-4A56-A568-DCEF1898FF8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E097579-A445-404A-9C2E-D3F5667ADFA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57836CB-2679-4F3B-A10E-B0A7D34EE69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E0D97C0-9900-4766-844D-99AF0F7A598C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312891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F3DEFBF4-078F-4966-BE1D-265E1F15DBC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E014BE9B-110F-4633-935E-56B8EC345BA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A8020874-BFA7-4F79-9EEA-71D17C1427F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BDF69A0-4600-4BEB-83B2-301BEF624616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9010775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DD9B7BFF-007E-484A-BBCA-CF9102304E5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FCF2C31F-F6D7-452E-AF76-6441258C45F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AA9315B6-8018-4AC2-9084-FEAB60990D4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8260FEF-D8F4-425E-809D-72E9AD6BBDFC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79820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1D4EAB4A-C4DB-45B9-A12C-4E783868C69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D17D0FD3-4A4E-40DE-BADF-521FE3767B7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32C76135-7344-43D1-A5F5-349344A7032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7D1E05D-CA04-496B-A340-054554C63C5B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1136882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B1EDF9E-D669-4425-ADD5-6E3BD3A638C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56950CD-26F8-41D5-A899-E222F7A6EAD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577EA79-5160-426B-8863-A1B97CF6321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A7E31DD-301C-4C39-B2D6-AF24263E4746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9601822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D1485E0-93B6-49F3-A808-098C7D4D57F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7A962A8-7460-4961-8096-D5E371A7F6A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C9021C9-4693-4AE8-8C57-CDC70404053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F0BA19C-AFAE-4D59-8A63-A0B75D146332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781264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7937D063-4201-4DDD-8C98-721122B13AD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按一下以編輯母片標題樣式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2BAA56B9-EA47-4D66-A68C-8FD5ED558BB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7FCB0533-E29F-4BFF-B4A9-638CB21BEBF5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F4BBB641-C9C2-44E6-943C-13EBBEF637ED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074B1C0B-7A95-411D-B128-E9F2DC7CC512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210F248A-87A1-427F-B78A-0DC1C167CFC7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9610" r:id="rId1"/>
    <p:sldLayoutId id="2147489611" r:id="rId2"/>
    <p:sldLayoutId id="2147489612" r:id="rId3"/>
    <p:sldLayoutId id="2147489613" r:id="rId4"/>
    <p:sldLayoutId id="2147489614" r:id="rId5"/>
    <p:sldLayoutId id="2147489615" r:id="rId6"/>
    <p:sldLayoutId id="2147489616" r:id="rId7"/>
    <p:sldLayoutId id="2147489617" r:id="rId8"/>
    <p:sldLayoutId id="2147489618" r:id="rId9"/>
    <p:sldLayoutId id="2147489619" r:id="rId10"/>
    <p:sldLayoutId id="2147489620" r:id="rId11"/>
    <p:sldLayoutId id="2147489621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C0BB812B-2E24-41A0-9A27-78890B390E6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按一下以編輯母片標題樣式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F9C79FC5-EE04-4592-BB61-B22F27696F5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307F321D-9606-4D70-9405-0033F23F511E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146A29E0-4F27-4F67-9CB5-8C3ED457E03E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3548FAB4-BBDB-45FC-B3DF-03850022C3F5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smtClean="0"/>
            </a:lvl1pPr>
          </a:lstStyle>
          <a:p>
            <a:pPr>
              <a:defRPr/>
            </a:pPr>
            <a:fld id="{DFF2185A-AFE7-44E6-A3AC-0E118F024AF1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4682866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9720" r:id="rId1"/>
    <p:sldLayoutId id="2147489721" r:id="rId2"/>
    <p:sldLayoutId id="2147489722" r:id="rId3"/>
    <p:sldLayoutId id="2147489723" r:id="rId4"/>
    <p:sldLayoutId id="2147489724" r:id="rId5"/>
    <p:sldLayoutId id="2147489725" r:id="rId6"/>
    <p:sldLayoutId id="2147489726" r:id="rId7"/>
    <p:sldLayoutId id="2147489727" r:id="rId8"/>
    <p:sldLayoutId id="2147489728" r:id="rId9"/>
    <p:sldLayoutId id="2147489729" r:id="rId10"/>
    <p:sldLayoutId id="2147489730" r:id="rId11"/>
    <p:sldLayoutId id="2147489731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8CE0364B-89B6-410A-AF04-D7953F83BFA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按一下以編輯母片標題樣式</a:t>
            </a:r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F96969A3-708E-4520-AA31-AF76C044BA9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51620" name="Rectangle 4">
            <a:extLst>
              <a:ext uri="{FF2B5EF4-FFF2-40B4-BE49-F238E27FC236}">
                <a16:creationId xmlns:a16="http://schemas.microsoft.com/office/drawing/2014/main" id="{6106F9B8-6907-49FE-A585-93FD51A72CE8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solidFill>
                  <a:srgbClr val="000000"/>
                </a:solidFill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51621" name="Rectangle 5">
            <a:extLst>
              <a:ext uri="{FF2B5EF4-FFF2-40B4-BE49-F238E27FC236}">
                <a16:creationId xmlns:a16="http://schemas.microsoft.com/office/drawing/2014/main" id="{045953EA-AEED-4732-887C-22740B65D27B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solidFill>
                  <a:srgbClr val="000000"/>
                </a:solidFill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51622" name="Rectangle 6">
            <a:extLst>
              <a:ext uri="{FF2B5EF4-FFF2-40B4-BE49-F238E27FC236}">
                <a16:creationId xmlns:a16="http://schemas.microsoft.com/office/drawing/2014/main" id="{9A583CFA-8946-4F77-8525-73A7DEF2EFCB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solidFill>
                  <a:srgbClr val="000000"/>
                </a:solidFill>
                <a:ea typeface="新細明體" charset="-120"/>
              </a:defRPr>
            </a:lvl1pPr>
          </a:lstStyle>
          <a:p>
            <a:pPr>
              <a:defRPr/>
            </a:pPr>
            <a:fld id="{E9803CD0-5415-4484-B4EB-F9FFE8CF1DC9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7224038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9733" r:id="rId1"/>
    <p:sldLayoutId id="2147489734" r:id="rId2"/>
    <p:sldLayoutId id="2147489735" r:id="rId3"/>
    <p:sldLayoutId id="2147489736" r:id="rId4"/>
    <p:sldLayoutId id="2147489737" r:id="rId5"/>
    <p:sldLayoutId id="2147489738" r:id="rId6"/>
    <p:sldLayoutId id="2147489739" r:id="rId7"/>
    <p:sldLayoutId id="2147489740" r:id="rId8"/>
    <p:sldLayoutId id="2147489741" r:id="rId9"/>
    <p:sldLayoutId id="2147489742" r:id="rId10"/>
    <p:sldLayoutId id="2147489743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>
            <a:extLst>
              <a:ext uri="{FF2B5EF4-FFF2-40B4-BE49-F238E27FC236}">
                <a16:creationId xmlns:a16="http://schemas.microsoft.com/office/drawing/2014/main" id="{0486A049-F482-4C82-A6EA-C4B1E1A45EE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166687"/>
            <a:ext cx="9144000" cy="6691313"/>
          </a:xfrm>
        </p:spPr>
        <p:txBody>
          <a:bodyPr/>
          <a:lstStyle/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zh-TW" altLang="en-US" sz="3600" dirty="0">
                <a:solidFill>
                  <a:srgbClr val="FFFF00"/>
                </a:solidFill>
                <a:ea typeface="華康儷中黑" panose="020B0509000000000000" pitchFamily="49" charset="-120"/>
              </a:rPr>
              <a:t>常年期第二十八主日</a:t>
            </a:r>
            <a:endParaRPr lang="en-US" altLang="zh-TW" sz="3600" dirty="0">
              <a:solidFill>
                <a:srgbClr val="FFFF00"/>
              </a:solidFill>
              <a:ea typeface="華康儷中黑" panose="020B0509000000000000" pitchFamily="49" charset="-12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zh-TW" dirty="0">
                <a:solidFill>
                  <a:schemeClr val="bg1"/>
                </a:solidFill>
                <a:ea typeface="華康儷中黑" pitchFamily="49" charset="-120"/>
              </a:rPr>
              <a:t>2025</a:t>
            </a:r>
            <a:r>
              <a:rPr lang="zh-TW" altLang="en-US" dirty="0">
                <a:solidFill>
                  <a:schemeClr val="bg1"/>
                </a:solidFill>
                <a:ea typeface="華康儷中黑" pitchFamily="49" charset="-120"/>
              </a:rPr>
              <a:t>年</a:t>
            </a:r>
            <a:r>
              <a:rPr lang="en-US" altLang="zh-TW" dirty="0">
                <a:solidFill>
                  <a:schemeClr val="bg1"/>
                </a:solidFill>
                <a:ea typeface="華康儷中黑" pitchFamily="49" charset="-120"/>
              </a:rPr>
              <a:t>10</a:t>
            </a:r>
            <a:r>
              <a:rPr lang="zh-TW" altLang="en-US" dirty="0">
                <a:solidFill>
                  <a:schemeClr val="bg1"/>
                </a:solidFill>
                <a:ea typeface="華康儷中黑" pitchFamily="49" charset="-120"/>
              </a:rPr>
              <a:t>月</a:t>
            </a:r>
            <a:r>
              <a:rPr lang="en-US" altLang="zh-TW" dirty="0">
                <a:solidFill>
                  <a:schemeClr val="bg1"/>
                </a:solidFill>
                <a:ea typeface="華康儷中黑" pitchFamily="49" charset="-120"/>
              </a:rPr>
              <a:t>12</a:t>
            </a:r>
            <a:r>
              <a:rPr lang="zh-TW" altLang="en-US" dirty="0">
                <a:solidFill>
                  <a:schemeClr val="bg1"/>
                </a:solidFill>
                <a:ea typeface="華康儷中黑" pitchFamily="49" charset="-120"/>
              </a:rPr>
              <a:t>日</a:t>
            </a:r>
            <a:endParaRPr lang="zh-TW" altLang="en-US" sz="1000" dirty="0">
              <a:solidFill>
                <a:schemeClr val="bg1"/>
              </a:solidFill>
              <a:ea typeface="華康儷中黑" panose="020B0509000000000000" pitchFamily="49" charset="-120"/>
            </a:endParaRPr>
          </a:p>
          <a:p>
            <a:pPr algn="ctr" eaLnBrk="1" hangingPunct="1">
              <a:spcBef>
                <a:spcPts val="1200"/>
              </a:spcBef>
              <a:buFontTx/>
              <a:buNone/>
            </a:pPr>
            <a:r>
              <a:rPr lang="zh-TW" altLang="en-US" sz="5400" dirty="0">
                <a:solidFill>
                  <a:srgbClr val="FF0000"/>
                </a:solidFill>
                <a:highlight>
                  <a:srgbClr val="FFCCFF"/>
                </a:highlight>
                <a:ea typeface="華康正顏楷體W7" panose="03000709000000000000" pitchFamily="65" charset="-120"/>
              </a:rPr>
              <a:t>感</a:t>
            </a:r>
            <a:r>
              <a:rPr lang="zh-TW" altLang="en-US" sz="1400" dirty="0">
                <a:solidFill>
                  <a:srgbClr val="FF0000"/>
                </a:solidFill>
                <a:highlight>
                  <a:srgbClr val="FFCCFF"/>
                </a:highlight>
                <a:ea typeface="華康正顏楷體W7" panose="03000709000000000000" pitchFamily="65" charset="-120"/>
              </a:rPr>
              <a:t> </a:t>
            </a:r>
            <a:r>
              <a:rPr lang="zh-TW" altLang="en-US" sz="5400" dirty="0">
                <a:solidFill>
                  <a:srgbClr val="FF0000"/>
                </a:solidFill>
                <a:highlight>
                  <a:srgbClr val="FFCCFF"/>
                </a:highlight>
                <a:ea typeface="華康正顏楷體W7" panose="03000709000000000000" pitchFamily="65" charset="-120"/>
              </a:rPr>
              <a:t>恩</a:t>
            </a:r>
            <a:r>
              <a:rPr lang="zh-TW" altLang="en-US" sz="1200" dirty="0">
                <a:solidFill>
                  <a:srgbClr val="FFFF00"/>
                </a:solidFill>
                <a:ea typeface="華康正顏楷體W7" panose="03000709000000000000" pitchFamily="65" charset="-120"/>
              </a:rPr>
              <a:t> </a:t>
            </a:r>
            <a:r>
              <a:rPr lang="zh-TW" altLang="en-US" sz="4800" dirty="0">
                <a:solidFill>
                  <a:srgbClr val="FF0000"/>
                </a:solidFill>
                <a:highlight>
                  <a:srgbClr val="FFFF00"/>
                </a:highlight>
                <a:ea typeface="華康正顏楷體W7" panose="03000709000000000000" pitchFamily="65" charset="-120"/>
              </a:rPr>
              <a:t>祭</a:t>
            </a:r>
            <a:r>
              <a:rPr lang="zh-TW" altLang="en-US" sz="1200" dirty="0">
                <a:solidFill>
                  <a:srgbClr val="FFFF00"/>
                </a:solidFill>
                <a:ea typeface="華康正顏楷體W7" panose="03000709000000000000" pitchFamily="65" charset="-120"/>
              </a:rPr>
              <a:t> </a:t>
            </a:r>
            <a:r>
              <a:rPr lang="zh-TW" altLang="en-US" sz="4800" dirty="0">
                <a:solidFill>
                  <a:srgbClr val="FFFF00"/>
                </a:solidFill>
                <a:highlight>
                  <a:srgbClr val="FF0000"/>
                </a:highlight>
                <a:ea typeface="華康正顏楷體W7" panose="03000709000000000000" pitchFamily="65" charset="-120"/>
              </a:rPr>
              <a:t>宴</a:t>
            </a:r>
          </a:p>
          <a:p>
            <a:pPr algn="ctr" eaLnBrk="1" hangingPunct="1">
              <a:buFontTx/>
              <a:buNone/>
            </a:pPr>
            <a:endParaRPr lang="zh-TW" altLang="en-US" sz="1800" dirty="0">
              <a:solidFill>
                <a:schemeClr val="bg1"/>
              </a:solidFill>
              <a:ea typeface="華康儷中黑" panose="020B0509000000000000" pitchFamily="49" charset="-120"/>
            </a:endParaRPr>
          </a:p>
          <a:p>
            <a:pPr algn="ctr" eaLnBrk="1" hangingPunct="1">
              <a:lnSpc>
                <a:spcPts val="2500"/>
              </a:lnSpc>
              <a:spcBef>
                <a:spcPct val="0"/>
              </a:spcBef>
              <a:buFontTx/>
              <a:buNone/>
            </a:pPr>
            <a:r>
              <a:rPr lang="zh-TW" altLang="en-US" sz="3600" dirty="0">
                <a:solidFill>
                  <a:schemeClr val="bg1"/>
                </a:solidFill>
                <a:ea typeface="華康儷中黑" panose="020B0509000000000000" pitchFamily="49" charset="-120"/>
              </a:rPr>
              <a:t>主 題</a:t>
            </a:r>
          </a:p>
          <a:p>
            <a:pPr algn="ctr" eaLnBrk="1" hangingPunct="1">
              <a:spcBef>
                <a:spcPts val="1200"/>
              </a:spcBef>
              <a:spcAft>
                <a:spcPts val="0"/>
              </a:spcAft>
              <a:buFontTx/>
              <a:buNone/>
            </a:pPr>
            <a:r>
              <a:rPr lang="en-US" altLang="zh-TW" sz="6000" dirty="0">
                <a:solidFill>
                  <a:schemeClr val="bg1"/>
                </a:solidFill>
                <a:ea typeface="華康儷中黑" panose="020B0509000000000000" pitchFamily="49" charset="-120"/>
              </a:rPr>
              <a:t> </a:t>
            </a:r>
            <a:r>
              <a:rPr lang="zh-TW" altLang="en-US" sz="9600" spc="600" dirty="0">
                <a:solidFill>
                  <a:srgbClr val="FFFF00"/>
                </a:solidFill>
                <a:ea typeface="華康儷中黑" panose="020B0509000000000000" pitchFamily="49" charset="-120"/>
              </a:rPr>
              <a:t>忘</a:t>
            </a:r>
            <a:r>
              <a:rPr lang="zh-TW" altLang="en-US" sz="1000" spc="600" dirty="0">
                <a:solidFill>
                  <a:srgbClr val="FFFF00"/>
                </a:solidFill>
                <a:ea typeface="華康儷中黑" panose="020B0509000000000000" pitchFamily="49" charset="-120"/>
              </a:rPr>
              <a:t> </a:t>
            </a:r>
            <a:r>
              <a:rPr lang="zh-TW" altLang="en-US" sz="9600" spc="600" dirty="0">
                <a:solidFill>
                  <a:srgbClr val="FFFF00"/>
                </a:solidFill>
                <a:ea typeface="華康儷中黑" panose="020B0509000000000000" pitchFamily="49" charset="-120"/>
              </a:rPr>
              <a:t>了</a:t>
            </a:r>
            <a:r>
              <a:rPr lang="zh-TW" altLang="en-US" sz="1000" spc="600" dirty="0">
                <a:solidFill>
                  <a:srgbClr val="FFFF00"/>
                </a:solidFill>
                <a:ea typeface="華康儷中黑" panose="020B0509000000000000" pitchFamily="49" charset="-120"/>
              </a:rPr>
              <a:t> </a:t>
            </a:r>
            <a:r>
              <a:rPr lang="zh-TW" altLang="en-US" sz="9600" spc="600" dirty="0">
                <a:solidFill>
                  <a:srgbClr val="FFFF00"/>
                </a:solidFill>
                <a:ea typeface="華康儷中黑" panose="020B0509000000000000" pitchFamily="49" charset="-120"/>
              </a:rPr>
              <a:t>感</a:t>
            </a:r>
            <a:r>
              <a:rPr lang="zh-TW" altLang="en-US" sz="1000" spc="600" dirty="0">
                <a:solidFill>
                  <a:srgbClr val="FFFF00"/>
                </a:solidFill>
                <a:ea typeface="華康儷中黑" panose="020B0509000000000000" pitchFamily="49" charset="-120"/>
              </a:rPr>
              <a:t> </a:t>
            </a:r>
            <a:r>
              <a:rPr lang="zh-TW" altLang="en-US" sz="9600" spc="600" dirty="0">
                <a:solidFill>
                  <a:srgbClr val="FFFF00"/>
                </a:solidFill>
                <a:ea typeface="華康儷中黑" panose="020B0509000000000000" pitchFamily="49" charset="-120"/>
              </a:rPr>
              <a:t>恩</a:t>
            </a:r>
            <a:endParaRPr lang="en-US" altLang="zh-TW" sz="9600" spc="600" dirty="0">
              <a:solidFill>
                <a:srgbClr val="FFFF00"/>
              </a:solidFill>
              <a:ea typeface="華康儷中黑" panose="020B0509000000000000" pitchFamily="49" charset="-120"/>
            </a:endParaRPr>
          </a:p>
          <a:p>
            <a:pPr algn="ctr" eaLnBrk="1" hangingPunct="1">
              <a:spcBef>
                <a:spcPts val="1200"/>
              </a:spcBef>
              <a:spcAft>
                <a:spcPts val="0"/>
              </a:spcAft>
              <a:buFontTx/>
              <a:buNone/>
            </a:pPr>
            <a:r>
              <a:rPr lang="en-US" altLang="zh-TW" sz="5400" dirty="0">
                <a:solidFill>
                  <a:schemeClr val="bg1"/>
                </a:solidFill>
                <a:ea typeface="華康儷中黑" panose="020B0509000000000000" pitchFamily="49" charset="-120"/>
              </a:rPr>
              <a:t>——</a:t>
            </a:r>
            <a:r>
              <a:rPr lang="zh-TW" altLang="en-US" sz="5400" dirty="0">
                <a:solidFill>
                  <a:schemeClr val="bg1"/>
                </a:solidFill>
                <a:ea typeface="華康儷中黑" panose="020B0509000000000000" pitchFamily="49" charset="-120"/>
              </a:rPr>
              <a:t>感恩力量比仇恨強</a:t>
            </a:r>
            <a:r>
              <a:rPr lang="en-US" altLang="zh-TW" sz="5400" dirty="0">
                <a:solidFill>
                  <a:schemeClr val="bg1"/>
                </a:solidFill>
                <a:ea typeface="華康儷中黑" panose="020B0509000000000000" pitchFamily="49" charset="-120"/>
              </a:rPr>
              <a:t>——</a:t>
            </a:r>
          </a:p>
        </p:txBody>
      </p:sp>
    </p:spTree>
    <p:extLst>
      <p:ext uri="{BB962C8B-B14F-4D97-AF65-F5344CB8AC3E}">
        <p14:creationId xmlns:p14="http://schemas.microsoft.com/office/powerpoint/2010/main" val="133165757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標題 2">
            <a:extLst>
              <a:ext uri="{FF2B5EF4-FFF2-40B4-BE49-F238E27FC236}">
                <a16:creationId xmlns:a16="http://schemas.microsoft.com/office/drawing/2014/main" id="{9C4A926B-582A-4828-A674-9BCDE59C372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16632"/>
            <a:ext cx="9144000" cy="6624736"/>
          </a:xfrm>
        </p:spPr>
        <p:txBody>
          <a:bodyPr/>
          <a:lstStyle/>
          <a:p>
            <a:pPr marL="360000" indent="-457200" algn="l">
              <a:spcAft>
                <a:spcPts val="600"/>
              </a:spcAft>
            </a:pPr>
            <a:r>
              <a:rPr lang="zh-TW" altLang="en-US" sz="4000" dirty="0">
                <a:solidFill>
                  <a:schemeClr val="bg1"/>
                </a:solidFill>
                <a:ea typeface="華康正顏楷體W9(P)" panose="03000900000000000000" pitchFamily="66" charset="-120"/>
                <a:cs typeface="華康中黑體" panose="020B0509000000000000" pitchFamily="49" charset="-120"/>
              </a:rPr>
              <a:t>納阿曼便下去</a:t>
            </a:r>
            <a:r>
              <a:rPr lang="en-US" altLang="zh-TW" sz="4000" dirty="0">
                <a:solidFill>
                  <a:schemeClr val="bg1"/>
                </a:solidFill>
                <a:ea typeface="華康正顏楷體W9(P)" panose="03000900000000000000" pitchFamily="66" charset="-120"/>
                <a:cs typeface="華康中黑體" panose="020B0509000000000000" pitchFamily="49" charset="-120"/>
              </a:rPr>
              <a:t>,</a:t>
            </a:r>
            <a:r>
              <a:rPr lang="zh-TW" altLang="en-US" sz="4000" dirty="0">
                <a:solidFill>
                  <a:srgbClr val="FFFF00"/>
                </a:solidFill>
                <a:ea typeface="華康正顏楷體W9(P)" panose="03000900000000000000" pitchFamily="66" charset="-120"/>
                <a:cs typeface="華康中黑體" panose="020B0509000000000000" pitchFamily="49" charset="-120"/>
              </a:rPr>
              <a:t>按照天主的人的話</a:t>
            </a:r>
            <a:r>
              <a:rPr lang="en-US" altLang="zh-TW" sz="4000" dirty="0">
                <a:solidFill>
                  <a:srgbClr val="FFFF00"/>
                </a:solidFill>
                <a:ea typeface="華康正顏楷體W9(P)" panose="03000900000000000000" pitchFamily="66" charset="-120"/>
                <a:cs typeface="華康中黑體" panose="020B0509000000000000" pitchFamily="49" charset="-120"/>
              </a:rPr>
              <a:t>,</a:t>
            </a:r>
            <a:r>
              <a:rPr lang="zh-TW" altLang="en-US" sz="4000" dirty="0">
                <a:solidFill>
                  <a:schemeClr val="bg1"/>
                </a:solidFill>
                <a:ea typeface="華康正顏楷體W9(P)" panose="03000900000000000000" pitchFamily="66" charset="-120"/>
                <a:cs typeface="華康中黑體" panose="020B0509000000000000" pitchFamily="49" charset="-120"/>
              </a:rPr>
              <a:t>在約但河裡</a:t>
            </a:r>
            <a:r>
              <a:rPr lang="en-US" altLang="zh-TW" sz="4000" dirty="0">
                <a:solidFill>
                  <a:schemeClr val="bg1"/>
                </a:solidFill>
                <a:ea typeface="華康正顏楷體W9(P)" panose="03000900000000000000" pitchFamily="66" charset="-120"/>
                <a:cs typeface="華康中黑體" panose="020B0509000000000000" pitchFamily="49" charset="-120"/>
              </a:rPr>
              <a:t>,</a:t>
            </a:r>
            <a:r>
              <a:rPr lang="zh-TW" altLang="en-US" sz="4000" dirty="0">
                <a:solidFill>
                  <a:schemeClr val="bg1"/>
                </a:solidFill>
                <a:ea typeface="華康正顏楷體W9(P)" panose="03000900000000000000" pitchFamily="66" charset="-120"/>
                <a:cs typeface="華康中黑體" panose="020B0509000000000000" pitchFamily="49" charset="-120"/>
              </a:rPr>
              <a:t>浸了七次</a:t>
            </a:r>
            <a:r>
              <a:rPr lang="en-US" altLang="zh-TW" sz="4000" dirty="0">
                <a:solidFill>
                  <a:schemeClr val="bg1"/>
                </a:solidFill>
                <a:ea typeface="華康正顏楷體W9(P)" panose="03000900000000000000" pitchFamily="66" charset="-120"/>
                <a:cs typeface="華康中黑體" panose="020B0509000000000000" pitchFamily="49" charset="-120"/>
              </a:rPr>
              <a:t>;</a:t>
            </a:r>
            <a:r>
              <a:rPr lang="zh-TW" altLang="en-US" sz="4000" dirty="0">
                <a:solidFill>
                  <a:schemeClr val="bg1"/>
                </a:solidFill>
                <a:ea typeface="華康正顏楷體W9(P)" panose="03000900000000000000" pitchFamily="66" charset="-120"/>
                <a:cs typeface="華康中黑體" panose="020B0509000000000000" pitchFamily="49" charset="-120"/>
              </a:rPr>
              <a:t>他的肌肉就復原了</a:t>
            </a:r>
            <a:r>
              <a:rPr lang="en-US" altLang="zh-TW" sz="4000" dirty="0">
                <a:solidFill>
                  <a:schemeClr val="bg1"/>
                </a:solidFill>
                <a:ea typeface="華康正顏楷體W9(P)" panose="03000900000000000000" pitchFamily="66" charset="-120"/>
                <a:cs typeface="華康中黑體" panose="020B0509000000000000" pitchFamily="49" charset="-120"/>
              </a:rPr>
              <a:t>,</a:t>
            </a:r>
            <a:r>
              <a:rPr lang="zh-TW" altLang="en-US" sz="4000" dirty="0">
                <a:solidFill>
                  <a:schemeClr val="bg1"/>
                </a:solidFill>
                <a:ea typeface="華康正顏楷體W9(P)" panose="03000900000000000000" pitchFamily="66" charset="-120"/>
                <a:cs typeface="華康中黑體" panose="020B0509000000000000" pitchFamily="49" charset="-120"/>
              </a:rPr>
              <a:t>如同嬰兒的肌肉一樣</a:t>
            </a:r>
            <a:r>
              <a:rPr lang="en-US" altLang="zh-TW" sz="4000" dirty="0">
                <a:solidFill>
                  <a:schemeClr val="bg1"/>
                </a:solidFill>
                <a:ea typeface="華康正顏楷體W9(P)" panose="03000900000000000000" pitchFamily="66" charset="-120"/>
                <a:cs typeface="華康中黑體" panose="020B0509000000000000" pitchFamily="49" charset="-120"/>
              </a:rPr>
              <a:t>,</a:t>
            </a:r>
            <a:r>
              <a:rPr lang="zh-TW" altLang="en-US" sz="4000" dirty="0">
                <a:solidFill>
                  <a:schemeClr val="bg1"/>
                </a:solidFill>
                <a:ea typeface="華康正顏楷體W9(P)" panose="03000900000000000000" pitchFamily="66" charset="-120"/>
                <a:cs typeface="華康中黑體" panose="020B0509000000000000" pitchFamily="49" charset="-120"/>
              </a:rPr>
              <a:t>完全潔淨了</a:t>
            </a:r>
            <a:r>
              <a:rPr lang="en-US" altLang="zh-TW" sz="4000" dirty="0">
                <a:solidFill>
                  <a:schemeClr val="bg1"/>
                </a:solidFill>
                <a:ea typeface="華康正顏楷體W9(P)" panose="03000900000000000000" pitchFamily="66" charset="-120"/>
                <a:cs typeface="華康中黑體" panose="020B0509000000000000" pitchFamily="49" charset="-120"/>
              </a:rPr>
              <a:t>.</a:t>
            </a:r>
          </a:p>
          <a:p>
            <a:pPr marL="360000" indent="-457200" algn="l">
              <a:spcAft>
                <a:spcPts val="600"/>
              </a:spcAft>
            </a:pPr>
            <a:r>
              <a:rPr lang="zh-TW" altLang="en-US" sz="44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聽天主的</a:t>
            </a:r>
            <a:r>
              <a:rPr lang="zh-TW" altLang="en-US" sz="4400" dirty="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話</a:t>
            </a:r>
            <a:r>
              <a:rPr lang="en-US" altLang="zh-TW" sz="4000" dirty="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(=</a:t>
            </a:r>
            <a:r>
              <a:rPr lang="zh-TW" altLang="en-US" sz="4000" dirty="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道</a:t>
            </a:r>
            <a:r>
              <a:rPr lang="en-US" altLang="zh-TW" sz="4000" dirty="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,</a:t>
            </a:r>
            <a:r>
              <a:rPr lang="zh-TW" altLang="en-US" sz="4000" dirty="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自然律</a:t>
            </a:r>
            <a:r>
              <a:rPr lang="en-US" altLang="zh-TW" sz="4000" dirty="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,</a:t>
            </a:r>
            <a:r>
              <a:rPr lang="zh-TW" altLang="en-US" sz="4000" dirty="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生命之言</a:t>
            </a:r>
            <a:r>
              <a:rPr lang="en-US" altLang="zh-TW" sz="4000" dirty="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)</a:t>
            </a:r>
            <a:r>
              <a:rPr lang="en-US" altLang="zh-TW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,</a:t>
            </a: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才能治好身</a:t>
            </a:r>
            <a:r>
              <a:rPr lang="en-US" altLang="zh-TW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,</a:t>
            </a: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心</a:t>
            </a:r>
            <a:r>
              <a:rPr lang="en-US" altLang="zh-TW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,</a:t>
            </a: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靈的痳瘋</a:t>
            </a:r>
            <a:endParaRPr lang="en-US" altLang="zh-TW" sz="4000" dirty="0">
              <a:solidFill>
                <a:schemeClr val="bg1"/>
              </a:solidFill>
              <a:latin typeface="華康儷中黑" panose="020B0509000000000000" pitchFamily="49" charset="-120"/>
              <a:ea typeface="華康儷中黑" panose="020B0509000000000000" pitchFamily="49" charset="-120"/>
              <a:cs typeface="華康中黑體" panose="020B0509000000000000" pitchFamily="49" charset="-120"/>
            </a:endParaRPr>
          </a:p>
          <a:p>
            <a:pPr marL="360000" indent="-457200" algn="l">
              <a:lnSpc>
                <a:spcPts val="4400"/>
              </a:lnSpc>
              <a:spcAft>
                <a:spcPts val="1200"/>
              </a:spcAft>
            </a:pPr>
            <a:r>
              <a:rPr lang="en-US" altLang="zh-TW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(</a:t>
            </a: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先知不接受酬謝</a:t>
            </a:r>
            <a:r>
              <a:rPr lang="en-US" altLang="zh-TW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;</a:t>
            </a: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僕人卻貪財</a:t>
            </a:r>
            <a:r>
              <a:rPr lang="en-US" altLang="zh-TW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,</a:t>
            </a:r>
            <a:r>
              <a:rPr lang="zh-TW" altLang="en-US" dirty="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和今天發疫症財和戰爭財的現象相似</a:t>
            </a:r>
            <a:r>
              <a:rPr lang="en-US" altLang="zh-TW" dirty="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:</a:t>
            </a:r>
            <a:r>
              <a:rPr lang="zh-TW" altLang="zh-TW" sz="3600" kern="0" dirty="0">
                <a:solidFill>
                  <a:srgbClr val="00FF00"/>
                </a:solidFill>
                <a:effectLst/>
                <a:latin typeface="華康正顏楷體W9(P)" panose="03000900000000000000" pitchFamily="66" charset="-120"/>
                <a:ea typeface="華康正顏楷體W9(P)" panose="03000900000000000000" pitchFamily="66" charset="-120"/>
                <a:cs typeface="新細明體" panose="02020500000000000000" pitchFamily="18" charset="-120"/>
              </a:rPr>
              <a:t>現在你既然收下銀子</a:t>
            </a:r>
            <a:r>
              <a:rPr lang="en-US" altLang="zh-TW" sz="3600" kern="0" dirty="0">
                <a:solidFill>
                  <a:srgbClr val="00FF00"/>
                </a:solidFill>
                <a:effectLst/>
                <a:latin typeface="華康正顏楷體W9(P)" panose="03000900000000000000" pitchFamily="66" charset="-120"/>
                <a:ea typeface="華康正顏楷體W9(P)" panose="03000900000000000000" pitchFamily="66" charset="-120"/>
                <a:cs typeface="新細明體" panose="02020500000000000000" pitchFamily="18" charset="-120"/>
              </a:rPr>
              <a:t>,</a:t>
            </a:r>
            <a:r>
              <a:rPr lang="zh-TW" altLang="zh-TW" sz="3600" kern="0" dirty="0">
                <a:solidFill>
                  <a:srgbClr val="00FF00"/>
                </a:solidFill>
                <a:effectLst/>
                <a:latin typeface="華康正顏楷體W9(P)" panose="03000900000000000000" pitchFamily="66" charset="-120"/>
                <a:ea typeface="華康正顏楷體W9(P)" panose="03000900000000000000" pitchFamily="66" charset="-120"/>
                <a:cs typeface="新細明體" panose="02020500000000000000" pitchFamily="18" charset="-120"/>
              </a:rPr>
              <a:t>自然也可以買衣服</a:t>
            </a:r>
            <a:r>
              <a:rPr lang="en-US" altLang="zh-TW" sz="3600" kern="0" dirty="0">
                <a:solidFill>
                  <a:srgbClr val="00FF00"/>
                </a:solidFill>
                <a:effectLst/>
                <a:latin typeface="華康正顏楷體W9(P)" panose="03000900000000000000" pitchFamily="66" charset="-120"/>
                <a:ea typeface="華康正顏楷體W9(P)" panose="03000900000000000000" pitchFamily="66" charset="-120"/>
                <a:cs typeface="新細明體" panose="02020500000000000000" pitchFamily="18" charset="-120"/>
              </a:rPr>
              <a:t>,</a:t>
            </a:r>
            <a:r>
              <a:rPr lang="zh-TW" altLang="zh-TW" sz="3600" kern="0" dirty="0">
                <a:solidFill>
                  <a:srgbClr val="00FF00"/>
                </a:solidFill>
                <a:effectLst/>
                <a:latin typeface="華康正顏楷體W9(P)" panose="03000900000000000000" pitchFamily="66" charset="-120"/>
                <a:ea typeface="華康正顏楷體W9(P)" panose="03000900000000000000" pitchFamily="66" charset="-120"/>
                <a:cs typeface="新細明體" panose="02020500000000000000" pitchFamily="18" charset="-120"/>
              </a:rPr>
              <a:t>橄欖園</a:t>
            </a:r>
            <a:r>
              <a:rPr lang="en-US" altLang="zh-TW" sz="3600" kern="0" dirty="0">
                <a:solidFill>
                  <a:srgbClr val="00FF00"/>
                </a:solidFill>
                <a:effectLst/>
                <a:latin typeface="華康正顏楷體W9(P)" panose="03000900000000000000" pitchFamily="66" charset="-120"/>
                <a:ea typeface="華康正顏楷體W9(P)" panose="03000900000000000000" pitchFamily="66" charset="-120"/>
                <a:cs typeface="新細明體" panose="02020500000000000000" pitchFamily="18" charset="-120"/>
              </a:rPr>
              <a:t>,</a:t>
            </a:r>
            <a:r>
              <a:rPr lang="zh-TW" altLang="zh-TW" sz="3600" kern="0" dirty="0">
                <a:solidFill>
                  <a:srgbClr val="00FF00"/>
                </a:solidFill>
                <a:effectLst/>
                <a:latin typeface="華康正顏楷體W9(P)" panose="03000900000000000000" pitchFamily="66" charset="-120"/>
                <a:ea typeface="華康正顏楷體W9(P)" panose="03000900000000000000" pitchFamily="66" charset="-120"/>
                <a:cs typeface="新細明體" panose="02020500000000000000" pitchFamily="18" charset="-120"/>
              </a:rPr>
              <a:t>葡萄園</a:t>
            </a:r>
            <a:r>
              <a:rPr lang="en-US" altLang="zh-TW" sz="3600" kern="0" dirty="0">
                <a:solidFill>
                  <a:srgbClr val="00FF00"/>
                </a:solidFill>
                <a:effectLst/>
                <a:latin typeface="華康正顏楷體W9(P)" panose="03000900000000000000" pitchFamily="66" charset="-120"/>
                <a:ea typeface="華康正顏楷體W9(P)" panose="03000900000000000000" pitchFamily="66" charset="-120"/>
                <a:cs typeface="新細明體" panose="02020500000000000000" pitchFamily="18" charset="-120"/>
              </a:rPr>
              <a:t>,</a:t>
            </a:r>
            <a:r>
              <a:rPr lang="zh-TW" altLang="zh-TW" sz="3600" kern="0" dirty="0">
                <a:solidFill>
                  <a:srgbClr val="00FF00"/>
                </a:solidFill>
                <a:effectLst/>
                <a:latin typeface="華康正顏楷體W9(P)" panose="03000900000000000000" pitchFamily="66" charset="-120"/>
                <a:ea typeface="華康正顏楷體W9(P)" panose="03000900000000000000" pitchFamily="66" charset="-120"/>
                <a:cs typeface="新細明體" panose="02020500000000000000" pitchFamily="18" charset="-120"/>
              </a:rPr>
              <a:t>牛</a:t>
            </a:r>
            <a:r>
              <a:rPr lang="en-US" altLang="zh-TW" sz="3600" kern="0" dirty="0">
                <a:solidFill>
                  <a:srgbClr val="00FF00"/>
                </a:solidFill>
                <a:effectLst/>
                <a:latin typeface="華康正顏楷體W9(P)" panose="03000900000000000000" pitchFamily="66" charset="-120"/>
                <a:ea typeface="華康正顏楷體W9(P)" panose="03000900000000000000" pitchFamily="66" charset="-120"/>
                <a:cs typeface="新細明體" panose="02020500000000000000" pitchFamily="18" charset="-120"/>
              </a:rPr>
              <a:t>,</a:t>
            </a:r>
            <a:r>
              <a:rPr lang="zh-TW" altLang="zh-TW" sz="3600" kern="0" dirty="0">
                <a:solidFill>
                  <a:srgbClr val="00FF00"/>
                </a:solidFill>
                <a:effectLst/>
                <a:latin typeface="華康正顏楷體W9(P)" panose="03000900000000000000" pitchFamily="66" charset="-120"/>
                <a:ea typeface="華康正顏楷體W9(P)" panose="03000900000000000000" pitchFamily="66" charset="-120"/>
                <a:cs typeface="新細明體" panose="02020500000000000000" pitchFamily="18" charset="-120"/>
              </a:rPr>
              <a:t>羊</a:t>
            </a:r>
            <a:r>
              <a:rPr lang="en-US" altLang="zh-TW" sz="3600" kern="0" dirty="0">
                <a:solidFill>
                  <a:srgbClr val="00FF00"/>
                </a:solidFill>
                <a:effectLst/>
                <a:latin typeface="華康正顏楷體W9(P)" panose="03000900000000000000" pitchFamily="66" charset="-120"/>
                <a:ea typeface="華康正顏楷體W9(P)" panose="03000900000000000000" pitchFamily="66" charset="-120"/>
                <a:cs typeface="新細明體" panose="02020500000000000000" pitchFamily="18" charset="-120"/>
              </a:rPr>
              <a:t>,</a:t>
            </a:r>
            <a:r>
              <a:rPr lang="zh-TW" altLang="zh-TW" sz="3600" kern="0" dirty="0">
                <a:solidFill>
                  <a:srgbClr val="00FF00"/>
                </a:solidFill>
                <a:effectLst/>
                <a:latin typeface="華康正顏楷體W9(P)" panose="03000900000000000000" pitchFamily="66" charset="-120"/>
                <a:ea typeface="華康正顏楷體W9(P)" panose="03000900000000000000" pitchFamily="66" charset="-120"/>
                <a:cs typeface="新細明體" panose="02020500000000000000" pitchFamily="18" charset="-120"/>
              </a:rPr>
              <a:t>僕婢了</a:t>
            </a:r>
            <a:r>
              <a:rPr lang="en-US" altLang="zh-TW" sz="3600" kern="0" dirty="0">
                <a:solidFill>
                  <a:srgbClr val="00FF00"/>
                </a:solidFill>
                <a:effectLst/>
                <a:latin typeface="華康正顏楷體W9(P)" panose="03000900000000000000" pitchFamily="66" charset="-120"/>
                <a:ea typeface="華康正顏楷體W9(P)" panose="03000900000000000000" pitchFamily="66" charset="-120"/>
                <a:cs typeface="新細明體" panose="02020500000000000000" pitchFamily="18" charset="-120"/>
              </a:rPr>
              <a:t>;</a:t>
            </a:r>
            <a:r>
              <a:rPr lang="zh-TW" altLang="zh-TW" sz="3600" dirty="0">
                <a:solidFill>
                  <a:srgbClr val="00FF00"/>
                </a:solidFill>
                <a:effectLst/>
                <a:latin typeface="華康正顏楷體W9(P)" panose="03000900000000000000" pitchFamily="66" charset="-120"/>
                <a:ea typeface="華康正顏楷體W9(P)" panose="03000900000000000000" pitchFamily="66" charset="-120"/>
                <a:cs typeface="新細明體" panose="02020500000000000000" pitchFamily="18" charset="-120"/>
              </a:rPr>
              <a:t>但是</a:t>
            </a:r>
            <a:r>
              <a:rPr lang="en-US" altLang="zh-TW" sz="3600" dirty="0">
                <a:solidFill>
                  <a:srgbClr val="00FF00"/>
                </a:solidFill>
                <a:effectLst/>
                <a:latin typeface="華康正顏楷體W9(P)" panose="03000900000000000000" pitchFamily="66" charset="-120"/>
                <a:ea typeface="華康正顏楷體W9(P)" panose="03000900000000000000" pitchFamily="66" charset="-120"/>
                <a:cs typeface="新細明體" panose="02020500000000000000" pitchFamily="18" charset="-120"/>
              </a:rPr>
              <a:t>,</a:t>
            </a:r>
            <a:r>
              <a:rPr lang="zh-TW" altLang="zh-TW" sz="3600" dirty="0">
                <a:solidFill>
                  <a:srgbClr val="00FF00"/>
                </a:solidFill>
                <a:effectLst/>
                <a:latin typeface="華康正顏楷體W9(P)" panose="03000900000000000000" pitchFamily="66" charset="-120"/>
                <a:ea typeface="華康正顏楷體W9(P)" panose="03000900000000000000" pitchFamily="66" charset="-120"/>
                <a:cs typeface="新細明體" panose="02020500000000000000" pitchFamily="18" charset="-120"/>
              </a:rPr>
              <a:t>納阿曼的癲病也要附在你身上和你的後裔身上</a:t>
            </a:r>
            <a:r>
              <a:rPr lang="en-US" altLang="zh-TW" sz="3600" dirty="0">
                <a:solidFill>
                  <a:srgbClr val="00FF00"/>
                </a:solidFill>
                <a:effectLst/>
                <a:latin typeface="華康正顏楷體W9(P)" panose="03000900000000000000" pitchFamily="66" charset="-120"/>
                <a:ea typeface="華康正顏楷體W9(P)" panose="03000900000000000000" pitchFamily="66" charset="-120"/>
                <a:cs typeface="新細明體" panose="02020500000000000000" pitchFamily="18" charset="-120"/>
              </a:rPr>
              <a:t>,</a:t>
            </a:r>
            <a:r>
              <a:rPr lang="zh-TW" altLang="zh-TW" sz="3600" dirty="0">
                <a:solidFill>
                  <a:srgbClr val="00FF00"/>
                </a:solidFill>
                <a:effectLst/>
                <a:latin typeface="華康正顏楷體W9(P)" panose="03000900000000000000" pitchFamily="66" charset="-120"/>
                <a:ea typeface="華康正顏楷體W9(P)" panose="03000900000000000000" pitchFamily="66" charset="-120"/>
                <a:cs typeface="新細明體" panose="02020500000000000000" pitchFamily="18" charset="-120"/>
              </a:rPr>
              <a:t>直到永遠</a:t>
            </a:r>
            <a:r>
              <a:rPr lang="en-US" altLang="zh-TW" sz="3600" dirty="0">
                <a:solidFill>
                  <a:schemeClr val="bg1"/>
                </a:solidFill>
                <a:effectLst/>
                <a:latin typeface="華康正顏楷體W9(P)" panose="03000900000000000000" pitchFamily="66" charset="-120"/>
                <a:ea typeface="華康正顏楷體W9(P)" panose="03000900000000000000" pitchFamily="66" charset="-120"/>
                <a:cs typeface="新細明體" panose="02020500000000000000" pitchFamily="18" charset="-120"/>
              </a:rPr>
              <a:t>.</a:t>
            </a:r>
            <a:r>
              <a:rPr lang="en-US" altLang="zh-TW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)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6589627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標題 2">
            <a:extLst>
              <a:ext uri="{FF2B5EF4-FFF2-40B4-BE49-F238E27FC236}">
                <a16:creationId xmlns:a16="http://schemas.microsoft.com/office/drawing/2014/main" id="{9C4A926B-582A-4828-A674-9BCDE59C372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16632"/>
            <a:ext cx="9144000" cy="6624736"/>
          </a:xfrm>
        </p:spPr>
        <p:txBody>
          <a:bodyPr/>
          <a:lstStyle/>
          <a:p>
            <a:pPr marL="360000" indent="-457200" algn="l">
              <a:spcAft>
                <a:spcPts val="600"/>
              </a:spcAft>
            </a:pPr>
            <a:r>
              <a:rPr lang="zh-TW" altLang="en-US" sz="4000" dirty="0">
                <a:solidFill>
                  <a:schemeClr val="bg1"/>
                </a:solidFill>
                <a:ea typeface="華康正顏楷體W9(P)" panose="03000900000000000000" pitchFamily="66" charset="-120"/>
                <a:cs typeface="華康中黑體" panose="020B0509000000000000" pitchFamily="49" charset="-120"/>
              </a:rPr>
              <a:t>如果我們與他</a:t>
            </a:r>
            <a:r>
              <a:rPr lang="zh-TW" altLang="en-US" sz="4000" dirty="0">
                <a:solidFill>
                  <a:srgbClr val="FFFF00"/>
                </a:solidFill>
                <a:ea typeface="華康正顏楷體W9(P)" panose="03000900000000000000" pitchFamily="66" charset="-120"/>
                <a:cs typeface="華康中黑體" panose="020B0509000000000000" pitchFamily="49" charset="-120"/>
              </a:rPr>
              <a:t>同死</a:t>
            </a:r>
            <a:r>
              <a:rPr lang="en-US" altLang="zh-TW" sz="4000" dirty="0">
                <a:solidFill>
                  <a:schemeClr val="bg1"/>
                </a:solidFill>
                <a:ea typeface="華康正顏楷體W9(P)" panose="03000900000000000000" pitchFamily="66" charset="-120"/>
                <a:cs typeface="華康中黑體" panose="020B0509000000000000" pitchFamily="49" charset="-120"/>
              </a:rPr>
              <a:t>,</a:t>
            </a:r>
            <a:r>
              <a:rPr lang="zh-TW" altLang="en-US" sz="4000" dirty="0">
                <a:solidFill>
                  <a:schemeClr val="bg1"/>
                </a:solidFill>
                <a:ea typeface="華康正顏楷體W9(P)" panose="03000900000000000000" pitchFamily="66" charset="-120"/>
                <a:cs typeface="華康中黑體" panose="020B0509000000000000" pitchFamily="49" charset="-120"/>
              </a:rPr>
              <a:t>也必與他同生</a:t>
            </a:r>
            <a:r>
              <a:rPr lang="en-US" altLang="zh-TW" sz="4000" dirty="0">
                <a:solidFill>
                  <a:schemeClr val="bg1"/>
                </a:solidFill>
                <a:ea typeface="華康正顏楷體W9(P)" panose="03000900000000000000" pitchFamily="66" charset="-120"/>
                <a:cs typeface="華康中黑體" panose="020B0509000000000000" pitchFamily="49" charset="-120"/>
              </a:rPr>
              <a:t>;</a:t>
            </a:r>
            <a:r>
              <a:rPr lang="zh-TW" altLang="en-US" sz="4000" dirty="0">
                <a:solidFill>
                  <a:schemeClr val="bg1"/>
                </a:solidFill>
                <a:ea typeface="華康正顏楷體W9(P)" panose="03000900000000000000" pitchFamily="66" charset="-120"/>
                <a:cs typeface="華康中黑體" panose="020B0509000000000000" pitchFamily="49" charset="-120"/>
              </a:rPr>
              <a:t>如果我們</a:t>
            </a:r>
            <a:r>
              <a:rPr lang="zh-TW" altLang="en-US" sz="4000" dirty="0">
                <a:solidFill>
                  <a:srgbClr val="FFFF00"/>
                </a:solidFill>
                <a:ea typeface="華康正顏楷體W9(P)" panose="03000900000000000000" pitchFamily="66" charset="-120"/>
                <a:cs typeface="華康中黑體" panose="020B0509000000000000" pitchFamily="49" charset="-120"/>
              </a:rPr>
              <a:t>堅忍到底</a:t>
            </a:r>
            <a:r>
              <a:rPr lang="en-US" altLang="zh-TW" sz="4000" dirty="0">
                <a:solidFill>
                  <a:schemeClr val="bg1"/>
                </a:solidFill>
                <a:ea typeface="華康正顏楷體W9(P)" panose="03000900000000000000" pitchFamily="66" charset="-120"/>
                <a:cs typeface="華康中黑體" panose="020B0509000000000000" pitchFamily="49" charset="-120"/>
              </a:rPr>
              <a:t>,</a:t>
            </a:r>
            <a:r>
              <a:rPr lang="zh-TW" altLang="en-US" sz="4000" dirty="0">
                <a:solidFill>
                  <a:schemeClr val="bg1"/>
                </a:solidFill>
                <a:ea typeface="華康正顏楷體W9(P)" panose="03000900000000000000" pitchFamily="66" charset="-120"/>
                <a:cs typeface="華康中黑體" panose="020B0509000000000000" pitchFamily="49" charset="-120"/>
              </a:rPr>
              <a:t>也必與他一同為王</a:t>
            </a:r>
            <a:r>
              <a:rPr lang="en-US" altLang="zh-TW" sz="4000" dirty="0">
                <a:solidFill>
                  <a:schemeClr val="bg1"/>
                </a:solidFill>
                <a:ea typeface="華康正顏楷體W9(P)" panose="03000900000000000000" pitchFamily="66" charset="-120"/>
                <a:cs typeface="華康中黑體" panose="020B0509000000000000" pitchFamily="49" charset="-120"/>
              </a:rPr>
              <a:t>.</a:t>
            </a:r>
            <a:r>
              <a:rPr lang="zh-TW" altLang="en-US" sz="4000" dirty="0">
                <a:solidFill>
                  <a:schemeClr val="bg1"/>
                </a:solidFill>
                <a:ea typeface="華康正顏楷體W9(P)" panose="03000900000000000000" pitchFamily="66" charset="-120"/>
                <a:cs typeface="華康中黑體" panose="020B0509000000000000" pitchFamily="49" charset="-120"/>
              </a:rPr>
              <a:t>如果我們不</a:t>
            </a:r>
            <a:r>
              <a:rPr lang="zh-TW" altLang="en-US" sz="4000" dirty="0">
                <a:solidFill>
                  <a:srgbClr val="FFFF00"/>
                </a:solidFill>
                <a:ea typeface="華康正顏楷體W9(P)" panose="03000900000000000000" pitchFamily="66" charset="-120"/>
                <a:cs typeface="華康中黑體" panose="020B0509000000000000" pitchFamily="49" charset="-120"/>
              </a:rPr>
              <a:t>忠信</a:t>
            </a:r>
            <a:r>
              <a:rPr lang="en-US" altLang="zh-TW" sz="4000" dirty="0">
                <a:solidFill>
                  <a:schemeClr val="bg1"/>
                </a:solidFill>
                <a:ea typeface="華康正顏楷體W9(P)" panose="03000900000000000000" pitchFamily="66" charset="-120"/>
                <a:cs typeface="華康中黑體" panose="020B0509000000000000" pitchFamily="49" charset="-120"/>
              </a:rPr>
              <a:t>,</a:t>
            </a:r>
            <a:r>
              <a:rPr lang="zh-TW" altLang="en-US" sz="4000" dirty="0">
                <a:solidFill>
                  <a:schemeClr val="bg1"/>
                </a:solidFill>
                <a:ea typeface="華康正顏楷體W9(P)" panose="03000900000000000000" pitchFamily="66" charset="-120"/>
                <a:cs typeface="華康中黑體" panose="020B0509000000000000" pitchFamily="49" charset="-120"/>
              </a:rPr>
              <a:t>他仍然是信實的</a:t>
            </a:r>
            <a:r>
              <a:rPr lang="en-US" altLang="zh-TW" sz="4000" dirty="0">
                <a:solidFill>
                  <a:schemeClr val="bg1"/>
                </a:solidFill>
                <a:ea typeface="華康正顏楷體W9(P)" panose="03000900000000000000" pitchFamily="66" charset="-120"/>
                <a:cs typeface="華康中黑體" panose="020B0509000000000000" pitchFamily="49" charset="-120"/>
              </a:rPr>
              <a:t>,</a:t>
            </a:r>
            <a:r>
              <a:rPr lang="zh-TW" altLang="en-US" sz="4000" dirty="0">
                <a:solidFill>
                  <a:schemeClr val="bg1"/>
                </a:solidFill>
                <a:ea typeface="華康正顏楷體W9(P)" panose="03000900000000000000" pitchFamily="66" charset="-120"/>
                <a:cs typeface="華康中黑體" panose="020B0509000000000000" pitchFamily="49" charset="-120"/>
              </a:rPr>
              <a:t>因為他不能否認自己</a:t>
            </a:r>
            <a:r>
              <a:rPr lang="en-US" altLang="zh-TW" sz="4000" dirty="0">
                <a:solidFill>
                  <a:schemeClr val="bg1"/>
                </a:solidFill>
                <a:ea typeface="華康正顏楷體W9(P)" panose="03000900000000000000" pitchFamily="66" charset="-120"/>
                <a:cs typeface="華康中黑體" panose="020B0509000000000000" pitchFamily="49" charset="-120"/>
              </a:rPr>
              <a:t>.</a:t>
            </a:r>
          </a:p>
          <a:p>
            <a:pPr marL="360000" indent="-457200" algn="l">
              <a:spcBef>
                <a:spcPts val="0"/>
              </a:spcBef>
              <a:spcAft>
                <a:spcPts val="600"/>
              </a:spcAft>
            </a:pPr>
            <a:r>
              <a:rPr lang="zh-TW" altLang="en-US" sz="4000" dirty="0">
                <a:solidFill>
                  <a:srgbClr val="FFFF00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同死</a:t>
            </a:r>
            <a:r>
              <a:rPr lang="zh-TW" altLang="en-US" sz="4000" dirty="0">
                <a:solidFill>
                  <a:schemeClr val="bg1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是</a:t>
            </a:r>
            <a:r>
              <a:rPr lang="zh-TW" altLang="en-US" sz="4000" dirty="0">
                <a:solidFill>
                  <a:srgbClr val="FFFF00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同生</a:t>
            </a:r>
            <a:r>
              <a:rPr lang="zh-TW" altLang="en-US" sz="4000" dirty="0">
                <a:solidFill>
                  <a:schemeClr val="bg1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的必要條件</a:t>
            </a:r>
            <a:endParaRPr lang="en-US" altLang="zh-TW" sz="4000" dirty="0">
              <a:solidFill>
                <a:schemeClr val="bg1"/>
              </a:solidFill>
              <a:ea typeface="華康儷中黑" panose="020B0509000000000000" pitchFamily="49" charset="-120"/>
              <a:cs typeface="華康中黑體" panose="020B0509000000000000" pitchFamily="49" charset="-120"/>
            </a:endParaRPr>
          </a:p>
          <a:p>
            <a:pPr marL="360000" indent="-457200" algn="l">
              <a:spcBef>
                <a:spcPts val="0"/>
              </a:spcBef>
              <a:spcAft>
                <a:spcPts val="600"/>
              </a:spcAft>
            </a:pPr>
            <a:r>
              <a:rPr lang="zh-TW" altLang="en-US" sz="4000" dirty="0">
                <a:solidFill>
                  <a:srgbClr val="00FF00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堅忍到底</a:t>
            </a:r>
            <a:r>
              <a:rPr lang="en-US" altLang="zh-TW" sz="4000" dirty="0">
                <a:solidFill>
                  <a:schemeClr val="bg1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,</a:t>
            </a:r>
            <a:r>
              <a:rPr lang="zh-TW" altLang="en-US" sz="4000" dirty="0">
                <a:solidFill>
                  <a:schemeClr val="bg1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才能與主一同為王</a:t>
            </a:r>
            <a:endParaRPr lang="en-US" altLang="zh-TW" sz="4000" dirty="0">
              <a:solidFill>
                <a:schemeClr val="bg1"/>
              </a:solidFill>
              <a:ea typeface="華康儷中黑" panose="020B0509000000000000" pitchFamily="49" charset="-120"/>
              <a:cs typeface="華康中黑體" panose="020B0509000000000000" pitchFamily="49" charset="-120"/>
            </a:endParaRPr>
          </a:p>
          <a:p>
            <a:pPr marL="360000" indent="-457200" algn="l">
              <a:spcBef>
                <a:spcPts val="0"/>
              </a:spcBef>
              <a:spcAft>
                <a:spcPts val="600"/>
              </a:spcAft>
            </a:pPr>
            <a:r>
              <a:rPr lang="zh-TW" altLang="en-US" sz="4000" dirty="0">
                <a:solidFill>
                  <a:schemeClr val="bg1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我們不忠信</a:t>
            </a:r>
            <a:r>
              <a:rPr lang="en-US" altLang="zh-TW" sz="4000" dirty="0">
                <a:solidFill>
                  <a:schemeClr val="bg1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,</a:t>
            </a:r>
            <a:r>
              <a:rPr lang="zh-TW" altLang="en-US" sz="4000" dirty="0">
                <a:solidFill>
                  <a:schemeClr val="bg1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他仍然是信實的</a:t>
            </a:r>
            <a:r>
              <a:rPr lang="en-US" altLang="zh-TW" sz="4000" dirty="0">
                <a:solidFill>
                  <a:schemeClr val="bg1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: </a:t>
            </a:r>
            <a:r>
              <a:rPr lang="en-US" altLang="zh-TW" sz="4000" dirty="0">
                <a:solidFill>
                  <a:srgbClr val="FF0000"/>
                </a:solidFill>
                <a:highlight>
                  <a:srgbClr val="FFFF00"/>
                </a:highlight>
                <a:ea typeface="華康儷中黑" panose="020B0509000000000000" pitchFamily="49" charset="-120"/>
                <a:cs typeface="華康中黑體" panose="020B0509000000000000" pitchFamily="49" charset="-120"/>
              </a:rPr>
              <a:t>50/100</a:t>
            </a:r>
            <a:br>
              <a:rPr lang="en-US" altLang="zh-TW" sz="4000" dirty="0">
                <a:solidFill>
                  <a:schemeClr val="bg1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</a:br>
            <a:r>
              <a:rPr lang="zh-TW" altLang="en-US" sz="3600" dirty="0">
                <a:solidFill>
                  <a:schemeClr val="bg1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他宣講的天國</a:t>
            </a:r>
            <a:r>
              <a:rPr lang="en-US" altLang="zh-TW" sz="3600" dirty="0">
                <a:solidFill>
                  <a:schemeClr val="bg1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,</a:t>
            </a:r>
            <a:r>
              <a:rPr lang="zh-TW" altLang="en-US" sz="3600" dirty="0">
                <a:solidFill>
                  <a:srgbClr val="FFFF00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始於足下</a:t>
            </a:r>
            <a:r>
              <a:rPr lang="en-US" altLang="zh-TW" sz="3600" dirty="0">
                <a:solidFill>
                  <a:srgbClr val="FFFF00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,</a:t>
            </a:r>
            <a:r>
              <a:rPr lang="zh-TW" altLang="en-US" sz="3600" dirty="0">
                <a:solidFill>
                  <a:srgbClr val="FFFF00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必要完成</a:t>
            </a:r>
            <a:br>
              <a:rPr lang="en-US" altLang="zh-TW" sz="3600" dirty="0">
                <a:solidFill>
                  <a:schemeClr val="bg1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</a:br>
            <a:r>
              <a:rPr lang="zh-TW" altLang="en-US" sz="3600" dirty="0">
                <a:solidFill>
                  <a:srgbClr val="00FF00"/>
                </a:solidFill>
                <a:ea typeface="華康儷中黑" panose="020B0509000000000000" pitchFamily="49" charset="-120"/>
                <a:cs typeface="華康中黑體" panose="020B0509000000000000" pitchFamily="49" charset="-120"/>
                <a:sym typeface="Wingdings" panose="05000000000000000000" pitchFamily="2" charset="2"/>
              </a:rPr>
              <a:t>但這需要全人類和整個教會立刻起動</a:t>
            </a:r>
            <a:r>
              <a:rPr lang="en-US" altLang="zh-TW" sz="3600" dirty="0">
                <a:solidFill>
                  <a:srgbClr val="00FF00"/>
                </a:solidFill>
                <a:ea typeface="華康儷中黑" panose="020B0509000000000000" pitchFamily="49" charset="-120"/>
                <a:cs typeface="華康中黑體" panose="020B0509000000000000" pitchFamily="49" charset="-120"/>
                <a:sym typeface="Wingdings" panose="05000000000000000000" pitchFamily="2" charset="2"/>
              </a:rPr>
              <a:t>,</a:t>
            </a:r>
            <a:r>
              <a:rPr lang="zh-TW" altLang="en-US" sz="3600" dirty="0">
                <a:solidFill>
                  <a:srgbClr val="00FF00"/>
                </a:solidFill>
                <a:ea typeface="華康儷中黑" panose="020B0509000000000000" pitchFamily="49" charset="-120"/>
                <a:cs typeface="華康中黑體" panose="020B0509000000000000" pitchFamily="49" charset="-120"/>
                <a:sym typeface="Wingdings" panose="05000000000000000000" pitchFamily="2" charset="2"/>
              </a:rPr>
              <a:t>完成自己的</a:t>
            </a:r>
            <a:r>
              <a:rPr lang="en-US" altLang="zh-TW" sz="3600" dirty="0">
                <a:solidFill>
                  <a:srgbClr val="FF0000"/>
                </a:solidFill>
                <a:highlight>
                  <a:srgbClr val="FFFF00"/>
                </a:highlight>
                <a:ea typeface="華康儷中黑" panose="020B0509000000000000" pitchFamily="49" charset="-120"/>
                <a:cs typeface="華康中黑體" panose="020B0509000000000000" pitchFamily="49" charset="-120"/>
                <a:sym typeface="Wingdings" panose="05000000000000000000" pitchFamily="2" charset="2"/>
              </a:rPr>
              <a:t>50/100</a:t>
            </a:r>
            <a:endParaRPr lang="en-US" altLang="zh-TW" sz="3600" dirty="0">
              <a:solidFill>
                <a:srgbClr val="FF0000"/>
              </a:solidFill>
              <a:highlight>
                <a:srgbClr val="FFFF00"/>
              </a:highlight>
              <a:ea typeface="華康儷中黑" panose="020B0509000000000000" pitchFamily="49" charset="-120"/>
              <a:cs typeface="華康中黑體" panose="020B0509000000000000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742124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標題 2">
            <a:extLst>
              <a:ext uri="{FF2B5EF4-FFF2-40B4-BE49-F238E27FC236}">
                <a16:creationId xmlns:a16="http://schemas.microsoft.com/office/drawing/2014/main" id="{9C4A926B-582A-4828-A674-9BCDE59C372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16632"/>
            <a:ext cx="9144000" cy="6624736"/>
          </a:xfrm>
        </p:spPr>
        <p:txBody>
          <a:bodyPr/>
          <a:lstStyle/>
          <a:p>
            <a:pPr marL="360000" indent="-457200" algn="l">
              <a:lnSpc>
                <a:spcPts val="4700"/>
              </a:lnSpc>
              <a:spcBef>
                <a:spcPts val="0"/>
              </a:spcBef>
              <a:spcAft>
                <a:spcPts val="600"/>
              </a:spcAft>
            </a:pPr>
            <a:r>
              <a:rPr lang="zh-TW" altLang="en-US" sz="4400" spc="-150" dirty="0">
                <a:solidFill>
                  <a:schemeClr val="bg1"/>
                </a:solidFill>
                <a:ea typeface="華康正顏楷體W9(P)" panose="03000900000000000000" pitchFamily="66" charset="-120"/>
                <a:cs typeface="華康中黑體" panose="020B0509000000000000" pitchFamily="49" charset="-120"/>
              </a:rPr>
              <a:t>潔淨了的</a:t>
            </a:r>
            <a:r>
              <a:rPr lang="en-US" altLang="zh-TW" sz="4400" spc="-150" dirty="0">
                <a:solidFill>
                  <a:schemeClr val="bg1"/>
                </a:solidFill>
                <a:ea typeface="華康正顏楷體W9(P)" panose="03000900000000000000" pitchFamily="66" charset="-120"/>
                <a:cs typeface="華康中黑體" panose="020B0509000000000000" pitchFamily="49" charset="-120"/>
              </a:rPr>
              <a:t>,</a:t>
            </a:r>
            <a:r>
              <a:rPr lang="zh-TW" altLang="en-US" sz="4400" spc="-150" dirty="0">
                <a:solidFill>
                  <a:schemeClr val="bg1"/>
                </a:solidFill>
                <a:ea typeface="華康正顏楷體W9(P)" panose="03000900000000000000" pitchFamily="66" charset="-120"/>
                <a:cs typeface="華康中黑體" panose="020B0509000000000000" pitchFamily="49" charset="-120"/>
              </a:rPr>
              <a:t>不是十個人嗎</a:t>
            </a:r>
            <a:r>
              <a:rPr lang="en-US" altLang="zh-TW" sz="4400" spc="-150" dirty="0">
                <a:solidFill>
                  <a:schemeClr val="bg1"/>
                </a:solidFill>
                <a:ea typeface="華康正顏楷體W9(P)" panose="03000900000000000000" pitchFamily="66" charset="-120"/>
                <a:cs typeface="華康中黑體" panose="020B0509000000000000" pitchFamily="49" charset="-120"/>
              </a:rPr>
              <a:t>?</a:t>
            </a:r>
            <a:r>
              <a:rPr lang="zh-TW" altLang="en-US" sz="4400" spc="-150" dirty="0">
                <a:solidFill>
                  <a:schemeClr val="bg1"/>
                </a:solidFill>
                <a:ea typeface="華康正顏楷體W9(P)" panose="03000900000000000000" pitchFamily="66" charset="-120"/>
                <a:cs typeface="華康中黑體" panose="020B0509000000000000" pitchFamily="49" charset="-120"/>
              </a:rPr>
              <a:t>那九個人在那裡呢</a:t>
            </a:r>
            <a:r>
              <a:rPr lang="en-US" altLang="zh-TW" sz="4400" spc="-150" dirty="0">
                <a:solidFill>
                  <a:schemeClr val="bg1"/>
                </a:solidFill>
                <a:ea typeface="華康正顏楷體W9(P)" panose="03000900000000000000" pitchFamily="66" charset="-120"/>
                <a:cs typeface="華康中黑體" panose="020B0509000000000000" pitchFamily="49" charset="-120"/>
              </a:rPr>
              <a:t>?</a:t>
            </a:r>
            <a:r>
              <a:rPr lang="zh-TW" altLang="en-US" sz="4400" spc="-150" dirty="0">
                <a:solidFill>
                  <a:schemeClr val="bg1"/>
                </a:solidFill>
                <a:ea typeface="華康正顏楷體W9(P)" panose="03000900000000000000" pitchFamily="66" charset="-120"/>
                <a:cs typeface="華康中黑體" panose="020B0509000000000000" pitchFamily="49" charset="-120"/>
              </a:rPr>
              <a:t>除了這個外邦人</a:t>
            </a:r>
            <a:r>
              <a:rPr lang="en-US" altLang="zh-TW" sz="4400" spc="-150" dirty="0">
                <a:solidFill>
                  <a:schemeClr val="bg1"/>
                </a:solidFill>
                <a:ea typeface="華康正顏楷體W9(P)" panose="03000900000000000000" pitchFamily="66" charset="-120"/>
                <a:cs typeface="華康中黑體" panose="020B0509000000000000" pitchFamily="49" charset="-120"/>
              </a:rPr>
              <a:t>,</a:t>
            </a:r>
            <a:r>
              <a:rPr lang="zh-TW" altLang="en-US" sz="4400" spc="-150" dirty="0">
                <a:solidFill>
                  <a:schemeClr val="bg1"/>
                </a:solidFill>
                <a:ea typeface="華康正顏楷體W9(P)" panose="03000900000000000000" pitchFamily="66" charset="-120"/>
                <a:cs typeface="華康中黑體" panose="020B0509000000000000" pitchFamily="49" charset="-120"/>
              </a:rPr>
              <a:t>就沒有別人回來</a:t>
            </a:r>
            <a:r>
              <a:rPr lang="en-US" altLang="zh-TW" sz="4400" spc="-150" dirty="0">
                <a:solidFill>
                  <a:schemeClr val="bg1"/>
                </a:solidFill>
                <a:ea typeface="華康正顏楷體W9(P)" panose="03000900000000000000" pitchFamily="66" charset="-120"/>
                <a:cs typeface="華康中黑體" panose="020B0509000000000000" pitchFamily="49" charset="-120"/>
              </a:rPr>
              <a:t>,</a:t>
            </a:r>
            <a:r>
              <a:rPr lang="zh-TW" altLang="en-US" sz="4400" spc="-150" dirty="0">
                <a:solidFill>
                  <a:schemeClr val="bg1"/>
                </a:solidFill>
                <a:ea typeface="華康正顏楷體W9(P)" panose="03000900000000000000" pitchFamily="66" charset="-120"/>
                <a:cs typeface="華康中黑體" panose="020B0509000000000000" pitchFamily="49" charset="-120"/>
              </a:rPr>
              <a:t>歸光榮於天主嗎</a:t>
            </a:r>
            <a:r>
              <a:rPr lang="en-US" altLang="zh-TW" sz="4400" spc="-150" dirty="0">
                <a:solidFill>
                  <a:schemeClr val="bg1"/>
                </a:solidFill>
                <a:ea typeface="華康正顏楷體W9(P)" panose="03000900000000000000" pitchFamily="66" charset="-120"/>
                <a:cs typeface="華康中黑體" panose="020B0509000000000000" pitchFamily="49" charset="-120"/>
              </a:rPr>
              <a:t>?</a:t>
            </a:r>
          </a:p>
          <a:p>
            <a:pPr marL="360000" indent="-457200" algn="l">
              <a:spcBef>
                <a:spcPts val="0"/>
              </a:spcBef>
              <a:spcAft>
                <a:spcPts val="600"/>
              </a:spcAft>
            </a:pPr>
            <a:r>
              <a:rPr lang="zh-TW" altLang="en-US" sz="4000" dirty="0">
                <a:solidFill>
                  <a:srgbClr val="FF0000"/>
                </a:solidFill>
                <a:highlight>
                  <a:srgbClr val="FFFF00"/>
                </a:highlight>
                <a:ea typeface="華康儷中黑" panose="020B0509000000000000" pitchFamily="49" charset="-120"/>
                <a:cs typeface="華康中黑體" panose="020B0509000000000000" pitchFamily="49" charset="-120"/>
              </a:rPr>
              <a:t>唯一的感恩者</a:t>
            </a:r>
            <a:r>
              <a:rPr lang="en-US" altLang="zh-TW" sz="4000" dirty="0">
                <a:solidFill>
                  <a:srgbClr val="FF0000"/>
                </a:solidFill>
                <a:highlight>
                  <a:srgbClr val="FFFF00"/>
                </a:highlight>
                <a:ea typeface="華康儷中黑" panose="020B0509000000000000" pitchFamily="49" charset="-120"/>
                <a:cs typeface="華康中黑體" panose="020B0509000000000000" pitchFamily="49" charset="-120"/>
              </a:rPr>
              <a:t>:</a:t>
            </a:r>
            <a:r>
              <a:rPr lang="zh-TW" altLang="en-US" sz="4000" dirty="0">
                <a:solidFill>
                  <a:srgbClr val="FF0000"/>
                </a:solidFill>
                <a:highlight>
                  <a:srgbClr val="FFFF00"/>
                </a:highlight>
                <a:ea typeface="華康儷中黑" panose="020B0509000000000000" pitchFamily="49" charset="-120"/>
                <a:cs typeface="華康中黑體" panose="020B0509000000000000" pitchFamily="49" charset="-120"/>
              </a:rPr>
              <a:t>外邦人</a:t>
            </a:r>
            <a:r>
              <a:rPr lang="en-US" altLang="zh-TW" sz="4000" dirty="0">
                <a:solidFill>
                  <a:schemeClr val="bg1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;</a:t>
            </a:r>
            <a:r>
              <a:rPr lang="zh-TW" altLang="en-US" sz="4000" dirty="0">
                <a:solidFill>
                  <a:srgbClr val="00FF00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自覺不配</a:t>
            </a:r>
            <a:r>
              <a:rPr lang="zh-TW" altLang="en-US" sz="4000" dirty="0">
                <a:solidFill>
                  <a:schemeClr val="bg1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得恩</a:t>
            </a:r>
            <a:r>
              <a:rPr lang="en-US" altLang="zh-TW" sz="4000" dirty="0">
                <a:solidFill>
                  <a:schemeClr val="bg1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,</a:t>
            </a:r>
            <a:r>
              <a:rPr lang="zh-TW" altLang="en-US" sz="4000" dirty="0">
                <a:solidFill>
                  <a:schemeClr val="bg1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所以感恩</a:t>
            </a:r>
            <a:r>
              <a:rPr lang="en-US" altLang="zh-TW" sz="4000" dirty="0">
                <a:solidFill>
                  <a:schemeClr val="bg1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;</a:t>
            </a:r>
            <a:r>
              <a:rPr lang="zh-TW" altLang="en-US" sz="4000" dirty="0">
                <a:solidFill>
                  <a:schemeClr val="bg1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以下是耶穌欣賞外邦人的例子</a:t>
            </a:r>
            <a:r>
              <a:rPr lang="en-US" altLang="zh-TW" sz="4000" dirty="0">
                <a:solidFill>
                  <a:schemeClr val="bg1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:</a:t>
            </a:r>
          </a:p>
          <a:p>
            <a:pPr marL="360000" indent="-457200" algn="l">
              <a:spcBef>
                <a:spcPts val="0"/>
              </a:spcBef>
              <a:spcAft>
                <a:spcPts val="600"/>
              </a:spcAft>
            </a:pPr>
            <a:r>
              <a:rPr lang="zh-TW" altLang="en-US" sz="4000" dirty="0">
                <a:solidFill>
                  <a:schemeClr val="bg1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外邦婦人為附魔女兒求耶穌</a:t>
            </a:r>
            <a:r>
              <a:rPr lang="en-US" altLang="zh-TW" dirty="0">
                <a:solidFill>
                  <a:schemeClr val="bg1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(</a:t>
            </a:r>
            <a:r>
              <a:rPr lang="zh-TW" altLang="en-US" dirty="0">
                <a:solidFill>
                  <a:schemeClr val="bg1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吃桌上掉下來的碎屑</a:t>
            </a:r>
            <a:r>
              <a:rPr lang="en-US" altLang="zh-TW" dirty="0">
                <a:solidFill>
                  <a:schemeClr val="bg1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)</a:t>
            </a:r>
            <a:r>
              <a:rPr lang="en-US" altLang="zh-TW" sz="4000" dirty="0">
                <a:solidFill>
                  <a:schemeClr val="bg1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;</a:t>
            </a:r>
            <a:r>
              <a:rPr lang="zh-TW" altLang="en-US" sz="4000" dirty="0">
                <a:solidFill>
                  <a:schemeClr val="bg1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慈善的撒瑪黎雅人</a:t>
            </a:r>
            <a:r>
              <a:rPr lang="en-US" altLang="zh-TW" sz="4000" dirty="0">
                <a:solidFill>
                  <a:schemeClr val="bg1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;</a:t>
            </a:r>
            <a:r>
              <a:rPr lang="zh-TW" altLang="en-US" sz="4000" dirty="0">
                <a:solidFill>
                  <a:schemeClr val="bg1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十字架下的百夫長</a:t>
            </a:r>
            <a:r>
              <a:rPr lang="zh-TW" altLang="en-US" sz="2800" dirty="0">
                <a:solidFill>
                  <a:schemeClr val="bg1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外邦人</a:t>
            </a:r>
            <a:r>
              <a:rPr lang="en-US" altLang="zh-TW" dirty="0">
                <a:solidFill>
                  <a:schemeClr val="bg1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(</a:t>
            </a:r>
            <a:r>
              <a:rPr lang="zh-TW" altLang="en-US" dirty="0">
                <a:solidFill>
                  <a:schemeClr val="bg1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這人真是天主子</a:t>
            </a:r>
            <a:r>
              <a:rPr lang="en-US" altLang="zh-TW" dirty="0">
                <a:solidFill>
                  <a:schemeClr val="bg1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)</a:t>
            </a:r>
          </a:p>
          <a:p>
            <a:pPr marL="360000" indent="-457200" algn="l">
              <a:spcBef>
                <a:spcPts val="0"/>
              </a:spcBef>
              <a:spcAft>
                <a:spcPts val="600"/>
              </a:spcAft>
            </a:pPr>
            <a:r>
              <a:rPr lang="en-US" altLang="zh-TW" sz="3600" dirty="0">
                <a:solidFill>
                  <a:srgbClr val="00FF00"/>
                </a:solidFill>
                <a:ea typeface="華康儷中黑(P)" panose="020B0500000000000000" pitchFamily="34" charset="-120"/>
                <a:cs typeface="華康中黑體" panose="020B0509000000000000" pitchFamily="49" charset="-120"/>
              </a:rPr>
              <a:t>《</a:t>
            </a:r>
            <a:r>
              <a:rPr lang="zh-TW" altLang="en-US" sz="3600" dirty="0">
                <a:solidFill>
                  <a:srgbClr val="00FF00"/>
                </a:solidFill>
                <a:ea typeface="華康儷中黑(P)" panose="020B0500000000000000" pitchFamily="34" charset="-120"/>
                <a:cs typeface="華康中黑體" panose="020B0509000000000000" pitchFamily="49" charset="-120"/>
              </a:rPr>
              <a:t>天國頌</a:t>
            </a:r>
            <a:r>
              <a:rPr lang="en-US" altLang="zh-TW" sz="3600" dirty="0">
                <a:solidFill>
                  <a:srgbClr val="00FF00"/>
                </a:solidFill>
                <a:ea typeface="華康儷中黑(P)" panose="020B0500000000000000" pitchFamily="34" charset="-120"/>
                <a:cs typeface="華康中黑體" panose="020B0509000000000000" pitchFamily="49" charset="-120"/>
              </a:rPr>
              <a:t>》:</a:t>
            </a:r>
            <a:r>
              <a:rPr lang="zh-TW" altLang="en-US" sz="3600" dirty="0">
                <a:solidFill>
                  <a:srgbClr val="00FF00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天主愛人</a:t>
            </a:r>
            <a:r>
              <a:rPr lang="en-US" altLang="zh-TW" sz="3600" dirty="0">
                <a:solidFill>
                  <a:srgbClr val="00FF00"/>
                </a:solidFill>
                <a:ea typeface="新細明體" panose="02020500000000000000" pitchFamily="18" charset="-120"/>
                <a:cs typeface="華康中黑體" panose="020B0509000000000000" pitchFamily="49" charset="-120"/>
              </a:rPr>
              <a:t>,</a:t>
            </a:r>
            <a:r>
              <a:rPr lang="zh-TW" altLang="en-US" sz="3600" dirty="0">
                <a:solidFill>
                  <a:srgbClr val="00FF00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不分彼此</a:t>
            </a:r>
            <a:r>
              <a:rPr lang="en-US" altLang="zh-TW" dirty="0">
                <a:solidFill>
                  <a:schemeClr val="bg1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(</a:t>
            </a:r>
            <a:r>
              <a:rPr lang="zh-TW" altLang="en-US" dirty="0">
                <a:solidFill>
                  <a:schemeClr val="bg1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信仰</a:t>
            </a:r>
            <a:r>
              <a:rPr lang="en-US" altLang="zh-TW" dirty="0">
                <a:solidFill>
                  <a:schemeClr val="bg1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?</a:t>
            </a:r>
            <a:r>
              <a:rPr lang="zh-TW" altLang="en-US" dirty="0">
                <a:solidFill>
                  <a:schemeClr val="bg1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政制</a:t>
            </a:r>
            <a:r>
              <a:rPr lang="en-US" altLang="zh-TW" dirty="0">
                <a:solidFill>
                  <a:schemeClr val="bg1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?)</a:t>
            </a:r>
            <a:br>
              <a:rPr lang="en-US" altLang="zh-TW" dirty="0">
                <a:solidFill>
                  <a:schemeClr val="bg1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</a:br>
            <a:r>
              <a:rPr lang="zh-TW" altLang="en-US" sz="3600" dirty="0">
                <a:solidFill>
                  <a:schemeClr val="bg1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人類命運</a:t>
            </a:r>
            <a:r>
              <a:rPr lang="en-US" altLang="zh-TW" sz="3600" dirty="0">
                <a:solidFill>
                  <a:schemeClr val="bg1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,</a:t>
            </a:r>
            <a:r>
              <a:rPr lang="zh-TW" altLang="en-US" sz="3600" dirty="0">
                <a:solidFill>
                  <a:schemeClr val="bg1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憂戚與共</a:t>
            </a:r>
            <a:r>
              <a:rPr lang="en-US" altLang="zh-TW" sz="3600" dirty="0">
                <a:solidFill>
                  <a:schemeClr val="bg1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,</a:t>
            </a:r>
            <a:r>
              <a:rPr lang="zh-TW" altLang="en-US" sz="3600" dirty="0">
                <a:solidFill>
                  <a:schemeClr val="bg1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一榮俱榮</a:t>
            </a:r>
            <a:r>
              <a:rPr lang="en-US" altLang="zh-TW" sz="3600" dirty="0">
                <a:solidFill>
                  <a:schemeClr val="bg1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,</a:t>
            </a:r>
            <a:r>
              <a:rPr lang="zh-TW" altLang="en-US" sz="3600" dirty="0">
                <a:solidFill>
                  <a:schemeClr val="bg1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一損俱損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3807652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標題 2">
            <a:extLst>
              <a:ext uri="{FF2B5EF4-FFF2-40B4-BE49-F238E27FC236}">
                <a16:creationId xmlns:a16="http://schemas.microsoft.com/office/drawing/2014/main" id="{4AE97FDB-C9DB-43C8-85AA-2EC04B953F2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16632"/>
            <a:ext cx="9144000" cy="6624736"/>
          </a:xfrm>
        </p:spPr>
        <p:txBody>
          <a:bodyPr/>
          <a:lstStyle/>
          <a:p>
            <a:pPr>
              <a:spcBef>
                <a:spcPts val="0"/>
              </a:spcBef>
            </a:pPr>
            <a:r>
              <a:rPr lang="zh-TW" altLang="en-US" sz="3600" dirty="0">
                <a:ea typeface="華康儷中黑" panose="020B0509000000000000" pitchFamily="49" charset="-120"/>
              </a:rPr>
              <a:t>我們為什麼會忘記感恩</a:t>
            </a:r>
            <a:r>
              <a:rPr lang="en-US" altLang="zh-TW" sz="3600" dirty="0">
                <a:ea typeface="華康儷中黑" panose="020B0509000000000000" pitchFamily="49" charset="-120"/>
              </a:rPr>
              <a:t>?</a:t>
            </a:r>
            <a:r>
              <a:rPr lang="zh-TW" altLang="en-US" sz="3600" dirty="0">
                <a:ea typeface="華康儷中黑" panose="020B0509000000000000" pitchFamily="49" charset="-120"/>
              </a:rPr>
              <a:t>因為我們是走在一條「</a:t>
            </a:r>
            <a:r>
              <a:rPr lang="zh-TW" altLang="en-US" sz="3600" dirty="0">
                <a:solidFill>
                  <a:srgbClr val="FF0000"/>
                </a:solidFill>
                <a:ea typeface="華康儷中黑" panose="020B0509000000000000" pitchFamily="49" charset="-120"/>
              </a:rPr>
              <a:t>不知感恩的路上</a:t>
            </a:r>
            <a:r>
              <a:rPr lang="zh-TW" altLang="en-US" sz="3600" dirty="0">
                <a:ea typeface="華康儷中黑" panose="020B0509000000000000" pitchFamily="49" charset="-120"/>
              </a:rPr>
              <a:t>」</a:t>
            </a:r>
            <a:r>
              <a:rPr lang="en-US" altLang="zh-TW" sz="3600" dirty="0">
                <a:ea typeface="華康儷中黑" panose="020B0509000000000000" pitchFamily="49" charset="-120"/>
              </a:rPr>
              <a:t>,</a:t>
            </a:r>
            <a:r>
              <a:rPr lang="zh-TW" altLang="en-US" sz="3600" dirty="0">
                <a:ea typeface="華康儷中黑" panose="020B0509000000000000" pitchFamily="49" charset="-120"/>
              </a:rPr>
              <a:t>所以聖教宗若望保祿才提醒我們要「由錯誤的道路走出來」</a:t>
            </a:r>
            <a:r>
              <a:rPr lang="en-US" altLang="zh-TW" sz="3600" dirty="0">
                <a:ea typeface="華康儷中黑" panose="020B0509000000000000" pitchFamily="49" charset="-120"/>
              </a:rPr>
              <a:t>,</a:t>
            </a:r>
          </a:p>
          <a:p>
            <a:pPr>
              <a:spcBef>
                <a:spcPts val="0"/>
              </a:spcBef>
            </a:pPr>
            <a:r>
              <a:rPr lang="zh-TW" altLang="en-US" sz="3600" dirty="0">
                <a:ea typeface="華康儷中黑" panose="020B0509000000000000" pitchFamily="49" charset="-120"/>
              </a:rPr>
              <a:t>換上一條「</a:t>
            </a:r>
            <a:r>
              <a:rPr lang="zh-TW" altLang="en-US" sz="3600" dirty="0">
                <a:solidFill>
                  <a:srgbClr val="FF0000"/>
                </a:solidFill>
                <a:highlight>
                  <a:srgbClr val="FFFF00"/>
                </a:highlight>
                <a:ea typeface="華康儷中黑" panose="020B0509000000000000" pitchFamily="49" charset="-120"/>
              </a:rPr>
              <a:t>感恩之路</a:t>
            </a:r>
            <a:r>
              <a:rPr lang="zh-TW" altLang="en-US" sz="3600" dirty="0">
                <a:ea typeface="華康儷中黑" panose="020B0509000000000000" pitchFamily="49" charset="-120"/>
              </a:rPr>
              <a:t>」</a:t>
            </a:r>
            <a:r>
              <a:rPr lang="en-US" altLang="zh-TW" sz="3600" dirty="0">
                <a:ea typeface="華康儷中黑" panose="020B0509000000000000" pitchFamily="49" charset="-120"/>
              </a:rPr>
              <a:t>.</a:t>
            </a:r>
          </a:p>
          <a:p>
            <a:pPr>
              <a:spcBef>
                <a:spcPts val="0"/>
              </a:spcBef>
            </a:pPr>
            <a:r>
              <a:rPr lang="en-US" altLang="zh-TW" sz="3600" dirty="0">
                <a:ea typeface="華康儷中黑" panose="020B0509000000000000" pitchFamily="49" charset="-120"/>
              </a:rPr>
              <a:t>Why do we forget about Thanksgiving</a:t>
            </a:r>
            <a:r>
              <a:rPr lang="zh-TW" altLang="en-US" sz="3600" dirty="0">
                <a:ea typeface="華康儷中黑" panose="020B0509000000000000" pitchFamily="49" charset="-120"/>
              </a:rPr>
              <a:t>？</a:t>
            </a:r>
            <a:r>
              <a:rPr lang="en-US" altLang="zh-TW" sz="3600" dirty="0">
                <a:ea typeface="華康儷中黑" panose="020B0509000000000000" pitchFamily="49" charset="-120"/>
              </a:rPr>
              <a:t>Because we are on a path that does not know gratitude. That is why St Pope John Paul once reminded us “to get out of the erroneous path” and get on</a:t>
            </a:r>
            <a:br>
              <a:rPr lang="en-US" altLang="zh-TW" sz="3600" dirty="0">
                <a:ea typeface="華康儷中黑" panose="020B0509000000000000" pitchFamily="49" charset="-120"/>
              </a:rPr>
            </a:br>
            <a:r>
              <a:rPr lang="en-US" altLang="zh-TW" sz="3600" dirty="0">
                <a:ea typeface="華康儷中黑" panose="020B0509000000000000" pitchFamily="49" charset="-120"/>
              </a:rPr>
              <a:t> “</a:t>
            </a:r>
            <a:r>
              <a:rPr lang="en-US" altLang="zh-TW" sz="3600" dirty="0">
                <a:solidFill>
                  <a:srgbClr val="FF0000"/>
                </a:solidFill>
                <a:ea typeface="華康儷中黑" panose="020B0509000000000000" pitchFamily="49" charset="-120"/>
              </a:rPr>
              <a:t>a path of Thanksgiving</a:t>
            </a:r>
            <a:r>
              <a:rPr lang="en-US" altLang="zh-TW" sz="3600" dirty="0">
                <a:ea typeface="華康儷中黑" panose="020B0509000000000000" pitchFamily="49" charset="-120"/>
              </a:rPr>
              <a:t>”.</a:t>
            </a:r>
          </a:p>
        </p:txBody>
      </p:sp>
    </p:spTree>
    <p:extLst>
      <p:ext uri="{BB962C8B-B14F-4D97-AF65-F5344CB8AC3E}">
        <p14:creationId xmlns:p14="http://schemas.microsoft.com/office/powerpoint/2010/main" val="18701460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標題 2">
            <a:extLst>
              <a:ext uri="{FF2B5EF4-FFF2-40B4-BE49-F238E27FC236}">
                <a16:creationId xmlns:a16="http://schemas.microsoft.com/office/drawing/2014/main" id="{4AE97FDB-C9DB-43C8-85AA-2EC04B953F2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16632"/>
            <a:ext cx="9144000" cy="6624736"/>
          </a:xfrm>
        </p:spPr>
        <p:txBody>
          <a:bodyPr/>
          <a:lstStyle/>
          <a:p>
            <a:pPr>
              <a:spcBef>
                <a:spcPts val="0"/>
              </a:spcBef>
            </a:pPr>
            <a:r>
              <a:rPr lang="zh-TW" altLang="en-US" sz="3600" dirty="0">
                <a:ea typeface="華康儷中黑" panose="020B0509000000000000" pitchFamily="49" charset="-120"/>
              </a:rPr>
              <a:t>感恩是基督徒的最重要特質</a:t>
            </a:r>
            <a:r>
              <a:rPr lang="en-US" altLang="zh-TW" sz="3600" dirty="0">
                <a:ea typeface="華康儷中黑" panose="020B0509000000000000" pitchFamily="49" charset="-120"/>
              </a:rPr>
              <a:t>:</a:t>
            </a:r>
            <a:r>
              <a:rPr lang="zh-TW" altLang="en-US" sz="3600" dirty="0">
                <a:ea typeface="華康儷中黑" panose="020B0509000000000000" pitchFamily="49" charset="-120"/>
              </a:rPr>
              <a:t>我們的彌撒叫</a:t>
            </a:r>
            <a:r>
              <a:rPr lang="zh-TW" altLang="en-US" sz="3600" dirty="0">
                <a:solidFill>
                  <a:srgbClr val="FF0000"/>
                </a:solidFill>
                <a:ea typeface="華康儷中黑" panose="020B0509000000000000" pitchFamily="49" charset="-120"/>
              </a:rPr>
              <a:t>感恩祭</a:t>
            </a:r>
            <a:r>
              <a:rPr lang="en-US" altLang="zh-TW" sz="3600" dirty="0">
                <a:ea typeface="華康儷中黑" panose="020B0509000000000000" pitchFamily="49" charset="-120"/>
              </a:rPr>
              <a:t>,</a:t>
            </a:r>
            <a:r>
              <a:rPr lang="zh-TW" altLang="en-US" sz="3600" dirty="0">
                <a:ea typeface="華康儷中黑" panose="020B0509000000000000" pitchFamily="49" charset="-120"/>
              </a:rPr>
              <a:t>我們要</a:t>
            </a:r>
            <a:r>
              <a:rPr lang="zh-TW" altLang="en-US" sz="3600" dirty="0">
                <a:solidFill>
                  <a:srgbClr val="FF0000"/>
                </a:solidFill>
                <a:ea typeface="華康儷中黑" panose="020B0509000000000000" pitchFamily="49" charset="-120"/>
              </a:rPr>
              <a:t>事事感恩</a:t>
            </a:r>
            <a:r>
              <a:rPr lang="en-US" altLang="zh-TW" sz="3600" dirty="0">
                <a:ea typeface="華康儷中黑" panose="020B0509000000000000" pitchFamily="49" charset="-120"/>
              </a:rPr>
              <a:t>,</a:t>
            </a:r>
            <a:r>
              <a:rPr lang="zh-TW" altLang="en-US" sz="3600" dirty="0">
                <a:ea typeface="華康儷中黑" panose="020B0509000000000000" pitchFamily="49" charset="-120"/>
              </a:rPr>
              <a:t>連強調做補贖的四旬齋期</a:t>
            </a:r>
            <a:r>
              <a:rPr lang="en-US" altLang="zh-TW" sz="3600" dirty="0">
                <a:ea typeface="華康儷中黑" panose="020B0509000000000000" pitchFamily="49" charset="-120"/>
              </a:rPr>
              <a:t>,</a:t>
            </a:r>
            <a:r>
              <a:rPr lang="zh-TW" altLang="en-US" sz="3600" dirty="0">
                <a:ea typeface="華康儷中黑" panose="020B0509000000000000" pitchFamily="49" charset="-120"/>
              </a:rPr>
              <a:t>也有一個「</a:t>
            </a:r>
            <a:r>
              <a:rPr lang="zh-TW" altLang="en-US" sz="3600" dirty="0">
                <a:solidFill>
                  <a:srgbClr val="FF0000"/>
                </a:solidFill>
                <a:ea typeface="華康儷中黑" panose="020B0509000000000000" pitchFamily="49" charset="-120"/>
              </a:rPr>
              <a:t>喜樂主日</a:t>
            </a:r>
            <a:r>
              <a:rPr lang="zh-TW" altLang="en-US" sz="3600" dirty="0">
                <a:ea typeface="華康儷中黑" panose="020B0509000000000000" pitchFamily="49" charset="-120"/>
              </a:rPr>
              <a:t>」</a:t>
            </a:r>
            <a:r>
              <a:rPr lang="en-US" altLang="zh-TW" sz="3600" dirty="0">
                <a:ea typeface="華康儷中黑" panose="020B0509000000000000" pitchFamily="49" charset="-120"/>
              </a:rPr>
              <a:t>,</a:t>
            </a:r>
            <a:r>
              <a:rPr lang="zh-TW" altLang="en-US" sz="3600" dirty="0">
                <a:ea typeface="華康儷中黑" panose="020B0509000000000000" pitchFamily="49" charset="-120"/>
              </a:rPr>
              <a:t>表達我們的感恩</a:t>
            </a:r>
            <a:r>
              <a:rPr lang="en-US" altLang="zh-TW" sz="3600" dirty="0">
                <a:ea typeface="華康儷中黑" panose="020B0509000000000000" pitchFamily="49" charset="-120"/>
              </a:rPr>
              <a:t>.</a:t>
            </a:r>
          </a:p>
          <a:p>
            <a:pPr>
              <a:spcBef>
                <a:spcPts val="0"/>
              </a:spcBef>
            </a:pPr>
            <a:r>
              <a:rPr lang="en-US" altLang="zh-TW" sz="3600" dirty="0">
                <a:ea typeface="華康儷中黑" panose="020B0509000000000000" pitchFamily="49" charset="-120"/>
              </a:rPr>
              <a:t>Thanksgiving is the most important characteristic of Christians, for this, our Mass is called a thanksgiving offering. Christians must </a:t>
            </a:r>
            <a:r>
              <a:rPr lang="en-US" altLang="zh-TW" sz="3600" dirty="0">
                <a:solidFill>
                  <a:srgbClr val="FF0000"/>
                </a:solidFill>
                <a:ea typeface="華康儷中黑" panose="020B0509000000000000" pitchFamily="49" charset="-120"/>
              </a:rPr>
              <a:t>give thanks in all things</a:t>
            </a:r>
            <a:r>
              <a:rPr lang="en-US" altLang="zh-TW" sz="3600" dirty="0">
                <a:ea typeface="華康儷中黑" panose="020B0509000000000000" pitchFamily="49" charset="-120"/>
              </a:rPr>
              <a:t>. Even in the Lenten season, which has its focus on penance, one Sunday is designated as a </a:t>
            </a:r>
            <a:r>
              <a:rPr lang="en-US" altLang="zh-TW" sz="3600" dirty="0">
                <a:solidFill>
                  <a:srgbClr val="FF0000"/>
                </a:solidFill>
                <a:ea typeface="華康儷中黑" panose="020B0509000000000000" pitchFamily="49" charset="-120"/>
              </a:rPr>
              <a:t>Joyful Sunday </a:t>
            </a:r>
            <a:r>
              <a:rPr lang="en-US" altLang="zh-TW" sz="3600" dirty="0">
                <a:ea typeface="華康儷中黑" panose="020B0509000000000000" pitchFamily="49" charset="-120"/>
              </a:rPr>
              <a:t>on which we express our thankfulness.</a:t>
            </a:r>
          </a:p>
        </p:txBody>
      </p:sp>
    </p:spTree>
    <p:extLst>
      <p:ext uri="{BB962C8B-B14F-4D97-AF65-F5344CB8AC3E}">
        <p14:creationId xmlns:p14="http://schemas.microsoft.com/office/powerpoint/2010/main" val="101644995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標題 2">
            <a:extLst>
              <a:ext uri="{FF2B5EF4-FFF2-40B4-BE49-F238E27FC236}">
                <a16:creationId xmlns:a16="http://schemas.microsoft.com/office/drawing/2014/main" id="{4AE97FDB-C9DB-43C8-85AA-2EC04B953F2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16632"/>
            <a:ext cx="9144000" cy="6624736"/>
          </a:xfrm>
        </p:spPr>
        <p:txBody>
          <a:bodyPr/>
          <a:lstStyle/>
          <a:p>
            <a:pPr>
              <a:spcBef>
                <a:spcPts val="0"/>
              </a:spcBef>
            </a:pPr>
            <a:r>
              <a:rPr lang="zh-TW" altLang="en-US" sz="4000" dirty="0">
                <a:ea typeface="華康儷中黑" panose="020B0509000000000000" pitchFamily="49" charset="-120"/>
              </a:rPr>
              <a:t>不感恩已是今日人們的常見心態</a:t>
            </a:r>
            <a:r>
              <a:rPr lang="en-US" altLang="zh-TW" sz="4000" dirty="0">
                <a:ea typeface="華康儷中黑" panose="020B0509000000000000" pitchFamily="49" charset="-120"/>
              </a:rPr>
              <a:t>;</a:t>
            </a:r>
            <a:r>
              <a:rPr lang="zh-TW" altLang="en-US" sz="4000" dirty="0">
                <a:ea typeface="華康儷中黑" panose="020B0509000000000000" pitchFamily="49" charset="-120"/>
              </a:rPr>
              <a:t>我們隨隨便便就會憤怒</a:t>
            </a:r>
            <a:r>
              <a:rPr lang="en-US" altLang="zh-TW" sz="4000" dirty="0">
                <a:ea typeface="華康儷中黑" panose="020B0509000000000000" pitchFamily="49" charset="-120"/>
              </a:rPr>
              <a:t>,</a:t>
            </a:r>
            <a:r>
              <a:rPr lang="zh-TW" altLang="en-US" sz="4000" dirty="0">
                <a:ea typeface="華康儷中黑" panose="020B0509000000000000" pitchFamily="49" charset="-120"/>
              </a:rPr>
              <a:t>鬥爭</a:t>
            </a:r>
            <a:r>
              <a:rPr lang="en-US" altLang="zh-TW" sz="4000" dirty="0">
                <a:ea typeface="華康儷中黑" panose="020B0509000000000000" pitchFamily="49" charset="-120"/>
              </a:rPr>
              <a:t>,</a:t>
            </a:r>
            <a:r>
              <a:rPr lang="zh-TW" altLang="en-US" sz="4000" dirty="0">
                <a:ea typeface="華康儷中黑" panose="020B0509000000000000" pitchFamily="49" charset="-120"/>
              </a:rPr>
              <a:t>不滿</a:t>
            </a:r>
            <a:r>
              <a:rPr lang="en-US" altLang="zh-TW" sz="4000" dirty="0">
                <a:ea typeface="華康儷中黑" panose="020B0509000000000000" pitchFamily="49" charset="-120"/>
              </a:rPr>
              <a:t>,</a:t>
            </a:r>
            <a:r>
              <a:rPr lang="zh-TW" altLang="en-US" sz="4000" dirty="0">
                <a:ea typeface="華康儷中黑" panose="020B0509000000000000" pitchFamily="49" charset="-120"/>
              </a:rPr>
              <a:t>不知足</a:t>
            </a:r>
            <a:r>
              <a:rPr lang="en-US" altLang="zh-TW" sz="4000" dirty="0">
                <a:ea typeface="華康儷中黑" panose="020B0509000000000000" pitchFamily="49" charset="-120"/>
              </a:rPr>
              <a:t>,</a:t>
            </a:r>
            <a:r>
              <a:rPr lang="zh-TW" altLang="en-US" sz="4000" dirty="0">
                <a:ea typeface="華康儷中黑" panose="020B0509000000000000" pitchFamily="49" charset="-120"/>
              </a:rPr>
              <a:t>滿身滿口怨氣</a:t>
            </a:r>
            <a:r>
              <a:rPr lang="en-US" altLang="zh-TW" sz="4000" dirty="0">
                <a:ea typeface="華康儷中黑" panose="020B0509000000000000" pitchFamily="49" charset="-120"/>
              </a:rPr>
              <a:t>;</a:t>
            </a:r>
            <a:r>
              <a:rPr lang="zh-TW" altLang="en-US" sz="4000" dirty="0">
                <a:ea typeface="華康儷中黑" panose="020B0509000000000000" pitchFamily="49" charset="-120"/>
              </a:rPr>
              <a:t>好像全世界都負了我們</a:t>
            </a:r>
            <a:r>
              <a:rPr lang="en-US" altLang="zh-TW" sz="4000" dirty="0">
                <a:ea typeface="華康儷中黑" panose="020B0509000000000000" pitchFamily="49" charset="-120"/>
              </a:rPr>
              <a:t>,</a:t>
            </a:r>
          </a:p>
          <a:p>
            <a:pPr>
              <a:spcBef>
                <a:spcPts val="0"/>
              </a:spcBef>
            </a:pPr>
            <a:r>
              <a:rPr lang="zh-TW" altLang="en-US" sz="4000" dirty="0">
                <a:solidFill>
                  <a:srgbClr val="FF0000"/>
                </a:solidFill>
                <a:ea typeface="華康儷中黑" panose="020B0509000000000000" pitchFamily="49" charset="-120"/>
              </a:rPr>
              <a:t>欠了我們</a:t>
            </a:r>
            <a:r>
              <a:rPr lang="zh-TW" altLang="en-US" sz="4000" dirty="0">
                <a:ea typeface="華康儷中黑" panose="020B0509000000000000" pitchFamily="49" charset="-120"/>
              </a:rPr>
              <a:t>似的</a:t>
            </a:r>
            <a:r>
              <a:rPr lang="en-US" altLang="zh-TW" sz="4000" dirty="0">
                <a:ea typeface="華康儷中黑" panose="020B0509000000000000" pitchFamily="49" charset="-120"/>
              </a:rPr>
              <a:t>.</a:t>
            </a:r>
          </a:p>
          <a:p>
            <a:pPr>
              <a:spcBef>
                <a:spcPts val="0"/>
              </a:spcBef>
            </a:pPr>
            <a:r>
              <a:rPr lang="en-US" altLang="zh-TW" sz="4000" dirty="0">
                <a:ea typeface="華康儷中黑" panose="020B0509000000000000" pitchFamily="49" charset="-120"/>
              </a:rPr>
              <a:t>Thanksgiving is no longer the mental disposition for people nowadays; </a:t>
            </a:r>
          </a:p>
          <a:p>
            <a:pPr>
              <a:spcBef>
                <a:spcPts val="0"/>
              </a:spcBef>
            </a:pPr>
            <a:r>
              <a:rPr lang="en-US" altLang="zh-TW" sz="4000" dirty="0">
                <a:ea typeface="華康儷中黑" panose="020B0509000000000000" pitchFamily="49" charset="-120"/>
              </a:rPr>
              <a:t>we get anger easily, we fight, we are unhappy and </a:t>
            </a:r>
            <a:r>
              <a:rPr lang="en-US" altLang="zh-TW" sz="4000" dirty="0">
                <a:solidFill>
                  <a:srgbClr val="FF0000"/>
                </a:solidFill>
                <a:ea typeface="華康儷中黑" panose="020B0509000000000000" pitchFamily="49" charset="-120"/>
              </a:rPr>
              <a:t>discontented</a:t>
            </a:r>
            <a:r>
              <a:rPr lang="en-US" altLang="zh-TW" sz="4000" dirty="0">
                <a:ea typeface="華康儷中黑" panose="020B0509000000000000" pitchFamily="49" charset="-120"/>
              </a:rPr>
              <a:t>, our physical behavior and speech exude resentment as if the whole world owes us.</a:t>
            </a:r>
          </a:p>
        </p:txBody>
      </p:sp>
    </p:spTree>
    <p:extLst>
      <p:ext uri="{BB962C8B-B14F-4D97-AF65-F5344CB8AC3E}">
        <p14:creationId xmlns:p14="http://schemas.microsoft.com/office/powerpoint/2010/main" val="104472297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標題 2">
            <a:extLst>
              <a:ext uri="{FF2B5EF4-FFF2-40B4-BE49-F238E27FC236}">
                <a16:creationId xmlns:a16="http://schemas.microsoft.com/office/drawing/2014/main" id="{4AE97FDB-C9DB-43C8-85AA-2EC04B953F2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16632"/>
            <a:ext cx="9144000" cy="6624736"/>
          </a:xfrm>
        </p:spPr>
        <p:txBody>
          <a:bodyPr/>
          <a:lstStyle/>
          <a:p>
            <a:pPr>
              <a:spcBef>
                <a:spcPts val="0"/>
              </a:spcBef>
            </a:pPr>
            <a:r>
              <a:rPr lang="zh-TW" altLang="en-US" sz="3600" dirty="0">
                <a:ea typeface="華康儷中黑" panose="020B0509000000000000" pitchFamily="49" charset="-120"/>
              </a:rPr>
              <a:t>更甚的</a:t>
            </a:r>
            <a:r>
              <a:rPr lang="en-US" altLang="zh-TW" sz="3600" dirty="0">
                <a:ea typeface="華康儷中黑" panose="020B0509000000000000" pitchFamily="49" charset="-120"/>
              </a:rPr>
              <a:t>,</a:t>
            </a:r>
            <a:r>
              <a:rPr lang="zh-TW" altLang="en-US" sz="3600" dirty="0">
                <a:ea typeface="華康儷中黑" panose="020B0509000000000000" pitchFamily="49" charset="-120"/>
              </a:rPr>
              <a:t>是我們以恩典為</a:t>
            </a:r>
            <a:r>
              <a:rPr lang="zh-TW" altLang="en-US" sz="3600" dirty="0">
                <a:solidFill>
                  <a:srgbClr val="FF0000"/>
                </a:solidFill>
                <a:ea typeface="華康儷中黑" panose="020B0509000000000000" pitchFamily="49" charset="-120"/>
              </a:rPr>
              <a:t>理所當然</a:t>
            </a:r>
            <a:r>
              <a:rPr lang="en-US" altLang="zh-TW" sz="3600" dirty="0">
                <a:ea typeface="華康儷中黑" panose="020B0509000000000000" pitchFamily="49" charset="-120"/>
              </a:rPr>
              <a:t>,</a:t>
            </a:r>
            <a:r>
              <a:rPr lang="zh-TW" altLang="en-US" sz="3600" dirty="0">
                <a:ea typeface="華康儷中黑" panose="020B0509000000000000" pitchFamily="49" charset="-120"/>
              </a:rPr>
              <a:t>認為這些</a:t>
            </a:r>
            <a:endParaRPr lang="en-US" altLang="zh-TW" sz="3600" dirty="0">
              <a:ea typeface="華康儷中黑" panose="020B0509000000000000" pitchFamily="49" charset="-120"/>
            </a:endParaRPr>
          </a:p>
          <a:p>
            <a:pPr>
              <a:spcBef>
                <a:spcPts val="0"/>
              </a:spcBef>
            </a:pPr>
            <a:r>
              <a:rPr lang="zh-TW" altLang="en-US" sz="3600" dirty="0">
                <a:ea typeface="華康儷中黑" panose="020B0509000000000000" pitchFamily="49" charset="-120"/>
              </a:rPr>
              <a:t>都是我們的應得</a:t>
            </a:r>
            <a:r>
              <a:rPr lang="en-US" altLang="zh-TW" sz="3600" dirty="0">
                <a:ea typeface="華康儷中黑" panose="020B0509000000000000" pitchFamily="49" charset="-120"/>
              </a:rPr>
              <a:t>,</a:t>
            </a:r>
            <a:r>
              <a:rPr lang="zh-TW" altLang="en-US" sz="3600" dirty="0">
                <a:ea typeface="華康儷中黑" panose="020B0509000000000000" pitchFamily="49" charset="-120"/>
              </a:rPr>
              <a:t>沒什麼好感恩</a:t>
            </a:r>
            <a:r>
              <a:rPr lang="en-US" altLang="zh-TW" sz="3600" dirty="0">
                <a:ea typeface="華康儷中黑" panose="020B0509000000000000" pitchFamily="49" charset="-120"/>
              </a:rPr>
              <a:t>.</a:t>
            </a:r>
            <a:r>
              <a:rPr lang="zh-TW" altLang="en-US" sz="3600" dirty="0">
                <a:ea typeface="華康儷中黑" panose="020B0509000000000000" pitchFamily="49" charset="-120"/>
              </a:rPr>
              <a:t>「</a:t>
            </a:r>
            <a:r>
              <a:rPr lang="zh-TW" altLang="en-US" sz="3600" dirty="0">
                <a:solidFill>
                  <a:srgbClr val="0000FF"/>
                </a:solidFill>
                <a:ea typeface="華康儷中黑" panose="020B0509000000000000" pitchFamily="49" charset="-120"/>
              </a:rPr>
              <a:t>老豆養仔</a:t>
            </a:r>
            <a:r>
              <a:rPr lang="en-US" altLang="zh-TW" sz="3600" dirty="0">
                <a:solidFill>
                  <a:srgbClr val="0000FF"/>
                </a:solidFill>
                <a:ea typeface="華康儷中黑" panose="020B0509000000000000" pitchFamily="49" charset="-120"/>
              </a:rPr>
              <a:t>,</a:t>
            </a:r>
            <a:r>
              <a:rPr lang="zh-TW" altLang="en-US" sz="3600" dirty="0">
                <a:solidFill>
                  <a:srgbClr val="0000FF"/>
                </a:solidFill>
                <a:ea typeface="華康儷中黑" panose="020B0509000000000000" pitchFamily="49" charset="-120"/>
              </a:rPr>
              <a:t>仔養仔</a:t>
            </a:r>
            <a:r>
              <a:rPr lang="zh-TW" altLang="en-US" sz="3600" dirty="0">
                <a:ea typeface="華康儷中黑" panose="020B0509000000000000" pitchFamily="49" charset="-120"/>
              </a:rPr>
              <a:t>」</a:t>
            </a:r>
            <a:r>
              <a:rPr lang="en-US" altLang="zh-TW" sz="3600" dirty="0">
                <a:ea typeface="華康儷中黑" panose="020B0509000000000000" pitchFamily="49" charset="-120"/>
              </a:rPr>
              <a:t>,</a:t>
            </a:r>
            <a:r>
              <a:rPr lang="zh-TW" altLang="en-US" sz="3600" dirty="0">
                <a:solidFill>
                  <a:srgbClr val="0000FF"/>
                </a:solidFill>
                <a:ea typeface="華康儷中黑" panose="020B0509000000000000" pitchFamily="49" charset="-120"/>
              </a:rPr>
              <a:t>何須感謝父母</a:t>
            </a:r>
            <a:r>
              <a:rPr lang="en-US" altLang="zh-TW" sz="3600" dirty="0">
                <a:ea typeface="華康儷中黑" panose="020B0509000000000000" pitchFamily="49" charset="-120"/>
              </a:rPr>
              <a:t>?</a:t>
            </a:r>
            <a:r>
              <a:rPr lang="zh-TW" altLang="en-US" sz="3600" dirty="0">
                <a:ea typeface="華康儷中黑" panose="020B0509000000000000" pitchFamily="49" charset="-120"/>
              </a:rPr>
              <a:t>警察和政府</a:t>
            </a:r>
            <a:endParaRPr lang="en-US" altLang="zh-TW" sz="3600" dirty="0">
              <a:ea typeface="華康儷中黑" panose="020B0509000000000000" pitchFamily="49" charset="-120"/>
            </a:endParaRPr>
          </a:p>
          <a:p>
            <a:pPr>
              <a:spcBef>
                <a:spcPts val="0"/>
              </a:spcBef>
            </a:pPr>
            <a:r>
              <a:rPr lang="zh-TW" altLang="en-US" sz="3600" dirty="0">
                <a:ea typeface="華康儷中黑" panose="020B0509000000000000" pitchFamily="49" charset="-120"/>
              </a:rPr>
              <a:t>都有責任保護我們</a:t>
            </a:r>
            <a:r>
              <a:rPr lang="en-US" altLang="zh-TW" sz="3600" dirty="0">
                <a:ea typeface="華康儷中黑" panose="020B0509000000000000" pitchFamily="49" charset="-120"/>
              </a:rPr>
              <a:t>,</a:t>
            </a:r>
            <a:r>
              <a:rPr lang="zh-TW" altLang="en-US" sz="3600" dirty="0">
                <a:ea typeface="華康儷中黑" panose="020B0509000000000000" pitchFamily="49" charset="-120"/>
              </a:rPr>
              <a:t>更無須感恩</a:t>
            </a:r>
            <a:r>
              <a:rPr lang="en-US" altLang="zh-TW" sz="3600" dirty="0">
                <a:ea typeface="華康儷中黑" panose="020B0509000000000000" pitchFamily="49" charset="-120"/>
              </a:rPr>
              <a:t>.</a:t>
            </a:r>
          </a:p>
          <a:p>
            <a:pPr>
              <a:lnSpc>
                <a:spcPts val="3700"/>
              </a:lnSpc>
              <a:spcBef>
                <a:spcPts val="0"/>
              </a:spcBef>
            </a:pPr>
            <a:r>
              <a:rPr lang="en-US" altLang="zh-TW" sz="3600" dirty="0">
                <a:ea typeface="華康儷中黑" panose="020B0509000000000000" pitchFamily="49" charset="-120"/>
              </a:rPr>
              <a:t>Worse, we take the grace of God for granted believing it a matter of right, and therefore we have nothing to be thankful for. </a:t>
            </a:r>
            <a:r>
              <a:rPr lang="en-US" altLang="zh-TW" sz="3600" dirty="0">
                <a:solidFill>
                  <a:srgbClr val="0000FF"/>
                </a:solidFill>
                <a:ea typeface="華康儷中黑" panose="020B0509000000000000" pitchFamily="49" charset="-120"/>
              </a:rPr>
              <a:t>A father brings up his son, and his son brings up his son</a:t>
            </a:r>
            <a:r>
              <a:rPr lang="en-US" altLang="zh-TW" sz="3600" dirty="0">
                <a:ea typeface="華康儷中黑" panose="020B0509000000000000" pitchFamily="49" charset="-120"/>
              </a:rPr>
              <a:t>, why then should children be grateful to their parents? Likewise, Do the police and the government not have the duty to protect us? </a:t>
            </a:r>
          </a:p>
          <a:p>
            <a:pPr>
              <a:lnSpc>
                <a:spcPts val="3700"/>
              </a:lnSpc>
              <a:spcBef>
                <a:spcPts val="0"/>
              </a:spcBef>
            </a:pPr>
            <a:r>
              <a:rPr lang="en-US" altLang="zh-TW" sz="3600" dirty="0">
                <a:ea typeface="華康儷中黑" panose="020B0509000000000000" pitchFamily="49" charset="-120"/>
              </a:rPr>
              <a:t>So all the less reason for being grateful.</a:t>
            </a:r>
          </a:p>
        </p:txBody>
      </p:sp>
    </p:spTree>
    <p:extLst>
      <p:ext uri="{BB962C8B-B14F-4D97-AF65-F5344CB8AC3E}">
        <p14:creationId xmlns:p14="http://schemas.microsoft.com/office/powerpoint/2010/main" val="366554126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標題 2">
            <a:extLst>
              <a:ext uri="{FF2B5EF4-FFF2-40B4-BE49-F238E27FC236}">
                <a16:creationId xmlns:a16="http://schemas.microsoft.com/office/drawing/2014/main" id="{4AE97FDB-C9DB-43C8-85AA-2EC04B953F2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16632"/>
            <a:ext cx="9144000" cy="6624736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zh-TW" altLang="en-US" sz="4800" dirty="0">
                <a:ea typeface="華康儷中黑" panose="020B0509000000000000" pitchFamily="49" charset="-120"/>
              </a:rPr>
              <a:t>享受慣了</a:t>
            </a:r>
            <a:r>
              <a:rPr lang="en-US" altLang="zh-TW" sz="4800" dirty="0">
                <a:ea typeface="華康儷中黑" panose="020B0509000000000000" pitchFamily="49" charset="-120"/>
              </a:rPr>
              <a:t>,</a:t>
            </a:r>
            <a:r>
              <a:rPr lang="zh-TW" altLang="en-US" sz="4800" dirty="0">
                <a:ea typeface="華康儷中黑" panose="020B0509000000000000" pitchFamily="49" charset="-120"/>
              </a:rPr>
              <a:t>自然不會感恩</a:t>
            </a:r>
            <a:r>
              <a:rPr lang="en-US" altLang="zh-TW" sz="4800" dirty="0">
                <a:ea typeface="華康儷中黑" panose="020B0509000000000000" pitchFamily="49" charset="-120"/>
              </a:rPr>
              <a:t>;</a:t>
            </a:r>
            <a:r>
              <a:rPr lang="zh-TW" altLang="en-US" sz="4800" dirty="0">
                <a:ea typeface="華康儷中黑" panose="020B0509000000000000" pitchFamily="49" charset="-120"/>
              </a:rPr>
              <a:t>連享受的程度達不到我們的要求</a:t>
            </a:r>
            <a:r>
              <a:rPr lang="en-US" altLang="zh-TW" sz="4800" dirty="0">
                <a:ea typeface="華康儷中黑" panose="020B0509000000000000" pitchFamily="49" charset="-120"/>
              </a:rPr>
              <a:t>,</a:t>
            </a:r>
            <a:br>
              <a:rPr lang="en-US" altLang="zh-TW" sz="4800" dirty="0">
                <a:ea typeface="華康儷中黑" panose="020B0509000000000000" pitchFamily="49" charset="-120"/>
              </a:rPr>
            </a:br>
            <a:r>
              <a:rPr lang="zh-TW" altLang="en-US" sz="4800" dirty="0">
                <a:ea typeface="華康儷中黑" panose="020B0509000000000000" pitchFamily="49" charset="-120"/>
              </a:rPr>
              <a:t>我們也會抱怨一番。</a:t>
            </a:r>
            <a:endParaRPr lang="en-US" altLang="zh-TW" sz="4800" dirty="0">
              <a:ea typeface="華康儷中黑" panose="020B0509000000000000" pitchFamily="49" charset="-120"/>
            </a:endParaRPr>
          </a:p>
          <a:p>
            <a:pPr>
              <a:spcBef>
                <a:spcPts val="0"/>
              </a:spcBef>
            </a:pPr>
            <a:r>
              <a:rPr lang="en-US" altLang="zh-TW" sz="4800" dirty="0">
                <a:ea typeface="華康儷中黑" panose="020B0509000000000000" pitchFamily="49" charset="-120"/>
              </a:rPr>
              <a:t>People who get used to privilege do not naturally feel grateful; they complain when their expectations are not met. </a:t>
            </a:r>
          </a:p>
        </p:txBody>
      </p:sp>
    </p:spTree>
    <p:extLst>
      <p:ext uri="{BB962C8B-B14F-4D97-AF65-F5344CB8AC3E}">
        <p14:creationId xmlns:p14="http://schemas.microsoft.com/office/powerpoint/2010/main" val="372352402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標題 2">
            <a:extLst>
              <a:ext uri="{FF2B5EF4-FFF2-40B4-BE49-F238E27FC236}">
                <a16:creationId xmlns:a16="http://schemas.microsoft.com/office/drawing/2014/main" id="{4AE97FDB-C9DB-43C8-85AA-2EC04B953F2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16632"/>
            <a:ext cx="9144000" cy="6624736"/>
          </a:xfrm>
        </p:spPr>
        <p:txBody>
          <a:bodyPr/>
          <a:lstStyle/>
          <a:p>
            <a:pPr>
              <a:spcBef>
                <a:spcPts val="0"/>
              </a:spcBef>
            </a:pPr>
            <a:r>
              <a:rPr lang="zh-TW" altLang="en-US" sz="3600" dirty="0">
                <a:ea typeface="華康儷中黑" panose="020B0509000000000000" pitchFamily="49" charset="-120"/>
              </a:rPr>
              <a:t>走在感恩路上</a:t>
            </a:r>
            <a:r>
              <a:rPr lang="en-US" altLang="zh-TW" sz="3600" dirty="0">
                <a:ea typeface="華康儷中黑" panose="020B0509000000000000" pitchFamily="49" charset="-120"/>
              </a:rPr>
              <a:t>,</a:t>
            </a:r>
            <a:r>
              <a:rPr lang="zh-TW" altLang="en-US" sz="3600" dirty="0">
                <a:ea typeface="華康儷中黑" panose="020B0509000000000000" pitchFamily="49" charset="-120"/>
              </a:rPr>
              <a:t>我們要學會</a:t>
            </a:r>
            <a:r>
              <a:rPr lang="zh-TW" altLang="en-US" sz="3600" dirty="0">
                <a:solidFill>
                  <a:srgbClr val="FF0000"/>
                </a:solidFill>
                <a:highlight>
                  <a:srgbClr val="FFFF00"/>
                </a:highlight>
                <a:ea typeface="華康儷中黑" panose="020B0509000000000000" pitchFamily="49" charset="-120"/>
              </a:rPr>
              <a:t>數算恩典</a:t>
            </a:r>
            <a:r>
              <a:rPr lang="en-US" altLang="zh-TW" sz="3600" dirty="0">
                <a:ea typeface="華康儷中黑" panose="020B0509000000000000" pitchFamily="49" charset="-120"/>
              </a:rPr>
              <a:t>.</a:t>
            </a:r>
            <a:r>
              <a:rPr lang="zh-TW" altLang="en-US" sz="3600" dirty="0">
                <a:ea typeface="華康儷中黑" panose="020B0509000000000000" pitchFamily="49" charset="-120"/>
              </a:rPr>
              <a:t>傳統的</a:t>
            </a:r>
            <a:endParaRPr lang="en-US" altLang="zh-TW" sz="3600" dirty="0">
              <a:ea typeface="華康儷中黑" panose="020B0509000000000000" pitchFamily="49" charset="-120"/>
            </a:endParaRPr>
          </a:p>
          <a:p>
            <a:pPr>
              <a:spcBef>
                <a:spcPts val="0"/>
              </a:spcBef>
            </a:pPr>
            <a:r>
              <a:rPr lang="zh-TW" altLang="en-US" sz="3600" dirty="0">
                <a:ea typeface="華康儷中黑" panose="020B0509000000000000" pitchFamily="49" charset="-120"/>
              </a:rPr>
              <a:t>「</a:t>
            </a:r>
            <a:r>
              <a:rPr lang="zh-TW" altLang="en-US" sz="3600" dirty="0">
                <a:solidFill>
                  <a:srgbClr val="FF0000"/>
                </a:solidFill>
                <a:ea typeface="華康儷中黑" panose="020B0509000000000000" pitchFamily="49" charset="-120"/>
              </a:rPr>
              <a:t>五謝經</a:t>
            </a:r>
            <a:r>
              <a:rPr lang="zh-TW" altLang="en-US" sz="3600" dirty="0">
                <a:ea typeface="華康儷中黑" panose="020B0509000000000000" pitchFamily="49" charset="-120"/>
              </a:rPr>
              <a:t>」正好表明這點</a:t>
            </a:r>
            <a:r>
              <a:rPr lang="en-US" altLang="zh-TW" sz="3600" dirty="0">
                <a:ea typeface="華康儷中黑" panose="020B0509000000000000" pitchFamily="49" charset="-120"/>
              </a:rPr>
              <a:t>: </a:t>
            </a:r>
            <a:r>
              <a:rPr lang="en-US" altLang="zh-TW" sz="3600" dirty="0">
                <a:solidFill>
                  <a:srgbClr val="FF0000"/>
                </a:solidFill>
                <a:highlight>
                  <a:srgbClr val="FFFF00"/>
                </a:highlight>
                <a:ea typeface="華康儷中黑" panose="020B0509000000000000" pitchFamily="49" charset="-120"/>
              </a:rPr>
              <a:t>1</a:t>
            </a:r>
            <a:r>
              <a:rPr lang="en-US" altLang="zh-TW" sz="3600" dirty="0">
                <a:ea typeface="華康儷中黑" panose="020B0509000000000000" pitchFamily="49" charset="-120"/>
              </a:rPr>
              <a:t>.</a:t>
            </a:r>
            <a:r>
              <a:rPr lang="zh-TW" altLang="en-US" sz="3600" dirty="0">
                <a:ea typeface="華康儷中黑" panose="020B0509000000000000" pitchFamily="49" charset="-120"/>
              </a:rPr>
              <a:t>謝天主生養照顧之恩</a:t>
            </a:r>
            <a:r>
              <a:rPr lang="en-US" altLang="zh-TW" sz="3600" dirty="0">
                <a:ea typeface="華康儷中黑" panose="020B0509000000000000" pitchFamily="49" charset="-120"/>
              </a:rPr>
              <a:t>; </a:t>
            </a:r>
            <a:r>
              <a:rPr lang="en-US" altLang="zh-TW" sz="3600" dirty="0">
                <a:solidFill>
                  <a:srgbClr val="FF0000"/>
                </a:solidFill>
                <a:highlight>
                  <a:srgbClr val="FFFF00"/>
                </a:highlight>
                <a:ea typeface="華康儷中黑" panose="020B0509000000000000" pitchFamily="49" charset="-120"/>
              </a:rPr>
              <a:t>2</a:t>
            </a:r>
            <a:r>
              <a:rPr lang="en-US" altLang="zh-TW" sz="3600" dirty="0">
                <a:ea typeface="華康儷中黑" panose="020B0509000000000000" pitchFamily="49" charset="-120"/>
              </a:rPr>
              <a:t>.</a:t>
            </a:r>
            <a:r>
              <a:rPr lang="zh-TW" altLang="en-US" sz="3600" dirty="0">
                <a:ea typeface="華康儷中黑" panose="020B0509000000000000" pitchFamily="49" charset="-120"/>
              </a:rPr>
              <a:t>降生救贖之恩</a:t>
            </a:r>
            <a:r>
              <a:rPr lang="en-US" altLang="zh-TW" sz="3600" dirty="0">
                <a:ea typeface="華康儷中黑" panose="020B0509000000000000" pitchFamily="49" charset="-120"/>
              </a:rPr>
              <a:t>; </a:t>
            </a:r>
            <a:r>
              <a:rPr lang="en-US" altLang="zh-TW" sz="3600" dirty="0">
                <a:solidFill>
                  <a:srgbClr val="FF0000"/>
                </a:solidFill>
                <a:highlight>
                  <a:srgbClr val="FFFF00"/>
                </a:highlight>
                <a:ea typeface="華康儷中黑" panose="020B0509000000000000" pitchFamily="49" charset="-120"/>
              </a:rPr>
              <a:t>3</a:t>
            </a:r>
            <a:r>
              <a:rPr lang="en-US" altLang="zh-TW" sz="3600" dirty="0">
                <a:ea typeface="華康儷中黑" panose="020B0509000000000000" pitchFamily="49" charset="-120"/>
              </a:rPr>
              <a:t>.</a:t>
            </a:r>
            <a:r>
              <a:rPr lang="zh-TW" altLang="en-US" sz="3600" dirty="0">
                <a:ea typeface="華康儷中黑" panose="020B0509000000000000" pitchFamily="49" charset="-120"/>
              </a:rPr>
              <a:t>赦罪賜寵之恩</a:t>
            </a:r>
            <a:r>
              <a:rPr lang="en-US" altLang="zh-TW" sz="3600" dirty="0">
                <a:ea typeface="華康儷中黑" panose="020B0509000000000000" pitchFamily="49" charset="-120"/>
              </a:rPr>
              <a:t>; 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US" altLang="zh-TW" sz="3600" dirty="0">
                <a:solidFill>
                  <a:srgbClr val="FF0000"/>
                </a:solidFill>
                <a:highlight>
                  <a:srgbClr val="FFFF00"/>
                </a:highlight>
                <a:ea typeface="華康儷中黑" panose="020B0509000000000000" pitchFamily="49" charset="-120"/>
              </a:rPr>
              <a:t>4</a:t>
            </a:r>
            <a:r>
              <a:rPr lang="en-US" altLang="zh-TW" sz="3600" dirty="0">
                <a:ea typeface="華康儷中黑" panose="020B0509000000000000" pitchFamily="49" charset="-120"/>
              </a:rPr>
              <a:t>.</a:t>
            </a:r>
            <a:r>
              <a:rPr lang="zh-TW" altLang="en-US" sz="3600" dirty="0">
                <a:ea typeface="華康儷中黑" panose="020B0509000000000000" pitchFamily="49" charset="-120"/>
              </a:rPr>
              <a:t>進教升天之恩</a:t>
            </a:r>
            <a:r>
              <a:rPr lang="en-US" altLang="zh-TW" sz="3600" dirty="0">
                <a:ea typeface="華康儷中黑" panose="020B0509000000000000" pitchFamily="49" charset="-120"/>
              </a:rPr>
              <a:t>; </a:t>
            </a:r>
            <a:r>
              <a:rPr lang="en-US" altLang="zh-TW" sz="3600" dirty="0">
                <a:solidFill>
                  <a:srgbClr val="FF0000"/>
                </a:solidFill>
                <a:highlight>
                  <a:srgbClr val="FFFF00"/>
                </a:highlight>
                <a:ea typeface="華康儷中黑" panose="020B0509000000000000" pitchFamily="49" charset="-120"/>
              </a:rPr>
              <a:t>5</a:t>
            </a:r>
            <a:r>
              <a:rPr lang="en-US" altLang="zh-TW" sz="3600" dirty="0">
                <a:ea typeface="華康儷中黑" panose="020B0509000000000000" pitchFamily="49" charset="-120"/>
              </a:rPr>
              <a:t>.</a:t>
            </a:r>
            <a:r>
              <a:rPr lang="zh-TW" altLang="en-US" sz="3600" dirty="0">
                <a:ea typeface="華康儷中黑" panose="020B0509000000000000" pitchFamily="49" charset="-120"/>
              </a:rPr>
              <a:t>自生至今無數之恩</a:t>
            </a:r>
            <a:r>
              <a:rPr lang="en-US" altLang="zh-TW" sz="3600" dirty="0">
                <a:ea typeface="華康儷中黑" panose="020B0509000000000000" pitchFamily="49" charset="-120"/>
              </a:rPr>
              <a:t>.</a:t>
            </a:r>
          </a:p>
          <a:p>
            <a:pPr>
              <a:lnSpc>
                <a:spcPts val="3600"/>
              </a:lnSpc>
              <a:spcBef>
                <a:spcPts val="0"/>
              </a:spcBef>
            </a:pPr>
            <a:r>
              <a:rPr lang="en-US" altLang="zh-TW" sz="3600" dirty="0">
                <a:ea typeface="華康儷中黑" panose="020B0509000000000000" pitchFamily="49" charset="-120"/>
              </a:rPr>
              <a:t>To be able to walk on the path of thanksgiving, we must learn </a:t>
            </a:r>
            <a:r>
              <a:rPr lang="en-US" altLang="zh-TW" sz="3600" dirty="0">
                <a:solidFill>
                  <a:srgbClr val="FF0000"/>
                </a:solidFill>
                <a:highlight>
                  <a:srgbClr val="FFFF00"/>
                </a:highlight>
                <a:ea typeface="華康儷中黑" panose="020B0509000000000000" pitchFamily="49" charset="-120"/>
              </a:rPr>
              <a:t>to count our blessings</a:t>
            </a:r>
            <a:r>
              <a:rPr lang="en-US" altLang="zh-TW" sz="3600" dirty="0">
                <a:ea typeface="華康儷中黑" panose="020B0509000000000000" pitchFamily="49" charset="-120"/>
              </a:rPr>
              <a:t>, and the traditional prayer “The Five Thanks”: </a:t>
            </a:r>
            <a:r>
              <a:rPr lang="en-US" altLang="zh-TW" sz="3600" dirty="0">
                <a:highlight>
                  <a:srgbClr val="FFFF00"/>
                </a:highlight>
                <a:ea typeface="華康儷中黑" panose="020B0509000000000000" pitchFamily="49" charset="-120"/>
              </a:rPr>
              <a:t>1</a:t>
            </a:r>
            <a:r>
              <a:rPr lang="en-US" altLang="zh-TW" sz="3600" dirty="0">
                <a:ea typeface="華康儷中黑" panose="020B0509000000000000" pitchFamily="49" charset="-120"/>
              </a:rPr>
              <a:t>.I thank God for the grace of nurture and care; </a:t>
            </a:r>
            <a:r>
              <a:rPr lang="en-US" altLang="zh-TW" sz="3600" dirty="0">
                <a:highlight>
                  <a:srgbClr val="FFFF00"/>
                </a:highlight>
                <a:ea typeface="華康儷中黑" panose="020B0509000000000000" pitchFamily="49" charset="-120"/>
              </a:rPr>
              <a:t>2</a:t>
            </a:r>
            <a:r>
              <a:rPr lang="en-US" altLang="zh-TW" sz="3600" dirty="0">
                <a:ea typeface="華康儷中黑" panose="020B0509000000000000" pitchFamily="49" charset="-120"/>
              </a:rPr>
              <a:t>.for the grace of redemption; </a:t>
            </a:r>
            <a:r>
              <a:rPr lang="en-US" altLang="zh-TW" sz="3600" dirty="0">
                <a:highlight>
                  <a:srgbClr val="FFFF00"/>
                </a:highlight>
                <a:ea typeface="華康儷中黑" panose="020B0509000000000000" pitchFamily="49" charset="-120"/>
              </a:rPr>
              <a:t>3</a:t>
            </a:r>
            <a:r>
              <a:rPr lang="en-US" altLang="zh-TW" sz="3600" dirty="0">
                <a:ea typeface="華康儷中黑" panose="020B0509000000000000" pitchFamily="49" charset="-120"/>
              </a:rPr>
              <a:t>.for His forgiveness of sins and grace; </a:t>
            </a:r>
            <a:r>
              <a:rPr lang="en-US" altLang="zh-TW" sz="3600" dirty="0">
                <a:highlight>
                  <a:srgbClr val="FFFF00"/>
                </a:highlight>
                <a:ea typeface="華康儷中黑" panose="020B0509000000000000" pitchFamily="49" charset="-120"/>
              </a:rPr>
              <a:t>4</a:t>
            </a:r>
            <a:r>
              <a:rPr lang="en-US" altLang="zh-TW" sz="3600" dirty="0">
                <a:ea typeface="華康儷中黑" panose="020B0509000000000000" pitchFamily="49" charset="-120"/>
              </a:rPr>
              <a:t>.for giving me the gift of teaching and leading me to heaven; </a:t>
            </a:r>
          </a:p>
          <a:p>
            <a:pPr>
              <a:lnSpc>
                <a:spcPts val="3600"/>
              </a:lnSpc>
              <a:spcBef>
                <a:spcPts val="0"/>
              </a:spcBef>
            </a:pPr>
            <a:r>
              <a:rPr lang="en-US" altLang="zh-TW" sz="3600" dirty="0">
                <a:highlight>
                  <a:srgbClr val="FFFF00"/>
                </a:highlight>
                <a:ea typeface="華康儷中黑" panose="020B0509000000000000" pitchFamily="49" charset="-120"/>
              </a:rPr>
              <a:t>5</a:t>
            </a:r>
            <a:r>
              <a:rPr lang="en-US" altLang="zh-TW" sz="3600" dirty="0">
                <a:ea typeface="華康儷中黑" panose="020B0509000000000000" pitchFamily="49" charset="-120"/>
              </a:rPr>
              <a:t>.for His countless graces since birth.</a:t>
            </a:r>
          </a:p>
        </p:txBody>
      </p:sp>
    </p:spTree>
    <p:extLst>
      <p:ext uri="{BB962C8B-B14F-4D97-AF65-F5344CB8AC3E}">
        <p14:creationId xmlns:p14="http://schemas.microsoft.com/office/powerpoint/2010/main" val="241520230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標題 2">
            <a:extLst>
              <a:ext uri="{FF2B5EF4-FFF2-40B4-BE49-F238E27FC236}">
                <a16:creationId xmlns:a16="http://schemas.microsoft.com/office/drawing/2014/main" id="{4AE97FDB-C9DB-43C8-85AA-2EC04B953F2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16632"/>
            <a:ext cx="9144000" cy="6624736"/>
          </a:xfrm>
        </p:spPr>
        <p:txBody>
          <a:bodyPr/>
          <a:lstStyle/>
          <a:p>
            <a:pPr>
              <a:spcBef>
                <a:spcPts val="0"/>
              </a:spcBef>
            </a:pPr>
            <a:r>
              <a:rPr lang="zh-TW" altLang="en-US" sz="3600" dirty="0">
                <a:solidFill>
                  <a:srgbClr val="FF0000"/>
                </a:solidFill>
                <a:ea typeface="華康儷中黑" panose="020B0509000000000000" pitchFamily="49" charset="-120"/>
              </a:rPr>
              <a:t>即使你活得困苦貧乏</a:t>
            </a:r>
            <a:r>
              <a:rPr lang="en-US" altLang="zh-TW" sz="3600" dirty="0">
                <a:solidFill>
                  <a:srgbClr val="FF0000"/>
                </a:solidFill>
                <a:ea typeface="華康儷中黑" panose="020B0509000000000000" pitchFamily="49" charset="-120"/>
              </a:rPr>
              <a:t>,</a:t>
            </a:r>
            <a:r>
              <a:rPr lang="zh-TW" altLang="en-US" sz="3600" dirty="0">
                <a:solidFill>
                  <a:srgbClr val="FF0000"/>
                </a:solidFill>
                <a:ea typeface="華康儷中黑" panose="020B0509000000000000" pitchFamily="49" charset="-120"/>
              </a:rPr>
              <a:t>也有感恩的理由</a:t>
            </a:r>
            <a:r>
              <a:rPr lang="en-US" altLang="zh-TW" sz="3600" dirty="0">
                <a:ea typeface="華康儷中黑" panose="020B0509000000000000" pitchFamily="49" charset="-120"/>
              </a:rPr>
              <a:t>,</a:t>
            </a:r>
            <a:r>
              <a:rPr lang="zh-TW" altLang="en-US" sz="3600" dirty="0">
                <a:ea typeface="華康儷中黑" panose="020B0509000000000000" pitchFamily="49" charset="-120"/>
              </a:rPr>
              <a:t>至少</a:t>
            </a:r>
            <a:r>
              <a:rPr lang="en-US" altLang="zh-TW" sz="3600" dirty="0">
                <a:ea typeface="華康儷中黑" panose="020B0509000000000000" pitchFamily="49" charset="-120"/>
              </a:rPr>
              <a:t>,</a:t>
            </a:r>
            <a:r>
              <a:rPr lang="zh-TW" altLang="en-US" sz="3600" dirty="0">
                <a:ea typeface="華康儷中黑" panose="020B0509000000000000" pitchFamily="49" charset="-120"/>
              </a:rPr>
              <a:t>太陽</a:t>
            </a:r>
            <a:r>
              <a:rPr lang="en-US" altLang="zh-TW" sz="3600" dirty="0">
                <a:ea typeface="華康儷中黑" panose="020B0509000000000000" pitchFamily="49" charset="-120"/>
              </a:rPr>
              <a:t>,</a:t>
            </a:r>
            <a:r>
              <a:rPr lang="zh-TW" altLang="en-US" sz="3600" dirty="0">
                <a:ea typeface="華康儷中黑" panose="020B0509000000000000" pitchFamily="49" charset="-120"/>
              </a:rPr>
              <a:t>空氣</a:t>
            </a:r>
            <a:r>
              <a:rPr lang="en-US" altLang="zh-TW" sz="3600" dirty="0">
                <a:ea typeface="華康儷中黑" panose="020B0509000000000000" pitchFamily="49" charset="-120"/>
              </a:rPr>
              <a:t>,</a:t>
            </a:r>
            <a:r>
              <a:rPr lang="zh-TW" altLang="en-US" sz="3600" dirty="0">
                <a:ea typeface="華康儷中黑" panose="020B0509000000000000" pitchFamily="49" charset="-120"/>
              </a:rPr>
              <a:t>水分</a:t>
            </a:r>
            <a:r>
              <a:rPr lang="en-US" altLang="zh-TW" sz="3600" dirty="0">
                <a:ea typeface="華康儷中黑" panose="020B0509000000000000" pitchFamily="49" charset="-120"/>
              </a:rPr>
              <a:t>, </a:t>
            </a:r>
            <a:r>
              <a:rPr lang="zh-TW" altLang="en-US" sz="3600" dirty="0">
                <a:ea typeface="華康儷中黑" panose="020B0509000000000000" pitchFamily="49" charset="-120"/>
              </a:rPr>
              <a:t>山川</a:t>
            </a:r>
            <a:r>
              <a:rPr lang="en-US" altLang="zh-TW" sz="3600" dirty="0">
                <a:ea typeface="華康儷中黑" panose="020B0509000000000000" pitchFamily="49" charset="-120"/>
              </a:rPr>
              <a:t>,</a:t>
            </a:r>
            <a:r>
              <a:rPr lang="zh-TW" altLang="en-US" sz="3600" dirty="0">
                <a:ea typeface="華康儷中黑" panose="020B0509000000000000" pitchFamily="49" charset="-120"/>
              </a:rPr>
              <a:t>草木</a:t>
            </a:r>
            <a:r>
              <a:rPr lang="en-US" altLang="zh-TW" sz="3600" dirty="0">
                <a:ea typeface="華康儷中黑" panose="020B0509000000000000" pitchFamily="49" charset="-120"/>
              </a:rPr>
              <a:t>,</a:t>
            </a:r>
            <a:r>
              <a:rPr lang="zh-TW" altLang="en-US" sz="3600" dirty="0">
                <a:ea typeface="華康儷中黑" panose="020B0509000000000000" pitchFamily="49" charset="-120"/>
              </a:rPr>
              <a:t>或者是大地的承載</a:t>
            </a:r>
            <a:r>
              <a:rPr lang="en-US" altLang="zh-TW" sz="3600" dirty="0">
                <a:ea typeface="華康儷中黑" panose="020B0509000000000000" pitchFamily="49" charset="-120"/>
              </a:rPr>
              <a:t>, </a:t>
            </a:r>
            <a:r>
              <a:rPr lang="zh-TW" altLang="en-US" sz="3600" dirty="0">
                <a:ea typeface="華康儷中黑" panose="020B0509000000000000" pitchFamily="49" charset="-120"/>
              </a:rPr>
              <a:t>社會的穩定</a:t>
            </a:r>
            <a:r>
              <a:rPr lang="en-US" altLang="zh-TW" sz="3600" dirty="0">
                <a:ea typeface="華康儷中黑" panose="020B0509000000000000" pitchFamily="49" charset="-120"/>
              </a:rPr>
              <a:t>, </a:t>
            </a:r>
            <a:r>
              <a:rPr lang="zh-TW" altLang="en-US" sz="3600" dirty="0">
                <a:solidFill>
                  <a:srgbClr val="FF0000"/>
                </a:solidFill>
                <a:ea typeface="華康儷中黑" panose="020B0509000000000000" pitchFamily="49" charset="-120"/>
              </a:rPr>
              <a:t>愛與互助的存在</a:t>
            </a:r>
            <a:r>
              <a:rPr lang="en-US" altLang="zh-TW" sz="3600" dirty="0">
                <a:ea typeface="華康儷中黑" panose="020B0509000000000000" pitchFamily="49" charset="-120"/>
              </a:rPr>
              <a:t>, </a:t>
            </a:r>
            <a:r>
              <a:rPr lang="zh-TW" altLang="en-US" sz="3600" dirty="0">
                <a:ea typeface="華康儷中黑" panose="020B0509000000000000" pitchFamily="49" charset="-120"/>
              </a:rPr>
              <a:t>都是恩典中的恩典</a:t>
            </a:r>
            <a:r>
              <a:rPr lang="en-US" altLang="zh-TW" sz="3600" dirty="0">
                <a:ea typeface="華康儷中黑" panose="020B0509000000000000" pitchFamily="49" charset="-120"/>
              </a:rPr>
              <a:t>, </a:t>
            </a:r>
            <a:r>
              <a:rPr lang="zh-TW" altLang="en-US" sz="3600" dirty="0">
                <a:ea typeface="華康儷中黑" panose="020B0509000000000000" pitchFamily="49" charset="-120"/>
              </a:rPr>
              <a:t>都是感恩的理由</a:t>
            </a:r>
            <a:r>
              <a:rPr lang="en-US" altLang="zh-TW" sz="3600" dirty="0">
                <a:ea typeface="華康儷中黑" panose="020B0509000000000000" pitchFamily="49" charset="-120"/>
              </a:rPr>
              <a:t>.</a:t>
            </a:r>
          </a:p>
          <a:p>
            <a:pPr>
              <a:spcBef>
                <a:spcPts val="0"/>
              </a:spcBef>
            </a:pPr>
            <a:r>
              <a:rPr lang="en-US" altLang="zh-TW" sz="3600" dirty="0">
                <a:solidFill>
                  <a:srgbClr val="0000FF"/>
                </a:solidFill>
                <a:ea typeface="華康儷中黑" panose="020B0509000000000000" pitchFamily="49" charset="-120"/>
              </a:rPr>
              <a:t>Even when you live in dire poverty, there are still reasons to be thankful</a:t>
            </a:r>
            <a:r>
              <a:rPr lang="en-US" altLang="zh-TW" sz="3600" dirty="0">
                <a:ea typeface="華康儷中黑" panose="020B0509000000000000" pitchFamily="49" charset="-120"/>
              </a:rPr>
              <a:t>. The existence of the sun, the air, the water, the rivers and mountains, trees and plants, the earth’s ability to bear all, social stability, </a:t>
            </a:r>
            <a:r>
              <a:rPr lang="en-US" altLang="zh-TW" sz="3600" dirty="0">
                <a:solidFill>
                  <a:srgbClr val="FF0000"/>
                </a:solidFill>
                <a:ea typeface="華康儷中黑" panose="020B0509000000000000" pitchFamily="49" charset="-120"/>
              </a:rPr>
              <a:t>love and mutual support </a:t>
            </a:r>
            <a:r>
              <a:rPr lang="en-US" altLang="zh-TW" sz="3600" dirty="0">
                <a:ea typeface="華康儷中黑" panose="020B0509000000000000" pitchFamily="49" charset="-120"/>
              </a:rPr>
              <a:t>are all graces among graces and reasons to be grateful.*</a:t>
            </a:r>
          </a:p>
        </p:txBody>
      </p:sp>
    </p:spTree>
    <p:extLst>
      <p:ext uri="{BB962C8B-B14F-4D97-AF65-F5344CB8AC3E}">
        <p14:creationId xmlns:p14="http://schemas.microsoft.com/office/powerpoint/2010/main" val="34089091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>
            <a:extLst>
              <a:ext uri="{FF2B5EF4-FFF2-40B4-BE49-F238E27FC236}">
                <a16:creationId xmlns:a16="http://schemas.microsoft.com/office/drawing/2014/main" id="{E3A6B8BB-5727-4366-8CDC-81905C3708B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144016"/>
            <a:ext cx="9108504" cy="6813376"/>
          </a:xfrm>
        </p:spPr>
        <p:txBody>
          <a:bodyPr/>
          <a:lstStyle/>
          <a:p>
            <a:pPr marL="0" indent="0" eaLnBrk="1">
              <a:spcBef>
                <a:spcPts val="600"/>
              </a:spcBef>
              <a:spcAft>
                <a:spcPts val="0"/>
              </a:spcAft>
              <a:buNone/>
            </a:pPr>
            <a:r>
              <a:rPr lang="zh-TW" altLang="en-US" sz="3600" dirty="0">
                <a:solidFill>
                  <a:schemeClr val="bg1"/>
                </a:solidFill>
                <a:latin typeface="華康中黑體" panose="020B0509000000000000" pitchFamily="49" charset="-120"/>
                <a:ea typeface="華康中黑體" panose="020B0509000000000000" pitchFamily="49" charset="-120"/>
                <a:cs typeface="華康中黑體" panose="020B0509000000000000" pitchFamily="49" charset="-120"/>
              </a:rPr>
              <a:t>恭讀列王紀下　</a:t>
            </a:r>
            <a:r>
              <a:rPr lang="en-US" altLang="zh-TW" sz="3600" dirty="0">
                <a:solidFill>
                  <a:schemeClr val="bg1"/>
                </a:solidFill>
                <a:latin typeface="華康中黑體" panose="020B0509000000000000" pitchFamily="49" charset="-120"/>
                <a:ea typeface="華康中黑體" panose="020B0509000000000000" pitchFamily="49" charset="-120"/>
                <a:cs typeface="華康中黑體" panose="020B0509000000000000" pitchFamily="49" charset="-120"/>
              </a:rPr>
              <a:t>5:14-17</a:t>
            </a:r>
          </a:p>
          <a:p>
            <a:pPr marL="0" indent="0" algn="just" eaLnBrk="1">
              <a:spcBef>
                <a:spcPts val="600"/>
              </a:spcBef>
              <a:spcAft>
                <a:spcPts val="0"/>
              </a:spcAft>
              <a:buNone/>
            </a:pP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那時候，</a:t>
            </a:r>
            <a:r>
              <a:rPr lang="zh-TW" altLang="en-US" sz="4000" dirty="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納阿曼便下去，按照天主的人的話，在約但河裡，浸了七次；他的肌肉就復原了，如同嬰兒的肌肉一樣，完全潔淨了。</a:t>
            </a:r>
          </a:p>
          <a:p>
            <a:pPr marL="0" indent="0" algn="just" eaLnBrk="1">
              <a:spcBef>
                <a:spcPts val="600"/>
              </a:spcBef>
              <a:spcAft>
                <a:spcPts val="0"/>
              </a:spcAft>
              <a:buNone/>
            </a:pP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納阿曼於是同他的全體隨員，再回到天主的人那裡，站在天主的人面前說：「現在我確實知道：全世界只在以色列有天主。現在，請你收下你僕人的禮物吧！」</a:t>
            </a:r>
            <a:endParaRPr lang="zh-TW" altLang="en-US" sz="4000" dirty="0">
              <a:solidFill>
                <a:srgbClr val="FFFFFF"/>
              </a:solidFill>
              <a:latin typeface="華康儷中黑" panose="020B0509000000000000" pitchFamily="49" charset="-120"/>
              <a:ea typeface="華康儷中黑" panose="020B0509000000000000" pitchFamily="49" charset="-120"/>
              <a:cs typeface="華康中黑體" panose="020B0509000000000000" pitchFamily="49" charset="-120"/>
            </a:endParaRPr>
          </a:p>
          <a:p>
            <a:pPr marL="0" indent="0" eaLnBrk="1">
              <a:spcBef>
                <a:spcPts val="0"/>
              </a:spcBef>
              <a:spcAft>
                <a:spcPts val="0"/>
              </a:spcAft>
              <a:buNone/>
            </a:pPr>
            <a:endParaRPr lang="en-US" altLang="zh-TW" sz="4000" dirty="0">
              <a:solidFill>
                <a:schemeClr val="bg1"/>
              </a:solidFill>
              <a:latin typeface="華康儷中黑" panose="020B0509000000000000" pitchFamily="49" charset="-120"/>
              <a:ea typeface="華康儷中黑" panose="020B0509000000000000" pitchFamily="49" charset="-120"/>
              <a:cs typeface="華康中黑體" panose="020B0509000000000000" pitchFamily="49" charset="-120"/>
            </a:endParaRPr>
          </a:p>
          <a:p>
            <a:pPr marL="0" indent="0" eaLnBrk="1">
              <a:spcBef>
                <a:spcPts val="0"/>
              </a:spcBef>
              <a:spcAft>
                <a:spcPts val="0"/>
              </a:spcAft>
              <a:buNone/>
            </a:pPr>
            <a:endParaRPr lang="en-US" altLang="zh-TW" sz="4000" dirty="0">
              <a:solidFill>
                <a:schemeClr val="bg1"/>
              </a:solidFill>
              <a:latin typeface="華康儷中黑" panose="020B0509000000000000" pitchFamily="49" charset="-120"/>
              <a:ea typeface="華康儷中黑" panose="020B0509000000000000" pitchFamily="49" charset="-120"/>
              <a:cs typeface="華康中黑體" panose="020B0509000000000000" pitchFamily="49" charset="-120"/>
            </a:endParaRPr>
          </a:p>
        </p:txBody>
      </p:sp>
      <p:sp>
        <p:nvSpPr>
          <p:cNvPr id="70659" name="Text Box 3">
            <a:extLst>
              <a:ext uri="{FF2B5EF4-FFF2-40B4-BE49-F238E27FC236}">
                <a16:creationId xmlns:a16="http://schemas.microsoft.com/office/drawing/2014/main" id="{1E03BE50-1641-47CB-AC5B-3CBE16B7E0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12200" y="6591300"/>
            <a:ext cx="7556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zh-TW" altLang="zh-TW" sz="1800" b="1">
              <a:solidFill>
                <a:srgbClr val="FFFFFF"/>
              </a:solidFill>
            </a:endParaRPr>
          </a:p>
        </p:txBody>
      </p:sp>
      <p:sp>
        <p:nvSpPr>
          <p:cNvPr id="4" name="文字方塊 3">
            <a:extLst>
              <a:ext uri="{FF2B5EF4-FFF2-40B4-BE49-F238E27FC236}">
                <a16:creationId xmlns:a16="http://schemas.microsoft.com/office/drawing/2014/main" id="{F7EFC15C-B444-4258-A79B-F682EE69FC92}"/>
              </a:ext>
            </a:extLst>
          </p:cNvPr>
          <p:cNvSpPr txBox="1"/>
          <p:nvPr/>
        </p:nvSpPr>
        <p:spPr>
          <a:xfrm>
            <a:off x="8207598" y="6271155"/>
            <a:ext cx="1655763" cy="4000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TW" sz="2000" b="1" dirty="0">
                <a:solidFill>
                  <a:schemeClr val="bg1"/>
                </a:solidFill>
                <a:latin typeface="+mn-lt"/>
                <a:ea typeface="新細明體" charset="-120"/>
              </a:rPr>
              <a:t>1/2</a:t>
            </a:r>
            <a:endParaRPr lang="zh-TW" altLang="en-US" sz="2000" b="1" dirty="0">
              <a:solidFill>
                <a:schemeClr val="bg1"/>
              </a:solidFill>
              <a:latin typeface="+mn-lt"/>
              <a:ea typeface="新細明體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3464770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9330" name="Rectangle 2">
            <a:extLst>
              <a:ext uri="{FF2B5EF4-FFF2-40B4-BE49-F238E27FC236}">
                <a16:creationId xmlns:a16="http://schemas.microsoft.com/office/drawing/2014/main" id="{B2EF5AAD-EEB9-496C-B277-24E491281BF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6062" y="44921"/>
            <a:ext cx="9144000" cy="6048375"/>
          </a:xfrm>
        </p:spPr>
        <p:txBody>
          <a:bodyPr/>
          <a:lstStyle/>
          <a:p>
            <a:pPr algn="ctr" eaLnBrk="1" hangingPunct="1">
              <a:lnSpc>
                <a:spcPts val="7000"/>
              </a:lnSpc>
              <a:spcBef>
                <a:spcPct val="0"/>
              </a:spcBef>
              <a:buFontTx/>
              <a:buNone/>
              <a:defRPr/>
            </a:pPr>
            <a:r>
              <a:rPr lang="zh-TW" altLang="en-US" sz="44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(P)" pitchFamily="34" charset="-120"/>
              </a:rPr>
              <a:t>願 好 天 主 </a:t>
            </a:r>
          </a:p>
          <a:p>
            <a:pPr algn="ctr" eaLnBrk="1" hangingPunct="1">
              <a:lnSpc>
                <a:spcPts val="7000"/>
              </a:lnSpc>
              <a:spcBef>
                <a:spcPct val="0"/>
              </a:spcBef>
              <a:buFontTx/>
              <a:buNone/>
              <a:defRPr/>
            </a:pPr>
            <a:r>
              <a:rPr lang="zh-TW" altLang="en-US" sz="4400" dirty="0">
                <a:solidFill>
                  <a:srgbClr val="9900CC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華康儷中黑" panose="020B0509000000000000" pitchFamily="49" charset="-120"/>
                <a:ea typeface="華康儷中黑" panose="020B0509000000000000" pitchFamily="49" charset="-120"/>
              </a:rPr>
              <a:t>祝 福 你 的 家 庭</a:t>
            </a:r>
          </a:p>
          <a:p>
            <a:pPr algn="ctr" eaLnBrk="1" hangingPunct="1">
              <a:lnSpc>
                <a:spcPts val="7000"/>
              </a:lnSpc>
              <a:spcBef>
                <a:spcPct val="0"/>
              </a:spcBef>
              <a:buFontTx/>
              <a:buNone/>
              <a:defRPr/>
            </a:pPr>
            <a:r>
              <a:rPr lang="zh-TW" altLang="en-US" sz="4400" dirty="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華康儷中黑" panose="020B0509000000000000" pitchFamily="49" charset="-120"/>
                <a:ea typeface="華康儷中黑" panose="020B0509000000000000" pitchFamily="49" charset="-120"/>
              </a:rPr>
              <a:t>你 的 工 作</a:t>
            </a:r>
            <a:endParaRPr lang="en-US" altLang="zh-TW" sz="4400" dirty="0">
              <a:solidFill>
                <a:srgbClr val="FF0000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華康儷中黑" panose="020B0509000000000000" pitchFamily="49" charset="-120"/>
              <a:ea typeface="華康儷中黑" panose="020B0509000000000000" pitchFamily="49" charset="-120"/>
            </a:endParaRPr>
          </a:p>
          <a:p>
            <a:pPr algn="ctr" eaLnBrk="1" hangingPunct="1">
              <a:lnSpc>
                <a:spcPts val="7000"/>
              </a:lnSpc>
              <a:spcBef>
                <a:spcPts val="600"/>
              </a:spcBef>
              <a:spcAft>
                <a:spcPts val="600"/>
              </a:spcAft>
              <a:buFontTx/>
              <a:buNone/>
              <a:defRPr/>
            </a:pPr>
            <a:r>
              <a:rPr lang="zh-TW" altLang="en-US" sz="5400" spc="2000" dirty="0">
                <a:solidFill>
                  <a:srgbClr val="00FF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華康儷中黑" panose="020B0509000000000000" pitchFamily="49" charset="-120"/>
                <a:ea typeface="華康儷中黑" panose="020B0509000000000000" pitchFamily="49" charset="-120"/>
              </a:rPr>
              <a:t>幫助</a:t>
            </a:r>
            <a:r>
              <a:rPr lang="zh-TW" altLang="en-US" sz="5400" spc="2000">
                <a:solidFill>
                  <a:srgbClr val="00FF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華康儷中黑" panose="020B0509000000000000" pitchFamily="49" charset="-120"/>
                <a:ea typeface="華康儷中黑" panose="020B0509000000000000" pitchFamily="49" charset="-120"/>
              </a:rPr>
              <a:t>你戰勝一切困難</a:t>
            </a:r>
            <a:endParaRPr lang="en-US" altLang="zh-TW" sz="5400" spc="2000" dirty="0">
              <a:solidFill>
                <a:srgbClr val="00FF00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華康儷中黑" panose="020B0509000000000000" pitchFamily="49" charset="-120"/>
              <a:ea typeface="華康儷中黑" panose="020B0509000000000000" pitchFamily="49" charset="-120"/>
            </a:endParaRPr>
          </a:p>
          <a:p>
            <a:pPr algn="ctr" eaLnBrk="1" hangingPunct="1">
              <a:lnSpc>
                <a:spcPts val="7000"/>
              </a:lnSpc>
              <a:spcBef>
                <a:spcPct val="0"/>
              </a:spcBef>
              <a:buFontTx/>
              <a:buNone/>
              <a:defRPr/>
            </a:pPr>
            <a:r>
              <a:rPr lang="zh-TW" altLang="en-US" sz="4400" dirty="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華康儷中黑" panose="020B0509000000000000" pitchFamily="49" charset="-120"/>
                <a:ea typeface="華康儷中黑" panose="020B0509000000000000" pitchFamily="49" charset="-120"/>
              </a:rPr>
              <a:t>化 危 為 機</a:t>
            </a:r>
          </a:p>
          <a:p>
            <a:pPr algn="ctr" eaLnBrk="1" hangingPunct="1">
              <a:lnSpc>
                <a:spcPts val="7000"/>
              </a:lnSpc>
              <a:spcBef>
                <a:spcPts val="1200"/>
              </a:spcBef>
              <a:buFontTx/>
              <a:buNone/>
              <a:defRPr/>
            </a:pPr>
            <a:r>
              <a:rPr lang="zh-TW" altLang="en-US" sz="5400" spc="600" dirty="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</a:rPr>
              <a:t>天主愛你</a:t>
            </a:r>
            <a:r>
              <a:rPr lang="zh-TW" altLang="en-US" sz="3600" spc="600" dirty="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</a:rPr>
              <a:t> </a:t>
            </a:r>
            <a:r>
              <a:rPr lang="zh-TW" altLang="en-US" sz="5400" spc="600" dirty="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</a:rPr>
              <a:t>主佑</a:t>
            </a:r>
            <a:r>
              <a:rPr lang="zh-TW" altLang="en-US" sz="4400" spc="600" dirty="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</a:rPr>
              <a:t>！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>
            <a:extLst>
              <a:ext uri="{FF2B5EF4-FFF2-40B4-BE49-F238E27FC236}">
                <a16:creationId xmlns:a16="http://schemas.microsoft.com/office/drawing/2014/main" id="{E3A6B8BB-5727-4366-8CDC-81905C3708B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144016"/>
            <a:ext cx="9108504" cy="6813376"/>
          </a:xfrm>
        </p:spPr>
        <p:txBody>
          <a:bodyPr/>
          <a:lstStyle/>
          <a:p>
            <a:pPr marL="0" indent="0" algn="just" eaLnBrk="1">
              <a:spcBef>
                <a:spcPts val="600"/>
              </a:spcBef>
              <a:spcAft>
                <a:spcPts val="0"/>
              </a:spcAft>
              <a:buNone/>
            </a:pP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厄里叟回答說：「我指著我所服事的永生上主起誓：我決不接受。」納阿曼再三催促他接受，厄里叟卻堅決拒絕。</a:t>
            </a:r>
          </a:p>
          <a:p>
            <a:pPr marL="0" indent="0" algn="just" eaLnBrk="1">
              <a:spcBef>
                <a:spcPts val="600"/>
              </a:spcBef>
              <a:spcAft>
                <a:spcPts val="0"/>
              </a:spcAft>
              <a:buNone/>
            </a:pP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納阿曼於是說：「你既不接受，至少請你讓你的僕人，將兩隻騾子所能負荷的泥土，運回家，因為你的僕人，從此不再給別的神，只給上主，奉獻全燔祭和犧牲。」</a:t>
            </a:r>
            <a:r>
              <a:rPr lang="en-US" altLang="zh-TW" dirty="0">
                <a:solidFill>
                  <a:srgbClr val="FFFFFF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——</a:t>
            </a:r>
            <a:r>
              <a:rPr lang="zh-TW" altLang="en-US" dirty="0">
                <a:solidFill>
                  <a:srgbClr val="FFFFFF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上主的話。</a:t>
            </a:r>
            <a:endParaRPr lang="en-US" altLang="zh-TW" dirty="0">
              <a:solidFill>
                <a:srgbClr val="FFFFFF"/>
              </a:solidFill>
              <a:latin typeface="華康儷中黑" panose="020B0509000000000000" pitchFamily="49" charset="-120"/>
              <a:ea typeface="華康儷中黑" panose="020B0509000000000000" pitchFamily="49" charset="-120"/>
              <a:cs typeface="華康中黑體" panose="020B0509000000000000" pitchFamily="49" charset="-120"/>
            </a:endParaRPr>
          </a:p>
          <a:p>
            <a:pPr marL="0" indent="0" algn="just" eaLnBrk="1">
              <a:spcBef>
                <a:spcPts val="600"/>
              </a:spcBef>
              <a:spcAft>
                <a:spcPts val="0"/>
              </a:spcAft>
              <a:buNone/>
            </a:pPr>
            <a:r>
              <a:rPr lang="zh-TW" altLang="en-US" dirty="0">
                <a:solidFill>
                  <a:srgbClr val="00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眾</a:t>
            </a:r>
            <a:r>
              <a:rPr lang="en-US" altLang="zh-TW" dirty="0">
                <a:solidFill>
                  <a:srgbClr val="00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:</a:t>
            </a:r>
            <a:r>
              <a:rPr lang="zh-TW" altLang="en-US" dirty="0">
                <a:solidFill>
                  <a:srgbClr val="00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感謝天主</a:t>
            </a:r>
            <a:endParaRPr lang="zh-TW" altLang="en-US" dirty="0">
              <a:solidFill>
                <a:srgbClr val="FFFFFF"/>
              </a:solidFill>
              <a:latin typeface="華康儷中黑" panose="020B0509000000000000" pitchFamily="49" charset="-120"/>
              <a:ea typeface="華康儷中黑" panose="020B0509000000000000" pitchFamily="49" charset="-120"/>
              <a:cs typeface="華康中黑體" panose="020B0509000000000000" pitchFamily="49" charset="-120"/>
            </a:endParaRPr>
          </a:p>
          <a:p>
            <a:pPr marL="0" indent="0" eaLnBrk="1">
              <a:spcBef>
                <a:spcPts val="0"/>
              </a:spcBef>
              <a:spcAft>
                <a:spcPts val="0"/>
              </a:spcAft>
              <a:buNone/>
            </a:pPr>
            <a:endParaRPr lang="en-US" altLang="zh-TW" sz="4000" dirty="0">
              <a:solidFill>
                <a:schemeClr val="bg1"/>
              </a:solidFill>
              <a:latin typeface="華康儷中黑" panose="020B0509000000000000" pitchFamily="49" charset="-120"/>
              <a:ea typeface="華康儷中黑" panose="020B0509000000000000" pitchFamily="49" charset="-120"/>
              <a:cs typeface="華康中黑體" panose="020B0509000000000000" pitchFamily="49" charset="-120"/>
            </a:endParaRPr>
          </a:p>
          <a:p>
            <a:pPr marL="0" indent="0" eaLnBrk="1">
              <a:spcBef>
                <a:spcPts val="0"/>
              </a:spcBef>
              <a:spcAft>
                <a:spcPts val="0"/>
              </a:spcAft>
              <a:buNone/>
            </a:pPr>
            <a:endParaRPr lang="en-US" altLang="zh-TW" sz="4000" dirty="0">
              <a:solidFill>
                <a:schemeClr val="bg1"/>
              </a:solidFill>
              <a:latin typeface="華康儷中黑" panose="020B0509000000000000" pitchFamily="49" charset="-120"/>
              <a:ea typeface="華康儷中黑" panose="020B0509000000000000" pitchFamily="49" charset="-120"/>
              <a:cs typeface="華康中黑體" panose="020B0509000000000000" pitchFamily="49" charset="-120"/>
            </a:endParaRPr>
          </a:p>
        </p:txBody>
      </p:sp>
      <p:sp>
        <p:nvSpPr>
          <p:cNvPr id="70659" name="Text Box 3">
            <a:extLst>
              <a:ext uri="{FF2B5EF4-FFF2-40B4-BE49-F238E27FC236}">
                <a16:creationId xmlns:a16="http://schemas.microsoft.com/office/drawing/2014/main" id="{1E03BE50-1641-47CB-AC5B-3CBE16B7E0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12200" y="6591300"/>
            <a:ext cx="7556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TW" altLang="zh-TW" sz="180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新細明體" panose="02020500000000000000" pitchFamily="18" charset="-120"/>
              <a:cs typeface="+mn-cs"/>
            </a:endParaRPr>
          </a:p>
        </p:txBody>
      </p:sp>
      <p:sp>
        <p:nvSpPr>
          <p:cNvPr id="4" name="文字方塊 3">
            <a:extLst>
              <a:ext uri="{FF2B5EF4-FFF2-40B4-BE49-F238E27FC236}">
                <a16:creationId xmlns:a16="http://schemas.microsoft.com/office/drawing/2014/main" id="{F7EFC15C-B444-4258-A79B-F682EE69FC92}"/>
              </a:ext>
            </a:extLst>
          </p:cNvPr>
          <p:cNvSpPr txBox="1"/>
          <p:nvPr/>
        </p:nvSpPr>
        <p:spPr>
          <a:xfrm>
            <a:off x="8207598" y="6271155"/>
            <a:ext cx="1655763" cy="4000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sz="2000" b="1" dirty="0">
                <a:solidFill>
                  <a:srgbClr val="FFFFFF"/>
                </a:solidFill>
                <a:latin typeface="Arial"/>
                <a:ea typeface="新細明體" charset="-120"/>
              </a:rPr>
              <a:t>2/2</a:t>
            </a:r>
            <a:endParaRPr kumimoji="1" lang="zh-TW" altLang="en-US" sz="20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新細明體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964463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>
            <a:extLst>
              <a:ext uri="{FF2B5EF4-FFF2-40B4-BE49-F238E27FC236}">
                <a16:creationId xmlns:a16="http://schemas.microsoft.com/office/drawing/2014/main" id="{E3A6B8BB-5727-4366-8CDC-81905C3708B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116632"/>
            <a:ext cx="9144000" cy="6621574"/>
          </a:xfrm>
        </p:spPr>
        <p:txBody>
          <a:bodyPr/>
          <a:lstStyle/>
          <a:p>
            <a:pPr marL="0" indent="0" eaLnBrk="1">
              <a:lnSpc>
                <a:spcPts val="48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600" dirty="0">
                <a:solidFill>
                  <a:schemeClr val="bg1"/>
                </a:solidFill>
                <a:latin typeface="華康中黑體" panose="020B0509000000000000" pitchFamily="49" charset="-120"/>
                <a:ea typeface="華康中黑體" panose="020B0509000000000000" pitchFamily="49" charset="-120"/>
                <a:cs typeface="華康中黑體" panose="020B0509000000000000" pitchFamily="49" charset="-120"/>
              </a:rPr>
              <a:t>恭讀聖保祿宗徒致弟茂德後書　</a:t>
            </a:r>
            <a:r>
              <a:rPr lang="en-US" altLang="zh-TW" sz="3600" dirty="0">
                <a:solidFill>
                  <a:schemeClr val="bg1"/>
                </a:solidFill>
                <a:latin typeface="華康中黑體" panose="020B0509000000000000" pitchFamily="49" charset="-120"/>
                <a:ea typeface="華康中黑體" panose="020B0509000000000000" pitchFamily="49" charset="-120"/>
                <a:cs typeface="華康中黑體" panose="020B0509000000000000" pitchFamily="49" charset="-120"/>
              </a:rPr>
              <a:t>2:8-13</a:t>
            </a:r>
          </a:p>
          <a:p>
            <a:pPr marL="0" indent="0" algn="just" eaLnBrk="1">
              <a:spcBef>
                <a:spcPts val="600"/>
              </a:spcBef>
              <a:spcAft>
                <a:spcPts val="0"/>
              </a:spcAft>
              <a:buNone/>
            </a:pP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親愛的：</a:t>
            </a:r>
          </a:p>
          <a:p>
            <a:pPr marL="0" indent="0" algn="just" eaLnBrk="1">
              <a:spcBef>
                <a:spcPts val="600"/>
              </a:spcBef>
              <a:spcAft>
                <a:spcPts val="0"/>
              </a:spcAft>
              <a:buNone/>
            </a:pP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你務要記住：根據我所傳的福音，達味的後裔耶穌基督，從死者中復活了。為了這福音，我受苦，以至帶上鎖鏈，如同凶犯一樣；但是，天主的道，決束縛不住。</a:t>
            </a:r>
          </a:p>
          <a:p>
            <a:pPr marL="0" indent="0" algn="just" eaLnBrk="1">
              <a:spcBef>
                <a:spcPts val="600"/>
              </a:spcBef>
              <a:spcAft>
                <a:spcPts val="0"/>
              </a:spcAft>
              <a:buNone/>
            </a:pP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為此，我為蒙選的人，忍受一切，為使他們也獲得那在基督耶穌內的救恩，及永遠的光榮。</a:t>
            </a:r>
            <a:endParaRPr lang="en-US" altLang="zh-TW" sz="4000" dirty="0">
              <a:solidFill>
                <a:schemeClr val="bg1"/>
              </a:solidFill>
              <a:latin typeface="華康儷中黑" panose="020B0509000000000000" pitchFamily="49" charset="-120"/>
              <a:ea typeface="華康儷中黑" panose="020B0509000000000000" pitchFamily="49" charset="-120"/>
              <a:cs typeface="華康中黑體" panose="020B0509000000000000" pitchFamily="49" charset="-120"/>
            </a:endParaRPr>
          </a:p>
        </p:txBody>
      </p:sp>
      <p:sp>
        <p:nvSpPr>
          <p:cNvPr id="70659" name="Text Box 3">
            <a:extLst>
              <a:ext uri="{FF2B5EF4-FFF2-40B4-BE49-F238E27FC236}">
                <a16:creationId xmlns:a16="http://schemas.microsoft.com/office/drawing/2014/main" id="{1E03BE50-1641-47CB-AC5B-3CBE16B7E0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12200" y="6591300"/>
            <a:ext cx="7556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zh-TW" altLang="zh-TW" sz="1800" b="1">
              <a:solidFill>
                <a:srgbClr val="FFFFFF"/>
              </a:solidFill>
            </a:endParaRPr>
          </a:p>
        </p:txBody>
      </p:sp>
      <p:sp>
        <p:nvSpPr>
          <p:cNvPr id="4" name="文字方塊 3">
            <a:extLst>
              <a:ext uri="{FF2B5EF4-FFF2-40B4-BE49-F238E27FC236}">
                <a16:creationId xmlns:a16="http://schemas.microsoft.com/office/drawing/2014/main" id="{F7EFC15C-B444-4258-A79B-F682EE69FC92}"/>
              </a:ext>
            </a:extLst>
          </p:cNvPr>
          <p:cNvSpPr txBox="1"/>
          <p:nvPr/>
        </p:nvSpPr>
        <p:spPr>
          <a:xfrm>
            <a:off x="8028384" y="6266148"/>
            <a:ext cx="1655763" cy="4000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TW" sz="2000" b="1" dirty="0">
                <a:solidFill>
                  <a:schemeClr val="bg1"/>
                </a:solidFill>
                <a:latin typeface="+mn-lt"/>
                <a:ea typeface="新細明體" charset="-120"/>
              </a:rPr>
              <a:t>1/2</a:t>
            </a:r>
            <a:endParaRPr lang="zh-TW" altLang="en-US" sz="2000" b="1" dirty="0">
              <a:solidFill>
                <a:schemeClr val="bg1"/>
              </a:solidFill>
              <a:latin typeface="+mn-lt"/>
              <a:ea typeface="新細明體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8008900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>
            <a:extLst>
              <a:ext uri="{FF2B5EF4-FFF2-40B4-BE49-F238E27FC236}">
                <a16:creationId xmlns:a16="http://schemas.microsoft.com/office/drawing/2014/main" id="{E3A6B8BB-5727-4366-8CDC-81905C3708B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191802"/>
            <a:ext cx="9144000" cy="6621574"/>
          </a:xfrm>
        </p:spPr>
        <p:txBody>
          <a:bodyPr/>
          <a:lstStyle/>
          <a:p>
            <a:pPr marL="0" indent="0" algn="just" eaLnBrk="1">
              <a:spcBef>
                <a:spcPts val="600"/>
              </a:spcBef>
              <a:spcAft>
                <a:spcPts val="0"/>
              </a:spcAft>
              <a:buNone/>
            </a:pP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這話是確實的：</a:t>
            </a:r>
            <a:r>
              <a:rPr lang="zh-TW" altLang="en-US" sz="4000" dirty="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如果我們與他同死，也必與他同生；如果我們堅忍到底，也必與他一同為王；</a:t>
            </a: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如果我們否認他，他也必要否認我們；</a:t>
            </a:r>
            <a:r>
              <a:rPr lang="zh-TW" altLang="en-US" sz="4000" dirty="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如果我們不忠信，他仍然是信實的，因為他不能否認自己。</a:t>
            </a:r>
            <a:endParaRPr lang="en-US" altLang="zh-TW" sz="4000" dirty="0">
              <a:solidFill>
                <a:srgbClr val="FFFF00"/>
              </a:solidFill>
              <a:latin typeface="華康儷中黑" panose="020B0509000000000000" pitchFamily="49" charset="-120"/>
              <a:ea typeface="華康儷中黑" panose="020B0509000000000000" pitchFamily="49" charset="-120"/>
              <a:cs typeface="華康中黑體" panose="020B0509000000000000" pitchFamily="49" charset="-120"/>
            </a:endParaRPr>
          </a:p>
          <a:p>
            <a:pPr marL="0" indent="0" algn="just" eaLnBrk="1">
              <a:spcBef>
                <a:spcPts val="600"/>
              </a:spcBef>
              <a:spcAft>
                <a:spcPts val="0"/>
              </a:spcAft>
              <a:buNone/>
            </a:pPr>
            <a:r>
              <a:rPr lang="en-US" altLang="zh-TW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——</a:t>
            </a:r>
            <a:r>
              <a:rPr lang="zh-TW" altLang="en-US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上主的話。</a:t>
            </a:r>
            <a:endParaRPr lang="en-US" altLang="zh-TW" dirty="0">
              <a:solidFill>
                <a:schemeClr val="bg1"/>
              </a:solidFill>
              <a:latin typeface="華康儷中黑" panose="020B0509000000000000" pitchFamily="49" charset="-120"/>
              <a:ea typeface="華康儷中黑" panose="020B0509000000000000" pitchFamily="49" charset="-120"/>
              <a:cs typeface="華康中黑體" panose="020B0509000000000000" pitchFamily="49" charset="-120"/>
            </a:endParaRPr>
          </a:p>
          <a:p>
            <a:pPr marL="0" indent="0" algn="just" eaLnBrk="1">
              <a:lnSpc>
                <a:spcPts val="48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zh-TW" altLang="en-US" dirty="0">
                <a:solidFill>
                  <a:srgbClr val="00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眾</a:t>
            </a:r>
            <a:r>
              <a:rPr lang="en-US" altLang="zh-TW" dirty="0">
                <a:solidFill>
                  <a:srgbClr val="00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:</a:t>
            </a:r>
            <a:r>
              <a:rPr lang="zh-TW" altLang="en-US" dirty="0">
                <a:solidFill>
                  <a:srgbClr val="00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感謝天主</a:t>
            </a:r>
            <a:endParaRPr lang="zh-TW" altLang="en-US" dirty="0">
              <a:solidFill>
                <a:schemeClr val="bg1"/>
              </a:solidFill>
              <a:latin typeface="華康儷中黑" panose="020B0509000000000000" pitchFamily="49" charset="-120"/>
              <a:ea typeface="華康儷中黑" panose="020B0509000000000000" pitchFamily="49" charset="-120"/>
              <a:cs typeface="華康中黑體" panose="020B0509000000000000" pitchFamily="49" charset="-120"/>
            </a:endParaRPr>
          </a:p>
          <a:p>
            <a:pPr marL="0" indent="0" algn="just" eaLnBrk="1">
              <a:lnSpc>
                <a:spcPts val="4800"/>
              </a:lnSpc>
              <a:spcBef>
                <a:spcPts val="600"/>
              </a:spcBef>
              <a:spcAft>
                <a:spcPts val="0"/>
              </a:spcAft>
              <a:buNone/>
            </a:pPr>
            <a:endParaRPr lang="en-US" altLang="zh-TW" sz="4000" dirty="0">
              <a:solidFill>
                <a:srgbClr val="FFFF00"/>
              </a:solidFill>
              <a:latin typeface="華康儷中黑" panose="020B0509000000000000" pitchFamily="49" charset="-120"/>
              <a:ea typeface="華康儷中黑" panose="020B0509000000000000" pitchFamily="49" charset="-120"/>
              <a:cs typeface="華康中黑體" panose="020B0509000000000000" pitchFamily="49" charset="-120"/>
            </a:endParaRPr>
          </a:p>
        </p:txBody>
      </p:sp>
      <p:sp>
        <p:nvSpPr>
          <p:cNvPr id="70659" name="Text Box 3">
            <a:extLst>
              <a:ext uri="{FF2B5EF4-FFF2-40B4-BE49-F238E27FC236}">
                <a16:creationId xmlns:a16="http://schemas.microsoft.com/office/drawing/2014/main" id="{1E03BE50-1641-47CB-AC5B-3CBE16B7E0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12200" y="6591300"/>
            <a:ext cx="7556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zh-TW" altLang="zh-TW" sz="1800" b="1">
              <a:solidFill>
                <a:srgbClr val="FFFFFF"/>
              </a:solidFill>
            </a:endParaRPr>
          </a:p>
        </p:txBody>
      </p:sp>
      <p:sp>
        <p:nvSpPr>
          <p:cNvPr id="4" name="文字方塊 3">
            <a:extLst>
              <a:ext uri="{FF2B5EF4-FFF2-40B4-BE49-F238E27FC236}">
                <a16:creationId xmlns:a16="http://schemas.microsoft.com/office/drawing/2014/main" id="{F7EFC15C-B444-4258-A79B-F682EE69FC92}"/>
              </a:ext>
            </a:extLst>
          </p:cNvPr>
          <p:cNvSpPr txBox="1"/>
          <p:nvPr/>
        </p:nvSpPr>
        <p:spPr>
          <a:xfrm>
            <a:off x="7884318" y="6026570"/>
            <a:ext cx="1655763" cy="4000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TW" sz="2000" b="1" dirty="0">
                <a:solidFill>
                  <a:schemeClr val="bg1"/>
                </a:solidFill>
                <a:latin typeface="+mn-lt"/>
                <a:ea typeface="新細明體" charset="-120"/>
              </a:rPr>
              <a:t>2/2</a:t>
            </a:r>
            <a:endParaRPr lang="zh-TW" altLang="en-US" sz="2000" b="1" dirty="0">
              <a:solidFill>
                <a:schemeClr val="bg1"/>
              </a:solidFill>
              <a:latin typeface="+mn-lt"/>
              <a:ea typeface="新細明體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357568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>
            <a:extLst>
              <a:ext uri="{FF2B5EF4-FFF2-40B4-BE49-F238E27FC236}">
                <a16:creationId xmlns:a16="http://schemas.microsoft.com/office/drawing/2014/main" id="{E3A6B8BB-5727-4366-8CDC-81905C3708B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6512" y="188640"/>
            <a:ext cx="9107488" cy="6402660"/>
          </a:xfrm>
        </p:spPr>
        <p:txBody>
          <a:bodyPr/>
          <a:lstStyle/>
          <a:p>
            <a:pPr marL="0" indent="0" algn="just" eaLnBrk="1">
              <a:lnSpc>
                <a:spcPts val="48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600" dirty="0">
                <a:solidFill>
                  <a:schemeClr val="bg1"/>
                </a:solidFill>
                <a:latin typeface="華康中黑體" panose="020B0509000000000000" pitchFamily="49" charset="-120"/>
                <a:ea typeface="華康中黑體" panose="020B0509000000000000" pitchFamily="49" charset="-120"/>
                <a:cs typeface="華康中黑體" panose="020B0509000000000000" pitchFamily="49" charset="-120"/>
              </a:rPr>
              <a:t>恭讀聖路加福音　</a:t>
            </a:r>
            <a:r>
              <a:rPr lang="en-US" altLang="zh-TW" sz="3600" dirty="0">
                <a:solidFill>
                  <a:schemeClr val="bg1"/>
                </a:solidFill>
                <a:latin typeface="華康中黑體" panose="020B0509000000000000" pitchFamily="49" charset="-120"/>
                <a:ea typeface="華康中黑體" panose="020B0509000000000000" pitchFamily="49" charset="-120"/>
                <a:cs typeface="華康中黑體" panose="020B0509000000000000" pitchFamily="49" charset="-120"/>
              </a:rPr>
              <a:t>17:11-19</a:t>
            </a:r>
          </a:p>
          <a:p>
            <a:pPr marL="0" indent="0" algn="just" eaLnBrk="1">
              <a:lnSpc>
                <a:spcPts val="48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耶穌往耶路撒冷去的時候，經過撒瑪黎雅及加里肋亞中間，走進一個村莊。</a:t>
            </a:r>
          </a:p>
          <a:p>
            <a:pPr marL="0" indent="0" algn="just" eaLnBrk="1">
              <a:lnSpc>
                <a:spcPts val="48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有十個痳瘋病人，迎面而來，遠遠地站著。他們大聲喊說：「師父，耶穌，可憐我們吧！」</a:t>
            </a:r>
          </a:p>
          <a:p>
            <a:pPr marL="0" indent="0" algn="just" eaLnBrk="1">
              <a:lnSpc>
                <a:spcPts val="48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耶穌定睛一看，向他們說：「你們去，叫司祭們檢驗你們吧！」他們去的時候，便潔淨了。</a:t>
            </a:r>
            <a:endParaRPr lang="en-US" altLang="zh-TW" sz="4000" dirty="0">
              <a:solidFill>
                <a:schemeClr val="bg1"/>
              </a:solidFill>
              <a:latin typeface="華康儷中黑" panose="020B0509000000000000" pitchFamily="49" charset="-120"/>
              <a:ea typeface="華康儷中黑" panose="020B0509000000000000" pitchFamily="49" charset="-120"/>
              <a:cs typeface="華康中黑體" panose="020B0509000000000000" pitchFamily="49" charset="-120"/>
            </a:endParaRPr>
          </a:p>
        </p:txBody>
      </p:sp>
      <p:sp>
        <p:nvSpPr>
          <p:cNvPr id="70659" name="Text Box 3">
            <a:extLst>
              <a:ext uri="{FF2B5EF4-FFF2-40B4-BE49-F238E27FC236}">
                <a16:creationId xmlns:a16="http://schemas.microsoft.com/office/drawing/2014/main" id="{1E03BE50-1641-47CB-AC5B-3CBE16B7E0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12200" y="6591300"/>
            <a:ext cx="7556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TW" altLang="zh-TW" sz="180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新細明體" panose="02020500000000000000" pitchFamily="18" charset="-120"/>
              <a:cs typeface="+mn-cs"/>
            </a:endParaRPr>
          </a:p>
        </p:txBody>
      </p:sp>
      <p:sp>
        <p:nvSpPr>
          <p:cNvPr id="4" name="文字方塊 3">
            <a:extLst>
              <a:ext uri="{FF2B5EF4-FFF2-40B4-BE49-F238E27FC236}">
                <a16:creationId xmlns:a16="http://schemas.microsoft.com/office/drawing/2014/main" id="{F7EFC15C-B444-4258-A79B-F682EE69FC92}"/>
              </a:ext>
            </a:extLst>
          </p:cNvPr>
          <p:cNvSpPr txBox="1"/>
          <p:nvPr/>
        </p:nvSpPr>
        <p:spPr>
          <a:xfrm>
            <a:off x="7884318" y="6021288"/>
            <a:ext cx="1655763" cy="4000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20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新細明體" charset="-120"/>
                <a:cs typeface="+mn-cs"/>
              </a:rPr>
              <a:t>1/2</a:t>
            </a:r>
            <a:endParaRPr kumimoji="1" lang="zh-TW" altLang="en-US" sz="20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新細明體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407290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>
            <a:extLst>
              <a:ext uri="{FF2B5EF4-FFF2-40B4-BE49-F238E27FC236}">
                <a16:creationId xmlns:a16="http://schemas.microsoft.com/office/drawing/2014/main" id="{E3A6B8BB-5727-4366-8CDC-81905C3708B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116632"/>
            <a:ext cx="9144000" cy="6621574"/>
          </a:xfrm>
        </p:spPr>
        <p:txBody>
          <a:bodyPr/>
          <a:lstStyle/>
          <a:p>
            <a:pPr marL="0" indent="0" algn="just" eaLnBrk="1">
              <a:spcBef>
                <a:spcPts val="600"/>
              </a:spcBef>
              <a:spcAft>
                <a:spcPts val="0"/>
              </a:spcAft>
              <a:buNone/>
            </a:pP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其中一個，看見自己痊瘉了，就回來，大聲光榮天主，並且跪伏在耶穌腳前，感謝他；那人是一個撒瑪黎雅人。</a:t>
            </a:r>
          </a:p>
          <a:p>
            <a:pPr marL="0" indent="0" algn="just" eaLnBrk="1">
              <a:spcBef>
                <a:spcPts val="600"/>
              </a:spcBef>
              <a:spcAft>
                <a:spcPts val="0"/>
              </a:spcAft>
              <a:buNone/>
            </a:pP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耶穌便說：「</a:t>
            </a:r>
            <a:r>
              <a:rPr lang="zh-TW" altLang="en-US" sz="4000" dirty="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潔淨了的，不是十個人嗎？那九個人在那裡呢？除了這個外邦人，就沒有別人回來，歸光榮於天主嗎？</a:t>
            </a: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」</a:t>
            </a:r>
          </a:p>
          <a:p>
            <a:pPr marL="0" indent="0" algn="just" eaLnBrk="1">
              <a:spcBef>
                <a:spcPts val="600"/>
              </a:spcBef>
              <a:spcAft>
                <a:spcPts val="0"/>
              </a:spcAft>
              <a:buNone/>
            </a:pP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耶穌於是給那人說：「起來，去吧！你的信德救了你。」</a:t>
            </a:r>
            <a:r>
              <a:rPr lang="en-US" altLang="zh-HK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——</a:t>
            </a:r>
            <a:r>
              <a:rPr lang="zh-HK" altLang="en-US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基督的福音。</a:t>
            </a:r>
            <a:endParaRPr lang="en-US" altLang="zh-HK" dirty="0">
              <a:solidFill>
                <a:schemeClr val="bg1"/>
              </a:solidFill>
              <a:latin typeface="華康儷中黑" panose="020B0509000000000000" pitchFamily="49" charset="-120"/>
              <a:ea typeface="華康儷中黑" panose="020B0509000000000000" pitchFamily="49" charset="-120"/>
              <a:cs typeface="華康中黑體" panose="020B0509000000000000" pitchFamily="49" charset="-120"/>
            </a:endParaRPr>
          </a:p>
          <a:p>
            <a:pPr marL="0" indent="0" algn="just" eaLnBrk="1">
              <a:spcBef>
                <a:spcPts val="600"/>
              </a:spcBef>
              <a:spcAft>
                <a:spcPts val="0"/>
              </a:spcAft>
              <a:buNone/>
            </a:pPr>
            <a:r>
              <a:rPr lang="zh-TW" altLang="en-US" dirty="0">
                <a:solidFill>
                  <a:srgbClr val="00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眾：基督，我們讚美你！</a:t>
            </a:r>
          </a:p>
          <a:p>
            <a:pPr marL="0" indent="0" algn="just" eaLnBrk="1">
              <a:lnSpc>
                <a:spcPts val="4800"/>
              </a:lnSpc>
              <a:spcBef>
                <a:spcPts val="600"/>
              </a:spcBef>
              <a:spcAft>
                <a:spcPts val="0"/>
              </a:spcAft>
              <a:buNone/>
            </a:pPr>
            <a:endParaRPr lang="en-US" altLang="zh-TW" sz="4000" dirty="0">
              <a:solidFill>
                <a:srgbClr val="FFFF00"/>
              </a:solidFill>
              <a:latin typeface="華康儷中黑" panose="020B0509000000000000" pitchFamily="49" charset="-120"/>
              <a:ea typeface="華康儷中黑" panose="020B0509000000000000" pitchFamily="49" charset="-120"/>
              <a:cs typeface="華康中黑體" panose="020B0509000000000000" pitchFamily="49" charset="-120"/>
            </a:endParaRPr>
          </a:p>
        </p:txBody>
      </p:sp>
      <p:sp>
        <p:nvSpPr>
          <p:cNvPr id="70659" name="Text Box 3">
            <a:extLst>
              <a:ext uri="{FF2B5EF4-FFF2-40B4-BE49-F238E27FC236}">
                <a16:creationId xmlns:a16="http://schemas.microsoft.com/office/drawing/2014/main" id="{1E03BE50-1641-47CB-AC5B-3CBE16B7E0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12200" y="6591300"/>
            <a:ext cx="7556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zh-TW" altLang="zh-TW" sz="1800" b="1">
              <a:solidFill>
                <a:srgbClr val="FFFFFF"/>
              </a:solidFill>
            </a:endParaRPr>
          </a:p>
        </p:txBody>
      </p:sp>
      <p:sp>
        <p:nvSpPr>
          <p:cNvPr id="4" name="文字方塊 3">
            <a:extLst>
              <a:ext uri="{FF2B5EF4-FFF2-40B4-BE49-F238E27FC236}">
                <a16:creationId xmlns:a16="http://schemas.microsoft.com/office/drawing/2014/main" id="{F7EFC15C-B444-4258-A79B-F682EE69FC92}"/>
              </a:ext>
            </a:extLst>
          </p:cNvPr>
          <p:cNvSpPr txBox="1"/>
          <p:nvPr/>
        </p:nvSpPr>
        <p:spPr>
          <a:xfrm>
            <a:off x="7740352" y="5971383"/>
            <a:ext cx="1223963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zh-TW" sz="2000" b="1" dirty="0">
                <a:solidFill>
                  <a:schemeClr val="bg1"/>
                </a:solidFill>
                <a:latin typeface="+mn-lt"/>
                <a:ea typeface="新細明體" charset="-120"/>
              </a:rPr>
              <a:t>2/2</a:t>
            </a:r>
            <a:endParaRPr lang="zh-TW" altLang="en-US" sz="2000" b="1" dirty="0">
              <a:solidFill>
                <a:schemeClr val="bg1"/>
              </a:solidFill>
              <a:latin typeface="+mn-lt"/>
              <a:ea typeface="新細明體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3649952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>
            <a:extLst>
              <a:ext uri="{FF2B5EF4-FFF2-40B4-BE49-F238E27FC236}">
                <a16:creationId xmlns:a16="http://schemas.microsoft.com/office/drawing/2014/main" id="{0486A049-F482-4C82-A6EA-C4B1E1A45EE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166687"/>
            <a:ext cx="9144000" cy="6691313"/>
          </a:xfrm>
        </p:spPr>
        <p:txBody>
          <a:bodyPr/>
          <a:lstStyle/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zh-TW" altLang="en-US" sz="3600" dirty="0">
                <a:solidFill>
                  <a:srgbClr val="FFFF00"/>
                </a:solidFill>
                <a:ea typeface="華康儷中黑" panose="020B0509000000000000" pitchFamily="49" charset="-120"/>
              </a:rPr>
              <a:t>常年期第二十八主日</a:t>
            </a:r>
            <a:endParaRPr lang="en-US" altLang="zh-TW" sz="3600" dirty="0">
              <a:solidFill>
                <a:srgbClr val="FFFF00"/>
              </a:solidFill>
              <a:ea typeface="華康儷中黑" panose="020B0509000000000000" pitchFamily="49" charset="-12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zh-TW" dirty="0">
                <a:solidFill>
                  <a:schemeClr val="bg1"/>
                </a:solidFill>
                <a:ea typeface="華康儷中黑" pitchFamily="49" charset="-120"/>
              </a:rPr>
              <a:t>2025</a:t>
            </a:r>
            <a:r>
              <a:rPr lang="zh-TW" altLang="en-US" dirty="0">
                <a:solidFill>
                  <a:schemeClr val="bg1"/>
                </a:solidFill>
                <a:ea typeface="華康儷中黑" pitchFamily="49" charset="-120"/>
              </a:rPr>
              <a:t>年</a:t>
            </a:r>
            <a:r>
              <a:rPr lang="en-US" altLang="zh-TW" dirty="0">
                <a:solidFill>
                  <a:schemeClr val="bg1"/>
                </a:solidFill>
                <a:ea typeface="華康儷中黑" pitchFamily="49" charset="-120"/>
              </a:rPr>
              <a:t>10</a:t>
            </a:r>
            <a:r>
              <a:rPr lang="zh-TW" altLang="en-US" dirty="0">
                <a:solidFill>
                  <a:schemeClr val="bg1"/>
                </a:solidFill>
                <a:ea typeface="華康儷中黑" pitchFamily="49" charset="-120"/>
              </a:rPr>
              <a:t>月</a:t>
            </a:r>
            <a:r>
              <a:rPr lang="en-US" altLang="zh-TW" dirty="0">
                <a:solidFill>
                  <a:schemeClr val="bg1"/>
                </a:solidFill>
                <a:ea typeface="華康儷中黑" pitchFamily="49" charset="-120"/>
              </a:rPr>
              <a:t>12</a:t>
            </a:r>
            <a:r>
              <a:rPr lang="zh-TW" altLang="en-US" dirty="0">
                <a:solidFill>
                  <a:schemeClr val="bg1"/>
                </a:solidFill>
                <a:ea typeface="華康儷中黑" pitchFamily="49" charset="-120"/>
              </a:rPr>
              <a:t>日</a:t>
            </a:r>
            <a:endParaRPr lang="zh-TW" altLang="en-US" sz="1000" dirty="0">
              <a:solidFill>
                <a:schemeClr val="bg1"/>
              </a:solidFill>
              <a:ea typeface="華康儷中黑" panose="020B0509000000000000" pitchFamily="49" charset="-120"/>
            </a:endParaRPr>
          </a:p>
          <a:p>
            <a:pPr algn="ctr" eaLnBrk="1" hangingPunct="1">
              <a:spcBef>
                <a:spcPts val="1200"/>
              </a:spcBef>
              <a:buFontTx/>
              <a:buNone/>
            </a:pPr>
            <a:r>
              <a:rPr lang="zh-TW" altLang="en-US" sz="5400" dirty="0">
                <a:solidFill>
                  <a:srgbClr val="FF0000"/>
                </a:solidFill>
                <a:highlight>
                  <a:srgbClr val="FFCCFF"/>
                </a:highlight>
                <a:ea typeface="華康正顏楷體W7" panose="03000709000000000000" pitchFamily="65" charset="-120"/>
              </a:rPr>
              <a:t>感</a:t>
            </a:r>
            <a:r>
              <a:rPr lang="zh-TW" altLang="en-US" sz="1400" dirty="0">
                <a:solidFill>
                  <a:srgbClr val="FF0000"/>
                </a:solidFill>
                <a:highlight>
                  <a:srgbClr val="FFCCFF"/>
                </a:highlight>
                <a:ea typeface="華康正顏楷體W7" panose="03000709000000000000" pitchFamily="65" charset="-120"/>
              </a:rPr>
              <a:t> </a:t>
            </a:r>
            <a:r>
              <a:rPr lang="zh-TW" altLang="en-US" sz="5400" dirty="0">
                <a:solidFill>
                  <a:srgbClr val="FF0000"/>
                </a:solidFill>
                <a:highlight>
                  <a:srgbClr val="FFCCFF"/>
                </a:highlight>
                <a:ea typeface="華康正顏楷體W7" panose="03000709000000000000" pitchFamily="65" charset="-120"/>
              </a:rPr>
              <a:t>恩</a:t>
            </a:r>
            <a:r>
              <a:rPr lang="zh-TW" altLang="en-US" sz="1200" dirty="0">
                <a:solidFill>
                  <a:srgbClr val="FFFF00"/>
                </a:solidFill>
                <a:ea typeface="華康正顏楷體W7" panose="03000709000000000000" pitchFamily="65" charset="-120"/>
              </a:rPr>
              <a:t> </a:t>
            </a:r>
            <a:r>
              <a:rPr lang="zh-TW" altLang="en-US" sz="4800" dirty="0">
                <a:solidFill>
                  <a:srgbClr val="FF0000"/>
                </a:solidFill>
                <a:highlight>
                  <a:srgbClr val="FFFF00"/>
                </a:highlight>
                <a:ea typeface="華康正顏楷體W7" panose="03000709000000000000" pitchFamily="65" charset="-120"/>
              </a:rPr>
              <a:t>祭</a:t>
            </a:r>
            <a:r>
              <a:rPr lang="zh-TW" altLang="en-US" sz="1200" dirty="0">
                <a:solidFill>
                  <a:srgbClr val="FFFF00"/>
                </a:solidFill>
                <a:ea typeface="華康正顏楷體W7" panose="03000709000000000000" pitchFamily="65" charset="-120"/>
              </a:rPr>
              <a:t> </a:t>
            </a:r>
            <a:r>
              <a:rPr lang="zh-TW" altLang="en-US" sz="4800" dirty="0">
                <a:solidFill>
                  <a:srgbClr val="FFFF00"/>
                </a:solidFill>
                <a:highlight>
                  <a:srgbClr val="FF0000"/>
                </a:highlight>
                <a:ea typeface="華康正顏楷體W7" panose="03000709000000000000" pitchFamily="65" charset="-120"/>
              </a:rPr>
              <a:t>宴</a:t>
            </a:r>
          </a:p>
          <a:p>
            <a:pPr algn="ctr" eaLnBrk="1" hangingPunct="1">
              <a:buFontTx/>
              <a:buNone/>
            </a:pPr>
            <a:endParaRPr lang="zh-TW" altLang="en-US" sz="1800" dirty="0">
              <a:solidFill>
                <a:schemeClr val="bg1"/>
              </a:solidFill>
              <a:ea typeface="華康儷中黑" panose="020B0509000000000000" pitchFamily="49" charset="-120"/>
            </a:endParaRPr>
          </a:p>
          <a:p>
            <a:pPr algn="ctr" eaLnBrk="1" hangingPunct="1">
              <a:lnSpc>
                <a:spcPts val="2500"/>
              </a:lnSpc>
              <a:spcBef>
                <a:spcPct val="0"/>
              </a:spcBef>
              <a:buFontTx/>
              <a:buNone/>
            </a:pPr>
            <a:r>
              <a:rPr lang="zh-TW" altLang="en-US" sz="3600" dirty="0">
                <a:solidFill>
                  <a:schemeClr val="bg1"/>
                </a:solidFill>
                <a:ea typeface="華康儷中黑" panose="020B0509000000000000" pitchFamily="49" charset="-120"/>
              </a:rPr>
              <a:t>主 題</a:t>
            </a:r>
          </a:p>
          <a:p>
            <a:pPr algn="ctr" eaLnBrk="1" hangingPunct="1">
              <a:spcBef>
                <a:spcPts val="1200"/>
              </a:spcBef>
              <a:spcAft>
                <a:spcPts val="0"/>
              </a:spcAft>
              <a:buFontTx/>
              <a:buNone/>
            </a:pPr>
            <a:r>
              <a:rPr lang="en-US" altLang="zh-TW" sz="6000" dirty="0">
                <a:solidFill>
                  <a:schemeClr val="bg1"/>
                </a:solidFill>
                <a:ea typeface="華康儷中黑" panose="020B0509000000000000" pitchFamily="49" charset="-120"/>
              </a:rPr>
              <a:t> </a:t>
            </a:r>
            <a:r>
              <a:rPr lang="zh-TW" altLang="en-US" sz="9600" spc="600" dirty="0">
                <a:solidFill>
                  <a:srgbClr val="FFFF00"/>
                </a:solidFill>
                <a:ea typeface="華康儷中黑" panose="020B0509000000000000" pitchFamily="49" charset="-120"/>
              </a:rPr>
              <a:t>忘</a:t>
            </a:r>
            <a:r>
              <a:rPr lang="zh-TW" altLang="en-US" sz="1000" spc="600" dirty="0">
                <a:solidFill>
                  <a:srgbClr val="FFFF00"/>
                </a:solidFill>
                <a:ea typeface="華康儷中黑" panose="020B0509000000000000" pitchFamily="49" charset="-120"/>
              </a:rPr>
              <a:t> </a:t>
            </a:r>
            <a:r>
              <a:rPr lang="zh-TW" altLang="en-US" sz="9600" spc="600" dirty="0">
                <a:solidFill>
                  <a:srgbClr val="FFFF00"/>
                </a:solidFill>
                <a:ea typeface="華康儷中黑" panose="020B0509000000000000" pitchFamily="49" charset="-120"/>
              </a:rPr>
              <a:t>了</a:t>
            </a:r>
            <a:r>
              <a:rPr lang="zh-TW" altLang="en-US" sz="1000" spc="600" dirty="0">
                <a:solidFill>
                  <a:srgbClr val="FFFF00"/>
                </a:solidFill>
                <a:ea typeface="華康儷中黑" panose="020B0509000000000000" pitchFamily="49" charset="-120"/>
              </a:rPr>
              <a:t> </a:t>
            </a:r>
            <a:r>
              <a:rPr lang="zh-TW" altLang="en-US" sz="9600" spc="600" dirty="0">
                <a:solidFill>
                  <a:srgbClr val="FFFF00"/>
                </a:solidFill>
                <a:ea typeface="華康儷中黑" panose="020B0509000000000000" pitchFamily="49" charset="-120"/>
              </a:rPr>
              <a:t>感</a:t>
            </a:r>
            <a:r>
              <a:rPr lang="zh-TW" altLang="en-US" sz="1000" spc="600" dirty="0">
                <a:solidFill>
                  <a:srgbClr val="FFFF00"/>
                </a:solidFill>
                <a:ea typeface="華康儷中黑" panose="020B0509000000000000" pitchFamily="49" charset="-120"/>
              </a:rPr>
              <a:t> </a:t>
            </a:r>
            <a:r>
              <a:rPr lang="zh-TW" altLang="en-US" sz="9600" spc="600" dirty="0">
                <a:solidFill>
                  <a:srgbClr val="FFFF00"/>
                </a:solidFill>
                <a:ea typeface="華康儷中黑" panose="020B0509000000000000" pitchFamily="49" charset="-120"/>
              </a:rPr>
              <a:t>恩</a:t>
            </a:r>
            <a:endParaRPr lang="en-US" altLang="zh-TW" sz="9600" spc="600" dirty="0">
              <a:solidFill>
                <a:srgbClr val="FFFF00"/>
              </a:solidFill>
              <a:ea typeface="華康儷中黑" panose="020B0509000000000000" pitchFamily="49" charset="-120"/>
            </a:endParaRPr>
          </a:p>
          <a:p>
            <a:pPr algn="ctr" eaLnBrk="1" hangingPunct="1">
              <a:spcBef>
                <a:spcPts val="1200"/>
              </a:spcBef>
              <a:spcAft>
                <a:spcPts val="0"/>
              </a:spcAft>
              <a:buFontTx/>
              <a:buNone/>
            </a:pPr>
            <a:r>
              <a:rPr lang="en-US" altLang="zh-TW" sz="5400" dirty="0">
                <a:solidFill>
                  <a:schemeClr val="bg1"/>
                </a:solidFill>
                <a:ea typeface="華康儷中黑" panose="020B0509000000000000" pitchFamily="49" charset="-120"/>
              </a:rPr>
              <a:t>——</a:t>
            </a:r>
            <a:r>
              <a:rPr lang="zh-TW" altLang="en-US" sz="5400" dirty="0">
                <a:solidFill>
                  <a:schemeClr val="bg1"/>
                </a:solidFill>
                <a:ea typeface="華康儷中黑" panose="020B0509000000000000" pitchFamily="49" charset="-120"/>
              </a:rPr>
              <a:t>感恩力量比仇恨強</a:t>
            </a:r>
            <a:r>
              <a:rPr lang="en-US" altLang="zh-TW" sz="5400" dirty="0">
                <a:solidFill>
                  <a:schemeClr val="bg1"/>
                </a:solidFill>
                <a:ea typeface="華康儷中黑" panose="020B0509000000000000" pitchFamily="49" charset="-120"/>
              </a:rPr>
              <a:t>——</a:t>
            </a:r>
          </a:p>
        </p:txBody>
      </p:sp>
    </p:spTree>
    <p:extLst>
      <p:ext uri="{BB962C8B-B14F-4D97-AF65-F5344CB8AC3E}">
        <p14:creationId xmlns:p14="http://schemas.microsoft.com/office/powerpoint/2010/main" val="34594109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標題 2">
            <a:extLst>
              <a:ext uri="{FF2B5EF4-FFF2-40B4-BE49-F238E27FC236}">
                <a16:creationId xmlns:a16="http://schemas.microsoft.com/office/drawing/2014/main" id="{9C4A926B-582A-4828-A674-9BCDE59C372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16632"/>
            <a:ext cx="9144000" cy="6624736"/>
          </a:xfrm>
        </p:spPr>
        <p:txBody>
          <a:bodyPr/>
          <a:lstStyle/>
          <a:p>
            <a:pPr marL="360000" indent="-457200" algn="l">
              <a:spcBef>
                <a:spcPts val="0"/>
              </a:spcBef>
              <a:spcAft>
                <a:spcPts val="2400"/>
              </a:spcAft>
            </a:pP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納阿曼便下去</a:t>
            </a:r>
            <a:r>
              <a:rPr lang="en-US" altLang="zh-TW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,</a:t>
            </a:r>
            <a:r>
              <a:rPr lang="zh-TW" altLang="en-US" sz="4000" dirty="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按照天主的人的話</a:t>
            </a:r>
            <a:r>
              <a:rPr lang="en-US" altLang="zh-TW" sz="4000" dirty="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,</a:t>
            </a: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在約但河裡</a:t>
            </a:r>
            <a:r>
              <a:rPr lang="en-US" altLang="zh-TW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,</a:t>
            </a: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浸了七次</a:t>
            </a:r>
            <a:r>
              <a:rPr lang="en-US" altLang="zh-TW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;</a:t>
            </a: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他的肌肉就復原了</a:t>
            </a:r>
            <a:r>
              <a:rPr lang="en-US" altLang="zh-TW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,</a:t>
            </a: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完全潔淨了</a:t>
            </a:r>
            <a:r>
              <a:rPr lang="en-US" altLang="zh-TW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.</a:t>
            </a:r>
          </a:p>
          <a:p>
            <a:pPr marL="360000" indent="-457200" algn="l">
              <a:spcBef>
                <a:spcPts val="0"/>
              </a:spcBef>
              <a:spcAft>
                <a:spcPts val="2400"/>
              </a:spcAft>
            </a:pP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如果我們與他</a:t>
            </a:r>
            <a:r>
              <a:rPr lang="zh-TW" altLang="en-US" sz="4000" dirty="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同死</a:t>
            </a:r>
            <a:r>
              <a:rPr lang="en-US" altLang="zh-TW" sz="4000" dirty="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,</a:t>
            </a: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也必與他</a:t>
            </a:r>
            <a:r>
              <a:rPr lang="zh-TW" altLang="en-US" sz="4000" dirty="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同生</a:t>
            </a:r>
            <a:r>
              <a:rPr lang="en-US" altLang="zh-TW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;</a:t>
            </a: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如果我們堅忍到底</a:t>
            </a:r>
            <a:r>
              <a:rPr lang="en-US" altLang="zh-TW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,</a:t>
            </a: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也必與他一同為王</a:t>
            </a:r>
            <a:r>
              <a:rPr lang="en-US" altLang="zh-TW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.</a:t>
            </a: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 </a:t>
            </a:r>
            <a:endParaRPr lang="en-US" altLang="zh-TW" sz="4000" dirty="0">
              <a:solidFill>
                <a:schemeClr val="bg1"/>
              </a:solidFill>
              <a:latin typeface="華康儷中黑" panose="020B0509000000000000" pitchFamily="49" charset="-120"/>
              <a:ea typeface="華康儷中黑" panose="020B0509000000000000" pitchFamily="49" charset="-120"/>
              <a:cs typeface="華康中黑體" panose="020B0509000000000000" pitchFamily="49" charset="-120"/>
            </a:endParaRPr>
          </a:p>
          <a:p>
            <a:pPr marL="360000" indent="-457200" algn="l">
              <a:spcBef>
                <a:spcPts val="0"/>
              </a:spcBef>
              <a:spcAft>
                <a:spcPts val="2400"/>
              </a:spcAft>
            </a:pP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潔淨了的</a:t>
            </a:r>
            <a:r>
              <a:rPr lang="en-US" altLang="zh-TW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,</a:t>
            </a: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不是十個人嗎</a:t>
            </a:r>
            <a:r>
              <a:rPr lang="en-US" altLang="zh-TW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?</a:t>
            </a: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那九個人在那裡呢</a:t>
            </a:r>
            <a:r>
              <a:rPr lang="en-US" altLang="zh-TW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?</a:t>
            </a:r>
            <a:r>
              <a:rPr lang="zh-TW" altLang="en-US" sz="4000" dirty="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除了這個外邦人</a:t>
            </a:r>
            <a:r>
              <a:rPr lang="en-US" altLang="zh-TW" sz="4000" dirty="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,</a:t>
            </a: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就沒有別人回來</a:t>
            </a:r>
            <a:r>
              <a:rPr lang="en-US" altLang="zh-TW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,</a:t>
            </a: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歸光榮於天主嗎</a:t>
            </a:r>
            <a:r>
              <a:rPr lang="en-US" altLang="zh-TW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?</a:t>
            </a:r>
            <a:endParaRPr lang="zh-TW" altLang="en-US" sz="4000" dirty="0"/>
          </a:p>
        </p:txBody>
      </p:sp>
    </p:spTree>
    <p:extLst>
      <p:ext uri="{BB962C8B-B14F-4D97-AF65-F5344CB8AC3E}">
        <p14:creationId xmlns:p14="http://schemas.microsoft.com/office/powerpoint/2010/main" val="252406474"/>
      </p:ext>
    </p:extLst>
  </p:cSld>
  <p:clrMapOvr>
    <a:masterClrMapping/>
  </p:clrMapOvr>
</p:sld>
</file>

<file path=ppt/theme/theme1.xml><?xml version="1.0" encoding="utf-8"?>
<a:theme xmlns:a="http://schemas.openxmlformats.org/drawingml/2006/main" name="預設簡報設計">
  <a:themeElements>
    <a:clrScheme name="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3_預設簡報設計">
  <a:themeElements>
    <a:clrScheme name="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15_預設簡報設計">
  <a:themeElements>
    <a:clrScheme name="1_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19067</TotalTime>
  <Words>1828</Words>
  <Application>Microsoft Office PowerPoint</Application>
  <PresentationFormat>如螢幕大小 (4:3)</PresentationFormat>
  <Paragraphs>84</Paragraphs>
  <Slides>20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9</vt:i4>
      </vt:variant>
      <vt:variant>
        <vt:lpstr>佈景主題</vt:lpstr>
      </vt:variant>
      <vt:variant>
        <vt:i4>3</vt:i4>
      </vt:variant>
      <vt:variant>
        <vt:lpstr>投影片標題</vt:lpstr>
      </vt:variant>
      <vt:variant>
        <vt:i4>20</vt:i4>
      </vt:variant>
    </vt:vector>
  </HeadingPairs>
  <TitlesOfParts>
    <vt:vector size="32" baseType="lpstr">
      <vt:lpstr>華康中黑體</vt:lpstr>
      <vt:lpstr>華康中黑體(P)</vt:lpstr>
      <vt:lpstr>華康正顏楷體W7</vt:lpstr>
      <vt:lpstr>華康正顏楷體W9(P)</vt:lpstr>
      <vt:lpstr>華康儷中黑</vt:lpstr>
      <vt:lpstr>華康儷中黑(P)</vt:lpstr>
      <vt:lpstr>新細明體</vt:lpstr>
      <vt:lpstr>Arial</vt:lpstr>
      <vt:lpstr>Wingdings</vt:lpstr>
      <vt:lpstr>預設簡報設計</vt:lpstr>
      <vt:lpstr>3_預設簡報設計</vt:lpstr>
      <vt:lpstr>15_預設簡報設計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</vt:vector>
  </TitlesOfParts>
  <Company>Cirs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投影片 1</dc:title>
  <dc:creator>Fr. Tsui</dc:creator>
  <cp:lastModifiedBy>user</cp:lastModifiedBy>
  <cp:revision>1061</cp:revision>
  <dcterms:created xsi:type="dcterms:W3CDTF">2006-09-26T01:05:23Z</dcterms:created>
  <dcterms:modified xsi:type="dcterms:W3CDTF">2025-09-04T04:19:37Z</dcterms:modified>
</cp:coreProperties>
</file>