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</p:sldMasterIdLst>
  <p:notesMasterIdLst>
    <p:notesMasterId r:id="rId25"/>
  </p:notesMasterIdLst>
  <p:handoutMasterIdLst>
    <p:handoutMasterId r:id="rId26"/>
  </p:handoutMasterIdLst>
  <p:sldIdLst>
    <p:sldId id="1565" r:id="rId4"/>
    <p:sldId id="1610" r:id="rId5"/>
    <p:sldId id="1676" r:id="rId6"/>
    <p:sldId id="1370" r:id="rId7"/>
    <p:sldId id="1411" r:id="rId8"/>
    <p:sldId id="1612" r:id="rId9"/>
    <p:sldId id="1614" r:id="rId10"/>
    <p:sldId id="1677" r:id="rId11"/>
    <p:sldId id="1680" r:id="rId12"/>
    <p:sldId id="1682" r:id="rId13"/>
    <p:sldId id="1683" r:id="rId14"/>
    <p:sldId id="1684" r:id="rId15"/>
    <p:sldId id="1685" r:id="rId16"/>
    <p:sldId id="1686" r:id="rId17"/>
    <p:sldId id="1687" r:id="rId18"/>
    <p:sldId id="1688" r:id="rId19"/>
    <p:sldId id="1689" r:id="rId20"/>
    <p:sldId id="1690" r:id="rId21"/>
    <p:sldId id="1691" r:id="rId22"/>
    <p:sldId id="1692" r:id="rId23"/>
    <p:sldId id="1045" r:id="rId24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99FF"/>
    <a:srgbClr val="9900CC"/>
    <a:srgbClr val="FFFFFF"/>
    <a:srgbClr val="FFCCFF"/>
    <a:srgbClr val="FF00FF"/>
    <a:srgbClr val="99FF99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3197" autoAdjust="0"/>
    <p:restoredTop sz="94677" autoAdjust="0"/>
  </p:normalViewPr>
  <p:slideViewPr>
    <p:cSldViewPr>
      <p:cViewPr>
        <p:scale>
          <a:sx n="56" d="100"/>
          <a:sy n="56" d="100"/>
        </p:scale>
        <p:origin x="1220" y="2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常年期第二十八主日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FF00"/>
                </a:solidFill>
                <a:ea typeface="華康儷中黑" panose="020B0509000000000000" pitchFamily="49" charset="-120"/>
              </a:rPr>
              <a:t>忘了感恩</a:t>
            </a:r>
            <a:endParaRPr lang="en-US" altLang="zh-TW" sz="60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列下</a:t>
            </a: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5:14-17</a:t>
            </a: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HK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弟</a:t>
            </a:r>
            <a:r>
              <a:rPr lang="zh-TW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後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2:8-13 ;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17:11-19)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2991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4A926B-582A-4828-A674-9BCDE59C37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納阿曼便下去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按照天主的人的話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在約但河裡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浸了七次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他的肌肉就復原了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如同嬰兒的肌肉一樣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完全潔淨了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聽天主的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才能治好痳瘋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Aft>
                <a:spcPts val="1200"/>
              </a:spcAft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先知不接受酬謝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僕人卻貪財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和今天發疫症財和戰爭財的現象相似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zh-TW" sz="3600" kern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現在你既然收下銀子</a:t>
            </a:r>
            <a:r>
              <a:rPr lang="en-US" altLang="zh-TW" sz="3600" kern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,</a:t>
            </a:r>
            <a:r>
              <a:rPr lang="zh-TW" altLang="zh-TW" sz="3600" kern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自然也可以買衣服</a:t>
            </a:r>
            <a:r>
              <a:rPr lang="en-US" altLang="zh-TW" sz="3600" kern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,</a:t>
            </a:r>
            <a:r>
              <a:rPr lang="zh-TW" altLang="zh-TW" sz="3600" kern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橄欖園</a:t>
            </a:r>
            <a:r>
              <a:rPr lang="en-US" altLang="zh-TW" sz="3600" kern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,</a:t>
            </a:r>
            <a:r>
              <a:rPr lang="zh-TW" altLang="zh-TW" sz="3600" kern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葡萄園</a:t>
            </a:r>
            <a:r>
              <a:rPr lang="en-US" altLang="zh-TW" sz="3600" kern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,</a:t>
            </a:r>
            <a:r>
              <a:rPr lang="zh-TW" altLang="zh-TW" sz="3600" kern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牛</a:t>
            </a:r>
            <a:r>
              <a:rPr lang="en-US" altLang="zh-TW" sz="3600" kern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,</a:t>
            </a:r>
            <a:r>
              <a:rPr lang="zh-TW" altLang="zh-TW" sz="3600" kern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羊</a:t>
            </a:r>
            <a:r>
              <a:rPr lang="en-US" altLang="zh-TW" sz="3600" kern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,</a:t>
            </a:r>
            <a:r>
              <a:rPr lang="zh-TW" altLang="zh-TW" sz="3600" kern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僕婢了</a:t>
            </a:r>
            <a:r>
              <a:rPr lang="en-US" altLang="zh-TW" sz="3600" kern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;</a:t>
            </a:r>
            <a:r>
              <a:rPr lang="zh-TW" altLang="zh-TW" sz="360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但是</a:t>
            </a:r>
            <a:r>
              <a:rPr lang="en-US" altLang="zh-TW" sz="360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,</a:t>
            </a:r>
            <a:r>
              <a:rPr lang="zh-TW" altLang="zh-TW" sz="360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納阿曼的癲病也要附在你身上和你的後裔身上</a:t>
            </a:r>
            <a:r>
              <a:rPr lang="en-US" altLang="zh-TW" sz="360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,</a:t>
            </a:r>
            <a:r>
              <a:rPr lang="zh-TW" altLang="zh-TW" sz="360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直到永遠</a:t>
            </a:r>
            <a:r>
              <a:rPr lang="en-US" altLang="zh-TW" sz="36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新細明體" panose="02020500000000000000" pitchFamily="18" charset="-120"/>
              </a:rPr>
              <a:t>.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896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4A926B-582A-4828-A674-9BCDE59C37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如果我們與他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同死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也必與他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同生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如果我們堅忍到底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也必與他一同為王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如果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我們不忠信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他仍然是信實的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因為他不能否認自己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同死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是同生的必要條件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堅忍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到底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才能與主一同為王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我們不忠信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他仍然是信實的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:100%;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他宣講的天國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始於足下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必要完成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全人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身心靈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整個教會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立刻參與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21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4A926B-582A-4828-A674-9BCDE59C37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潔淨了的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不是十個人嗎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那九個人在那裡呢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除了這個外邦人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就沒有別人回來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歸光榮於天主嗎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唯一的感恩者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外邦人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不配得恩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所以感恩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耶穌欣賞外邦人的例子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外邦婦人為附魔女兒求耶穌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吃桌上掉下來的碎屑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慈善的撒瑪黎雅人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十字架下的百夫長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這人真是天主子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外邦人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天主愛人</a:t>
            </a:r>
            <a:r>
              <a:rPr lang="en-US" altLang="zh-TW" sz="3600" dirty="0">
                <a:solidFill>
                  <a:srgbClr val="00FF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華康中黑體" panose="020B0509000000000000" pitchFamily="49" charset="-120"/>
              </a:rPr>
              <a:t>—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天國頌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不分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彼此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政制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?)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076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AE97FDB-C9DB-43C8-85AA-2EC04B953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我們為什麼會忘記感恩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因為我們是走在一條「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不知感恩的路上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所以聖教宗若望保祿才提醒我們要「由錯誤的道路走出來」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換上一條「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感恩之路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Why do we forget about Thanksgiving</a:t>
            </a:r>
            <a:r>
              <a:rPr lang="zh-TW" altLang="en-US" sz="3600" dirty="0">
                <a:ea typeface="華康儷中黑" panose="020B0509000000000000" pitchFamily="49" charset="-120"/>
              </a:rPr>
              <a:t>？</a:t>
            </a:r>
            <a:r>
              <a:rPr lang="en-US" altLang="zh-TW" sz="3600" dirty="0">
                <a:ea typeface="華康儷中黑" panose="020B0509000000000000" pitchFamily="49" charset="-120"/>
              </a:rPr>
              <a:t>Because we are on a path that does not know gratitude. That is why St Pope John Paul once reminded us “to get out of the erroneous path” and get on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 “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a path of Thanksgiving</a:t>
            </a:r>
            <a:r>
              <a:rPr lang="en-US" altLang="zh-TW" sz="3600" dirty="0">
                <a:ea typeface="華康儷中黑" panose="020B0509000000000000" pitchFamily="49" charset="-12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87014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AE97FDB-C9DB-43C8-85AA-2EC04B953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感恩是基督徒的最重要特質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我們的彌撒叫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感恩祭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我們要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事事感恩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連強調做補贖的四旬齋期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也有一個「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喜樂主日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表達我們的感恩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Thanksgiving is the most important characteristic of Christians, for this, our Mass is called a thanksgiving offering. Christians must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give thanks in all things</a:t>
            </a:r>
            <a:r>
              <a:rPr lang="en-US" altLang="zh-TW" sz="3600" dirty="0">
                <a:ea typeface="華康儷中黑" panose="020B0509000000000000" pitchFamily="49" charset="-120"/>
              </a:rPr>
              <a:t>. Even in the Lenten season, which has its focus on penance, one Sunday is designated as a Joyful Sunday on which we express our thankfulness.</a:t>
            </a:r>
          </a:p>
        </p:txBody>
      </p:sp>
    </p:spTree>
    <p:extLst>
      <p:ext uri="{BB962C8B-B14F-4D97-AF65-F5344CB8AC3E}">
        <p14:creationId xmlns:p14="http://schemas.microsoft.com/office/powerpoint/2010/main" val="1016449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AE97FDB-C9DB-43C8-85AA-2EC04B953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不感恩已是今日人們的常見心態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我們隨隨便便就會憤怒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鬥爭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不滿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不知足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滿身滿口怨氣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好像全世界都負了我們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欠了我們</a:t>
            </a:r>
            <a:r>
              <a:rPr lang="zh-TW" altLang="en-US" sz="4000" dirty="0">
                <a:ea typeface="華康儷中黑" panose="020B0509000000000000" pitchFamily="49" charset="-120"/>
              </a:rPr>
              <a:t>似的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Thanksgiving is no longer the mental disposition for people nowadays;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we get anger easily, we fight, we are unhappy and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discontented</a:t>
            </a:r>
            <a:r>
              <a:rPr lang="en-US" altLang="zh-TW" sz="4000" dirty="0">
                <a:ea typeface="華康儷中黑" panose="020B0509000000000000" pitchFamily="49" charset="-120"/>
              </a:rPr>
              <a:t>, our physical behavior and speech exude resentment as if the whole world owes us.</a:t>
            </a:r>
          </a:p>
        </p:txBody>
      </p:sp>
    </p:spTree>
    <p:extLst>
      <p:ext uri="{BB962C8B-B14F-4D97-AF65-F5344CB8AC3E}">
        <p14:creationId xmlns:p14="http://schemas.microsoft.com/office/powerpoint/2010/main" val="1044722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AE97FDB-C9DB-43C8-85AA-2EC04B953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更甚的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是我們以恩典為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理所當然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認為這些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都是我們的應得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沒什麼好感恩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老豆養仔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仔養仔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何須感謝父母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警察和政府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都有責任保護我們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更無須感恩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Worse, we take the grace of God for granted believing it a matter of right, and therefore we have nothing to be thankful for. 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A father brings up his son, and his son brings up his son</a:t>
            </a:r>
            <a:r>
              <a:rPr lang="en-US" altLang="zh-TW" sz="3600" dirty="0">
                <a:ea typeface="華康儷中黑" panose="020B0509000000000000" pitchFamily="49" charset="-120"/>
              </a:rPr>
              <a:t>, why then should children be grateful to their parents? Likewise, Do the police and the government not have the duty to protect us? 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So all the less reason for being grateful.</a:t>
            </a:r>
          </a:p>
        </p:txBody>
      </p:sp>
    </p:spTree>
    <p:extLst>
      <p:ext uri="{BB962C8B-B14F-4D97-AF65-F5344CB8AC3E}">
        <p14:creationId xmlns:p14="http://schemas.microsoft.com/office/powerpoint/2010/main" val="3665541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AE97FDB-C9DB-43C8-85AA-2EC04B953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享受慣了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自然不會感恩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連享受的程度達不到我們的要求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我們也會抱怨一番。原本「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吸風飲露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亦可以飽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</a:rPr>
              <a:t>蟬</a:t>
            </a:r>
            <a:r>
              <a:rPr lang="en-US" altLang="zh-TW" sz="3600" dirty="0">
                <a:ea typeface="華康儷中黑" panose="020B0509000000000000" pitchFamily="49" charset="-120"/>
              </a:rPr>
              <a:t>),</a:t>
            </a:r>
            <a:r>
              <a:rPr lang="zh-TW" altLang="en-US" sz="3600" dirty="0">
                <a:ea typeface="華康儷中黑" panose="020B0509000000000000" pitchFamily="49" charset="-120"/>
              </a:rPr>
              <a:t>但我們就是「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日食萬牛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尚怒鼎小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百分百的貪得無厭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People who get used to privilege do not naturally feel grateful; they complain when their expectations are not met.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Cicadas</a:t>
            </a:r>
            <a:r>
              <a:rPr lang="en-US" altLang="zh-TW" sz="3600" dirty="0">
                <a:ea typeface="華康儷中黑" panose="020B0509000000000000" pitchFamily="49" charset="-120"/>
              </a:rPr>
              <a:t> are content on mere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wind and dew</a:t>
            </a:r>
            <a:r>
              <a:rPr lang="en-US" altLang="zh-TW" sz="3600" dirty="0">
                <a:ea typeface="華康儷中黑" panose="020B0509000000000000" pitchFamily="49" charset="-120"/>
              </a:rPr>
              <a:t>, yet we complain about  “the 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cauldron</a:t>
            </a:r>
            <a:r>
              <a:rPr lang="en-US" altLang="zh-TW" sz="3600" dirty="0">
                <a:ea typeface="華康儷中黑" panose="020B0509000000000000" pitchFamily="49" charset="-120"/>
              </a:rPr>
              <a:t> being too small to hold ten thousand cows that are needed to feed our daily appetite”.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Such is the excess of our greed.</a:t>
            </a:r>
          </a:p>
        </p:txBody>
      </p:sp>
    </p:spTree>
    <p:extLst>
      <p:ext uri="{BB962C8B-B14F-4D97-AF65-F5344CB8AC3E}">
        <p14:creationId xmlns:p14="http://schemas.microsoft.com/office/powerpoint/2010/main" val="3723524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AE97FDB-C9DB-43C8-85AA-2EC04B953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不知感恩的人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也會不知危機將至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所以才有「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商女不知亡國恨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隔江猶唱後庭花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的無知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與醉生夢死的痴迷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People who are ungrateful are unaware of imminent crises, hence the poem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“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Ladies of pleasure singing in their courtyard across the lake,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unaware of the woe befalling their perishing nation</a:t>
            </a:r>
            <a:r>
              <a:rPr lang="en-US" altLang="zh-TW" sz="4000" dirty="0">
                <a:ea typeface="華康儷中黑" panose="020B0509000000000000" pitchFamily="49" charset="-120"/>
              </a:rPr>
              <a:t>”.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Such ignorance stems from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excessive indulgence.</a:t>
            </a:r>
          </a:p>
        </p:txBody>
      </p:sp>
    </p:spTree>
    <p:extLst>
      <p:ext uri="{BB962C8B-B14F-4D97-AF65-F5344CB8AC3E}">
        <p14:creationId xmlns:p14="http://schemas.microsoft.com/office/powerpoint/2010/main" val="2252140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AE97FDB-C9DB-43C8-85AA-2EC04B953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走在感恩路上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我們要學會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數算恩典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傳統的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五謝經</a:t>
            </a:r>
            <a:r>
              <a:rPr lang="zh-TW" altLang="en-US" sz="3600" dirty="0">
                <a:ea typeface="華康儷中黑" panose="020B0509000000000000" pitchFamily="49" charset="-120"/>
              </a:rPr>
              <a:t>」正好表明這點</a:t>
            </a:r>
            <a:r>
              <a:rPr lang="en-US" altLang="zh-TW" sz="3600" dirty="0">
                <a:ea typeface="華康儷中黑" panose="020B0509000000000000" pitchFamily="49" charset="-120"/>
              </a:rPr>
              <a:t>: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1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謝天主生養照顧之恩</a:t>
            </a:r>
            <a:r>
              <a:rPr lang="en-US" altLang="zh-TW" sz="3600" dirty="0">
                <a:ea typeface="華康儷中黑" panose="020B0509000000000000" pitchFamily="49" charset="-120"/>
              </a:rPr>
              <a:t>;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2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降生救贖之恩</a:t>
            </a:r>
            <a:r>
              <a:rPr lang="en-US" altLang="zh-TW" sz="3600" dirty="0">
                <a:ea typeface="華康儷中黑" panose="020B0509000000000000" pitchFamily="49" charset="-120"/>
              </a:rPr>
              <a:t>;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3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赦罪賜寵之恩</a:t>
            </a:r>
            <a:r>
              <a:rPr lang="en-US" altLang="zh-TW" sz="3600" dirty="0">
                <a:ea typeface="華康儷中黑" panose="020B0509000000000000" pitchFamily="49" charset="-120"/>
              </a:rPr>
              <a:t>;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4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進教升天之恩</a:t>
            </a:r>
            <a:r>
              <a:rPr lang="en-US" altLang="zh-TW" sz="3600" dirty="0">
                <a:ea typeface="華康儷中黑" panose="020B0509000000000000" pitchFamily="49" charset="-120"/>
              </a:rPr>
              <a:t>;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5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自生至今無數之恩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To be able to walk on the path of thanksgiving, we must learn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to count our blessings</a:t>
            </a:r>
            <a:r>
              <a:rPr lang="en-US" altLang="zh-TW" sz="3600" dirty="0">
                <a:ea typeface="華康儷中黑" panose="020B0509000000000000" pitchFamily="49" charset="-120"/>
              </a:rPr>
              <a:t>, and the traditional prayer “The Five Thanks”: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1</a:t>
            </a:r>
            <a:r>
              <a:rPr lang="en-US" altLang="zh-TW" sz="3600" dirty="0">
                <a:ea typeface="華康儷中黑" panose="020B0509000000000000" pitchFamily="49" charset="-120"/>
              </a:rPr>
              <a:t>.I thank God for the grace of nurture and care;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2</a:t>
            </a:r>
            <a:r>
              <a:rPr lang="en-US" altLang="zh-TW" sz="3600" dirty="0">
                <a:ea typeface="華康儷中黑" panose="020B0509000000000000" pitchFamily="49" charset="-120"/>
              </a:rPr>
              <a:t>.for the grace of redemption;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3</a:t>
            </a:r>
            <a:r>
              <a:rPr lang="en-US" altLang="zh-TW" sz="3600" dirty="0">
                <a:ea typeface="華康儷中黑" panose="020B0509000000000000" pitchFamily="49" charset="-120"/>
              </a:rPr>
              <a:t>.for His forgiveness of sins and grace;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4</a:t>
            </a:r>
            <a:r>
              <a:rPr lang="en-US" altLang="zh-TW" sz="3600" dirty="0">
                <a:ea typeface="華康儷中黑" panose="020B0509000000000000" pitchFamily="49" charset="-120"/>
              </a:rPr>
              <a:t>.for giving me the gift of teaching and leading me to heaven; 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5</a:t>
            </a:r>
            <a:r>
              <a:rPr lang="en-US" altLang="zh-TW" sz="3600" dirty="0">
                <a:ea typeface="華康儷中黑" panose="020B0509000000000000" pitchFamily="49" charset="-120"/>
              </a:rPr>
              <a:t>.for His countless graces since birth.</a:t>
            </a:r>
          </a:p>
        </p:txBody>
      </p:sp>
    </p:spTree>
    <p:extLst>
      <p:ext uri="{BB962C8B-B14F-4D97-AF65-F5344CB8AC3E}">
        <p14:creationId xmlns:p14="http://schemas.microsoft.com/office/powerpoint/2010/main" val="241520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08504" cy="6813376"/>
          </a:xfrm>
        </p:spPr>
        <p:txBody>
          <a:bodyPr/>
          <a:lstStyle/>
          <a:p>
            <a:pPr marL="0" indent="0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恭讀列王紀下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5:14-17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納阿曼便下去，按照天主的人的話，在約但河裡，浸了七次；他的肌肉就復原了，如同嬰兒的肌肉一樣，完全潔淨了。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納阿曼於是同他的全體隨員，再回到天主的人那裡，站在天主的人面前說：「現在我確實知道：全世界只在以色列有天主。現在，請你收下你僕人的禮物吧！」</a:t>
            </a:r>
            <a:endParaRPr lang="zh-TW" altLang="en-US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207598" y="6271155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AE97FDB-C9DB-43C8-85AA-2EC04B953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即使你活得困苦貧乏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也有感恩的理由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至少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太陽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空氣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水分</a:t>
            </a:r>
            <a:r>
              <a:rPr lang="en-US" altLang="zh-TW" sz="3600" dirty="0">
                <a:ea typeface="華康儷中黑" panose="020B0509000000000000" pitchFamily="49" charset="-120"/>
              </a:rPr>
              <a:t>, </a:t>
            </a:r>
            <a:r>
              <a:rPr lang="zh-TW" altLang="en-US" sz="3600" dirty="0">
                <a:ea typeface="華康儷中黑" panose="020B0509000000000000" pitchFamily="49" charset="-120"/>
              </a:rPr>
              <a:t>山川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草木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或者是大地的承載</a:t>
            </a:r>
            <a:r>
              <a:rPr lang="en-US" altLang="zh-TW" sz="3600" dirty="0">
                <a:ea typeface="華康儷中黑" panose="020B0509000000000000" pitchFamily="49" charset="-120"/>
              </a:rPr>
              <a:t>, </a:t>
            </a:r>
            <a:r>
              <a:rPr lang="zh-TW" altLang="en-US" sz="3600" dirty="0">
                <a:ea typeface="華康儷中黑" panose="020B0509000000000000" pitchFamily="49" charset="-120"/>
              </a:rPr>
              <a:t>社會的穩定</a:t>
            </a:r>
            <a:r>
              <a:rPr lang="en-US" altLang="zh-TW" sz="3600" dirty="0">
                <a:ea typeface="華康儷中黑" panose="020B0509000000000000" pitchFamily="49" charset="-120"/>
              </a:rPr>
              <a:t>, 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愛與互助的存在</a:t>
            </a:r>
            <a:r>
              <a:rPr lang="en-US" altLang="zh-TW" sz="3600" dirty="0">
                <a:ea typeface="華康儷中黑" panose="020B0509000000000000" pitchFamily="49" charset="-120"/>
              </a:rPr>
              <a:t>, </a:t>
            </a:r>
            <a:r>
              <a:rPr lang="zh-TW" altLang="en-US" sz="3600" dirty="0">
                <a:ea typeface="華康儷中黑" panose="020B0509000000000000" pitchFamily="49" charset="-120"/>
              </a:rPr>
              <a:t>都是恩典中的恩典</a:t>
            </a:r>
            <a:r>
              <a:rPr lang="en-US" altLang="zh-TW" sz="3600" dirty="0">
                <a:ea typeface="華康儷中黑" panose="020B0509000000000000" pitchFamily="49" charset="-120"/>
              </a:rPr>
              <a:t>, </a:t>
            </a:r>
            <a:r>
              <a:rPr lang="zh-TW" altLang="en-US" sz="3600" dirty="0">
                <a:ea typeface="華康儷中黑" panose="020B0509000000000000" pitchFamily="49" charset="-120"/>
              </a:rPr>
              <a:t>都是感恩的理由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Even when you live in dire poverty, there are still reasons to be thankful</a:t>
            </a:r>
            <a:r>
              <a:rPr lang="en-US" altLang="zh-TW" sz="3600" dirty="0">
                <a:ea typeface="華康儷中黑" panose="020B0509000000000000" pitchFamily="49" charset="-120"/>
              </a:rPr>
              <a:t>. The existence of the sun, the air, the water, the rivers and mountains, trees and plants, the earth’s ability to bear all, social stability,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love and mutual support </a:t>
            </a:r>
            <a:r>
              <a:rPr lang="en-US" altLang="zh-TW" sz="3600" dirty="0">
                <a:ea typeface="華康儷中黑" panose="020B0509000000000000" pitchFamily="49" charset="-120"/>
              </a:rPr>
              <a:t>are all graces among graces and reasons to be grateful.*</a:t>
            </a:r>
          </a:p>
        </p:txBody>
      </p:sp>
    </p:spTree>
    <p:extLst>
      <p:ext uri="{BB962C8B-B14F-4D97-AF65-F5344CB8AC3E}">
        <p14:creationId xmlns:p14="http://schemas.microsoft.com/office/powerpoint/2010/main" val="3408909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08504" cy="6813376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厄里叟回答說：「我指著我所服事的永生上主起誓：我決不接受。」納阿曼再三催促他接受，厄里叟卻堅決拒絕。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納阿曼於是說：「你既不接受，至少請你讓你的僕人，將兩隻騾子所能負荷的泥土，運回家，因為你的僕人，從此不再給別的神，只給上主，奉獻全燔祭和犧牲。」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207598" y="6271155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>
                <a:solidFill>
                  <a:srgbClr val="FFFFFF"/>
                </a:solidFill>
                <a:latin typeface="Arial"/>
                <a:ea typeface="新細明體" charset="-120"/>
              </a:rPr>
              <a:t>2/2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644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21574"/>
          </a:xfrm>
        </p:spPr>
        <p:txBody>
          <a:bodyPr/>
          <a:lstStyle/>
          <a:p>
            <a:pPr marL="0" indent="0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恭讀聖保祿宗徒致弟茂德後書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2:8-13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親愛的：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你務要記住：根據我所傳的福音，達味的後裔耶穌基督，從死者中復活了。為了這福音，我受苦，以至帶上鎖鏈，如同凶犯一樣；但是，天主的道，決束縛不住。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為此，我為蒙選的人，忍受一切，為使他們也獲得那在基督耶穌內的救恩，及永遠的光榮。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621574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這話是確實的：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如果我們與他同死，也必與他同生；如果我們堅忍到底，也必與他一同為王；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如果我們否認他，他也必要否認我們；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如果我們不忠信，他仍然是信實的，因為他不能否認自己。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02657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75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72008"/>
            <a:ext cx="9107488" cy="6519292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17:11-19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耶穌往耶路撒冷去的時候，經過撒瑪黎雅及加里肋亞中間，走進一個村莊。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有十個痳瘋病人，迎面而來，遠遠地站著。他們大聲喊說：「師父，耶穌，可憐我們吧！」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耶穌定睛一看，向他們說：「你們去，叫司祭們檢驗你們吧！」他們去的時候，便潔淨了。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02128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1/2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其中一個，看見自己痊瘉了，就回來，大聲光榮天主，並且跪伏在耶穌腳前，感謝他；那人是一個撒瑪黎雅人。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耶穌便說：「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潔淨了的，不是十個人嗎？那九個人在那裡呢？除了這個外邦人，就沒有別人回來，歸光榮於天主嗎？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耶穌於是給那人說：「起來，去吧！你的信德救了你。」</a:t>
            </a:r>
            <a:r>
              <a:rPr lang="en-US" altLang="zh-HK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endParaRPr lang="en-US" altLang="zh-HK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740352" y="5971383"/>
            <a:ext cx="12239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4995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常年期第二十八主日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FF00"/>
                </a:solidFill>
                <a:ea typeface="華康儷中黑" panose="020B0509000000000000" pitchFamily="49" charset="-120"/>
              </a:rPr>
              <a:t>忘了感恩</a:t>
            </a:r>
            <a:endParaRPr lang="en-US" altLang="zh-TW" sz="60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列下</a:t>
            </a: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5:14-17</a:t>
            </a: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HK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弟</a:t>
            </a:r>
            <a:r>
              <a:rPr lang="zh-TW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後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2:8-13 ;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17:11-19)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870786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4A926B-582A-4828-A674-9BCDE59C37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納阿曼便下去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按照天主的人的話</a:t>
            </a:r>
            <a:r>
              <a:rPr lang="en-US" altLang="zh-TW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在約但河裡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浸了七次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他的肌肉就復原了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如同嬰兒的肌肉一樣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完全潔淨了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如果我們與他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同死</a:t>
            </a:r>
            <a:r>
              <a:rPr lang="en-US" altLang="zh-TW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也必與他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同生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如果我們堅忍到底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也必與他一同為王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如果我們不忠信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他仍然是信實的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因為他不能否認自己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潔淨了的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不是十個人嗎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那九個人在那裡呢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除了這個外邦人</a:t>
            </a:r>
            <a:r>
              <a:rPr lang="en-US" altLang="zh-TW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就沒有別人回來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歸光榮於天主嗎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endParaRPr lang="zh-TW" altLang="en-US" sz="3900" dirty="0"/>
          </a:p>
        </p:txBody>
      </p:sp>
    </p:spTree>
    <p:extLst>
      <p:ext uri="{BB962C8B-B14F-4D97-AF65-F5344CB8AC3E}">
        <p14:creationId xmlns:p14="http://schemas.microsoft.com/office/powerpoint/2010/main" val="25240647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19039</TotalTime>
  <Words>2003</Words>
  <Application>Microsoft Office PowerPoint</Application>
  <PresentationFormat>如螢幕大小 (4:3)</PresentationFormat>
  <Paragraphs>96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21</vt:i4>
      </vt:variant>
    </vt:vector>
  </HeadingPairs>
  <TitlesOfParts>
    <vt:vector size="32" baseType="lpstr">
      <vt:lpstr>華康中黑體</vt:lpstr>
      <vt:lpstr>華康中黑體(P)</vt:lpstr>
      <vt:lpstr>華康正顏楷體W7</vt:lpstr>
      <vt:lpstr>華康粗黑體</vt:lpstr>
      <vt:lpstr>華康儷中黑</vt:lpstr>
      <vt:lpstr>新細明體</vt:lpstr>
      <vt:lpstr>Arial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1054</cp:revision>
  <dcterms:created xsi:type="dcterms:W3CDTF">2006-09-26T01:05:23Z</dcterms:created>
  <dcterms:modified xsi:type="dcterms:W3CDTF">2022-10-03T06:49:09Z</dcterms:modified>
</cp:coreProperties>
</file>