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960" r:id="rId3"/>
    <p:sldMasterId id="2147490032" r:id="rId4"/>
  </p:sldMasterIdLst>
  <p:notesMasterIdLst>
    <p:notesMasterId r:id="rId33"/>
  </p:notesMasterIdLst>
  <p:handoutMasterIdLst>
    <p:handoutMasterId r:id="rId34"/>
  </p:handoutMasterIdLst>
  <p:sldIdLst>
    <p:sldId id="2131" r:id="rId5"/>
    <p:sldId id="2119" r:id="rId6"/>
    <p:sldId id="2120" r:id="rId7"/>
    <p:sldId id="2122" r:id="rId8"/>
    <p:sldId id="2123" r:id="rId9"/>
    <p:sldId id="2134" r:id="rId10"/>
    <p:sldId id="2135" r:id="rId11"/>
    <p:sldId id="2140" r:id="rId12"/>
    <p:sldId id="2139" r:id="rId13"/>
    <p:sldId id="2136" r:id="rId14"/>
    <p:sldId id="2096" r:id="rId15"/>
    <p:sldId id="2141" r:id="rId16"/>
    <p:sldId id="264" r:id="rId17"/>
    <p:sldId id="260" r:id="rId18"/>
    <p:sldId id="2142" r:id="rId19"/>
    <p:sldId id="2147" r:id="rId20"/>
    <p:sldId id="2148" r:id="rId21"/>
    <p:sldId id="2149" r:id="rId22"/>
    <p:sldId id="2150" r:id="rId23"/>
    <p:sldId id="2151" r:id="rId24"/>
    <p:sldId id="2152" r:id="rId25"/>
    <p:sldId id="2153" r:id="rId26"/>
    <p:sldId id="2154" r:id="rId27"/>
    <p:sldId id="2155" r:id="rId28"/>
    <p:sldId id="2156" r:id="rId29"/>
    <p:sldId id="2157" r:id="rId30"/>
    <p:sldId id="2143" r:id="rId31"/>
    <p:sldId id="1892" r:id="rId32"/>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a:srgbClr val="FF99FF"/>
    <a:srgbClr val="FF00FF"/>
    <a:srgbClr val="660066"/>
    <a:srgbClr val="9900CC"/>
    <a:srgbClr val="00CC00"/>
    <a:srgbClr val="FFFFFF"/>
    <a:srgbClr val="99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048" autoAdjust="0"/>
    <p:restoredTop sz="93315" autoAdjust="0"/>
  </p:normalViewPr>
  <p:slideViewPr>
    <p:cSldViewPr>
      <p:cViewPr>
        <p:scale>
          <a:sx n="50" d="100"/>
          <a:sy n="50" d="100"/>
        </p:scale>
        <p:origin x="1424" y="2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6FBD419D-64CE-4550-BAA2-0242050FC719}" type="slidenum">
              <a:rPr lang="en-US" altLang="zh-TW" smtClean="0"/>
              <a:pPr/>
              <a:t>1</a:t>
            </a:fld>
            <a:endParaRPr lang="en-US" altLang="zh-TW"/>
          </a:p>
        </p:txBody>
      </p:sp>
    </p:spTree>
    <p:extLst>
      <p:ext uri="{BB962C8B-B14F-4D97-AF65-F5344CB8AC3E}">
        <p14:creationId xmlns:p14="http://schemas.microsoft.com/office/powerpoint/2010/main" val="1854510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2023/10/9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9445924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2023/10/9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1567417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4A715043-2EFE-4BA8-9E3D-276CC0900B49}" type="datetimeFigureOut">
              <a:rPr lang="zh-TW" altLang="en-US" smtClean="0"/>
              <a:t>2023/10/9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515205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4A715043-2EFE-4BA8-9E3D-276CC0900B49}" type="datetimeFigureOut">
              <a:rPr lang="zh-TW" altLang="en-US" smtClean="0"/>
              <a:t>2023/10/9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1562218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4A715043-2EFE-4BA8-9E3D-276CC0900B49}" type="datetimeFigureOut">
              <a:rPr lang="zh-TW" altLang="en-US" smtClean="0"/>
              <a:t>2023/10/9</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70805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4A715043-2EFE-4BA8-9E3D-276CC0900B49}" type="datetimeFigureOut">
              <a:rPr lang="zh-TW" altLang="en-US" smtClean="0"/>
              <a:t>2023/10/9</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644504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15043-2EFE-4BA8-9E3D-276CC0900B49}" type="datetimeFigureOut">
              <a:rPr lang="zh-TW" altLang="en-US" smtClean="0"/>
              <a:t>2023/10/9</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418054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A715043-2EFE-4BA8-9E3D-276CC0900B49}" type="datetimeFigureOut">
              <a:rPr lang="zh-TW" altLang="en-US" smtClean="0"/>
              <a:t>2023/10/9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104121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A715043-2EFE-4BA8-9E3D-276CC0900B49}" type="datetimeFigureOut">
              <a:rPr lang="zh-TW" altLang="en-US" smtClean="0"/>
              <a:t>2023/10/9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8874737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2023/10/9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445652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2023/10/9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9745153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a:extLst>
              <a:ext uri="{FF2B5EF4-FFF2-40B4-BE49-F238E27FC236}">
                <a16:creationId xmlns:a16="http://schemas.microsoft.com/office/drawing/2014/main" id="{A005477D-669A-4B37-A3A0-DBFD9F5754C8}"/>
              </a:ext>
            </a:extLst>
          </p:cNvPr>
          <p:cNvSpPr>
            <a:spLocks noGrp="1"/>
          </p:cNvSpPr>
          <p:nvPr>
            <p:ph type="dt" sz="half" idx="10"/>
          </p:nvPr>
        </p:nvSpPr>
        <p:spPr/>
        <p:txBody>
          <a:bodyPr/>
          <a:lstStyle>
            <a:lvl1pPr>
              <a:defRPr/>
            </a:lvl1pPr>
          </a:lstStyle>
          <a:p>
            <a:pPr>
              <a:defRPr/>
            </a:pPr>
            <a:fld id="{4E7C059C-0852-486C-9B2C-49EFA1523E40}" type="datetimeFigureOut">
              <a:rPr lang="zh-TW" altLang="en-US"/>
              <a:pPr>
                <a:defRPr/>
              </a:pPr>
              <a:t>2023/10/9</a:t>
            </a:fld>
            <a:endParaRPr lang="zh-TW" altLang="en-US"/>
          </a:p>
        </p:txBody>
      </p:sp>
      <p:sp>
        <p:nvSpPr>
          <p:cNvPr id="5" name="頁尾版面配置區 4">
            <a:extLst>
              <a:ext uri="{FF2B5EF4-FFF2-40B4-BE49-F238E27FC236}">
                <a16:creationId xmlns:a16="http://schemas.microsoft.com/office/drawing/2014/main" id="{CF1C2372-AE4E-4F73-99CE-97324C027FE4}"/>
              </a:ext>
            </a:extLst>
          </p:cNvPr>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a:extLst>
              <a:ext uri="{FF2B5EF4-FFF2-40B4-BE49-F238E27FC236}">
                <a16:creationId xmlns:a16="http://schemas.microsoft.com/office/drawing/2014/main" id="{D266CD66-BD7F-45CD-8BDB-983AD859B197}"/>
              </a:ext>
            </a:extLst>
          </p:cNvPr>
          <p:cNvSpPr>
            <a:spLocks noGrp="1"/>
          </p:cNvSpPr>
          <p:nvPr>
            <p:ph type="sldNum" sz="quarter" idx="12"/>
          </p:nvPr>
        </p:nvSpPr>
        <p:spPr/>
        <p:txBody>
          <a:bodyPr/>
          <a:lstStyle>
            <a:lvl1pPr>
              <a:defRPr/>
            </a:lvl1pPr>
          </a:lstStyle>
          <a:p>
            <a:fld id="{D68E3ECC-DCA2-4011-9186-FB257FDCF59C}" type="slidenum">
              <a:rPr lang="zh-TW" altLang="en-US"/>
              <a:pPr/>
              <a:t>‹#›</a:t>
            </a:fld>
            <a:endParaRPr lang="zh-TW" altLang="en-US"/>
          </a:p>
        </p:txBody>
      </p:sp>
    </p:spTree>
    <p:extLst>
      <p:ext uri="{BB962C8B-B14F-4D97-AF65-F5344CB8AC3E}">
        <p14:creationId xmlns:p14="http://schemas.microsoft.com/office/powerpoint/2010/main" val="24693729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303E603-004A-4072-A302-380EB69EEEA4}"/>
              </a:ext>
            </a:extLst>
          </p:cNvPr>
          <p:cNvSpPr>
            <a:spLocks noGrp="1"/>
          </p:cNvSpPr>
          <p:nvPr>
            <p:ph type="dt" sz="half" idx="10"/>
          </p:nvPr>
        </p:nvSpPr>
        <p:spPr/>
        <p:txBody>
          <a:bodyPr/>
          <a:lstStyle>
            <a:lvl1pPr>
              <a:defRPr/>
            </a:lvl1pPr>
          </a:lstStyle>
          <a:p>
            <a:pPr>
              <a:defRPr/>
            </a:pPr>
            <a:fld id="{4E37C4F3-7C22-4AFA-96AF-D5240BB34270}" type="datetimeFigureOut">
              <a:rPr lang="zh-TW" altLang="en-US"/>
              <a:pPr>
                <a:defRPr/>
              </a:pPr>
              <a:t>2023/10/9</a:t>
            </a:fld>
            <a:endParaRPr lang="zh-TW" altLang="en-US"/>
          </a:p>
        </p:txBody>
      </p:sp>
      <p:sp>
        <p:nvSpPr>
          <p:cNvPr id="5" name="頁尾版面配置區 4">
            <a:extLst>
              <a:ext uri="{FF2B5EF4-FFF2-40B4-BE49-F238E27FC236}">
                <a16:creationId xmlns:a16="http://schemas.microsoft.com/office/drawing/2014/main" id="{4FBCA886-A93C-487F-8D6F-A9632F9EACDC}"/>
              </a:ext>
            </a:extLst>
          </p:cNvPr>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a:extLst>
              <a:ext uri="{FF2B5EF4-FFF2-40B4-BE49-F238E27FC236}">
                <a16:creationId xmlns:a16="http://schemas.microsoft.com/office/drawing/2014/main" id="{F0332FA7-F553-4185-BBEA-FF9B5F903D81}"/>
              </a:ext>
            </a:extLst>
          </p:cNvPr>
          <p:cNvSpPr>
            <a:spLocks noGrp="1"/>
          </p:cNvSpPr>
          <p:nvPr>
            <p:ph type="sldNum" sz="quarter" idx="12"/>
          </p:nvPr>
        </p:nvSpPr>
        <p:spPr/>
        <p:txBody>
          <a:bodyPr/>
          <a:lstStyle>
            <a:lvl1pPr>
              <a:defRPr/>
            </a:lvl1pPr>
          </a:lstStyle>
          <a:p>
            <a:fld id="{0F123742-EA14-4445-B6A9-3625DF69FE7D}" type="slidenum">
              <a:rPr lang="zh-TW" altLang="en-US"/>
              <a:pPr/>
              <a:t>‹#›</a:t>
            </a:fld>
            <a:endParaRPr lang="zh-TW" altLang="en-US"/>
          </a:p>
        </p:txBody>
      </p:sp>
    </p:spTree>
    <p:extLst>
      <p:ext uri="{BB962C8B-B14F-4D97-AF65-F5344CB8AC3E}">
        <p14:creationId xmlns:p14="http://schemas.microsoft.com/office/powerpoint/2010/main" val="38914577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C42814E5-1B3F-4535-931D-C1195E0D7A5B}"/>
              </a:ext>
            </a:extLst>
          </p:cNvPr>
          <p:cNvSpPr>
            <a:spLocks noGrp="1"/>
          </p:cNvSpPr>
          <p:nvPr>
            <p:ph type="dt" sz="half" idx="10"/>
          </p:nvPr>
        </p:nvSpPr>
        <p:spPr/>
        <p:txBody>
          <a:bodyPr/>
          <a:lstStyle>
            <a:lvl1pPr>
              <a:defRPr/>
            </a:lvl1pPr>
          </a:lstStyle>
          <a:p>
            <a:pPr>
              <a:defRPr/>
            </a:pPr>
            <a:fld id="{03A29124-9CAE-4A9E-B3F5-23D72DC66CFC}" type="datetimeFigureOut">
              <a:rPr lang="zh-TW" altLang="en-US"/>
              <a:pPr>
                <a:defRPr/>
              </a:pPr>
              <a:t>2023/10/9</a:t>
            </a:fld>
            <a:endParaRPr lang="zh-TW" altLang="en-US"/>
          </a:p>
        </p:txBody>
      </p:sp>
      <p:sp>
        <p:nvSpPr>
          <p:cNvPr id="5" name="頁尾版面配置區 4">
            <a:extLst>
              <a:ext uri="{FF2B5EF4-FFF2-40B4-BE49-F238E27FC236}">
                <a16:creationId xmlns:a16="http://schemas.microsoft.com/office/drawing/2014/main" id="{C5785918-16A4-48DC-A39F-27AA7391FBAE}"/>
              </a:ext>
            </a:extLst>
          </p:cNvPr>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a:extLst>
              <a:ext uri="{FF2B5EF4-FFF2-40B4-BE49-F238E27FC236}">
                <a16:creationId xmlns:a16="http://schemas.microsoft.com/office/drawing/2014/main" id="{0BA7F982-A363-4E6A-97C1-8DDDA8BE3029}"/>
              </a:ext>
            </a:extLst>
          </p:cNvPr>
          <p:cNvSpPr>
            <a:spLocks noGrp="1"/>
          </p:cNvSpPr>
          <p:nvPr>
            <p:ph type="sldNum" sz="quarter" idx="12"/>
          </p:nvPr>
        </p:nvSpPr>
        <p:spPr/>
        <p:txBody>
          <a:bodyPr/>
          <a:lstStyle>
            <a:lvl1pPr>
              <a:defRPr/>
            </a:lvl1pPr>
          </a:lstStyle>
          <a:p>
            <a:fld id="{EE654389-4ABE-4BF0-B359-1062C3EB61B3}" type="slidenum">
              <a:rPr lang="zh-TW" altLang="en-US"/>
              <a:pPr/>
              <a:t>‹#›</a:t>
            </a:fld>
            <a:endParaRPr lang="zh-TW" altLang="en-US"/>
          </a:p>
        </p:txBody>
      </p:sp>
    </p:spTree>
    <p:extLst>
      <p:ext uri="{BB962C8B-B14F-4D97-AF65-F5344CB8AC3E}">
        <p14:creationId xmlns:p14="http://schemas.microsoft.com/office/powerpoint/2010/main" val="34333833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a:extLst>
              <a:ext uri="{FF2B5EF4-FFF2-40B4-BE49-F238E27FC236}">
                <a16:creationId xmlns:a16="http://schemas.microsoft.com/office/drawing/2014/main" id="{59C78F0E-51ED-44C8-A000-0EDAC9542C6B}"/>
              </a:ext>
            </a:extLst>
          </p:cNvPr>
          <p:cNvSpPr>
            <a:spLocks noGrp="1"/>
          </p:cNvSpPr>
          <p:nvPr>
            <p:ph type="dt" sz="half" idx="10"/>
          </p:nvPr>
        </p:nvSpPr>
        <p:spPr/>
        <p:txBody>
          <a:bodyPr/>
          <a:lstStyle>
            <a:lvl1pPr>
              <a:defRPr/>
            </a:lvl1pPr>
          </a:lstStyle>
          <a:p>
            <a:pPr>
              <a:defRPr/>
            </a:pPr>
            <a:fld id="{8F02B316-2798-4EA3-8F6A-B47EB58B1052}" type="datetimeFigureOut">
              <a:rPr lang="zh-TW" altLang="en-US"/>
              <a:pPr>
                <a:defRPr/>
              </a:pPr>
              <a:t>2023/10/9</a:t>
            </a:fld>
            <a:endParaRPr lang="zh-TW" altLang="en-US"/>
          </a:p>
        </p:txBody>
      </p:sp>
      <p:sp>
        <p:nvSpPr>
          <p:cNvPr id="6" name="頁尾版面配置區 4">
            <a:extLst>
              <a:ext uri="{FF2B5EF4-FFF2-40B4-BE49-F238E27FC236}">
                <a16:creationId xmlns:a16="http://schemas.microsoft.com/office/drawing/2014/main" id="{BEAA41DD-F780-4D6E-B582-43A9144091E7}"/>
              </a:ext>
            </a:extLst>
          </p:cNvPr>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a:extLst>
              <a:ext uri="{FF2B5EF4-FFF2-40B4-BE49-F238E27FC236}">
                <a16:creationId xmlns:a16="http://schemas.microsoft.com/office/drawing/2014/main" id="{55AD3ADF-A19E-480A-985C-E60BE823C26B}"/>
              </a:ext>
            </a:extLst>
          </p:cNvPr>
          <p:cNvSpPr>
            <a:spLocks noGrp="1"/>
          </p:cNvSpPr>
          <p:nvPr>
            <p:ph type="sldNum" sz="quarter" idx="12"/>
          </p:nvPr>
        </p:nvSpPr>
        <p:spPr/>
        <p:txBody>
          <a:bodyPr/>
          <a:lstStyle>
            <a:lvl1pPr>
              <a:defRPr/>
            </a:lvl1pPr>
          </a:lstStyle>
          <a:p>
            <a:fld id="{D3798556-44AD-40CC-81E3-BC370B865E1A}" type="slidenum">
              <a:rPr lang="zh-TW" altLang="en-US"/>
              <a:pPr/>
              <a:t>‹#›</a:t>
            </a:fld>
            <a:endParaRPr lang="zh-TW" altLang="en-US"/>
          </a:p>
        </p:txBody>
      </p:sp>
    </p:spTree>
    <p:extLst>
      <p:ext uri="{BB962C8B-B14F-4D97-AF65-F5344CB8AC3E}">
        <p14:creationId xmlns:p14="http://schemas.microsoft.com/office/powerpoint/2010/main" val="427497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a:extLst>
              <a:ext uri="{FF2B5EF4-FFF2-40B4-BE49-F238E27FC236}">
                <a16:creationId xmlns:a16="http://schemas.microsoft.com/office/drawing/2014/main" id="{AD9AF6E9-1EC3-49D9-BDBF-FA5F532AC833}"/>
              </a:ext>
            </a:extLst>
          </p:cNvPr>
          <p:cNvSpPr>
            <a:spLocks noGrp="1"/>
          </p:cNvSpPr>
          <p:nvPr>
            <p:ph type="dt" sz="half" idx="10"/>
          </p:nvPr>
        </p:nvSpPr>
        <p:spPr/>
        <p:txBody>
          <a:bodyPr/>
          <a:lstStyle>
            <a:lvl1pPr>
              <a:defRPr/>
            </a:lvl1pPr>
          </a:lstStyle>
          <a:p>
            <a:pPr>
              <a:defRPr/>
            </a:pPr>
            <a:fld id="{00AC2E19-B132-40FA-A07E-2394D9A7D9B3}" type="datetimeFigureOut">
              <a:rPr lang="zh-TW" altLang="en-US"/>
              <a:pPr>
                <a:defRPr/>
              </a:pPr>
              <a:t>2023/10/9</a:t>
            </a:fld>
            <a:endParaRPr lang="zh-TW" altLang="en-US"/>
          </a:p>
        </p:txBody>
      </p:sp>
      <p:sp>
        <p:nvSpPr>
          <p:cNvPr id="8" name="頁尾版面配置區 4">
            <a:extLst>
              <a:ext uri="{FF2B5EF4-FFF2-40B4-BE49-F238E27FC236}">
                <a16:creationId xmlns:a16="http://schemas.microsoft.com/office/drawing/2014/main" id="{CC2C76ED-1425-4733-B0FA-BD41975173D1}"/>
              </a:ext>
            </a:extLst>
          </p:cNvPr>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a:extLst>
              <a:ext uri="{FF2B5EF4-FFF2-40B4-BE49-F238E27FC236}">
                <a16:creationId xmlns:a16="http://schemas.microsoft.com/office/drawing/2014/main" id="{C943D4DB-41BB-4D1B-B849-51CD61839DF9}"/>
              </a:ext>
            </a:extLst>
          </p:cNvPr>
          <p:cNvSpPr>
            <a:spLocks noGrp="1"/>
          </p:cNvSpPr>
          <p:nvPr>
            <p:ph type="sldNum" sz="quarter" idx="12"/>
          </p:nvPr>
        </p:nvSpPr>
        <p:spPr/>
        <p:txBody>
          <a:bodyPr/>
          <a:lstStyle>
            <a:lvl1pPr>
              <a:defRPr/>
            </a:lvl1pPr>
          </a:lstStyle>
          <a:p>
            <a:fld id="{4B520FD7-9B66-423F-B775-DAFB70462404}" type="slidenum">
              <a:rPr lang="zh-TW" altLang="en-US"/>
              <a:pPr/>
              <a:t>‹#›</a:t>
            </a:fld>
            <a:endParaRPr lang="zh-TW" altLang="en-US"/>
          </a:p>
        </p:txBody>
      </p:sp>
    </p:spTree>
    <p:extLst>
      <p:ext uri="{BB962C8B-B14F-4D97-AF65-F5344CB8AC3E}">
        <p14:creationId xmlns:p14="http://schemas.microsoft.com/office/powerpoint/2010/main" val="12721602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a:extLst>
              <a:ext uri="{FF2B5EF4-FFF2-40B4-BE49-F238E27FC236}">
                <a16:creationId xmlns:a16="http://schemas.microsoft.com/office/drawing/2014/main" id="{65C69426-5F29-4377-9136-D25796D5DD8C}"/>
              </a:ext>
            </a:extLst>
          </p:cNvPr>
          <p:cNvSpPr>
            <a:spLocks noGrp="1"/>
          </p:cNvSpPr>
          <p:nvPr>
            <p:ph type="dt" sz="half" idx="10"/>
          </p:nvPr>
        </p:nvSpPr>
        <p:spPr/>
        <p:txBody>
          <a:bodyPr/>
          <a:lstStyle>
            <a:lvl1pPr>
              <a:defRPr/>
            </a:lvl1pPr>
          </a:lstStyle>
          <a:p>
            <a:pPr>
              <a:defRPr/>
            </a:pPr>
            <a:fld id="{86615A34-8E01-45D9-AA25-54B4F850451F}" type="datetimeFigureOut">
              <a:rPr lang="zh-TW" altLang="en-US"/>
              <a:pPr>
                <a:defRPr/>
              </a:pPr>
              <a:t>2023/10/9</a:t>
            </a:fld>
            <a:endParaRPr lang="zh-TW" altLang="en-US"/>
          </a:p>
        </p:txBody>
      </p:sp>
      <p:sp>
        <p:nvSpPr>
          <p:cNvPr id="4" name="頁尾版面配置區 4">
            <a:extLst>
              <a:ext uri="{FF2B5EF4-FFF2-40B4-BE49-F238E27FC236}">
                <a16:creationId xmlns:a16="http://schemas.microsoft.com/office/drawing/2014/main" id="{77941EE2-C891-46A4-AA4B-65F8A70D5034}"/>
              </a:ext>
            </a:extLst>
          </p:cNvPr>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a:extLst>
              <a:ext uri="{FF2B5EF4-FFF2-40B4-BE49-F238E27FC236}">
                <a16:creationId xmlns:a16="http://schemas.microsoft.com/office/drawing/2014/main" id="{75418F2B-19AB-498B-A3E6-44128120B2AA}"/>
              </a:ext>
            </a:extLst>
          </p:cNvPr>
          <p:cNvSpPr>
            <a:spLocks noGrp="1"/>
          </p:cNvSpPr>
          <p:nvPr>
            <p:ph type="sldNum" sz="quarter" idx="12"/>
          </p:nvPr>
        </p:nvSpPr>
        <p:spPr/>
        <p:txBody>
          <a:bodyPr/>
          <a:lstStyle>
            <a:lvl1pPr>
              <a:defRPr/>
            </a:lvl1pPr>
          </a:lstStyle>
          <a:p>
            <a:fld id="{A639468B-7BF2-4206-8DBD-900D90E046FA}" type="slidenum">
              <a:rPr lang="zh-TW" altLang="en-US"/>
              <a:pPr/>
              <a:t>‹#›</a:t>
            </a:fld>
            <a:endParaRPr lang="zh-TW" altLang="en-US"/>
          </a:p>
        </p:txBody>
      </p:sp>
    </p:spTree>
    <p:extLst>
      <p:ext uri="{BB962C8B-B14F-4D97-AF65-F5344CB8AC3E}">
        <p14:creationId xmlns:p14="http://schemas.microsoft.com/office/powerpoint/2010/main" val="5937610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a:extLst>
              <a:ext uri="{FF2B5EF4-FFF2-40B4-BE49-F238E27FC236}">
                <a16:creationId xmlns:a16="http://schemas.microsoft.com/office/drawing/2014/main" id="{420A167F-6246-4384-86C6-28C6AA8F173E}"/>
              </a:ext>
            </a:extLst>
          </p:cNvPr>
          <p:cNvSpPr>
            <a:spLocks noGrp="1"/>
          </p:cNvSpPr>
          <p:nvPr>
            <p:ph type="dt" sz="half" idx="10"/>
          </p:nvPr>
        </p:nvSpPr>
        <p:spPr/>
        <p:txBody>
          <a:bodyPr/>
          <a:lstStyle>
            <a:lvl1pPr>
              <a:defRPr/>
            </a:lvl1pPr>
          </a:lstStyle>
          <a:p>
            <a:pPr>
              <a:defRPr/>
            </a:pPr>
            <a:fld id="{8C68C3FD-D167-468C-9830-22AADFABE285}" type="datetimeFigureOut">
              <a:rPr lang="zh-TW" altLang="en-US"/>
              <a:pPr>
                <a:defRPr/>
              </a:pPr>
              <a:t>2023/10/9</a:t>
            </a:fld>
            <a:endParaRPr lang="zh-TW" altLang="en-US"/>
          </a:p>
        </p:txBody>
      </p:sp>
      <p:sp>
        <p:nvSpPr>
          <p:cNvPr id="3" name="頁尾版面配置區 4">
            <a:extLst>
              <a:ext uri="{FF2B5EF4-FFF2-40B4-BE49-F238E27FC236}">
                <a16:creationId xmlns:a16="http://schemas.microsoft.com/office/drawing/2014/main" id="{37662CCC-F5D5-442F-AB3A-C45CCFD882B4}"/>
              </a:ext>
            </a:extLst>
          </p:cNvPr>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a:extLst>
              <a:ext uri="{FF2B5EF4-FFF2-40B4-BE49-F238E27FC236}">
                <a16:creationId xmlns:a16="http://schemas.microsoft.com/office/drawing/2014/main" id="{78E3043D-4AC7-4539-A598-6C0351A8B9DC}"/>
              </a:ext>
            </a:extLst>
          </p:cNvPr>
          <p:cNvSpPr>
            <a:spLocks noGrp="1"/>
          </p:cNvSpPr>
          <p:nvPr>
            <p:ph type="sldNum" sz="quarter" idx="12"/>
          </p:nvPr>
        </p:nvSpPr>
        <p:spPr/>
        <p:txBody>
          <a:bodyPr/>
          <a:lstStyle>
            <a:lvl1pPr>
              <a:defRPr/>
            </a:lvl1pPr>
          </a:lstStyle>
          <a:p>
            <a:fld id="{CB46D321-9C50-437B-AC63-6F58A717B56C}" type="slidenum">
              <a:rPr lang="zh-TW" altLang="en-US"/>
              <a:pPr/>
              <a:t>‹#›</a:t>
            </a:fld>
            <a:endParaRPr lang="zh-TW" altLang="en-US"/>
          </a:p>
        </p:txBody>
      </p:sp>
    </p:spTree>
    <p:extLst>
      <p:ext uri="{BB962C8B-B14F-4D97-AF65-F5344CB8AC3E}">
        <p14:creationId xmlns:p14="http://schemas.microsoft.com/office/powerpoint/2010/main" val="5473328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a:extLst>
              <a:ext uri="{FF2B5EF4-FFF2-40B4-BE49-F238E27FC236}">
                <a16:creationId xmlns:a16="http://schemas.microsoft.com/office/drawing/2014/main" id="{E12D344F-F480-4D21-A53C-BCB9FFA99F31}"/>
              </a:ext>
            </a:extLst>
          </p:cNvPr>
          <p:cNvSpPr>
            <a:spLocks noGrp="1"/>
          </p:cNvSpPr>
          <p:nvPr>
            <p:ph type="dt" sz="half" idx="10"/>
          </p:nvPr>
        </p:nvSpPr>
        <p:spPr/>
        <p:txBody>
          <a:bodyPr/>
          <a:lstStyle>
            <a:lvl1pPr>
              <a:defRPr/>
            </a:lvl1pPr>
          </a:lstStyle>
          <a:p>
            <a:pPr>
              <a:defRPr/>
            </a:pPr>
            <a:fld id="{ABAA94B0-D466-448C-A092-C37B8B9C8A77}" type="datetimeFigureOut">
              <a:rPr lang="zh-TW" altLang="en-US"/>
              <a:pPr>
                <a:defRPr/>
              </a:pPr>
              <a:t>2023/10/9</a:t>
            </a:fld>
            <a:endParaRPr lang="zh-TW" altLang="en-US"/>
          </a:p>
        </p:txBody>
      </p:sp>
      <p:sp>
        <p:nvSpPr>
          <p:cNvPr id="6" name="頁尾版面配置區 4">
            <a:extLst>
              <a:ext uri="{FF2B5EF4-FFF2-40B4-BE49-F238E27FC236}">
                <a16:creationId xmlns:a16="http://schemas.microsoft.com/office/drawing/2014/main" id="{D7E785D6-5425-463B-ABE4-6BD571999A6F}"/>
              </a:ext>
            </a:extLst>
          </p:cNvPr>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a:extLst>
              <a:ext uri="{FF2B5EF4-FFF2-40B4-BE49-F238E27FC236}">
                <a16:creationId xmlns:a16="http://schemas.microsoft.com/office/drawing/2014/main" id="{BE75AD7F-9E61-4EB9-967E-694737C5D822}"/>
              </a:ext>
            </a:extLst>
          </p:cNvPr>
          <p:cNvSpPr>
            <a:spLocks noGrp="1"/>
          </p:cNvSpPr>
          <p:nvPr>
            <p:ph type="sldNum" sz="quarter" idx="12"/>
          </p:nvPr>
        </p:nvSpPr>
        <p:spPr/>
        <p:txBody>
          <a:bodyPr/>
          <a:lstStyle>
            <a:lvl1pPr>
              <a:defRPr/>
            </a:lvl1pPr>
          </a:lstStyle>
          <a:p>
            <a:fld id="{3F3F2F1E-5272-4F16-9DCA-34D829E315EE}" type="slidenum">
              <a:rPr lang="zh-TW" altLang="en-US"/>
              <a:pPr/>
              <a:t>‹#›</a:t>
            </a:fld>
            <a:endParaRPr lang="zh-TW" altLang="en-US"/>
          </a:p>
        </p:txBody>
      </p:sp>
    </p:spTree>
    <p:extLst>
      <p:ext uri="{BB962C8B-B14F-4D97-AF65-F5344CB8AC3E}">
        <p14:creationId xmlns:p14="http://schemas.microsoft.com/office/powerpoint/2010/main" val="18976551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a:extLst>
              <a:ext uri="{FF2B5EF4-FFF2-40B4-BE49-F238E27FC236}">
                <a16:creationId xmlns:a16="http://schemas.microsoft.com/office/drawing/2014/main" id="{90A7FBDE-43AE-4063-A4C5-7208AB234B03}"/>
              </a:ext>
            </a:extLst>
          </p:cNvPr>
          <p:cNvSpPr>
            <a:spLocks noGrp="1"/>
          </p:cNvSpPr>
          <p:nvPr>
            <p:ph type="dt" sz="half" idx="10"/>
          </p:nvPr>
        </p:nvSpPr>
        <p:spPr/>
        <p:txBody>
          <a:bodyPr/>
          <a:lstStyle>
            <a:lvl1pPr>
              <a:defRPr/>
            </a:lvl1pPr>
          </a:lstStyle>
          <a:p>
            <a:pPr>
              <a:defRPr/>
            </a:pPr>
            <a:fld id="{2FE0EA6C-AB68-4481-B4F7-55BD7AADAEC6}" type="datetimeFigureOut">
              <a:rPr lang="zh-TW" altLang="en-US"/>
              <a:pPr>
                <a:defRPr/>
              </a:pPr>
              <a:t>2023/10/9</a:t>
            </a:fld>
            <a:endParaRPr lang="zh-TW" altLang="en-US"/>
          </a:p>
        </p:txBody>
      </p:sp>
      <p:sp>
        <p:nvSpPr>
          <p:cNvPr id="6" name="頁尾版面配置區 4">
            <a:extLst>
              <a:ext uri="{FF2B5EF4-FFF2-40B4-BE49-F238E27FC236}">
                <a16:creationId xmlns:a16="http://schemas.microsoft.com/office/drawing/2014/main" id="{F40F28AC-1D7C-4F32-9F15-10876DBB9D2E}"/>
              </a:ext>
            </a:extLst>
          </p:cNvPr>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a:extLst>
              <a:ext uri="{FF2B5EF4-FFF2-40B4-BE49-F238E27FC236}">
                <a16:creationId xmlns:a16="http://schemas.microsoft.com/office/drawing/2014/main" id="{178111BC-D68F-47CA-B176-5537D64050E5}"/>
              </a:ext>
            </a:extLst>
          </p:cNvPr>
          <p:cNvSpPr>
            <a:spLocks noGrp="1"/>
          </p:cNvSpPr>
          <p:nvPr>
            <p:ph type="sldNum" sz="quarter" idx="12"/>
          </p:nvPr>
        </p:nvSpPr>
        <p:spPr/>
        <p:txBody>
          <a:bodyPr/>
          <a:lstStyle>
            <a:lvl1pPr>
              <a:defRPr/>
            </a:lvl1pPr>
          </a:lstStyle>
          <a:p>
            <a:fld id="{81FFAE97-68B1-41B1-9469-67102701430C}" type="slidenum">
              <a:rPr lang="zh-TW" altLang="en-US"/>
              <a:pPr/>
              <a:t>‹#›</a:t>
            </a:fld>
            <a:endParaRPr lang="zh-TW" altLang="en-US"/>
          </a:p>
        </p:txBody>
      </p:sp>
    </p:spTree>
    <p:extLst>
      <p:ext uri="{BB962C8B-B14F-4D97-AF65-F5344CB8AC3E}">
        <p14:creationId xmlns:p14="http://schemas.microsoft.com/office/powerpoint/2010/main" val="25921511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4ADF88E-73DD-4F50-BA39-54026A37DBE9}"/>
              </a:ext>
            </a:extLst>
          </p:cNvPr>
          <p:cNvSpPr>
            <a:spLocks noGrp="1"/>
          </p:cNvSpPr>
          <p:nvPr>
            <p:ph type="dt" sz="half" idx="10"/>
          </p:nvPr>
        </p:nvSpPr>
        <p:spPr/>
        <p:txBody>
          <a:bodyPr/>
          <a:lstStyle>
            <a:lvl1pPr>
              <a:defRPr/>
            </a:lvl1pPr>
          </a:lstStyle>
          <a:p>
            <a:pPr>
              <a:defRPr/>
            </a:pPr>
            <a:fld id="{4F4B43C0-ED2A-4C8B-AAD3-17141FD19455}" type="datetimeFigureOut">
              <a:rPr lang="zh-TW" altLang="en-US"/>
              <a:pPr>
                <a:defRPr/>
              </a:pPr>
              <a:t>2023/10/9</a:t>
            </a:fld>
            <a:endParaRPr lang="zh-TW" altLang="en-US"/>
          </a:p>
        </p:txBody>
      </p:sp>
      <p:sp>
        <p:nvSpPr>
          <p:cNvPr id="5" name="頁尾版面配置區 4">
            <a:extLst>
              <a:ext uri="{FF2B5EF4-FFF2-40B4-BE49-F238E27FC236}">
                <a16:creationId xmlns:a16="http://schemas.microsoft.com/office/drawing/2014/main" id="{8376FCEA-7443-4021-8974-7F4D6DD529E0}"/>
              </a:ext>
            </a:extLst>
          </p:cNvPr>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a:extLst>
              <a:ext uri="{FF2B5EF4-FFF2-40B4-BE49-F238E27FC236}">
                <a16:creationId xmlns:a16="http://schemas.microsoft.com/office/drawing/2014/main" id="{7EA7A5E4-8FF2-42AD-9E40-50D6982800B2}"/>
              </a:ext>
            </a:extLst>
          </p:cNvPr>
          <p:cNvSpPr>
            <a:spLocks noGrp="1"/>
          </p:cNvSpPr>
          <p:nvPr>
            <p:ph type="sldNum" sz="quarter" idx="12"/>
          </p:nvPr>
        </p:nvSpPr>
        <p:spPr/>
        <p:txBody>
          <a:bodyPr/>
          <a:lstStyle>
            <a:lvl1pPr>
              <a:defRPr/>
            </a:lvl1pPr>
          </a:lstStyle>
          <a:p>
            <a:fld id="{C961E4BB-15F3-435B-8658-A0FC68E88ACA}" type="slidenum">
              <a:rPr lang="zh-TW" altLang="en-US"/>
              <a:pPr/>
              <a:t>‹#›</a:t>
            </a:fld>
            <a:endParaRPr lang="zh-TW" altLang="en-US"/>
          </a:p>
        </p:txBody>
      </p:sp>
    </p:spTree>
    <p:extLst>
      <p:ext uri="{BB962C8B-B14F-4D97-AF65-F5344CB8AC3E}">
        <p14:creationId xmlns:p14="http://schemas.microsoft.com/office/powerpoint/2010/main" val="80964451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8A71E502-42BD-407D-A7C9-06DA1A4B2649}"/>
              </a:ext>
            </a:extLst>
          </p:cNvPr>
          <p:cNvSpPr>
            <a:spLocks noGrp="1"/>
          </p:cNvSpPr>
          <p:nvPr>
            <p:ph type="dt" sz="half" idx="10"/>
          </p:nvPr>
        </p:nvSpPr>
        <p:spPr/>
        <p:txBody>
          <a:bodyPr/>
          <a:lstStyle>
            <a:lvl1pPr>
              <a:defRPr/>
            </a:lvl1pPr>
          </a:lstStyle>
          <a:p>
            <a:pPr>
              <a:defRPr/>
            </a:pPr>
            <a:fld id="{DCE794DD-2B38-47E6-AF80-A647F3C1CC5F}" type="datetimeFigureOut">
              <a:rPr lang="zh-TW" altLang="en-US"/>
              <a:pPr>
                <a:defRPr/>
              </a:pPr>
              <a:t>2023/10/9</a:t>
            </a:fld>
            <a:endParaRPr lang="zh-TW" altLang="en-US"/>
          </a:p>
        </p:txBody>
      </p:sp>
      <p:sp>
        <p:nvSpPr>
          <p:cNvPr id="5" name="頁尾版面配置區 4">
            <a:extLst>
              <a:ext uri="{FF2B5EF4-FFF2-40B4-BE49-F238E27FC236}">
                <a16:creationId xmlns:a16="http://schemas.microsoft.com/office/drawing/2014/main" id="{59EE5000-075A-49A5-8226-643412083A63}"/>
              </a:ext>
            </a:extLst>
          </p:cNvPr>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a:extLst>
              <a:ext uri="{FF2B5EF4-FFF2-40B4-BE49-F238E27FC236}">
                <a16:creationId xmlns:a16="http://schemas.microsoft.com/office/drawing/2014/main" id="{57E5F0B1-FC32-475A-A734-155248EE9FFF}"/>
              </a:ext>
            </a:extLst>
          </p:cNvPr>
          <p:cNvSpPr>
            <a:spLocks noGrp="1"/>
          </p:cNvSpPr>
          <p:nvPr>
            <p:ph type="sldNum" sz="quarter" idx="12"/>
          </p:nvPr>
        </p:nvSpPr>
        <p:spPr/>
        <p:txBody>
          <a:bodyPr/>
          <a:lstStyle>
            <a:lvl1pPr>
              <a:defRPr/>
            </a:lvl1pPr>
          </a:lstStyle>
          <a:p>
            <a:fld id="{FA1BB506-49CF-4F42-A9EB-B3C15721A120}" type="slidenum">
              <a:rPr lang="zh-TW" altLang="en-US"/>
              <a:pPr/>
              <a:t>‹#›</a:t>
            </a:fld>
            <a:endParaRPr lang="zh-TW" altLang="en-US"/>
          </a:p>
        </p:txBody>
      </p:sp>
    </p:spTree>
    <p:extLst>
      <p:ext uri="{BB962C8B-B14F-4D97-AF65-F5344CB8AC3E}">
        <p14:creationId xmlns:p14="http://schemas.microsoft.com/office/powerpoint/2010/main" val="14980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15043-2EFE-4BA8-9E3D-276CC0900B49}" type="datetimeFigureOut">
              <a:rPr lang="zh-TW" altLang="en-US" smtClean="0"/>
              <a:t>2023/10/9</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598583"/>
      </p:ext>
    </p:extLst>
  </p:cSld>
  <p:clrMap bg1="lt1" tx1="dk1" bg2="lt2" tx2="dk2" accent1="accent1" accent2="accent2" accent3="accent3" accent4="accent4" accent5="accent5" accent6="accent6" hlink="hlink" folHlink="folHlink"/>
  <p:sldLayoutIdLst>
    <p:sldLayoutId id="2147489961" r:id="rId1"/>
    <p:sldLayoutId id="2147489962" r:id="rId2"/>
    <p:sldLayoutId id="2147489963" r:id="rId3"/>
    <p:sldLayoutId id="2147489964" r:id="rId4"/>
    <p:sldLayoutId id="2147489965" r:id="rId5"/>
    <p:sldLayoutId id="2147489966" r:id="rId6"/>
    <p:sldLayoutId id="2147489967" r:id="rId7"/>
    <p:sldLayoutId id="2147489968" r:id="rId8"/>
    <p:sldLayoutId id="2147489969" r:id="rId9"/>
    <p:sldLayoutId id="2147489970" r:id="rId10"/>
    <p:sldLayoutId id="21474899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a:extLst>
              <a:ext uri="{FF2B5EF4-FFF2-40B4-BE49-F238E27FC236}">
                <a16:creationId xmlns:a16="http://schemas.microsoft.com/office/drawing/2014/main" id="{3B060D4A-83C4-4966-B49E-3AC7574D478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a:extLst>
              <a:ext uri="{FF2B5EF4-FFF2-40B4-BE49-F238E27FC236}">
                <a16:creationId xmlns:a16="http://schemas.microsoft.com/office/drawing/2014/main" id="{03AA66C5-5535-4816-AB70-EDDE49B6E283}"/>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A8A6ECBF-D204-4CA1-9796-FFCF4261FDF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pPr>
              <a:defRPr/>
            </a:pPr>
            <a:fld id="{27ECB337-E2D9-4132-87A9-1DC04248BB87}" type="datetimeFigureOut">
              <a:rPr lang="zh-TW" altLang="en-US"/>
              <a:pPr>
                <a:defRPr/>
              </a:pPr>
              <a:t>2023/10/9</a:t>
            </a:fld>
            <a:endParaRPr lang="zh-TW" altLang="en-US"/>
          </a:p>
        </p:txBody>
      </p:sp>
      <p:sp>
        <p:nvSpPr>
          <p:cNvPr id="5" name="頁尾版面配置區 4">
            <a:extLst>
              <a:ext uri="{FF2B5EF4-FFF2-40B4-BE49-F238E27FC236}">
                <a16:creationId xmlns:a16="http://schemas.microsoft.com/office/drawing/2014/main" id="{0060E35E-AFB5-4038-9648-C032C52A022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投影片編號版面配置區 5">
            <a:extLst>
              <a:ext uri="{FF2B5EF4-FFF2-40B4-BE49-F238E27FC236}">
                <a16:creationId xmlns:a16="http://schemas.microsoft.com/office/drawing/2014/main" id="{F5BFAA2A-3C73-48D4-BE0E-B413F83D162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anose="020F0502020204030204" pitchFamily="34" charset="0"/>
              </a:defRPr>
            </a:lvl1pPr>
          </a:lstStyle>
          <a:p>
            <a:fld id="{59886391-FDEB-4324-92FA-A4E748636805}" type="slidenum">
              <a:rPr lang="zh-TW" altLang="en-US"/>
              <a:pPr/>
              <a:t>‹#›</a:t>
            </a:fld>
            <a:endParaRPr lang="zh-TW" altLang="en-US"/>
          </a:p>
        </p:txBody>
      </p:sp>
    </p:spTree>
    <p:extLst>
      <p:ext uri="{BB962C8B-B14F-4D97-AF65-F5344CB8AC3E}">
        <p14:creationId xmlns:p14="http://schemas.microsoft.com/office/powerpoint/2010/main" val="3650339405"/>
      </p:ext>
    </p:extLst>
  </p:cSld>
  <p:clrMap bg1="lt1" tx1="dk1" bg2="lt2" tx2="dk2" accent1="accent1" accent2="accent2" accent3="accent3" accent4="accent4" accent5="accent5" accent6="accent6" hlink="hlink" folHlink="folHlink"/>
  <p:sldLayoutIdLst>
    <p:sldLayoutId id="2147490033" r:id="rId1"/>
    <p:sldLayoutId id="2147490034" r:id="rId2"/>
    <p:sldLayoutId id="2147490035" r:id="rId3"/>
    <p:sldLayoutId id="2147490036" r:id="rId4"/>
    <p:sldLayoutId id="2147490037" r:id="rId5"/>
    <p:sldLayoutId id="2147490038" r:id="rId6"/>
    <p:sldLayoutId id="2147490039" r:id="rId7"/>
    <p:sldLayoutId id="2147490040" r:id="rId8"/>
    <p:sldLayoutId id="2147490041" r:id="rId9"/>
    <p:sldLayoutId id="2147490042" r:id="rId10"/>
    <p:sldLayoutId id="214749004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358657"/>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常年期第</a:t>
            </a:r>
            <a:r>
              <a:rPr lang="zh-HK" altLang="en-US" sz="3600" dirty="0">
                <a:solidFill>
                  <a:srgbClr val="FFFF00"/>
                </a:solidFill>
                <a:ea typeface="華康儷中黑" panose="020B0509000000000000" pitchFamily="49" charset="-120"/>
              </a:rPr>
              <a:t>二十八</a:t>
            </a:r>
            <a:r>
              <a:rPr lang="zh-TW" altLang="en-US" sz="3600" dirty="0">
                <a:solidFill>
                  <a:srgbClr val="FFFF00"/>
                </a:solidFill>
                <a:ea typeface="華康儷中黑" panose="020B0509000000000000" pitchFamily="49" charset="-120"/>
              </a:rPr>
              <a:t>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2023</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10</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15</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8000" dirty="0">
                <a:solidFill>
                  <a:srgbClr val="FFFF00"/>
                </a:solidFill>
                <a:ea typeface="華康粗黑體" panose="020B0709000000000000" pitchFamily="49" charset="-120"/>
              </a:rPr>
              <a:t>被召的多</a:t>
            </a:r>
            <a:r>
              <a:rPr lang="en-US" altLang="zh-TW" sz="8000" dirty="0">
                <a:solidFill>
                  <a:srgbClr val="FFFF00"/>
                </a:solidFill>
                <a:ea typeface="華康粗黑體" panose="020B0709000000000000" pitchFamily="49" charset="-120"/>
              </a:rPr>
              <a:t>,</a:t>
            </a:r>
            <a:r>
              <a:rPr lang="zh-TW" altLang="en-US" sz="8000" dirty="0">
                <a:solidFill>
                  <a:srgbClr val="FFFF00"/>
                </a:solidFill>
                <a:ea typeface="華康粗黑體" panose="020B0709000000000000" pitchFamily="49" charset="-120"/>
              </a:rPr>
              <a:t>被選的少</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4000" dirty="0">
                <a:solidFill>
                  <a:srgbClr val="00FF00"/>
                </a:solidFill>
                <a:ea typeface="華康粗黑體" panose="020B0709000000000000" pitchFamily="49" charset="-120"/>
              </a:rPr>
              <a:t>感恩</a:t>
            </a:r>
            <a:r>
              <a:rPr lang="en-US" altLang="zh-TW" dirty="0">
                <a:solidFill>
                  <a:srgbClr val="00FF00"/>
                </a:solidFill>
                <a:ea typeface="華康粗黑體" panose="020B0709000000000000" pitchFamily="49" charset="-120"/>
              </a:rPr>
              <a:t>=</a:t>
            </a:r>
            <a:r>
              <a:rPr lang="zh-TW" altLang="en-US" sz="2000" dirty="0">
                <a:solidFill>
                  <a:srgbClr val="00FF00"/>
                </a:solidFill>
                <a:ea typeface="華康粗黑體" panose="020B0709000000000000" pitchFamily="49" charset="-120"/>
              </a:rPr>
              <a:t>基督徒</a:t>
            </a:r>
            <a:r>
              <a:rPr lang="zh-TW" altLang="en-US" sz="3600" dirty="0">
                <a:solidFill>
                  <a:srgbClr val="00FF00"/>
                </a:solidFill>
                <a:ea typeface="華康粗黑體" panose="020B0709000000000000" pitchFamily="49" charset="-120"/>
              </a:rPr>
              <a:t>基本心態</a:t>
            </a:r>
            <a:r>
              <a:rPr lang="en-US" altLang="zh-TW" sz="3600" dirty="0">
                <a:solidFill>
                  <a:srgbClr val="FFFF00"/>
                </a:solidFill>
                <a:ea typeface="華康粗黑體" panose="020B0709000000000000" pitchFamily="49" charset="-120"/>
              </a:rPr>
              <a:t>; </a:t>
            </a:r>
            <a:r>
              <a:rPr lang="zh-TW" altLang="en-US" sz="3600" dirty="0">
                <a:solidFill>
                  <a:schemeClr val="bg1">
                    <a:lumMod val="95000"/>
                  </a:schemeClr>
                </a:solidFill>
                <a:ea typeface="華康粗黑體" panose="020B0709000000000000" pitchFamily="49" charset="-120"/>
              </a:rPr>
              <a:t>祭祀</a:t>
            </a:r>
            <a:r>
              <a:rPr lang="en-US" altLang="zh-TW" sz="3600" dirty="0">
                <a:solidFill>
                  <a:schemeClr val="bg1">
                    <a:lumMod val="95000"/>
                  </a:schemeClr>
                </a:solidFill>
                <a:ea typeface="華康粗黑體" panose="020B0709000000000000" pitchFamily="49" charset="-120"/>
              </a:rPr>
              <a:t>=</a:t>
            </a:r>
            <a:r>
              <a:rPr lang="zh-TW" altLang="en-US" sz="3600" dirty="0">
                <a:solidFill>
                  <a:schemeClr val="bg1">
                    <a:lumMod val="95000"/>
                  </a:schemeClr>
                </a:solidFill>
                <a:ea typeface="華康粗黑體" panose="020B0709000000000000" pitchFamily="49" charset="-120"/>
              </a:rPr>
              <a:t>崇拜</a:t>
            </a:r>
            <a:r>
              <a:rPr lang="en-US" altLang="zh-TW" sz="3600" dirty="0">
                <a:solidFill>
                  <a:srgbClr val="FFFF00"/>
                </a:solidFill>
                <a:ea typeface="華康粗黑體" panose="020B0709000000000000" pitchFamily="49" charset="-120"/>
              </a:rPr>
              <a:t>; </a:t>
            </a:r>
            <a:r>
              <a:rPr lang="zh-TW" altLang="en-US" sz="3600" dirty="0">
                <a:solidFill>
                  <a:srgbClr val="FFFF00"/>
                </a:solidFill>
                <a:ea typeface="華康粗黑體" panose="020B0709000000000000" pitchFamily="49" charset="-120"/>
              </a:rPr>
              <a:t>宴會</a:t>
            </a:r>
            <a:r>
              <a:rPr lang="en-US" altLang="zh-TW" sz="3600" dirty="0">
                <a:solidFill>
                  <a:srgbClr val="FFFF00"/>
                </a:solidFill>
                <a:ea typeface="華康粗黑體" panose="020B0709000000000000" pitchFamily="49" charset="-120"/>
              </a:rPr>
              <a:t>=</a:t>
            </a:r>
            <a:r>
              <a:rPr lang="zh-TW" altLang="en-US" sz="3600" dirty="0">
                <a:solidFill>
                  <a:srgbClr val="FFFF00"/>
                </a:solidFill>
                <a:ea typeface="華康粗黑體" panose="020B0709000000000000" pitchFamily="49" charset="-120"/>
              </a:rPr>
              <a:t>共融</a:t>
            </a:r>
          </a:p>
        </p:txBody>
      </p:sp>
    </p:spTree>
    <p:extLst>
      <p:ext uri="{BB962C8B-B14F-4D97-AF65-F5344CB8AC3E}">
        <p14:creationId xmlns:p14="http://schemas.microsoft.com/office/powerpoint/2010/main" val="1981810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358657"/>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常年期第二十八主日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2023</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10</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15</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8000" dirty="0">
                <a:solidFill>
                  <a:srgbClr val="FFFF00"/>
                </a:solidFill>
                <a:ea typeface="華康粗黑體" panose="020B0709000000000000" pitchFamily="49" charset="-120"/>
              </a:rPr>
              <a:t>被召的多</a:t>
            </a:r>
            <a:r>
              <a:rPr lang="en-US" altLang="zh-TW" sz="8000" dirty="0">
                <a:solidFill>
                  <a:srgbClr val="FFFF00"/>
                </a:solidFill>
                <a:ea typeface="華康粗黑體" panose="020B0709000000000000" pitchFamily="49" charset="-120"/>
              </a:rPr>
              <a:t>,</a:t>
            </a:r>
            <a:r>
              <a:rPr lang="zh-TW" altLang="en-US" sz="8000" dirty="0">
                <a:solidFill>
                  <a:srgbClr val="FFFF00"/>
                </a:solidFill>
                <a:ea typeface="華康粗黑體" panose="020B0709000000000000" pitchFamily="49" charset="-120"/>
              </a:rPr>
              <a:t>被選的少</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4000" dirty="0">
                <a:solidFill>
                  <a:srgbClr val="00FF00"/>
                </a:solidFill>
                <a:ea typeface="華康粗黑體" panose="020B0709000000000000" pitchFamily="49" charset="-120"/>
              </a:rPr>
              <a:t>感恩</a:t>
            </a:r>
            <a:r>
              <a:rPr lang="en-US" altLang="zh-TW" dirty="0">
                <a:solidFill>
                  <a:srgbClr val="00FF00"/>
                </a:solidFill>
                <a:ea typeface="華康粗黑體" panose="020B0709000000000000" pitchFamily="49" charset="-120"/>
              </a:rPr>
              <a:t>=</a:t>
            </a:r>
            <a:r>
              <a:rPr lang="zh-TW" altLang="en-US" sz="2000" dirty="0">
                <a:solidFill>
                  <a:srgbClr val="00FF00"/>
                </a:solidFill>
                <a:ea typeface="華康粗黑體" panose="020B0709000000000000" pitchFamily="49" charset="-120"/>
              </a:rPr>
              <a:t>基督徒</a:t>
            </a:r>
            <a:r>
              <a:rPr lang="zh-TW" altLang="en-US" sz="3600" dirty="0">
                <a:solidFill>
                  <a:srgbClr val="00FF00"/>
                </a:solidFill>
                <a:ea typeface="華康粗黑體" panose="020B0709000000000000" pitchFamily="49" charset="-120"/>
              </a:rPr>
              <a:t>基本心態</a:t>
            </a:r>
            <a:r>
              <a:rPr lang="en-US" altLang="zh-TW" sz="3600" dirty="0">
                <a:solidFill>
                  <a:srgbClr val="FFFF00"/>
                </a:solidFill>
                <a:ea typeface="華康粗黑體" panose="020B0709000000000000" pitchFamily="49" charset="-120"/>
              </a:rPr>
              <a:t>; </a:t>
            </a:r>
            <a:r>
              <a:rPr lang="zh-TW" altLang="en-US" sz="3600" dirty="0">
                <a:solidFill>
                  <a:schemeClr val="bg1">
                    <a:lumMod val="95000"/>
                  </a:schemeClr>
                </a:solidFill>
                <a:ea typeface="華康粗黑體" panose="020B0709000000000000" pitchFamily="49" charset="-120"/>
              </a:rPr>
              <a:t>祭祀</a:t>
            </a:r>
            <a:r>
              <a:rPr lang="en-US" altLang="zh-TW" sz="3600" dirty="0">
                <a:solidFill>
                  <a:schemeClr val="bg1">
                    <a:lumMod val="95000"/>
                  </a:schemeClr>
                </a:solidFill>
                <a:ea typeface="華康粗黑體" panose="020B0709000000000000" pitchFamily="49" charset="-120"/>
              </a:rPr>
              <a:t>=</a:t>
            </a:r>
            <a:r>
              <a:rPr lang="zh-TW" altLang="en-US" sz="3600" dirty="0">
                <a:solidFill>
                  <a:schemeClr val="bg1">
                    <a:lumMod val="95000"/>
                  </a:schemeClr>
                </a:solidFill>
                <a:ea typeface="華康粗黑體" panose="020B0709000000000000" pitchFamily="49" charset="-120"/>
              </a:rPr>
              <a:t>崇拜</a:t>
            </a:r>
            <a:r>
              <a:rPr lang="en-US" altLang="zh-TW" sz="3600" dirty="0">
                <a:solidFill>
                  <a:srgbClr val="FFFF00"/>
                </a:solidFill>
                <a:ea typeface="華康粗黑體" panose="020B0709000000000000" pitchFamily="49" charset="-120"/>
              </a:rPr>
              <a:t>; </a:t>
            </a:r>
            <a:r>
              <a:rPr lang="zh-TW" altLang="en-US" sz="3600" dirty="0">
                <a:solidFill>
                  <a:srgbClr val="FFFF00"/>
                </a:solidFill>
                <a:ea typeface="華康粗黑體" panose="020B0709000000000000" pitchFamily="49" charset="-120"/>
              </a:rPr>
              <a:t>宴會</a:t>
            </a:r>
            <a:r>
              <a:rPr lang="en-US" altLang="zh-TW" sz="3600" dirty="0">
                <a:solidFill>
                  <a:srgbClr val="FFFF00"/>
                </a:solidFill>
                <a:ea typeface="華康粗黑體" panose="020B0709000000000000" pitchFamily="49" charset="-120"/>
              </a:rPr>
              <a:t>=</a:t>
            </a:r>
            <a:r>
              <a:rPr lang="zh-TW" altLang="en-US" sz="3600" dirty="0">
                <a:solidFill>
                  <a:srgbClr val="FFFF00"/>
                </a:solidFill>
                <a:ea typeface="華康粗黑體" panose="020B0709000000000000" pitchFamily="49" charset="-120"/>
              </a:rPr>
              <a:t>共融</a:t>
            </a:r>
          </a:p>
        </p:txBody>
      </p:sp>
    </p:spTree>
    <p:extLst>
      <p:ext uri="{BB962C8B-B14F-4D97-AF65-F5344CB8AC3E}">
        <p14:creationId xmlns:p14="http://schemas.microsoft.com/office/powerpoint/2010/main" val="2436336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marL="360000" indent="-457200" eaLnBrk="1" hangingPunct="1">
              <a:spcBef>
                <a:spcPts val="0"/>
              </a:spcBef>
              <a:spcAft>
                <a:spcPts val="600"/>
              </a:spcAft>
              <a:buNone/>
            </a:pPr>
            <a:r>
              <a:rPr lang="zh-TW" altLang="en-US" sz="4000" dirty="0">
                <a:solidFill>
                  <a:schemeClr val="bg1"/>
                </a:solidFill>
                <a:ea typeface="金梅毛楷體" panose="02010609000101010101" pitchFamily="49" charset="-120"/>
                <a:cs typeface="華康中黑體" panose="020B0509000000000000" pitchFamily="49" charset="-120"/>
              </a:rPr>
              <a:t>萬軍的上主要為萬民擺設美酒佳餚的盛宴</a:t>
            </a:r>
            <a:r>
              <a:rPr lang="en-US" altLang="zh-TW" sz="4000" dirty="0">
                <a:solidFill>
                  <a:schemeClr val="bg1"/>
                </a:solidFill>
                <a:ea typeface="金梅毛楷體" panose="02010609000101010101" pitchFamily="49" charset="-120"/>
                <a:cs typeface="華康中黑體" panose="020B0509000000000000" pitchFamily="49" charset="-120"/>
              </a:rPr>
              <a:t>;</a:t>
            </a:r>
            <a:r>
              <a:rPr lang="zh-TW" altLang="en-US" sz="4000" dirty="0">
                <a:solidFill>
                  <a:schemeClr val="bg1"/>
                </a:solidFill>
                <a:ea typeface="金梅毛楷體" panose="02010609000101010101" pitchFamily="49" charset="-120"/>
                <a:cs typeface="華康中黑體" panose="020B0509000000000000" pitchFamily="49" charset="-120"/>
              </a:rPr>
              <a:t>撤除那封在萬民臉上的面帕</a:t>
            </a:r>
            <a:r>
              <a:rPr lang="en-US" altLang="zh-TW" sz="4000" dirty="0">
                <a:solidFill>
                  <a:schemeClr val="bg1"/>
                </a:solidFill>
                <a:ea typeface="金梅毛楷體" panose="02010609000101010101" pitchFamily="49" charset="-120"/>
                <a:cs typeface="華康中黑體" panose="020B0509000000000000" pitchFamily="49" charset="-120"/>
              </a:rPr>
              <a:t>.</a:t>
            </a:r>
            <a:r>
              <a:rPr lang="zh-TW" altLang="en-US" sz="4000" dirty="0">
                <a:solidFill>
                  <a:schemeClr val="bg1"/>
                </a:solidFill>
                <a:ea typeface="金梅毛楷體" panose="02010609000101010101" pitchFamily="49" charset="-120"/>
                <a:cs typeface="華康中黑體" panose="020B0509000000000000" pitchFamily="49" charset="-120"/>
              </a:rPr>
              <a:t>上主要永遠取消死亡</a:t>
            </a:r>
            <a:r>
              <a:rPr lang="en-US" altLang="zh-TW" sz="4000" dirty="0">
                <a:solidFill>
                  <a:schemeClr val="bg1"/>
                </a:solidFill>
                <a:ea typeface="金梅毛楷體" panose="02010609000101010101" pitchFamily="49" charset="-120"/>
                <a:cs typeface="華康中黑體" panose="020B0509000000000000" pitchFamily="49" charset="-120"/>
              </a:rPr>
              <a:t>.</a:t>
            </a:r>
          </a:p>
          <a:p>
            <a:pPr marL="360000" indent="-457200" eaLnBrk="1" hangingPunct="1">
              <a:spcBef>
                <a:spcPts val="0"/>
              </a:spcBef>
              <a:spcAft>
                <a:spcPts val="600"/>
              </a:spcAft>
              <a:buNone/>
            </a:pPr>
            <a:r>
              <a:rPr lang="zh-TW" altLang="en-US" sz="3800" dirty="0">
                <a:solidFill>
                  <a:srgbClr val="FFFF00"/>
                </a:solidFill>
                <a:ea typeface="華康儷中黑" panose="020B0509000000000000" pitchFamily="49" charset="-120"/>
                <a:cs typeface="華康中黑體" panose="020B0509000000000000" pitchFamily="49" charset="-120"/>
              </a:rPr>
              <a:t>萬民盛宴</a:t>
            </a:r>
            <a:r>
              <a:rPr lang="en-US" altLang="zh-TW" sz="3800" dirty="0">
                <a:solidFill>
                  <a:schemeClr val="bg1"/>
                </a:solidFill>
                <a:ea typeface="華康儷中黑" panose="020B0509000000000000" pitchFamily="49" charset="-120"/>
                <a:cs typeface="華康中黑體" panose="020B0509000000000000" pitchFamily="49" charset="-120"/>
              </a:rPr>
              <a:t>:</a:t>
            </a:r>
            <a:r>
              <a:rPr lang="zh-TW" altLang="en-US" sz="3800" dirty="0">
                <a:solidFill>
                  <a:schemeClr val="bg1"/>
                </a:solidFill>
                <a:ea typeface="華康儷中黑" panose="020B0509000000000000" pitchFamily="49" charset="-120"/>
                <a:cs typeface="華康中黑體" panose="020B0509000000000000" pitchFamily="49" charset="-120"/>
              </a:rPr>
              <a:t>天主不單是亞巴郎或以色列選民的天主</a:t>
            </a:r>
            <a:r>
              <a:rPr lang="en-US" altLang="zh-TW" sz="3800" dirty="0">
                <a:solidFill>
                  <a:schemeClr val="bg1"/>
                </a:solidFill>
                <a:ea typeface="華康儷中黑" panose="020B0509000000000000" pitchFamily="49" charset="-120"/>
                <a:cs typeface="華康中黑體" panose="020B0509000000000000" pitchFamily="49" charset="-120"/>
              </a:rPr>
              <a:t>,</a:t>
            </a:r>
            <a:r>
              <a:rPr lang="zh-TW" altLang="en-US" sz="3800" dirty="0">
                <a:solidFill>
                  <a:schemeClr val="bg1"/>
                </a:solidFill>
                <a:ea typeface="華康儷中黑" panose="020B0509000000000000" pitchFamily="49" charset="-120"/>
                <a:cs typeface="華康中黑體" panose="020B0509000000000000" pitchFamily="49" charset="-120"/>
              </a:rPr>
              <a:t>也是萬民的天主</a:t>
            </a:r>
            <a:r>
              <a:rPr lang="en-US" altLang="zh-TW" sz="3800" dirty="0">
                <a:solidFill>
                  <a:schemeClr val="bg1"/>
                </a:solidFill>
                <a:ea typeface="華康儷中黑" panose="020B0509000000000000" pitchFamily="49" charset="-120"/>
                <a:cs typeface="華康中黑體" panose="020B0509000000000000" pitchFamily="49" charset="-120"/>
              </a:rPr>
              <a:t>.</a:t>
            </a:r>
          </a:p>
          <a:p>
            <a:pPr marL="360000" indent="-457200" eaLnBrk="1" hangingPunct="1">
              <a:spcBef>
                <a:spcPts val="0"/>
              </a:spcBef>
              <a:spcAft>
                <a:spcPts val="600"/>
              </a:spcAft>
              <a:buNone/>
            </a:pPr>
            <a:r>
              <a:rPr lang="zh-TW" altLang="en-US" sz="3800" dirty="0">
                <a:solidFill>
                  <a:srgbClr val="FFFF00"/>
                </a:solidFill>
                <a:ea typeface="華康儷中黑" panose="020B0509000000000000" pitchFamily="49" charset="-120"/>
                <a:cs typeface="華康中黑體" panose="020B0509000000000000" pitchFamily="49" charset="-120"/>
              </a:rPr>
              <a:t>撤除面帕</a:t>
            </a:r>
            <a:r>
              <a:rPr lang="en-US" altLang="zh-TW" sz="3800" dirty="0">
                <a:solidFill>
                  <a:schemeClr val="bg1"/>
                </a:solidFill>
                <a:ea typeface="華康儷中黑" panose="020B0509000000000000" pitchFamily="49" charset="-120"/>
                <a:cs typeface="華康中黑體" panose="020B0509000000000000" pitchFamily="49" charset="-120"/>
              </a:rPr>
              <a:t>:</a:t>
            </a:r>
            <a:r>
              <a:rPr lang="zh-TW" altLang="en-US" sz="3800" dirty="0">
                <a:solidFill>
                  <a:schemeClr val="bg1"/>
                </a:solidFill>
                <a:ea typeface="華康儷中黑" panose="020B0509000000000000" pitchFamily="49" charset="-120"/>
                <a:cs typeface="華康中黑體" panose="020B0509000000000000" pitchFamily="49" charset="-120"/>
              </a:rPr>
              <a:t>排除一切障礙</a:t>
            </a:r>
            <a:r>
              <a:rPr lang="en-US" altLang="zh-TW" sz="3800" dirty="0">
                <a:solidFill>
                  <a:schemeClr val="bg1"/>
                </a:solidFill>
                <a:ea typeface="華康儷中黑" panose="020B0509000000000000" pitchFamily="49" charset="-120"/>
                <a:cs typeface="華康中黑體" panose="020B0509000000000000" pitchFamily="49" charset="-120"/>
              </a:rPr>
              <a:t>:</a:t>
            </a:r>
            <a:r>
              <a:rPr lang="zh-TW" altLang="en-US" sz="3800" dirty="0">
                <a:solidFill>
                  <a:schemeClr val="bg1"/>
                </a:solidFill>
                <a:ea typeface="華康儷中黑" panose="020B0509000000000000" pitchFamily="49" charset="-120"/>
                <a:cs typeface="華康中黑體" panose="020B0509000000000000" pitchFamily="49" charset="-120"/>
              </a:rPr>
              <a:t>包括政治和宗教</a:t>
            </a:r>
            <a:r>
              <a:rPr lang="en-US" altLang="zh-TW" sz="3800" dirty="0">
                <a:solidFill>
                  <a:schemeClr val="bg1"/>
                </a:solidFill>
                <a:ea typeface="華康儷中黑" panose="020B0509000000000000" pitchFamily="49" charset="-120"/>
                <a:cs typeface="華康中黑體" panose="020B0509000000000000" pitchFamily="49" charset="-120"/>
              </a:rPr>
              <a:t>.</a:t>
            </a:r>
          </a:p>
          <a:p>
            <a:pPr marL="360000" indent="-457200" eaLnBrk="1" hangingPunct="1">
              <a:spcBef>
                <a:spcPts val="0"/>
              </a:spcBef>
              <a:spcAft>
                <a:spcPts val="600"/>
              </a:spcAft>
              <a:buNone/>
            </a:pPr>
            <a:r>
              <a:rPr lang="zh-TW" altLang="en-US" sz="3800" dirty="0">
                <a:solidFill>
                  <a:schemeClr val="bg1"/>
                </a:solidFill>
                <a:ea typeface="華康儷中黑" panose="020B0509000000000000" pitchFamily="49" charset="-120"/>
                <a:cs typeface="華康中黑體" panose="020B0509000000000000" pitchFamily="49" charset="-120"/>
              </a:rPr>
              <a:t>我們的天主是</a:t>
            </a:r>
            <a:r>
              <a:rPr lang="zh-TW" altLang="en-US" sz="3800" dirty="0">
                <a:solidFill>
                  <a:srgbClr val="00FF00"/>
                </a:solidFill>
                <a:ea typeface="華康儷中黑" panose="020B0509000000000000" pitchFamily="49" charset="-120"/>
                <a:cs typeface="華康中黑體" panose="020B0509000000000000" pitchFamily="49" charset="-120"/>
              </a:rPr>
              <a:t>全維度全立體</a:t>
            </a:r>
            <a:r>
              <a:rPr lang="zh-TW" altLang="en-US" sz="3800" dirty="0">
                <a:solidFill>
                  <a:schemeClr val="bg1"/>
                </a:solidFill>
                <a:ea typeface="華康儷中黑" panose="020B0509000000000000" pitchFamily="49" charset="-120"/>
                <a:cs typeface="華康中黑體" panose="020B0509000000000000" pitchFamily="49" charset="-120"/>
              </a:rPr>
              <a:t>的天主</a:t>
            </a:r>
            <a:r>
              <a:rPr lang="en-US" altLang="zh-TW" sz="3800" dirty="0">
                <a:solidFill>
                  <a:schemeClr val="bg1"/>
                </a:solidFill>
                <a:ea typeface="華康儷中黑" panose="020B0509000000000000" pitchFamily="49" charset="-120"/>
                <a:cs typeface="華康中黑體" panose="020B0509000000000000" pitchFamily="49" charset="-120"/>
              </a:rPr>
              <a:t>,</a:t>
            </a:r>
            <a:r>
              <a:rPr lang="zh-TW" altLang="en-US" sz="3800" dirty="0">
                <a:solidFill>
                  <a:schemeClr val="bg1"/>
                </a:solidFill>
                <a:ea typeface="華康儷中黑" panose="020B0509000000000000" pitchFamily="49" charset="-120"/>
                <a:cs typeface="華康中黑體" panose="020B0509000000000000" pitchFamily="49" charset="-120"/>
              </a:rPr>
              <a:t>超越一切</a:t>
            </a:r>
            <a:r>
              <a:rPr lang="en-US" altLang="zh-TW" sz="3800" dirty="0">
                <a:solidFill>
                  <a:schemeClr val="bg1"/>
                </a:solidFill>
                <a:ea typeface="華康儷中黑" panose="020B0509000000000000" pitchFamily="49" charset="-120"/>
                <a:cs typeface="華康中黑體" panose="020B0509000000000000" pitchFamily="49" charset="-120"/>
              </a:rPr>
              <a:t>(</a:t>
            </a:r>
            <a:r>
              <a:rPr lang="en-US" altLang="zh-TW" sz="3800" dirty="0">
                <a:solidFill>
                  <a:srgbClr val="00FF00"/>
                </a:solidFill>
                <a:ea typeface="華康儷中黑" panose="020B0509000000000000" pitchFamily="49" charset="-120"/>
                <a:cs typeface="華康中黑體" panose="020B0509000000000000" pitchFamily="49" charset="-120"/>
              </a:rPr>
              <a:t>transcendent</a:t>
            </a:r>
            <a:r>
              <a:rPr lang="en-US" altLang="zh-TW" sz="3800" dirty="0">
                <a:solidFill>
                  <a:schemeClr val="bg1"/>
                </a:solidFill>
                <a:ea typeface="華康儷中黑" panose="020B0509000000000000" pitchFamily="49" charset="-120"/>
                <a:cs typeface="華康中黑體" panose="020B0509000000000000" pitchFamily="49" charset="-120"/>
              </a:rPr>
              <a:t>)</a:t>
            </a:r>
            <a:r>
              <a:rPr lang="zh-TW" altLang="en-US" sz="3800" dirty="0">
                <a:solidFill>
                  <a:schemeClr val="bg1"/>
                </a:solidFill>
                <a:ea typeface="華康儷中黑" panose="020B0509000000000000" pitchFamily="49" charset="-120"/>
                <a:cs typeface="華康中黑體" panose="020B0509000000000000" pitchFamily="49" charset="-120"/>
              </a:rPr>
              <a:t>也內在一切</a:t>
            </a:r>
            <a:r>
              <a:rPr lang="en-US" altLang="zh-TW" sz="3800" dirty="0">
                <a:solidFill>
                  <a:schemeClr val="bg1"/>
                </a:solidFill>
                <a:ea typeface="華康儷中黑" panose="020B0509000000000000" pitchFamily="49" charset="-120"/>
                <a:cs typeface="華康中黑體" panose="020B0509000000000000" pitchFamily="49" charset="-120"/>
              </a:rPr>
              <a:t>(</a:t>
            </a:r>
            <a:r>
              <a:rPr lang="en-US" altLang="zh-TW" sz="3800" dirty="0">
                <a:solidFill>
                  <a:srgbClr val="00FF00"/>
                </a:solidFill>
                <a:ea typeface="華康儷中黑" panose="020B0509000000000000" pitchFamily="49" charset="-120"/>
                <a:cs typeface="華康中黑體" panose="020B0509000000000000" pitchFamily="49" charset="-120"/>
              </a:rPr>
              <a:t>immanent</a:t>
            </a:r>
            <a:r>
              <a:rPr lang="en-US" altLang="zh-TW" sz="3800" dirty="0">
                <a:solidFill>
                  <a:schemeClr val="bg1"/>
                </a:solidFill>
                <a:ea typeface="華康儷中黑" panose="020B0509000000000000" pitchFamily="49" charset="-120"/>
                <a:cs typeface="華康中黑體" panose="020B0509000000000000" pitchFamily="49" charset="-120"/>
              </a:rPr>
              <a:t>).</a:t>
            </a:r>
            <a:r>
              <a:rPr lang="zh-TW" altLang="en-US" sz="3800" dirty="0">
                <a:solidFill>
                  <a:schemeClr val="bg1"/>
                </a:solidFill>
                <a:ea typeface="華康儷中黑" panose="020B0509000000000000" pitchFamily="49" charset="-120"/>
                <a:cs typeface="華康中黑體" panose="020B0509000000000000" pitchFamily="49" charset="-120"/>
              </a:rPr>
              <a:t>他是</a:t>
            </a:r>
            <a:r>
              <a:rPr lang="zh-TW" altLang="en-US" sz="3800" dirty="0">
                <a:solidFill>
                  <a:schemeClr val="bg1"/>
                </a:solidFill>
                <a:ea typeface="金梅毛楷體" panose="02010609000101010101" pitchFamily="49" charset="-120"/>
                <a:cs typeface="華康中黑體" panose="020B0509000000000000" pitchFamily="49" charset="-120"/>
              </a:rPr>
              <a:t>亦</a:t>
            </a:r>
            <a:r>
              <a:rPr lang="zh-TW" altLang="en-US" sz="3800" dirty="0">
                <a:solidFill>
                  <a:srgbClr val="FFFF00"/>
                </a:solidFill>
                <a:highlight>
                  <a:srgbClr val="FF0000"/>
                </a:highlight>
                <a:ea typeface="金梅毛楷體" panose="02010609000101010101" pitchFamily="49" charset="-120"/>
                <a:cs typeface="華康中黑體" panose="020B0509000000000000" pitchFamily="49" charset="-120"/>
              </a:rPr>
              <a:t>神</a:t>
            </a:r>
            <a:r>
              <a:rPr lang="en-US" altLang="zh-TW" sz="3800" dirty="0">
                <a:solidFill>
                  <a:schemeClr val="bg1"/>
                </a:solidFill>
                <a:ea typeface="金梅毛楷體" panose="02010609000101010101" pitchFamily="49" charset="-120"/>
                <a:cs typeface="華康中黑體" panose="020B0509000000000000" pitchFamily="49" charset="-120"/>
              </a:rPr>
              <a:t>,</a:t>
            </a:r>
            <a:r>
              <a:rPr lang="zh-TW" altLang="en-US" sz="3800" dirty="0">
                <a:solidFill>
                  <a:schemeClr val="bg1"/>
                </a:solidFill>
                <a:ea typeface="金梅毛楷體" panose="02010609000101010101" pitchFamily="49" charset="-120"/>
                <a:cs typeface="華康中黑體" panose="020B0509000000000000" pitchFamily="49" charset="-120"/>
              </a:rPr>
              <a:t>亦</a:t>
            </a:r>
            <a:r>
              <a:rPr lang="zh-TW" altLang="en-US" sz="3800" dirty="0">
                <a:solidFill>
                  <a:srgbClr val="FFFF00"/>
                </a:solidFill>
                <a:highlight>
                  <a:srgbClr val="FF0000"/>
                </a:highlight>
                <a:ea typeface="金梅毛楷體" panose="02010609000101010101" pitchFamily="49" charset="-120"/>
                <a:cs typeface="華康中黑體" panose="020B0509000000000000" pitchFamily="49" charset="-120"/>
              </a:rPr>
              <a:t>君</a:t>
            </a:r>
            <a:r>
              <a:rPr lang="en-US" altLang="zh-TW" sz="3800" dirty="0">
                <a:solidFill>
                  <a:schemeClr val="bg1"/>
                </a:solidFill>
                <a:ea typeface="金梅毛楷體" panose="02010609000101010101" pitchFamily="49" charset="-120"/>
                <a:cs typeface="華康中黑體" panose="020B0509000000000000" pitchFamily="49" charset="-120"/>
              </a:rPr>
              <a:t>,</a:t>
            </a:r>
            <a:r>
              <a:rPr lang="zh-TW" altLang="en-US" sz="3800" dirty="0">
                <a:solidFill>
                  <a:schemeClr val="bg1"/>
                </a:solidFill>
                <a:ea typeface="金梅毛楷體" panose="02010609000101010101" pitchFamily="49" charset="-120"/>
                <a:cs typeface="華康中黑體" panose="020B0509000000000000" pitchFamily="49" charset="-120"/>
              </a:rPr>
              <a:t>亦</a:t>
            </a:r>
            <a:r>
              <a:rPr lang="zh-TW" altLang="en-US" sz="3800" dirty="0">
                <a:solidFill>
                  <a:srgbClr val="FFFF00"/>
                </a:solidFill>
                <a:highlight>
                  <a:srgbClr val="FF0000"/>
                </a:highlight>
                <a:ea typeface="金梅毛楷體" panose="02010609000101010101" pitchFamily="49" charset="-120"/>
                <a:cs typeface="華康中黑體" panose="020B0509000000000000" pitchFamily="49" charset="-120"/>
              </a:rPr>
              <a:t>父</a:t>
            </a:r>
            <a:r>
              <a:rPr lang="en-US" altLang="zh-TW" sz="3800" dirty="0">
                <a:solidFill>
                  <a:schemeClr val="bg1"/>
                </a:solidFill>
                <a:ea typeface="金梅毛楷體" panose="02010609000101010101" pitchFamily="49" charset="-120"/>
                <a:cs typeface="華康中黑體" panose="020B0509000000000000" pitchFamily="49" charset="-120"/>
              </a:rPr>
              <a:t>,</a:t>
            </a:r>
            <a:r>
              <a:rPr lang="zh-TW" altLang="en-US" sz="3800" dirty="0">
                <a:solidFill>
                  <a:schemeClr val="bg1"/>
                </a:solidFill>
                <a:ea typeface="金梅毛楷體" panose="02010609000101010101" pitchFamily="49" charset="-120"/>
                <a:cs typeface="華康中黑體" panose="020B0509000000000000" pitchFamily="49" charset="-120"/>
              </a:rPr>
              <a:t>亦</a:t>
            </a:r>
            <a:r>
              <a:rPr lang="zh-TW" altLang="en-US" sz="3800" dirty="0">
                <a:solidFill>
                  <a:srgbClr val="FFFF00"/>
                </a:solidFill>
                <a:highlight>
                  <a:srgbClr val="FF0000"/>
                </a:highlight>
                <a:ea typeface="金梅毛楷體" panose="02010609000101010101" pitchFamily="49" charset="-120"/>
                <a:cs typeface="華康中黑體" panose="020B0509000000000000" pitchFamily="49" charset="-120"/>
              </a:rPr>
              <a:t>師</a:t>
            </a:r>
            <a:r>
              <a:rPr lang="en-US" altLang="zh-TW" sz="3800" dirty="0">
                <a:solidFill>
                  <a:schemeClr val="bg1"/>
                </a:solidFill>
                <a:ea typeface="金梅毛楷體" panose="02010609000101010101" pitchFamily="49" charset="-120"/>
                <a:cs typeface="華康中黑體" panose="020B0509000000000000" pitchFamily="49" charset="-120"/>
              </a:rPr>
              <a:t>,</a:t>
            </a:r>
            <a:r>
              <a:rPr lang="zh-TW" altLang="en-US" sz="3800" dirty="0">
                <a:solidFill>
                  <a:schemeClr val="bg1"/>
                </a:solidFill>
                <a:ea typeface="金梅毛楷體" panose="02010609000101010101" pitchFamily="49" charset="-120"/>
                <a:cs typeface="華康中黑體" panose="020B0509000000000000" pitchFamily="49" charset="-120"/>
              </a:rPr>
              <a:t>亦</a:t>
            </a:r>
            <a:r>
              <a:rPr lang="zh-TW" altLang="en-US" sz="3800" dirty="0">
                <a:solidFill>
                  <a:srgbClr val="FFFF00"/>
                </a:solidFill>
                <a:highlight>
                  <a:srgbClr val="FF0000"/>
                </a:highlight>
                <a:ea typeface="金梅毛楷體" panose="02010609000101010101" pitchFamily="49" charset="-120"/>
                <a:cs typeface="華康中黑體" panose="020B0509000000000000" pitchFamily="49" charset="-120"/>
              </a:rPr>
              <a:t>友</a:t>
            </a:r>
            <a:endParaRPr lang="en-US" altLang="zh-TW" sz="3800" dirty="0">
              <a:solidFill>
                <a:srgbClr val="FFFF00"/>
              </a:solidFill>
              <a:highlight>
                <a:srgbClr val="FF0000"/>
              </a:highlight>
              <a:ea typeface="金梅毛楷體" panose="02010609000101010101" pitchFamily="49" charset="-120"/>
              <a:cs typeface="華康中黑體" panose="020B0509000000000000" pitchFamily="49" charset="-120"/>
            </a:endParaRPr>
          </a:p>
        </p:txBody>
      </p:sp>
    </p:spTree>
    <p:extLst>
      <p:ext uri="{BB962C8B-B14F-4D97-AF65-F5344CB8AC3E}">
        <p14:creationId xmlns:p14="http://schemas.microsoft.com/office/powerpoint/2010/main" val="359628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 calcmode="lin" valueType="num">
                                      <p:cBhvr additive="base">
                                        <p:cTn id="21" dur="5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277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marL="360000" indent="-457200" eaLnBrk="1" hangingPunct="1">
              <a:spcBef>
                <a:spcPts val="0"/>
              </a:spcBef>
              <a:spcAft>
                <a:spcPts val="600"/>
              </a:spcAft>
              <a:buNone/>
            </a:pPr>
            <a:r>
              <a:rPr lang="zh-TW" altLang="en-US"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我也知道受窮</a:t>
            </a:r>
            <a:r>
              <a:rPr lang="en-US" altLang="zh-TW"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也知道享受</a:t>
            </a:r>
            <a:r>
              <a:rPr lang="en-US" altLang="zh-TW"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在各樣事上和各種境遇中</a:t>
            </a:r>
            <a:r>
              <a:rPr lang="en-US" altLang="zh-TW"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我都得到了秘訣</a:t>
            </a:r>
            <a:r>
              <a:rPr lang="en-US" altLang="zh-TW"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我依賴加強我力量的那位</a:t>
            </a:r>
            <a:r>
              <a:rPr lang="en-US" altLang="zh-TW"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能應付一切</a:t>
            </a:r>
            <a:r>
              <a:rPr lang="en-US" altLang="zh-TW"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a:t>
            </a:r>
          </a:p>
          <a:p>
            <a:pPr marL="360000" indent="-457200" eaLnBrk="1" hangingPunct="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受窮</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和</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享受</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皆宜</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君子憂道不憂貧</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eaLnBrk="1" hangingPunct="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面對得宜</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逢凶化吉</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不懂面對</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好事變壞</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eaLnBrk="1" hangingPunct="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禍兮福之所倚</a:t>
            </a:r>
            <a:r>
              <a:rPr lang="en-US" altLang="zh-TW"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福兮福之所伏</a:t>
            </a:r>
            <a:endParaRPr lang="en-US" altLang="zh-TW"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eaLnBrk="1" hangingPunct="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周樞機論青年</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不躺平</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非廢青</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eaLnBrk="1" hangingPunct="1">
              <a:spcBef>
                <a:spcPts val="0"/>
              </a:spcBef>
              <a:spcAft>
                <a:spcPts val="600"/>
              </a:spcAft>
              <a:buNone/>
            </a:pP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選</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賢</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與</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能</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不斷努力</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進修</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更上一層樓</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endParaRPr>
          </a:p>
          <a:p>
            <a:pPr marL="360000" indent="-457200" eaLnBrk="1" hangingPunct="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以鏡自照見顏容</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以史自照見吉凶</a:t>
            </a:r>
            <a:r>
              <a:rPr lang="en-US" altLang="zh-TW" sz="24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24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見後</a:t>
            </a:r>
            <a:r>
              <a:rPr lang="en-US" altLang="zh-TW" sz="24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endParaRPr lang="en-US" altLang="zh-TW" sz="24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eaLnBrk="1" hangingPunct="1">
              <a:spcBef>
                <a:spcPts val="0"/>
              </a:spcBef>
              <a:spcAft>
                <a:spcPts val="600"/>
              </a:spcAft>
              <a:buNone/>
            </a:pPr>
            <a:endParaRPr lang="en-US" altLang="zh-TW" sz="38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3044955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2770">
                                            <p:txEl>
                                              <p:pRg st="3" end="3"/>
                                            </p:txEl>
                                          </p:spTgt>
                                        </p:tgtEl>
                                        <p:attrNameLst>
                                          <p:attrName>style.visibility</p:attrName>
                                        </p:attrNameLst>
                                      </p:cBhvr>
                                      <p:to>
                                        <p:strVal val="visible"/>
                                      </p:to>
                                    </p:set>
                                    <p:animEffect transition="in" filter="fade">
                                      <p:cBhvr>
                                        <p:cTn id="19" dur="1000"/>
                                        <p:tgtEl>
                                          <p:spTgt spid="32770">
                                            <p:txEl>
                                              <p:pRg st="3" end="3"/>
                                            </p:txEl>
                                          </p:spTgt>
                                        </p:tgtEl>
                                      </p:cBhvr>
                                    </p:animEffect>
                                    <p:anim calcmode="lin" valueType="num">
                                      <p:cBhvr>
                                        <p:cTn id="20"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2770">
                                            <p:txEl>
                                              <p:pRg st="4" end="4"/>
                                            </p:txEl>
                                          </p:spTgt>
                                        </p:tgtEl>
                                        <p:attrNameLst>
                                          <p:attrName>style.visibility</p:attrName>
                                        </p:attrNameLst>
                                      </p:cBhvr>
                                      <p:to>
                                        <p:strVal val="visible"/>
                                      </p:to>
                                    </p:set>
                                    <p:animEffect transition="in" filter="fade">
                                      <p:cBhvr>
                                        <p:cTn id="26" dur="1000"/>
                                        <p:tgtEl>
                                          <p:spTgt spid="32770">
                                            <p:txEl>
                                              <p:pRg st="4" end="4"/>
                                            </p:txEl>
                                          </p:spTgt>
                                        </p:tgtEl>
                                      </p:cBhvr>
                                    </p:animEffect>
                                    <p:anim calcmode="lin" valueType="num">
                                      <p:cBhvr>
                                        <p:cTn id="27" dur="10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2770">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2770">
                                            <p:txEl>
                                              <p:pRg st="5" end="5"/>
                                            </p:txEl>
                                          </p:spTgt>
                                        </p:tgtEl>
                                        <p:attrNameLst>
                                          <p:attrName>style.visibility</p:attrName>
                                        </p:attrNameLst>
                                      </p:cBhvr>
                                      <p:to>
                                        <p:strVal val="visible"/>
                                      </p:to>
                                    </p:set>
                                    <p:animEffect transition="in" filter="fade">
                                      <p:cBhvr>
                                        <p:cTn id="31" dur="1000"/>
                                        <p:tgtEl>
                                          <p:spTgt spid="32770">
                                            <p:txEl>
                                              <p:pRg st="5" end="5"/>
                                            </p:txEl>
                                          </p:spTgt>
                                        </p:tgtEl>
                                      </p:cBhvr>
                                    </p:animEffect>
                                    <p:anim calcmode="lin" valueType="num">
                                      <p:cBhvr>
                                        <p:cTn id="32" dur="1000" fill="hold"/>
                                        <p:tgtEl>
                                          <p:spTgt spid="32770">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277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2770">
                                            <p:txEl>
                                              <p:pRg st="6" end="6"/>
                                            </p:txEl>
                                          </p:spTgt>
                                        </p:tgtEl>
                                        <p:attrNameLst>
                                          <p:attrName>style.visibility</p:attrName>
                                        </p:attrNameLst>
                                      </p:cBhvr>
                                      <p:to>
                                        <p:strVal val="visible"/>
                                      </p:to>
                                    </p:set>
                                    <p:anim calcmode="lin" valueType="num">
                                      <p:cBhvr additive="base">
                                        <p:cTn id="38" dur="500" fill="hold"/>
                                        <p:tgtEl>
                                          <p:spTgt spid="32770">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277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D38B30C-25B0-464E-9890-8B41B9A07ECE}"/>
              </a:ext>
            </a:extLst>
          </p:cNvPr>
          <p:cNvSpPr>
            <a:spLocks noGrp="1"/>
          </p:cNvSpPr>
          <p:nvPr>
            <p:ph type="subTitle" idx="1"/>
          </p:nvPr>
        </p:nvSpPr>
        <p:spPr>
          <a:xfrm>
            <a:off x="0" y="0"/>
            <a:ext cx="9144000" cy="6858000"/>
          </a:xfrm>
          <a:solidFill>
            <a:schemeClr val="tx1"/>
          </a:solidFill>
        </p:spPr>
        <p:txBody>
          <a:bodyPr rtlCol="0">
            <a:normAutofit/>
          </a:bodyPr>
          <a:lstStyle/>
          <a:p>
            <a:pPr eaLnBrk="1" fontAlgn="auto" hangingPunct="1">
              <a:spcAft>
                <a:spcPts val="0"/>
              </a:spcAft>
              <a:defRPr/>
            </a:pPr>
            <a:endParaRPr lang="zh-TW" altLang="en-US" dirty="0"/>
          </a:p>
        </p:txBody>
      </p:sp>
      <p:pic>
        <p:nvPicPr>
          <p:cNvPr id="27651" name="Picture 2" descr="D:\1g靈山雋語  2.4g\#靈山已上網\76永懷胡樞機.jpg">
            <a:extLst>
              <a:ext uri="{FF2B5EF4-FFF2-40B4-BE49-F238E27FC236}">
                <a16:creationId xmlns:a16="http://schemas.microsoft.com/office/drawing/2014/main" id="{6BD177D9-6773-4118-9217-DC066A343D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9088"/>
            <a:ext cx="9137650" cy="618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橢圓 1">
            <a:extLst>
              <a:ext uri="{FF2B5EF4-FFF2-40B4-BE49-F238E27FC236}">
                <a16:creationId xmlns:a16="http://schemas.microsoft.com/office/drawing/2014/main" id="{44A16782-6722-45AE-A961-93C00CE73478}"/>
              </a:ext>
            </a:extLst>
          </p:cNvPr>
          <p:cNvSpPr/>
          <p:nvPr/>
        </p:nvSpPr>
        <p:spPr>
          <a:xfrm>
            <a:off x="3965792" y="5292832"/>
            <a:ext cx="1440160" cy="864096"/>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891E856-5D30-4027-9AB3-5C0B40D75393}"/>
              </a:ext>
            </a:extLst>
          </p:cNvPr>
          <p:cNvSpPr>
            <a:spLocks noGrp="1"/>
          </p:cNvSpPr>
          <p:nvPr>
            <p:ph type="subTitle" idx="1"/>
          </p:nvPr>
        </p:nvSpPr>
        <p:spPr>
          <a:xfrm>
            <a:off x="0" y="0"/>
            <a:ext cx="9144000" cy="6858000"/>
          </a:xfrm>
          <a:solidFill>
            <a:schemeClr val="tx1"/>
          </a:solidFill>
        </p:spPr>
        <p:txBody>
          <a:bodyPr rtlCol="0">
            <a:normAutofit/>
          </a:bodyPr>
          <a:lstStyle/>
          <a:p>
            <a:pPr eaLnBrk="1" fontAlgn="auto" hangingPunct="1">
              <a:spcAft>
                <a:spcPts val="0"/>
              </a:spcAft>
              <a:defRPr/>
            </a:pPr>
            <a:endParaRPr lang="zh-TW" altLang="en-US" dirty="0"/>
          </a:p>
        </p:txBody>
      </p:sp>
      <p:pic>
        <p:nvPicPr>
          <p:cNvPr id="23555" name="Picture 2" descr="D:\1g靈山雋語  2.4g\#靈山已上網\62塞外長城1.jpg">
            <a:extLst>
              <a:ext uri="{FF2B5EF4-FFF2-40B4-BE49-F238E27FC236}">
                <a16:creationId xmlns:a16="http://schemas.microsoft.com/office/drawing/2014/main" id="{FFE67D1B-5DED-4842-B4EE-28EAC28C17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5588"/>
            <a:ext cx="9144000" cy="634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a:extLst>
              <a:ext uri="{FF2B5EF4-FFF2-40B4-BE49-F238E27FC236}">
                <a16:creationId xmlns:a16="http://schemas.microsoft.com/office/drawing/2014/main" id="{2282E9E8-238B-4CBB-9023-CD3BB7C44233}"/>
              </a:ext>
            </a:extLst>
          </p:cNvPr>
          <p:cNvSpPr/>
          <p:nvPr/>
        </p:nvSpPr>
        <p:spPr>
          <a:xfrm>
            <a:off x="291712" y="5878944"/>
            <a:ext cx="3528392" cy="50405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文字方塊 3">
            <a:extLst>
              <a:ext uri="{FF2B5EF4-FFF2-40B4-BE49-F238E27FC236}">
                <a16:creationId xmlns:a16="http://schemas.microsoft.com/office/drawing/2014/main" id="{9AD688A9-8152-4C06-8B44-8EA59BBBB4BC}"/>
              </a:ext>
            </a:extLst>
          </p:cNvPr>
          <p:cNvSpPr txBox="1"/>
          <p:nvPr/>
        </p:nvSpPr>
        <p:spPr>
          <a:xfrm rot="21428152">
            <a:off x="4067355" y="735795"/>
            <a:ext cx="5040560" cy="1908215"/>
          </a:xfrm>
          <a:prstGeom prst="rect">
            <a:avLst/>
          </a:prstGeom>
          <a:noFill/>
        </p:spPr>
        <p:txBody>
          <a:bodyPr wrap="square" rtlCol="0">
            <a:spAutoFit/>
          </a:bodyPr>
          <a:lstStyle/>
          <a:p>
            <a:pPr algn="ctr"/>
            <a:r>
              <a:rPr lang="zh-TW" altLang="en-US" sz="4000" dirty="0">
                <a:solidFill>
                  <a:srgbClr val="FF0000"/>
                </a:solidFill>
                <a:ea typeface="全真古印體" panose="02010609000101010101" pitchFamily="49" charset="-120"/>
              </a:rPr>
              <a:t>大道之行也 天下為公</a:t>
            </a:r>
            <a:endParaRPr lang="en-US" altLang="zh-TW" sz="4000" dirty="0">
              <a:solidFill>
                <a:srgbClr val="FF0000"/>
              </a:solidFill>
              <a:ea typeface="全真古印體" panose="02010609000101010101" pitchFamily="49" charset="-120"/>
            </a:endParaRPr>
          </a:p>
          <a:p>
            <a:pPr algn="ctr">
              <a:spcAft>
                <a:spcPts val="1200"/>
              </a:spcAft>
            </a:pPr>
            <a:r>
              <a:rPr lang="zh-TW" altLang="en-US" sz="4000" dirty="0">
                <a:solidFill>
                  <a:srgbClr val="FF0000"/>
                </a:solidFill>
                <a:ea typeface="全真古印體" panose="02010609000101010101" pitchFamily="49" charset="-120"/>
              </a:rPr>
              <a:t>選</a:t>
            </a:r>
            <a:r>
              <a:rPr lang="zh-TW" altLang="en-US" sz="4000" dirty="0">
                <a:solidFill>
                  <a:srgbClr val="FFFF00"/>
                </a:solidFill>
                <a:highlight>
                  <a:srgbClr val="FF0000"/>
                </a:highlight>
                <a:ea typeface="全真古印體" panose="02010609000101010101" pitchFamily="49" charset="-120"/>
              </a:rPr>
              <a:t>賢</a:t>
            </a:r>
            <a:r>
              <a:rPr lang="zh-TW" altLang="en-US" sz="4000" dirty="0">
                <a:solidFill>
                  <a:srgbClr val="FF0000"/>
                </a:solidFill>
                <a:ea typeface="全真古印體" panose="02010609000101010101" pitchFamily="49" charset="-120"/>
              </a:rPr>
              <a:t>與</a:t>
            </a:r>
            <a:r>
              <a:rPr lang="zh-TW" altLang="en-US" sz="4000" dirty="0">
                <a:solidFill>
                  <a:srgbClr val="FFFF00"/>
                </a:solidFill>
                <a:highlight>
                  <a:srgbClr val="FF0000"/>
                </a:highlight>
                <a:ea typeface="全真古印體" panose="02010609000101010101" pitchFamily="49" charset="-120"/>
              </a:rPr>
              <a:t>能</a:t>
            </a:r>
            <a:r>
              <a:rPr lang="zh-TW" altLang="en-US" sz="4000" dirty="0">
                <a:solidFill>
                  <a:srgbClr val="FF0000"/>
                </a:solidFill>
                <a:ea typeface="全真古印體" panose="02010609000101010101" pitchFamily="49" charset="-120"/>
              </a:rPr>
              <a:t> 講信修睦</a:t>
            </a:r>
            <a:endParaRPr lang="en-US" altLang="zh-TW" sz="4000" dirty="0">
              <a:solidFill>
                <a:srgbClr val="FF0000"/>
              </a:solidFill>
              <a:ea typeface="全真古印體" panose="02010609000101010101" pitchFamily="49" charset="-120"/>
            </a:endParaRPr>
          </a:p>
          <a:p>
            <a:pPr algn="ctr"/>
            <a:r>
              <a:rPr lang="zh-TW" altLang="en-US" sz="2800" dirty="0">
                <a:solidFill>
                  <a:srgbClr val="FF0000"/>
                </a:solidFill>
                <a:highlight>
                  <a:srgbClr val="FFFF00"/>
                </a:highlight>
                <a:ea typeface="全真古印體" panose="02010609000101010101" pitchFamily="49" charset="-120"/>
              </a:rPr>
              <a:t>不躺平 非廢青</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marL="360000" indent="-457200" eaLnBrk="1">
              <a:lnSpc>
                <a:spcPts val="5000"/>
              </a:lnSpc>
              <a:spcBef>
                <a:spcPts val="0"/>
              </a:spcBef>
              <a:spcAft>
                <a:spcPts val="0"/>
              </a:spcAft>
              <a:buNone/>
            </a:pPr>
            <a:r>
              <a:rPr lang="zh-TW" altLang="en-US"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凡是你們所遇到的</a:t>
            </a:r>
            <a:r>
              <a:rPr lang="en-US" altLang="zh-TW"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都請來赴婚宴</a:t>
            </a:r>
            <a:r>
              <a:rPr lang="en-US" altLang="zh-TW"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a:t>
            </a:r>
          </a:p>
          <a:p>
            <a:pPr marL="360000" indent="-457200" eaLnBrk="1">
              <a:lnSpc>
                <a:spcPts val="5000"/>
              </a:lnSpc>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所有人被邀請</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人人能成聖成賢</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eaLnBrk="1">
              <a:lnSpc>
                <a:spcPts val="5000"/>
              </a:lnSpc>
              <a:spcBef>
                <a:spcPts val="0"/>
              </a:spcBef>
              <a:spcAft>
                <a:spcPts val="0"/>
              </a:spcAft>
              <a:buNone/>
            </a:pPr>
            <a:r>
              <a:rPr lang="zh-TW" altLang="en-US"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有一個沒有穿婚宴禮服的人</a:t>
            </a:r>
            <a:r>
              <a:rPr lang="en-US" altLang="zh-TW"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便對他說</a:t>
            </a:r>
            <a:r>
              <a:rPr lang="en-US" altLang="zh-TW"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朋友</a:t>
            </a:r>
            <a:r>
              <a:rPr lang="en-US" altLang="zh-TW"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你怎麼不穿婚宴禮服？於是把他丟在外面的黑暗中</a:t>
            </a:r>
            <a:r>
              <a:rPr lang="en-US" altLang="zh-TW"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a:t>
            </a:r>
          </a:p>
          <a:p>
            <a:pPr marL="360000" indent="-457200" eaLnBrk="1">
              <a:lnSpc>
                <a:spcPts val="5000"/>
              </a:lnSpc>
              <a:spcBef>
                <a:spcPts val="0"/>
              </a:spcBef>
              <a:spcAft>
                <a:spcPts val="600"/>
              </a:spcAft>
              <a:buNone/>
            </a:pPr>
            <a:r>
              <a:rPr lang="en-US" altLang="zh-TW"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  </a:t>
            </a:r>
            <a:r>
              <a:rPr lang="en-US" altLang="zh-TW"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sym typeface="Wingdings" panose="05000000000000000000" pitchFamily="2" charset="2"/>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生活要配身份</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永生需脫胎換骨</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eaLnBrk="1">
              <a:lnSpc>
                <a:spcPts val="5000"/>
              </a:lnSpc>
              <a:spcBef>
                <a:spcPts val="0"/>
              </a:spcBef>
              <a:spcAft>
                <a:spcPts val="0"/>
              </a:spcAft>
              <a:buNone/>
            </a:pPr>
            <a:r>
              <a:rPr lang="zh-TW" altLang="en-US"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因為被召的人多</a:t>
            </a:r>
            <a:r>
              <a:rPr lang="en-US" altLang="zh-TW"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被選的人少</a:t>
            </a:r>
            <a:r>
              <a:rPr lang="en-US" altLang="zh-TW"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a:t>
            </a:r>
          </a:p>
          <a:p>
            <a:pPr marL="360000" indent="-457200" eaLnBrk="1">
              <a:lnSpc>
                <a:spcPts val="5000"/>
              </a:lnSpc>
              <a:spcBef>
                <a:spcPts val="0"/>
              </a:spcBef>
              <a:spcAft>
                <a:spcPts val="600"/>
              </a:spcAft>
              <a:buNone/>
            </a:pPr>
            <a:r>
              <a:rPr lang="en-US" altLang="zh-TW"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rPr>
              <a:t>  </a:t>
            </a:r>
            <a:r>
              <a:rPr lang="en-US" altLang="zh-TW" sz="4000" dirty="0">
                <a:solidFill>
                  <a:schemeClr val="bg1"/>
                </a:solidFill>
                <a:latin typeface="華康儷中黑" panose="020B0509000000000000" pitchFamily="49" charset="-120"/>
                <a:ea typeface="金梅毛楷體" panose="02010609000101010101" pitchFamily="49" charset="-120"/>
                <a:cs typeface="華康中黑體" panose="020B0509000000000000" pitchFamily="49" charset="-120"/>
                <a:sym typeface="Wingdings" panose="05000000000000000000" pitchFamily="2" charset="2"/>
              </a:rPr>
              <a:t></a:t>
            </a:r>
            <a:r>
              <a:rPr lang="zh-TW" altLang="en-US"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做好四句話</a:t>
            </a:r>
            <a:r>
              <a:rPr lang="en-US" altLang="zh-TW"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必得救</a:t>
            </a:r>
            <a:r>
              <a:rPr lang="en-US" altLang="zh-TW"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唸好</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每句經</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做好</a:t>
            </a:r>
            <a:br>
              <a:rPr lang="en-US" altLang="zh-TW"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b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    </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每件事</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吃好</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每口飯</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睡好</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每個覺</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just" eaLnBrk="1">
              <a:spcBef>
                <a:spcPts val="0"/>
              </a:spcBef>
              <a:spcAft>
                <a:spcPts val="600"/>
              </a:spcAft>
              <a:buNone/>
            </a:pPr>
            <a:endParaRPr lang="en-US" altLang="zh-TW" sz="4000" dirty="0">
              <a:solidFill>
                <a:schemeClr val="bg1"/>
              </a:solidFill>
              <a:ea typeface="華康儷中黑" panose="020B0509000000000000" pitchFamily="49" charset="-120"/>
            </a:endParaRPr>
          </a:p>
        </p:txBody>
      </p:sp>
    </p:spTree>
    <p:extLst>
      <p:ext uri="{BB962C8B-B14F-4D97-AF65-F5344CB8AC3E}">
        <p14:creationId xmlns:p14="http://schemas.microsoft.com/office/powerpoint/2010/main" val="111399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2" end="2"/>
                                            </p:txEl>
                                          </p:spTgt>
                                        </p:tgtEl>
                                        <p:attrNameLst>
                                          <p:attrName>style.visibility</p:attrName>
                                        </p:attrNameLst>
                                      </p:cBhvr>
                                      <p:to>
                                        <p:strVal val="visible"/>
                                      </p:to>
                                    </p:set>
                                    <p:animEffect transition="in" filter="fade">
                                      <p:cBhvr>
                                        <p:cTn id="7" dur="1000"/>
                                        <p:tgtEl>
                                          <p:spTgt spid="32770">
                                            <p:txEl>
                                              <p:pRg st="2" end="2"/>
                                            </p:txEl>
                                          </p:spTgt>
                                        </p:tgtEl>
                                      </p:cBhvr>
                                    </p:animEffect>
                                    <p:anim calcmode="lin" valueType="num">
                                      <p:cBhvr>
                                        <p:cTn id="8"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2770">
                                            <p:txEl>
                                              <p:pRg st="3" end="3"/>
                                            </p:txEl>
                                          </p:spTgt>
                                        </p:tgtEl>
                                        <p:attrNameLst>
                                          <p:attrName>style.visibility</p:attrName>
                                        </p:attrNameLst>
                                      </p:cBhvr>
                                      <p:to>
                                        <p:strVal val="visible"/>
                                      </p:to>
                                    </p:set>
                                    <p:animEffect transition="in" filter="fade">
                                      <p:cBhvr>
                                        <p:cTn id="12" dur="1000"/>
                                        <p:tgtEl>
                                          <p:spTgt spid="32770">
                                            <p:txEl>
                                              <p:pRg st="3" end="3"/>
                                            </p:txEl>
                                          </p:spTgt>
                                        </p:tgtEl>
                                      </p:cBhvr>
                                    </p:animEffect>
                                    <p:anim calcmode="lin" valueType="num">
                                      <p:cBhvr>
                                        <p:cTn id="13"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2770">
                                            <p:txEl>
                                              <p:pRg st="4" end="4"/>
                                            </p:txEl>
                                          </p:spTgt>
                                        </p:tgtEl>
                                        <p:attrNameLst>
                                          <p:attrName>style.visibility</p:attrName>
                                        </p:attrNameLst>
                                      </p:cBhvr>
                                      <p:to>
                                        <p:strVal val="visible"/>
                                      </p:to>
                                    </p:set>
                                    <p:anim calcmode="lin" valueType="num">
                                      <p:cBhvr>
                                        <p:cTn id="19" dur="1000" fill="hold"/>
                                        <p:tgtEl>
                                          <p:spTgt spid="32770">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2770">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32770">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32770">
                                            <p:txEl>
                                              <p:pRg st="4" end="4"/>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2770">
                                            <p:txEl>
                                              <p:pRg st="5" end="5"/>
                                            </p:txEl>
                                          </p:spTgt>
                                        </p:tgtEl>
                                        <p:attrNameLst>
                                          <p:attrName>style.visibility</p:attrName>
                                        </p:attrNameLst>
                                      </p:cBhvr>
                                      <p:to>
                                        <p:strVal val="visible"/>
                                      </p:to>
                                    </p:set>
                                    <p:anim calcmode="lin" valueType="num">
                                      <p:cBhvr>
                                        <p:cTn id="25" dur="1000" fill="hold"/>
                                        <p:tgtEl>
                                          <p:spTgt spid="32770">
                                            <p:txEl>
                                              <p:pRg st="5" end="5"/>
                                            </p:txEl>
                                          </p:spTgt>
                                        </p:tgtEl>
                                        <p:attrNameLst>
                                          <p:attrName>ppt_w</p:attrName>
                                        </p:attrNameLst>
                                      </p:cBhvr>
                                      <p:tavLst>
                                        <p:tav tm="0">
                                          <p:val>
                                            <p:fltVal val="0"/>
                                          </p:val>
                                        </p:tav>
                                        <p:tav tm="100000">
                                          <p:val>
                                            <p:strVal val="#ppt_w"/>
                                          </p:val>
                                        </p:tav>
                                      </p:tavLst>
                                    </p:anim>
                                    <p:anim calcmode="lin" valueType="num">
                                      <p:cBhvr>
                                        <p:cTn id="26" dur="1000" fill="hold"/>
                                        <p:tgtEl>
                                          <p:spTgt spid="32770">
                                            <p:txEl>
                                              <p:pRg st="5" end="5"/>
                                            </p:txEl>
                                          </p:spTgt>
                                        </p:tgtEl>
                                        <p:attrNameLst>
                                          <p:attrName>ppt_h</p:attrName>
                                        </p:attrNameLst>
                                      </p:cBhvr>
                                      <p:tavLst>
                                        <p:tav tm="0">
                                          <p:val>
                                            <p:fltVal val="0"/>
                                          </p:val>
                                        </p:tav>
                                        <p:tav tm="100000">
                                          <p:val>
                                            <p:strVal val="#ppt_h"/>
                                          </p:val>
                                        </p:tav>
                                      </p:tavLst>
                                    </p:anim>
                                    <p:anim calcmode="lin" valueType="num">
                                      <p:cBhvr>
                                        <p:cTn id="27" dur="1000" fill="hold"/>
                                        <p:tgtEl>
                                          <p:spTgt spid="32770">
                                            <p:txEl>
                                              <p:pRg st="5" end="5"/>
                                            </p:txEl>
                                          </p:spTgt>
                                        </p:tgtEl>
                                        <p:attrNameLst>
                                          <p:attrName>style.rotation</p:attrName>
                                        </p:attrNameLst>
                                      </p:cBhvr>
                                      <p:tavLst>
                                        <p:tav tm="0">
                                          <p:val>
                                            <p:fltVal val="90"/>
                                          </p:val>
                                        </p:tav>
                                        <p:tav tm="100000">
                                          <p:val>
                                            <p:fltVal val="0"/>
                                          </p:val>
                                        </p:tav>
                                      </p:tavLst>
                                    </p:anim>
                                    <p:animEffect transition="in" filter="fade">
                                      <p:cBhvr>
                                        <p:cTn id="28" dur="1000"/>
                                        <p:tgtEl>
                                          <p:spTgt spid="3277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9C38F14-DEB4-44CA-AA46-F97830F32758}"/>
              </a:ext>
            </a:extLst>
          </p:cNvPr>
          <p:cNvSpPr>
            <a:spLocks noGrp="1"/>
          </p:cNvSpPr>
          <p:nvPr>
            <p:ph type="subTitle" idx="1"/>
          </p:nvPr>
        </p:nvSpPr>
        <p:spPr>
          <a:xfrm>
            <a:off x="0" y="188640"/>
            <a:ext cx="9144000" cy="6336704"/>
          </a:xfrm>
        </p:spPr>
        <p:txBody>
          <a:bodyPr>
            <a:normAutofit/>
          </a:bodyPr>
          <a:lstStyle/>
          <a:p>
            <a:pPr>
              <a:lnSpc>
                <a:spcPts val="5000"/>
              </a:lnSpc>
              <a:spcBef>
                <a:spcPts val="0"/>
              </a:spcBef>
              <a:spcAft>
                <a:spcPts val="600"/>
              </a:spcAft>
            </a:pPr>
            <a:r>
              <a:rPr lang="zh-TW" altLang="en-US" sz="4000" dirty="0">
                <a:latin typeface="Arial" panose="020B0604020202020204" pitchFamily="34" charset="0"/>
                <a:ea typeface="華康儷中黑" panose="020B0509000000000000" pitchFamily="49" charset="-120"/>
                <a:cs typeface="Arial" panose="020B0604020202020204" pitchFamily="34" charset="0"/>
              </a:rPr>
              <a:t>今天的比喻</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是耶穌特別向當時的司祭長和民間長老說的</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當然</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也是向</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今天的我們</a:t>
            </a:r>
            <a:r>
              <a:rPr lang="en-US" altLang="zh-TW" sz="4000" dirty="0">
                <a:latin typeface="Arial" panose="020B0604020202020204" pitchFamily="34" charset="0"/>
                <a:ea typeface="華康儷中黑" panose="020B0509000000000000" pitchFamily="49" charset="-120"/>
                <a:cs typeface="Arial" panose="020B0604020202020204" pitchFamily="34" charset="0"/>
              </a:rPr>
              <a:t>, </a:t>
            </a:r>
            <a:r>
              <a:rPr lang="zh-TW" altLang="en-US" sz="4000" dirty="0">
                <a:latin typeface="Arial" panose="020B0604020202020204" pitchFamily="34" charset="0"/>
                <a:ea typeface="華康儷中黑" panose="020B0509000000000000" pitchFamily="49" charset="-120"/>
                <a:cs typeface="Arial" panose="020B0604020202020204" pitchFamily="34" charset="0"/>
              </a:rPr>
              <a:t>和今天的教會與</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教會的領導人</a:t>
            </a:r>
            <a:r>
              <a:rPr lang="zh-TW" altLang="en-US" sz="4000" dirty="0">
                <a:latin typeface="Arial" panose="020B0604020202020204" pitchFamily="34" charset="0"/>
                <a:ea typeface="華康儷中黑" panose="020B0509000000000000" pitchFamily="49" charset="-120"/>
                <a:cs typeface="Arial" panose="020B0604020202020204" pitchFamily="34" charset="0"/>
              </a:rPr>
              <a:t>說的</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latin typeface="Arial" panose="020B0604020202020204" pitchFamily="34" charset="0"/>
                <a:ea typeface="華康儷中黑" panose="020B0509000000000000" pitchFamily="49" charset="-120"/>
                <a:cs typeface="Arial" panose="020B0604020202020204" pitchFamily="34" charset="0"/>
              </a:rPr>
              <a:t>Jesus had meant to use today’s metaphor to speak particularly to the chief priests and the elders of his time. And of course, that same metaphor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applies to us today </a:t>
            </a:r>
            <a:r>
              <a:rPr lang="en-US" altLang="zh-TW" sz="4000" dirty="0">
                <a:latin typeface="Arial" panose="020B0604020202020204" pitchFamily="34" charset="0"/>
                <a:ea typeface="華康儷中黑" panose="020B0509000000000000" pitchFamily="49" charset="-120"/>
                <a:cs typeface="Arial" panose="020B0604020202020204" pitchFamily="34" charset="0"/>
              </a:rPr>
              <a:t>and to the contemporary Church and </a:t>
            </a:r>
          </a:p>
          <a:p>
            <a:pPr>
              <a:spcBef>
                <a:spcPts val="0"/>
              </a:spcBef>
            </a:pPr>
            <a:r>
              <a:rPr lang="en-US" altLang="zh-TW" sz="4000" dirty="0">
                <a:highlight>
                  <a:srgbClr val="FFFF00"/>
                </a:highlight>
                <a:latin typeface="Arial" panose="020B0604020202020204" pitchFamily="34" charset="0"/>
                <a:ea typeface="華康儷中黑" panose="020B0509000000000000" pitchFamily="49" charset="-120"/>
                <a:cs typeface="Arial" panose="020B0604020202020204" pitchFamily="34" charset="0"/>
              </a:rPr>
              <a:t>church leaders </a:t>
            </a:r>
            <a:r>
              <a:rPr lang="en-US" altLang="zh-TW" sz="4000" dirty="0">
                <a:latin typeface="Arial" panose="020B0604020202020204" pitchFamily="34" charset="0"/>
                <a:ea typeface="華康儷中黑" panose="020B0509000000000000" pitchFamily="49" charset="-120"/>
                <a:cs typeface="Arial" panose="020B0604020202020204" pitchFamily="34" charset="0"/>
              </a:rPr>
              <a:t>also.</a:t>
            </a:r>
          </a:p>
        </p:txBody>
      </p:sp>
    </p:spTree>
    <p:extLst>
      <p:ext uri="{BB962C8B-B14F-4D97-AF65-F5344CB8AC3E}">
        <p14:creationId xmlns:p14="http://schemas.microsoft.com/office/powerpoint/2010/main" val="2923584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9C38F14-DEB4-44CA-AA46-F97830F32758}"/>
              </a:ext>
            </a:extLst>
          </p:cNvPr>
          <p:cNvSpPr>
            <a:spLocks noGrp="1"/>
          </p:cNvSpPr>
          <p:nvPr>
            <p:ph type="subTitle" idx="1"/>
          </p:nvPr>
        </p:nvSpPr>
        <p:spPr>
          <a:xfrm>
            <a:off x="0" y="188640"/>
            <a:ext cx="9144000" cy="6336704"/>
          </a:xfrm>
        </p:spPr>
        <p:txBody>
          <a:bodyPr>
            <a:normAutofit/>
          </a:bodyPr>
          <a:lstStyle/>
          <a:p>
            <a:pPr>
              <a:lnSpc>
                <a:spcPts val="5000"/>
              </a:lnSpc>
              <a:spcBef>
                <a:spcPts val="0"/>
              </a:spcBef>
              <a:spcAft>
                <a:spcPts val="600"/>
              </a:spcAft>
            </a:pPr>
            <a:r>
              <a:rPr lang="zh-TW" altLang="en-US" sz="4000" dirty="0">
                <a:latin typeface="Arial" panose="020B0604020202020204" pitchFamily="34" charset="0"/>
                <a:ea typeface="華康儷中黑" panose="020B0509000000000000" pitchFamily="49" charset="-120"/>
                <a:cs typeface="Arial" panose="020B0604020202020204" pitchFamily="34" charset="0"/>
              </a:rPr>
              <a:t>當時</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人們拒絕耶穌的理由</a:t>
            </a:r>
            <a:r>
              <a:rPr lang="zh-TW" altLang="en-US" sz="4000" dirty="0">
                <a:latin typeface="Arial" panose="020B0604020202020204" pitchFamily="34" charset="0"/>
                <a:ea typeface="華康儷中黑" panose="020B0509000000000000" pitchFamily="49" charset="-120"/>
                <a:cs typeface="Arial" panose="020B0604020202020204" pitchFamily="34" charset="0"/>
              </a:rPr>
              <a:t>是</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耕田</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做生意</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路加還加上</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買了田</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買了牛</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剛結了婚</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他們不但拒絕邀請</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還把僕人凌辱和殺死</a:t>
            </a:r>
            <a:r>
              <a:rPr lang="en-US" altLang="zh-TW" sz="4000" dirty="0">
                <a:latin typeface="Arial" panose="020B0604020202020204" pitchFamily="34" charset="0"/>
                <a:ea typeface="華康儷中黑" panose="020B0509000000000000" pitchFamily="49" charset="-120"/>
                <a:cs typeface="Arial" panose="020B0604020202020204" pitchFamily="34" charset="0"/>
              </a:rPr>
              <a:t>. </a:t>
            </a:r>
          </a:p>
          <a:p>
            <a:pPr>
              <a:spcBef>
                <a:spcPts val="0"/>
              </a:spcBef>
            </a:pPr>
            <a:r>
              <a:rPr lang="en-US" altLang="zh-TW" sz="4000" dirty="0">
                <a:latin typeface="Arial" panose="020B0604020202020204" pitchFamily="34" charset="0"/>
                <a:ea typeface="華康儷中黑" panose="020B0509000000000000" pitchFamily="49" charset="-120"/>
                <a:cs typeface="Arial" panose="020B0604020202020204" pitchFamily="34" charset="0"/>
              </a:rPr>
              <a:t>At that time, people had rejected Jesus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because they had to farm, to conduct business </a:t>
            </a:r>
            <a:r>
              <a:rPr lang="en-US" altLang="zh-TW" sz="4000" dirty="0">
                <a:latin typeface="Arial" panose="020B0604020202020204" pitchFamily="34" charset="0"/>
                <a:ea typeface="華康儷中黑" panose="020B0509000000000000" pitchFamily="49" charset="-120"/>
                <a:cs typeface="Arial" panose="020B0604020202020204" pitchFamily="34" charset="0"/>
              </a:rPr>
              <a:t>and as Luke had added, they had bought land, cows or they have just married. Not only did they reject his invitation, they had humiliated his servants and killed them too.</a:t>
            </a:r>
          </a:p>
        </p:txBody>
      </p:sp>
    </p:spTree>
    <p:extLst>
      <p:ext uri="{BB962C8B-B14F-4D97-AF65-F5344CB8AC3E}">
        <p14:creationId xmlns:p14="http://schemas.microsoft.com/office/powerpoint/2010/main" val="2321428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9C38F14-DEB4-44CA-AA46-F97830F32758}"/>
              </a:ext>
            </a:extLst>
          </p:cNvPr>
          <p:cNvSpPr>
            <a:spLocks noGrp="1"/>
          </p:cNvSpPr>
          <p:nvPr>
            <p:ph type="subTitle" idx="1"/>
          </p:nvPr>
        </p:nvSpPr>
        <p:spPr>
          <a:xfrm>
            <a:off x="0" y="188640"/>
            <a:ext cx="9144000" cy="6336704"/>
          </a:xfrm>
        </p:spPr>
        <p:txBody>
          <a:bodyPr>
            <a:noAutofit/>
          </a:bodyPr>
          <a:lstStyle/>
          <a:p>
            <a:pPr>
              <a:spcBef>
                <a:spcPts val="0"/>
              </a:spcBef>
            </a:pPr>
            <a:r>
              <a:rPr lang="zh-TW" altLang="en-US" sz="4000" dirty="0">
                <a:latin typeface="Arial" panose="020B0604020202020204" pitchFamily="34" charset="0"/>
                <a:ea typeface="華康儷中黑" panose="020B0509000000000000" pitchFamily="49" charset="-120"/>
                <a:cs typeface="Arial" panose="020B0604020202020204" pitchFamily="34" charset="0"/>
              </a:rPr>
              <a:t>今天我們不致會殺死帶口訊的人</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但</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拒絕耶穌邀請的理由</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可能更多</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工作</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考試</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旅行</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飲茶</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興趣班</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追劇</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手遊</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總之</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就是</a:t>
            </a:r>
            <a:endParaRPr lang="en-US" altLang="zh-TW" sz="4000" dirty="0">
              <a:latin typeface="Arial" panose="020B0604020202020204" pitchFamily="34" charset="0"/>
              <a:ea typeface="華康儷中黑" panose="020B0509000000000000" pitchFamily="49" charset="-120"/>
              <a:cs typeface="Arial" panose="020B0604020202020204" pitchFamily="34" charset="0"/>
            </a:endParaRPr>
          </a:p>
          <a:p>
            <a:pPr>
              <a:spcBef>
                <a:spcPts val="0"/>
              </a:spcBef>
            </a:pP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把耶穌放到最後</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spc="-100" dirty="0">
                <a:latin typeface="Arial" panose="020B0604020202020204" pitchFamily="34" charset="0"/>
                <a:ea typeface="華康儷中黑" panose="020B0509000000000000" pitchFamily="49" charset="-120"/>
                <a:cs typeface="Arial" panose="020B0604020202020204" pitchFamily="34" charset="0"/>
              </a:rPr>
              <a:t>Today, we do not go to the extent of killing the messenger but there are </a:t>
            </a:r>
            <a:r>
              <a:rPr lang="en-US" altLang="zh-TW" sz="4000" spc="-100" dirty="0">
                <a:solidFill>
                  <a:srgbClr val="FF0000"/>
                </a:solidFill>
                <a:latin typeface="Arial" panose="020B0604020202020204" pitchFamily="34" charset="0"/>
                <a:ea typeface="華康儷中黑" panose="020B0509000000000000" pitchFamily="49" charset="-120"/>
                <a:cs typeface="Arial" panose="020B0604020202020204" pitchFamily="34" charset="0"/>
              </a:rPr>
              <a:t>many more reasons for rejecting Jesus’s invitation</a:t>
            </a:r>
            <a:r>
              <a:rPr lang="en-US" altLang="zh-TW" sz="4000" spc="-100" dirty="0">
                <a:latin typeface="Arial" panose="020B0604020202020204" pitchFamily="34" charset="0"/>
                <a:ea typeface="華康儷中黑" panose="020B0509000000000000" pitchFamily="49" charset="-120"/>
                <a:cs typeface="Arial" panose="020B0604020202020204" pitchFamily="34" charset="0"/>
              </a:rPr>
              <a:t>: we work, take exams, travel, “drink tea”, take up hobby classes, </a:t>
            </a:r>
            <a:r>
              <a:rPr lang="en-US" altLang="zh-TW" sz="4000" spc="-100" dirty="0">
                <a:solidFill>
                  <a:srgbClr val="FF0000"/>
                </a:solidFill>
                <a:latin typeface="Arial" panose="020B0604020202020204" pitchFamily="34" charset="0"/>
                <a:ea typeface="華康儷中黑" panose="020B0509000000000000" pitchFamily="49" charset="-120"/>
                <a:cs typeface="Arial" panose="020B0604020202020204" pitchFamily="34" charset="0"/>
              </a:rPr>
              <a:t>binge watch </a:t>
            </a:r>
            <a:br>
              <a:rPr lang="en-US" altLang="zh-TW" sz="4000" spc="-100" dirty="0">
                <a:solidFill>
                  <a:srgbClr val="FF0000"/>
                </a:solidFill>
                <a:latin typeface="Arial" panose="020B0604020202020204" pitchFamily="34" charset="0"/>
                <a:ea typeface="華康儷中黑" panose="020B0509000000000000" pitchFamily="49" charset="-120"/>
                <a:cs typeface="Arial" panose="020B0604020202020204" pitchFamily="34" charset="0"/>
              </a:rPr>
            </a:br>
            <a:r>
              <a:rPr lang="en-US" altLang="zh-TW" sz="4000" spc="-100" dirty="0">
                <a:latin typeface="Arial" panose="020B0604020202020204" pitchFamily="34" charset="0"/>
                <a:ea typeface="華康儷中黑" panose="020B0509000000000000" pitchFamily="49" charset="-120"/>
                <a:cs typeface="Arial" panose="020B0604020202020204" pitchFamily="34" charset="0"/>
              </a:rPr>
              <a:t>soap operas, or play mobile games. </a:t>
            </a:r>
          </a:p>
          <a:p>
            <a:pPr>
              <a:spcBef>
                <a:spcPts val="0"/>
              </a:spcBef>
            </a:pPr>
            <a:r>
              <a:rPr lang="en-US" altLang="zh-TW" sz="4000" spc="-100" dirty="0">
                <a:highlight>
                  <a:srgbClr val="FFFF00"/>
                </a:highlight>
                <a:latin typeface="Arial" panose="020B0604020202020204" pitchFamily="34" charset="0"/>
                <a:ea typeface="華康儷中黑" panose="020B0509000000000000" pitchFamily="49" charset="-120"/>
                <a:cs typeface="Arial" panose="020B0604020202020204" pitchFamily="34" charset="0"/>
              </a:rPr>
              <a:t>Jesus comes last on our mind</a:t>
            </a:r>
            <a:r>
              <a:rPr lang="en-US" altLang="zh-TW" sz="4000" spc="-100" dirty="0">
                <a:latin typeface="Arial" panose="020B0604020202020204" pitchFamily="34" charset="0"/>
                <a:ea typeface="華康儷中黑" panose="020B0509000000000000" pitchFamily="49" charset="-120"/>
                <a:cs typeface="Arial" panose="020B0604020202020204" pitchFamily="34" charset="0"/>
              </a:rPr>
              <a:t>.</a:t>
            </a:r>
          </a:p>
        </p:txBody>
      </p:sp>
    </p:spTree>
    <p:extLst>
      <p:ext uri="{BB962C8B-B14F-4D97-AF65-F5344CB8AC3E}">
        <p14:creationId xmlns:p14="http://schemas.microsoft.com/office/powerpoint/2010/main" val="410739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9C38F14-DEB4-44CA-AA46-F97830F32758}"/>
              </a:ext>
            </a:extLst>
          </p:cNvPr>
          <p:cNvSpPr>
            <a:spLocks noGrp="1"/>
          </p:cNvSpPr>
          <p:nvPr>
            <p:ph type="subTitle" idx="1"/>
          </p:nvPr>
        </p:nvSpPr>
        <p:spPr>
          <a:xfrm>
            <a:off x="0" y="188640"/>
            <a:ext cx="9144000" cy="6336704"/>
          </a:xfrm>
        </p:spPr>
        <p:txBody>
          <a:bodyPr>
            <a:normAutofit/>
          </a:bodyPr>
          <a:lstStyle/>
          <a:p>
            <a:pPr>
              <a:spcBef>
                <a:spcPts val="0"/>
              </a:spcBef>
            </a:pPr>
            <a:r>
              <a:rPr lang="en-US" altLang="zh-TW" sz="4000" dirty="0">
                <a:latin typeface="Arial" panose="020B0604020202020204" pitchFamily="34" charset="0"/>
                <a:ea typeface="華康儷中黑" panose="020B0509000000000000" pitchFamily="49" charset="-120"/>
                <a:cs typeface="Arial" panose="020B0604020202020204" pitchFamily="34" charset="0"/>
              </a:rPr>
              <a:t>                    </a:t>
            </a:r>
            <a:r>
              <a:rPr lang="zh-TW" altLang="en-US" sz="4000" dirty="0">
                <a:latin typeface="Arial" panose="020B0604020202020204" pitchFamily="34" charset="0"/>
                <a:ea typeface="華康儷中黑" panose="020B0509000000000000" pitchFamily="49" charset="-120"/>
                <a:cs typeface="Arial" panose="020B0604020202020204" pitchFamily="34" charset="0"/>
              </a:rPr>
              <a:t>被召多被選少</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這可能是</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人</a:t>
            </a:r>
            <a:b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b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                  </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  生的常態</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例如</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聽音樂的</a:t>
            </a:r>
            <a:br>
              <a:rPr lang="en-US" altLang="zh-TW" sz="4000" dirty="0">
                <a:latin typeface="Arial" panose="020B0604020202020204" pitchFamily="34" charset="0"/>
                <a:ea typeface="華康儷中黑" panose="020B0509000000000000" pitchFamily="49" charset="-120"/>
                <a:cs typeface="Arial" panose="020B0604020202020204" pitchFamily="34" charset="0"/>
              </a:rPr>
            </a:br>
            <a:r>
              <a:rPr lang="en-US" altLang="zh-TW" sz="4000" dirty="0">
                <a:latin typeface="Arial" panose="020B0604020202020204" pitchFamily="34" charset="0"/>
                <a:ea typeface="華康儷中黑" panose="020B0509000000000000" pitchFamily="49" charset="-120"/>
                <a:cs typeface="Arial" panose="020B0604020202020204" pitchFamily="34" charset="0"/>
              </a:rPr>
              <a:t>                    </a:t>
            </a:r>
            <a:r>
              <a:rPr lang="zh-TW" altLang="en-US" sz="4000" dirty="0">
                <a:latin typeface="Arial" panose="020B0604020202020204" pitchFamily="34" charset="0"/>
                <a:ea typeface="華康儷中黑" panose="020B0509000000000000" pitchFamily="49" charset="-120"/>
                <a:cs typeface="Arial" panose="020B0604020202020204" pitchFamily="34" charset="0"/>
              </a:rPr>
              <a:t>多</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音樂家少</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吃飯的多</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br>
              <a:rPr lang="en-US" altLang="zh-TW" sz="4000" dirty="0">
                <a:latin typeface="Arial" panose="020B0604020202020204" pitchFamily="34" charset="0"/>
                <a:ea typeface="華康儷中黑" panose="020B0509000000000000" pitchFamily="49" charset="-120"/>
                <a:cs typeface="Arial" panose="020B0604020202020204" pitchFamily="34" charset="0"/>
              </a:rPr>
            </a:br>
            <a:r>
              <a:rPr lang="en-US" altLang="zh-TW" sz="4000" dirty="0">
                <a:latin typeface="Arial" panose="020B0604020202020204" pitchFamily="34" charset="0"/>
                <a:ea typeface="華康儷中黑" panose="020B0509000000000000" pitchFamily="49" charset="-120"/>
                <a:cs typeface="Arial" panose="020B0604020202020204" pitchFamily="34" charset="0"/>
              </a:rPr>
              <a:t>                     </a:t>
            </a:r>
            <a:r>
              <a:rPr lang="zh-TW" altLang="en-US" sz="4000" dirty="0">
                <a:latin typeface="Arial" panose="020B0604020202020204" pitchFamily="34" charset="0"/>
                <a:ea typeface="華康儷中黑" panose="020B0509000000000000" pitchFamily="49" charset="-120"/>
                <a:cs typeface="Arial" panose="020B0604020202020204" pitchFamily="34" charset="0"/>
              </a:rPr>
              <a:t>大廚師少</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看奧運的人多</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br>
              <a:rPr lang="en-US" altLang="zh-TW" sz="4000" dirty="0">
                <a:latin typeface="Arial" panose="020B0604020202020204" pitchFamily="34" charset="0"/>
                <a:ea typeface="華康儷中黑" panose="020B0509000000000000" pitchFamily="49" charset="-120"/>
                <a:cs typeface="Arial" panose="020B0604020202020204" pitchFamily="34" charset="0"/>
              </a:rPr>
            </a:br>
            <a:r>
              <a:rPr lang="zh-TW" altLang="en-US" sz="4000" dirty="0">
                <a:latin typeface="Arial" panose="020B0604020202020204" pitchFamily="34" charset="0"/>
                <a:ea typeface="華康儷中黑" panose="020B0509000000000000" pitchFamily="49" charset="-120"/>
                <a:cs typeface="Arial" panose="020B0604020202020204" pitchFamily="34" charset="0"/>
              </a:rPr>
              <a:t>運動精英少</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latin typeface="Arial" panose="020B0604020202020204" pitchFamily="34" charset="0"/>
                <a:ea typeface="華康儷中黑" panose="020B0509000000000000" pitchFamily="49" charset="-120"/>
                <a:cs typeface="Arial" panose="020B0604020202020204" pitchFamily="34" charset="0"/>
              </a:rPr>
              <a:t>Many are called but few are chosen.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This may be life’s normalcy</a:t>
            </a:r>
            <a:r>
              <a:rPr lang="en-US" altLang="zh-TW" sz="4000" dirty="0">
                <a:latin typeface="Arial" panose="020B0604020202020204" pitchFamily="34" charset="0"/>
                <a:ea typeface="華康儷中黑" panose="020B0509000000000000" pitchFamily="49" charset="-120"/>
                <a:cs typeface="Arial" panose="020B0604020202020204" pitchFamily="34" charset="0"/>
              </a:rPr>
              <a:t>. Just as many listen to music, few are musicians; many enjoy great food, but few are chefs; many watch the Olympic Games, but few are elite athletes.</a:t>
            </a:r>
          </a:p>
        </p:txBody>
      </p:sp>
      <p:grpSp>
        <p:nvGrpSpPr>
          <p:cNvPr id="4" name="群組 3">
            <a:extLst>
              <a:ext uri="{FF2B5EF4-FFF2-40B4-BE49-F238E27FC236}">
                <a16:creationId xmlns:a16="http://schemas.microsoft.com/office/drawing/2014/main" id="{0154135B-9BB3-4F3D-B17F-8091DA8BFF01}"/>
              </a:ext>
            </a:extLst>
          </p:cNvPr>
          <p:cNvGrpSpPr/>
          <p:nvPr/>
        </p:nvGrpSpPr>
        <p:grpSpPr>
          <a:xfrm>
            <a:off x="179512" y="188466"/>
            <a:ext cx="2672978" cy="2448446"/>
            <a:chOff x="250825" y="188466"/>
            <a:chExt cx="3321050" cy="3384550"/>
          </a:xfrm>
        </p:grpSpPr>
        <p:sp>
          <p:nvSpPr>
            <p:cNvPr id="5" name="Oval 3">
              <a:extLst>
                <a:ext uri="{FF2B5EF4-FFF2-40B4-BE49-F238E27FC236}">
                  <a16:creationId xmlns:a16="http://schemas.microsoft.com/office/drawing/2014/main" id="{347DB436-1FEA-4079-9BF6-3F3044CB8396}"/>
                </a:ext>
              </a:extLst>
            </p:cNvPr>
            <p:cNvSpPr>
              <a:spLocks noChangeArrowheads="1"/>
            </p:cNvSpPr>
            <p:nvPr/>
          </p:nvSpPr>
          <p:spPr bwMode="auto">
            <a:xfrm>
              <a:off x="250825" y="188466"/>
              <a:ext cx="3313113" cy="3384550"/>
            </a:xfrm>
            <a:prstGeom prst="ellipse">
              <a:avLst/>
            </a:prstGeom>
            <a:solidFill>
              <a:srgbClr val="BBE0E3"/>
            </a:solidFill>
            <a:ln w="9525">
              <a:solidFill>
                <a:srgbClr val="000000"/>
              </a:solidFill>
              <a:round/>
              <a:headEnd/>
              <a:tailEnd/>
            </a:ln>
          </p:spPr>
          <p:txBody>
            <a:bodyPr wrap="none" anchor="ct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0" marR="0" lvl="0" indent="0" defTabSz="914400" eaLnBrk="1" fontAlgn="auto" latinLnBrk="0" hangingPunct="1">
                <a:lnSpc>
                  <a:spcPct val="100000"/>
                </a:lnSpc>
                <a:spcBef>
                  <a:spcPct val="0"/>
                </a:spcBef>
                <a:spcAft>
                  <a:spcPts val="0"/>
                </a:spcAft>
                <a:buClrTx/>
                <a:buSzTx/>
                <a:buFontTx/>
                <a:buNone/>
                <a:tabLst/>
                <a:defRPr/>
              </a:pPr>
              <a:endParaRPr kumimoji="1" lang="zh-TW" altLang="en-US" sz="1800" b="0" i="0" u="none" strike="noStrike" kern="0" cap="none" spc="0" normalizeH="0" baseline="0" noProof="0">
                <a:ln>
                  <a:noFill/>
                </a:ln>
                <a:solidFill>
                  <a:srgbClr val="000000"/>
                </a:solidFill>
                <a:effectLst/>
                <a:uLnTx/>
                <a:uFillTx/>
                <a:latin typeface="Arial" panose="020B0604020202020204" pitchFamily="34" charset="0"/>
                <a:ea typeface="新細明體" panose="02020500000000000000" pitchFamily="18" charset="-120"/>
              </a:endParaRPr>
            </a:p>
          </p:txBody>
        </p:sp>
        <p:sp>
          <p:nvSpPr>
            <p:cNvPr id="6" name="Text Box 5">
              <a:extLst>
                <a:ext uri="{FF2B5EF4-FFF2-40B4-BE49-F238E27FC236}">
                  <a16:creationId xmlns:a16="http://schemas.microsoft.com/office/drawing/2014/main" id="{34F736E0-2C25-47DF-9BFC-42496239FF2F}"/>
                </a:ext>
              </a:extLst>
            </p:cNvPr>
            <p:cNvSpPr txBox="1">
              <a:spLocks noChangeArrowheads="1"/>
            </p:cNvSpPr>
            <p:nvPr/>
          </p:nvSpPr>
          <p:spPr bwMode="auto">
            <a:xfrm>
              <a:off x="357188" y="258189"/>
              <a:ext cx="3214687" cy="152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eaLnBrk="1" hangingPunct="1">
                <a:lnSpc>
                  <a:spcPts val="2700"/>
                </a:lnSpc>
                <a:spcBef>
                  <a:spcPct val="0"/>
                </a:spcBef>
                <a:buFontTx/>
                <a:buNone/>
              </a:pPr>
              <a:r>
                <a:rPr lang="zh-TW" altLang="en-US" sz="2000" dirty="0">
                  <a:solidFill>
                    <a:srgbClr val="0000CC"/>
                  </a:solidFill>
                  <a:latin typeface="華康儷中黑" panose="020B0509000000000000" pitchFamily="49" charset="-120"/>
                  <a:ea typeface="華康儷中黑" panose="020B0509000000000000" pitchFamily="49" charset="-120"/>
                </a:rPr>
                <a:t>許多人喜歡</a:t>
              </a:r>
              <a:endParaRPr lang="en-US" altLang="zh-TW" sz="2000" dirty="0">
                <a:solidFill>
                  <a:srgbClr val="0000CC"/>
                </a:solidFill>
                <a:latin typeface="華康儷中黑" panose="020B0509000000000000" pitchFamily="49" charset="-120"/>
                <a:ea typeface="華康儷中黑" panose="020B0509000000000000" pitchFamily="49" charset="-120"/>
              </a:endParaRPr>
            </a:p>
            <a:p>
              <a:pPr algn="ctr" eaLnBrk="1" hangingPunct="1">
                <a:lnSpc>
                  <a:spcPts val="2700"/>
                </a:lnSpc>
                <a:spcBef>
                  <a:spcPct val="0"/>
                </a:spcBef>
                <a:buFontTx/>
                <a:buNone/>
              </a:pPr>
              <a:r>
                <a:rPr lang="zh-TW" altLang="en-US" sz="2000" dirty="0">
                  <a:solidFill>
                    <a:srgbClr val="0000CC"/>
                  </a:solidFill>
                  <a:latin typeface="華康儷中黑" panose="020B0509000000000000" pitchFamily="49" charset="-120"/>
                  <a:ea typeface="華康儷中黑" panose="020B0509000000000000" pitchFamily="49" charset="-120"/>
                </a:rPr>
                <a:t>藝術</a:t>
              </a:r>
              <a:r>
                <a:rPr lang="en-US" altLang="zh-TW" sz="2000" i="1" dirty="0">
                  <a:solidFill>
                    <a:srgbClr val="000000"/>
                  </a:solidFill>
                  <a:latin typeface="華康儷中黑" panose="020B0509000000000000" pitchFamily="49" charset="-120"/>
                  <a:ea typeface="華康儷中黑" panose="020B0509000000000000" pitchFamily="49" charset="-120"/>
                </a:rPr>
                <a:t>,</a:t>
              </a:r>
              <a:r>
                <a:rPr lang="zh-TW" altLang="en-US" sz="2000" i="1" dirty="0">
                  <a:solidFill>
                    <a:srgbClr val="0000FF"/>
                  </a:solidFill>
                  <a:latin typeface="華康儷中黑" panose="020B0509000000000000" pitchFamily="49" charset="-120"/>
                  <a:ea typeface="華康儷中黑" panose="020B0509000000000000" pitchFamily="49" charset="-120"/>
                </a:rPr>
                <a:t>音樂</a:t>
              </a:r>
              <a:r>
                <a:rPr lang="en-US" altLang="zh-TW" sz="2000" i="1" dirty="0">
                  <a:solidFill>
                    <a:srgbClr val="0000FF"/>
                  </a:solidFill>
                  <a:latin typeface="華康儷中黑" panose="020B0509000000000000" pitchFamily="49" charset="-120"/>
                  <a:ea typeface="華康儷中黑" panose="020B0509000000000000" pitchFamily="49" charset="-120"/>
                </a:rPr>
                <a:t>,</a:t>
              </a:r>
              <a:r>
                <a:rPr lang="zh-TW" altLang="en-US" sz="2000" i="1" dirty="0">
                  <a:solidFill>
                    <a:srgbClr val="0000FF"/>
                  </a:solidFill>
                  <a:latin typeface="華康儷中黑" panose="020B0509000000000000" pitchFamily="49" charset="-120"/>
                  <a:ea typeface="華康儷中黑" panose="020B0509000000000000" pitchFamily="49" charset="-120"/>
                </a:rPr>
                <a:t>吃</a:t>
              </a:r>
              <a:r>
                <a:rPr lang="en-US" altLang="zh-TW" sz="2000" i="1" dirty="0">
                  <a:solidFill>
                    <a:srgbClr val="0000FF"/>
                  </a:solidFill>
                  <a:latin typeface="華康儷中黑" panose="020B0509000000000000" pitchFamily="49" charset="-120"/>
                  <a:ea typeface="華康儷中黑" panose="020B0509000000000000" pitchFamily="49" charset="-120"/>
                </a:rPr>
                <a:t>,</a:t>
              </a:r>
            </a:p>
            <a:p>
              <a:pPr algn="ctr" eaLnBrk="1" hangingPunct="1">
                <a:lnSpc>
                  <a:spcPts val="2700"/>
                </a:lnSpc>
                <a:spcBef>
                  <a:spcPct val="0"/>
                </a:spcBef>
                <a:buFontTx/>
                <a:buNone/>
              </a:pPr>
              <a:r>
                <a:rPr lang="zh-TW" altLang="en-US" sz="2000" i="1" dirty="0">
                  <a:solidFill>
                    <a:srgbClr val="0000FF"/>
                  </a:solidFill>
                  <a:latin typeface="華康儷中黑" panose="020B0509000000000000" pitchFamily="49" charset="-120"/>
                  <a:ea typeface="華康儷中黑" panose="020B0509000000000000" pitchFamily="49" charset="-120"/>
                </a:rPr>
                <a:t>穿衣</a:t>
              </a:r>
              <a:r>
                <a:rPr lang="en-US" altLang="zh-TW" sz="2000" i="1" dirty="0">
                  <a:solidFill>
                    <a:srgbClr val="0000FF"/>
                  </a:solidFill>
                  <a:latin typeface="華康儷中黑" panose="020B0509000000000000" pitchFamily="49" charset="-120"/>
                  <a:ea typeface="華康儷中黑" panose="020B0509000000000000" pitchFamily="49" charset="-120"/>
                </a:rPr>
                <a:t>,</a:t>
              </a:r>
              <a:r>
                <a:rPr lang="zh-TW" altLang="en-US" sz="2000" i="1" dirty="0">
                  <a:solidFill>
                    <a:srgbClr val="0000FF"/>
                  </a:solidFill>
                  <a:latin typeface="華康儷中黑" panose="020B0509000000000000" pitchFamily="49" charset="-120"/>
                  <a:ea typeface="華康儷中黑" panose="020B0509000000000000" pitchFamily="49" charset="-120"/>
                </a:rPr>
                <a:t>運動</a:t>
              </a:r>
            </a:p>
          </p:txBody>
        </p:sp>
        <p:sp>
          <p:nvSpPr>
            <p:cNvPr id="7" name="Text Box 6">
              <a:extLst>
                <a:ext uri="{FF2B5EF4-FFF2-40B4-BE49-F238E27FC236}">
                  <a16:creationId xmlns:a16="http://schemas.microsoft.com/office/drawing/2014/main" id="{C206738C-9499-44DF-93B9-26F41FAED1A0}"/>
                </a:ext>
              </a:extLst>
            </p:cNvPr>
            <p:cNvSpPr txBox="1">
              <a:spLocks noChangeArrowheads="1"/>
            </p:cNvSpPr>
            <p:nvPr/>
          </p:nvSpPr>
          <p:spPr bwMode="auto">
            <a:xfrm>
              <a:off x="717989" y="1840116"/>
              <a:ext cx="2376264" cy="1574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buFontTx/>
                <a:buNone/>
              </a:pPr>
              <a:r>
                <a:rPr lang="zh-TW" altLang="en-US" sz="2800" b="1" dirty="0">
                  <a:solidFill>
                    <a:srgbClr val="FF0000"/>
                  </a:solidFill>
                  <a:latin typeface="華康儷中黑" panose="020B0509000000000000" pitchFamily="49" charset="-120"/>
                  <a:ea typeface="華康儷中黑" panose="020B0509000000000000" pitchFamily="49" charset="-120"/>
                </a:rPr>
                <a:t> </a:t>
              </a:r>
              <a:r>
                <a:rPr lang="zh-TW" altLang="en-US" sz="2000" dirty="0">
                  <a:solidFill>
                    <a:srgbClr val="FF0000"/>
                  </a:solidFill>
                  <a:latin typeface="華康儷中黑" panose="020B0509000000000000" pitchFamily="49" charset="-120"/>
                  <a:ea typeface="華康儷中黑" panose="020B0509000000000000" pitchFamily="49" charset="-120"/>
                </a:rPr>
                <a:t>藝術家</a:t>
              </a:r>
              <a:r>
                <a:rPr lang="en-US" altLang="zh-TW" sz="2000" dirty="0">
                  <a:solidFill>
                    <a:srgbClr val="FF0000"/>
                  </a:solidFill>
                  <a:latin typeface="華康儷中黑" panose="020B0509000000000000" pitchFamily="49" charset="-120"/>
                  <a:ea typeface="華康儷中黑" panose="020B0509000000000000" pitchFamily="49" charset="-120"/>
                </a:rPr>
                <a:t>,</a:t>
              </a:r>
              <a:r>
                <a:rPr lang="zh-TW" altLang="en-US" sz="2000" dirty="0">
                  <a:solidFill>
                    <a:srgbClr val="FF0000"/>
                  </a:solidFill>
                  <a:latin typeface="華康儷中黑" panose="020B0509000000000000" pitchFamily="49" charset="-120"/>
                  <a:ea typeface="華康儷中黑" panose="020B0509000000000000" pitchFamily="49" charset="-120"/>
                </a:rPr>
                <a:t>大廚師</a:t>
              </a:r>
              <a:r>
                <a:rPr lang="en-US" altLang="zh-TW" sz="2000" dirty="0">
                  <a:solidFill>
                    <a:srgbClr val="FF0000"/>
                  </a:solidFill>
                  <a:latin typeface="華康儷中黑" panose="020B0509000000000000" pitchFamily="49" charset="-120"/>
                  <a:ea typeface="華康儷中黑" panose="020B0509000000000000" pitchFamily="49" charset="-120"/>
                </a:rPr>
                <a:t>,</a:t>
              </a:r>
              <a:r>
                <a:rPr lang="zh-TW" altLang="en-US" sz="2000" dirty="0">
                  <a:solidFill>
                    <a:srgbClr val="FF0000"/>
                  </a:solidFill>
                  <a:latin typeface="華康儷中黑" panose="020B0509000000000000" pitchFamily="49" charset="-120"/>
                  <a:ea typeface="華康儷中黑" panose="020B0509000000000000" pitchFamily="49" charset="-120"/>
                </a:rPr>
                <a:t>運動精英</a:t>
              </a:r>
              <a:br>
                <a:rPr lang="en-US" altLang="zh-TW" sz="2000" dirty="0">
                  <a:solidFill>
                    <a:srgbClr val="FF0000"/>
                  </a:solidFill>
                  <a:latin typeface="華康儷中黑" panose="020B0509000000000000" pitchFamily="49" charset="-120"/>
                  <a:ea typeface="華康儷中黑" panose="020B0509000000000000" pitchFamily="49" charset="-120"/>
                </a:rPr>
              </a:br>
              <a:r>
                <a:rPr lang="zh-TW" altLang="en-US" sz="2000" dirty="0">
                  <a:solidFill>
                    <a:srgbClr val="FF0000"/>
                  </a:solidFill>
                  <a:highlight>
                    <a:srgbClr val="FFFF00"/>
                  </a:highlight>
                  <a:latin typeface="華康儷中黑" panose="020B0509000000000000" pitchFamily="49" charset="-120"/>
                  <a:ea typeface="華康儷中黑" panose="020B0509000000000000" pitchFamily="49" charset="-120"/>
                </a:rPr>
                <a:t>少</a:t>
              </a:r>
            </a:p>
          </p:txBody>
        </p:sp>
        <p:sp>
          <p:nvSpPr>
            <p:cNvPr id="8" name="Oval 4">
              <a:extLst>
                <a:ext uri="{FF2B5EF4-FFF2-40B4-BE49-F238E27FC236}">
                  <a16:creationId xmlns:a16="http://schemas.microsoft.com/office/drawing/2014/main" id="{F6ED9E9A-F759-4F7E-87F9-2DFA32D06416}"/>
                </a:ext>
              </a:extLst>
            </p:cNvPr>
            <p:cNvSpPr>
              <a:spLocks noChangeArrowheads="1"/>
            </p:cNvSpPr>
            <p:nvPr/>
          </p:nvSpPr>
          <p:spPr bwMode="auto">
            <a:xfrm>
              <a:off x="733808" y="1844824"/>
              <a:ext cx="2376264" cy="1583035"/>
            </a:xfrm>
            <a:prstGeom prst="ellipse">
              <a:avLst/>
            </a:prstGeom>
            <a:noFill/>
            <a:ln w="28575">
              <a:solidFill>
                <a:srgbClr val="FF0000"/>
              </a:solidFill>
              <a:round/>
              <a:headEnd/>
              <a:tailEnd/>
            </a:ln>
          </p:spPr>
          <p:txBody>
            <a:bodyPr wrap="none" anchor="ct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endParaRPr lang="zh-TW" altLang="en-US" sz="1800">
                <a:latin typeface="華康儷中黑" panose="020B0509000000000000" pitchFamily="49" charset="-120"/>
                <a:ea typeface="華康儷中黑" panose="020B0509000000000000" pitchFamily="49" charset="-120"/>
              </a:endParaRPr>
            </a:p>
          </p:txBody>
        </p:sp>
      </p:grpSp>
    </p:spTree>
    <p:extLst>
      <p:ext uri="{BB962C8B-B14F-4D97-AF65-F5344CB8AC3E}">
        <p14:creationId xmlns:p14="http://schemas.microsoft.com/office/powerpoint/2010/main" val="1058950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恭讀依撒意亞先知書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25:6-10</a:t>
            </a: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萬軍的上主在這座山上，要為萬民擺設美酒佳餚的盛宴；</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佳餚是精選的，美酒是醇清的。在這座山上，</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你要撤除那封在萬民臉上的面帕，那掩蓋各國的殮帳。</a:t>
            </a: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上主要永遠取消死亡；</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吾主上主要從人人的臉上，拭去淚痕，要由整個地面，除去自己民族的恥辱：因為上主說了。</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4046293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9C38F14-DEB4-44CA-AA46-F97830F32758}"/>
              </a:ext>
            </a:extLst>
          </p:cNvPr>
          <p:cNvSpPr>
            <a:spLocks noGrp="1"/>
          </p:cNvSpPr>
          <p:nvPr>
            <p:ph type="subTitle" idx="1"/>
          </p:nvPr>
        </p:nvSpPr>
        <p:spPr>
          <a:xfrm>
            <a:off x="0" y="188640"/>
            <a:ext cx="9144000" cy="6669360"/>
          </a:xfrm>
        </p:spPr>
        <p:txBody>
          <a:bodyPr>
            <a:normAutofit/>
          </a:bodyPr>
          <a:lstStyle/>
          <a:p>
            <a:pPr marL="0" marR="0" lvl="0" indent="0" algn="ctr" defTabSz="914400" rtl="0" eaLnBrk="1" fontAlgn="base" latinLnBrk="0" hangingPunct="1">
              <a:lnSpc>
                <a:spcPts val="4600"/>
              </a:lnSpc>
              <a:spcBef>
                <a:spcPct val="0"/>
              </a:spcBef>
              <a:spcAft>
                <a:spcPts val="1200"/>
              </a:spcAft>
              <a:buClrTx/>
              <a:buSzTx/>
              <a:buFontTx/>
              <a:buNone/>
              <a:tabLst/>
              <a:defRPr/>
            </a:pPr>
            <a:r>
              <a:rPr lang="zh-TW" altLang="en-US" sz="4000" dirty="0">
                <a:latin typeface="Arial" panose="020B0604020202020204" pitchFamily="34" charset="0"/>
                <a:ea typeface="華康儷中黑" panose="020B0509000000000000" pitchFamily="49" charset="-120"/>
                <a:cs typeface="Arial" panose="020B0604020202020204" pitchFamily="34" charset="0"/>
              </a:rPr>
              <a:t>                     甚至是</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說話的多</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會溝通的  </a:t>
            </a:r>
            <a:br>
              <a:rPr lang="en-US" altLang="zh-TW" sz="4000" dirty="0">
                <a:latin typeface="Arial" panose="020B0604020202020204" pitchFamily="34" charset="0"/>
                <a:ea typeface="華康儷中黑" panose="020B0509000000000000" pitchFamily="49" charset="-120"/>
                <a:cs typeface="Arial" panose="020B0604020202020204" pitchFamily="34" charset="0"/>
              </a:rPr>
            </a:br>
            <a:r>
              <a:rPr lang="en-US" altLang="zh-TW" sz="4000" dirty="0">
                <a:latin typeface="Arial" panose="020B0604020202020204" pitchFamily="34" charset="0"/>
                <a:ea typeface="華康儷中黑" panose="020B0509000000000000" pitchFamily="49" charset="-120"/>
                <a:cs typeface="Arial" panose="020B0604020202020204" pitchFamily="34" charset="0"/>
              </a:rPr>
              <a:t>                     </a:t>
            </a:r>
            <a:r>
              <a:rPr lang="zh-TW" altLang="en-US" sz="4000" dirty="0">
                <a:latin typeface="Arial" panose="020B0604020202020204" pitchFamily="34" charset="0"/>
                <a:ea typeface="華康儷中黑" panose="020B0509000000000000" pitchFamily="49" charset="-120"/>
                <a:cs typeface="Arial" panose="020B0604020202020204" pitchFamily="34" charset="0"/>
              </a:rPr>
              <a:t>少</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有信仰的多</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能讓信仰提</a:t>
            </a:r>
            <a:br>
              <a:rPr lang="en-US" altLang="zh-TW" sz="4000" dirty="0">
                <a:latin typeface="Arial" panose="020B0604020202020204" pitchFamily="34" charset="0"/>
                <a:ea typeface="華康儷中黑" panose="020B0509000000000000" pitchFamily="49" charset="-120"/>
                <a:cs typeface="Arial" panose="020B0604020202020204" pitchFamily="34" charset="0"/>
              </a:rPr>
            </a:br>
            <a:r>
              <a:rPr lang="en-US" altLang="zh-TW" sz="4000" dirty="0">
                <a:latin typeface="Arial" panose="020B0604020202020204" pitchFamily="34" charset="0"/>
                <a:ea typeface="華康儷中黑" panose="020B0509000000000000" pitchFamily="49" charset="-120"/>
                <a:cs typeface="Arial" panose="020B0604020202020204" pitchFamily="34" charset="0"/>
              </a:rPr>
              <a:t>                     </a:t>
            </a:r>
            <a:r>
              <a:rPr lang="zh-TW" altLang="en-US" sz="4000" dirty="0">
                <a:latin typeface="Arial" panose="020B0604020202020204" pitchFamily="34" charset="0"/>
                <a:ea typeface="華康儷中黑" panose="020B0509000000000000" pitchFamily="49" charset="-120"/>
                <a:cs typeface="Arial" panose="020B0604020202020204" pitchFamily="34" charset="0"/>
              </a:rPr>
              <a:t>升生命的少</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讀書的多</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能成</a:t>
            </a:r>
            <a:b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b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                  </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「家」的少</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活著的多</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能活</a:t>
            </a:r>
            <a:br>
              <a:rPr lang="en-US" altLang="zh-TW" sz="4000" dirty="0">
                <a:latin typeface="Arial" panose="020B0604020202020204" pitchFamily="34" charset="0"/>
                <a:ea typeface="華康儷中黑" panose="020B0509000000000000" pitchFamily="49" charset="-120"/>
                <a:cs typeface="Arial" panose="020B0604020202020204" pitchFamily="34" charset="0"/>
              </a:rPr>
            </a:br>
            <a:r>
              <a:rPr lang="en-US" altLang="zh-TW" sz="4000" dirty="0">
                <a:latin typeface="Arial" panose="020B0604020202020204" pitchFamily="34" charset="0"/>
                <a:ea typeface="華康儷中黑" panose="020B0509000000000000" pitchFamily="49" charset="-120"/>
                <a:cs typeface="Arial" panose="020B0604020202020204" pitchFamily="34" charset="0"/>
              </a:rPr>
              <a:t>                 </a:t>
            </a:r>
            <a:r>
              <a:rPr lang="zh-TW" altLang="en-US" sz="4000" dirty="0">
                <a:latin typeface="Arial" panose="020B0604020202020204" pitchFamily="34" charset="0"/>
                <a:ea typeface="華康儷中黑" panose="020B0509000000000000" pitchFamily="49" charset="-120"/>
                <a:cs typeface="Arial" panose="020B0604020202020204" pitchFamily="34" charset="0"/>
              </a:rPr>
              <a:t>得積極</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快樂而有用的少</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p>
          <a:p>
            <a:pPr>
              <a:lnSpc>
                <a:spcPts val="3900"/>
              </a:lnSpc>
              <a:spcBef>
                <a:spcPts val="0"/>
              </a:spcBef>
            </a:pPr>
            <a:r>
              <a:rPr lang="en-US" altLang="zh-TW" sz="4000" dirty="0">
                <a:latin typeface="Arial" panose="020B0604020202020204" pitchFamily="34" charset="0"/>
                <a:ea typeface="華康儷中黑" panose="020B0509000000000000" pitchFamily="49" charset="-120"/>
                <a:cs typeface="Arial" panose="020B0604020202020204" pitchFamily="34" charset="0"/>
              </a:rPr>
              <a:t>Likewise, many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talk</a:t>
            </a:r>
            <a:r>
              <a:rPr lang="en-US" altLang="zh-TW" sz="4000" dirty="0">
                <a:latin typeface="Arial" panose="020B0604020202020204" pitchFamily="34" charset="0"/>
                <a:ea typeface="華康儷中黑" panose="020B0509000000000000" pitchFamily="49" charset="-120"/>
                <a:cs typeface="Arial" panose="020B0604020202020204" pitchFamily="34" charset="0"/>
              </a:rPr>
              <a:t>, but few can truly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communicate</a:t>
            </a:r>
            <a:r>
              <a:rPr lang="en-US" altLang="zh-TW" sz="4000" dirty="0">
                <a:latin typeface="Arial" panose="020B0604020202020204" pitchFamily="34" charset="0"/>
                <a:ea typeface="華康儷中黑" panose="020B0509000000000000" pitchFamily="49" charset="-120"/>
                <a:cs typeface="Arial" panose="020B0604020202020204" pitchFamily="34" charset="0"/>
              </a:rPr>
              <a:t>; many hold fervent beliefs, but few are elevated by their beliefs; many go to schools, but few are “specialists”; many </a:t>
            </a:r>
            <a:r>
              <a:rPr lang="en-US" altLang="zh-TW"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live</a:t>
            </a:r>
            <a:r>
              <a:rPr lang="en-US" altLang="zh-TW" sz="4000" dirty="0">
                <a:latin typeface="Arial" panose="020B0604020202020204" pitchFamily="34" charset="0"/>
                <a:ea typeface="華康儷中黑" panose="020B0509000000000000" pitchFamily="49" charset="-120"/>
                <a:cs typeface="Arial" panose="020B0604020202020204" pitchFamily="34" charset="0"/>
              </a:rPr>
              <a:t>, but few live with </a:t>
            </a:r>
            <a:r>
              <a:rPr lang="en-US" altLang="zh-TW"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positivity,</a:t>
            </a:r>
            <a:r>
              <a:rPr lang="en-US" altLang="zh-TW" sz="4000" dirty="0">
                <a:latin typeface="Arial" panose="020B0604020202020204" pitchFamily="34" charset="0"/>
                <a:ea typeface="華康儷中黑" panose="020B0509000000000000" pitchFamily="49" charset="-120"/>
                <a:cs typeface="Arial" panose="020B0604020202020204" pitchFamily="34" charset="0"/>
              </a:rPr>
              <a:t> </a:t>
            </a:r>
            <a:r>
              <a:rPr lang="en-US" altLang="zh-TW"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joy </a:t>
            </a:r>
            <a:r>
              <a:rPr lang="en-US" altLang="zh-TW" sz="4000" dirty="0">
                <a:latin typeface="Arial" panose="020B0604020202020204" pitchFamily="34" charset="0"/>
                <a:ea typeface="華康儷中黑" panose="020B0509000000000000" pitchFamily="49" charset="-120"/>
                <a:cs typeface="Arial" panose="020B0604020202020204" pitchFamily="34" charset="0"/>
              </a:rPr>
              <a:t>or </a:t>
            </a:r>
            <a:r>
              <a:rPr lang="en-US" altLang="zh-TW"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purpose</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endParaRPr lang="zh-TW" altLang="en-US" sz="4000" dirty="0">
              <a:latin typeface="Arial" panose="020B0604020202020204" pitchFamily="34" charset="0"/>
              <a:ea typeface="華康儷中黑" panose="020B0509000000000000" pitchFamily="49" charset="-120"/>
              <a:cs typeface="Arial" panose="020B0604020202020204" pitchFamily="34" charset="0"/>
            </a:endParaRPr>
          </a:p>
        </p:txBody>
      </p:sp>
      <p:sp>
        <p:nvSpPr>
          <p:cNvPr id="4" name="Oval 7">
            <a:extLst>
              <a:ext uri="{FF2B5EF4-FFF2-40B4-BE49-F238E27FC236}">
                <a16:creationId xmlns:a16="http://schemas.microsoft.com/office/drawing/2014/main" id="{65C58769-6250-4423-B66D-B8D627D71932}"/>
              </a:ext>
            </a:extLst>
          </p:cNvPr>
          <p:cNvSpPr>
            <a:spLocks noChangeArrowheads="1"/>
          </p:cNvSpPr>
          <p:nvPr/>
        </p:nvSpPr>
        <p:spPr bwMode="auto">
          <a:xfrm>
            <a:off x="107504" y="188640"/>
            <a:ext cx="2879739" cy="2808312"/>
          </a:xfrm>
          <a:prstGeom prst="ellipse">
            <a:avLst/>
          </a:prstGeom>
          <a:no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endParaRPr lang="zh-TW" altLang="en-US" sz="1800"/>
          </a:p>
        </p:txBody>
      </p:sp>
      <p:sp>
        <p:nvSpPr>
          <p:cNvPr id="5" name="Text Box 9">
            <a:extLst>
              <a:ext uri="{FF2B5EF4-FFF2-40B4-BE49-F238E27FC236}">
                <a16:creationId xmlns:a16="http://schemas.microsoft.com/office/drawing/2014/main" id="{06FF4A1E-F8F3-405A-AA6A-77D273EA83B9}"/>
              </a:ext>
            </a:extLst>
          </p:cNvPr>
          <p:cNvSpPr txBox="1">
            <a:spLocks noChangeArrowheads="1"/>
          </p:cNvSpPr>
          <p:nvPr/>
        </p:nvSpPr>
        <p:spPr bwMode="auto">
          <a:xfrm>
            <a:off x="251520" y="509771"/>
            <a:ext cx="2736304" cy="954107"/>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eaLnBrk="1" hangingPunct="1">
              <a:spcBef>
                <a:spcPct val="0"/>
              </a:spcBef>
              <a:buFontTx/>
              <a:buNone/>
            </a:pPr>
            <a:r>
              <a:rPr lang="zh-TW" altLang="en-US" sz="2800" dirty="0">
                <a:latin typeface="華康儷中黑" panose="020B0509000000000000" pitchFamily="49" charset="-120"/>
                <a:ea typeface="華康儷中黑" panose="020B0509000000000000" pitchFamily="49" charset="-120"/>
              </a:rPr>
              <a:t>許多人活著</a:t>
            </a:r>
            <a:endParaRPr lang="en-US" altLang="zh-TW" sz="2800" dirty="0">
              <a:latin typeface="華康儷中黑" panose="020B0509000000000000" pitchFamily="49" charset="-120"/>
              <a:ea typeface="華康儷中黑" panose="020B0509000000000000" pitchFamily="49" charset="-120"/>
            </a:endParaRPr>
          </a:p>
          <a:p>
            <a:pPr algn="ctr" eaLnBrk="1" hangingPunct="1">
              <a:spcBef>
                <a:spcPct val="0"/>
              </a:spcBef>
              <a:buFontTx/>
              <a:buNone/>
            </a:pPr>
            <a:r>
              <a:rPr lang="zh-TW" altLang="en-US" sz="2800" dirty="0">
                <a:solidFill>
                  <a:srgbClr val="0000CC"/>
                </a:solidFill>
                <a:latin typeface="華康儷中黑" panose="020B0509000000000000" pitchFamily="49" charset="-120"/>
                <a:ea typeface="華康儷中黑" panose="020B0509000000000000" pitchFamily="49" charset="-120"/>
              </a:rPr>
              <a:t>說話</a:t>
            </a:r>
            <a:r>
              <a:rPr lang="en-US" altLang="zh-TW" sz="2800" dirty="0">
                <a:solidFill>
                  <a:srgbClr val="0000CC"/>
                </a:solidFill>
                <a:latin typeface="華康儷中黑" panose="020B0509000000000000" pitchFamily="49" charset="-120"/>
                <a:ea typeface="華康儷中黑" panose="020B0509000000000000" pitchFamily="49" charset="-120"/>
              </a:rPr>
              <a:t>;</a:t>
            </a:r>
            <a:r>
              <a:rPr lang="zh-TW" altLang="en-US" sz="2800" dirty="0">
                <a:solidFill>
                  <a:srgbClr val="0000CC"/>
                </a:solidFill>
                <a:latin typeface="華康儷中黑" panose="020B0509000000000000" pitchFamily="49" charset="-120"/>
                <a:ea typeface="華康儷中黑" panose="020B0509000000000000" pitchFamily="49" charset="-120"/>
              </a:rPr>
              <a:t>信仰</a:t>
            </a:r>
            <a:r>
              <a:rPr lang="en-US" altLang="zh-TW" sz="2800" dirty="0">
                <a:solidFill>
                  <a:srgbClr val="0000CC"/>
                </a:solidFill>
                <a:latin typeface="華康儷中黑" panose="020B0509000000000000" pitchFamily="49" charset="-120"/>
                <a:ea typeface="華康儷中黑" panose="020B0509000000000000" pitchFamily="49" charset="-120"/>
              </a:rPr>
              <a:t>;</a:t>
            </a:r>
            <a:r>
              <a:rPr lang="zh-TW" altLang="en-US" sz="2800" dirty="0">
                <a:solidFill>
                  <a:srgbClr val="0000CC"/>
                </a:solidFill>
                <a:latin typeface="華康儷中黑" panose="020B0509000000000000" pitchFamily="49" charset="-120"/>
                <a:ea typeface="華康儷中黑" panose="020B0509000000000000" pitchFamily="49" charset="-120"/>
              </a:rPr>
              <a:t>讀書</a:t>
            </a:r>
          </a:p>
        </p:txBody>
      </p:sp>
      <p:sp>
        <p:nvSpPr>
          <p:cNvPr id="6" name="橢圓 5">
            <a:extLst>
              <a:ext uri="{FF2B5EF4-FFF2-40B4-BE49-F238E27FC236}">
                <a16:creationId xmlns:a16="http://schemas.microsoft.com/office/drawing/2014/main" id="{AFBF16A6-332F-401C-85ED-955E25FBB15D}"/>
              </a:ext>
            </a:extLst>
          </p:cNvPr>
          <p:cNvSpPr/>
          <p:nvPr/>
        </p:nvSpPr>
        <p:spPr>
          <a:xfrm>
            <a:off x="590294" y="1647410"/>
            <a:ext cx="1944216" cy="120552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noFill/>
            </a:endParaRPr>
          </a:p>
        </p:txBody>
      </p:sp>
      <p:sp>
        <p:nvSpPr>
          <p:cNvPr id="2" name="文字方塊 1">
            <a:extLst>
              <a:ext uri="{FF2B5EF4-FFF2-40B4-BE49-F238E27FC236}">
                <a16:creationId xmlns:a16="http://schemas.microsoft.com/office/drawing/2014/main" id="{78391CBF-6DC5-4628-9C2D-969D50D210A4}"/>
              </a:ext>
            </a:extLst>
          </p:cNvPr>
          <p:cNvSpPr txBox="1"/>
          <p:nvPr/>
        </p:nvSpPr>
        <p:spPr>
          <a:xfrm>
            <a:off x="251520" y="1693257"/>
            <a:ext cx="2592288" cy="1015663"/>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000" i="0" u="none" strike="noStrike" kern="1200" cap="none" spc="0" normalizeH="0" baseline="0" noProof="0" dirty="0">
                <a:ln>
                  <a:noFill/>
                </a:ln>
                <a:solidFill>
                  <a:srgbClr val="0000CC"/>
                </a:solidFill>
                <a:effectLst/>
                <a:uLnTx/>
                <a:uFillTx/>
                <a:latin typeface="Arial" panose="020B0604020202020204" pitchFamily="34" charset="0"/>
                <a:ea typeface="華康黑體W7-GB5" panose="020B0709000000000000" pitchFamily="49" charset="-120"/>
                <a:cs typeface="+mn-cs"/>
              </a:rPr>
              <a:t>懂</a:t>
            </a:r>
            <a:r>
              <a:rPr kumimoji="1" lang="zh-TW" altLang="en-US" sz="2000" i="0" u="none" strike="noStrike" kern="1200" cap="none" spc="0" normalizeH="0" baseline="0" noProof="0" dirty="0">
                <a:ln>
                  <a:noFill/>
                </a:ln>
                <a:solidFill>
                  <a:srgbClr val="FF0000"/>
                </a:solidFill>
                <a:effectLst/>
                <a:uLnTx/>
                <a:uFillTx/>
                <a:latin typeface="Arial" panose="020B0604020202020204" pitchFamily="34" charset="0"/>
                <a:ea typeface="華康黑體W7-GB5" panose="020B0709000000000000" pitchFamily="49" charset="-120"/>
                <a:cs typeface="+mn-cs"/>
              </a:rPr>
              <a:t>生活</a:t>
            </a:r>
            <a:r>
              <a:rPr kumimoji="1" lang="en-US" altLang="zh-TW" sz="2000" i="0" u="none" strike="noStrike" kern="1200" cap="none" spc="0" normalizeH="0" baseline="0" noProof="0" dirty="0">
                <a:ln>
                  <a:noFill/>
                </a:ln>
                <a:solidFill>
                  <a:srgbClr val="FF0000"/>
                </a:solidFill>
                <a:effectLst/>
                <a:uLnTx/>
                <a:uFillTx/>
                <a:latin typeface="Arial" panose="020B0604020202020204" pitchFamily="34" charset="0"/>
                <a:ea typeface="華康黑體W7-GB5" panose="020B0709000000000000" pitchFamily="49" charset="-120"/>
                <a:cs typeface="+mn-cs"/>
              </a:rPr>
              <a: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000" i="0" u="none" strike="noStrike" kern="1200" cap="none" spc="0" normalizeH="0" baseline="0" noProof="0" dirty="0">
                <a:ln>
                  <a:noFill/>
                </a:ln>
                <a:solidFill>
                  <a:srgbClr val="0000CC"/>
                </a:solidFill>
                <a:effectLst/>
                <a:uLnTx/>
                <a:uFillTx/>
                <a:latin typeface="華康儷中黑" panose="020B0509000000000000" pitchFamily="49" charset="-120"/>
                <a:ea typeface="華康儷中黑" panose="020B0509000000000000" pitchFamily="49" charset="-120"/>
                <a:cs typeface="+mn-cs"/>
              </a:rPr>
              <a:t>會</a:t>
            </a:r>
            <a:r>
              <a:rPr kumimoji="1" lang="zh-TW" altLang="en-US" sz="2000" i="0" u="none" strike="noStrike" kern="1200" cap="none" spc="0" normalizeH="0" baseline="0" noProof="0" dirty="0">
                <a:ln>
                  <a:noFill/>
                </a:ln>
                <a:solidFill>
                  <a:srgbClr val="FF0000"/>
                </a:solidFill>
                <a:effectLst/>
                <a:uLnTx/>
                <a:uFillTx/>
                <a:latin typeface="華康儷中黑" panose="020B0509000000000000" pitchFamily="49" charset="-120"/>
                <a:ea typeface="華康儷中黑" panose="020B0509000000000000" pitchFamily="49" charset="-120"/>
                <a:cs typeface="+mn-cs"/>
              </a:rPr>
              <a:t>說話</a:t>
            </a:r>
            <a:r>
              <a:rPr kumimoji="1" lang="en-US" altLang="zh-TW" sz="2000" i="0" u="none" strike="noStrike" kern="1200" cap="none" spc="0" normalizeH="0" baseline="0" noProof="0" dirty="0">
                <a:ln>
                  <a:noFill/>
                </a:ln>
                <a:solidFill>
                  <a:srgbClr val="FF0000"/>
                </a:solidFill>
                <a:effectLst/>
                <a:uLnTx/>
                <a:uFillTx/>
                <a:latin typeface="Arial" panose="020B0604020202020204" pitchFamily="34" charset="0"/>
                <a:ea typeface="華康黑體W7-GB5" panose="020B0709000000000000" pitchFamily="49" charset="-120"/>
                <a:cs typeface="+mn-cs"/>
              </a:rPr>
              <a:t>,</a:t>
            </a:r>
            <a:r>
              <a:rPr kumimoji="1" lang="zh-TW" altLang="en-US" sz="2000" i="0" u="none" strike="noStrike" kern="1200" cap="none" spc="0" normalizeH="0" baseline="0" noProof="0" dirty="0">
                <a:ln>
                  <a:noFill/>
                </a:ln>
                <a:solidFill>
                  <a:srgbClr val="0000CC"/>
                </a:solidFill>
                <a:effectLst/>
                <a:uLnTx/>
                <a:uFillTx/>
                <a:latin typeface="Arial" panose="020B0604020202020204" pitchFamily="34" charset="0"/>
                <a:ea typeface="華康黑體W7-GB5" panose="020B0709000000000000" pitchFamily="49" charset="-120"/>
                <a:cs typeface="+mn-cs"/>
              </a:rPr>
              <a:t>真</a:t>
            </a:r>
            <a:r>
              <a:rPr kumimoji="1" lang="zh-TW" altLang="en-US" sz="2000" i="0" u="none" strike="noStrike" kern="1200" cap="none" spc="0" normalizeH="0" baseline="0" noProof="0" dirty="0">
                <a:ln>
                  <a:noFill/>
                </a:ln>
                <a:solidFill>
                  <a:srgbClr val="FF0000"/>
                </a:solidFill>
                <a:effectLst/>
                <a:uLnTx/>
                <a:uFillTx/>
                <a:latin typeface="Arial" panose="020B0604020202020204" pitchFamily="34" charset="0"/>
                <a:ea typeface="華康黑體W7-GB5" panose="020B0709000000000000" pitchFamily="49" charset="-120"/>
                <a:cs typeface="+mn-cs"/>
              </a:rPr>
              <a:t>信仰</a:t>
            </a:r>
            <a:endParaRPr kumimoji="1" lang="en-US" altLang="zh-TW" sz="2000" i="0" u="none" strike="noStrike" kern="1200" cap="none" spc="0" normalizeH="0" baseline="0" noProof="0" dirty="0">
              <a:ln>
                <a:noFill/>
              </a:ln>
              <a:solidFill>
                <a:srgbClr val="FF0000"/>
              </a:solidFill>
              <a:effectLst/>
              <a:uLnTx/>
              <a:uFillTx/>
              <a:latin typeface="Arial" panose="020B0604020202020204" pitchFamily="34" charset="0"/>
              <a:ea typeface="華康黑體W7-GB5" panose="020B0709000000000000" pitchFamily="49" charset="-12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000" i="0" u="none" strike="noStrike" kern="1200" cap="none" spc="-300" normalizeH="0" baseline="0" noProof="0" dirty="0">
                <a:ln>
                  <a:noFill/>
                </a:ln>
                <a:solidFill>
                  <a:srgbClr val="0000CC"/>
                </a:solidFill>
                <a:effectLst/>
                <a:uLnTx/>
                <a:uFillTx/>
                <a:latin typeface="Arial" panose="020B0604020202020204" pitchFamily="34" charset="0"/>
                <a:ea typeface="華康黑體W7-GB5" panose="020B0709000000000000" pitchFamily="49" charset="-120"/>
                <a:cs typeface="+mn-cs"/>
              </a:rPr>
              <a:t>成</a:t>
            </a:r>
            <a:r>
              <a:rPr kumimoji="1" lang="zh-TW" altLang="en-US" sz="2000" i="0" u="none" strike="noStrike" kern="1200" cap="none" spc="-300" normalizeH="0" baseline="0" noProof="0" dirty="0">
                <a:ln>
                  <a:noFill/>
                </a:ln>
                <a:solidFill>
                  <a:srgbClr val="FF0000"/>
                </a:solidFill>
                <a:effectLst/>
                <a:uLnTx/>
                <a:uFillTx/>
                <a:latin typeface="Arial" panose="020B0604020202020204" pitchFamily="34" charset="0"/>
                <a:ea typeface="華康黑體W7-GB5" panose="020B0709000000000000" pitchFamily="49" charset="-120"/>
                <a:cs typeface="+mn-cs"/>
              </a:rPr>
              <a:t>「家」</a:t>
            </a:r>
            <a:r>
              <a:rPr kumimoji="1" lang="zh-TW" altLang="en-US" sz="2000" i="0" u="none" strike="noStrike" kern="1200" cap="none" spc="-300" normalizeH="0" baseline="0" noProof="0" dirty="0">
                <a:ln>
                  <a:noFill/>
                </a:ln>
                <a:solidFill>
                  <a:srgbClr val="0000CC"/>
                </a:solidFill>
                <a:effectLst/>
                <a:uLnTx/>
                <a:uFillTx/>
                <a:latin typeface="Arial" panose="020B0604020202020204" pitchFamily="34" charset="0"/>
                <a:ea typeface="華康黑體W7-GB5" panose="020B0709000000000000" pitchFamily="49" charset="-120"/>
                <a:cs typeface="+mn-cs"/>
              </a:rPr>
              <a:t>者  </a:t>
            </a:r>
            <a:r>
              <a:rPr kumimoji="1" lang="zh-TW" altLang="en-US" sz="200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華康黑體W7-GB5" panose="020B0709000000000000" pitchFamily="49" charset="-120"/>
                <a:cs typeface="+mn-cs"/>
              </a:rPr>
              <a:t>少</a:t>
            </a:r>
          </a:p>
        </p:txBody>
      </p:sp>
    </p:spTree>
    <p:extLst>
      <p:ext uri="{BB962C8B-B14F-4D97-AF65-F5344CB8AC3E}">
        <p14:creationId xmlns:p14="http://schemas.microsoft.com/office/powerpoint/2010/main" val="3323554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9C38F14-DEB4-44CA-AA46-F97830F32758}"/>
              </a:ext>
            </a:extLst>
          </p:cNvPr>
          <p:cNvSpPr>
            <a:spLocks noGrp="1"/>
          </p:cNvSpPr>
          <p:nvPr>
            <p:ph type="subTitle" idx="1"/>
          </p:nvPr>
        </p:nvSpPr>
        <p:spPr>
          <a:xfrm>
            <a:off x="0" y="188640"/>
            <a:ext cx="9144000" cy="6336704"/>
          </a:xfrm>
        </p:spPr>
        <p:txBody>
          <a:bodyPr>
            <a:noAutofit/>
          </a:bodyPr>
          <a:lstStyle/>
          <a:p>
            <a:pPr algn="l">
              <a:spcBef>
                <a:spcPts val="0"/>
              </a:spcBef>
              <a:spcAft>
                <a:spcPts val="600"/>
              </a:spcAft>
            </a:pPr>
            <a:r>
              <a:rPr lang="zh-TW" altLang="en-US" sz="3600" dirty="0">
                <a:latin typeface="Arial" panose="020B0604020202020204" pitchFamily="34" charset="0"/>
                <a:ea typeface="華康儷中黑" panose="020B0509000000000000" pitchFamily="49" charset="-120"/>
                <a:cs typeface="Arial" panose="020B0604020202020204" pitchFamily="34" charset="0"/>
              </a:rPr>
              <a:t>                              </a:t>
            </a:r>
            <a:r>
              <a:rPr lang="zh-TW" altLang="en-US" sz="4000" dirty="0">
                <a:latin typeface="Arial" panose="020B0604020202020204" pitchFamily="34" charset="0"/>
                <a:ea typeface="華康儷中黑" panose="020B0509000000000000" pitchFamily="49" charset="-120"/>
                <a:cs typeface="Arial" panose="020B0604020202020204" pitchFamily="34" charset="0"/>
              </a:rPr>
              <a:t>還有</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在人生的起跑線</a:t>
            </a:r>
            <a:br>
              <a:rPr lang="en-US" altLang="zh-TW" sz="4000" dirty="0">
                <a:latin typeface="Arial" panose="020B0604020202020204" pitchFamily="34" charset="0"/>
                <a:ea typeface="華康儷中黑" panose="020B0509000000000000" pitchFamily="49" charset="-120"/>
                <a:cs typeface="Arial" panose="020B0604020202020204" pitchFamily="34" charset="0"/>
              </a:rPr>
            </a:br>
            <a:r>
              <a:rPr lang="en-US" altLang="zh-TW" sz="4000" dirty="0">
                <a:latin typeface="Arial" panose="020B0604020202020204" pitchFamily="34" charset="0"/>
                <a:ea typeface="華康儷中黑" panose="020B0509000000000000" pitchFamily="49" charset="-120"/>
                <a:cs typeface="Arial" panose="020B0604020202020204" pitchFamily="34" charset="0"/>
              </a:rPr>
              <a:t>                            </a:t>
            </a:r>
            <a:r>
              <a:rPr lang="zh-TW" altLang="en-US" sz="4000" dirty="0">
                <a:latin typeface="Arial" panose="020B0604020202020204" pitchFamily="34" charset="0"/>
                <a:ea typeface="華康儷中黑" panose="020B0509000000000000" pitchFamily="49" charset="-120"/>
                <a:cs typeface="Arial" panose="020B0604020202020204" pitchFamily="34" charset="0"/>
              </a:rPr>
              <a:t>上一起奔向前程的多</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br>
              <a:rPr lang="en-US" altLang="zh-TW" sz="4000" dirty="0">
                <a:latin typeface="Arial" panose="020B0604020202020204" pitchFamily="34" charset="0"/>
                <a:ea typeface="華康儷中黑" panose="020B0509000000000000" pitchFamily="49" charset="-120"/>
                <a:cs typeface="Arial" panose="020B0604020202020204" pitchFamily="34" charset="0"/>
              </a:rPr>
            </a:br>
            <a:r>
              <a:rPr lang="en-US" altLang="zh-TW" sz="4000" dirty="0">
                <a:latin typeface="Arial" panose="020B0604020202020204" pitchFamily="34" charset="0"/>
                <a:ea typeface="華康儷中黑" panose="020B0509000000000000" pitchFamily="49" charset="-120"/>
                <a:cs typeface="Arial" panose="020B0604020202020204" pitchFamily="34" charset="0"/>
              </a:rPr>
              <a:t>                               </a:t>
            </a:r>
            <a:r>
              <a:rPr lang="zh-TW" altLang="en-US" sz="4000" dirty="0">
                <a:latin typeface="Arial" panose="020B0604020202020204" pitchFamily="34" charset="0"/>
                <a:ea typeface="華康儷中黑" panose="020B0509000000000000" pitchFamily="49" charset="-120"/>
                <a:cs typeface="Arial" panose="020B0604020202020204" pitchFamily="34" charset="0"/>
              </a:rPr>
              <a:t>成聖成賢</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能一生</a:t>
            </a:r>
            <a:br>
              <a:rPr lang="en-US" altLang="zh-TW" sz="4000" dirty="0">
                <a:latin typeface="Arial" panose="020B0604020202020204" pitchFamily="34" charset="0"/>
                <a:ea typeface="華康儷中黑" panose="020B0509000000000000" pitchFamily="49" charset="-120"/>
                <a:cs typeface="Arial" panose="020B0604020202020204" pitchFamily="34" charset="0"/>
              </a:rPr>
            </a:br>
            <a:r>
              <a:rPr lang="en-US" altLang="zh-TW" sz="4000" dirty="0">
                <a:latin typeface="Arial" panose="020B0604020202020204" pitchFamily="34" charset="0"/>
                <a:ea typeface="華康儷中黑" panose="020B0509000000000000" pitchFamily="49" charset="-120"/>
                <a:cs typeface="Arial" panose="020B0604020202020204" pitchFamily="34" charset="0"/>
              </a:rPr>
              <a:t>                          </a:t>
            </a:r>
            <a:r>
              <a:rPr lang="zh-TW" altLang="en-US"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積至誠</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用大德</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以結</a:t>
            </a:r>
            <a:b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b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                         </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乎天心</a:t>
            </a:r>
            <a:r>
              <a:rPr lang="zh-TW" altLang="en-US" sz="4000" dirty="0">
                <a:latin typeface="Arial" panose="020B0604020202020204" pitchFamily="34" charset="0"/>
                <a:ea typeface="華康儷中黑" panose="020B0509000000000000" pitchFamily="49" charset="-120"/>
                <a:cs typeface="Arial" panose="020B0604020202020204" pitchFamily="34" charset="0"/>
              </a:rPr>
              <a:t>」的人</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更是</a:t>
            </a:r>
            <a:br>
              <a:rPr lang="en-US" altLang="zh-TW" sz="4000" dirty="0">
                <a:latin typeface="Arial" panose="020B0604020202020204" pitchFamily="34" charset="0"/>
                <a:ea typeface="華康儷中黑" panose="020B0509000000000000" pitchFamily="49" charset="-120"/>
                <a:cs typeface="Arial" panose="020B0604020202020204" pitchFamily="34" charset="0"/>
              </a:rPr>
            </a:br>
            <a:r>
              <a:rPr lang="en-US" altLang="zh-TW" sz="4000" dirty="0">
                <a:latin typeface="Arial" panose="020B0604020202020204" pitchFamily="34" charset="0"/>
                <a:ea typeface="華康儷中黑" panose="020B0509000000000000" pitchFamily="49" charset="-120"/>
                <a:cs typeface="Arial" panose="020B0604020202020204" pitchFamily="34" charset="0"/>
              </a:rPr>
              <a:t>                                  </a:t>
            </a:r>
            <a:r>
              <a:rPr lang="zh-TW" altLang="en-US" sz="4000" dirty="0">
                <a:latin typeface="Arial" panose="020B0604020202020204" pitchFamily="34" charset="0"/>
                <a:ea typeface="華康儷中黑" panose="020B0509000000000000" pitchFamily="49" charset="-120"/>
                <a:cs typeface="Arial" panose="020B0604020202020204" pitchFamily="34" charset="0"/>
              </a:rPr>
              <a:t>鳳毛麟角</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p>
          <a:p>
            <a:pPr>
              <a:lnSpc>
                <a:spcPts val="4300"/>
              </a:lnSpc>
              <a:spcBef>
                <a:spcPts val="0"/>
              </a:spcBef>
            </a:pPr>
            <a:r>
              <a:rPr lang="en-US" altLang="zh-TW" sz="4000" dirty="0">
                <a:latin typeface="Arial" panose="020B0604020202020204" pitchFamily="34" charset="0"/>
                <a:ea typeface="華康儷中黑" panose="020B0509000000000000" pitchFamily="49" charset="-120"/>
                <a:cs typeface="Arial" panose="020B0604020202020204" pitchFamily="34" charset="0"/>
              </a:rPr>
              <a:t>Many set out to achieve their life goals with vigor yet few end up as holy men and sages. Fewer still are able to achieve great sincerity, apply great virtues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to “earn” the mercy of Heaven</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p>
        </p:txBody>
      </p:sp>
      <p:grpSp>
        <p:nvGrpSpPr>
          <p:cNvPr id="4" name="群組 3">
            <a:extLst>
              <a:ext uri="{FF2B5EF4-FFF2-40B4-BE49-F238E27FC236}">
                <a16:creationId xmlns:a16="http://schemas.microsoft.com/office/drawing/2014/main" id="{53BF82C1-4E63-491B-BD18-84C1C5249A66}"/>
              </a:ext>
            </a:extLst>
          </p:cNvPr>
          <p:cNvGrpSpPr/>
          <p:nvPr/>
        </p:nvGrpSpPr>
        <p:grpSpPr>
          <a:xfrm>
            <a:off x="107504" y="260648"/>
            <a:ext cx="3722647" cy="2376264"/>
            <a:chOff x="1043608" y="3464080"/>
            <a:chExt cx="4442727" cy="2917248"/>
          </a:xfrm>
        </p:grpSpPr>
        <p:grpSp>
          <p:nvGrpSpPr>
            <p:cNvPr id="5" name="群組 4">
              <a:extLst>
                <a:ext uri="{FF2B5EF4-FFF2-40B4-BE49-F238E27FC236}">
                  <a16:creationId xmlns:a16="http://schemas.microsoft.com/office/drawing/2014/main" id="{95342FE5-0CFE-4640-A1CC-B5DDEC45E7B3}"/>
                </a:ext>
              </a:extLst>
            </p:cNvPr>
            <p:cNvGrpSpPr/>
            <p:nvPr/>
          </p:nvGrpSpPr>
          <p:grpSpPr>
            <a:xfrm>
              <a:off x="1043608" y="3464080"/>
              <a:ext cx="4442727" cy="2917248"/>
              <a:chOff x="1043608" y="3458003"/>
              <a:chExt cx="4442727" cy="2917248"/>
            </a:xfrm>
          </p:grpSpPr>
          <p:sp>
            <p:nvSpPr>
              <p:cNvPr id="7" name="橢圓 6">
                <a:extLst>
                  <a:ext uri="{FF2B5EF4-FFF2-40B4-BE49-F238E27FC236}">
                    <a16:creationId xmlns:a16="http://schemas.microsoft.com/office/drawing/2014/main" id="{AD9FF939-CE8D-4ED3-B980-55892C7A7AB7}"/>
                  </a:ext>
                </a:extLst>
              </p:cNvPr>
              <p:cNvSpPr/>
              <p:nvPr/>
            </p:nvSpPr>
            <p:spPr>
              <a:xfrm>
                <a:off x="1043608" y="3458003"/>
                <a:ext cx="4442727" cy="291724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文字方塊 7">
                <a:extLst>
                  <a:ext uri="{FF2B5EF4-FFF2-40B4-BE49-F238E27FC236}">
                    <a16:creationId xmlns:a16="http://schemas.microsoft.com/office/drawing/2014/main" id="{FE1BDE3E-EE7D-48DA-AAC5-18332DE44A12}"/>
                  </a:ext>
                </a:extLst>
              </p:cNvPr>
              <p:cNvSpPr txBox="1"/>
              <p:nvPr/>
            </p:nvSpPr>
            <p:spPr>
              <a:xfrm>
                <a:off x="1331640" y="4017258"/>
                <a:ext cx="3960440" cy="717906"/>
              </a:xfrm>
              <a:prstGeom prst="rect">
                <a:avLst/>
              </a:prstGeom>
              <a:noFill/>
            </p:spPr>
            <p:txBody>
              <a:bodyPr wrap="square" rtlCol="0">
                <a:spAutoFit/>
              </a:bodyPr>
              <a:lstStyle/>
              <a:p>
                <a:pPr algn="ctr"/>
                <a:r>
                  <a:rPr lang="zh-TW" altLang="en-US" sz="3200" spc="-150" dirty="0">
                    <a:solidFill>
                      <a:srgbClr val="0000FF"/>
                    </a:solidFill>
                    <a:latin typeface="華康龍門石碑" panose="03000709000000000000" pitchFamily="65" charset="-120"/>
                    <a:ea typeface="華康龍門石碑" panose="03000709000000000000" pitchFamily="65" charset="-120"/>
                  </a:rPr>
                  <a:t>起跑者多</a:t>
                </a:r>
                <a:r>
                  <a:rPr lang="en-US" altLang="zh-TW" sz="3200" dirty="0"/>
                  <a:t>;</a:t>
                </a:r>
                <a:r>
                  <a:rPr lang="zh-TW" altLang="en-US" sz="3200" dirty="0">
                    <a:solidFill>
                      <a:srgbClr val="FF0000"/>
                    </a:solidFill>
                    <a:latin typeface="華康儷中黑" panose="020B0509000000000000" pitchFamily="49" charset="-120"/>
                    <a:ea typeface="華康儷中黑" panose="020B0509000000000000" pitchFamily="49" charset="-120"/>
                  </a:rPr>
                  <a:t>被召多</a:t>
                </a:r>
              </a:p>
            </p:txBody>
          </p:sp>
          <p:sp>
            <p:nvSpPr>
              <p:cNvPr id="9" name="矩形: 圓角 8">
                <a:extLst>
                  <a:ext uri="{FF2B5EF4-FFF2-40B4-BE49-F238E27FC236}">
                    <a16:creationId xmlns:a16="http://schemas.microsoft.com/office/drawing/2014/main" id="{0A0F8C17-86C8-4A4A-BF03-51AD721DC79A}"/>
                  </a:ext>
                </a:extLst>
              </p:cNvPr>
              <p:cNvSpPr/>
              <p:nvPr/>
            </p:nvSpPr>
            <p:spPr>
              <a:xfrm>
                <a:off x="1887608" y="4827296"/>
                <a:ext cx="2808311" cy="1183799"/>
              </a:xfrm>
              <a:prstGeom prst="roundRect">
                <a:avLst/>
              </a:prstGeom>
              <a:solidFill>
                <a:srgbClr val="00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6" name="文字方塊 5">
              <a:extLst>
                <a:ext uri="{FF2B5EF4-FFF2-40B4-BE49-F238E27FC236}">
                  <a16:creationId xmlns:a16="http://schemas.microsoft.com/office/drawing/2014/main" id="{FE1DE34C-7358-4246-8924-2FB97C43B8AF}"/>
                </a:ext>
              </a:extLst>
            </p:cNvPr>
            <p:cNvSpPr txBox="1"/>
            <p:nvPr/>
          </p:nvSpPr>
          <p:spPr>
            <a:xfrm>
              <a:off x="1951057" y="4878074"/>
              <a:ext cx="2679403" cy="1057967"/>
            </a:xfrm>
            <a:prstGeom prst="rect">
              <a:avLst/>
            </a:prstGeom>
            <a:solidFill>
              <a:srgbClr val="00FF00"/>
            </a:solidFill>
          </p:spPr>
          <p:txBody>
            <a:bodyPr wrap="square" rtlCol="0">
              <a:spAutoFit/>
            </a:bodyPr>
            <a:lstStyle/>
            <a:p>
              <a:pPr algn="ctr">
                <a:lnSpc>
                  <a:spcPts val="3000"/>
                </a:lnSpc>
              </a:pPr>
              <a:r>
                <a:rPr lang="zh-TW" altLang="en-US" sz="2800" spc="-150" dirty="0">
                  <a:solidFill>
                    <a:srgbClr val="0000FF"/>
                  </a:solidFill>
                  <a:latin typeface="華康龍門石碑" panose="03000709000000000000" pitchFamily="65" charset="-120"/>
                  <a:ea typeface="華康龍門石碑" panose="03000709000000000000" pitchFamily="65" charset="-120"/>
                </a:rPr>
                <a:t>到達終點者</a:t>
              </a:r>
              <a:r>
                <a:rPr lang="zh-TW" altLang="en-US" sz="2800" spc="-150" dirty="0">
                  <a:solidFill>
                    <a:srgbClr val="0000FF"/>
                  </a:solidFill>
                  <a:highlight>
                    <a:srgbClr val="FFFF00"/>
                  </a:highlight>
                  <a:latin typeface="華康龍門石碑" panose="03000709000000000000" pitchFamily="65" charset="-120"/>
                  <a:ea typeface="華康龍門石碑" panose="03000709000000000000" pitchFamily="65" charset="-120"/>
                </a:rPr>
                <a:t>少</a:t>
              </a:r>
              <a:endParaRPr lang="en-US" altLang="zh-TW" sz="2800" spc="-150" dirty="0">
                <a:solidFill>
                  <a:srgbClr val="0000FF"/>
                </a:solidFill>
                <a:highlight>
                  <a:srgbClr val="FFFF00"/>
                </a:highlight>
                <a:latin typeface="華康龍門石碑" panose="03000709000000000000" pitchFamily="65" charset="-120"/>
                <a:ea typeface="華康龍門石碑" panose="03000709000000000000" pitchFamily="65" charset="-120"/>
              </a:endParaRPr>
            </a:p>
            <a:p>
              <a:pPr algn="ctr">
                <a:lnSpc>
                  <a:spcPts val="3000"/>
                </a:lnSpc>
              </a:pPr>
              <a:r>
                <a:rPr lang="zh-TW" altLang="en-US" sz="2800" dirty="0">
                  <a:solidFill>
                    <a:srgbClr val="FF0000"/>
                  </a:solidFill>
                  <a:latin typeface="華康儷中黑" panose="020B0509000000000000" pitchFamily="49" charset="-120"/>
                  <a:ea typeface="華康儷中黑" panose="020B0509000000000000" pitchFamily="49" charset="-120"/>
                </a:rPr>
                <a:t>被選者 </a:t>
              </a:r>
              <a:r>
                <a:rPr lang="zh-TW" altLang="en-US" sz="2800" dirty="0">
                  <a:solidFill>
                    <a:srgbClr val="FF0000"/>
                  </a:solidFill>
                  <a:highlight>
                    <a:srgbClr val="FFFF00"/>
                  </a:highlight>
                  <a:latin typeface="華康儷中黑" panose="020B0509000000000000" pitchFamily="49" charset="-120"/>
                  <a:ea typeface="華康儷中黑" panose="020B0509000000000000" pitchFamily="49" charset="-120"/>
                </a:rPr>
                <a:t>少</a:t>
              </a:r>
            </a:p>
          </p:txBody>
        </p:sp>
      </p:grpSp>
    </p:spTree>
    <p:extLst>
      <p:ext uri="{BB962C8B-B14F-4D97-AF65-F5344CB8AC3E}">
        <p14:creationId xmlns:p14="http://schemas.microsoft.com/office/powerpoint/2010/main" val="896850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9C38F14-DEB4-44CA-AA46-F97830F32758}"/>
              </a:ext>
            </a:extLst>
          </p:cNvPr>
          <p:cNvSpPr>
            <a:spLocks noGrp="1"/>
          </p:cNvSpPr>
          <p:nvPr>
            <p:ph type="subTitle" idx="1"/>
          </p:nvPr>
        </p:nvSpPr>
        <p:spPr>
          <a:xfrm>
            <a:off x="0" y="188640"/>
            <a:ext cx="9144000" cy="6336704"/>
          </a:xfrm>
        </p:spPr>
        <p:txBody>
          <a:bodyPr>
            <a:noAutofit/>
          </a:bodyPr>
          <a:lstStyle/>
          <a:p>
            <a:pPr>
              <a:lnSpc>
                <a:spcPts val="4800"/>
              </a:lnSpc>
              <a:spcBef>
                <a:spcPts val="0"/>
              </a:spcBef>
            </a:pPr>
            <a:r>
              <a:rPr lang="zh-TW" altLang="en-US" sz="3800" spc="-150" dirty="0">
                <a:latin typeface="Arial" panose="020B0604020202020204" pitchFamily="34" charset="0"/>
                <a:ea typeface="華康儷中黑" panose="020B0509000000000000" pitchFamily="49" charset="-120"/>
                <a:cs typeface="Arial" panose="020B0604020202020204" pitchFamily="34" charset="0"/>
              </a:rPr>
              <a:t>在信仰範圍內也不例外</a:t>
            </a:r>
            <a:r>
              <a:rPr lang="en-US" altLang="zh-TW" sz="3800" spc="-150" dirty="0">
                <a:latin typeface="Arial" panose="020B0604020202020204" pitchFamily="34" charset="0"/>
                <a:ea typeface="華康儷中黑" panose="020B0509000000000000" pitchFamily="49" charset="-120"/>
                <a:cs typeface="Arial" panose="020B0604020202020204" pitchFamily="34" charset="0"/>
              </a:rPr>
              <a:t>;</a:t>
            </a:r>
            <a:r>
              <a:rPr lang="zh-TW" altLang="en-US" sz="3800" spc="-150" dirty="0">
                <a:latin typeface="Arial" panose="020B0604020202020204" pitchFamily="34" charset="0"/>
                <a:ea typeface="華康儷中黑" panose="020B0509000000000000" pitchFamily="49" charset="-120"/>
                <a:cs typeface="Arial" panose="020B0604020202020204" pitchFamily="34" charset="0"/>
              </a:rPr>
              <a:t>領洗的多</a:t>
            </a:r>
            <a:r>
              <a:rPr lang="en-US" altLang="zh-TW" sz="3800" spc="-150" dirty="0">
                <a:latin typeface="Arial" panose="020B0604020202020204" pitchFamily="34" charset="0"/>
                <a:ea typeface="華康儷中黑" panose="020B0509000000000000" pitchFamily="49" charset="-120"/>
                <a:cs typeface="Arial" panose="020B0604020202020204" pitchFamily="34" charset="0"/>
              </a:rPr>
              <a:t>,</a:t>
            </a:r>
            <a:r>
              <a:rPr lang="zh-TW" altLang="en-US" sz="3800" spc="-150" dirty="0">
                <a:latin typeface="Arial" panose="020B0604020202020204" pitchFamily="34" charset="0"/>
                <a:ea typeface="華康儷中黑" panose="020B0509000000000000" pitchFamily="49" charset="-120"/>
                <a:cs typeface="Arial" panose="020B0604020202020204" pitchFamily="34" charset="0"/>
              </a:rPr>
              <a:t>堅持到最後的少</a:t>
            </a:r>
            <a:r>
              <a:rPr lang="en-US" altLang="zh-TW" sz="3800" spc="-150" dirty="0">
                <a:latin typeface="Arial" panose="020B0604020202020204" pitchFamily="34" charset="0"/>
                <a:ea typeface="華康儷中黑" panose="020B0509000000000000" pitchFamily="49" charset="-120"/>
                <a:cs typeface="Arial" panose="020B0604020202020204" pitchFamily="34" charset="0"/>
              </a:rPr>
              <a:t>;</a:t>
            </a:r>
            <a:r>
              <a:rPr lang="zh-TW" altLang="en-US" sz="3800" spc="-150" dirty="0">
                <a:latin typeface="Arial" panose="020B0604020202020204" pitchFamily="34" charset="0"/>
                <a:ea typeface="華康儷中黑" panose="020B0509000000000000" pitchFamily="49" charset="-120"/>
                <a:cs typeface="Arial" panose="020B0604020202020204" pitchFamily="34" charset="0"/>
              </a:rPr>
              <a:t>結婚的多</a:t>
            </a:r>
            <a:r>
              <a:rPr lang="en-US" altLang="zh-TW" sz="3800" spc="-150" dirty="0">
                <a:latin typeface="Arial" panose="020B0604020202020204" pitchFamily="34" charset="0"/>
                <a:ea typeface="華康儷中黑" panose="020B0509000000000000" pitchFamily="49" charset="-120"/>
                <a:cs typeface="Arial" panose="020B0604020202020204" pitchFamily="34" charset="0"/>
              </a:rPr>
              <a:t>,</a:t>
            </a:r>
            <a:r>
              <a:rPr lang="zh-TW" altLang="en-US" sz="3800" spc="-150" dirty="0">
                <a:latin typeface="Arial" panose="020B0604020202020204" pitchFamily="34" charset="0"/>
                <a:ea typeface="華康儷中黑" panose="020B0509000000000000" pitchFamily="49" charset="-120"/>
                <a:cs typeface="Arial" panose="020B0604020202020204" pitchFamily="34" charset="0"/>
              </a:rPr>
              <a:t>白首偕老的少</a:t>
            </a:r>
            <a:r>
              <a:rPr lang="en-US" altLang="zh-TW" sz="3800" spc="-150" dirty="0">
                <a:latin typeface="Arial" panose="020B0604020202020204" pitchFamily="34" charset="0"/>
                <a:ea typeface="華康儷中黑" panose="020B0509000000000000" pitchFamily="49" charset="-120"/>
                <a:cs typeface="Arial" panose="020B0604020202020204" pitchFamily="34" charset="0"/>
              </a:rPr>
              <a:t>;</a:t>
            </a:r>
          </a:p>
          <a:p>
            <a:pPr>
              <a:lnSpc>
                <a:spcPts val="4800"/>
              </a:lnSpc>
              <a:spcBef>
                <a:spcPts val="0"/>
              </a:spcBef>
            </a:pPr>
            <a:r>
              <a:rPr lang="zh-TW" altLang="en-US" sz="3800" spc="-150" dirty="0">
                <a:latin typeface="Arial" panose="020B0604020202020204" pitchFamily="34" charset="0"/>
                <a:ea typeface="華康儷中黑" panose="020B0509000000000000" pitchFamily="49" charset="-120"/>
                <a:cs typeface="Arial" panose="020B0604020202020204" pitchFamily="34" charset="0"/>
              </a:rPr>
              <a:t>入修院的多</a:t>
            </a:r>
            <a:r>
              <a:rPr lang="en-US" altLang="zh-TW" sz="3800" spc="-150" dirty="0">
                <a:latin typeface="Arial" panose="020B0604020202020204" pitchFamily="34" charset="0"/>
                <a:ea typeface="華康儷中黑" panose="020B0509000000000000" pitchFamily="49" charset="-120"/>
                <a:cs typeface="Arial" panose="020B0604020202020204" pitchFamily="34" charset="0"/>
              </a:rPr>
              <a:t>,</a:t>
            </a:r>
            <a:r>
              <a:rPr lang="zh-TW" altLang="en-US" sz="3800" spc="-150" dirty="0">
                <a:latin typeface="Arial" panose="020B0604020202020204" pitchFamily="34" charset="0"/>
                <a:ea typeface="華康儷中黑" panose="020B0509000000000000" pitchFamily="49" charset="-120"/>
                <a:cs typeface="Arial" panose="020B0604020202020204" pitchFamily="34" charset="0"/>
              </a:rPr>
              <a:t>升神父的少</a:t>
            </a:r>
            <a:r>
              <a:rPr lang="en-US" altLang="zh-TW" sz="3800" spc="-150" dirty="0">
                <a:latin typeface="Arial" panose="020B0604020202020204" pitchFamily="34" charset="0"/>
                <a:ea typeface="華康儷中黑" panose="020B0509000000000000" pitchFamily="49" charset="-120"/>
                <a:cs typeface="Arial" panose="020B0604020202020204" pitchFamily="34" charset="0"/>
              </a:rPr>
              <a:t>,</a:t>
            </a:r>
          </a:p>
          <a:p>
            <a:pPr>
              <a:lnSpc>
                <a:spcPts val="4800"/>
              </a:lnSpc>
              <a:spcBef>
                <a:spcPts val="0"/>
              </a:spcBef>
              <a:spcAft>
                <a:spcPts val="600"/>
              </a:spcAft>
            </a:pPr>
            <a:r>
              <a:rPr lang="zh-TW" altLang="en-US" sz="3800" spc="-150" dirty="0">
                <a:highlight>
                  <a:srgbClr val="FFFF00"/>
                </a:highlight>
                <a:latin typeface="Arial" panose="020B0604020202020204" pitchFamily="34" charset="0"/>
                <a:ea typeface="華康儷中黑" panose="020B0509000000000000" pitchFamily="49" charset="-120"/>
                <a:cs typeface="Arial" panose="020B0604020202020204" pitchFamily="34" charset="0"/>
              </a:rPr>
              <a:t>一生不忘初心的牧者</a:t>
            </a:r>
            <a:r>
              <a:rPr lang="en-US" altLang="zh-TW" sz="3800" spc="-150" dirty="0">
                <a:highlight>
                  <a:srgbClr val="FFFF00"/>
                </a:highlight>
                <a:latin typeface="Arial" panose="020B0604020202020204" pitchFamily="34" charset="0"/>
                <a:ea typeface="華康儷中黑" panose="020B0509000000000000" pitchFamily="49" charset="-120"/>
                <a:cs typeface="Arial" panose="020B0604020202020204" pitchFamily="34" charset="0"/>
              </a:rPr>
              <a:t>,</a:t>
            </a:r>
            <a:r>
              <a:rPr lang="zh-TW" altLang="en-US" sz="3800" spc="-150" dirty="0">
                <a:highlight>
                  <a:srgbClr val="FFFF00"/>
                </a:highlight>
                <a:latin typeface="Arial" panose="020B0604020202020204" pitchFamily="34" charset="0"/>
                <a:ea typeface="華康儷中黑" panose="020B0509000000000000" pitchFamily="49" charset="-120"/>
                <a:cs typeface="Arial" panose="020B0604020202020204" pitchFamily="34" charset="0"/>
              </a:rPr>
              <a:t>又有多少</a:t>
            </a:r>
            <a:r>
              <a:rPr lang="en-US" altLang="zh-TW" sz="3800" spc="-150" dirty="0">
                <a:highlight>
                  <a:srgbClr val="FFFF00"/>
                </a:highlight>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3800" spc="-150" dirty="0">
                <a:latin typeface="Arial" panose="020B0604020202020204" pitchFamily="34" charset="0"/>
                <a:ea typeface="華康儷中黑" panose="020B0509000000000000" pitchFamily="49" charset="-120"/>
                <a:cs typeface="Arial" panose="020B0604020202020204" pitchFamily="34" charset="0"/>
              </a:rPr>
              <a:t>It is no exception in the realm of religious faith. Many are baptized, but few persevere in their faith; many are married, but few stay blissfully married till the end of their lives; many enter the seminary, but few become priests. And </a:t>
            </a:r>
            <a:r>
              <a:rPr lang="en-US" altLang="zh-TW" sz="3800" dirty="0">
                <a:latin typeface="Arial" panose="020B0604020202020204" pitchFamily="34" charset="0"/>
                <a:ea typeface="華康儷中黑" panose="020B0509000000000000" pitchFamily="49" charset="-120"/>
                <a:cs typeface="Arial" panose="020B0604020202020204" pitchFamily="34" charset="0"/>
              </a:rPr>
              <a:t>how many pastors remain passionately </a:t>
            </a:r>
            <a:r>
              <a:rPr lang="en-US" altLang="zh-TW" sz="3800" dirty="0">
                <a:solidFill>
                  <a:srgbClr val="FF0000"/>
                </a:solidFill>
                <a:latin typeface="Arial" panose="020B0604020202020204" pitchFamily="34" charset="0"/>
                <a:ea typeface="華康儷中黑" panose="020B0509000000000000" pitchFamily="49" charset="-120"/>
                <a:cs typeface="Arial" panose="020B0604020202020204" pitchFamily="34" charset="0"/>
              </a:rPr>
              <a:t>committed to their initial aspiration</a:t>
            </a:r>
            <a:r>
              <a:rPr lang="en-US" altLang="zh-TW" sz="3800" dirty="0">
                <a:latin typeface="Arial" panose="020B0604020202020204" pitchFamily="34" charset="0"/>
                <a:ea typeface="華康儷中黑" panose="020B0509000000000000" pitchFamily="49" charset="-120"/>
                <a:cs typeface="Arial" panose="020B0604020202020204" pitchFamily="34" charset="0"/>
              </a:rPr>
              <a:t>?</a:t>
            </a:r>
          </a:p>
        </p:txBody>
      </p:sp>
    </p:spTree>
    <p:extLst>
      <p:ext uri="{BB962C8B-B14F-4D97-AF65-F5344CB8AC3E}">
        <p14:creationId xmlns:p14="http://schemas.microsoft.com/office/powerpoint/2010/main" val="2440803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9C38F14-DEB4-44CA-AA46-F97830F32758}"/>
              </a:ext>
            </a:extLst>
          </p:cNvPr>
          <p:cNvSpPr>
            <a:spLocks noGrp="1"/>
          </p:cNvSpPr>
          <p:nvPr>
            <p:ph type="subTitle" idx="1"/>
          </p:nvPr>
        </p:nvSpPr>
        <p:spPr>
          <a:xfrm>
            <a:off x="0" y="188640"/>
            <a:ext cx="9144000" cy="6336704"/>
          </a:xfrm>
        </p:spPr>
        <p:txBody>
          <a:bodyPr>
            <a:normAutofit/>
          </a:bodyPr>
          <a:lstStyle/>
          <a:p>
            <a:pPr>
              <a:lnSpc>
                <a:spcPts val="5000"/>
              </a:lnSpc>
              <a:spcBef>
                <a:spcPts val="0"/>
              </a:spcBef>
              <a:spcAft>
                <a:spcPts val="1200"/>
              </a:spcAft>
            </a:pP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夫天地者</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萬物之逆旅</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而浮生若夢</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我們在世上轉不了多少個圈</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便要</a:t>
            </a: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進入永恆</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br>
              <a:rPr lang="en-US" altLang="zh-TW" sz="4000" dirty="0">
                <a:latin typeface="Arial" panose="020B0604020202020204" pitchFamily="34" charset="0"/>
                <a:ea typeface="華康儷中黑" panose="020B0509000000000000" pitchFamily="49" charset="-120"/>
                <a:cs typeface="Arial" panose="020B0604020202020204" pitchFamily="34" charset="0"/>
              </a:rPr>
            </a:br>
            <a:r>
              <a:rPr lang="zh-TW" altLang="en-US" sz="4000" dirty="0">
                <a:latin typeface="Arial" panose="020B0604020202020204" pitchFamily="34" charset="0"/>
                <a:ea typeface="華康儷中黑" panose="020B0509000000000000" pitchFamily="49" charset="-120"/>
                <a:cs typeface="Arial" panose="020B0604020202020204" pitchFamily="34" charset="0"/>
              </a:rPr>
              <a:t>我們應如何</a:t>
            </a:r>
            <a:r>
              <a:rPr lang="zh-TW" altLang="en-US" sz="4000" dirty="0">
                <a:highlight>
                  <a:srgbClr val="FFFF00"/>
                </a:highlight>
                <a:latin typeface="Arial" panose="020B0604020202020204" pitchFamily="34" charset="0"/>
                <a:ea typeface="華康儷中黑" panose="020B0509000000000000" pitchFamily="49" charset="-120"/>
                <a:cs typeface="Arial" panose="020B0604020202020204" pitchFamily="34" charset="0"/>
              </a:rPr>
              <a:t>時時</a:t>
            </a:r>
            <a:r>
              <a:rPr lang="zh-TW" altLang="en-US" sz="4000" dirty="0">
                <a:latin typeface="Arial" panose="020B0604020202020204" pitchFamily="34" charset="0"/>
                <a:ea typeface="華康儷中黑" panose="020B0509000000000000" pitchFamily="49" charset="-120"/>
                <a:cs typeface="Arial" panose="020B0604020202020204" pitchFamily="34" charset="0"/>
              </a:rPr>
              <a:t>和</a:t>
            </a:r>
            <a:r>
              <a:rPr lang="zh-TW" altLang="en-US" sz="4000" dirty="0">
                <a:highlight>
                  <a:srgbClr val="FFFF00"/>
                </a:highlight>
                <a:latin typeface="Arial" panose="020B0604020202020204" pitchFamily="34" charset="0"/>
                <a:ea typeface="華康儷中黑" panose="020B0509000000000000" pitchFamily="49" charset="-120"/>
                <a:cs typeface="Arial" panose="020B0604020202020204" pitchFamily="34" charset="0"/>
              </a:rPr>
              <a:t>事事</a:t>
            </a:r>
            <a:r>
              <a:rPr lang="zh-TW" altLang="en-US" sz="4000" dirty="0">
                <a:latin typeface="Arial" panose="020B0604020202020204" pitchFamily="34" charset="0"/>
                <a:ea typeface="華康儷中黑" panose="020B0509000000000000" pitchFamily="49" charset="-120"/>
                <a:cs typeface="Arial" panose="020B0604020202020204" pitchFamily="34" charset="0"/>
              </a:rPr>
              <a:t>都做到最好呢</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latin typeface="Arial" panose="020B0604020202020204" pitchFamily="34" charset="0"/>
                <a:ea typeface="華康儷中黑" panose="020B0509000000000000" pitchFamily="49" charset="-120"/>
                <a:cs typeface="Arial" panose="020B0604020202020204" pitchFamily="34" charset="0"/>
              </a:rPr>
              <a:t>All that lies between heaven and earth </a:t>
            </a:r>
            <a:r>
              <a:rPr lang="en-US" altLang="zh-TW" sz="4000" spc="-150" dirty="0">
                <a:latin typeface="Arial" panose="020B0604020202020204" pitchFamily="34" charset="0"/>
                <a:ea typeface="華康儷中黑" panose="020B0509000000000000" pitchFamily="49" charset="-120"/>
                <a:cs typeface="Arial" panose="020B0604020202020204" pitchFamily="34" charset="0"/>
              </a:rPr>
              <a:t>are mere sojourners </a:t>
            </a:r>
            <a:r>
              <a:rPr lang="en-US" altLang="zh-TW" sz="2800" spc="-150" dirty="0">
                <a:latin typeface="Arial" panose="020B0604020202020204" pitchFamily="34" charset="0"/>
                <a:ea typeface="華康儷中黑" panose="020B0509000000000000" pitchFamily="49" charset="-120"/>
                <a:cs typeface="Arial" panose="020B0604020202020204" pitchFamily="34" charset="0"/>
              </a:rPr>
              <a:t>(pilgrims)</a:t>
            </a:r>
            <a:r>
              <a:rPr lang="en-US" altLang="zh-TW" sz="4000" spc="-150" dirty="0">
                <a:latin typeface="Arial" panose="020B0604020202020204" pitchFamily="34" charset="0"/>
                <a:ea typeface="華康儷中黑" panose="020B0509000000000000" pitchFamily="49" charset="-120"/>
                <a:cs typeface="Arial" panose="020B0604020202020204" pitchFamily="34" charset="0"/>
              </a:rPr>
              <a:t>, for life is like a </a:t>
            </a:r>
            <a:r>
              <a:rPr lang="en-US" altLang="zh-TW" sz="4000" dirty="0">
                <a:latin typeface="Arial" panose="020B0604020202020204" pitchFamily="34" charset="0"/>
                <a:ea typeface="華康儷中黑" panose="020B0509000000000000" pitchFamily="49" charset="-120"/>
                <a:cs typeface="Arial" panose="020B0604020202020204" pitchFamily="34" charset="0"/>
              </a:rPr>
              <a:t>dream drifting through the continuum of time. A turn here or there and eventually we settle into </a:t>
            </a:r>
            <a:r>
              <a:rPr lang="en-US" altLang="zh-TW" sz="4000" b="1" dirty="0">
                <a:solidFill>
                  <a:srgbClr val="0000FF"/>
                </a:solidFill>
                <a:latin typeface="Arial" panose="020B0604020202020204" pitchFamily="34" charset="0"/>
                <a:ea typeface="華康儷中黑" panose="020B0509000000000000" pitchFamily="49" charset="-120"/>
                <a:cs typeface="Arial" panose="020B0604020202020204" pitchFamily="34" charset="0"/>
              </a:rPr>
              <a:t>eternity</a:t>
            </a:r>
            <a:r>
              <a:rPr lang="en-US" altLang="zh-TW" sz="4000" dirty="0">
                <a:latin typeface="Arial" panose="020B0604020202020204" pitchFamily="34" charset="0"/>
                <a:ea typeface="華康儷中黑" panose="020B0509000000000000" pitchFamily="49" charset="-120"/>
                <a:cs typeface="Arial" panose="020B0604020202020204" pitchFamily="34" charset="0"/>
              </a:rPr>
              <a:t>. How can we </a:t>
            </a:r>
            <a:r>
              <a:rPr lang="en-US" altLang="zh-TW"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always</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 do our best in </a:t>
            </a:r>
            <a:r>
              <a:rPr lang="en-US" altLang="zh-TW"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all things</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p>
        </p:txBody>
      </p:sp>
    </p:spTree>
    <p:extLst>
      <p:ext uri="{BB962C8B-B14F-4D97-AF65-F5344CB8AC3E}">
        <p14:creationId xmlns:p14="http://schemas.microsoft.com/office/powerpoint/2010/main" val="3304935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9C38F14-DEB4-44CA-AA46-F97830F32758}"/>
              </a:ext>
            </a:extLst>
          </p:cNvPr>
          <p:cNvSpPr>
            <a:spLocks noGrp="1"/>
          </p:cNvSpPr>
          <p:nvPr>
            <p:ph type="subTitle" idx="1"/>
          </p:nvPr>
        </p:nvSpPr>
        <p:spPr>
          <a:xfrm>
            <a:off x="-514" y="260648"/>
            <a:ext cx="9144000" cy="6336704"/>
          </a:xfrm>
        </p:spPr>
        <p:txBody>
          <a:bodyPr>
            <a:normAutofit/>
          </a:bodyPr>
          <a:lstStyle/>
          <a:p>
            <a:pPr>
              <a:spcBef>
                <a:spcPts val="0"/>
              </a:spcBef>
            </a:pPr>
            <a:r>
              <a:rPr lang="zh-TW" altLang="en-US" sz="4800" dirty="0">
                <a:latin typeface="Arial" panose="020B0604020202020204" pitchFamily="34" charset="0"/>
                <a:ea typeface="華康儷中黑" panose="020B0509000000000000" pitchFamily="49" charset="-120"/>
                <a:cs typeface="Arial" panose="020B0604020202020204" pitchFamily="34" charset="0"/>
              </a:rPr>
              <a:t>欣逢周主教履任樞機</a:t>
            </a:r>
            <a:r>
              <a:rPr lang="en-US" altLang="zh-TW" sz="4800" dirty="0">
                <a:latin typeface="Arial" panose="020B0604020202020204" pitchFamily="34" charset="0"/>
                <a:ea typeface="華康儷中黑" panose="020B0509000000000000" pitchFamily="49" charset="-120"/>
                <a:cs typeface="Arial" panose="020B0604020202020204" pitchFamily="34" charset="0"/>
              </a:rPr>
              <a:t>,</a:t>
            </a:r>
            <a:r>
              <a:rPr lang="zh-TW" altLang="en-US" sz="4800" dirty="0">
                <a:latin typeface="Arial" panose="020B0604020202020204" pitchFamily="34" charset="0"/>
                <a:ea typeface="華康儷中黑" panose="020B0509000000000000" pitchFamily="49" charset="-120"/>
                <a:cs typeface="Arial" panose="020B0604020202020204" pitchFamily="34" charset="0"/>
              </a:rPr>
              <a:t>末鐸不揣冒昧</a:t>
            </a:r>
            <a:r>
              <a:rPr lang="en-US" altLang="zh-TW" sz="4800" dirty="0">
                <a:latin typeface="Arial" panose="020B0604020202020204" pitchFamily="34" charset="0"/>
                <a:ea typeface="華康儷中黑" panose="020B0509000000000000" pitchFamily="49" charset="-120"/>
                <a:cs typeface="Arial" panose="020B0604020202020204" pitchFamily="34" charset="0"/>
              </a:rPr>
              <a:t>,</a:t>
            </a:r>
            <a:r>
              <a:rPr lang="zh-TW" altLang="en-US" sz="4800" dirty="0">
                <a:latin typeface="Arial" panose="020B0604020202020204" pitchFamily="34" charset="0"/>
                <a:ea typeface="華康儷中黑" panose="020B0509000000000000" pitchFamily="49" charset="-120"/>
                <a:cs typeface="Arial" panose="020B0604020202020204" pitchFamily="34" charset="0"/>
              </a:rPr>
              <a:t>送給他一首「</a:t>
            </a:r>
            <a:r>
              <a:rPr lang="zh-TW" altLang="en-US" sz="4800" dirty="0">
                <a:solidFill>
                  <a:srgbClr val="FF0000"/>
                </a:solidFill>
                <a:latin typeface="Arial" panose="020B0604020202020204" pitchFamily="34" charset="0"/>
                <a:ea typeface="華康儷中黑" panose="020B0509000000000000" pitchFamily="49" charset="-120"/>
                <a:cs typeface="Arial" panose="020B0604020202020204" pitchFamily="34" charset="0"/>
              </a:rPr>
              <a:t>藏頭詩</a:t>
            </a:r>
            <a:r>
              <a:rPr lang="zh-TW" altLang="en-US" sz="4800" dirty="0">
                <a:latin typeface="Arial" panose="020B0604020202020204" pitchFamily="34" charset="0"/>
                <a:ea typeface="華康儷中黑" panose="020B0509000000000000" pitchFamily="49" charset="-120"/>
                <a:cs typeface="Arial" panose="020B0604020202020204" pitchFamily="34" charset="0"/>
              </a:rPr>
              <a:t>」</a:t>
            </a:r>
            <a:r>
              <a:rPr lang="en-US" altLang="zh-TW" sz="4800" dirty="0">
                <a:latin typeface="Arial" panose="020B0604020202020204" pitchFamily="34" charset="0"/>
                <a:ea typeface="華康儷中黑" panose="020B0509000000000000" pitchFamily="49" charset="-120"/>
                <a:cs typeface="Arial" panose="020B0604020202020204" pitchFamily="34" charset="0"/>
              </a:rPr>
              <a:t>: </a:t>
            </a:r>
          </a:p>
          <a:p>
            <a:pPr>
              <a:spcBef>
                <a:spcPts val="0"/>
              </a:spcBef>
              <a:spcAft>
                <a:spcPts val="1200"/>
              </a:spcAft>
            </a:pPr>
            <a:r>
              <a:rPr lang="en-US" altLang="zh-TW" sz="4800" dirty="0">
                <a:latin typeface="Arial" panose="020B0604020202020204" pitchFamily="34" charset="0"/>
                <a:ea typeface="華康儷中黑" panose="020B0509000000000000" pitchFamily="49" charset="-120"/>
                <a:cs typeface="Arial" panose="020B0604020202020204" pitchFamily="34" charset="0"/>
              </a:rPr>
              <a:t>“</a:t>
            </a:r>
            <a:r>
              <a:rPr lang="zh-TW" altLang="en-US" sz="4800" dirty="0">
                <a:latin typeface="Arial" panose="020B0604020202020204" pitchFamily="34" charset="0"/>
                <a:ea typeface="華康儷中黑" panose="020B0509000000000000" pitchFamily="49" charset="-120"/>
                <a:cs typeface="Arial" panose="020B0604020202020204" pitchFamily="34" charset="0"/>
              </a:rPr>
              <a:t>守仁樞機”</a:t>
            </a:r>
          </a:p>
          <a:p>
            <a:pPr>
              <a:lnSpc>
                <a:spcPts val="4600"/>
              </a:lnSpc>
              <a:spcBef>
                <a:spcPts val="0"/>
              </a:spcBef>
            </a:pPr>
            <a:r>
              <a:rPr lang="en-US" altLang="zh-TW" sz="4800" dirty="0">
                <a:latin typeface="Arial" panose="020B0604020202020204" pitchFamily="34" charset="0"/>
                <a:ea typeface="華康儷中黑" panose="020B0509000000000000" pitchFamily="49" charset="-120"/>
                <a:cs typeface="Arial" panose="020B0604020202020204" pitchFamily="34" charset="0"/>
              </a:rPr>
              <a:t>On the occasion of </a:t>
            </a:r>
            <a:br>
              <a:rPr lang="en-US" altLang="zh-TW" sz="4800" dirty="0">
                <a:latin typeface="Arial" panose="020B0604020202020204" pitchFamily="34" charset="0"/>
                <a:ea typeface="華康儷中黑" panose="020B0509000000000000" pitchFamily="49" charset="-120"/>
                <a:cs typeface="Arial" panose="020B0604020202020204" pitchFamily="34" charset="0"/>
              </a:rPr>
            </a:br>
            <a:r>
              <a:rPr lang="en-US" altLang="zh-TW" sz="4800" dirty="0">
                <a:latin typeface="Arial" panose="020B0604020202020204" pitchFamily="34" charset="0"/>
                <a:ea typeface="華康儷中黑" panose="020B0509000000000000" pitchFamily="49" charset="-120"/>
                <a:cs typeface="Arial" panose="020B0604020202020204" pitchFamily="34" charset="0"/>
              </a:rPr>
              <a:t>Bishop Chow’s elevation to the Cardinalate, I as a humble priest, would like to offer a “hide-head” poem </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zh-TW" altLang="en-US" sz="4000" dirty="0">
                <a:latin typeface="Arial" panose="020B0604020202020204" pitchFamily="34" charset="0"/>
                <a:ea typeface="華康儷中黑" panose="020B0509000000000000" pitchFamily="49" charset="-120"/>
                <a:cs typeface="Arial" panose="020B0604020202020204" pitchFamily="34" charset="0"/>
              </a:rPr>
              <a:t>藏頭詩</a:t>
            </a:r>
            <a:r>
              <a:rPr lang="en-US" altLang="zh-TW" sz="4000" dirty="0">
                <a:latin typeface="Arial" panose="020B0604020202020204" pitchFamily="34" charset="0"/>
                <a:ea typeface="華康儷中黑" panose="020B0509000000000000" pitchFamily="49" charset="-120"/>
                <a:cs typeface="Arial" panose="020B0604020202020204" pitchFamily="34" charset="0"/>
              </a:rPr>
              <a:t>)</a:t>
            </a:r>
            <a:r>
              <a:rPr lang="en-US" altLang="zh-TW" sz="4800" dirty="0">
                <a:latin typeface="Arial" panose="020B0604020202020204" pitchFamily="34" charset="0"/>
                <a:ea typeface="華康儷中黑" panose="020B0509000000000000" pitchFamily="49" charset="-120"/>
                <a:cs typeface="Arial" panose="020B0604020202020204" pitchFamily="34" charset="0"/>
              </a:rPr>
              <a:t>, </a:t>
            </a:r>
            <a:r>
              <a:rPr lang="en-US" altLang="zh-TW" sz="4800" dirty="0">
                <a:solidFill>
                  <a:srgbClr val="FF0000"/>
                </a:solidFill>
                <a:latin typeface="Arial" panose="020B0604020202020204" pitchFamily="34" charset="0"/>
                <a:ea typeface="華康儷中黑" panose="020B0509000000000000" pitchFamily="49" charset="-120"/>
                <a:cs typeface="Arial" panose="020B0604020202020204" pitchFamily="34" charset="0"/>
              </a:rPr>
              <a:t>an acrostic verse entitled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守仁樞機” </a:t>
            </a:r>
          </a:p>
        </p:txBody>
      </p:sp>
    </p:spTree>
    <p:extLst>
      <p:ext uri="{BB962C8B-B14F-4D97-AF65-F5344CB8AC3E}">
        <p14:creationId xmlns:p14="http://schemas.microsoft.com/office/powerpoint/2010/main" val="1677332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9C38F14-DEB4-44CA-AA46-F97830F32758}"/>
              </a:ext>
            </a:extLst>
          </p:cNvPr>
          <p:cNvSpPr>
            <a:spLocks noGrp="1"/>
          </p:cNvSpPr>
          <p:nvPr>
            <p:ph type="subTitle" idx="1"/>
          </p:nvPr>
        </p:nvSpPr>
        <p:spPr>
          <a:xfrm>
            <a:off x="0" y="188640"/>
            <a:ext cx="9144000" cy="6669360"/>
          </a:xfrm>
        </p:spPr>
        <p:txBody>
          <a:bodyPr>
            <a:noAutofit/>
          </a:bodyPr>
          <a:lstStyle/>
          <a:p>
            <a:pPr>
              <a:lnSpc>
                <a:spcPts val="4000"/>
              </a:lnSpc>
            </a:pPr>
            <a:r>
              <a:rPr lang="zh-TW" altLang="zh-TW" sz="4000" kern="100" dirty="0">
                <a:solidFill>
                  <a:srgbClr val="FF0000"/>
                </a:solidFill>
                <a:effectLst/>
                <a:latin typeface="Arial" panose="020B0604020202020204" pitchFamily="34" charset="0"/>
                <a:ea typeface="華康正顏楷體W7(P)" panose="03000700000000000000" pitchFamily="66" charset="-120"/>
                <a:cs typeface="Arial" panose="020B0604020202020204" pitchFamily="34" charset="0"/>
              </a:rPr>
              <a:t>守</a:t>
            </a:r>
            <a:r>
              <a:rPr lang="zh-TW" altLang="zh-TW" sz="4000" kern="100" dirty="0">
                <a:effectLst/>
                <a:latin typeface="Arial" panose="020B0604020202020204" pitchFamily="34" charset="0"/>
                <a:ea typeface="華康正顏楷體W7(P)" panose="03000700000000000000" pitchFamily="66" charset="-120"/>
                <a:cs typeface="Arial" panose="020B0604020202020204" pitchFamily="34" charset="0"/>
              </a:rPr>
              <a:t>得中梵見朝陽</a:t>
            </a:r>
            <a:r>
              <a:rPr lang="en-US" altLang="zh-TW" sz="4000" kern="100" dirty="0">
                <a:effectLst/>
                <a:latin typeface="Arial" panose="020B0604020202020204" pitchFamily="34" charset="0"/>
                <a:ea typeface="華康正顏楷體W7(P)" panose="03000700000000000000" pitchFamily="66" charset="-120"/>
                <a:cs typeface="Arial" panose="020B0604020202020204" pitchFamily="34" charset="0"/>
              </a:rPr>
              <a:t>, </a:t>
            </a:r>
            <a:r>
              <a:rPr lang="zh-TW" altLang="zh-TW" sz="4000" kern="100" dirty="0">
                <a:solidFill>
                  <a:srgbClr val="FF0000"/>
                </a:solidFill>
                <a:effectLst/>
                <a:latin typeface="Arial" panose="020B0604020202020204" pitchFamily="34" charset="0"/>
                <a:ea typeface="華康正顏楷體W7(P)" panose="03000700000000000000" pitchFamily="66" charset="-120"/>
                <a:cs typeface="Arial" panose="020B0604020202020204" pitchFamily="34" charset="0"/>
              </a:rPr>
              <a:t>仁</a:t>
            </a:r>
            <a:r>
              <a:rPr lang="zh-TW" altLang="zh-TW" sz="4000" kern="100" dirty="0">
                <a:effectLst/>
                <a:latin typeface="Arial" panose="020B0604020202020204" pitchFamily="34" charset="0"/>
                <a:ea typeface="華康正顏楷體W7(P)" panose="03000700000000000000" pitchFamily="66" charset="-120"/>
                <a:cs typeface="Arial" panose="020B0604020202020204" pitchFamily="34" charset="0"/>
              </a:rPr>
              <a:t>心廣被小島香</a:t>
            </a:r>
            <a:r>
              <a:rPr lang="en-US" altLang="zh-TW" sz="4000" kern="100" dirty="0">
                <a:effectLst/>
                <a:latin typeface="Arial" panose="020B0604020202020204" pitchFamily="34" charset="0"/>
                <a:ea typeface="華康正顏楷體W7(P)" panose="03000700000000000000" pitchFamily="66" charset="-120"/>
                <a:cs typeface="Arial" panose="020B0604020202020204" pitchFamily="34" charset="0"/>
              </a:rPr>
              <a:t>;</a:t>
            </a:r>
          </a:p>
          <a:p>
            <a:pPr>
              <a:lnSpc>
                <a:spcPts val="4000"/>
              </a:lnSpc>
              <a:spcBef>
                <a:spcPts val="0"/>
              </a:spcBef>
            </a:pPr>
            <a:r>
              <a:rPr lang="zh-TW" altLang="zh-TW" sz="4000" kern="100" dirty="0">
                <a:solidFill>
                  <a:srgbClr val="FF0000"/>
                </a:solidFill>
                <a:effectLst/>
                <a:latin typeface="Arial" panose="020B0604020202020204" pitchFamily="34" charset="0"/>
                <a:ea typeface="華康正顏楷體W7(P)" panose="03000700000000000000" pitchFamily="66" charset="-120"/>
                <a:cs typeface="Arial" panose="020B0604020202020204" pitchFamily="34" charset="0"/>
              </a:rPr>
              <a:t>樞</a:t>
            </a:r>
            <a:r>
              <a:rPr lang="zh-TW" altLang="zh-TW" sz="4000" kern="100" dirty="0">
                <a:effectLst/>
                <a:latin typeface="Arial" panose="020B0604020202020204" pitchFamily="34" charset="0"/>
                <a:ea typeface="華康正顏楷體W7(P)" panose="03000700000000000000" pitchFamily="66" charset="-120"/>
                <a:cs typeface="Arial" panose="020B0604020202020204" pitchFamily="34" charset="0"/>
              </a:rPr>
              <a:t>德承天無限美</a:t>
            </a:r>
            <a:r>
              <a:rPr lang="en-US" altLang="zh-TW" sz="4000" kern="100" dirty="0">
                <a:effectLst/>
                <a:latin typeface="Arial" panose="020B0604020202020204" pitchFamily="34" charset="0"/>
                <a:ea typeface="華康正顏楷體W7(P)" panose="03000700000000000000" pitchFamily="66" charset="-120"/>
                <a:cs typeface="Arial" panose="020B0604020202020204" pitchFamily="34" charset="0"/>
              </a:rPr>
              <a:t>, </a:t>
            </a:r>
            <a:r>
              <a:rPr lang="zh-TW" altLang="zh-TW" sz="4000" kern="100" dirty="0">
                <a:solidFill>
                  <a:srgbClr val="FF0000"/>
                </a:solidFill>
                <a:effectLst/>
                <a:latin typeface="Arial" panose="020B0604020202020204" pitchFamily="34" charset="0"/>
                <a:ea typeface="華康正顏楷體W7(P)" panose="03000700000000000000" pitchFamily="66" charset="-120"/>
                <a:cs typeface="Arial" panose="020B0604020202020204" pitchFamily="34" charset="0"/>
              </a:rPr>
              <a:t>機</a:t>
            </a:r>
            <a:r>
              <a:rPr lang="zh-TW" altLang="zh-TW" sz="4000" kern="100" dirty="0">
                <a:effectLst/>
                <a:latin typeface="Arial" panose="020B0604020202020204" pitchFamily="34" charset="0"/>
                <a:ea typeface="華康正顏楷體W7(P)" panose="03000700000000000000" pitchFamily="66" charset="-120"/>
                <a:cs typeface="Arial" panose="020B0604020202020204" pitchFamily="34" charset="0"/>
              </a:rPr>
              <a:t>會恩臨日月長</a:t>
            </a:r>
            <a:r>
              <a:rPr lang="en-US" altLang="zh-TW" sz="4000" kern="100" dirty="0">
                <a:effectLst/>
                <a:latin typeface="Arial" panose="020B0604020202020204" pitchFamily="34" charset="0"/>
                <a:ea typeface="華康正顏楷體W7(P)" panose="03000700000000000000" pitchFamily="66" charset="-120"/>
                <a:cs typeface="Arial" panose="020B0604020202020204" pitchFamily="34" charset="0"/>
              </a:rPr>
              <a:t>.</a:t>
            </a:r>
            <a:endParaRPr lang="zh-TW" altLang="zh-TW" sz="4000" kern="100" dirty="0">
              <a:effectLst/>
              <a:latin typeface="Arial" panose="020B0604020202020204" pitchFamily="34" charset="0"/>
              <a:ea typeface="華康正顏楷體W7(P)" panose="03000700000000000000" pitchFamily="66" charset="-120"/>
              <a:cs typeface="Arial" panose="020B0604020202020204" pitchFamily="34" charset="0"/>
            </a:endParaRPr>
          </a:p>
          <a:p>
            <a:r>
              <a:rPr lang="en-US" altLang="zh-TW" sz="2500" kern="100" spc="-100" dirty="0">
                <a:effectLst/>
                <a:latin typeface="Arial" panose="020B0604020202020204" pitchFamily="34" charset="0"/>
                <a:ea typeface="新細明體" panose="02020500000000000000" pitchFamily="18" charset="-120"/>
                <a:cs typeface="Times New Roman" panose="02020603050405020304" pitchFamily="18" charset="0"/>
              </a:rPr>
              <a:t>China and the Vatican, a relationship awaiting the break of dawn as</a:t>
            </a:r>
            <a:endParaRPr lang="zh-TW" altLang="zh-TW" sz="2500" kern="100" spc="-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TW" kern="100" spc="-100" dirty="0">
                <a:effectLst/>
                <a:latin typeface="Arial" panose="020B0604020202020204" pitchFamily="34" charset="0"/>
                <a:ea typeface="新細明體" panose="02020500000000000000" pitchFamily="18" charset="-120"/>
                <a:cs typeface="Times New Roman" panose="02020603050405020304" pitchFamily="18" charset="0"/>
              </a:rPr>
              <a:t>Hong Kong longs for the fragrance of God’s benevolence to continue on.</a:t>
            </a:r>
            <a:endParaRPr lang="zh-TW" altLang="zh-TW" kern="100" spc="-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TW" sz="2600" kern="100" spc="-100" dirty="0">
                <a:effectLst/>
                <a:latin typeface="Arial" panose="020B0604020202020204" pitchFamily="34" charset="0"/>
                <a:ea typeface="新細明體" panose="02020500000000000000" pitchFamily="18" charset="-120"/>
                <a:cs typeface="Times New Roman" panose="02020603050405020304" pitchFamily="18" charset="0"/>
              </a:rPr>
              <a:t>O God, whose glory is boundless and beautiful,</a:t>
            </a:r>
            <a:endParaRPr lang="zh-TW" altLang="zh-TW" sz="2600" kern="100" spc="-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TW" sz="2600" kern="100" spc="-100" dirty="0">
                <a:effectLst/>
                <a:latin typeface="Arial" panose="020B0604020202020204" pitchFamily="34" charset="0"/>
                <a:ea typeface="新細明體" panose="02020500000000000000" pitchFamily="18" charset="-120"/>
                <a:cs typeface="Times New Roman" panose="02020603050405020304" pitchFamily="18" charset="0"/>
              </a:rPr>
              <a:t>Wondrous like the sun and the moon, </a:t>
            </a:r>
            <a:br>
              <a:rPr lang="en-US" altLang="zh-TW" sz="2600" kern="100" spc="-100" dirty="0">
                <a:effectLst/>
                <a:latin typeface="Arial" panose="020B0604020202020204" pitchFamily="34" charset="0"/>
                <a:ea typeface="新細明體" panose="02020500000000000000" pitchFamily="18" charset="-120"/>
                <a:cs typeface="Times New Roman" panose="02020603050405020304" pitchFamily="18" charset="0"/>
              </a:rPr>
            </a:br>
            <a:r>
              <a:rPr lang="en-US" altLang="zh-TW" sz="2600" kern="100" spc="-100" dirty="0">
                <a:effectLst/>
                <a:latin typeface="Arial" panose="020B0604020202020204" pitchFamily="34" charset="0"/>
                <a:ea typeface="新細明體" panose="02020500000000000000" pitchFamily="18" charset="-120"/>
                <a:cs typeface="Times New Roman" panose="02020603050405020304" pitchFamily="18" charset="0"/>
              </a:rPr>
              <a:t>bestow us the opportunity of reconciliation with each new </a:t>
            </a:r>
            <a:r>
              <a:rPr lang="en-US" altLang="zh-TW" sz="2600" kern="100" dirty="0">
                <a:effectLst/>
                <a:latin typeface="Arial" panose="020B0604020202020204" pitchFamily="34" charset="0"/>
                <a:ea typeface="新細明體" panose="02020500000000000000" pitchFamily="18" charset="-120"/>
                <a:cs typeface="Times New Roman" panose="02020603050405020304" pitchFamily="18" charset="0"/>
              </a:rPr>
              <a:t>morn</a:t>
            </a:r>
            <a:r>
              <a:rPr lang="en-US" altLang="zh-TW" sz="2600" kern="100" spc="-100" dirty="0">
                <a:effectLst/>
                <a:latin typeface="Arial" panose="020B0604020202020204" pitchFamily="34" charset="0"/>
                <a:ea typeface="新細明體" panose="02020500000000000000" pitchFamily="18" charset="-120"/>
                <a:cs typeface="Times New Roman" panose="02020603050405020304" pitchFamily="18" charset="0"/>
              </a:rPr>
              <a:t>. </a:t>
            </a:r>
            <a:endParaRPr lang="zh-TW" altLang="zh-TW" sz="2600" kern="100" spc="-100" dirty="0">
              <a:effectLst/>
              <a:latin typeface="Calibri" panose="020F0502020204030204" pitchFamily="34" charset="0"/>
              <a:ea typeface="新細明體" panose="02020500000000000000" pitchFamily="18" charset="-120"/>
              <a:cs typeface="Times New Roman" panose="02020603050405020304" pitchFamily="18" charset="0"/>
            </a:endParaRPr>
          </a:p>
          <a:p>
            <a:pPr>
              <a:spcBef>
                <a:spcPts val="600"/>
              </a:spcBef>
            </a:pPr>
            <a:r>
              <a:rPr lang="en-US" altLang="zh-TW" sz="2800" kern="100" dirty="0">
                <a:effectLst/>
                <a:latin typeface="Arial" panose="020B0604020202020204" pitchFamily="34" charset="0"/>
                <a:ea typeface="新細明體" panose="02020500000000000000" pitchFamily="18" charset="-120"/>
                <a:cs typeface="Times New Roman" panose="02020603050405020304" pitchFamily="18" charset="0"/>
              </a:rPr>
              <a:t> </a:t>
            </a:r>
            <a:r>
              <a:rPr lang="en-US" altLang="zh-TW" sz="2200" kern="100" dirty="0">
                <a:solidFill>
                  <a:srgbClr val="0000FF"/>
                </a:solidFill>
                <a:effectLst/>
                <a:latin typeface="Arial" panose="020B0604020202020204" pitchFamily="34" charset="0"/>
                <a:ea typeface="新細明體" panose="02020500000000000000" pitchFamily="18" charset="-120"/>
                <a:cs typeface="Times New Roman" panose="02020603050405020304" pitchFamily="18" charset="0"/>
              </a:rPr>
              <a:t>OR</a:t>
            </a:r>
            <a:endParaRPr lang="zh-TW" altLang="zh-TW" sz="2200" kern="100" dirty="0">
              <a:solidFill>
                <a:srgbClr val="0000FF"/>
              </a:solidFill>
              <a:effectLst/>
              <a:latin typeface="Calibri" panose="020F0502020204030204" pitchFamily="34" charset="0"/>
              <a:ea typeface="新細明體" panose="02020500000000000000" pitchFamily="18" charset="-120"/>
              <a:cs typeface="Times New Roman" panose="02020603050405020304" pitchFamily="18" charset="0"/>
            </a:endParaRPr>
          </a:p>
          <a:p>
            <a:pPr algn="l">
              <a:spcBef>
                <a:spcPts val="600"/>
              </a:spcBef>
            </a:pPr>
            <a:r>
              <a:rPr lang="zh-TW" altLang="zh-TW" sz="2800" kern="100" spc="-100" dirty="0">
                <a:solidFill>
                  <a:srgbClr val="FF0000"/>
                </a:solidFill>
                <a:effectLst/>
                <a:latin typeface="華康正顏楷體W7(P)" panose="03000700000000000000" pitchFamily="66" charset="-120"/>
                <a:ea typeface="華康正顏楷體W7(P)" panose="03000700000000000000" pitchFamily="66" charset="-120"/>
                <a:cs typeface="Arial" panose="020B0604020202020204" pitchFamily="34" charset="0"/>
              </a:rPr>
              <a:t>守</a:t>
            </a:r>
            <a:r>
              <a:rPr lang="zh-TW" altLang="zh-TW" sz="2800" kern="100" spc="-100" dirty="0">
                <a:effectLst/>
                <a:latin typeface="Calibri" panose="020F0502020204030204" pitchFamily="34" charset="0"/>
                <a:ea typeface="Arial" panose="020B0604020202020204" pitchFamily="34" charset="0"/>
                <a:cs typeface="Times New Roman" panose="02020603050405020304" pitchFamily="18" charset="0"/>
              </a:rPr>
              <a:t> </a:t>
            </a:r>
            <a:r>
              <a:rPr lang="en-US" altLang="zh-TW" sz="2900" u="sng" kern="100" spc="-100" dirty="0">
                <a:effectLst/>
                <a:latin typeface="Calibri" panose="020F0502020204030204" pitchFamily="34" charset="0"/>
                <a:ea typeface="Arial" panose="020B0604020202020204" pitchFamily="34" charset="0"/>
                <a:cs typeface="Times New Roman" panose="02020603050405020304" pitchFamily="18" charset="0"/>
              </a:rPr>
              <a:t>Awaiting</a:t>
            </a:r>
            <a:r>
              <a:rPr lang="en-US" altLang="zh-TW" sz="2900" kern="100" spc="-100" dirty="0">
                <a:effectLst/>
                <a:latin typeface="Calibri" panose="020F0502020204030204" pitchFamily="34" charset="0"/>
                <a:ea typeface="Arial" panose="020B0604020202020204" pitchFamily="34" charset="0"/>
                <a:cs typeface="Times New Roman" panose="02020603050405020304" pitchFamily="18" charset="0"/>
              </a:rPr>
              <a:t> the break of dawn in Sino-Vatican relations</a:t>
            </a:r>
            <a:endParaRPr lang="zh-TW" altLang="zh-TW" sz="2900" kern="100" spc="-100" dirty="0">
              <a:effectLst/>
              <a:latin typeface="Calibri" panose="020F0502020204030204" pitchFamily="34" charset="0"/>
              <a:ea typeface="新細明體" panose="02020500000000000000" pitchFamily="18" charset="-120"/>
              <a:cs typeface="Times New Roman" panose="02020603050405020304" pitchFamily="18" charset="0"/>
            </a:endParaRPr>
          </a:p>
          <a:p>
            <a:pPr algn="l"/>
            <a:r>
              <a:rPr lang="zh-TW" altLang="zh-TW" sz="2800" kern="100" spc="-100" dirty="0">
                <a:solidFill>
                  <a:srgbClr val="FF0000"/>
                </a:solidFill>
                <a:effectLst/>
                <a:latin typeface="華康正顏楷體W7(P)" panose="03000700000000000000" pitchFamily="66" charset="-120"/>
                <a:ea typeface="華康正顏楷體W7(P)" panose="03000700000000000000" pitchFamily="66" charset="-120"/>
                <a:cs typeface="Arial" panose="020B0604020202020204" pitchFamily="34" charset="0"/>
              </a:rPr>
              <a:t>仁</a:t>
            </a:r>
            <a:r>
              <a:rPr lang="zh-TW" altLang="zh-TW" sz="2800" kern="100" spc="-100" dirty="0">
                <a:effectLst/>
                <a:latin typeface="Calibri" panose="020F0502020204030204" pitchFamily="34" charset="0"/>
                <a:ea typeface="Arial" panose="020B0604020202020204" pitchFamily="34" charset="0"/>
                <a:cs typeface="Times New Roman" panose="02020603050405020304" pitchFamily="18" charset="0"/>
              </a:rPr>
              <a:t> </a:t>
            </a:r>
            <a:r>
              <a:rPr lang="en-US" altLang="zh-TW" sz="2800" u="sng" kern="100" spc="-100" dirty="0">
                <a:effectLst/>
                <a:latin typeface="Calibri" panose="020F0502020204030204" pitchFamily="34" charset="0"/>
                <a:ea typeface="Arial" panose="020B0604020202020204" pitchFamily="34" charset="0"/>
                <a:cs typeface="Times New Roman" panose="02020603050405020304" pitchFamily="18" charset="0"/>
              </a:rPr>
              <a:t>Benevolence</a:t>
            </a:r>
            <a:r>
              <a:rPr lang="en-US" altLang="zh-TW" sz="2800" kern="100" spc="-100" dirty="0">
                <a:effectLst/>
                <a:latin typeface="Calibri" panose="020F0502020204030204" pitchFamily="34" charset="0"/>
                <a:ea typeface="Arial" panose="020B0604020202020204" pitchFamily="34" charset="0"/>
                <a:cs typeface="Times New Roman" panose="02020603050405020304" pitchFamily="18" charset="0"/>
              </a:rPr>
              <a:t> will be the scent to permeate our little Hong Kong</a:t>
            </a:r>
            <a:endParaRPr lang="zh-TW" altLang="zh-TW" sz="2800" kern="100" spc="-100" dirty="0">
              <a:effectLst/>
              <a:latin typeface="Calibri" panose="020F0502020204030204" pitchFamily="34" charset="0"/>
              <a:ea typeface="新細明體" panose="02020500000000000000" pitchFamily="18" charset="-120"/>
              <a:cs typeface="Times New Roman" panose="02020603050405020304" pitchFamily="18" charset="0"/>
            </a:endParaRPr>
          </a:p>
          <a:p>
            <a:pPr algn="l"/>
            <a:r>
              <a:rPr lang="zh-TW" altLang="zh-TW" sz="2800" kern="100" spc="-100" dirty="0">
                <a:solidFill>
                  <a:srgbClr val="FF0000"/>
                </a:solidFill>
                <a:effectLst/>
                <a:latin typeface="華康正顏楷體W7(P)" panose="03000700000000000000" pitchFamily="66" charset="-120"/>
                <a:ea typeface="華康正顏楷體W7(P)" panose="03000700000000000000" pitchFamily="66" charset="-120"/>
                <a:cs typeface="Arial" panose="020B0604020202020204" pitchFamily="34" charset="0"/>
              </a:rPr>
              <a:t>樞</a:t>
            </a:r>
            <a:r>
              <a:rPr lang="zh-TW" altLang="zh-TW" sz="2800" kern="100" spc="-100" dirty="0">
                <a:effectLst/>
                <a:latin typeface="華康正顏楷體W7(P)" panose="03000700000000000000" pitchFamily="66" charset="-120"/>
                <a:ea typeface="華康正顏楷體W7(P)" panose="03000700000000000000" pitchFamily="66" charset="-120"/>
                <a:cs typeface="Times New Roman" panose="02020603050405020304" pitchFamily="18" charset="0"/>
              </a:rPr>
              <a:t> </a:t>
            </a:r>
            <a:r>
              <a:rPr lang="en-US" altLang="zh-TW" sz="2550" u="sng" kern="100" spc="-100" dirty="0">
                <a:effectLst/>
                <a:latin typeface="Calibri" panose="020F0502020204030204" pitchFamily="34" charset="0"/>
                <a:ea typeface="Arial" panose="020B0604020202020204" pitchFamily="34" charset="0"/>
                <a:cs typeface="Times New Roman" panose="02020603050405020304" pitchFamily="18" charset="0"/>
              </a:rPr>
              <a:t>Pivotal</a:t>
            </a:r>
            <a:r>
              <a:rPr lang="en-US" altLang="zh-TW" sz="2550" kern="100" spc="-100" dirty="0">
                <a:effectLst/>
                <a:latin typeface="Calibri" panose="020F0502020204030204" pitchFamily="34" charset="0"/>
                <a:ea typeface="Arial" panose="020B0604020202020204" pitchFamily="34" charset="0"/>
                <a:cs typeface="Times New Roman" panose="02020603050405020304" pitchFamily="18" charset="0"/>
              </a:rPr>
              <a:t> timing comes from the boundless grace and perfect will of God</a:t>
            </a:r>
            <a:endParaRPr lang="zh-TW" altLang="zh-TW" sz="2550" kern="100" spc="-100" dirty="0">
              <a:effectLst/>
              <a:latin typeface="Calibri" panose="020F0502020204030204" pitchFamily="34" charset="0"/>
              <a:ea typeface="新細明體" panose="02020500000000000000" pitchFamily="18" charset="-120"/>
              <a:cs typeface="Times New Roman" panose="02020603050405020304" pitchFamily="18" charset="0"/>
            </a:endParaRPr>
          </a:p>
          <a:p>
            <a:pPr algn="l"/>
            <a:r>
              <a:rPr lang="zh-TW" altLang="zh-TW" sz="2800" kern="100" spc="-100" dirty="0">
                <a:solidFill>
                  <a:srgbClr val="FF0000"/>
                </a:solidFill>
                <a:effectLst/>
                <a:latin typeface="華康正顏楷體W7(P)" panose="03000700000000000000" pitchFamily="66" charset="-120"/>
                <a:ea typeface="華康正顏楷體W7(P)" panose="03000700000000000000" pitchFamily="66" charset="-120"/>
                <a:cs typeface="Arial" panose="020B0604020202020204" pitchFamily="34" charset="0"/>
              </a:rPr>
              <a:t>機</a:t>
            </a:r>
            <a:r>
              <a:rPr lang="zh-TW" altLang="zh-TW" sz="2800" kern="100" spc="-100" dirty="0">
                <a:effectLst/>
                <a:latin typeface="Calibri" panose="020F0502020204030204" pitchFamily="34" charset="0"/>
                <a:ea typeface="Arial" panose="020B0604020202020204" pitchFamily="34" charset="0"/>
                <a:cs typeface="Times New Roman" panose="02020603050405020304" pitchFamily="18" charset="0"/>
              </a:rPr>
              <a:t> </a:t>
            </a:r>
            <a:r>
              <a:rPr lang="en-US" altLang="zh-TW" sz="2800" u="sng" kern="100" spc="-100" dirty="0">
                <a:effectLst/>
                <a:latin typeface="Calibri" panose="020F0502020204030204" pitchFamily="34" charset="0"/>
                <a:ea typeface="Arial" panose="020B0604020202020204" pitchFamily="34" charset="0"/>
                <a:cs typeface="Times New Roman" panose="02020603050405020304" pitchFamily="18" charset="0"/>
              </a:rPr>
              <a:t>Opportunity</a:t>
            </a:r>
            <a:r>
              <a:rPr lang="en-US" altLang="zh-TW" sz="2800" kern="100" spc="-100" dirty="0">
                <a:effectLst/>
                <a:latin typeface="Calibri" panose="020F0502020204030204" pitchFamily="34" charset="0"/>
                <a:ea typeface="Arial" panose="020B0604020202020204" pitchFamily="34" charset="0"/>
                <a:cs typeface="Times New Roman" panose="02020603050405020304" pitchFamily="18" charset="0"/>
              </a:rPr>
              <a:t> is a blessing, like the sun and moon, bestowed by </a:t>
            </a:r>
            <a:br>
              <a:rPr lang="en-US" altLang="zh-TW" sz="2800" kern="100" spc="-100" dirty="0">
                <a:effectLst/>
                <a:latin typeface="Calibri" panose="020F0502020204030204" pitchFamily="34" charset="0"/>
                <a:ea typeface="Arial" panose="020B0604020202020204" pitchFamily="34" charset="0"/>
                <a:cs typeface="Times New Roman" panose="02020603050405020304" pitchFamily="18" charset="0"/>
              </a:rPr>
            </a:br>
            <a:r>
              <a:rPr lang="en-US" altLang="zh-TW" sz="2800" kern="100" spc="-100" dirty="0">
                <a:effectLst/>
                <a:latin typeface="Calibri" panose="020F0502020204030204" pitchFamily="34" charset="0"/>
                <a:ea typeface="Arial" panose="020B0604020202020204" pitchFamily="34" charset="0"/>
                <a:cs typeface="Times New Roman" panose="02020603050405020304" pitchFamily="18" charset="0"/>
              </a:rPr>
              <a:t>       the Lord </a:t>
            </a:r>
            <a:r>
              <a:rPr lang="en-US" altLang="zh-TW" sz="2800" kern="100" spc="-100" dirty="0">
                <a:latin typeface="Calibri" panose="020F0502020204030204" pitchFamily="34" charset="0"/>
                <a:ea typeface="Arial" panose="020B0604020202020204" pitchFamily="34" charset="0"/>
                <a:cs typeface="Times New Roman" panose="02020603050405020304" pitchFamily="18" charset="0"/>
              </a:rPr>
              <a:t>on</a:t>
            </a:r>
            <a:r>
              <a:rPr lang="zh-TW" altLang="en-US" sz="2800" kern="100" spc="-100" dirty="0">
                <a:latin typeface="Calibri" panose="020F0502020204030204" pitchFamily="34" charset="0"/>
                <a:ea typeface="Arial" panose="020B0604020202020204" pitchFamily="34" charset="0"/>
                <a:cs typeface="Times New Roman" panose="02020603050405020304" pitchFamily="18" charset="0"/>
              </a:rPr>
              <a:t> </a:t>
            </a:r>
            <a:r>
              <a:rPr lang="en-US" altLang="zh-TW" sz="2800" kern="100" spc="-100" dirty="0">
                <a:latin typeface="Calibri" panose="020F0502020204030204" pitchFamily="34" charset="0"/>
                <a:ea typeface="Arial" panose="020B0604020202020204" pitchFamily="34" charset="0"/>
                <a:cs typeface="Times New Roman" panose="02020603050405020304" pitchFamily="18" charset="0"/>
              </a:rPr>
              <a:t>us</a:t>
            </a:r>
            <a:r>
              <a:rPr lang="zh-TW" altLang="en-US" sz="2800" kern="100" spc="-100" dirty="0">
                <a:latin typeface="Calibri" panose="020F0502020204030204" pitchFamily="34" charset="0"/>
                <a:ea typeface="Arial" panose="020B0604020202020204" pitchFamily="34" charset="0"/>
                <a:cs typeface="Times New Roman" panose="02020603050405020304" pitchFamily="18" charset="0"/>
              </a:rPr>
              <a:t> </a:t>
            </a:r>
            <a:r>
              <a:rPr lang="en-US" altLang="zh-TW" sz="2800" kern="100" spc="-100" dirty="0">
                <a:latin typeface="Calibri" panose="020F0502020204030204" pitchFamily="34" charset="0"/>
                <a:ea typeface="Arial" panose="020B0604020202020204" pitchFamily="34" charset="0"/>
                <a:cs typeface="Times New Roman" panose="02020603050405020304" pitchFamily="18" charset="0"/>
              </a:rPr>
              <a:t>all along</a:t>
            </a:r>
            <a:endParaRPr lang="zh-TW" altLang="zh-TW" sz="2800" kern="100" spc="-100" dirty="0">
              <a:effectLst/>
              <a:latin typeface="Calibri" panose="020F0502020204030204" pitchFamily="34" charset="0"/>
              <a:ea typeface="新細明體"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4271885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9C38F14-DEB4-44CA-AA46-F97830F32758}"/>
              </a:ext>
            </a:extLst>
          </p:cNvPr>
          <p:cNvSpPr>
            <a:spLocks noGrp="1"/>
          </p:cNvSpPr>
          <p:nvPr>
            <p:ph type="subTitle" idx="1"/>
          </p:nvPr>
        </p:nvSpPr>
        <p:spPr>
          <a:xfrm>
            <a:off x="0" y="188640"/>
            <a:ext cx="9144000" cy="6669360"/>
          </a:xfrm>
        </p:spPr>
        <p:txBody>
          <a:bodyPr>
            <a:noAutofit/>
          </a:bodyPr>
          <a:lstStyle/>
          <a:p>
            <a:pPr>
              <a:lnSpc>
                <a:spcPts val="4400"/>
              </a:lnSpc>
              <a:spcBef>
                <a:spcPts val="0"/>
              </a:spcBef>
              <a:spcAft>
                <a:spcPts val="1200"/>
              </a:spcAft>
            </a:pPr>
            <a:r>
              <a:rPr lang="zh-TW" altLang="en-US" sz="3600" dirty="0">
                <a:latin typeface="Arial" panose="020B0604020202020204" pitchFamily="34" charset="0"/>
                <a:ea typeface="華康儷中黑" panose="020B0509000000000000" pitchFamily="49" charset="-120"/>
                <a:cs typeface="Arial" panose="020B0604020202020204" pitchFamily="34" charset="0"/>
              </a:rPr>
              <a:t>願周樞機帶領我們</a:t>
            </a:r>
            <a:r>
              <a:rPr lang="en-US" altLang="zh-TW" sz="3600" dirty="0">
                <a:latin typeface="Arial" panose="020B0604020202020204" pitchFamily="34" charset="0"/>
                <a:ea typeface="華康儷中黑" panose="020B0509000000000000" pitchFamily="49" charset="-120"/>
                <a:cs typeface="Arial" panose="020B0604020202020204" pitchFamily="34" charset="0"/>
              </a:rPr>
              <a:t>,</a:t>
            </a:r>
            <a:r>
              <a:rPr lang="zh-TW" altLang="en-US" sz="3600" dirty="0">
                <a:latin typeface="Arial" panose="020B0604020202020204" pitchFamily="34" charset="0"/>
                <a:ea typeface="華康儷中黑" panose="020B0509000000000000" pitchFamily="49" charset="-120"/>
                <a:cs typeface="Arial" panose="020B0604020202020204" pitchFamily="34" charset="0"/>
              </a:rPr>
              <a:t>都成為被選者</a:t>
            </a:r>
            <a:r>
              <a:rPr lang="en-US" altLang="zh-TW" sz="3600" dirty="0">
                <a:latin typeface="Arial" panose="020B0604020202020204" pitchFamily="34" charset="0"/>
                <a:ea typeface="華康儷中黑" panose="020B0509000000000000" pitchFamily="49" charset="-120"/>
                <a:cs typeface="Arial" panose="020B0604020202020204" pitchFamily="34" charset="0"/>
              </a:rPr>
              <a:t>.</a:t>
            </a:r>
            <a:r>
              <a:rPr lang="zh-TW" altLang="en-US" sz="3600" dirty="0">
                <a:latin typeface="Arial" panose="020B0604020202020204" pitchFamily="34" charset="0"/>
                <a:ea typeface="華康儷中黑" panose="020B0509000000000000" pitchFamily="49" charset="-120"/>
                <a:cs typeface="Arial" panose="020B0604020202020204" pitchFamily="34" charset="0"/>
              </a:rPr>
              <a:t>願他的仁心使這小島成為</a:t>
            </a:r>
            <a:r>
              <a:rPr lang="zh-TW" altLang="en-US" sz="3600" dirty="0">
                <a:highlight>
                  <a:srgbClr val="FFFF00"/>
                </a:highlight>
                <a:latin typeface="Arial" panose="020B0604020202020204" pitchFamily="34" charset="0"/>
                <a:ea typeface="華康儷中黑" panose="020B0509000000000000" pitchFamily="49" charset="-120"/>
                <a:cs typeface="Arial" panose="020B0604020202020204" pitchFamily="34" charset="0"/>
              </a:rPr>
              <a:t>真</a:t>
            </a:r>
            <a:r>
              <a:rPr lang="zh-TW" altLang="en-US" sz="36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香</a:t>
            </a:r>
            <a:r>
              <a:rPr lang="zh-TW" altLang="en-US" sz="3600" dirty="0">
                <a:highlight>
                  <a:srgbClr val="FFFF00"/>
                </a:highlight>
                <a:latin typeface="Arial" panose="020B0604020202020204" pitchFamily="34" charset="0"/>
                <a:ea typeface="華康儷中黑" panose="020B0509000000000000" pitchFamily="49" charset="-120"/>
                <a:cs typeface="Arial" panose="020B0604020202020204" pitchFamily="34" charset="0"/>
              </a:rPr>
              <a:t>港</a:t>
            </a:r>
            <a:r>
              <a:rPr lang="en-US" altLang="zh-TW" sz="3600" dirty="0">
                <a:latin typeface="Arial" panose="020B0604020202020204" pitchFamily="34" charset="0"/>
                <a:ea typeface="華康儷中黑" panose="020B0509000000000000" pitchFamily="49" charset="-120"/>
                <a:cs typeface="Arial" panose="020B0604020202020204" pitchFamily="34" charset="0"/>
              </a:rPr>
              <a:t>,</a:t>
            </a:r>
            <a:r>
              <a:rPr lang="zh-TW" altLang="en-US" sz="3600" dirty="0">
                <a:latin typeface="Arial" panose="020B0604020202020204" pitchFamily="34" charset="0"/>
                <a:ea typeface="華康儷中黑" panose="020B0509000000000000" pitchFamily="49" charset="-120"/>
                <a:cs typeface="Arial" panose="020B0604020202020204" pitchFamily="34" charset="0"/>
              </a:rPr>
              <a:t>信徒都修</a:t>
            </a:r>
            <a:r>
              <a:rPr lang="zh-TW" altLang="en-US" sz="36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智義勇節</a:t>
            </a:r>
            <a:r>
              <a:rPr lang="zh-TW" altLang="en-US" sz="3600" dirty="0">
                <a:solidFill>
                  <a:srgbClr val="FF0000"/>
                </a:solidFill>
                <a:latin typeface="Arial" panose="020B0604020202020204" pitchFamily="34" charset="0"/>
                <a:ea typeface="華康儷中黑" panose="020B0509000000000000" pitchFamily="49" charset="-120"/>
                <a:cs typeface="Arial" panose="020B0604020202020204" pitchFamily="34" charset="0"/>
              </a:rPr>
              <a:t>四樞德</a:t>
            </a:r>
            <a:r>
              <a:rPr lang="en-US" altLang="zh-TW" sz="3600" dirty="0">
                <a:latin typeface="Arial" panose="020B0604020202020204" pitchFamily="34" charset="0"/>
                <a:ea typeface="華康儷中黑" panose="020B0509000000000000" pitchFamily="49" charset="-120"/>
                <a:cs typeface="Arial" panose="020B0604020202020204" pitchFamily="34" charset="0"/>
              </a:rPr>
              <a:t>,</a:t>
            </a:r>
            <a:r>
              <a:rPr lang="zh-TW" altLang="en-US" sz="3600" dirty="0">
                <a:latin typeface="Arial" panose="020B0604020202020204" pitchFamily="34" charset="0"/>
                <a:ea typeface="華康儷中黑" panose="020B0509000000000000" pitchFamily="49" charset="-120"/>
                <a:cs typeface="Arial" panose="020B0604020202020204" pitchFamily="34" charset="0"/>
              </a:rPr>
              <a:t>把握天賜的良機</a:t>
            </a:r>
            <a:r>
              <a:rPr lang="en-US" altLang="zh-TW" sz="3600" dirty="0">
                <a:latin typeface="Arial" panose="020B0604020202020204" pitchFamily="34" charset="0"/>
                <a:ea typeface="華康儷中黑" panose="020B0509000000000000" pitchFamily="49" charset="-120"/>
                <a:cs typeface="Arial" panose="020B0604020202020204" pitchFamily="34" charset="0"/>
              </a:rPr>
              <a:t>,</a:t>
            </a:r>
            <a:r>
              <a:rPr lang="zh-TW" altLang="en-US" sz="3600" dirty="0">
                <a:latin typeface="Arial" panose="020B0604020202020204" pitchFamily="34" charset="0"/>
                <a:ea typeface="華康儷中黑" panose="020B0509000000000000" pitchFamily="49" charset="-120"/>
                <a:cs typeface="Arial" panose="020B0604020202020204" pitchFamily="34" charset="0"/>
              </a:rPr>
              <a:t>促成中梵建交和世界大同</a:t>
            </a:r>
            <a:r>
              <a:rPr lang="en-US" altLang="zh-TW" sz="3600" dirty="0">
                <a:latin typeface="Arial" panose="020B0604020202020204" pitchFamily="34" charset="0"/>
                <a:ea typeface="華康儷中黑" panose="020B0509000000000000" pitchFamily="49" charset="-120"/>
                <a:cs typeface="Arial" panose="020B0604020202020204" pitchFamily="34" charset="0"/>
              </a:rPr>
              <a:t>.</a:t>
            </a:r>
          </a:p>
          <a:p>
            <a:pPr>
              <a:lnSpc>
                <a:spcPts val="3600"/>
              </a:lnSpc>
              <a:spcBef>
                <a:spcPts val="0"/>
              </a:spcBef>
            </a:pPr>
            <a:r>
              <a:rPr lang="en-US" altLang="zh-TW" sz="3600" spc="-100" dirty="0">
                <a:latin typeface="Arial" panose="020B0604020202020204" pitchFamily="34" charset="0"/>
                <a:ea typeface="華康儷中黑" panose="020B0509000000000000" pitchFamily="49" charset="-120"/>
                <a:cs typeface="Arial" panose="020B0604020202020204" pitchFamily="34" charset="0"/>
              </a:rPr>
              <a:t>May Cardinal Chow lead us, and </a:t>
            </a:r>
            <a:r>
              <a:rPr lang="en-US" altLang="zh-TW" sz="3600" spc="-100" dirty="0">
                <a:solidFill>
                  <a:srgbClr val="FF0000"/>
                </a:solidFill>
                <a:latin typeface="Arial" panose="020B0604020202020204" pitchFamily="34" charset="0"/>
                <a:ea typeface="華康儷中黑" panose="020B0509000000000000" pitchFamily="49" charset="-120"/>
                <a:cs typeface="Arial" panose="020B0604020202020204" pitchFamily="34" charset="0"/>
              </a:rPr>
              <a:t>transform us all into the chosen ones</a:t>
            </a:r>
            <a:r>
              <a:rPr lang="en-US" altLang="zh-TW" sz="3600" spc="-100" dirty="0">
                <a:latin typeface="Arial" panose="020B0604020202020204" pitchFamily="34" charset="0"/>
                <a:ea typeface="華康儷中黑" panose="020B0509000000000000" pitchFamily="49" charset="-120"/>
                <a:cs typeface="Arial" panose="020B0604020202020204" pitchFamily="34" charset="0"/>
              </a:rPr>
              <a:t>. May his benevolent heart make this little island </a:t>
            </a:r>
            <a:r>
              <a:rPr lang="en-US" altLang="zh-TW" spc="-100" dirty="0">
                <a:latin typeface="Arial" panose="020B0604020202020204" pitchFamily="34" charset="0"/>
                <a:ea typeface="華康儷中黑" panose="020B0509000000000000" pitchFamily="49" charset="-120"/>
                <a:cs typeface="Arial" panose="020B0604020202020204" pitchFamily="34" charset="0"/>
              </a:rPr>
              <a:t>(</a:t>
            </a:r>
            <a:r>
              <a:rPr lang="en-US" altLang="zh-TW" spc="-100" dirty="0" err="1">
                <a:latin typeface="Arial" panose="020B0604020202020204" pitchFamily="34" charset="0"/>
                <a:ea typeface="華康儷中黑" panose="020B0509000000000000" pitchFamily="49" charset="-120"/>
                <a:cs typeface="Arial" panose="020B0604020202020204" pitchFamily="34" charset="0"/>
              </a:rPr>
              <a:t>i.e.Hong</a:t>
            </a:r>
            <a:r>
              <a:rPr lang="en-US" altLang="zh-TW" spc="-100" dirty="0">
                <a:latin typeface="Arial" panose="020B0604020202020204" pitchFamily="34" charset="0"/>
                <a:ea typeface="華康儷中黑" panose="020B0509000000000000" pitchFamily="49" charset="-120"/>
                <a:cs typeface="Arial" panose="020B0604020202020204" pitchFamily="34" charset="0"/>
              </a:rPr>
              <a:t> Kong) </a:t>
            </a:r>
            <a:r>
              <a:rPr lang="en-US" altLang="zh-TW" sz="3600" spc="-100" dirty="0">
                <a:latin typeface="Arial" panose="020B0604020202020204" pitchFamily="34" charset="0"/>
                <a:ea typeface="華康儷中黑" panose="020B0509000000000000" pitchFamily="49" charset="-120"/>
                <a:cs typeface="Arial" panose="020B0604020202020204" pitchFamily="34" charset="0"/>
              </a:rPr>
              <a:t>truly a fragrant </a:t>
            </a:r>
            <a:r>
              <a:rPr lang="en-US" altLang="zh-TW" sz="3600" spc="-100" dirty="0" err="1">
                <a:latin typeface="Arial" panose="020B0604020202020204" pitchFamily="34" charset="0"/>
                <a:ea typeface="華康儷中黑" panose="020B0509000000000000" pitchFamily="49" charset="-120"/>
                <a:cs typeface="Arial" panose="020B0604020202020204" pitchFamily="34" charset="0"/>
              </a:rPr>
              <a:t>harbour</a:t>
            </a:r>
            <a:r>
              <a:rPr lang="en-US" altLang="zh-TW" sz="3600" spc="-100" dirty="0">
                <a:latin typeface="Arial" panose="020B0604020202020204" pitchFamily="34" charset="0"/>
                <a:ea typeface="華康儷中黑" panose="020B0509000000000000" pitchFamily="49" charset="-120"/>
                <a:cs typeface="Arial" panose="020B0604020202020204" pitchFamily="34" charset="0"/>
              </a:rPr>
              <a:t>. May believers hone</a:t>
            </a:r>
            <a:r>
              <a:rPr lang="en-US" altLang="zh-TW" sz="2800" spc="-100" dirty="0">
                <a:latin typeface="Arial" panose="020B0604020202020204" pitchFamily="34" charset="0"/>
                <a:ea typeface="華康儷中黑" panose="020B0509000000000000" pitchFamily="49" charset="-120"/>
                <a:cs typeface="Arial" panose="020B0604020202020204" pitchFamily="34" charset="0"/>
              </a:rPr>
              <a:t>/refine</a:t>
            </a:r>
            <a:r>
              <a:rPr lang="en-US" altLang="zh-TW" sz="3600" spc="-100" dirty="0">
                <a:latin typeface="Arial" panose="020B0604020202020204" pitchFamily="34" charset="0"/>
                <a:ea typeface="華康儷中黑" panose="020B0509000000000000" pitchFamily="49" charset="-120"/>
                <a:cs typeface="Arial" panose="020B0604020202020204" pitchFamily="34" charset="0"/>
              </a:rPr>
              <a:t> their four </a:t>
            </a:r>
            <a:r>
              <a:rPr lang="en-US" altLang="zh-TW" sz="3600" spc="-100" dirty="0">
                <a:solidFill>
                  <a:srgbClr val="FF0000"/>
                </a:solidFill>
                <a:latin typeface="Arial" panose="020B0604020202020204" pitchFamily="34" charset="0"/>
                <a:ea typeface="華康儷中黑" panose="020B0509000000000000" pitchFamily="49" charset="-120"/>
                <a:cs typeface="Arial" panose="020B0604020202020204" pitchFamily="34" charset="0"/>
              </a:rPr>
              <a:t>cardinal virtues </a:t>
            </a:r>
            <a:r>
              <a:rPr lang="en-US" altLang="zh-TW" sz="3600" spc="-100" dirty="0">
                <a:latin typeface="Arial" panose="020B0604020202020204" pitchFamily="34" charset="0"/>
                <a:ea typeface="華康儷中黑" panose="020B0509000000000000" pitchFamily="49" charset="-120"/>
                <a:cs typeface="Arial" panose="020B0604020202020204" pitchFamily="34" charset="0"/>
              </a:rPr>
              <a:t>of wisdom, justice, fortitude and temperance. May he seize the </a:t>
            </a:r>
            <a:r>
              <a:rPr lang="en-US" altLang="zh-TW" sz="3600" spc="-1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Kairos </a:t>
            </a:r>
            <a:r>
              <a:rPr lang="en-US" altLang="zh-TW" sz="3600" spc="-100" dirty="0">
                <a:latin typeface="Arial" panose="020B0604020202020204" pitchFamily="34" charset="0"/>
                <a:ea typeface="華康儷中黑" panose="020B0509000000000000" pitchFamily="49" charset="-120"/>
                <a:cs typeface="Arial" panose="020B0604020202020204" pitchFamily="34" charset="0"/>
              </a:rPr>
              <a:t>moment </a:t>
            </a:r>
            <a:r>
              <a:rPr lang="en-US" altLang="zh-TW" sz="2800" spc="-100" dirty="0">
                <a:latin typeface="Arial" panose="020B0604020202020204" pitchFamily="34" charset="0"/>
                <a:ea typeface="華康儷中黑" panose="020B0509000000000000" pitchFamily="49" charset="-120"/>
                <a:cs typeface="Arial" panose="020B0604020202020204" pitchFamily="34" charset="0"/>
              </a:rPr>
              <a:t>(golden opportunity)</a:t>
            </a:r>
            <a:r>
              <a:rPr lang="en-US" altLang="zh-TW" sz="3600" spc="-100" dirty="0">
                <a:latin typeface="Arial" panose="020B0604020202020204" pitchFamily="34" charset="0"/>
                <a:ea typeface="華康儷中黑" panose="020B0509000000000000" pitchFamily="49" charset="-120"/>
                <a:cs typeface="Arial" panose="020B0604020202020204" pitchFamily="34" charset="0"/>
              </a:rPr>
              <a:t> to foster the normalization of China and the Vatican </a:t>
            </a:r>
            <a:br>
              <a:rPr lang="en-US" altLang="zh-TW" sz="3600" spc="-100" dirty="0">
                <a:latin typeface="Arial" panose="020B0604020202020204" pitchFamily="34" charset="0"/>
                <a:ea typeface="華康儷中黑" panose="020B0509000000000000" pitchFamily="49" charset="-120"/>
                <a:cs typeface="Arial" panose="020B0604020202020204" pitchFamily="34" charset="0"/>
              </a:rPr>
            </a:br>
            <a:r>
              <a:rPr lang="en-US" altLang="zh-TW" sz="3600" spc="-100" dirty="0">
                <a:latin typeface="Arial" panose="020B0604020202020204" pitchFamily="34" charset="0"/>
                <a:ea typeface="華康儷中黑" panose="020B0509000000000000" pitchFamily="49" charset="-120"/>
                <a:cs typeface="Arial" panose="020B0604020202020204" pitchFamily="34" charset="0"/>
              </a:rPr>
              <a:t>as well as a sense of Universal Harmony.</a:t>
            </a:r>
          </a:p>
          <a:p>
            <a:pPr>
              <a:lnSpc>
                <a:spcPts val="3600"/>
              </a:lnSpc>
              <a:spcBef>
                <a:spcPts val="0"/>
              </a:spcBef>
            </a:pPr>
            <a:endParaRPr lang="en-US" altLang="zh-TW" sz="3600" spc="-100" dirty="0">
              <a:latin typeface="Arial" panose="020B0604020202020204" pitchFamily="34" charset="0"/>
              <a:ea typeface="華康儷中黑" panose="020B0509000000000000" pitchFamily="49" charset="-120"/>
              <a:cs typeface="Arial" panose="020B0604020202020204" pitchFamily="34" charset="0"/>
            </a:endParaRPr>
          </a:p>
        </p:txBody>
      </p:sp>
    </p:spTree>
    <p:extLst>
      <p:ext uri="{BB962C8B-B14F-4D97-AF65-F5344CB8AC3E}">
        <p14:creationId xmlns:p14="http://schemas.microsoft.com/office/powerpoint/2010/main" val="1703085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群組 5">
            <a:extLst>
              <a:ext uri="{FF2B5EF4-FFF2-40B4-BE49-F238E27FC236}">
                <a16:creationId xmlns:a16="http://schemas.microsoft.com/office/drawing/2014/main" id="{F986EDF2-EDF0-4A5E-88BC-5C2DFF466CB0}"/>
              </a:ext>
            </a:extLst>
          </p:cNvPr>
          <p:cNvGrpSpPr/>
          <p:nvPr/>
        </p:nvGrpSpPr>
        <p:grpSpPr>
          <a:xfrm>
            <a:off x="251520" y="188466"/>
            <a:ext cx="3321050" cy="3384550"/>
            <a:chOff x="250825" y="188466"/>
            <a:chExt cx="3321050" cy="3384550"/>
          </a:xfrm>
        </p:grpSpPr>
        <p:sp>
          <p:nvSpPr>
            <p:cNvPr id="7" name="Oval 3">
              <a:extLst>
                <a:ext uri="{FF2B5EF4-FFF2-40B4-BE49-F238E27FC236}">
                  <a16:creationId xmlns:a16="http://schemas.microsoft.com/office/drawing/2014/main" id="{F66BAF72-D6C4-4F33-816C-4BFC5CD23525}"/>
                </a:ext>
              </a:extLst>
            </p:cNvPr>
            <p:cNvSpPr>
              <a:spLocks noChangeArrowheads="1"/>
            </p:cNvSpPr>
            <p:nvPr/>
          </p:nvSpPr>
          <p:spPr bwMode="auto">
            <a:xfrm>
              <a:off x="250825" y="188466"/>
              <a:ext cx="3313113" cy="3384550"/>
            </a:xfrm>
            <a:prstGeom prst="ellipse">
              <a:avLst/>
            </a:prstGeom>
            <a:solidFill>
              <a:srgbClr val="BBE0E3"/>
            </a:solidFill>
            <a:ln w="9525">
              <a:solidFill>
                <a:srgbClr val="000000"/>
              </a:solidFill>
              <a:round/>
              <a:headEnd/>
              <a:tailEnd/>
            </a:ln>
          </p:spPr>
          <p:txBody>
            <a:bodyPr wrap="none" anchor="ct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0" marR="0" lvl="0" indent="0" defTabSz="914400" eaLnBrk="1" fontAlgn="auto" latinLnBrk="0" hangingPunct="1">
                <a:lnSpc>
                  <a:spcPct val="100000"/>
                </a:lnSpc>
                <a:spcBef>
                  <a:spcPct val="0"/>
                </a:spcBef>
                <a:spcAft>
                  <a:spcPts val="0"/>
                </a:spcAft>
                <a:buClrTx/>
                <a:buSzTx/>
                <a:buFontTx/>
                <a:buNone/>
                <a:tabLst/>
                <a:defRPr/>
              </a:pPr>
              <a:endParaRPr kumimoji="1" lang="zh-TW" altLang="en-US" sz="1800" b="0" i="0" u="none" strike="noStrike" kern="0" cap="none" spc="0" normalizeH="0" baseline="0" noProof="0">
                <a:ln>
                  <a:noFill/>
                </a:ln>
                <a:solidFill>
                  <a:srgbClr val="000000"/>
                </a:solidFill>
                <a:effectLst/>
                <a:uLnTx/>
                <a:uFillTx/>
                <a:latin typeface="Arial" panose="020B0604020202020204" pitchFamily="34" charset="0"/>
                <a:ea typeface="新細明體" panose="02020500000000000000" pitchFamily="18" charset="-120"/>
              </a:endParaRPr>
            </a:p>
          </p:txBody>
        </p:sp>
        <p:sp>
          <p:nvSpPr>
            <p:cNvPr id="8" name="Text Box 5">
              <a:extLst>
                <a:ext uri="{FF2B5EF4-FFF2-40B4-BE49-F238E27FC236}">
                  <a16:creationId xmlns:a16="http://schemas.microsoft.com/office/drawing/2014/main" id="{95FC0036-057C-427C-A8CD-D43FFF8BD3BA}"/>
                </a:ext>
              </a:extLst>
            </p:cNvPr>
            <p:cNvSpPr txBox="1">
              <a:spLocks noChangeArrowheads="1"/>
            </p:cNvSpPr>
            <p:nvPr/>
          </p:nvSpPr>
          <p:spPr bwMode="auto">
            <a:xfrm>
              <a:off x="357188" y="482749"/>
              <a:ext cx="3214687"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eaLnBrk="1" hangingPunct="1">
                <a:lnSpc>
                  <a:spcPts val="3300"/>
                </a:lnSpc>
                <a:spcBef>
                  <a:spcPct val="0"/>
                </a:spcBef>
                <a:buFontTx/>
                <a:buNone/>
              </a:pPr>
              <a:r>
                <a:rPr lang="zh-TW" altLang="en-US" dirty="0">
                  <a:solidFill>
                    <a:srgbClr val="0000CC"/>
                  </a:solidFill>
                  <a:latin typeface="華康儷中黑" panose="020B0509000000000000" pitchFamily="49" charset="-120"/>
                  <a:ea typeface="華康儷中黑" panose="020B0509000000000000" pitchFamily="49" charset="-120"/>
                </a:rPr>
                <a:t>許多人喜歡</a:t>
              </a:r>
              <a:endParaRPr lang="en-US" altLang="zh-TW" dirty="0">
                <a:solidFill>
                  <a:srgbClr val="0000CC"/>
                </a:solidFill>
                <a:latin typeface="華康儷中黑" panose="020B0509000000000000" pitchFamily="49" charset="-120"/>
                <a:ea typeface="華康儷中黑" panose="020B0509000000000000" pitchFamily="49" charset="-120"/>
              </a:endParaRPr>
            </a:p>
            <a:p>
              <a:pPr algn="ctr" eaLnBrk="1" hangingPunct="1">
                <a:lnSpc>
                  <a:spcPts val="3300"/>
                </a:lnSpc>
                <a:spcBef>
                  <a:spcPct val="0"/>
                </a:spcBef>
                <a:buFontTx/>
                <a:buNone/>
              </a:pPr>
              <a:r>
                <a:rPr lang="zh-TW" altLang="en-US" dirty="0">
                  <a:solidFill>
                    <a:srgbClr val="0000CC"/>
                  </a:solidFill>
                  <a:latin typeface="華康儷中黑" panose="020B0509000000000000" pitchFamily="49" charset="-120"/>
                  <a:ea typeface="華康儷中黑" panose="020B0509000000000000" pitchFamily="49" charset="-120"/>
                </a:rPr>
                <a:t>藝術</a:t>
              </a:r>
              <a:r>
                <a:rPr lang="en-US" altLang="zh-TW" i="1" dirty="0">
                  <a:solidFill>
                    <a:srgbClr val="000000"/>
                  </a:solidFill>
                  <a:latin typeface="華康儷中黑" panose="020B0509000000000000" pitchFamily="49" charset="-120"/>
                  <a:ea typeface="華康儷中黑" panose="020B0509000000000000" pitchFamily="49" charset="-120"/>
                </a:rPr>
                <a:t>,</a:t>
              </a:r>
              <a:r>
                <a:rPr lang="zh-TW" altLang="en-US" i="1" dirty="0">
                  <a:solidFill>
                    <a:srgbClr val="000000"/>
                  </a:solidFill>
                  <a:latin typeface="華康儷中黑" panose="020B0509000000000000" pitchFamily="49" charset="-120"/>
                  <a:ea typeface="華康儷中黑" panose="020B0509000000000000" pitchFamily="49" charset="-120"/>
                </a:rPr>
                <a:t>音樂</a:t>
              </a:r>
              <a:r>
                <a:rPr lang="en-US" altLang="zh-TW" i="1" dirty="0">
                  <a:solidFill>
                    <a:srgbClr val="000000"/>
                  </a:solidFill>
                  <a:latin typeface="華康儷中黑" panose="020B0509000000000000" pitchFamily="49" charset="-120"/>
                  <a:ea typeface="華康儷中黑" panose="020B0509000000000000" pitchFamily="49" charset="-120"/>
                </a:rPr>
                <a:t>,</a:t>
              </a:r>
              <a:r>
                <a:rPr lang="zh-TW" altLang="en-US" i="1" dirty="0">
                  <a:solidFill>
                    <a:srgbClr val="000000"/>
                  </a:solidFill>
                  <a:latin typeface="華康儷中黑" panose="020B0509000000000000" pitchFamily="49" charset="-120"/>
                  <a:ea typeface="華康儷中黑" panose="020B0509000000000000" pitchFamily="49" charset="-120"/>
                </a:rPr>
                <a:t>吃</a:t>
              </a:r>
              <a:endParaRPr lang="en-US" altLang="zh-TW" i="1" dirty="0">
                <a:solidFill>
                  <a:srgbClr val="000000"/>
                </a:solidFill>
                <a:latin typeface="華康儷中黑" panose="020B0509000000000000" pitchFamily="49" charset="-120"/>
                <a:ea typeface="華康儷中黑" panose="020B0509000000000000" pitchFamily="49" charset="-120"/>
              </a:endParaRPr>
            </a:p>
            <a:p>
              <a:pPr algn="ctr" eaLnBrk="1" hangingPunct="1">
                <a:lnSpc>
                  <a:spcPts val="3300"/>
                </a:lnSpc>
                <a:spcBef>
                  <a:spcPct val="0"/>
                </a:spcBef>
                <a:buFontTx/>
                <a:buNone/>
              </a:pPr>
              <a:r>
                <a:rPr lang="zh-TW" altLang="en-US" i="1" dirty="0">
                  <a:solidFill>
                    <a:srgbClr val="000000"/>
                  </a:solidFill>
                  <a:latin typeface="華康儷中黑" panose="020B0509000000000000" pitchFamily="49" charset="-120"/>
                  <a:ea typeface="華康儷中黑" panose="020B0509000000000000" pitchFamily="49" charset="-120"/>
                </a:rPr>
                <a:t>穿衣</a:t>
              </a:r>
              <a:r>
                <a:rPr lang="en-US" altLang="zh-TW" i="1" dirty="0">
                  <a:solidFill>
                    <a:srgbClr val="000000"/>
                  </a:solidFill>
                  <a:latin typeface="華康儷中黑" panose="020B0509000000000000" pitchFamily="49" charset="-120"/>
                  <a:ea typeface="華康儷中黑" panose="020B0509000000000000" pitchFamily="49" charset="-120"/>
                </a:rPr>
                <a:t>,</a:t>
              </a:r>
              <a:r>
                <a:rPr lang="zh-TW" altLang="en-US" i="1" dirty="0">
                  <a:solidFill>
                    <a:srgbClr val="000000"/>
                  </a:solidFill>
                  <a:latin typeface="華康儷中黑" panose="020B0509000000000000" pitchFamily="49" charset="-120"/>
                  <a:ea typeface="華康儷中黑" panose="020B0509000000000000" pitchFamily="49" charset="-120"/>
                </a:rPr>
                <a:t>運動</a:t>
              </a:r>
            </a:p>
          </p:txBody>
        </p:sp>
        <p:sp>
          <p:nvSpPr>
            <p:cNvPr id="9" name="Text Box 6">
              <a:extLst>
                <a:ext uri="{FF2B5EF4-FFF2-40B4-BE49-F238E27FC236}">
                  <a16:creationId xmlns:a16="http://schemas.microsoft.com/office/drawing/2014/main" id="{30268785-773C-4B16-8E10-1CA932C5DAE3}"/>
                </a:ext>
              </a:extLst>
            </p:cNvPr>
            <p:cNvSpPr txBox="1">
              <a:spLocks noChangeArrowheads="1"/>
            </p:cNvSpPr>
            <p:nvPr/>
          </p:nvSpPr>
          <p:spPr bwMode="auto">
            <a:xfrm>
              <a:off x="665144" y="2095917"/>
              <a:ext cx="2376264"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buFontTx/>
                <a:buNone/>
              </a:pPr>
              <a:r>
                <a:rPr lang="zh-TW" altLang="en-US" sz="2800" b="1" dirty="0">
                  <a:solidFill>
                    <a:srgbClr val="FF0000"/>
                  </a:solidFill>
                  <a:latin typeface="華康儷中黑" panose="020B0509000000000000" pitchFamily="49" charset="-120"/>
                  <a:ea typeface="華康儷中黑" panose="020B0509000000000000" pitchFamily="49" charset="-120"/>
                </a:rPr>
                <a:t> </a:t>
              </a:r>
              <a:r>
                <a:rPr lang="zh-TW" altLang="en-US" sz="2800" dirty="0">
                  <a:solidFill>
                    <a:srgbClr val="FF0000"/>
                  </a:solidFill>
                  <a:latin typeface="華康儷中黑" panose="020B0509000000000000" pitchFamily="49" charset="-120"/>
                  <a:ea typeface="華康儷中黑" panose="020B0509000000000000" pitchFamily="49" charset="-120"/>
                </a:rPr>
                <a:t>藝術家</a:t>
              </a:r>
              <a:r>
                <a:rPr lang="en-US" altLang="zh-TW" sz="2800" dirty="0">
                  <a:solidFill>
                    <a:srgbClr val="FF0000"/>
                  </a:solidFill>
                  <a:latin typeface="華康儷中黑" panose="020B0509000000000000" pitchFamily="49" charset="-120"/>
                  <a:ea typeface="華康儷中黑" panose="020B0509000000000000" pitchFamily="49" charset="-120"/>
                </a:rPr>
                <a:t>,</a:t>
              </a:r>
              <a:r>
                <a:rPr lang="zh-TW" altLang="en-US" sz="2800" dirty="0">
                  <a:solidFill>
                    <a:srgbClr val="FF0000"/>
                  </a:solidFill>
                  <a:latin typeface="華康儷中黑" panose="020B0509000000000000" pitchFamily="49" charset="-120"/>
                  <a:ea typeface="華康儷中黑" panose="020B0509000000000000" pitchFamily="49" charset="-120"/>
                </a:rPr>
                <a:t>大廚師</a:t>
              </a:r>
              <a:r>
                <a:rPr lang="en-US" altLang="zh-TW" sz="2800" dirty="0">
                  <a:solidFill>
                    <a:srgbClr val="FF0000"/>
                  </a:solidFill>
                  <a:latin typeface="華康儷中黑" panose="020B0509000000000000" pitchFamily="49" charset="-120"/>
                  <a:ea typeface="華康儷中黑" panose="020B0509000000000000" pitchFamily="49" charset="-120"/>
                </a:rPr>
                <a:t>,</a:t>
              </a:r>
              <a:r>
                <a:rPr lang="zh-TW" altLang="en-US" sz="2800" dirty="0">
                  <a:solidFill>
                    <a:srgbClr val="FF0000"/>
                  </a:solidFill>
                  <a:latin typeface="華康儷中黑" panose="020B0509000000000000" pitchFamily="49" charset="-120"/>
                  <a:ea typeface="華康儷中黑" panose="020B0509000000000000" pitchFamily="49" charset="-120"/>
                </a:rPr>
                <a:t>運動精英</a:t>
              </a:r>
              <a:r>
                <a:rPr lang="zh-TW" altLang="en-US" sz="2800" dirty="0">
                  <a:solidFill>
                    <a:srgbClr val="FF0000"/>
                  </a:solidFill>
                  <a:highlight>
                    <a:srgbClr val="FFFF00"/>
                  </a:highlight>
                  <a:latin typeface="華康儷中黑" panose="020B0509000000000000" pitchFamily="49" charset="-120"/>
                  <a:ea typeface="華康儷中黑" panose="020B0509000000000000" pitchFamily="49" charset="-120"/>
                </a:rPr>
                <a:t>少</a:t>
              </a:r>
            </a:p>
          </p:txBody>
        </p:sp>
        <p:sp>
          <p:nvSpPr>
            <p:cNvPr id="10" name="Oval 4">
              <a:extLst>
                <a:ext uri="{FF2B5EF4-FFF2-40B4-BE49-F238E27FC236}">
                  <a16:creationId xmlns:a16="http://schemas.microsoft.com/office/drawing/2014/main" id="{07BC9DF7-D30B-408A-A0B5-33662421DF1A}"/>
                </a:ext>
              </a:extLst>
            </p:cNvPr>
            <p:cNvSpPr>
              <a:spLocks noChangeArrowheads="1"/>
            </p:cNvSpPr>
            <p:nvPr/>
          </p:nvSpPr>
          <p:spPr bwMode="auto">
            <a:xfrm>
              <a:off x="733808" y="1844824"/>
              <a:ext cx="2376264" cy="1583035"/>
            </a:xfrm>
            <a:prstGeom prst="ellipse">
              <a:avLst/>
            </a:prstGeom>
            <a:noFill/>
            <a:ln w="28575">
              <a:solidFill>
                <a:srgbClr val="FF0000"/>
              </a:solidFill>
              <a:round/>
              <a:headEnd/>
              <a:tailEnd/>
            </a:ln>
          </p:spPr>
          <p:txBody>
            <a:bodyPr wrap="none" anchor="ct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endParaRPr lang="zh-TW" altLang="en-US" sz="1800">
                <a:latin typeface="華康儷中黑" panose="020B0509000000000000" pitchFamily="49" charset="-120"/>
                <a:ea typeface="華康儷中黑" panose="020B0509000000000000" pitchFamily="49" charset="-120"/>
              </a:endParaRPr>
            </a:p>
          </p:txBody>
        </p:sp>
      </p:grpSp>
      <p:grpSp>
        <p:nvGrpSpPr>
          <p:cNvPr id="14" name="群組 13">
            <a:extLst>
              <a:ext uri="{FF2B5EF4-FFF2-40B4-BE49-F238E27FC236}">
                <a16:creationId xmlns:a16="http://schemas.microsoft.com/office/drawing/2014/main" id="{4002F8F4-48C2-45FB-9DB1-DA84A2BA5F58}"/>
              </a:ext>
            </a:extLst>
          </p:cNvPr>
          <p:cNvGrpSpPr/>
          <p:nvPr/>
        </p:nvGrpSpPr>
        <p:grpSpPr>
          <a:xfrm>
            <a:off x="4427984" y="188640"/>
            <a:ext cx="4442727" cy="4104456"/>
            <a:chOff x="4249738" y="188466"/>
            <a:chExt cx="4673198" cy="4176638"/>
          </a:xfrm>
        </p:grpSpPr>
        <p:sp>
          <p:nvSpPr>
            <p:cNvPr id="11" name="Oval 7">
              <a:extLst>
                <a:ext uri="{FF2B5EF4-FFF2-40B4-BE49-F238E27FC236}">
                  <a16:creationId xmlns:a16="http://schemas.microsoft.com/office/drawing/2014/main" id="{BA4F51F5-F2C3-412B-8327-2803DD95D3B2}"/>
                </a:ext>
              </a:extLst>
            </p:cNvPr>
            <p:cNvSpPr>
              <a:spLocks noChangeArrowheads="1"/>
            </p:cNvSpPr>
            <p:nvPr/>
          </p:nvSpPr>
          <p:spPr bwMode="auto">
            <a:xfrm>
              <a:off x="4249738" y="188466"/>
              <a:ext cx="4673198" cy="4176638"/>
            </a:xfrm>
            <a:prstGeom prst="ellipse">
              <a:avLst/>
            </a:prstGeom>
            <a:no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endParaRPr lang="zh-TW" altLang="en-US" sz="1800"/>
            </a:p>
          </p:txBody>
        </p:sp>
        <p:sp>
          <p:nvSpPr>
            <p:cNvPr id="12" name="Text Box 9">
              <a:extLst>
                <a:ext uri="{FF2B5EF4-FFF2-40B4-BE49-F238E27FC236}">
                  <a16:creationId xmlns:a16="http://schemas.microsoft.com/office/drawing/2014/main" id="{94218F1E-168A-4E32-A10A-33BACA7A0B5F}"/>
                </a:ext>
              </a:extLst>
            </p:cNvPr>
            <p:cNvSpPr txBox="1">
              <a:spLocks noChangeArrowheads="1"/>
            </p:cNvSpPr>
            <p:nvPr/>
          </p:nvSpPr>
          <p:spPr bwMode="auto">
            <a:xfrm>
              <a:off x="4390776" y="620688"/>
              <a:ext cx="4357688" cy="1409352"/>
            </a:xfrm>
            <a:prstGeom prst="rect">
              <a:avLst/>
            </a:prstGeom>
            <a:noFill/>
            <a:ln>
              <a:noFill/>
            </a:ln>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eaLnBrk="1" hangingPunct="1">
                <a:spcBef>
                  <a:spcPct val="0"/>
                </a:spcBef>
                <a:buFontTx/>
                <a:buNone/>
              </a:pPr>
              <a:r>
                <a:rPr lang="zh-TW" altLang="en-US" sz="4800" dirty="0">
                  <a:latin typeface="華康儷中黑" panose="020B0509000000000000" pitchFamily="49" charset="-120"/>
                  <a:ea typeface="華康儷中黑" panose="020B0509000000000000" pitchFamily="49" charset="-120"/>
                </a:rPr>
                <a:t>許多人活著</a:t>
              </a:r>
              <a:endParaRPr lang="en-US" altLang="zh-TW" sz="4800" dirty="0">
                <a:latin typeface="華康儷中黑" panose="020B0509000000000000" pitchFamily="49" charset="-120"/>
                <a:ea typeface="華康儷中黑" panose="020B0509000000000000" pitchFamily="49" charset="-120"/>
              </a:endParaRPr>
            </a:p>
            <a:p>
              <a:pPr algn="ctr" eaLnBrk="1" hangingPunct="1">
                <a:spcBef>
                  <a:spcPct val="0"/>
                </a:spcBef>
                <a:buFontTx/>
                <a:buNone/>
              </a:pPr>
              <a:r>
                <a:rPr lang="zh-TW" altLang="en-US" sz="3600" dirty="0">
                  <a:solidFill>
                    <a:srgbClr val="0000CC"/>
                  </a:solidFill>
                  <a:latin typeface="華康儷中黑" panose="020B0509000000000000" pitchFamily="49" charset="-120"/>
                  <a:ea typeface="華康儷中黑" panose="020B0509000000000000" pitchFamily="49" charset="-120"/>
                </a:rPr>
                <a:t>說話</a:t>
              </a:r>
              <a:r>
                <a:rPr lang="en-US" altLang="zh-TW" sz="3600" dirty="0">
                  <a:solidFill>
                    <a:srgbClr val="0000CC"/>
                  </a:solidFill>
                  <a:latin typeface="華康儷中黑" panose="020B0509000000000000" pitchFamily="49" charset="-120"/>
                  <a:ea typeface="華康儷中黑" panose="020B0509000000000000" pitchFamily="49" charset="-120"/>
                </a:rPr>
                <a:t>;</a:t>
              </a:r>
              <a:r>
                <a:rPr lang="zh-TW" altLang="en-US" sz="3600" dirty="0">
                  <a:solidFill>
                    <a:srgbClr val="0000CC"/>
                  </a:solidFill>
                  <a:latin typeface="華康儷中黑" panose="020B0509000000000000" pitchFamily="49" charset="-120"/>
                  <a:ea typeface="華康儷中黑" panose="020B0509000000000000" pitchFamily="49" charset="-120"/>
                </a:rPr>
                <a:t>信仰</a:t>
              </a:r>
              <a:r>
                <a:rPr lang="en-US" altLang="zh-TW" sz="3600" dirty="0">
                  <a:solidFill>
                    <a:srgbClr val="0000CC"/>
                  </a:solidFill>
                  <a:latin typeface="華康儷中黑" panose="020B0509000000000000" pitchFamily="49" charset="-120"/>
                  <a:ea typeface="華康儷中黑" panose="020B0509000000000000" pitchFamily="49" charset="-120"/>
                </a:rPr>
                <a:t>;</a:t>
              </a:r>
              <a:r>
                <a:rPr lang="zh-TW" altLang="en-US" sz="3600" dirty="0">
                  <a:solidFill>
                    <a:srgbClr val="0000CC"/>
                  </a:solidFill>
                  <a:latin typeface="華康儷中黑" panose="020B0509000000000000" pitchFamily="49" charset="-120"/>
                  <a:ea typeface="華康儷中黑" panose="020B0509000000000000" pitchFamily="49" charset="-120"/>
                </a:rPr>
                <a:t>讀書</a:t>
              </a:r>
              <a:endParaRPr lang="zh-TW" altLang="en-US" sz="4000" dirty="0">
                <a:solidFill>
                  <a:srgbClr val="0000CC"/>
                </a:solidFill>
                <a:latin typeface="華康儷中黑" panose="020B0509000000000000" pitchFamily="49" charset="-120"/>
                <a:ea typeface="華康儷中黑" panose="020B0509000000000000" pitchFamily="49" charset="-120"/>
              </a:endParaRPr>
            </a:p>
          </p:txBody>
        </p:sp>
        <p:sp>
          <p:nvSpPr>
            <p:cNvPr id="13" name="Text Box 10">
              <a:extLst>
                <a:ext uri="{FF2B5EF4-FFF2-40B4-BE49-F238E27FC236}">
                  <a16:creationId xmlns:a16="http://schemas.microsoft.com/office/drawing/2014/main" id="{558BACF7-58FF-4020-B442-B3A04705C7F5}"/>
                </a:ext>
              </a:extLst>
            </p:cNvPr>
            <p:cNvSpPr txBox="1">
              <a:spLocks noChangeArrowheads="1"/>
            </p:cNvSpPr>
            <p:nvPr/>
          </p:nvSpPr>
          <p:spPr bwMode="auto">
            <a:xfrm>
              <a:off x="5126295" y="2071507"/>
              <a:ext cx="2772545" cy="218521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eaLnBrk="1" hangingPunct="1">
                <a:spcBef>
                  <a:spcPct val="0"/>
                </a:spcBef>
                <a:buFontTx/>
                <a:buNone/>
              </a:pPr>
              <a:r>
                <a:rPr lang="zh-TW" altLang="en-US" sz="4000" dirty="0">
                  <a:solidFill>
                    <a:srgbClr val="0000CC"/>
                  </a:solidFill>
                  <a:ea typeface="華康黑體W7-GB5" panose="020B0709000000000000" pitchFamily="49" charset="-120"/>
                </a:rPr>
                <a:t>懂</a:t>
              </a:r>
              <a:r>
                <a:rPr lang="zh-TW" altLang="en-US" b="1" dirty="0">
                  <a:solidFill>
                    <a:srgbClr val="FF0000"/>
                  </a:solidFill>
                  <a:ea typeface="華康黑體W7-GB5" panose="020B0709000000000000" pitchFamily="49" charset="-120"/>
                </a:rPr>
                <a:t>生活</a:t>
              </a:r>
              <a:r>
                <a:rPr lang="en-US" altLang="zh-TW" sz="2800" b="1" dirty="0">
                  <a:solidFill>
                    <a:srgbClr val="FF0000"/>
                  </a:solidFill>
                  <a:ea typeface="華康黑體W7-GB5" panose="020B0709000000000000" pitchFamily="49" charset="-120"/>
                </a:rPr>
                <a:t>,</a:t>
              </a:r>
            </a:p>
            <a:p>
              <a:pPr algn="ctr" eaLnBrk="1" hangingPunct="1">
                <a:spcBef>
                  <a:spcPct val="0"/>
                </a:spcBef>
                <a:buFontTx/>
                <a:buNone/>
              </a:pPr>
              <a:r>
                <a:rPr lang="zh-TW" altLang="en-US" sz="2800" b="1" dirty="0">
                  <a:solidFill>
                    <a:srgbClr val="0000CC"/>
                  </a:solidFill>
                  <a:latin typeface="華康儷中黑" panose="020B0509000000000000" pitchFamily="49" charset="-120"/>
                  <a:ea typeface="華康儷中黑" panose="020B0509000000000000" pitchFamily="49" charset="-120"/>
                </a:rPr>
                <a:t>會</a:t>
              </a:r>
              <a:r>
                <a:rPr lang="zh-TW" altLang="en-US" sz="2400" b="1" dirty="0">
                  <a:solidFill>
                    <a:srgbClr val="FF0000"/>
                  </a:solidFill>
                  <a:latin typeface="華康儷中黑" panose="020B0509000000000000" pitchFamily="49" charset="-120"/>
                  <a:ea typeface="華康儷中黑" panose="020B0509000000000000" pitchFamily="49" charset="-120"/>
                </a:rPr>
                <a:t>說話</a:t>
              </a:r>
              <a:r>
                <a:rPr lang="en-US" altLang="zh-TW" sz="2800" b="1" dirty="0">
                  <a:solidFill>
                    <a:srgbClr val="FF0000"/>
                  </a:solidFill>
                  <a:ea typeface="華康黑體W7-GB5" panose="020B0709000000000000" pitchFamily="49" charset="-120"/>
                </a:rPr>
                <a:t>,</a:t>
              </a:r>
              <a:r>
                <a:rPr lang="zh-TW" altLang="en-US" sz="2800" b="1" dirty="0">
                  <a:solidFill>
                    <a:srgbClr val="0000CC"/>
                  </a:solidFill>
                  <a:ea typeface="華康黑體W7-GB5" panose="020B0709000000000000" pitchFamily="49" charset="-120"/>
                </a:rPr>
                <a:t>真</a:t>
              </a:r>
              <a:r>
                <a:rPr lang="zh-TW" altLang="en-US" sz="2800" b="1" dirty="0">
                  <a:solidFill>
                    <a:srgbClr val="FF0000"/>
                  </a:solidFill>
                  <a:ea typeface="華康黑體W7-GB5" panose="020B0709000000000000" pitchFamily="49" charset="-120"/>
                </a:rPr>
                <a:t>信仰</a:t>
              </a:r>
              <a:endParaRPr lang="en-US" altLang="zh-TW" sz="2800" b="1" dirty="0">
                <a:solidFill>
                  <a:srgbClr val="FF0000"/>
                </a:solidFill>
                <a:ea typeface="華康黑體W7-GB5" panose="020B0709000000000000" pitchFamily="49" charset="-120"/>
              </a:endParaRPr>
            </a:p>
            <a:p>
              <a:pPr algn="ctr" eaLnBrk="1" hangingPunct="1">
                <a:spcBef>
                  <a:spcPct val="0"/>
                </a:spcBef>
                <a:buFontTx/>
                <a:buNone/>
              </a:pPr>
              <a:r>
                <a:rPr lang="zh-TW" altLang="en-US" sz="2800" b="1" spc="-300" dirty="0">
                  <a:solidFill>
                    <a:srgbClr val="0000CC"/>
                  </a:solidFill>
                  <a:ea typeface="華康黑體W7-GB5" panose="020B0709000000000000" pitchFamily="49" charset="-120"/>
                </a:rPr>
                <a:t>成</a:t>
              </a:r>
              <a:r>
                <a:rPr lang="zh-TW" altLang="en-US" sz="4000" b="1" spc="-300" dirty="0">
                  <a:solidFill>
                    <a:srgbClr val="FF0000"/>
                  </a:solidFill>
                  <a:ea typeface="華康黑體W7-GB5" panose="020B0709000000000000" pitchFamily="49" charset="-120"/>
                </a:rPr>
                <a:t>「家」</a:t>
              </a:r>
              <a:r>
                <a:rPr lang="zh-TW" altLang="en-US" sz="2800" b="1" spc="-300" dirty="0">
                  <a:solidFill>
                    <a:srgbClr val="0000CC"/>
                  </a:solidFill>
                  <a:ea typeface="華康黑體W7-GB5" panose="020B0709000000000000" pitchFamily="49" charset="-120"/>
                </a:rPr>
                <a:t>者</a:t>
              </a:r>
              <a:endParaRPr lang="en-US" altLang="zh-TW" sz="2800" b="1" spc="-300" dirty="0">
                <a:solidFill>
                  <a:srgbClr val="0000CC"/>
                </a:solidFill>
                <a:ea typeface="華康黑體W7-GB5" panose="020B0709000000000000" pitchFamily="49" charset="-120"/>
              </a:endParaRPr>
            </a:p>
            <a:p>
              <a:pPr algn="ctr" eaLnBrk="1" hangingPunct="1">
                <a:spcBef>
                  <a:spcPct val="0"/>
                </a:spcBef>
                <a:buFontTx/>
                <a:buNone/>
              </a:pPr>
              <a:r>
                <a:rPr lang="zh-TW" altLang="en-US" sz="2800" b="1" dirty="0">
                  <a:solidFill>
                    <a:srgbClr val="FF0000"/>
                  </a:solidFill>
                  <a:highlight>
                    <a:srgbClr val="FFFF00"/>
                  </a:highlight>
                  <a:ea typeface="華康黑體W7-GB5" panose="020B0709000000000000" pitchFamily="49" charset="-120"/>
                </a:rPr>
                <a:t>少</a:t>
              </a:r>
            </a:p>
          </p:txBody>
        </p:sp>
        <p:sp>
          <p:nvSpPr>
            <p:cNvPr id="15" name="橢圓 14">
              <a:extLst>
                <a:ext uri="{FF2B5EF4-FFF2-40B4-BE49-F238E27FC236}">
                  <a16:creationId xmlns:a16="http://schemas.microsoft.com/office/drawing/2014/main" id="{58E80A29-6BC2-4C9C-89CA-0049079075E6}"/>
                </a:ext>
              </a:extLst>
            </p:cNvPr>
            <p:cNvSpPr/>
            <p:nvPr/>
          </p:nvSpPr>
          <p:spPr>
            <a:xfrm>
              <a:off x="4932040" y="2060848"/>
              <a:ext cx="3240361" cy="218521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noFill/>
              </a:endParaRPr>
            </a:p>
          </p:txBody>
        </p:sp>
      </p:grpSp>
      <p:grpSp>
        <p:nvGrpSpPr>
          <p:cNvPr id="27" name="群組 26">
            <a:extLst>
              <a:ext uri="{FF2B5EF4-FFF2-40B4-BE49-F238E27FC236}">
                <a16:creationId xmlns:a16="http://schemas.microsoft.com/office/drawing/2014/main" id="{09411FD2-4D79-43F7-8B05-3E7200BE3B4B}"/>
              </a:ext>
            </a:extLst>
          </p:cNvPr>
          <p:cNvGrpSpPr/>
          <p:nvPr/>
        </p:nvGrpSpPr>
        <p:grpSpPr>
          <a:xfrm>
            <a:off x="1043608" y="3501008"/>
            <a:ext cx="4442727" cy="2917248"/>
            <a:chOff x="1043608" y="3464080"/>
            <a:chExt cx="4442727" cy="2917248"/>
          </a:xfrm>
        </p:grpSpPr>
        <p:grpSp>
          <p:nvGrpSpPr>
            <p:cNvPr id="2" name="群組 1">
              <a:extLst>
                <a:ext uri="{FF2B5EF4-FFF2-40B4-BE49-F238E27FC236}">
                  <a16:creationId xmlns:a16="http://schemas.microsoft.com/office/drawing/2014/main" id="{7B181C4A-8E20-43A1-8891-F8DC2A0014EC}"/>
                </a:ext>
              </a:extLst>
            </p:cNvPr>
            <p:cNvGrpSpPr/>
            <p:nvPr/>
          </p:nvGrpSpPr>
          <p:grpSpPr>
            <a:xfrm>
              <a:off x="1043608" y="3464080"/>
              <a:ext cx="4442727" cy="2917248"/>
              <a:chOff x="1043608" y="3458003"/>
              <a:chExt cx="4442727" cy="2917248"/>
            </a:xfrm>
          </p:grpSpPr>
          <p:sp>
            <p:nvSpPr>
              <p:cNvPr id="16" name="橢圓 15">
                <a:extLst>
                  <a:ext uri="{FF2B5EF4-FFF2-40B4-BE49-F238E27FC236}">
                    <a16:creationId xmlns:a16="http://schemas.microsoft.com/office/drawing/2014/main" id="{E5CB8DA0-C247-4C29-8CDB-848614347D30}"/>
                  </a:ext>
                </a:extLst>
              </p:cNvPr>
              <p:cNvSpPr/>
              <p:nvPr/>
            </p:nvSpPr>
            <p:spPr>
              <a:xfrm>
                <a:off x="1043608" y="3458003"/>
                <a:ext cx="4442727" cy="291724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文字方塊 16">
                <a:extLst>
                  <a:ext uri="{FF2B5EF4-FFF2-40B4-BE49-F238E27FC236}">
                    <a16:creationId xmlns:a16="http://schemas.microsoft.com/office/drawing/2014/main" id="{36401FE1-2711-4BF6-B0F7-55008404046D}"/>
                  </a:ext>
                </a:extLst>
              </p:cNvPr>
              <p:cNvSpPr txBox="1"/>
              <p:nvPr/>
            </p:nvSpPr>
            <p:spPr>
              <a:xfrm>
                <a:off x="1331640" y="4017258"/>
                <a:ext cx="3960440" cy="707886"/>
              </a:xfrm>
              <a:prstGeom prst="rect">
                <a:avLst/>
              </a:prstGeom>
              <a:noFill/>
            </p:spPr>
            <p:txBody>
              <a:bodyPr wrap="square" rtlCol="0">
                <a:spAutoFit/>
              </a:bodyPr>
              <a:lstStyle/>
              <a:p>
                <a:pPr algn="ctr"/>
                <a:r>
                  <a:rPr lang="zh-TW" altLang="en-US" sz="4000" spc="-150" dirty="0">
                    <a:solidFill>
                      <a:srgbClr val="0000FF"/>
                    </a:solidFill>
                    <a:latin typeface="華康龍門石碑" panose="03000709000000000000" pitchFamily="65" charset="-120"/>
                    <a:ea typeface="華康龍門石碑" panose="03000709000000000000" pitchFamily="65" charset="-120"/>
                  </a:rPr>
                  <a:t>起跑者多</a:t>
                </a:r>
                <a:r>
                  <a:rPr lang="en-US" altLang="zh-TW" sz="4000" dirty="0"/>
                  <a:t>;</a:t>
                </a:r>
                <a:r>
                  <a:rPr lang="zh-TW" altLang="en-US" sz="4000" dirty="0">
                    <a:solidFill>
                      <a:srgbClr val="FF0000"/>
                    </a:solidFill>
                    <a:latin typeface="華康儷中黑" panose="020B0509000000000000" pitchFamily="49" charset="-120"/>
                    <a:ea typeface="華康儷中黑" panose="020B0509000000000000" pitchFamily="49" charset="-120"/>
                  </a:rPr>
                  <a:t>被召多</a:t>
                </a:r>
              </a:p>
            </p:txBody>
          </p:sp>
          <p:sp>
            <p:nvSpPr>
              <p:cNvPr id="18" name="矩形: 圓角 17">
                <a:extLst>
                  <a:ext uri="{FF2B5EF4-FFF2-40B4-BE49-F238E27FC236}">
                    <a16:creationId xmlns:a16="http://schemas.microsoft.com/office/drawing/2014/main" id="{E5C587FF-DDD8-46D9-9799-2CC39F583ADA}"/>
                  </a:ext>
                </a:extLst>
              </p:cNvPr>
              <p:cNvSpPr/>
              <p:nvPr/>
            </p:nvSpPr>
            <p:spPr>
              <a:xfrm>
                <a:off x="1887608" y="4827296"/>
                <a:ext cx="2808311" cy="1183799"/>
              </a:xfrm>
              <a:prstGeom prst="roundRect">
                <a:avLst/>
              </a:prstGeom>
              <a:solidFill>
                <a:srgbClr val="00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9" name="文字方塊 18">
              <a:extLst>
                <a:ext uri="{FF2B5EF4-FFF2-40B4-BE49-F238E27FC236}">
                  <a16:creationId xmlns:a16="http://schemas.microsoft.com/office/drawing/2014/main" id="{B340D69A-C07D-4CE8-B7A3-213BBE6F25D1}"/>
                </a:ext>
              </a:extLst>
            </p:cNvPr>
            <p:cNvSpPr txBox="1"/>
            <p:nvPr/>
          </p:nvSpPr>
          <p:spPr>
            <a:xfrm>
              <a:off x="2061768" y="4851966"/>
              <a:ext cx="2520280" cy="1138773"/>
            </a:xfrm>
            <a:prstGeom prst="rect">
              <a:avLst/>
            </a:prstGeom>
            <a:solidFill>
              <a:srgbClr val="00FF00"/>
            </a:solidFill>
          </p:spPr>
          <p:txBody>
            <a:bodyPr wrap="square" rtlCol="0">
              <a:spAutoFit/>
            </a:bodyPr>
            <a:lstStyle/>
            <a:p>
              <a:pPr algn="ctr"/>
              <a:r>
                <a:rPr lang="zh-TW" altLang="en-US" sz="3200" spc="-150" dirty="0">
                  <a:solidFill>
                    <a:srgbClr val="0000FF"/>
                  </a:solidFill>
                  <a:latin typeface="華康龍門石碑" panose="03000709000000000000" pitchFamily="65" charset="-120"/>
                  <a:ea typeface="華康龍門石碑" panose="03000709000000000000" pitchFamily="65" charset="-120"/>
                </a:rPr>
                <a:t>到達終點者</a:t>
              </a:r>
              <a:r>
                <a:rPr lang="zh-TW" altLang="en-US" sz="3200" spc="-150" dirty="0">
                  <a:solidFill>
                    <a:srgbClr val="0000FF"/>
                  </a:solidFill>
                  <a:highlight>
                    <a:srgbClr val="FFFF00"/>
                  </a:highlight>
                  <a:latin typeface="華康龍門石碑" panose="03000709000000000000" pitchFamily="65" charset="-120"/>
                  <a:ea typeface="華康龍門石碑" panose="03000709000000000000" pitchFamily="65" charset="-120"/>
                </a:rPr>
                <a:t>少</a:t>
              </a:r>
              <a:endParaRPr lang="en-US" altLang="zh-TW" sz="3200" spc="-150" dirty="0">
                <a:solidFill>
                  <a:srgbClr val="0000FF"/>
                </a:solidFill>
                <a:highlight>
                  <a:srgbClr val="FFFF00"/>
                </a:highlight>
                <a:latin typeface="華康龍門石碑" panose="03000709000000000000" pitchFamily="65" charset="-120"/>
                <a:ea typeface="華康龍門石碑" panose="03000709000000000000" pitchFamily="65" charset="-120"/>
              </a:endParaRPr>
            </a:p>
            <a:p>
              <a:pPr algn="ctr"/>
              <a:r>
                <a:rPr lang="zh-TW" altLang="en-US" sz="3600" dirty="0">
                  <a:solidFill>
                    <a:srgbClr val="FF0000"/>
                  </a:solidFill>
                  <a:latin typeface="華康儷中黑" panose="020B0509000000000000" pitchFamily="49" charset="-120"/>
                  <a:ea typeface="華康儷中黑" panose="020B0509000000000000" pitchFamily="49" charset="-120"/>
                </a:rPr>
                <a:t>被選者</a:t>
              </a:r>
              <a:r>
                <a:rPr lang="zh-TW" altLang="en-US" sz="3600" dirty="0">
                  <a:solidFill>
                    <a:srgbClr val="FF0000"/>
                  </a:solidFill>
                  <a:highlight>
                    <a:srgbClr val="FFFF00"/>
                  </a:highlight>
                  <a:latin typeface="華康儷中黑" panose="020B0509000000000000" pitchFamily="49" charset="-120"/>
                  <a:ea typeface="華康儷中黑" panose="020B0509000000000000" pitchFamily="49" charset="-120"/>
                </a:rPr>
                <a:t>少</a:t>
              </a:r>
            </a:p>
          </p:txBody>
        </p:sp>
      </p:grpSp>
      <p:sp>
        <p:nvSpPr>
          <p:cNvPr id="4" name="文字方塊 3">
            <a:extLst>
              <a:ext uri="{FF2B5EF4-FFF2-40B4-BE49-F238E27FC236}">
                <a16:creationId xmlns:a16="http://schemas.microsoft.com/office/drawing/2014/main" id="{DD62F5C6-2C18-4F9F-AE7B-F44FEB80B962}"/>
              </a:ext>
            </a:extLst>
          </p:cNvPr>
          <p:cNvSpPr txBox="1"/>
          <p:nvPr/>
        </p:nvSpPr>
        <p:spPr>
          <a:xfrm>
            <a:off x="5568391" y="4797152"/>
            <a:ext cx="3478153" cy="1077218"/>
          </a:xfrm>
          <a:prstGeom prst="rect">
            <a:avLst/>
          </a:prstGeom>
          <a:noFill/>
          <a:ln w="57150">
            <a:solidFill>
              <a:srgbClr val="FF0000"/>
            </a:solidFill>
          </a:ln>
        </p:spPr>
        <p:txBody>
          <a:bodyPr wrap="square" rtlCol="0">
            <a:spAutoFit/>
          </a:bodyPr>
          <a:lstStyle/>
          <a:p>
            <a:pPr algn="ctr"/>
            <a:r>
              <a:rPr lang="zh-TW" altLang="en-US" sz="3200" dirty="0">
                <a:latin typeface="華康儷粗宋" panose="02020709000000000000" pitchFamily="49" charset="-120"/>
                <a:ea typeface="華康儷粗宋" panose="02020709000000000000" pitchFamily="49" charset="-120"/>
              </a:rPr>
              <a:t>青年人的</a:t>
            </a:r>
            <a:r>
              <a:rPr lang="zh-TW" altLang="en-US" sz="3200" dirty="0">
                <a:solidFill>
                  <a:srgbClr val="FF0000"/>
                </a:solidFill>
                <a:latin typeface="華康儷粗宋" panose="02020709000000000000" pitchFamily="49" charset="-120"/>
                <a:ea typeface="華康儷粗宋" panose="02020709000000000000" pitchFamily="49" charset="-120"/>
              </a:rPr>
              <a:t>質素</a:t>
            </a:r>
            <a:r>
              <a:rPr lang="zh-TW" altLang="en-US" sz="3200" dirty="0">
                <a:latin typeface="華康儷粗宋" panose="02020709000000000000" pitchFamily="49" charset="-120"/>
                <a:ea typeface="華康儷粗宋" panose="02020709000000000000" pitchFamily="49" charset="-120"/>
              </a:rPr>
              <a:t>決定</a:t>
            </a:r>
            <a:endParaRPr lang="en-US" altLang="zh-TW" sz="3200" dirty="0">
              <a:latin typeface="華康儷粗宋" panose="02020709000000000000" pitchFamily="49" charset="-120"/>
              <a:ea typeface="華康儷粗宋" panose="02020709000000000000" pitchFamily="49" charset="-120"/>
            </a:endParaRPr>
          </a:p>
          <a:p>
            <a:pPr algn="ctr"/>
            <a:r>
              <a:rPr lang="zh-TW" altLang="en-US" sz="3200" dirty="0">
                <a:latin typeface="華康儷粗宋" panose="02020709000000000000" pitchFamily="49" charset="-120"/>
                <a:ea typeface="華康儷粗宋" panose="02020709000000000000" pitchFamily="49" charset="-120"/>
              </a:rPr>
              <a:t>國家</a:t>
            </a:r>
            <a:r>
              <a:rPr lang="zh-TW" altLang="en-US" sz="2800" dirty="0">
                <a:latin typeface="華康儷粗宋" panose="02020709000000000000" pitchFamily="49" charset="-120"/>
                <a:ea typeface="華康儷粗宋" panose="02020709000000000000" pitchFamily="49" charset="-120"/>
              </a:rPr>
              <a:t>與</a:t>
            </a:r>
            <a:r>
              <a:rPr lang="zh-TW" altLang="en-US" sz="3200" dirty="0">
                <a:latin typeface="華康儷粗宋" panose="02020709000000000000" pitchFamily="49" charset="-120"/>
                <a:ea typeface="華康儷粗宋" panose="02020709000000000000" pitchFamily="49" charset="-120"/>
              </a:rPr>
              <a:t>教會的</a:t>
            </a:r>
            <a:r>
              <a:rPr lang="zh-TW" altLang="en-US" sz="3200" dirty="0">
                <a:solidFill>
                  <a:srgbClr val="FF0000"/>
                </a:solidFill>
                <a:latin typeface="華康儷粗宋" panose="02020709000000000000" pitchFamily="49" charset="-120"/>
                <a:ea typeface="華康儷粗宋" panose="02020709000000000000" pitchFamily="49" charset="-120"/>
              </a:rPr>
              <a:t>將來</a:t>
            </a:r>
          </a:p>
        </p:txBody>
      </p:sp>
      <p:sp>
        <p:nvSpPr>
          <p:cNvPr id="23" name="文字方塊 22">
            <a:extLst>
              <a:ext uri="{FF2B5EF4-FFF2-40B4-BE49-F238E27FC236}">
                <a16:creationId xmlns:a16="http://schemas.microsoft.com/office/drawing/2014/main" id="{8C7830F1-EE0C-4022-A805-28E802541B0B}"/>
              </a:ext>
            </a:extLst>
          </p:cNvPr>
          <p:cNvSpPr txBox="1"/>
          <p:nvPr/>
        </p:nvSpPr>
        <p:spPr>
          <a:xfrm>
            <a:off x="5364088" y="6093296"/>
            <a:ext cx="3672408" cy="400110"/>
          </a:xfrm>
          <a:prstGeom prst="rect">
            <a:avLst/>
          </a:prstGeom>
          <a:noFill/>
        </p:spPr>
        <p:txBody>
          <a:bodyPr wrap="square" rtlCol="0">
            <a:spAutoFit/>
          </a:bodyPr>
          <a:lstStyle/>
          <a:p>
            <a:pPr algn="ctr">
              <a:spcBef>
                <a:spcPts val="600"/>
              </a:spcBef>
              <a:spcAft>
                <a:spcPts val="0"/>
              </a:spcAft>
              <a:defRPr/>
            </a:pPr>
            <a:r>
              <a:rPr lang="en-US" altLang="zh-TW"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為福傳</a:t>
            </a:r>
            <a:r>
              <a:rPr lang="en-US" altLang="zh-TW"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請上網點讚</a:t>
            </a:r>
            <a:r>
              <a:rPr lang="en-US" altLang="zh-TW"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留言</a:t>
            </a:r>
            <a:r>
              <a:rPr lang="en-US" altLang="zh-TW"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轉發</a:t>
            </a:r>
            <a:r>
              <a:rPr lang="en-US" altLang="zh-TW"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a:t>
            </a:r>
            <a:endParaRPr lang="en-US" altLang="zh-HK"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3662609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上 主</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和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幫助你戰勝疫情和一切困難</a:t>
            </a:r>
            <a:endParaRPr lang="en-US" altLang="zh-TW"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到那一天，人要說：「看！這是我們所依賴的、拯救我們的天主；這是我們所依賴的上主；我們要因他的救援，鼓舞喜樂，因為上主的手，停留在這山上。」</a:t>
            </a:r>
            <a:r>
              <a:rPr lang="en-US" altLang="zh-TW" sz="3600" dirty="0">
                <a:solidFill>
                  <a:schemeClr val="bg1"/>
                </a:solidFill>
                <a:latin typeface="華康儷中黑" panose="020B0509000000000000" pitchFamily="49" charset="-120"/>
                <a:ea typeface="華康儷中黑"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rPr>
              <a:t>上主的話。</a:t>
            </a:r>
            <a:endParaRPr lang="en-US" altLang="zh-TW" sz="36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72626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17748" y="313780"/>
            <a:ext cx="9108504" cy="5707508"/>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恭讀聖保祿宗徒致斐理伯人書</a:t>
            </a:r>
            <a:r>
              <a:rPr lang="en-US" altLang="zh-TW" sz="34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4:12-14,19-20</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我也知道受窮，也知道享受；在各樣事上和各種境遇中，或飽飫、或飢餓、或富裕、或貧乏，我都得到了秘訣。我依賴加強我力量的那位，能應付一切</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。但是，你們也實在做得好，因為你們分擔了我的困苦。</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776616" y="6341258"/>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2552661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298926"/>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我的天主必要以自己的財富，在基督耶穌內，豐富地滿足你們的一切需要。</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願光榮歸於天主，我們的父，直到永遠。阿們。</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84862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301784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88640"/>
            <a:ext cx="9107488" cy="6597352"/>
          </a:xfrm>
        </p:spPr>
        <p:txBody>
          <a:bodyPr/>
          <a:lstStyle/>
          <a:p>
            <a:pPr marL="0" indent="0" algn="just" eaLnBrk="1">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恭讀聖瑪竇福音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22:1-14</a:t>
            </a: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　</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那時候，耶穌用比喻對司祭長和民間的長老說：</a:t>
            </a:r>
          </a:p>
          <a:p>
            <a:pPr marL="0" indent="0" algn="just" eaLnBrk="1">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「天國好比一個國王，為自己的兒子辦婚宴。他打發僕人，去召叫被請的人，來赴婚宴，被請的人，卻不願意來。</a:t>
            </a:r>
          </a:p>
          <a:p>
            <a:pPr marL="0" indent="0" algn="just" eaLnBrk="1">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「國王又派自己的僕人，說：</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你們對被請的人說：看，我已經預備好了我的盛宴，我的公牛和肥畜都宰殺了，一切都齊備了，你們來赴婚宴吧！</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5" name="文字方塊 4">
            <a:extLst>
              <a:ext uri="{FF2B5EF4-FFF2-40B4-BE49-F238E27FC236}">
                <a16:creationId xmlns:a16="http://schemas.microsoft.com/office/drawing/2014/main" id="{08B5FAF6-F73B-4168-8793-533569BE801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1/4</a:t>
            </a:r>
            <a:endParaRPr lang="zh-HK" altLang="en-US" sz="2000" b="1" dirty="0">
              <a:solidFill>
                <a:schemeClr val="bg1"/>
              </a:solidFill>
            </a:endParaRPr>
          </a:p>
        </p:txBody>
      </p:sp>
    </p:spTree>
    <p:extLst>
      <p:ext uri="{BB962C8B-B14F-4D97-AF65-F5344CB8AC3E}">
        <p14:creationId xmlns:p14="http://schemas.microsoft.com/office/powerpoint/2010/main" val="4005062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5496" y="188640"/>
            <a:ext cx="9107488" cy="6402660"/>
          </a:xfrm>
        </p:spPr>
        <p:txBody>
          <a:bodyPr/>
          <a:lstStyle/>
          <a:p>
            <a:pPr marL="0" indent="0" algn="just" eaLnBrk="1">
              <a:spcBef>
                <a:spcPts val="600"/>
              </a:spcBef>
              <a:spcAft>
                <a:spcPts val="0"/>
              </a:spcAft>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「被請的人卻不理：有的去耕田，有的去做自己的生意，其餘的竟捉住僕人，凌辱後殺死了。</a:t>
            </a:r>
          </a:p>
          <a:p>
            <a:pPr marL="0" indent="0" algn="just" eaLnBrk="1">
              <a:spcBef>
                <a:spcPts val="600"/>
              </a:spcBef>
              <a:spcAft>
                <a:spcPts val="0"/>
              </a:spcAft>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「於是，國王大怒，派自己的軍隊，消滅了那些殺人凶手，焚毀了他們的城市。</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0"/>
              </a:spcAft>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「然後，對僕人說：</a:t>
            </a:r>
            <a:r>
              <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婚宴已經齊備了，但是被請的人，都不配。現在，你們到各路口去，</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凡是你們所遇到的，都請來赴婚宴。</a:t>
            </a:r>
            <a:r>
              <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2/4</a:t>
            </a:r>
            <a:endParaRPr lang="zh-HK" altLang="en-US" sz="2000" b="1" dirty="0">
              <a:solidFill>
                <a:schemeClr val="bg1"/>
              </a:solidFill>
            </a:endParaRPr>
          </a:p>
        </p:txBody>
      </p:sp>
    </p:spTree>
    <p:extLst>
      <p:ext uri="{BB962C8B-B14F-4D97-AF65-F5344CB8AC3E}">
        <p14:creationId xmlns:p14="http://schemas.microsoft.com/office/powerpoint/2010/main" val="4270868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5496" y="188640"/>
            <a:ext cx="9107488" cy="6402660"/>
          </a:xfrm>
        </p:spPr>
        <p:txBody>
          <a:bodyPr/>
          <a:lstStyle/>
          <a:p>
            <a:pPr marL="0" indent="0" algn="just" eaLnBrk="1">
              <a:spcBef>
                <a:spcPts val="600"/>
              </a:spcBef>
              <a:spcAft>
                <a:spcPts val="0"/>
              </a:spcAft>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「那些僕人就出去，到大路上，凡遇到的，無論壞人好人，都召集來了，婚宴就坐滿了客人。</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「國王進來，巡視參加婚宴的客人，看見在那裡，</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有一個沒有穿婚宴禮服的人，便對他說：</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朋友，你到這裡來，怎麼不穿婚宴禮服？</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那人無言以對。國王於是對僕役說：</a:t>
            </a:r>
            <a:endPar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3/4</a:t>
            </a:r>
            <a:endParaRPr lang="zh-HK" altLang="en-US" sz="2000" b="1" dirty="0">
              <a:solidFill>
                <a:schemeClr val="bg1"/>
              </a:solidFill>
            </a:endParaRPr>
          </a:p>
        </p:txBody>
      </p:sp>
    </p:spTree>
    <p:extLst>
      <p:ext uri="{BB962C8B-B14F-4D97-AF65-F5344CB8AC3E}">
        <p14:creationId xmlns:p14="http://schemas.microsoft.com/office/powerpoint/2010/main" val="1091811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188640"/>
            <a:ext cx="9107488" cy="6402660"/>
          </a:xfrm>
        </p:spPr>
        <p:txBody>
          <a:bodyPr/>
          <a:lstStyle/>
          <a:p>
            <a:pPr marL="0" indent="0" algn="just" eaLnBrk="1">
              <a:spcBef>
                <a:spcPts val="0"/>
              </a:spcBef>
              <a:spcAft>
                <a:spcPts val="600"/>
              </a:spcAft>
              <a:buNone/>
            </a:pP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你們捆起他的手腳，</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把他丟在外面的黑暗中；</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在那裡必有哀號和切齒。</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「因為被召的人多，被選的人少。」</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spcBef>
                <a:spcPts val="0"/>
              </a:spcBef>
              <a:spcAft>
                <a:spcPts val="600"/>
              </a:spcAft>
              <a:buNone/>
            </a:pPr>
            <a:r>
              <a:rPr lang="en-US" altLang="zh-HK"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p>
          <a:p>
            <a:pPr marL="0" indent="0"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4/4</a:t>
            </a:r>
            <a:endParaRPr lang="zh-HK" altLang="en-US" sz="2000" b="1" dirty="0">
              <a:solidFill>
                <a:schemeClr val="bg1"/>
              </a:solidFill>
            </a:endParaRPr>
          </a:p>
        </p:txBody>
      </p:sp>
    </p:spTree>
    <p:extLst>
      <p:ext uri="{BB962C8B-B14F-4D97-AF65-F5344CB8AC3E}">
        <p14:creationId xmlns:p14="http://schemas.microsoft.com/office/powerpoint/2010/main" val="4193440808"/>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32108</TotalTime>
  <Words>2386</Words>
  <Application>Microsoft Office PowerPoint</Application>
  <PresentationFormat>如螢幕大小 (4:3)</PresentationFormat>
  <Paragraphs>143</Paragraphs>
  <Slides>28</Slides>
  <Notes>1</Notes>
  <HiddenSlides>0</HiddenSlides>
  <MMClips>0</MMClips>
  <ScaleCrop>false</ScaleCrop>
  <HeadingPairs>
    <vt:vector size="6" baseType="variant">
      <vt:variant>
        <vt:lpstr>使用字型</vt:lpstr>
      </vt:variant>
      <vt:variant>
        <vt:i4>17</vt:i4>
      </vt:variant>
      <vt:variant>
        <vt:lpstr>佈景主題</vt:lpstr>
      </vt:variant>
      <vt:variant>
        <vt:i4>4</vt:i4>
      </vt:variant>
      <vt:variant>
        <vt:lpstr>投影片標題</vt:lpstr>
      </vt:variant>
      <vt:variant>
        <vt:i4>28</vt:i4>
      </vt:variant>
    </vt:vector>
  </HeadingPairs>
  <TitlesOfParts>
    <vt:vector size="49" baseType="lpstr">
      <vt:lpstr>全真古印體</vt:lpstr>
      <vt:lpstr>金梅毛楷體</vt:lpstr>
      <vt:lpstr>華康中黑體</vt:lpstr>
      <vt:lpstr>華康中黑體(P)</vt:lpstr>
      <vt:lpstr>華康正顏楷體W7</vt:lpstr>
      <vt:lpstr>華康正顏楷體W7(P)</vt:lpstr>
      <vt:lpstr>華康粗黑體</vt:lpstr>
      <vt:lpstr>華康黑體W7-GB5</vt:lpstr>
      <vt:lpstr>華康龍門石碑</vt:lpstr>
      <vt:lpstr>華康儷中黑</vt:lpstr>
      <vt:lpstr>華康儷粗宋</vt:lpstr>
      <vt:lpstr>新細明體</vt:lpstr>
      <vt:lpstr>Arial</vt:lpstr>
      <vt:lpstr>Calibri</vt:lpstr>
      <vt:lpstr>Calibri Light</vt:lpstr>
      <vt:lpstr>Times New Roman</vt:lpstr>
      <vt:lpstr>Wingdings</vt:lpstr>
      <vt:lpstr>預設簡報設計</vt:lpstr>
      <vt:lpstr>3_預設簡報設計</vt:lpstr>
      <vt:lpstr>Office 佈景主題</vt:lpstr>
      <vt:lpstr>1_Office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1740</cp:revision>
  <dcterms:created xsi:type="dcterms:W3CDTF">2006-09-26T01:05:23Z</dcterms:created>
  <dcterms:modified xsi:type="dcterms:W3CDTF">2023-10-09T05:14:58Z</dcterms:modified>
</cp:coreProperties>
</file>