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9719" r:id="rId2"/>
    <p:sldMasterId id="2147489960" r:id="rId3"/>
  </p:sldMasterIdLst>
  <p:notesMasterIdLst>
    <p:notesMasterId r:id="rId33"/>
  </p:notesMasterIdLst>
  <p:handoutMasterIdLst>
    <p:handoutMasterId r:id="rId34"/>
  </p:handoutMasterIdLst>
  <p:sldIdLst>
    <p:sldId id="2423" r:id="rId4"/>
    <p:sldId id="2119" r:id="rId5"/>
    <p:sldId id="2120" r:id="rId6"/>
    <p:sldId id="2141" r:id="rId7"/>
    <p:sldId id="2122" r:id="rId8"/>
    <p:sldId id="2137" r:id="rId9"/>
    <p:sldId id="2133" r:id="rId10"/>
    <p:sldId id="2138" r:id="rId11"/>
    <p:sldId id="2134" r:id="rId12"/>
    <p:sldId id="2140" r:id="rId13"/>
    <p:sldId id="2422" r:id="rId14"/>
    <p:sldId id="2142" r:id="rId15"/>
    <p:sldId id="2143" r:id="rId16"/>
    <p:sldId id="2144" r:id="rId17"/>
    <p:sldId id="684" r:id="rId18"/>
    <p:sldId id="685" r:id="rId19"/>
    <p:sldId id="2157" r:id="rId20"/>
    <p:sldId id="689" r:id="rId21"/>
    <p:sldId id="2159" r:id="rId22"/>
    <p:sldId id="2145" r:id="rId23"/>
    <p:sldId id="2147" r:id="rId24"/>
    <p:sldId id="2148" r:id="rId25"/>
    <p:sldId id="2151" r:id="rId26"/>
    <p:sldId id="2152" r:id="rId27"/>
    <p:sldId id="2155" r:id="rId28"/>
    <p:sldId id="2160" r:id="rId29"/>
    <p:sldId id="2425" r:id="rId30"/>
    <p:sldId id="2424" r:id="rId31"/>
    <p:sldId id="1892" r:id="rId32"/>
  </p:sldIdLst>
  <p:sldSz cx="9144000" cy="6858000" type="screen4x3"/>
  <p:notesSz cx="9926638" cy="6797675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44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xujy2@gmail.com" initials="f" lastIdx="2" clrIdx="0">
    <p:extLst>
      <p:ext uri="{19B8F6BF-5375-455C-9EA6-DF929625EA0E}">
        <p15:presenceInfo xmlns:p15="http://schemas.microsoft.com/office/powerpoint/2012/main" userId="6e7ea2678dc1467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FF00"/>
    <a:srgbClr val="9900CC"/>
    <a:srgbClr val="FF99FF"/>
    <a:srgbClr val="FF00FF"/>
    <a:srgbClr val="660066"/>
    <a:srgbClr val="00CC00"/>
    <a:srgbClr val="FFFFFF"/>
    <a:srgbClr val="99FF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3752" autoAdjust="0"/>
    <p:restoredTop sz="93315" autoAdjust="0"/>
  </p:normalViewPr>
  <p:slideViewPr>
    <p:cSldViewPr>
      <p:cViewPr>
        <p:scale>
          <a:sx n="50" d="100"/>
          <a:sy n="50" d="100"/>
        </p:scale>
        <p:origin x="1356" y="3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21" Type="http://schemas.openxmlformats.org/officeDocument/2006/relationships/slide" Target="slides/slide18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commentAuthors" Target="commentAuthor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>
            <a:extLst>
              <a:ext uri="{FF2B5EF4-FFF2-40B4-BE49-F238E27FC236}">
                <a16:creationId xmlns:a16="http://schemas.microsoft.com/office/drawing/2014/main" id="{3FFC0476-8166-439A-8EF9-D64A12A374B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7555" name="Rectangle 3">
            <a:extLst>
              <a:ext uri="{FF2B5EF4-FFF2-40B4-BE49-F238E27FC236}">
                <a16:creationId xmlns:a16="http://schemas.microsoft.com/office/drawing/2014/main" id="{76F4FBBB-5A4B-48FE-A3BB-ADDECD35A27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3372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7556" name="Rectangle 4">
            <a:extLst>
              <a:ext uri="{FF2B5EF4-FFF2-40B4-BE49-F238E27FC236}">
                <a16:creationId xmlns:a16="http://schemas.microsoft.com/office/drawing/2014/main" id="{207F6BB9-765B-49E5-9CC8-53ADF49392A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7557" name="Rectangle 5">
            <a:extLst>
              <a:ext uri="{FF2B5EF4-FFF2-40B4-BE49-F238E27FC236}">
                <a16:creationId xmlns:a16="http://schemas.microsoft.com/office/drawing/2014/main" id="{F0E672FE-A1AF-4D9F-BB46-E1FC2414C8E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3372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085D1A6-9C3F-452C-9D0F-C9E74897528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>
            <a:extLst>
              <a:ext uri="{FF2B5EF4-FFF2-40B4-BE49-F238E27FC236}">
                <a16:creationId xmlns:a16="http://schemas.microsoft.com/office/drawing/2014/main" id="{C5918788-DB56-4D35-9655-2F39F2A5CEF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4051" name="Rectangle 3">
            <a:extLst>
              <a:ext uri="{FF2B5EF4-FFF2-40B4-BE49-F238E27FC236}">
                <a16:creationId xmlns:a16="http://schemas.microsoft.com/office/drawing/2014/main" id="{B66602A1-486D-466C-9B6C-6B32F2BCAB6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23372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7524" name="Rectangle 4">
            <a:extLst>
              <a:ext uri="{FF2B5EF4-FFF2-40B4-BE49-F238E27FC236}">
                <a16:creationId xmlns:a16="http://schemas.microsoft.com/office/drawing/2014/main" id="{390F7CF1-E4D4-49ED-8108-AC876600419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4053" name="Rectangle 5">
            <a:extLst>
              <a:ext uri="{FF2B5EF4-FFF2-40B4-BE49-F238E27FC236}">
                <a16:creationId xmlns:a16="http://schemas.microsoft.com/office/drawing/2014/main" id="{2A0DFE17-75EB-4C1C-874D-97744AE3FFE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664" y="3228896"/>
            <a:ext cx="7941310" cy="3058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14054" name="Rectangle 6">
            <a:extLst>
              <a:ext uri="{FF2B5EF4-FFF2-40B4-BE49-F238E27FC236}">
                <a16:creationId xmlns:a16="http://schemas.microsoft.com/office/drawing/2014/main" id="{579692E3-514D-41AD-9EA6-A1FBBF73CFF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4055" name="Rectangle 7">
            <a:extLst>
              <a:ext uri="{FF2B5EF4-FFF2-40B4-BE49-F238E27FC236}">
                <a16:creationId xmlns:a16="http://schemas.microsoft.com/office/drawing/2014/main" id="{9156C933-88AA-4872-BB0F-1730B21C9F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3372" y="6456218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FBD419D-64CE-4550-BAA2-0242050FC71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833881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0CB4F53-88CB-4C33-AB79-DD0F3B09A9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448C0C-11EC-4F14-87EE-6E1BFC0905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5212E5-D105-40CA-98B0-0FE6ED1254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B1DE2-F14C-4215-862D-7892FFAF1AA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01272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BE7A2BA-EB09-413F-8D13-A2CABB0848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1E3401-E0DA-4C7C-A41A-CEAB4B05DC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8BF680-25AB-43B7-A87A-AAF2426CEA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909520-5D08-4EEA-B917-6A59948C37B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19469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409627-6BD5-4314-9E1E-D18584C2BA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D1EF38-E3B7-46A4-B80C-2F1222D14F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9F67AB-5564-442C-A050-1915E1C721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73C09F-C630-4253-95B7-64CE41D1C28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57284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543C6E-646C-4A56-A568-DCEF1898FF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097579-A445-404A-9C2E-D3F5667ADF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7836CB-2679-4F3B-A10E-B0A7D34EE6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0D97C0-9900-4766-844D-99AF0F7A598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1289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3DEFBF4-078F-4966-BE1D-265E1F15DB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014BE9B-110F-4633-935E-56B8EC345B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8020874-BFA7-4F79-9EEA-71D17C1427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DF69A0-4600-4BEB-83B2-301BEF62461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01077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D9B7BFF-007E-484A-BBCA-CF9102304E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CF2C31F-F6D7-452E-AF76-6441258C45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A9315B6-8018-4AC2-9084-FEAB60990D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260FEF-D8F4-425E-809D-72E9AD6BBDF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982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D4EAB4A-C4DB-45B9-A12C-4E783868C6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17D0FD3-4A4E-40DE-BADF-521FE3767B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2C76135-7344-43D1-A5F5-349344A703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D1E05D-CA04-496B-A340-054554C63C5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13688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1EDF9E-D669-4425-ADD5-6E3BD3A638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6950CD-26F8-41D5-A899-E222F7A6EA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77EA79-5160-426B-8863-A1B97CF632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7E31DD-301C-4C39-B2D6-AF24263E474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60182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1485E0-93B6-49F3-A808-098C7D4D57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A962A8-7460-4961-8096-D5E371A7F6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9021C9-4693-4AE8-8C57-CDC7040405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BA19C-AFAE-4D59-8A63-A0B75D14633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8126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940FA1-01BC-48A7-B4B5-CB6D00B8F9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C251F2-60E3-4296-BFCE-EB8C0E3FF1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BFBC5B-5423-4FD1-BCE6-8FC7BF67AE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14375D-8CD9-46AF-8C41-09E335183E6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61064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662272B-A9A6-478C-B476-EF425841A8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5A9ED6-29CA-4D33-9F13-90A2E5A123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AAE814-BD3E-41DF-B881-23B6928BED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A957E7-43B0-4056-AFF1-BC1FCBEFCE1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65269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BD0CB7-2083-43C6-A1FE-F6AFE1FBBA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21FA05-F693-4AEA-99C4-CB234BDDE5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90880E-4D09-411D-A86E-FF877E9723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EAD3B-D202-412A-96D1-6259709983B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95839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B1BA1B9-80A5-47BB-AE94-5886B4D1DD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DDDF2D-A4D0-4E59-A260-C7CC2C4F63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C56D1E-4A62-4589-AE93-3790E80644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7E1B0-9EC0-4677-833D-06C393E8CBD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43137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9D06C7-3459-43EE-BDBF-4A89924E2D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BF6B9E-0B4B-45FB-A864-4197464B7F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E811F5-4019-4B4D-B706-8E4410C0B1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B0E81-DFB2-4306-AE9C-4AA3B3243FE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73390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9177A2-C34A-44E1-8648-881D74EB1A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DFB4D50-31FE-48AC-B9FD-C991E35CF8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66A76EF-E0B2-452E-8251-600643A077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1D597-6984-4660-AF26-EA33E11F223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17045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49B45A-79A7-423D-BABD-E54649D3D9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2119C8-36DF-42FA-B727-5DF24DC698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0C2522-B0B4-4E4B-B3AF-A0D1C692CE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A1AEA-4D6F-4016-9F83-E47284FC26B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97852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6C2190-B7D8-47A4-AA3C-03D15275F7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8175838-B24A-4816-A95E-A1DF8C40B7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5F39CCB-44A5-42AA-8734-702871C4AC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9834D-F101-4939-A509-4E033B6A97B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4518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E97AAC2-84E6-484B-BBC1-87E1162493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23DA3B7-334A-4D43-9C72-595E810187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0D54346-06DF-423C-ADAA-2612E32C8B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1CC6C-A0CA-4027-990A-46672CBEF58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56308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C324BE-76BA-486B-980E-81AB4E36E4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89123F3-9D6B-4447-9C28-A0AAE956E2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ACFF776-9683-47EB-966F-B3733C8681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59C79-ACD3-4E88-9933-C98A0DFFF5F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11887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0E53CD-C280-4967-84A6-B110BEE9EC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4CDF21-E72A-45C2-A164-7EAFCF8513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316F7A-3189-4CE2-8E7B-C35F4AA91C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D4B45-79D1-4A7D-BDB6-BF1062B4DA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553460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3388CA-0573-45D1-A517-B20DFCB2B7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69F143-C875-4288-988B-542E284531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C82513-1482-442C-BBD3-5B0B7D8176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947DF-BC88-40C0-9353-24BDAEA45DE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67045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DD8ACC6-807A-49E8-9ECF-13CBA1ACB6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BBF968-5610-4FA2-B40B-EB7AB4ECFC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7973E8-C92D-48E3-821D-4C92728F0D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0875DF-0258-4B1E-AE58-D16AB59FAA1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802469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B7CE2C-C4D3-4296-86BD-3CEC538103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2A1A18-24EE-4687-84FE-BE52AC3A4A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1EB7C7-8865-4B33-B590-1AD14BA0FD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70BC3-87AB-427B-8EB5-B328C341088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457241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21496E-CFB8-41B2-99FF-209219A0CF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AF5126-36A8-4015-8F44-4312344D54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636E4B-755D-4F63-AACA-D6D303B1EF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76579-D0D8-41F4-9A27-2FEDCB48679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496637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043-2EFE-4BA8-9E3D-276CC0900B49}" type="datetimeFigureOut">
              <a:rPr lang="zh-TW" altLang="en-US" smtClean="0"/>
              <a:t>2026/8/17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45924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043-2EFE-4BA8-9E3D-276CC0900B49}" type="datetimeFigureOut">
              <a:rPr lang="zh-TW" altLang="en-US" smtClean="0"/>
              <a:t>2026/8/17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67417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043-2EFE-4BA8-9E3D-276CC0900B49}" type="datetimeFigureOut">
              <a:rPr lang="zh-TW" altLang="en-US" smtClean="0"/>
              <a:t>2026/8/17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15205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043-2EFE-4BA8-9E3D-276CC0900B49}" type="datetimeFigureOut">
              <a:rPr lang="zh-TW" altLang="en-US" smtClean="0"/>
              <a:t>2026/8/17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62218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043-2EFE-4BA8-9E3D-276CC0900B49}" type="datetimeFigureOut">
              <a:rPr lang="zh-TW" altLang="en-US" smtClean="0"/>
              <a:t>2026/8/17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80584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043-2EFE-4BA8-9E3D-276CC0900B49}" type="datetimeFigureOut">
              <a:rPr lang="zh-TW" altLang="en-US" smtClean="0"/>
              <a:t>2026/8/17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44504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043-2EFE-4BA8-9E3D-276CC0900B49}" type="datetimeFigureOut">
              <a:rPr lang="zh-TW" altLang="en-US" smtClean="0"/>
              <a:t>2026/8/17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18054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043-2EFE-4BA8-9E3D-276CC0900B49}" type="datetimeFigureOut">
              <a:rPr lang="zh-TW" altLang="en-US" smtClean="0"/>
              <a:t>2026/8/17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04121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043-2EFE-4BA8-9E3D-276CC0900B49}" type="datetimeFigureOut">
              <a:rPr lang="zh-TW" altLang="en-US" smtClean="0"/>
              <a:t>2026/8/17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74737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043-2EFE-4BA8-9E3D-276CC0900B49}" type="datetimeFigureOut">
              <a:rPr lang="zh-TW" altLang="en-US" smtClean="0"/>
              <a:t>2026/8/17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45652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5043-2EFE-4BA8-9E3D-276CC0900B49}" type="datetimeFigureOut">
              <a:rPr lang="zh-TW" altLang="en-US" smtClean="0"/>
              <a:t>2026/8/17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4515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937D063-4201-4DDD-8C98-721122B13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BAA56B9-EA47-4D66-A68C-8FD5ED558B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FCB0533-E29F-4BFF-B4A9-638CB21BEBF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4BBB641-C9C2-44E6-943C-13EBBEF637E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74B1C0B-7A95-411D-B128-E9F2DC7CC51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10F248A-87A1-427F-B78A-0DC1C167CFC7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610" r:id="rId1"/>
    <p:sldLayoutId id="2147489611" r:id="rId2"/>
    <p:sldLayoutId id="2147489612" r:id="rId3"/>
    <p:sldLayoutId id="2147489613" r:id="rId4"/>
    <p:sldLayoutId id="2147489614" r:id="rId5"/>
    <p:sldLayoutId id="2147489615" r:id="rId6"/>
    <p:sldLayoutId id="2147489616" r:id="rId7"/>
    <p:sldLayoutId id="2147489617" r:id="rId8"/>
    <p:sldLayoutId id="2147489618" r:id="rId9"/>
    <p:sldLayoutId id="2147489619" r:id="rId10"/>
    <p:sldLayoutId id="2147489620" r:id="rId11"/>
    <p:sldLayoutId id="214748962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0BB812B-2E24-41A0-9A27-78890B390E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9C79FC5-EE04-4592-BB61-B22F27696F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07F321D-9606-4D70-9405-0033F23F511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46A29E0-4F27-4F67-9CB5-8C3ED457E03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548FAB4-BBDB-45FC-B3DF-03850022C3F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DFF2185A-AFE7-44E6-A3AC-0E118F024AF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8286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720" r:id="rId1"/>
    <p:sldLayoutId id="2147489721" r:id="rId2"/>
    <p:sldLayoutId id="2147489722" r:id="rId3"/>
    <p:sldLayoutId id="2147489723" r:id="rId4"/>
    <p:sldLayoutId id="2147489724" r:id="rId5"/>
    <p:sldLayoutId id="2147489725" r:id="rId6"/>
    <p:sldLayoutId id="2147489726" r:id="rId7"/>
    <p:sldLayoutId id="2147489727" r:id="rId8"/>
    <p:sldLayoutId id="2147489728" r:id="rId9"/>
    <p:sldLayoutId id="2147489729" r:id="rId10"/>
    <p:sldLayoutId id="2147489730" r:id="rId11"/>
    <p:sldLayoutId id="214748973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15043-2EFE-4BA8-9E3D-276CC0900B49}" type="datetimeFigureOut">
              <a:rPr lang="zh-TW" altLang="en-US" smtClean="0"/>
              <a:t>2026/8/17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39257-8DDD-46B4-9B53-01859B7F138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9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961" r:id="rId1"/>
    <p:sldLayoutId id="2147489962" r:id="rId2"/>
    <p:sldLayoutId id="2147489963" r:id="rId3"/>
    <p:sldLayoutId id="2147489964" r:id="rId4"/>
    <p:sldLayoutId id="2147489965" r:id="rId5"/>
    <p:sldLayoutId id="2147489966" r:id="rId6"/>
    <p:sldLayoutId id="2147489967" r:id="rId7"/>
    <p:sldLayoutId id="2147489968" r:id="rId8"/>
    <p:sldLayoutId id="2147489969" r:id="rId9"/>
    <p:sldLayoutId id="2147489970" r:id="rId10"/>
    <p:sldLayoutId id="21474899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096" y="330581"/>
            <a:ext cx="9107488" cy="6410787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zh-HK" altLang="en-US" sz="3600" dirty="0">
                <a:solidFill>
                  <a:srgbClr val="FFFF00"/>
                </a:solidFill>
                <a:ea typeface="華康儷中黑" panose="020B0509000000000000" pitchFamily="49" charset="-120"/>
              </a:rPr>
              <a:t>常年期第二十七主日</a:t>
            </a:r>
          </a:p>
          <a:p>
            <a:pPr lvl="0" algn="ctr" eaLnBrk="1" hangingPunct="1">
              <a:spcBef>
                <a:spcPct val="0"/>
              </a:spcBef>
              <a:buNone/>
            </a:pPr>
            <a:r>
              <a:rPr lang="en-US" altLang="zh-HK" sz="3600" dirty="0">
                <a:solidFill>
                  <a:schemeClr val="bg1"/>
                </a:solidFill>
                <a:ea typeface="華康儷中黑" pitchFamily="49" charset="-120"/>
              </a:rPr>
              <a:t>2026</a:t>
            </a:r>
            <a:r>
              <a:rPr lang="zh-HK" altLang="en-US" sz="3600" dirty="0">
                <a:solidFill>
                  <a:schemeClr val="bg1"/>
                </a:solidFill>
                <a:ea typeface="華康儷中黑" pitchFamily="49" charset="-120"/>
              </a:rPr>
              <a:t>年</a:t>
            </a:r>
            <a:r>
              <a:rPr lang="en-US" altLang="zh-HK" sz="3600" dirty="0">
                <a:solidFill>
                  <a:schemeClr val="bg1"/>
                </a:solidFill>
                <a:ea typeface="華康儷中黑" pitchFamily="49" charset="-120"/>
              </a:rPr>
              <a:t>10</a:t>
            </a:r>
            <a:r>
              <a:rPr lang="zh-HK" altLang="en-US" sz="3600" dirty="0">
                <a:solidFill>
                  <a:schemeClr val="bg1"/>
                </a:solidFill>
                <a:ea typeface="華康儷中黑" pitchFamily="49" charset="-120"/>
              </a:rPr>
              <a:t>月</a:t>
            </a:r>
            <a:r>
              <a:rPr lang="en-US" altLang="zh-HK" sz="3600" dirty="0">
                <a:solidFill>
                  <a:schemeClr val="bg1"/>
                </a:solidFill>
                <a:ea typeface="華康儷中黑" pitchFamily="49" charset="-120"/>
              </a:rPr>
              <a:t>4</a:t>
            </a:r>
            <a:r>
              <a:rPr lang="zh-HK" altLang="en-US" sz="3600" dirty="0">
                <a:solidFill>
                  <a:schemeClr val="bg1"/>
                </a:solidFill>
                <a:ea typeface="華康儷中黑" pitchFamily="49" charset="-120"/>
              </a:rPr>
              <a:t>日 </a:t>
            </a:r>
            <a:r>
              <a:rPr lang="en-US" altLang="zh-HK" dirty="0">
                <a:solidFill>
                  <a:schemeClr val="bg1"/>
                </a:solidFill>
                <a:ea typeface="華康儷中黑" pitchFamily="49" charset="-120"/>
              </a:rPr>
              <a:t>(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為祖國祈福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)</a:t>
            </a:r>
            <a:endParaRPr lang="zh-HK" altLang="en-US" dirty="0">
              <a:solidFill>
                <a:schemeClr val="bg1"/>
              </a:solidFill>
              <a:ea typeface="華康儷中黑" pitchFamily="49" charset="-120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感</a:t>
            </a:r>
            <a:r>
              <a:rPr lang="zh-TW" altLang="en-US" sz="1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 </a:t>
            </a: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恩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0000"/>
                </a:solidFill>
                <a:highlight>
                  <a:srgbClr val="FFFF00"/>
                </a:highlight>
                <a:ea typeface="華康正顏楷體W7" panose="03000709000000000000" pitchFamily="65" charset="-120"/>
              </a:rPr>
              <a:t>祭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FF00"/>
                </a:solidFill>
                <a:highlight>
                  <a:srgbClr val="FF0000"/>
                </a:highlight>
                <a:ea typeface="華康正顏楷體W7" panose="03000709000000000000" pitchFamily="65" charset="-120"/>
              </a:rPr>
              <a:t>宴</a:t>
            </a:r>
          </a:p>
          <a:p>
            <a:pPr algn="ctr" eaLnBrk="1" hangingPunct="1">
              <a:buFontTx/>
              <a:buNone/>
            </a:pPr>
            <a:endParaRPr lang="zh-TW" altLang="en-US" sz="18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25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主 題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2000" dirty="0">
              <a:solidFill>
                <a:srgbClr val="00FF00"/>
              </a:solidFill>
              <a:ea typeface="華康粗黑體" panose="020B0709000000000000" pitchFamily="49" charset="-120"/>
            </a:endParaRPr>
          </a:p>
          <a:p>
            <a:pPr algn="ctr" eaLnBrk="1" hangingPunct="1">
              <a:spcBef>
                <a:spcPct val="0"/>
              </a:spcBef>
              <a:spcAft>
                <a:spcPts val="1200"/>
              </a:spcAft>
              <a:buNone/>
            </a:pPr>
            <a:r>
              <a:rPr lang="zh-TW" altLang="en-US" sz="9600" dirty="0">
                <a:solidFill>
                  <a:srgbClr val="FFFF00"/>
                </a:solidFill>
                <a:ea typeface="華康粗黑體" panose="020B0709000000000000" pitchFamily="49" charset="-120"/>
              </a:rPr>
              <a:t>棄石變基石</a:t>
            </a:r>
            <a:endParaRPr lang="en-US" altLang="zh-TW" sz="9600" dirty="0">
              <a:solidFill>
                <a:srgbClr val="FFFF00"/>
              </a:solidFill>
              <a:ea typeface="華康粗黑體" panose="020B0709000000000000" pitchFamily="49" charset="-120"/>
            </a:endParaRPr>
          </a:p>
          <a:p>
            <a:pPr algn="ctr" eaLnBrk="1" hangingPunct="1">
              <a:spcBef>
                <a:spcPct val="0"/>
              </a:spcBef>
              <a:spcAft>
                <a:spcPts val="1200"/>
              </a:spcAft>
              <a:buNone/>
            </a:pPr>
            <a:r>
              <a:rPr lang="en-US" altLang="zh-TW" sz="4000" dirty="0">
                <a:solidFill>
                  <a:schemeClr val="bg1"/>
                </a:solidFill>
                <a:ea typeface="華康粗黑體" panose="020B0709000000000000" pitchFamily="49" charset="-120"/>
              </a:rPr>
              <a:t>——</a:t>
            </a:r>
            <a:r>
              <a:rPr lang="zh-TW" altLang="en-US" sz="4800" dirty="0">
                <a:solidFill>
                  <a:schemeClr val="bg1"/>
                </a:solidFill>
                <a:ea typeface="華康粗黑體" panose="020B0709000000000000" pitchFamily="49" charset="-120"/>
              </a:rPr>
              <a:t>祈禱祖國成為天國的基石</a:t>
            </a:r>
            <a:r>
              <a:rPr lang="en-US" altLang="zh-TW" sz="4000" dirty="0">
                <a:solidFill>
                  <a:schemeClr val="bg1"/>
                </a:solidFill>
                <a:ea typeface="華康粗黑體" panose="020B0709000000000000" pitchFamily="49" charset="-120"/>
              </a:rPr>
              <a:t>——</a:t>
            </a:r>
            <a:endParaRPr lang="zh-TW" altLang="en-US" sz="4000" dirty="0">
              <a:solidFill>
                <a:schemeClr val="bg1"/>
              </a:solidFill>
              <a:ea typeface="華康粗黑體" panose="020B0709000000000000" pitchFamily="49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4000" dirty="0">
              <a:solidFill>
                <a:srgbClr val="00FF00"/>
              </a:solidFill>
              <a:ea typeface="華康粗黑體" panose="020B0709000000000000" pitchFamily="49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D466D71-E864-4CD0-99A7-5B435583B9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30" t="16748" r="11336" b="13875"/>
          <a:stretch/>
        </p:blipFill>
        <p:spPr>
          <a:xfrm>
            <a:off x="6702423" y="459428"/>
            <a:ext cx="658011" cy="43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888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6632"/>
            <a:ext cx="9108504" cy="6741368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恭讀依撒意亞先知書　</a:t>
            </a:r>
            <a:r>
              <a:rPr lang="en-US" altLang="zh-TW" sz="36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5:1-7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我要為我的愛友，謳唱一首有關他葡萄園的情歌：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我的愛友，有一座葡萄園，</a:t>
            </a: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位於肥沃的山崗上；他翻掘了土地，除去了石塊，栽種了精選的葡萄樹，園中築了一座守望台，又鑿了一個榨酒池。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他原希望葡萄園出產好葡萄，但它卻出產了野葡萄。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耶路撒冷的居民和猶大人啊！現在請你們，在我與我葡萄園之間，</a:t>
            </a:r>
            <a:endParaRPr lang="en-US" altLang="zh-TW" sz="40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B10524CF-6E04-4C4F-BE91-43D129B8AACF}"/>
              </a:ext>
            </a:extLst>
          </p:cNvPr>
          <p:cNvSpPr txBox="1"/>
          <p:nvPr/>
        </p:nvSpPr>
        <p:spPr>
          <a:xfrm>
            <a:off x="7524328" y="6159018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1/3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293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6632"/>
            <a:ext cx="9108504" cy="6330652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判別是非：我為我的葡萄園所能做的，還有什麼沒有做到？我原希望它出產好葡萄，為什麼卻出產了野葡萄？現在，我要告訴你們，我將怎樣對待我的葡萄園：我必撤去它的籬笆，讓它被吞噬；拆毀它的圍牆，讓它受踐踏；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我要使他變成荒地，</a:t>
            </a: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不再修剪，不再耕鋤；荊棘和蒺藜，將叢叢而生；並且我要命令雲彩，不再給它降下時雨。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B10524CF-6E04-4C4F-BE91-43D129B8AACF}"/>
              </a:ext>
            </a:extLst>
          </p:cNvPr>
          <p:cNvSpPr txBox="1"/>
          <p:nvPr/>
        </p:nvSpPr>
        <p:spPr>
          <a:xfrm>
            <a:off x="7452320" y="6175662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2/3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260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6632"/>
            <a:ext cx="9108504" cy="6330652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萬軍上主的葡萄園，就是以色列家，而猶大人，即是他鍾愛的幼苗。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上主原希望正義，看，竟是流血；上主原希望公平，看，卻是冤聲！</a:t>
            </a:r>
            <a:r>
              <a:rPr lang="en-US" altLang="zh-TW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——</a:t>
            </a:r>
            <a:r>
              <a:rPr lang="zh-TW" altLang="en-US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上主的話。 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眾</a:t>
            </a:r>
            <a:r>
              <a:rPr lang="en-US" altLang="zh-TW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感謝天主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B10524CF-6E04-4C4F-BE91-43D129B8AACF}"/>
              </a:ext>
            </a:extLst>
          </p:cNvPr>
          <p:cNvSpPr txBox="1"/>
          <p:nvPr/>
        </p:nvSpPr>
        <p:spPr>
          <a:xfrm>
            <a:off x="7524328" y="604717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3/3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9D1A0D7B-B86F-450F-9B74-F7706E33C73C}"/>
              </a:ext>
            </a:extLst>
          </p:cNvPr>
          <p:cNvSpPr txBox="1"/>
          <p:nvPr/>
        </p:nvSpPr>
        <p:spPr>
          <a:xfrm>
            <a:off x="1979712" y="4509120"/>
            <a:ext cx="504056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請靜默片刻 默想上主啟示的</a:t>
            </a:r>
            <a:r>
              <a:rPr lang="zh-TW" altLang="en-US" sz="3600" dirty="0">
                <a:solidFill>
                  <a:srgbClr val="00FF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道</a:t>
            </a:r>
          </a:p>
        </p:txBody>
      </p:sp>
    </p:spTree>
    <p:extLst>
      <p:ext uri="{BB962C8B-B14F-4D97-AF65-F5344CB8AC3E}">
        <p14:creationId xmlns:p14="http://schemas.microsoft.com/office/powerpoint/2010/main" val="2794253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6632"/>
            <a:ext cx="9108504" cy="6474668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恭讀聖保祿宗徒致斐理伯人書　</a:t>
            </a:r>
            <a:r>
              <a:rPr lang="en-US" altLang="zh-TW" sz="3600" dirty="0">
                <a:solidFill>
                  <a:srgbClr val="FFFFFF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4:6-9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弟兄姊妹們：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你們什麼也不要掛慮，只在一切事上，以懇求和祈禱，懷著感謝之心，向天主呈上你們的請求；這樣，天主那超乎各種意想的平安，必要在基督耶穌內，固守你們的心思念慮。</a:t>
            </a:r>
          </a:p>
          <a:p>
            <a:pPr marL="0" indent="0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此外，弟兄們！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凡是真實的，凡是高尚的，凡是正義的，凡是純潔的，</a:t>
            </a: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4E4636-430A-F04F-B4E9-D5D1170CB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20" y="6086134"/>
            <a:ext cx="1109568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661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94692"/>
            <a:ext cx="9108504" cy="6396608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凡是可愛的，凡是榮譽的，不管是美德，不管是稱譽：這一切，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你們都該思念；凡你們在我身上所學得的，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所領受的，所聽見的，所看到的：這一切，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你們都該實行。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這樣，賜平安的天主，必與你們同在。</a:t>
            </a:r>
            <a:r>
              <a:rPr lang="en-US" altLang="zh-TW" sz="36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——</a:t>
            </a:r>
            <a:r>
              <a:rPr lang="zh-TW" altLang="en-US" sz="36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上主的話。 </a:t>
            </a:r>
            <a:endParaRPr lang="en-US" altLang="zh-TW" sz="36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眾</a:t>
            </a:r>
            <a:r>
              <a:rPr lang="en-US" altLang="zh-TW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: </a:t>
            </a: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感謝天主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zh-TW" sz="1800" b="1">
              <a:solidFill>
                <a:srgbClr val="FFFFFF"/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FE6BA7D9-5FFC-DC4D-47CF-9A8AB1446BE8}"/>
              </a:ext>
            </a:extLst>
          </p:cNvPr>
          <p:cNvSpPr txBox="1"/>
          <p:nvPr/>
        </p:nvSpPr>
        <p:spPr>
          <a:xfrm>
            <a:off x="7691412" y="6093296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2/2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文字方塊 2">
            <a:extLst>
              <a:ext uri="{FF2B5EF4-FFF2-40B4-BE49-F238E27FC236}">
                <a16:creationId xmlns:a16="http://schemas.microsoft.com/office/drawing/2014/main" id="{9D1A0D7B-B86F-450F-9B74-F7706E33C73C}"/>
              </a:ext>
            </a:extLst>
          </p:cNvPr>
          <p:cNvSpPr txBox="1"/>
          <p:nvPr/>
        </p:nvSpPr>
        <p:spPr>
          <a:xfrm>
            <a:off x="827584" y="4942909"/>
            <a:ext cx="626469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zh-TW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sz="44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sz="44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sz="44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sz="44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9pPr>
          </a:lstStyle>
          <a:p>
            <a:pPr algn="ctr"/>
            <a:r>
              <a:rPr lang="zh-TW" altLang="en-US" sz="28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請靜默片刻 默想上主啟示的</a:t>
            </a:r>
            <a:r>
              <a:rPr lang="zh-TW" altLang="en-US" sz="2800" dirty="0">
                <a:solidFill>
                  <a:srgbClr val="00FF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生命</a:t>
            </a:r>
            <a:r>
              <a:rPr lang="zh-TW" altLang="en-US" sz="28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之</a:t>
            </a:r>
            <a:r>
              <a:rPr lang="zh-TW" altLang="en-US" sz="3600" dirty="0">
                <a:solidFill>
                  <a:srgbClr val="00FF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道</a:t>
            </a:r>
          </a:p>
        </p:txBody>
      </p:sp>
    </p:spTree>
    <p:extLst>
      <p:ext uri="{BB962C8B-B14F-4D97-AF65-F5344CB8AC3E}">
        <p14:creationId xmlns:p14="http://schemas.microsoft.com/office/powerpoint/2010/main" val="688732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512" y="188640"/>
            <a:ext cx="9107488" cy="6597352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恭讀聖瑪竇福音　</a:t>
            </a:r>
            <a:r>
              <a:rPr lang="en-US" altLang="zh-TW" sz="3600" dirty="0">
                <a:solidFill>
                  <a:schemeClr val="bg1"/>
                </a:solidFill>
                <a:latin typeface="華康中黑體" panose="020B0509000000000000" pitchFamily="49" charset="-120"/>
                <a:ea typeface="華康中黑體" panose="020B0509000000000000" pitchFamily="49" charset="-120"/>
                <a:cs typeface="華康中黑體" panose="020B0509000000000000" pitchFamily="49" charset="-120"/>
              </a:rPr>
              <a:t>21:33-43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那時候，耶穌對司祭長和民間長老說：</a:t>
            </a: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你們再聽一個比喻吧！從前有一個家主，培植了一個葡萄園，周圍圍上籬笆，園內掘了一個榨酒池，築了一座守望台，把它租給園戶，就離開了本國。快到收成的時候，家主打發僕人，到園戶那裡，去收取果子。園戶捉住了僕人，將一個鞭打了，將一個殺死了，將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3600" dirty="0">
              <a:solidFill>
                <a:schemeClr val="bg1"/>
              </a:solidFill>
              <a:latin typeface="華康中黑體" panose="020B0509000000000000" pitchFamily="49" charset="-120"/>
              <a:ea typeface="華康中黑體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8B5FAF6-F73B-4168-8793-533569BE801F}"/>
              </a:ext>
            </a:extLst>
          </p:cNvPr>
          <p:cNvSpPr txBox="1"/>
          <p:nvPr/>
        </p:nvSpPr>
        <p:spPr>
          <a:xfrm>
            <a:off x="7668344" y="615896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1/4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062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25167" y="188640"/>
            <a:ext cx="9107488" cy="6402660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另一個用石頭砸死了。家主再打發一些僕人去，人數比以前還多；園戶也照樣對待了他們。</a:t>
            </a: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「最後，家主打發自己的兒子，到園戶那裡去。家主心想：他們會敬重我的兒子。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「但園戶一看見是兒子，就彼此說：這是繼承人，來！我們殺掉他，我們就能得到他的產業。於是，園戶捉住家主的兒子，把他推到葡萄園外面，殺了。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zh-TW" altLang="en-US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en-US" altLang="zh-TW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endParaRPr lang="zh-TW" altLang="en-US" sz="4000" dirty="0">
              <a:solidFill>
                <a:schemeClr val="bg1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HK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——</a:t>
            </a:r>
            <a:r>
              <a:rPr lang="zh-HK" altLang="en-US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基督的福音。 </a:t>
            </a:r>
            <a:endParaRPr lang="en-US" altLang="zh-HK" sz="36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眾：基督，我們讚美你！</a:t>
            </a: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6E2B7DB-36B5-416F-ACE3-4B640B36DCA2}"/>
              </a:ext>
            </a:extLst>
          </p:cNvPr>
          <p:cNvSpPr txBox="1"/>
          <p:nvPr/>
        </p:nvSpPr>
        <p:spPr>
          <a:xfrm>
            <a:off x="7812360" y="6391245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2/4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306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25167" y="188640"/>
            <a:ext cx="9107488" cy="6402660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「那麼，當葡萄園的主人回來時，他要怎樣處置那些園戶呢？」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司祭長和民間長老回答說：「要凶惡地消滅那些凶惡的人，把葡萄園，另租給按時給他繳納出產的園戶。」</a:t>
            </a:r>
          </a:p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耶穌對他們說：「</a:t>
            </a:r>
            <a:r>
              <a:rPr lang="en-US" altLang="zh-TW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『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匠人棄而不用的石頭，反而成了屋角的基石；那是上主的所作所為，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在我們眼中，神妙莫測</a:t>
            </a:r>
            <a:r>
              <a:rPr lang="en-US" altLang="zh-TW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』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這句經文，你們沒有讀過嗎？。</a:t>
            </a: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6E2B7DB-36B5-416F-ACE3-4B640B36DCA2}"/>
              </a:ext>
            </a:extLst>
          </p:cNvPr>
          <p:cNvSpPr txBox="1"/>
          <p:nvPr/>
        </p:nvSpPr>
        <p:spPr>
          <a:xfrm>
            <a:off x="7812360" y="6391245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3/4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868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3A6B8BB-5727-4366-8CDC-81905C370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25167" y="188640"/>
            <a:ext cx="9107488" cy="6402660"/>
          </a:xfrm>
        </p:spPr>
        <p:txBody>
          <a:bodyPr/>
          <a:lstStyle/>
          <a:p>
            <a:pPr marL="0" indent="0" algn="just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「為此，</a:t>
            </a:r>
            <a:r>
              <a:rPr lang="zh-TW" altLang="en-US" sz="4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我對你們說：天主的國，必由你們當中奪去，而交給結果實的外邦人。</a:t>
            </a:r>
            <a:r>
              <a:rPr lang="zh-TW" altLang="en-US" sz="40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」</a:t>
            </a:r>
            <a:r>
              <a:rPr lang="en-US" altLang="zh-HK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——</a:t>
            </a:r>
            <a:r>
              <a:rPr lang="zh-HK" altLang="en-US" sz="3600" dirty="0">
                <a:solidFill>
                  <a:srgbClr val="FFFFFF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基督的福音。 </a:t>
            </a:r>
            <a:endParaRPr lang="en-US" altLang="zh-HK" sz="3600" dirty="0">
              <a:solidFill>
                <a:srgbClr val="FFFFFF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0" indent="0" eaLnBrk="1">
              <a:spcBef>
                <a:spcPts val="0"/>
              </a:spcBef>
              <a:spcAft>
                <a:spcPts val="600"/>
              </a:spcAft>
              <a:buNone/>
            </a:pPr>
            <a:r>
              <a:rPr lang="zh-TW" altLang="en-US" sz="3600" dirty="0">
                <a:solidFill>
                  <a:srgbClr val="00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" panose="020B0509000000000000" pitchFamily="49" charset="-120"/>
              </a:rPr>
              <a:t>眾：基督，我們讚美你！</a:t>
            </a:r>
          </a:p>
          <a:p>
            <a:pPr marL="0" indent="0" algn="just" eaLnBrk="1">
              <a:lnSpc>
                <a:spcPts val="48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altLang="zh-TW" sz="4000" dirty="0">
              <a:solidFill>
                <a:srgbClr val="FFFF00"/>
              </a:solidFill>
              <a:latin typeface="華康儷中黑" panose="020B0509000000000000" pitchFamily="49" charset="-120"/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1E03BE50-1641-47CB-AC5B-3CBE16B7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2200" y="6591300"/>
            <a:ext cx="755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6E2B7DB-36B5-416F-ACE3-4B640B36DCA2}"/>
              </a:ext>
            </a:extLst>
          </p:cNvPr>
          <p:cNvSpPr txBox="1"/>
          <p:nvPr/>
        </p:nvSpPr>
        <p:spPr>
          <a:xfrm>
            <a:off x="7740352" y="6165304"/>
            <a:ext cx="10438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2000" b="1" dirty="0">
                <a:solidFill>
                  <a:schemeClr val="bg1"/>
                </a:solidFill>
              </a:rPr>
              <a:t>4/4</a:t>
            </a:r>
            <a:endParaRPr lang="zh-HK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文字方塊 2">
            <a:extLst>
              <a:ext uri="{FF2B5EF4-FFF2-40B4-BE49-F238E27FC236}">
                <a16:creationId xmlns:a16="http://schemas.microsoft.com/office/drawing/2014/main" id="{8FA83B31-AD93-4F95-875C-9BC4B31100A1}"/>
              </a:ext>
            </a:extLst>
          </p:cNvPr>
          <p:cNvSpPr txBox="1"/>
          <p:nvPr/>
        </p:nvSpPr>
        <p:spPr>
          <a:xfrm>
            <a:off x="1475656" y="3789040"/>
            <a:ext cx="626469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zh-TW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5pPr>
            <a:lvl6pPr marL="2286000" algn="l" defTabSz="914400" rtl="0" eaLnBrk="1" latinLnBrk="0" hangingPunct="1">
              <a:defRPr kumimoji="1" sz="44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6pPr>
            <a:lvl7pPr marL="2743200" algn="l" defTabSz="914400" rtl="0" eaLnBrk="1" latinLnBrk="0" hangingPunct="1">
              <a:defRPr kumimoji="1" sz="44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7pPr>
            <a:lvl8pPr marL="3200400" algn="l" defTabSz="914400" rtl="0" eaLnBrk="1" latinLnBrk="0" hangingPunct="1">
              <a:defRPr kumimoji="1" sz="44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8pPr>
            <a:lvl9pPr marL="3657600" algn="l" defTabSz="914400" rtl="0" eaLnBrk="1" latinLnBrk="0" hangingPunct="1">
              <a:defRPr kumimoji="1" sz="4400" kern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defRPr>
            </a:lvl9pPr>
          </a:lstStyle>
          <a:p>
            <a:pPr algn="ctr"/>
            <a:r>
              <a:rPr lang="zh-TW" altLang="en-US" sz="28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請靜默片刻 默想上主啟示的</a:t>
            </a:r>
            <a:r>
              <a:rPr lang="zh-TW" altLang="en-US" sz="2800" dirty="0">
                <a:solidFill>
                  <a:srgbClr val="00FF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生命</a:t>
            </a:r>
            <a:r>
              <a:rPr lang="zh-TW" altLang="en-US" sz="2800" dirty="0">
                <a:solidFill>
                  <a:schemeClr val="bg1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之</a:t>
            </a:r>
            <a:r>
              <a:rPr lang="zh-TW" altLang="en-US" sz="3600" dirty="0">
                <a:solidFill>
                  <a:srgbClr val="00FF00"/>
                </a:solidFill>
                <a:latin typeface="華康儷中黑(P)" panose="020B0500000000000000" pitchFamily="34" charset="-120"/>
                <a:ea typeface="華康儷中黑(P)" panose="020B0500000000000000" pitchFamily="34" charset="-120"/>
              </a:rPr>
              <a:t>道</a:t>
            </a:r>
          </a:p>
        </p:txBody>
      </p:sp>
    </p:spTree>
    <p:extLst>
      <p:ext uri="{BB962C8B-B14F-4D97-AF65-F5344CB8AC3E}">
        <p14:creationId xmlns:p14="http://schemas.microsoft.com/office/powerpoint/2010/main" val="2790633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096" y="330581"/>
            <a:ext cx="9107488" cy="6410787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zh-HK" altLang="en-US" sz="3600" dirty="0">
                <a:solidFill>
                  <a:srgbClr val="FFFF00"/>
                </a:solidFill>
                <a:ea typeface="華康儷中黑" panose="020B0509000000000000" pitchFamily="49" charset="-120"/>
              </a:rPr>
              <a:t>常年期第二十七主日</a:t>
            </a:r>
          </a:p>
          <a:p>
            <a:pPr lvl="0" algn="ctr" eaLnBrk="1" hangingPunct="1">
              <a:spcBef>
                <a:spcPct val="0"/>
              </a:spcBef>
              <a:buNone/>
            </a:pPr>
            <a:r>
              <a:rPr lang="en-US" altLang="zh-HK" sz="3600" dirty="0">
                <a:solidFill>
                  <a:schemeClr val="bg1"/>
                </a:solidFill>
                <a:ea typeface="華康儷中黑" pitchFamily="49" charset="-120"/>
              </a:rPr>
              <a:t>2026</a:t>
            </a:r>
            <a:r>
              <a:rPr lang="zh-HK" altLang="en-US" sz="3600" dirty="0">
                <a:solidFill>
                  <a:schemeClr val="bg1"/>
                </a:solidFill>
                <a:ea typeface="華康儷中黑" pitchFamily="49" charset="-120"/>
              </a:rPr>
              <a:t>年</a:t>
            </a:r>
            <a:r>
              <a:rPr lang="en-US" altLang="zh-HK" sz="3600" dirty="0">
                <a:solidFill>
                  <a:schemeClr val="bg1"/>
                </a:solidFill>
                <a:ea typeface="華康儷中黑" pitchFamily="49" charset="-120"/>
              </a:rPr>
              <a:t>10</a:t>
            </a:r>
            <a:r>
              <a:rPr lang="zh-HK" altLang="en-US" sz="3600" dirty="0">
                <a:solidFill>
                  <a:schemeClr val="bg1"/>
                </a:solidFill>
                <a:ea typeface="華康儷中黑" pitchFamily="49" charset="-120"/>
              </a:rPr>
              <a:t>月</a:t>
            </a:r>
            <a:r>
              <a:rPr lang="en-US" altLang="zh-HK" sz="3600" dirty="0">
                <a:solidFill>
                  <a:schemeClr val="bg1"/>
                </a:solidFill>
                <a:ea typeface="華康儷中黑" pitchFamily="49" charset="-120"/>
              </a:rPr>
              <a:t>4</a:t>
            </a:r>
            <a:r>
              <a:rPr lang="zh-HK" altLang="en-US" sz="3600" dirty="0">
                <a:solidFill>
                  <a:schemeClr val="bg1"/>
                </a:solidFill>
                <a:ea typeface="華康儷中黑" pitchFamily="49" charset="-120"/>
              </a:rPr>
              <a:t>日 </a:t>
            </a:r>
            <a:r>
              <a:rPr lang="en-US" altLang="zh-HK" dirty="0">
                <a:solidFill>
                  <a:schemeClr val="bg1"/>
                </a:solidFill>
                <a:ea typeface="華康儷中黑" pitchFamily="49" charset="-120"/>
              </a:rPr>
              <a:t>(</a:t>
            </a:r>
            <a:r>
              <a:rPr lang="zh-TW" altLang="en-US" dirty="0">
                <a:solidFill>
                  <a:schemeClr val="bg1"/>
                </a:solidFill>
                <a:ea typeface="華康儷中黑" pitchFamily="49" charset="-120"/>
              </a:rPr>
              <a:t>為祖國祈福</a:t>
            </a:r>
            <a:r>
              <a:rPr lang="en-US" altLang="zh-TW" dirty="0">
                <a:solidFill>
                  <a:schemeClr val="bg1"/>
                </a:solidFill>
                <a:ea typeface="華康儷中黑" pitchFamily="49" charset="-120"/>
              </a:rPr>
              <a:t>)</a:t>
            </a:r>
            <a:endParaRPr lang="zh-HK" altLang="en-US" dirty="0">
              <a:solidFill>
                <a:schemeClr val="bg1"/>
              </a:solidFill>
              <a:ea typeface="華康儷中黑" pitchFamily="49" charset="-120"/>
            </a:endParaRPr>
          </a:p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感</a:t>
            </a:r>
            <a:r>
              <a:rPr lang="zh-TW" altLang="en-US" sz="1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 </a:t>
            </a:r>
            <a:r>
              <a:rPr lang="zh-TW" altLang="en-US" sz="5400" dirty="0">
                <a:solidFill>
                  <a:srgbClr val="FF0000"/>
                </a:solidFill>
                <a:highlight>
                  <a:srgbClr val="FFCCFF"/>
                </a:highlight>
                <a:ea typeface="華康正顏楷體W7" panose="03000709000000000000" pitchFamily="65" charset="-120"/>
              </a:rPr>
              <a:t>恩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0000"/>
                </a:solidFill>
                <a:highlight>
                  <a:srgbClr val="FFFF00"/>
                </a:highlight>
                <a:ea typeface="華康正顏楷體W7" panose="03000709000000000000" pitchFamily="65" charset="-120"/>
              </a:rPr>
              <a:t>祭</a:t>
            </a:r>
            <a:r>
              <a:rPr lang="zh-TW" altLang="en-US" sz="1200" dirty="0">
                <a:solidFill>
                  <a:srgbClr val="FFFF00"/>
                </a:solidFill>
                <a:ea typeface="華康正顏楷體W7" panose="03000709000000000000" pitchFamily="65" charset="-120"/>
              </a:rPr>
              <a:t> </a:t>
            </a:r>
            <a:r>
              <a:rPr lang="zh-TW" altLang="en-US" sz="4800" dirty="0">
                <a:solidFill>
                  <a:srgbClr val="FFFF00"/>
                </a:solidFill>
                <a:highlight>
                  <a:srgbClr val="FF0000"/>
                </a:highlight>
                <a:ea typeface="華康正顏楷體W7" panose="03000709000000000000" pitchFamily="65" charset="-120"/>
              </a:rPr>
              <a:t>宴</a:t>
            </a:r>
          </a:p>
          <a:p>
            <a:pPr algn="ctr" eaLnBrk="1" hangingPunct="1">
              <a:buFontTx/>
              <a:buNone/>
            </a:pPr>
            <a:endParaRPr lang="zh-TW" altLang="en-US" sz="1800" dirty="0">
              <a:solidFill>
                <a:schemeClr val="bg1"/>
              </a:solidFill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2500"/>
              </a:lnSpc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</a:rPr>
              <a:t>主 題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2000" dirty="0">
              <a:solidFill>
                <a:srgbClr val="00FF00"/>
              </a:solidFill>
              <a:ea typeface="華康粗黑體" panose="020B0709000000000000" pitchFamily="49" charset="-120"/>
            </a:endParaRPr>
          </a:p>
          <a:p>
            <a:pPr algn="ctr" eaLnBrk="1" hangingPunct="1">
              <a:spcBef>
                <a:spcPct val="0"/>
              </a:spcBef>
              <a:spcAft>
                <a:spcPts val="1200"/>
              </a:spcAft>
              <a:buNone/>
            </a:pPr>
            <a:r>
              <a:rPr lang="zh-TW" altLang="en-US" sz="9600" dirty="0">
                <a:solidFill>
                  <a:srgbClr val="FFFF00"/>
                </a:solidFill>
                <a:ea typeface="華康粗黑體" panose="020B0709000000000000" pitchFamily="49" charset="-120"/>
              </a:rPr>
              <a:t>棄石變基石</a:t>
            </a:r>
            <a:endParaRPr lang="en-US" altLang="zh-TW" sz="9600" dirty="0">
              <a:solidFill>
                <a:srgbClr val="FFFF00"/>
              </a:solidFill>
              <a:ea typeface="華康粗黑體" panose="020B0709000000000000" pitchFamily="49" charset="-120"/>
            </a:endParaRPr>
          </a:p>
          <a:p>
            <a:pPr algn="ctr" eaLnBrk="1" hangingPunct="1">
              <a:spcBef>
                <a:spcPct val="0"/>
              </a:spcBef>
              <a:spcAft>
                <a:spcPts val="1200"/>
              </a:spcAft>
              <a:buNone/>
            </a:pPr>
            <a:r>
              <a:rPr lang="en-US" altLang="zh-TW" sz="4000" dirty="0">
                <a:solidFill>
                  <a:schemeClr val="bg1"/>
                </a:solidFill>
                <a:ea typeface="華康粗黑體" panose="020B0709000000000000" pitchFamily="49" charset="-120"/>
              </a:rPr>
              <a:t>——</a:t>
            </a:r>
            <a:r>
              <a:rPr lang="zh-TW" altLang="en-US" sz="4800" dirty="0">
                <a:solidFill>
                  <a:schemeClr val="bg1"/>
                </a:solidFill>
                <a:ea typeface="華康粗黑體" panose="020B0709000000000000" pitchFamily="49" charset="-120"/>
              </a:rPr>
              <a:t>祈禱祖國成為天國的基石</a:t>
            </a:r>
            <a:r>
              <a:rPr lang="en-US" altLang="zh-TW" sz="4000" dirty="0">
                <a:solidFill>
                  <a:schemeClr val="bg1"/>
                </a:solidFill>
                <a:ea typeface="華康粗黑體" panose="020B0709000000000000" pitchFamily="49" charset="-120"/>
              </a:rPr>
              <a:t>——</a:t>
            </a:r>
            <a:endParaRPr lang="zh-TW" altLang="en-US" sz="4000" dirty="0">
              <a:solidFill>
                <a:schemeClr val="bg1"/>
              </a:solidFill>
              <a:ea typeface="華康粗黑體" panose="020B0709000000000000" pitchFamily="49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zh-TW" sz="4000" dirty="0">
              <a:solidFill>
                <a:srgbClr val="00FF00"/>
              </a:solidFill>
              <a:ea typeface="華康粗黑體" panose="020B0709000000000000" pitchFamily="49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D466D71-E864-4CD0-99A7-5B435583B9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30" t="16748" r="11336" b="13875"/>
          <a:stretch/>
        </p:blipFill>
        <p:spPr>
          <a:xfrm>
            <a:off x="6702423" y="459428"/>
            <a:ext cx="658011" cy="43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00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2063"/>
            <a:ext cx="9144000" cy="6691313"/>
          </a:xfrm>
        </p:spPr>
        <p:txBody>
          <a:bodyPr/>
          <a:lstStyle/>
          <a:p>
            <a:pPr marL="540000" indent="-457200" algn="just">
              <a:spcBef>
                <a:spcPts val="0"/>
              </a:spcBef>
              <a:spcAft>
                <a:spcPts val="1200"/>
              </a:spcAft>
              <a:buNone/>
              <a:tabLst>
                <a:tab pos="1436688" algn="l"/>
                <a:tab pos="1527175" algn="l"/>
              </a:tabLst>
            </a:pPr>
            <a:r>
              <a:rPr lang="zh-TW" altLang="en-US" sz="3600" spc="-1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我的愛友有一座葡萄園</a:t>
            </a:r>
            <a:r>
              <a:rPr lang="en-US" altLang="zh-TW" sz="3600" spc="-1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,</a:t>
            </a:r>
            <a:r>
              <a:rPr lang="zh-TW" altLang="en-US" sz="3600" spc="-100" dirty="0">
                <a:solidFill>
                  <a:srgbClr val="FFFF00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他希望</a:t>
            </a:r>
            <a:r>
              <a:rPr lang="zh-TW" altLang="en-US" sz="3600" spc="-1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它出產好葡萄</a:t>
            </a:r>
            <a:r>
              <a:rPr lang="en-US" altLang="zh-TW" sz="3600" spc="-1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,</a:t>
            </a:r>
            <a:r>
              <a:rPr lang="zh-TW" altLang="en-US" sz="3600" spc="-1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但它</a:t>
            </a:r>
            <a:r>
              <a:rPr lang="zh-TW" altLang="en-US" sz="3600" spc="-100" dirty="0">
                <a:solidFill>
                  <a:srgbClr val="FFFF00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卻</a:t>
            </a:r>
            <a:r>
              <a:rPr lang="zh-TW" altLang="en-US" sz="3600" spc="-1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出產了野葡萄</a:t>
            </a:r>
            <a:r>
              <a:rPr lang="en-US" altLang="zh-TW" sz="3600" spc="-1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.</a:t>
            </a:r>
            <a:r>
              <a:rPr lang="zh-TW" altLang="en-US" sz="3600" spc="-1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上主</a:t>
            </a:r>
            <a:r>
              <a:rPr lang="zh-TW" altLang="en-US" sz="3600" spc="-100" dirty="0">
                <a:solidFill>
                  <a:srgbClr val="00FF00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原希望</a:t>
            </a:r>
            <a:r>
              <a:rPr lang="zh-TW" altLang="en-US" sz="3600" spc="-1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正義</a:t>
            </a:r>
            <a:r>
              <a:rPr lang="en-US" altLang="zh-TW" sz="3600" spc="-1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,</a:t>
            </a:r>
            <a:r>
              <a:rPr lang="zh-TW" altLang="en-US" sz="3600" spc="-1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看</a:t>
            </a:r>
            <a:r>
              <a:rPr lang="en-US" altLang="zh-TW" sz="3600" spc="-1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,</a:t>
            </a:r>
            <a:r>
              <a:rPr lang="zh-TW" altLang="en-US" sz="3600" spc="-100" dirty="0">
                <a:solidFill>
                  <a:srgbClr val="00FF00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竟是</a:t>
            </a:r>
            <a:r>
              <a:rPr lang="zh-TW" altLang="en-US" sz="3600" spc="-1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流血</a:t>
            </a:r>
            <a:r>
              <a:rPr lang="en-US" altLang="zh-TW" sz="3600" spc="-1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;</a:t>
            </a:r>
            <a:r>
              <a:rPr lang="zh-TW" altLang="en-US" sz="3600" spc="-100" dirty="0">
                <a:solidFill>
                  <a:srgbClr val="FFFF00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我要使他變成荒地</a:t>
            </a:r>
            <a:r>
              <a:rPr lang="en-US" altLang="zh-TW" sz="3600" spc="-100" dirty="0">
                <a:solidFill>
                  <a:srgbClr val="FFFF00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!</a:t>
            </a:r>
          </a:p>
          <a:p>
            <a:pPr marL="540000" indent="-457200" algn="just">
              <a:spcBef>
                <a:spcPts val="0"/>
              </a:spcBef>
              <a:spcAft>
                <a:spcPts val="0"/>
              </a:spcAft>
              <a:buNone/>
              <a:tabLst>
                <a:tab pos="1436688" algn="l"/>
                <a:tab pos="1527175" algn="l"/>
              </a:tabLst>
            </a:pPr>
            <a:r>
              <a:rPr lang="zh-TW" altLang="en-US" sz="36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變成荒地</a:t>
            </a:r>
            <a:r>
              <a:rPr lang="en-US" altLang="zh-TW" sz="36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36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天主懲罰</a:t>
            </a:r>
            <a:r>
              <a:rPr lang="en-US" altLang="zh-TW" sz="36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?</a:t>
            </a:r>
            <a:r>
              <a:rPr lang="zh-TW" altLang="en-US" sz="36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非也</a:t>
            </a:r>
            <a:r>
              <a:rPr lang="en-US" altLang="zh-TW" sz="36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! </a:t>
            </a:r>
            <a:r>
              <a:rPr lang="en-US" altLang="zh-TW" sz="36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(</a:t>
            </a:r>
            <a:r>
              <a:rPr lang="zh-TW" altLang="en-US" sz="36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天主</a:t>
            </a:r>
            <a:r>
              <a:rPr lang="en-US" altLang="zh-TW" sz="36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36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人</a:t>
            </a:r>
            <a:r>
              <a:rPr lang="en-US" altLang="zh-TW" sz="36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=50:50)</a:t>
            </a:r>
          </a:p>
          <a:p>
            <a:pPr marL="540000" indent="-457200" algn="just">
              <a:lnSpc>
                <a:spcPts val="4000"/>
              </a:lnSpc>
              <a:spcBef>
                <a:spcPts val="0"/>
              </a:spcBef>
              <a:spcAft>
                <a:spcPts val="1200"/>
              </a:spcAft>
              <a:buNone/>
              <a:tabLst>
                <a:tab pos="1436688" algn="l"/>
                <a:tab pos="1527175" algn="l"/>
              </a:tabLst>
            </a:pP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    達不到目的的工具</a:t>
            </a:r>
            <a:r>
              <a:rPr lang="en-US" altLang="zh-TW" sz="36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無用的工具</a:t>
            </a:r>
            <a:r>
              <a:rPr lang="en-US" altLang="zh-TW" sz="36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會被替換或被廢棄</a:t>
            </a:r>
            <a:r>
              <a:rPr lang="en-US" altLang="zh-TW" sz="36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; </a:t>
            </a: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從自身找問題的答案</a:t>
            </a:r>
            <a:r>
              <a:rPr lang="en-US" altLang="zh-TW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(</a:t>
            </a:r>
            <a:r>
              <a:rPr lang="zh-TW" altLang="en-US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向裡用力</a:t>
            </a:r>
            <a:r>
              <a:rPr lang="en-US" altLang="zh-TW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)</a:t>
            </a:r>
          </a:p>
          <a:p>
            <a:pPr marL="88900" indent="0" algn="just">
              <a:lnSpc>
                <a:spcPts val="4300"/>
              </a:lnSpc>
              <a:spcBef>
                <a:spcPts val="0"/>
              </a:spcBef>
              <a:spcAft>
                <a:spcPts val="600"/>
              </a:spcAft>
              <a:buNone/>
              <a:tabLst>
                <a:tab pos="1436688" algn="l"/>
                <a:tab pos="1527175" algn="l"/>
              </a:tabLst>
            </a:pPr>
            <a:r>
              <a:rPr lang="zh-CN" altLang="en-US" sz="3600" i="0" dirty="0">
                <a:solidFill>
                  <a:schemeClr val="bg1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滅六國者六國也</a:t>
            </a:r>
            <a:r>
              <a:rPr lang="en-US" altLang="zh-CN" sz="3600" dirty="0">
                <a:solidFill>
                  <a:schemeClr val="bg1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,</a:t>
            </a:r>
            <a:r>
              <a:rPr lang="zh-CN" altLang="en-US" sz="3600" i="0" dirty="0">
                <a:solidFill>
                  <a:schemeClr val="bg1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非秦也</a:t>
            </a:r>
            <a:r>
              <a:rPr lang="en-US" altLang="zh-CN" sz="3600" i="0" dirty="0">
                <a:solidFill>
                  <a:schemeClr val="bg1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;</a:t>
            </a:r>
            <a:r>
              <a:rPr lang="zh-CN" altLang="en-US" sz="3600" i="0" dirty="0">
                <a:solidFill>
                  <a:schemeClr val="bg1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族秦者秦也</a:t>
            </a:r>
            <a:r>
              <a:rPr lang="en-US" altLang="zh-CN" sz="3600" i="0" dirty="0">
                <a:solidFill>
                  <a:schemeClr val="bg1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,</a:t>
            </a:r>
            <a:r>
              <a:rPr lang="zh-CN" altLang="en-US" sz="3600" i="0" dirty="0">
                <a:solidFill>
                  <a:schemeClr val="bg1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非天下也</a:t>
            </a:r>
            <a:r>
              <a:rPr lang="en-US" altLang="zh-CN" sz="3600" i="0" dirty="0">
                <a:solidFill>
                  <a:schemeClr val="bg1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.</a:t>
            </a:r>
            <a:r>
              <a:rPr lang="zh-CN" altLang="en-US" sz="3600" i="0" dirty="0">
                <a:solidFill>
                  <a:schemeClr val="bg1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使六國</a:t>
            </a:r>
            <a:r>
              <a:rPr lang="zh-CN" altLang="en-US" sz="3600" i="0" dirty="0">
                <a:solidFill>
                  <a:srgbClr val="FFFF00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各愛其人</a:t>
            </a:r>
            <a:r>
              <a:rPr lang="en-US" altLang="zh-CN" sz="3600" dirty="0">
                <a:solidFill>
                  <a:schemeClr val="bg1"/>
                </a:solidFill>
                <a:latin typeface="華康超明體(P)" panose="02020C00000000000000" pitchFamily="18" charset="-120"/>
                <a:ea typeface="華康超明體(P)" panose="02020C00000000000000" pitchFamily="18" charset="-120"/>
              </a:rPr>
              <a:t>,</a:t>
            </a:r>
            <a:r>
              <a:rPr lang="zh-CN" altLang="en-US" sz="3600" i="0" dirty="0">
                <a:solidFill>
                  <a:schemeClr val="bg1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則足以拒秦</a:t>
            </a:r>
            <a:r>
              <a:rPr lang="en-US" altLang="zh-CN" sz="3600" i="0" dirty="0">
                <a:solidFill>
                  <a:schemeClr val="bg1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;</a:t>
            </a:r>
            <a:r>
              <a:rPr lang="zh-CN" altLang="en-US" sz="3600" i="0" dirty="0">
                <a:solidFill>
                  <a:schemeClr val="bg1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使秦</a:t>
            </a:r>
            <a:r>
              <a:rPr lang="zh-TW" altLang="en-US" sz="3600" i="0" dirty="0">
                <a:solidFill>
                  <a:schemeClr val="bg1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復</a:t>
            </a:r>
            <a:r>
              <a:rPr lang="zh-CN" altLang="en-US" sz="3600" i="0" dirty="0">
                <a:solidFill>
                  <a:srgbClr val="00FF00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愛六國之人</a:t>
            </a:r>
            <a:r>
              <a:rPr lang="en-US" altLang="zh-CN" sz="3600" i="0" dirty="0">
                <a:solidFill>
                  <a:schemeClr val="bg1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,</a:t>
            </a:r>
            <a:r>
              <a:rPr lang="zh-CN" altLang="en-US" sz="3600" i="0" dirty="0">
                <a:solidFill>
                  <a:schemeClr val="bg1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則遞三世可至萬世而</a:t>
            </a:r>
            <a:r>
              <a:rPr lang="zh-TW" altLang="en-US" sz="3600" i="0" dirty="0">
                <a:solidFill>
                  <a:schemeClr val="bg1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為</a:t>
            </a:r>
            <a:r>
              <a:rPr lang="zh-CN" altLang="en-US" sz="3600" i="0" dirty="0">
                <a:solidFill>
                  <a:schemeClr val="bg1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君</a:t>
            </a:r>
            <a:r>
              <a:rPr lang="en-US" altLang="zh-CN" sz="3600" i="0" dirty="0">
                <a:solidFill>
                  <a:schemeClr val="bg1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,</a:t>
            </a:r>
            <a:r>
              <a:rPr lang="zh-CN" altLang="en-US" sz="3600" i="0" dirty="0">
                <a:solidFill>
                  <a:schemeClr val="bg1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誰得而族滅也</a:t>
            </a:r>
            <a:r>
              <a:rPr lang="en-US" altLang="zh-CN" sz="3600" i="0" dirty="0">
                <a:solidFill>
                  <a:schemeClr val="bg1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?</a:t>
            </a:r>
            <a:r>
              <a:rPr lang="zh-CN" altLang="en-US" sz="3600" i="0" dirty="0">
                <a:solidFill>
                  <a:srgbClr val="FFFF00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秦人不暇自哀</a:t>
            </a:r>
            <a:r>
              <a:rPr lang="en-US" altLang="zh-CN" sz="3600" i="0" dirty="0">
                <a:solidFill>
                  <a:srgbClr val="FFFF00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,</a:t>
            </a:r>
            <a:r>
              <a:rPr lang="zh-CN" altLang="en-US" sz="3600" i="0" dirty="0">
                <a:solidFill>
                  <a:srgbClr val="FFFF00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而後人哀之</a:t>
            </a:r>
            <a:r>
              <a:rPr lang="en-US" altLang="zh-CN" sz="3600" i="0" dirty="0">
                <a:solidFill>
                  <a:srgbClr val="FFFF00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;</a:t>
            </a:r>
            <a:r>
              <a:rPr lang="zh-CN" altLang="en-US" sz="3600" i="0" dirty="0">
                <a:solidFill>
                  <a:srgbClr val="FFFF00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後人哀之而不鑒之</a:t>
            </a:r>
            <a:r>
              <a:rPr lang="en-US" altLang="zh-CN" sz="3600" i="0" dirty="0">
                <a:solidFill>
                  <a:srgbClr val="FFFF00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,</a:t>
            </a:r>
            <a:r>
              <a:rPr lang="zh-CN" altLang="en-US" sz="3600" i="0" dirty="0">
                <a:solidFill>
                  <a:srgbClr val="FFFF00"/>
                </a:solidFill>
                <a:effectLst/>
                <a:highlight>
                  <a:srgbClr val="FF0000"/>
                </a:highlight>
                <a:latin typeface="華康超明體(P)" panose="02020C00000000000000" pitchFamily="18" charset="-120"/>
                <a:ea typeface="華康超明體(P)" panose="02020C00000000000000" pitchFamily="18" charset="-120"/>
              </a:rPr>
              <a:t>亦使後人而</a:t>
            </a:r>
            <a:r>
              <a:rPr lang="zh-TW" altLang="en-US" sz="3600" i="0" dirty="0">
                <a:solidFill>
                  <a:srgbClr val="FFFF00"/>
                </a:solidFill>
                <a:effectLst/>
                <a:highlight>
                  <a:srgbClr val="FF0000"/>
                </a:highlight>
                <a:latin typeface="華康超明體(P)" panose="02020C00000000000000" pitchFamily="18" charset="-120"/>
                <a:ea typeface="華康超明體(P)" panose="02020C00000000000000" pitchFamily="18" charset="-120"/>
              </a:rPr>
              <a:t>復</a:t>
            </a:r>
            <a:r>
              <a:rPr lang="zh-CN" altLang="en-US" sz="3600" i="0" dirty="0">
                <a:solidFill>
                  <a:srgbClr val="FFFF00"/>
                </a:solidFill>
                <a:effectLst/>
                <a:highlight>
                  <a:srgbClr val="FF0000"/>
                </a:highlight>
                <a:latin typeface="華康超明體(P)" panose="02020C00000000000000" pitchFamily="18" charset="-120"/>
                <a:ea typeface="華康超明體(P)" panose="02020C00000000000000" pitchFamily="18" charset="-120"/>
              </a:rPr>
              <a:t>哀後人也</a:t>
            </a:r>
            <a:r>
              <a:rPr lang="en-US" altLang="zh-CN" sz="3600" i="0" dirty="0">
                <a:solidFill>
                  <a:srgbClr val="FFFF00"/>
                </a:solidFill>
                <a:effectLst/>
                <a:latin typeface="華康超明體(P)" panose="02020C00000000000000" pitchFamily="18" charset="-120"/>
                <a:ea typeface="華康超明體(P)" panose="02020C00000000000000" pitchFamily="18" charset="-120"/>
              </a:rPr>
              <a:t>.</a:t>
            </a:r>
            <a:endParaRPr lang="en-US" altLang="zh-TW" sz="3600" dirty="0">
              <a:solidFill>
                <a:srgbClr val="FFFF00"/>
              </a:solidFill>
              <a:latin typeface="華康超明體(P)" panose="02020C00000000000000" pitchFamily="18" charset="-120"/>
              <a:ea typeface="華康超明體(P)" panose="02020C00000000000000" pitchFamily="18" charset="-120"/>
              <a:cs typeface="華康中黑體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2589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2063"/>
            <a:ext cx="9144000" cy="6691313"/>
          </a:xfrm>
        </p:spPr>
        <p:txBody>
          <a:bodyPr/>
          <a:lstStyle/>
          <a:p>
            <a:pPr marL="540000" indent="-457200" algn="just">
              <a:spcBef>
                <a:spcPts val="0"/>
              </a:spcBef>
              <a:spcAft>
                <a:spcPts val="600"/>
              </a:spcAft>
              <a:buNone/>
              <a:tabLst>
                <a:tab pos="1436688" algn="l"/>
                <a:tab pos="1527175" algn="l"/>
              </a:tabLst>
            </a:pPr>
            <a:r>
              <a:rPr lang="zh-TW" altLang="en-US" sz="40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凡是</a:t>
            </a:r>
            <a:r>
              <a:rPr lang="zh-TW" altLang="en-US" sz="4000" dirty="0">
                <a:solidFill>
                  <a:srgbClr val="FFFF00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真實的</a:t>
            </a:r>
            <a:r>
              <a:rPr lang="en-US" altLang="zh-TW" sz="40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凡是</a:t>
            </a:r>
            <a:r>
              <a:rPr lang="zh-TW" altLang="en-US" sz="4000" dirty="0">
                <a:solidFill>
                  <a:srgbClr val="FFFF00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高尚的</a:t>
            </a:r>
            <a:r>
              <a:rPr lang="en-US" altLang="zh-TW" sz="40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凡是</a:t>
            </a:r>
            <a:r>
              <a:rPr lang="zh-TW" altLang="en-US" sz="4000" dirty="0">
                <a:solidFill>
                  <a:srgbClr val="FFFF00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正義的</a:t>
            </a:r>
            <a:r>
              <a:rPr lang="en-US" altLang="zh-TW" sz="40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你們都該思念</a:t>
            </a:r>
            <a:r>
              <a:rPr lang="en-US" altLang="zh-TW" sz="40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;</a:t>
            </a:r>
            <a:r>
              <a:rPr lang="zh-TW" altLang="en-US" sz="40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凡你們在我身上所</a:t>
            </a:r>
            <a:r>
              <a:rPr lang="zh-TW" altLang="en-US" sz="4000" dirty="0">
                <a:solidFill>
                  <a:srgbClr val="FFFF00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學得的</a:t>
            </a:r>
            <a:r>
              <a:rPr lang="en-US" altLang="zh-TW" sz="40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你們</a:t>
            </a:r>
            <a:r>
              <a:rPr lang="zh-TW" altLang="en-US" sz="4000" dirty="0">
                <a:solidFill>
                  <a:srgbClr val="FFFF00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都該實行</a:t>
            </a:r>
            <a:r>
              <a:rPr lang="en-US" altLang="zh-TW" sz="4000" dirty="0">
                <a:solidFill>
                  <a:schemeClr val="bg1"/>
                </a:solidFill>
                <a:ea typeface="華康正顏楷體W7" panose="03000709000000000000" pitchFamily="65" charset="-120"/>
                <a:cs typeface="華康中黑體" panose="020B0509000000000000" pitchFamily="49" charset="-120"/>
              </a:rPr>
              <a:t>.</a:t>
            </a:r>
          </a:p>
          <a:p>
            <a:pPr marL="540000" indent="-457200" algn="just">
              <a:spcBef>
                <a:spcPts val="0"/>
              </a:spcBef>
              <a:spcAft>
                <a:spcPts val="600"/>
              </a:spcAft>
              <a:buNone/>
              <a:tabLst>
                <a:tab pos="1436688" algn="l"/>
                <a:tab pos="1527175" algn="l"/>
              </a:tabLst>
            </a:pP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升神父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宣講所相信的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生活所宣講的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.</a:t>
            </a:r>
          </a:p>
          <a:p>
            <a:pPr marL="540000" indent="-457200">
              <a:spcBef>
                <a:spcPts val="0"/>
              </a:spcBef>
              <a:spcAft>
                <a:spcPts val="600"/>
              </a:spcAft>
              <a:buNone/>
              <a:tabLst>
                <a:tab pos="1436688" algn="l"/>
                <a:tab pos="1527175" algn="l"/>
              </a:tabLst>
            </a:pP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在耶穌身上學到真實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高尚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正義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純潔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可愛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榮譽</a:t>
            </a:r>
            <a:b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</a:b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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化為思念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=</a:t>
            </a: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繞樑三日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,</a:t>
            </a: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刻在心中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;</a:t>
            </a:r>
            <a:r>
              <a:rPr lang="zh-TW" altLang="en-US" dirty="0">
                <a:solidFill>
                  <a:srgbClr val="00FF00"/>
                </a:solidFill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  <a:sym typeface="Wingdings" panose="05000000000000000000" pitchFamily="2" charset="2"/>
              </a:rPr>
              <a:t>曲罷不知人在否</a:t>
            </a:r>
            <a:r>
              <a:rPr lang="en-US" altLang="zh-TW" dirty="0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,</a:t>
            </a:r>
            <a:r>
              <a:rPr lang="zh-TW" altLang="en-US" dirty="0">
                <a:solidFill>
                  <a:srgbClr val="00FF00"/>
                </a:solidFill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  <a:sym typeface="Wingdings" panose="05000000000000000000" pitchFamily="2" charset="2"/>
              </a:rPr>
              <a:t>餘音繚亮尚飄空</a:t>
            </a:r>
            <a:r>
              <a:rPr lang="zh-TW" altLang="en-US" dirty="0">
                <a:solidFill>
                  <a:schemeClr val="bg1"/>
                </a:solidFill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altLang="zh-TW" spc="-150" dirty="0">
                <a:solidFill>
                  <a:schemeClr val="bg1"/>
                </a:solidFill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  <a:sym typeface="Wingdings" panose="05000000000000000000" pitchFamily="2" charset="2"/>
              </a:rPr>
              <a:t>T</a:t>
            </a:r>
            <a:r>
              <a:rPr lang="en-US" altLang="zh-TW" spc="-15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he music in my heart I bore, long after it was heard no more.</a:t>
            </a:r>
            <a:r>
              <a:rPr lang="zh-TW" altLang="en-US" spc="-150" dirty="0">
                <a:solidFill>
                  <a:schemeClr val="bg1"/>
                </a:solidFill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altLang="zh-TW" sz="2400" spc="-150" dirty="0">
                <a:solidFill>
                  <a:schemeClr val="bg1"/>
                </a:solidFill>
                <a:latin typeface="Calibri" panose="020F0502020204030204" pitchFamily="34" charset="0"/>
                <a:ea typeface="華康儷中黑" panose="020B0509000000000000" pitchFamily="49" charset="-120"/>
                <a:cs typeface="Calibri" panose="020F0502020204030204" pitchFamily="34" charset="0"/>
                <a:sym typeface="Wingdings" panose="05000000000000000000" pitchFamily="2" charset="2"/>
              </a:rPr>
              <a:t>W. Wordsworth</a:t>
            </a:r>
            <a:endParaRPr lang="en-US" altLang="zh-TW" sz="2400" spc="-150" dirty="0">
              <a:solidFill>
                <a:schemeClr val="bg1"/>
              </a:solidFill>
              <a:ea typeface="華康儷中黑" panose="020B0509000000000000" pitchFamily="49" charset="-120"/>
              <a:cs typeface="華康中黑體" panose="020B0509000000000000" pitchFamily="49" charset="-120"/>
              <a:sym typeface="Wingdings" panose="05000000000000000000" pitchFamily="2" charset="2"/>
            </a:endParaRPr>
          </a:p>
          <a:p>
            <a:pPr marL="540000" indent="-457200">
              <a:spcBef>
                <a:spcPts val="0"/>
              </a:spcBef>
              <a:spcAft>
                <a:spcPts val="600"/>
              </a:spcAft>
              <a:buNone/>
              <a:tabLst>
                <a:tab pos="1436688" algn="l"/>
                <a:tab pos="1527175" algn="l"/>
              </a:tabLst>
            </a:pP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告子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40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行仁義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; </a:t>
            </a:r>
            <a:r>
              <a:rPr lang="zh-TW" altLang="en-US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孟子</a:t>
            </a:r>
            <a:r>
              <a:rPr lang="en-US" altLang="zh-TW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40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不要行仁義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</a:t>
            </a:r>
            <a:r>
              <a:rPr lang="zh-TW" altLang="en-US" sz="4000" dirty="0">
                <a:solidFill>
                  <a:srgbClr val="FFFF00"/>
                </a:solidFill>
                <a:highlight>
                  <a:srgbClr val="FF0000"/>
                </a:highlight>
                <a:ea typeface="華康儷中黑" panose="020B0509000000000000" pitchFamily="49" charset="-120"/>
                <a:cs typeface="華康中黑體" panose="020B0509000000000000" pitchFamily="49" charset="-120"/>
                <a:sym typeface="Wingdings" panose="05000000000000000000" pitchFamily="2" charset="2"/>
              </a:rPr>
              <a:t>由仁義行</a:t>
            </a:r>
            <a:endParaRPr lang="en-US" altLang="zh-TW" sz="4000" dirty="0">
              <a:solidFill>
                <a:srgbClr val="FFFF00"/>
              </a:solidFill>
              <a:highlight>
                <a:srgbClr val="FF0000"/>
              </a:highlight>
              <a:ea typeface="華康儷中黑" panose="020B0509000000000000" pitchFamily="49" charset="-120"/>
              <a:cs typeface="華康中黑體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1164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486A049-F482-4C82-A6EA-C4B1E1A45E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2063"/>
            <a:ext cx="9144000" cy="6691313"/>
          </a:xfrm>
        </p:spPr>
        <p:txBody>
          <a:bodyPr/>
          <a:lstStyle/>
          <a:p>
            <a:pPr marL="540000" indent="-457200" algn="just">
              <a:spcBef>
                <a:spcPts val="0"/>
              </a:spcBef>
              <a:spcAft>
                <a:spcPts val="1800"/>
              </a:spcAft>
              <a:buNone/>
              <a:tabLst>
                <a:tab pos="1436688" algn="l"/>
                <a:tab pos="1527175" algn="l"/>
              </a:tabLst>
            </a:pPr>
            <a:r>
              <a:rPr lang="zh-TW" altLang="en-US" sz="4000" dirty="0">
                <a:solidFill>
                  <a:schemeClr val="bg1"/>
                </a:solidFill>
                <a:latin typeface="Arial" panose="020B0604020202020204" pitchFamily="34" charset="0"/>
                <a:ea typeface="華康正顏楷體W7" panose="03000709000000000000" pitchFamily="65" charset="-120"/>
                <a:cs typeface="Arial" panose="020B0604020202020204" pitchFamily="34" charset="0"/>
              </a:rPr>
              <a:t>匠人棄而</a:t>
            </a:r>
            <a:r>
              <a:rPr lang="zh-TW" altLang="en-US" sz="4000" dirty="0">
                <a:solidFill>
                  <a:srgbClr val="FFFF00"/>
                </a:solidFill>
                <a:latin typeface="Arial" panose="020B0604020202020204" pitchFamily="34" charset="0"/>
                <a:ea typeface="華康正顏楷體W7" panose="03000709000000000000" pitchFamily="65" charset="-120"/>
                <a:cs typeface="Arial" panose="020B0604020202020204" pitchFamily="34" charset="0"/>
              </a:rPr>
              <a:t>不用的</a:t>
            </a:r>
            <a:r>
              <a:rPr lang="zh-TW" altLang="en-US" sz="4000" dirty="0">
                <a:solidFill>
                  <a:schemeClr val="bg1"/>
                </a:solidFill>
                <a:latin typeface="Arial" panose="020B0604020202020204" pitchFamily="34" charset="0"/>
                <a:ea typeface="華康正顏楷體W7" panose="03000709000000000000" pitchFamily="65" charset="-120"/>
                <a:cs typeface="Arial" panose="020B0604020202020204" pitchFamily="34" charset="0"/>
              </a:rPr>
              <a:t>石頭</a:t>
            </a:r>
            <a:r>
              <a:rPr lang="en-US" altLang="zh-TW" sz="4000" dirty="0">
                <a:solidFill>
                  <a:schemeClr val="bg1"/>
                </a:solidFill>
                <a:latin typeface="Arial" panose="020B0604020202020204" pitchFamily="34" charset="0"/>
                <a:ea typeface="華康正顏楷體W7" panose="03000709000000000000" pitchFamily="65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Arial" panose="020B0604020202020204" pitchFamily="34" charset="0"/>
                <a:ea typeface="華康正顏楷體W7" panose="03000709000000000000" pitchFamily="65" charset="-120"/>
                <a:cs typeface="Arial" panose="020B0604020202020204" pitchFamily="34" charset="0"/>
              </a:rPr>
              <a:t>反而成了屋角的</a:t>
            </a:r>
            <a:r>
              <a:rPr lang="zh-TW" altLang="en-US" sz="4000" dirty="0">
                <a:solidFill>
                  <a:srgbClr val="FFFF00"/>
                </a:solidFill>
                <a:latin typeface="Arial" panose="020B0604020202020204" pitchFamily="34" charset="0"/>
                <a:ea typeface="華康正顏楷體W7" panose="03000709000000000000" pitchFamily="65" charset="-120"/>
                <a:cs typeface="Arial" panose="020B0604020202020204" pitchFamily="34" charset="0"/>
              </a:rPr>
              <a:t>基石</a:t>
            </a:r>
            <a:r>
              <a:rPr lang="en-US" altLang="zh-TW" sz="4000" dirty="0">
                <a:solidFill>
                  <a:schemeClr val="bg1"/>
                </a:solidFill>
                <a:latin typeface="Arial" panose="020B0604020202020204" pitchFamily="34" charset="0"/>
                <a:ea typeface="華康正顏楷體W7" panose="03000709000000000000" pitchFamily="65" charset="-120"/>
                <a:cs typeface="Arial" panose="020B0604020202020204" pitchFamily="34" charset="0"/>
              </a:rPr>
              <a:t>;</a:t>
            </a:r>
            <a:r>
              <a:rPr lang="zh-TW" altLang="en-US" sz="4000" dirty="0">
                <a:solidFill>
                  <a:schemeClr val="bg1"/>
                </a:solidFill>
                <a:latin typeface="Arial" panose="020B0604020202020204" pitchFamily="34" charset="0"/>
                <a:ea typeface="華康正顏楷體W7" panose="03000709000000000000" pitchFamily="65" charset="-120"/>
                <a:cs typeface="Arial" panose="020B0604020202020204" pitchFamily="34" charset="0"/>
              </a:rPr>
              <a:t>我對你們說</a:t>
            </a:r>
            <a:r>
              <a:rPr lang="en-US" altLang="zh-TW" sz="4000" dirty="0">
                <a:solidFill>
                  <a:schemeClr val="bg1"/>
                </a:solidFill>
                <a:latin typeface="Arial" panose="020B0604020202020204" pitchFamily="34" charset="0"/>
                <a:ea typeface="華康正顏楷體W7" panose="03000709000000000000" pitchFamily="65" charset="-120"/>
                <a:cs typeface="Arial" panose="020B0604020202020204" pitchFamily="34" charset="0"/>
              </a:rPr>
              <a:t>:</a:t>
            </a:r>
            <a:r>
              <a:rPr lang="zh-TW" altLang="en-US" sz="4000" dirty="0">
                <a:solidFill>
                  <a:schemeClr val="bg1"/>
                </a:solidFill>
                <a:latin typeface="Arial" panose="020B0604020202020204" pitchFamily="34" charset="0"/>
                <a:ea typeface="華康正顏楷體W7" panose="03000709000000000000" pitchFamily="65" charset="-120"/>
                <a:cs typeface="Arial" panose="020B0604020202020204" pitchFamily="34" charset="0"/>
              </a:rPr>
              <a:t>天主的國</a:t>
            </a:r>
            <a:r>
              <a:rPr lang="en-US" altLang="zh-TW" sz="4000" dirty="0">
                <a:solidFill>
                  <a:schemeClr val="bg1"/>
                </a:solidFill>
                <a:latin typeface="Arial" panose="020B0604020202020204" pitchFamily="34" charset="0"/>
                <a:ea typeface="華康正顏楷體W7" panose="03000709000000000000" pitchFamily="65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Arial" panose="020B0604020202020204" pitchFamily="34" charset="0"/>
                <a:ea typeface="華康正顏楷體W7" panose="03000709000000000000" pitchFamily="65" charset="-120"/>
                <a:cs typeface="Arial" panose="020B0604020202020204" pitchFamily="34" charset="0"/>
              </a:rPr>
              <a:t>必由你們當中奪去</a:t>
            </a:r>
            <a:r>
              <a:rPr lang="en-US" altLang="zh-TW" sz="4000" dirty="0">
                <a:solidFill>
                  <a:schemeClr val="bg1"/>
                </a:solidFill>
                <a:latin typeface="Arial" panose="020B0604020202020204" pitchFamily="34" charset="0"/>
                <a:ea typeface="華康正顏楷體W7" panose="03000709000000000000" pitchFamily="65" charset="-120"/>
                <a:cs typeface="Arial" panose="020B0604020202020204" pitchFamily="34" charset="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latin typeface="Arial" panose="020B0604020202020204" pitchFamily="34" charset="0"/>
                <a:ea typeface="華康正顏楷體W7" panose="03000709000000000000" pitchFamily="65" charset="-120"/>
                <a:cs typeface="Arial" panose="020B0604020202020204" pitchFamily="34" charset="0"/>
              </a:rPr>
              <a:t>而</a:t>
            </a:r>
            <a:r>
              <a:rPr lang="zh-TW" altLang="en-US" sz="4000" dirty="0">
                <a:solidFill>
                  <a:srgbClr val="FFFF00"/>
                </a:solidFill>
                <a:latin typeface="Arial" panose="020B0604020202020204" pitchFamily="34" charset="0"/>
                <a:ea typeface="華康正顏楷體W7" panose="03000709000000000000" pitchFamily="65" charset="-120"/>
                <a:cs typeface="Arial" panose="020B0604020202020204" pitchFamily="34" charset="0"/>
              </a:rPr>
              <a:t>交給結果實的</a:t>
            </a:r>
            <a:r>
              <a:rPr lang="zh-TW" altLang="en-US" sz="4000" dirty="0">
                <a:solidFill>
                  <a:schemeClr val="bg1"/>
                </a:solidFill>
                <a:latin typeface="Arial" panose="020B0604020202020204" pitchFamily="34" charset="0"/>
                <a:ea typeface="華康正顏楷體W7" panose="03000709000000000000" pitchFamily="65" charset="-120"/>
                <a:cs typeface="Arial" panose="020B0604020202020204" pitchFamily="34" charset="0"/>
              </a:rPr>
              <a:t>外邦人</a:t>
            </a:r>
            <a:r>
              <a:rPr lang="en-US" altLang="zh-TW" sz="4000" dirty="0">
                <a:solidFill>
                  <a:schemeClr val="bg1"/>
                </a:solidFill>
                <a:latin typeface="Arial" panose="020B0604020202020204" pitchFamily="34" charset="0"/>
                <a:ea typeface="華康正顏楷體W7" panose="03000709000000000000" pitchFamily="65" charset="-120"/>
                <a:cs typeface="Arial" panose="020B0604020202020204" pitchFamily="34" charset="0"/>
              </a:rPr>
              <a:t>.</a:t>
            </a:r>
          </a:p>
          <a:p>
            <a:pPr marL="540000" indent="-457200" algn="just">
              <a:spcBef>
                <a:spcPts val="0"/>
              </a:spcBef>
              <a:spcAft>
                <a:spcPts val="1800"/>
              </a:spcAft>
              <a:buNone/>
              <a:tabLst>
                <a:tab pos="1436688" algn="l"/>
                <a:tab pos="1527175" algn="l"/>
              </a:tabLst>
            </a:pPr>
            <a:r>
              <a:rPr lang="zh-TW" altLang="en-US" sz="4000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天國屬於結果實的外邦人</a:t>
            </a:r>
            <a:r>
              <a:rPr lang="en-US" altLang="zh-TW" sz="36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(</a:t>
            </a:r>
            <a:r>
              <a:rPr lang="zh-TW" altLang="en-US" sz="36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非選民</a:t>
            </a:r>
            <a:r>
              <a:rPr lang="en-US" altLang="zh-TW" sz="36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)</a:t>
            </a:r>
          </a:p>
          <a:p>
            <a:pPr marL="540000" indent="-457200" algn="just">
              <a:spcBef>
                <a:spcPts val="0"/>
              </a:spcBef>
              <a:spcAft>
                <a:spcPts val="1800"/>
              </a:spcAft>
              <a:buNone/>
              <a:tabLst>
                <a:tab pos="1436688" algn="l"/>
                <a:tab pos="1527175" algn="l"/>
              </a:tabLst>
            </a:pP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聖經要我們</a:t>
            </a:r>
            <a:r>
              <a:rPr lang="zh-TW" altLang="en-US" sz="4000" dirty="0">
                <a:solidFill>
                  <a:srgbClr val="FF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結生活的果實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邁向成全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改造自我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: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成為家庭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/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社會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/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世界的基石</a:t>
            </a:r>
            <a:endParaRPr lang="en-US" altLang="zh-TW" sz="4000" dirty="0">
              <a:solidFill>
                <a:schemeClr val="bg1"/>
              </a:solidFill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540000" indent="-457200" algn="just">
              <a:spcBef>
                <a:spcPts val="0"/>
              </a:spcBef>
              <a:spcAft>
                <a:spcPts val="600"/>
              </a:spcAft>
              <a:buNone/>
              <a:tabLst>
                <a:tab pos="1436688" algn="l"/>
                <a:tab pos="1527175" algn="l"/>
              </a:tabLst>
            </a:pP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聖經是天主的話</a:t>
            </a:r>
            <a:r>
              <a:rPr lang="en-US" altLang="zh-TW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4000" dirty="0">
                <a:solidFill>
                  <a:schemeClr val="bg1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講宇宙和人生的秘密</a:t>
            </a:r>
            <a:endParaRPr lang="en-US" altLang="zh-TW" sz="4000" dirty="0">
              <a:solidFill>
                <a:schemeClr val="bg1"/>
              </a:solidFill>
              <a:ea typeface="華康儷中黑" panose="020B0509000000000000" pitchFamily="49" charset="-120"/>
              <a:cs typeface="華康中黑體" panose="020B0509000000000000" pitchFamily="49" charset="-120"/>
            </a:endParaRPr>
          </a:p>
          <a:p>
            <a:pPr marL="540000" indent="-457200" algn="ctr">
              <a:spcBef>
                <a:spcPts val="0"/>
              </a:spcBef>
              <a:spcAft>
                <a:spcPts val="1800"/>
              </a:spcAft>
              <a:buNone/>
              <a:tabLst>
                <a:tab pos="1436688" algn="l"/>
                <a:tab pos="1527175" algn="l"/>
              </a:tabLst>
            </a:pPr>
            <a:r>
              <a:rPr lang="en-US" altLang="zh-TW" sz="3600" i="1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(</a:t>
            </a:r>
            <a:r>
              <a:rPr lang="zh-TW" altLang="en-US" sz="3600" i="1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密碼</a:t>
            </a:r>
            <a:r>
              <a:rPr lang="en-US" altLang="zh-TW" sz="3600" i="1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,</a:t>
            </a:r>
            <a:r>
              <a:rPr lang="zh-TW" altLang="en-US" sz="3600" i="1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鑰匙</a:t>
            </a:r>
            <a:r>
              <a:rPr lang="en-US" altLang="zh-TW" sz="3600" i="1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; </a:t>
            </a:r>
            <a:r>
              <a:rPr lang="zh-TW" altLang="en-US" sz="3600" i="1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以下教你如何解釋聖經</a:t>
            </a:r>
            <a:r>
              <a:rPr lang="en-US" altLang="zh-TW" sz="3600" i="1" dirty="0">
                <a:solidFill>
                  <a:srgbClr val="00FF00"/>
                </a:solidFill>
                <a:ea typeface="華康儷中黑" panose="020B0509000000000000" pitchFamily="49" charset="-120"/>
                <a:cs typeface="華康中黑體" panose="020B0509000000000000" pitchFamily="49" charset="-120"/>
              </a:rPr>
              <a:t>)</a:t>
            </a:r>
            <a:endParaRPr lang="zh-TW" altLang="en-US" sz="3600" i="1" dirty="0">
              <a:solidFill>
                <a:srgbClr val="00FF00"/>
              </a:solidFill>
              <a:ea typeface="華康粗黑體" panose="020B07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6628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BF635259-E93E-43D7-B4DB-C142E3A31D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zh-HK" altLang="en-US" dirty="0"/>
          </a:p>
        </p:txBody>
      </p:sp>
      <p:pic>
        <p:nvPicPr>
          <p:cNvPr id="41987" name="Picture 2" descr="C:\Users\luke\Desktop\以色列人宇宙觀圖.jpg">
            <a:extLst>
              <a:ext uri="{FF2B5EF4-FFF2-40B4-BE49-F238E27FC236}">
                <a16:creationId xmlns:a16="http://schemas.microsoft.com/office/drawing/2014/main" id="{B897CCA9-E15F-430B-87E9-0F65B19EB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文字方塊 1">
            <a:extLst>
              <a:ext uri="{FF2B5EF4-FFF2-40B4-BE49-F238E27FC236}">
                <a16:creationId xmlns:a16="http://schemas.microsoft.com/office/drawing/2014/main" id="{3DB353E3-C879-49D3-BCAD-208287EF4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1486" y="404813"/>
            <a:ext cx="738664" cy="44640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dirty="0">
                <a:solidFill>
                  <a:srgbClr val="C000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請找出這圖的</a:t>
            </a:r>
            <a:r>
              <a:rPr kumimoji="0" lang="zh-TW" altLang="en-US" sz="3600" dirty="0">
                <a:solidFill>
                  <a:srgbClr val="C000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九大錯處</a:t>
            </a:r>
            <a:endParaRPr kumimoji="0" lang="zh-HK" altLang="en-US" sz="3600" dirty="0">
              <a:solidFill>
                <a:srgbClr val="C00000"/>
              </a:solidFill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</p:txBody>
      </p:sp>
      <p:sp>
        <p:nvSpPr>
          <p:cNvPr id="41989" name="文字方塊 1">
            <a:extLst>
              <a:ext uri="{FF2B5EF4-FFF2-40B4-BE49-F238E27FC236}">
                <a16:creationId xmlns:a16="http://schemas.microsoft.com/office/drawing/2014/main" id="{E3CC462A-D3BF-450A-83F1-EECD4A382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22" y="404813"/>
            <a:ext cx="615553" cy="56880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latin typeface="華康儷中黑" panose="020B0509000000000000" pitchFamily="49" charset="-120"/>
                <a:ea typeface="華康儷中黑" panose="020B0509000000000000" pitchFamily="49" charset="-120"/>
                <a:cs typeface="華康黑體-GB5" panose="020B0509000000000000" pitchFamily="49" charset="-120"/>
              </a:rPr>
              <a:t>此圖來自思高版聖經創世紀第一章</a:t>
            </a:r>
            <a:endParaRPr lang="zh-HK" altLang="en-US" sz="2800" dirty="0">
              <a:latin typeface="華康儷中黑" panose="020B0509000000000000" pitchFamily="49" charset="-120"/>
              <a:ea typeface="華康儷中黑" panose="020B0509000000000000" pitchFamily="49" charset="-120"/>
              <a:cs typeface="華康黑體-GB5" panose="020B0509000000000000" pitchFamily="49" charset="-12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B1017872-E24D-40BC-ABD2-0BFFD7101F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zh-HK" altLang="en-US" dirty="0"/>
          </a:p>
        </p:txBody>
      </p:sp>
      <p:pic>
        <p:nvPicPr>
          <p:cNvPr id="43011" name="Picture 2" descr="C:\Users\luke\Desktop\以色列人宇宙觀圖2.jpg">
            <a:extLst>
              <a:ext uri="{FF2B5EF4-FFF2-40B4-BE49-F238E27FC236}">
                <a16:creationId xmlns:a16="http://schemas.microsoft.com/office/drawing/2014/main" id="{8236C17B-C027-4E62-BA02-4F879A4AC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277C41BC-B427-4A60-ACFE-05C4E58BA141}"/>
              </a:ext>
            </a:extLst>
          </p:cNvPr>
          <p:cNvSpPr/>
          <p:nvPr/>
        </p:nvSpPr>
        <p:spPr>
          <a:xfrm>
            <a:off x="1908175" y="28575"/>
            <a:ext cx="5040313" cy="3317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HK" altLang="en-US">
              <a:solidFill>
                <a:prstClr val="white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F4FE6E-B355-48FD-8A44-8199D0C43393}"/>
              </a:ext>
            </a:extLst>
          </p:cNvPr>
          <p:cNvSpPr/>
          <p:nvPr/>
        </p:nvSpPr>
        <p:spPr>
          <a:xfrm>
            <a:off x="3735388" y="1081088"/>
            <a:ext cx="1728787" cy="431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HK" altLang="en-US">
              <a:solidFill>
                <a:prstClr val="white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118BF68-6EE5-425C-8875-3F5BC955DC2B}"/>
              </a:ext>
            </a:extLst>
          </p:cNvPr>
          <p:cNvSpPr/>
          <p:nvPr/>
        </p:nvSpPr>
        <p:spPr>
          <a:xfrm>
            <a:off x="6156325" y="781050"/>
            <a:ext cx="576263" cy="431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HK" altLang="en-US">
              <a:solidFill>
                <a:srgbClr val="0000FF"/>
              </a:solidFill>
            </a:endParaRPr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473D1B5A-6A23-478A-8DDE-EE89E41533EB}"/>
              </a:ext>
            </a:extLst>
          </p:cNvPr>
          <p:cNvSpPr/>
          <p:nvPr/>
        </p:nvSpPr>
        <p:spPr>
          <a:xfrm>
            <a:off x="7169150" y="2193925"/>
            <a:ext cx="774700" cy="6477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HK" altLang="en-US">
              <a:solidFill>
                <a:prstClr val="white"/>
              </a:solidFill>
            </a:endParaRPr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3DC3D55B-468A-4C1B-8C87-41D68CEE188E}"/>
              </a:ext>
            </a:extLst>
          </p:cNvPr>
          <p:cNvSpPr/>
          <p:nvPr/>
        </p:nvSpPr>
        <p:spPr>
          <a:xfrm>
            <a:off x="1908175" y="1744663"/>
            <a:ext cx="4176713" cy="6477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HK" altLang="en-US">
              <a:solidFill>
                <a:prstClr val="white"/>
              </a:solidFill>
            </a:endParaRPr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85C87F36-4A1B-46CD-9AB6-311606FDFCE1}"/>
              </a:ext>
            </a:extLst>
          </p:cNvPr>
          <p:cNvSpPr/>
          <p:nvPr/>
        </p:nvSpPr>
        <p:spPr>
          <a:xfrm>
            <a:off x="1189038" y="3025775"/>
            <a:ext cx="774700" cy="1108075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HK" altLang="en-US">
              <a:solidFill>
                <a:prstClr val="white"/>
              </a:solidFill>
            </a:endParaRPr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D3149448-809B-4D72-86DB-693ECFC1FE3D}"/>
              </a:ext>
            </a:extLst>
          </p:cNvPr>
          <p:cNvSpPr/>
          <p:nvPr/>
        </p:nvSpPr>
        <p:spPr>
          <a:xfrm>
            <a:off x="384175" y="6107113"/>
            <a:ext cx="774700" cy="647700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HK" altLang="en-US">
              <a:solidFill>
                <a:prstClr val="white"/>
              </a:solidFill>
            </a:endParaRPr>
          </a:p>
        </p:txBody>
      </p:sp>
      <p:sp>
        <p:nvSpPr>
          <p:cNvPr id="12" name="橢圓 11">
            <a:extLst>
              <a:ext uri="{FF2B5EF4-FFF2-40B4-BE49-F238E27FC236}">
                <a16:creationId xmlns:a16="http://schemas.microsoft.com/office/drawing/2014/main" id="{785C6033-08A1-464D-8D0E-73923758FE36}"/>
              </a:ext>
            </a:extLst>
          </p:cNvPr>
          <p:cNvSpPr/>
          <p:nvPr/>
        </p:nvSpPr>
        <p:spPr>
          <a:xfrm>
            <a:off x="7900988" y="6021388"/>
            <a:ext cx="774700" cy="647700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HK" altLang="en-US">
              <a:solidFill>
                <a:prstClr val="white"/>
              </a:solidFill>
            </a:endParaRPr>
          </a:p>
        </p:txBody>
      </p:sp>
      <p:sp>
        <p:nvSpPr>
          <p:cNvPr id="9" name="圓角矩形 8">
            <a:extLst>
              <a:ext uri="{FF2B5EF4-FFF2-40B4-BE49-F238E27FC236}">
                <a16:creationId xmlns:a16="http://schemas.microsoft.com/office/drawing/2014/main" id="{ACFDBBD1-DB18-4654-9E66-A8FCC3192272}"/>
              </a:ext>
            </a:extLst>
          </p:cNvPr>
          <p:cNvSpPr/>
          <p:nvPr/>
        </p:nvSpPr>
        <p:spPr>
          <a:xfrm>
            <a:off x="3132138" y="5084763"/>
            <a:ext cx="2808287" cy="720725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HK" altLang="en-US">
              <a:solidFill>
                <a:prstClr val="white"/>
              </a:solidFill>
            </a:endParaRPr>
          </a:p>
        </p:txBody>
      </p:sp>
      <p:sp>
        <p:nvSpPr>
          <p:cNvPr id="14" name="圓角矩形 13">
            <a:extLst>
              <a:ext uri="{FF2B5EF4-FFF2-40B4-BE49-F238E27FC236}">
                <a16:creationId xmlns:a16="http://schemas.microsoft.com/office/drawing/2014/main" id="{E9C4D789-90BE-4A9D-9ACC-AFD01B7039BD}"/>
              </a:ext>
            </a:extLst>
          </p:cNvPr>
          <p:cNvSpPr/>
          <p:nvPr/>
        </p:nvSpPr>
        <p:spPr>
          <a:xfrm>
            <a:off x="2916238" y="6092825"/>
            <a:ext cx="3492500" cy="649288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HK" altLang="en-US">
              <a:solidFill>
                <a:prstClr val="white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FEF8ED8-3455-4D06-ACF6-E5B05691E8D8}"/>
              </a:ext>
            </a:extLst>
          </p:cNvPr>
          <p:cNvSpPr/>
          <p:nvPr/>
        </p:nvSpPr>
        <p:spPr>
          <a:xfrm>
            <a:off x="2168525" y="865188"/>
            <a:ext cx="649288" cy="431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HK" altLang="en-US">
              <a:solidFill>
                <a:srgbClr val="0000FF"/>
              </a:solidFill>
            </a:endParaRPr>
          </a:p>
        </p:txBody>
      </p: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A03C7656-003F-4A43-B4C4-927936AB8E38}"/>
              </a:ext>
            </a:extLst>
          </p:cNvPr>
          <p:cNvCxnSpPr/>
          <p:nvPr/>
        </p:nvCxnSpPr>
        <p:spPr>
          <a:xfrm flipV="1">
            <a:off x="2817813" y="692150"/>
            <a:ext cx="760412" cy="21590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4C0D33EE-A06C-4E84-AE99-9BC5780121D8}"/>
              </a:ext>
            </a:extLst>
          </p:cNvPr>
          <p:cNvCxnSpPr/>
          <p:nvPr/>
        </p:nvCxnSpPr>
        <p:spPr>
          <a:xfrm>
            <a:off x="3967163" y="620713"/>
            <a:ext cx="108108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67ECCFDE-A487-4C37-95BF-B1029AD7EA56}"/>
              </a:ext>
            </a:extLst>
          </p:cNvPr>
          <p:cNvCxnSpPr/>
          <p:nvPr/>
        </p:nvCxnSpPr>
        <p:spPr>
          <a:xfrm>
            <a:off x="5364163" y="620713"/>
            <a:ext cx="720725" cy="179387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9" grpId="0" animBg="1"/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CE066364-7F33-412C-AAE9-93DC1F78A5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zh-HK" altLang="en-US" dirty="0"/>
          </a:p>
        </p:txBody>
      </p:sp>
      <p:pic>
        <p:nvPicPr>
          <p:cNvPr id="44035" name="Picture 2" descr="C:\Users\luke\Desktop\以色列人宇宙觀圖2.jpg">
            <a:extLst>
              <a:ext uri="{FF2B5EF4-FFF2-40B4-BE49-F238E27FC236}">
                <a16:creationId xmlns:a16="http://schemas.microsoft.com/office/drawing/2014/main" id="{B04DF05E-03B8-471E-A473-4F81D89CC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6858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600CC363-F7AA-49FE-BD71-6C7FB35B1DCD}"/>
              </a:ext>
            </a:extLst>
          </p:cNvPr>
          <p:cNvSpPr/>
          <p:nvPr/>
        </p:nvSpPr>
        <p:spPr>
          <a:xfrm>
            <a:off x="1908175" y="28575"/>
            <a:ext cx="5040313" cy="3317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0F76DCD-449F-42AB-BACD-75F3C464BC6F}"/>
              </a:ext>
            </a:extLst>
          </p:cNvPr>
          <p:cNvSpPr/>
          <p:nvPr/>
        </p:nvSpPr>
        <p:spPr>
          <a:xfrm>
            <a:off x="3735388" y="1081088"/>
            <a:ext cx="1728787" cy="431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A51E38E-D6B2-410B-BC7C-CAB687AD3CB4}"/>
              </a:ext>
            </a:extLst>
          </p:cNvPr>
          <p:cNvSpPr/>
          <p:nvPr/>
        </p:nvSpPr>
        <p:spPr>
          <a:xfrm>
            <a:off x="6156325" y="781050"/>
            <a:ext cx="576263" cy="431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4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ECC47A57-CC95-4F72-82D6-0B137B64F10C}"/>
              </a:ext>
            </a:extLst>
          </p:cNvPr>
          <p:cNvSpPr/>
          <p:nvPr/>
        </p:nvSpPr>
        <p:spPr>
          <a:xfrm>
            <a:off x="7169150" y="2193925"/>
            <a:ext cx="774700" cy="6477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5AE73A2A-F3A7-4517-95EE-28A4E968EFC9}"/>
              </a:ext>
            </a:extLst>
          </p:cNvPr>
          <p:cNvSpPr/>
          <p:nvPr/>
        </p:nvSpPr>
        <p:spPr>
          <a:xfrm>
            <a:off x="1908175" y="1744663"/>
            <a:ext cx="4176713" cy="6477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F4C3BFDE-A7A6-4FD3-94A2-86D48B96C969}"/>
              </a:ext>
            </a:extLst>
          </p:cNvPr>
          <p:cNvSpPr/>
          <p:nvPr/>
        </p:nvSpPr>
        <p:spPr>
          <a:xfrm>
            <a:off x="1189038" y="3025775"/>
            <a:ext cx="774700" cy="1108075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69BE0BB5-3D36-439B-94B2-FBDEDEA19FC7}"/>
              </a:ext>
            </a:extLst>
          </p:cNvPr>
          <p:cNvSpPr/>
          <p:nvPr/>
        </p:nvSpPr>
        <p:spPr>
          <a:xfrm>
            <a:off x="384175" y="6107113"/>
            <a:ext cx="774700" cy="647700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2" name="橢圓 11">
            <a:extLst>
              <a:ext uri="{FF2B5EF4-FFF2-40B4-BE49-F238E27FC236}">
                <a16:creationId xmlns:a16="http://schemas.microsoft.com/office/drawing/2014/main" id="{E697913D-120D-41FE-85BC-744EAC7368CB}"/>
              </a:ext>
            </a:extLst>
          </p:cNvPr>
          <p:cNvSpPr/>
          <p:nvPr/>
        </p:nvSpPr>
        <p:spPr>
          <a:xfrm>
            <a:off x="7900988" y="6021388"/>
            <a:ext cx="774700" cy="647700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圓角矩形 8">
            <a:extLst>
              <a:ext uri="{FF2B5EF4-FFF2-40B4-BE49-F238E27FC236}">
                <a16:creationId xmlns:a16="http://schemas.microsoft.com/office/drawing/2014/main" id="{027E2368-2816-415B-9426-64206DFD8BEB}"/>
              </a:ext>
            </a:extLst>
          </p:cNvPr>
          <p:cNvSpPr/>
          <p:nvPr/>
        </p:nvSpPr>
        <p:spPr>
          <a:xfrm>
            <a:off x="3132138" y="5084763"/>
            <a:ext cx="2808287" cy="720725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4" name="圓角矩形 13">
            <a:extLst>
              <a:ext uri="{FF2B5EF4-FFF2-40B4-BE49-F238E27FC236}">
                <a16:creationId xmlns:a16="http://schemas.microsoft.com/office/drawing/2014/main" id="{933BC216-8B35-42A3-A6BA-2AD600C616EB}"/>
              </a:ext>
            </a:extLst>
          </p:cNvPr>
          <p:cNvSpPr/>
          <p:nvPr/>
        </p:nvSpPr>
        <p:spPr>
          <a:xfrm>
            <a:off x="2916238" y="6092825"/>
            <a:ext cx="3492500" cy="649288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418D09B-1EB3-47EB-B423-8F1074F8B214}"/>
              </a:ext>
            </a:extLst>
          </p:cNvPr>
          <p:cNvSpPr/>
          <p:nvPr/>
        </p:nvSpPr>
        <p:spPr>
          <a:xfrm>
            <a:off x="2168525" y="865188"/>
            <a:ext cx="649288" cy="431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4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9C5B1332-763E-444E-8EDB-3B3EF75F9381}"/>
              </a:ext>
            </a:extLst>
          </p:cNvPr>
          <p:cNvCxnSpPr/>
          <p:nvPr/>
        </p:nvCxnSpPr>
        <p:spPr>
          <a:xfrm flipV="1">
            <a:off x="2817813" y="692150"/>
            <a:ext cx="760412" cy="21590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F8070907-D32C-4F9F-99BE-56F1054D30AB}"/>
              </a:ext>
            </a:extLst>
          </p:cNvPr>
          <p:cNvCxnSpPr/>
          <p:nvPr/>
        </p:nvCxnSpPr>
        <p:spPr>
          <a:xfrm>
            <a:off x="3967163" y="620713"/>
            <a:ext cx="108108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CDB44880-AEF6-4C87-8A7B-5D9DBE756612}"/>
              </a:ext>
            </a:extLst>
          </p:cNvPr>
          <p:cNvCxnSpPr/>
          <p:nvPr/>
        </p:nvCxnSpPr>
        <p:spPr>
          <a:xfrm>
            <a:off x="5364163" y="620713"/>
            <a:ext cx="720725" cy="179387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50" name="文字方塊 1">
            <a:extLst>
              <a:ext uri="{FF2B5EF4-FFF2-40B4-BE49-F238E27FC236}">
                <a16:creationId xmlns:a16="http://schemas.microsoft.com/office/drawing/2014/main" id="{892ABBDC-A0FC-4C8D-AD1A-64A546C20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1" y="2767013"/>
            <a:ext cx="5689301" cy="255454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1.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天堂不在天上 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2.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穹蒼不是固體</a:t>
            </a:r>
            <a:r>
              <a:rPr kumimoji="1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:</a:t>
            </a:r>
            <a:r>
              <a:rPr kumimoji="1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空</a:t>
            </a:r>
            <a:r>
              <a:rPr kumimoji="1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 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3.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沒有天上的水 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4.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下雨不是開水閘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 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5.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地球不先于太陽 </a:t>
            </a:r>
            <a:endParaRPr kumimoji="1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華康儷中黑" panose="020B0509000000000000" pitchFamily="49" charset="-120"/>
              <a:cs typeface="華康黑體-GB5" panose="020B0509000000000000" pitchFamily="49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6.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沒有天柱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 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7.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沒有地柱 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8.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地心不是深淵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 9.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陰府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/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地獄不在地下</a:t>
            </a:r>
            <a:endParaRPr kumimoji="1" lang="zh-HK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Arial"/>
              <a:ea typeface="華康儷中黑" panose="020B0509000000000000" pitchFamily="49" charset="-120"/>
              <a:cs typeface="華康黑體-GB5" panose="020B0509000000000000" pitchFamily="49" charset="-120"/>
            </a:endParaRPr>
          </a:p>
        </p:txBody>
      </p:sp>
      <p:sp>
        <p:nvSpPr>
          <p:cNvPr id="20" name="文字方塊 3">
            <a:extLst>
              <a:ext uri="{FF2B5EF4-FFF2-40B4-BE49-F238E27FC236}">
                <a16:creationId xmlns:a16="http://schemas.microsoft.com/office/drawing/2014/main" id="{7CCDE701-5326-4808-B8F1-EF29D5505F3F}"/>
              </a:ext>
            </a:extLst>
          </p:cNvPr>
          <p:cNvSpPr txBox="1">
            <a:spLocks noChangeArrowheads="1"/>
          </p:cNvSpPr>
          <p:nvPr/>
        </p:nvSpPr>
        <p:spPr bwMode="auto">
          <a:xfrm rot="20422456">
            <a:off x="6674381" y="981010"/>
            <a:ext cx="2289175" cy="83026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華康儷中黑" panose="020B0509000000000000" pitchFamily="49" charset="-120"/>
                <a:ea typeface="華康儷中黑" panose="020B0509000000000000" pitchFamily="49" charset="-120"/>
                <a:cs typeface="華康黑體-GB5" panose="020B0509000000000000" pitchFamily="49" charset="-120"/>
              </a:rPr>
              <a:t>聖經有</a:t>
            </a:r>
            <a:r>
              <a:rPr kumimoji="1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華康儷中黑" panose="020B0509000000000000" pitchFamily="49" charset="-120"/>
                <a:ea typeface="華康儷中黑" panose="020B0509000000000000" pitchFamily="49" charset="-120"/>
                <a:cs typeface="華康黑體-GB5" panose="020B0509000000000000" pitchFamily="49" charset="-120"/>
              </a:rPr>
              <a:t>錯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華康儷中黑" panose="020B0509000000000000" pitchFamily="49" charset="-120"/>
                <a:ea typeface="華康儷中黑" panose="020B0509000000000000" pitchFamily="49" charset="-120"/>
                <a:cs typeface="華康黑體-GB5" panose="020B0509000000000000" pitchFamily="49" charset="-120"/>
              </a:rPr>
              <a:t>？</a:t>
            </a:r>
            <a:endParaRPr kumimoji="1" lang="zh-HK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華康儷中黑" panose="020B0509000000000000" pitchFamily="49" charset="-120"/>
              <a:ea typeface="華康儷中黑" panose="020B0509000000000000" pitchFamily="49" charset="-120"/>
              <a:cs typeface="華康黑體-GB5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1043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20549C92-C03C-45EB-9C5E-E67464760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zh-HK" altLang="en-US" dirty="0"/>
          </a:p>
        </p:txBody>
      </p:sp>
      <p:pic>
        <p:nvPicPr>
          <p:cNvPr id="45059" name="Picture 2" descr="C:\Users\luke\Desktop\以色列人宇宙觀圖2.jpg">
            <a:extLst>
              <a:ext uri="{FF2B5EF4-FFF2-40B4-BE49-F238E27FC236}">
                <a16:creationId xmlns:a16="http://schemas.microsoft.com/office/drawing/2014/main" id="{35B47D21-9C73-4236-B2B0-55880B279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FE4F3AD-0670-4C5E-A310-5609FE60B02C}"/>
              </a:ext>
            </a:extLst>
          </p:cNvPr>
          <p:cNvSpPr/>
          <p:nvPr/>
        </p:nvSpPr>
        <p:spPr>
          <a:xfrm>
            <a:off x="1908175" y="28575"/>
            <a:ext cx="5040313" cy="3317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HK" altLang="en-US">
              <a:solidFill>
                <a:prstClr val="white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61E4165-958F-456B-BBD4-3A16D93137CC}"/>
              </a:ext>
            </a:extLst>
          </p:cNvPr>
          <p:cNvSpPr/>
          <p:nvPr/>
        </p:nvSpPr>
        <p:spPr>
          <a:xfrm>
            <a:off x="3735388" y="1081088"/>
            <a:ext cx="1728787" cy="431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HK" altLang="en-US">
              <a:solidFill>
                <a:prstClr val="white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214B654-6301-4CE7-92EB-C0C7927073E9}"/>
              </a:ext>
            </a:extLst>
          </p:cNvPr>
          <p:cNvSpPr/>
          <p:nvPr/>
        </p:nvSpPr>
        <p:spPr>
          <a:xfrm>
            <a:off x="6156325" y="781050"/>
            <a:ext cx="576263" cy="431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HK" altLang="en-US">
              <a:solidFill>
                <a:srgbClr val="0000FF"/>
              </a:solidFill>
            </a:endParaRPr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B8B5B8DD-CB88-48E9-8577-C398C02E5947}"/>
              </a:ext>
            </a:extLst>
          </p:cNvPr>
          <p:cNvSpPr/>
          <p:nvPr/>
        </p:nvSpPr>
        <p:spPr>
          <a:xfrm>
            <a:off x="7169150" y="2193925"/>
            <a:ext cx="774700" cy="6477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HK" altLang="en-US">
              <a:solidFill>
                <a:prstClr val="white"/>
              </a:solidFill>
            </a:endParaRPr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943A71B9-C8F9-4223-A033-7D954A98D2CC}"/>
              </a:ext>
            </a:extLst>
          </p:cNvPr>
          <p:cNvSpPr/>
          <p:nvPr/>
        </p:nvSpPr>
        <p:spPr>
          <a:xfrm>
            <a:off x="1908175" y="1744663"/>
            <a:ext cx="4176713" cy="6477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HK" altLang="en-US">
              <a:solidFill>
                <a:prstClr val="white"/>
              </a:solidFill>
            </a:endParaRPr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E4BDA8AC-B60F-4D0E-9849-CC9CB4E8F412}"/>
              </a:ext>
            </a:extLst>
          </p:cNvPr>
          <p:cNvSpPr/>
          <p:nvPr/>
        </p:nvSpPr>
        <p:spPr>
          <a:xfrm>
            <a:off x="1189038" y="3025775"/>
            <a:ext cx="774700" cy="1108075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HK" altLang="en-US">
              <a:solidFill>
                <a:prstClr val="white"/>
              </a:solidFill>
            </a:endParaRPr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ABA4CE4E-8D2E-4D48-ACF8-B215254D882A}"/>
              </a:ext>
            </a:extLst>
          </p:cNvPr>
          <p:cNvSpPr/>
          <p:nvPr/>
        </p:nvSpPr>
        <p:spPr>
          <a:xfrm>
            <a:off x="384175" y="6107113"/>
            <a:ext cx="774700" cy="647700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HK" altLang="en-US">
              <a:solidFill>
                <a:prstClr val="white"/>
              </a:solidFill>
            </a:endParaRPr>
          </a:p>
        </p:txBody>
      </p:sp>
      <p:sp>
        <p:nvSpPr>
          <p:cNvPr id="12" name="橢圓 11">
            <a:extLst>
              <a:ext uri="{FF2B5EF4-FFF2-40B4-BE49-F238E27FC236}">
                <a16:creationId xmlns:a16="http://schemas.microsoft.com/office/drawing/2014/main" id="{73F535C1-412F-459A-9F83-0B3C2A4F6B00}"/>
              </a:ext>
            </a:extLst>
          </p:cNvPr>
          <p:cNvSpPr/>
          <p:nvPr/>
        </p:nvSpPr>
        <p:spPr>
          <a:xfrm>
            <a:off x="7900988" y="6021388"/>
            <a:ext cx="774700" cy="647700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HK" altLang="en-US">
              <a:solidFill>
                <a:prstClr val="white"/>
              </a:solidFill>
            </a:endParaRPr>
          </a:p>
        </p:txBody>
      </p:sp>
      <p:sp>
        <p:nvSpPr>
          <p:cNvPr id="9" name="圓角矩形 8">
            <a:extLst>
              <a:ext uri="{FF2B5EF4-FFF2-40B4-BE49-F238E27FC236}">
                <a16:creationId xmlns:a16="http://schemas.microsoft.com/office/drawing/2014/main" id="{5C262D10-CFC8-4FF9-BE6F-B0DAE97CC350}"/>
              </a:ext>
            </a:extLst>
          </p:cNvPr>
          <p:cNvSpPr/>
          <p:nvPr/>
        </p:nvSpPr>
        <p:spPr>
          <a:xfrm>
            <a:off x="3132138" y="5084763"/>
            <a:ext cx="2808287" cy="720725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HK" altLang="en-US">
              <a:solidFill>
                <a:prstClr val="white"/>
              </a:solidFill>
            </a:endParaRPr>
          </a:p>
        </p:txBody>
      </p:sp>
      <p:sp>
        <p:nvSpPr>
          <p:cNvPr id="14" name="圓角矩形 13">
            <a:extLst>
              <a:ext uri="{FF2B5EF4-FFF2-40B4-BE49-F238E27FC236}">
                <a16:creationId xmlns:a16="http://schemas.microsoft.com/office/drawing/2014/main" id="{5CD0E5AB-6C09-4AF3-9108-387658520F7A}"/>
              </a:ext>
            </a:extLst>
          </p:cNvPr>
          <p:cNvSpPr/>
          <p:nvPr/>
        </p:nvSpPr>
        <p:spPr>
          <a:xfrm>
            <a:off x="2916238" y="6092825"/>
            <a:ext cx="3492500" cy="649288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HK" altLang="en-US">
              <a:solidFill>
                <a:prstClr val="white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A2E9BC9-DA8E-4FA6-9CBE-CBBCF3D72D1E}"/>
              </a:ext>
            </a:extLst>
          </p:cNvPr>
          <p:cNvSpPr/>
          <p:nvPr/>
        </p:nvSpPr>
        <p:spPr>
          <a:xfrm>
            <a:off x="2168525" y="865188"/>
            <a:ext cx="649288" cy="431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HK" altLang="en-US">
              <a:solidFill>
                <a:srgbClr val="0000FF"/>
              </a:solidFill>
            </a:endParaRPr>
          </a:p>
        </p:txBody>
      </p: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92BC8876-7C59-46B8-8FD2-29A72C870601}"/>
              </a:ext>
            </a:extLst>
          </p:cNvPr>
          <p:cNvCxnSpPr/>
          <p:nvPr/>
        </p:nvCxnSpPr>
        <p:spPr>
          <a:xfrm flipV="1">
            <a:off x="2817813" y="692150"/>
            <a:ext cx="760412" cy="21590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B1E31C72-8CEA-4F05-A9E7-CE4A5EC8895D}"/>
              </a:ext>
            </a:extLst>
          </p:cNvPr>
          <p:cNvCxnSpPr/>
          <p:nvPr/>
        </p:nvCxnSpPr>
        <p:spPr>
          <a:xfrm>
            <a:off x="3967163" y="620713"/>
            <a:ext cx="108108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E9748492-EAF9-4278-ADD2-C87AC5B118F7}"/>
              </a:ext>
            </a:extLst>
          </p:cNvPr>
          <p:cNvCxnSpPr/>
          <p:nvPr/>
        </p:nvCxnSpPr>
        <p:spPr>
          <a:xfrm>
            <a:off x="5364163" y="620713"/>
            <a:ext cx="720725" cy="179387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46" name="文字方塊 1">
            <a:extLst>
              <a:ext uri="{FF2B5EF4-FFF2-40B4-BE49-F238E27FC236}">
                <a16:creationId xmlns:a16="http://schemas.microsoft.com/office/drawing/2014/main" id="{F71BB671-4883-450B-88BD-DB7B8C8D4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354013"/>
            <a:ext cx="8653463" cy="5466625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lnSpc>
                <a:spcPts val="4200"/>
              </a:lnSpc>
              <a:spcBef>
                <a:spcPct val="0"/>
              </a:spcBef>
              <a:buFontTx/>
              <a:buNone/>
            </a:pPr>
            <a:r>
              <a:rPr lang="zh-TW" altLang="en-US" sz="3600" dirty="0">
                <a:solidFill>
                  <a:srgbClr val="9900CC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聖經沒有錯</a:t>
            </a:r>
            <a:r>
              <a:rPr lang="en-US" altLang="zh-TW" dirty="0">
                <a:solidFill>
                  <a:srgbClr val="0000FF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,</a:t>
            </a:r>
            <a:r>
              <a:rPr lang="zh-TW" altLang="en-US" dirty="0">
                <a:solidFill>
                  <a:srgbClr val="0000FF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但它不是科學</a:t>
            </a:r>
            <a:r>
              <a:rPr lang="en-US" altLang="zh-TW" dirty="0">
                <a:solidFill>
                  <a:srgbClr val="0000FF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/</a:t>
            </a:r>
            <a:r>
              <a:rPr lang="zh-TW" altLang="en-US" dirty="0">
                <a:solidFill>
                  <a:srgbClr val="0000FF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歷史</a:t>
            </a:r>
            <a:r>
              <a:rPr lang="en-US" altLang="zh-TW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  <a:sym typeface="Wingdings" panose="05000000000000000000" pitchFamily="2" charset="2"/>
              </a:rPr>
              <a:t></a:t>
            </a:r>
            <a:r>
              <a:rPr lang="zh-TW" altLang="en-US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  <a:sym typeface="Wingdings" panose="05000000000000000000" pitchFamily="2" charset="2"/>
              </a:rPr>
              <a:t>是上主的話</a:t>
            </a:r>
            <a:r>
              <a:rPr lang="en-US" altLang="zh-TW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  <a:sym typeface="Wingdings" panose="05000000000000000000" pitchFamily="2" charset="2"/>
              </a:rPr>
              <a:t>,</a:t>
            </a:r>
          </a:p>
          <a:p>
            <a:pPr eaLnBrk="1" hangingPunct="1">
              <a:lnSpc>
                <a:spcPts val="4200"/>
              </a:lnSpc>
              <a:spcBef>
                <a:spcPct val="0"/>
              </a:spcBef>
              <a:spcAft>
                <a:spcPts val="200"/>
              </a:spcAft>
              <a:buFontTx/>
              <a:buNone/>
            </a:pPr>
            <a:r>
              <a:rPr lang="zh-TW" altLang="en-US" sz="2800" dirty="0">
                <a:solidFill>
                  <a:srgbClr val="0000FF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  <a:sym typeface="Wingdings" panose="05000000000000000000" pitchFamily="2" charset="2"/>
              </a:rPr>
              <a:t>它要求</a:t>
            </a:r>
            <a:r>
              <a:rPr lang="en-US" altLang="zh-TW" sz="2800" dirty="0">
                <a:solidFill>
                  <a:srgbClr val="0000FF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  <a:sym typeface="Wingdings" panose="05000000000000000000" pitchFamily="2" charset="2"/>
              </a:rPr>
              <a:t>:</a:t>
            </a:r>
            <a:r>
              <a:rPr lang="zh-TW" altLang="en-US" sz="2800" dirty="0">
                <a:solidFill>
                  <a:srgbClr val="0000FF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專心</a:t>
            </a:r>
            <a:r>
              <a:rPr lang="zh-TW" altLang="en-US" dirty="0">
                <a:solidFill>
                  <a:srgbClr val="0000FF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聆聽</a:t>
            </a:r>
            <a:r>
              <a:rPr lang="en-US" altLang="zh-TW" sz="2400" dirty="0">
                <a:solidFill>
                  <a:srgbClr val="0000FF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,</a:t>
            </a:r>
            <a:r>
              <a:rPr lang="zh-TW" altLang="en-US" sz="2400" dirty="0">
                <a:solidFill>
                  <a:srgbClr val="0000FF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無條件</a:t>
            </a:r>
            <a:r>
              <a:rPr lang="zh-TW" altLang="en-US" dirty="0">
                <a:solidFill>
                  <a:srgbClr val="0000FF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接受</a:t>
            </a:r>
            <a:r>
              <a:rPr lang="en-US" altLang="zh-TW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  <a:sym typeface="Wingdings" panose="05000000000000000000" pitchFamily="2" charset="2"/>
              </a:rPr>
              <a:t></a:t>
            </a:r>
            <a:r>
              <a:rPr lang="zh-TW" altLang="en-US" sz="3600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悔改</a:t>
            </a:r>
            <a:r>
              <a:rPr lang="en-US" altLang="zh-TW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,</a:t>
            </a:r>
            <a:r>
              <a:rPr lang="zh-TW" altLang="en-US" sz="4000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新生命</a:t>
            </a:r>
            <a:endParaRPr lang="en-US" altLang="zh-TW" dirty="0">
              <a:solidFill>
                <a:srgbClr val="FF0000"/>
              </a:solidFill>
              <a:latin typeface="+mn-lt"/>
              <a:ea typeface="華康儷中黑" panose="020B0509000000000000" pitchFamily="49" charset="-120"/>
              <a:cs typeface="華康黑體-GB5" panose="020B0509000000000000" pitchFamily="49" charset="-120"/>
            </a:endParaRPr>
          </a:p>
          <a:p>
            <a:pPr eaLnBrk="1" hangingPunct="1">
              <a:lnSpc>
                <a:spcPts val="4200"/>
              </a:lnSpc>
              <a:spcBef>
                <a:spcPct val="0"/>
              </a:spcBef>
              <a:buFontTx/>
              <a:buNone/>
            </a:pPr>
            <a:r>
              <a:rPr lang="en-US" altLang="zh-TW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1.</a:t>
            </a:r>
            <a:r>
              <a:rPr lang="zh-TW" altLang="en-US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天主是大地主人</a:t>
            </a:r>
            <a:r>
              <a:rPr lang="en-US" altLang="zh-TW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,</a:t>
            </a:r>
            <a:r>
              <a:rPr lang="zh-TW" altLang="en-US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人只是</a:t>
            </a:r>
            <a:r>
              <a:rPr lang="zh-TW" altLang="en-US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管家</a:t>
            </a:r>
            <a:endParaRPr lang="en-US" altLang="zh-TW" dirty="0">
              <a:solidFill>
                <a:srgbClr val="FF0000"/>
              </a:solidFill>
              <a:latin typeface="+mn-lt"/>
              <a:ea typeface="華康儷中黑" panose="020B0509000000000000" pitchFamily="49" charset="-120"/>
              <a:cs typeface="華康黑體-GB5" panose="020B0509000000000000" pitchFamily="49" charset="-120"/>
            </a:endParaRPr>
          </a:p>
          <a:p>
            <a:pPr eaLnBrk="1" hangingPunct="1">
              <a:lnSpc>
                <a:spcPts val="4200"/>
              </a:lnSpc>
              <a:spcBef>
                <a:spcPct val="0"/>
              </a:spcBef>
              <a:buFontTx/>
              <a:buNone/>
            </a:pPr>
            <a:r>
              <a:rPr lang="en-US" altLang="zh-TW" dirty="0">
                <a:solidFill>
                  <a:srgbClr val="0000FF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2.</a:t>
            </a:r>
            <a:r>
              <a:rPr lang="zh-TW" altLang="en-US" dirty="0">
                <a:solidFill>
                  <a:srgbClr val="0000FF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要好好管理世界而不是霸佔</a:t>
            </a:r>
            <a:r>
              <a:rPr lang="en-US" altLang="zh-TW" sz="2800" dirty="0">
                <a:solidFill>
                  <a:srgbClr val="0000FF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(</a:t>
            </a:r>
            <a:r>
              <a:rPr lang="zh-TW" altLang="en-US" sz="2800" dirty="0">
                <a:solidFill>
                  <a:srgbClr val="0000FF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富人和富國的霸佔</a:t>
            </a:r>
            <a:r>
              <a:rPr lang="en-US" altLang="zh-TW" sz="2800" dirty="0">
                <a:solidFill>
                  <a:srgbClr val="0000FF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?)</a:t>
            </a:r>
            <a:endParaRPr lang="en-US" altLang="zh-TW" dirty="0">
              <a:solidFill>
                <a:srgbClr val="0000FF"/>
              </a:solidFill>
              <a:latin typeface="+mn-lt"/>
              <a:ea typeface="華康儷中黑" panose="020B0509000000000000" pitchFamily="49" charset="-120"/>
              <a:cs typeface="華康黑體-GB5" panose="020B0509000000000000" pitchFamily="49" charset="-120"/>
            </a:endParaRPr>
          </a:p>
          <a:p>
            <a:pPr eaLnBrk="1" hangingPunct="1">
              <a:lnSpc>
                <a:spcPts val="4200"/>
              </a:lnSpc>
              <a:spcBef>
                <a:spcPct val="0"/>
              </a:spcBef>
              <a:buFontTx/>
              <a:buNone/>
            </a:pPr>
            <a:r>
              <a:rPr lang="en-US" altLang="zh-TW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3.</a:t>
            </a:r>
            <a:r>
              <a:rPr lang="zh-TW" altLang="en-US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環保</a:t>
            </a:r>
            <a:r>
              <a:rPr lang="en-US" altLang="zh-TW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,</a:t>
            </a:r>
            <a:r>
              <a:rPr lang="zh-TW" altLang="en-US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不要弄髒上主的花園</a:t>
            </a:r>
            <a:r>
              <a:rPr lang="en-US" altLang="zh-TW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;</a:t>
            </a:r>
            <a:r>
              <a:rPr lang="zh-TW" altLang="en-US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對物有情</a:t>
            </a:r>
            <a:endParaRPr lang="en-US" altLang="zh-TW" dirty="0">
              <a:solidFill>
                <a:srgbClr val="660066"/>
              </a:solidFill>
              <a:latin typeface="+mn-lt"/>
              <a:ea typeface="華康儷中黑" panose="020B0509000000000000" pitchFamily="49" charset="-120"/>
              <a:cs typeface="華康黑體-GB5" panose="020B0509000000000000" pitchFamily="49" charset="-120"/>
            </a:endParaRPr>
          </a:p>
          <a:p>
            <a:pPr eaLnBrk="1" hangingPunct="1">
              <a:lnSpc>
                <a:spcPts val="4200"/>
              </a:lnSpc>
              <a:spcBef>
                <a:spcPct val="0"/>
              </a:spcBef>
              <a:buFontTx/>
              <a:buNone/>
            </a:pPr>
            <a:r>
              <a:rPr lang="en-US" altLang="zh-TW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4.</a:t>
            </a:r>
            <a:r>
              <a:rPr lang="zh-TW" altLang="en-US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善用大地財富</a:t>
            </a:r>
            <a:r>
              <a:rPr lang="en-US" altLang="zh-TW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:</a:t>
            </a:r>
            <a:r>
              <a:rPr lang="zh-TW" altLang="en-US" sz="2800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多收</a:t>
            </a:r>
            <a:r>
              <a:rPr lang="zh-TW" altLang="en-US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沒剩餘</a:t>
            </a:r>
            <a:r>
              <a:rPr lang="en-US" altLang="zh-TW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,</a:t>
            </a:r>
            <a:r>
              <a:rPr lang="zh-TW" altLang="en-US" sz="2800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少收</a:t>
            </a:r>
            <a:r>
              <a:rPr lang="zh-TW" altLang="en-US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沒不足</a:t>
            </a:r>
            <a:r>
              <a:rPr lang="en-US" altLang="zh-TW" sz="2000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(</a:t>
            </a:r>
            <a:r>
              <a:rPr lang="zh-TW" altLang="en-US" sz="2000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格後</a:t>
            </a:r>
            <a:r>
              <a:rPr lang="en-US" altLang="zh-TW" sz="2000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8:15)</a:t>
            </a:r>
            <a:endParaRPr lang="en-US" altLang="zh-TW" dirty="0">
              <a:solidFill>
                <a:srgbClr val="FF0000"/>
              </a:solidFill>
              <a:latin typeface="+mn-lt"/>
              <a:ea typeface="華康儷中黑" panose="020B0509000000000000" pitchFamily="49" charset="-120"/>
              <a:cs typeface="華康黑體-GB5" panose="020B0509000000000000" pitchFamily="49" charset="-120"/>
            </a:endParaRPr>
          </a:p>
          <a:p>
            <a:pPr eaLnBrk="1" hangingPunct="1">
              <a:lnSpc>
                <a:spcPts val="4200"/>
              </a:lnSpc>
              <a:spcBef>
                <a:spcPct val="0"/>
              </a:spcBef>
              <a:buFontTx/>
              <a:buNone/>
            </a:pPr>
            <a:r>
              <a:rPr lang="en-US" altLang="zh-TW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5.</a:t>
            </a:r>
            <a:r>
              <a:rPr lang="zh-TW" altLang="en-US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人是尊貴的</a:t>
            </a:r>
            <a:r>
              <a:rPr lang="en-US" altLang="zh-TW" sz="2800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(</a:t>
            </a:r>
            <a:r>
              <a:rPr lang="zh-TW" altLang="en-US" sz="2800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天主肖像</a:t>
            </a:r>
            <a:r>
              <a:rPr lang="en-US" altLang="zh-TW" sz="2800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,</a:t>
            </a:r>
            <a:r>
              <a:rPr lang="zh-TW" altLang="en-US" sz="2800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尊己尊人</a:t>
            </a:r>
            <a:r>
              <a:rPr lang="en-US" altLang="zh-TW" sz="2800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,</a:t>
            </a:r>
            <a:r>
              <a:rPr lang="zh-TW" altLang="en-US" sz="2800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不鄙視任何人</a:t>
            </a:r>
            <a:r>
              <a:rPr lang="en-US" altLang="zh-TW" sz="2800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)</a:t>
            </a:r>
          </a:p>
          <a:p>
            <a:pPr eaLnBrk="1" hangingPunct="1">
              <a:lnSpc>
                <a:spcPts val="4200"/>
              </a:lnSpc>
              <a:spcBef>
                <a:spcPct val="0"/>
              </a:spcBef>
              <a:buFontTx/>
              <a:buNone/>
            </a:pPr>
            <a:r>
              <a:rPr lang="en-US" altLang="zh-TW" dirty="0">
                <a:solidFill>
                  <a:srgbClr val="008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6.</a:t>
            </a:r>
            <a:r>
              <a:rPr lang="zh-TW" altLang="en-US" dirty="0">
                <a:solidFill>
                  <a:srgbClr val="008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卑賤的</a:t>
            </a:r>
            <a:r>
              <a:rPr lang="en-US" altLang="zh-TW" sz="2800" dirty="0">
                <a:solidFill>
                  <a:srgbClr val="008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(</a:t>
            </a:r>
            <a:r>
              <a:rPr lang="zh-TW" altLang="en-US" sz="2800" dirty="0">
                <a:solidFill>
                  <a:srgbClr val="008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泥土</a:t>
            </a:r>
            <a:r>
              <a:rPr lang="en-US" altLang="zh-TW" sz="2800" dirty="0">
                <a:solidFill>
                  <a:srgbClr val="008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,</a:t>
            </a:r>
            <a:r>
              <a:rPr lang="zh-TW" altLang="en-US" sz="2800" dirty="0">
                <a:solidFill>
                  <a:srgbClr val="008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謙卑</a:t>
            </a:r>
            <a:r>
              <a:rPr lang="en-US" altLang="zh-TW" sz="2800" dirty="0">
                <a:solidFill>
                  <a:srgbClr val="008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,</a:t>
            </a:r>
            <a:r>
              <a:rPr lang="zh-TW" altLang="en-US" sz="2800" dirty="0">
                <a:solidFill>
                  <a:srgbClr val="008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虛懷若谷</a:t>
            </a:r>
            <a:r>
              <a:rPr lang="en-US" altLang="zh-TW" sz="2800" dirty="0">
                <a:solidFill>
                  <a:srgbClr val="008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,</a:t>
            </a:r>
            <a:r>
              <a:rPr lang="zh-TW" altLang="en-US" sz="2800" dirty="0">
                <a:solidFill>
                  <a:srgbClr val="008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不敢自我中心</a:t>
            </a:r>
            <a:r>
              <a:rPr lang="en-US" altLang="zh-TW" sz="2800" dirty="0">
                <a:solidFill>
                  <a:srgbClr val="008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)</a:t>
            </a:r>
            <a:endParaRPr lang="en-US" altLang="zh-TW" dirty="0">
              <a:solidFill>
                <a:srgbClr val="008000"/>
              </a:solidFill>
              <a:latin typeface="+mn-lt"/>
              <a:ea typeface="華康儷中黑" panose="020B0509000000000000" pitchFamily="49" charset="-120"/>
              <a:cs typeface="華康黑體-GB5" panose="020B0509000000000000" pitchFamily="49" charset="-120"/>
            </a:endParaRPr>
          </a:p>
          <a:p>
            <a:pPr eaLnBrk="1" hangingPunct="1">
              <a:lnSpc>
                <a:spcPts val="4200"/>
              </a:lnSpc>
              <a:spcBef>
                <a:spcPct val="0"/>
              </a:spcBef>
              <a:buFontTx/>
              <a:buNone/>
            </a:pPr>
            <a:r>
              <a:rPr lang="en-US" altLang="zh-TW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7.</a:t>
            </a:r>
            <a:r>
              <a:rPr lang="zh-TW" altLang="en-US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有原祖父母</a:t>
            </a:r>
            <a:r>
              <a:rPr lang="en-US" altLang="zh-TW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/</a:t>
            </a:r>
            <a:r>
              <a:rPr lang="zh-TW" altLang="en-US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天主為父：天下一家</a:t>
            </a:r>
            <a:r>
              <a:rPr lang="en-US" altLang="zh-TW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/</a:t>
            </a:r>
            <a:r>
              <a:rPr lang="zh-TW" altLang="en-US" dirty="0">
                <a:solidFill>
                  <a:srgbClr val="660066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兄弟姊妹</a:t>
            </a:r>
            <a:endParaRPr lang="en-US" altLang="zh-TW" dirty="0">
              <a:solidFill>
                <a:srgbClr val="660066"/>
              </a:solidFill>
              <a:latin typeface="+mn-lt"/>
              <a:ea typeface="華康儷中黑" panose="020B0509000000000000" pitchFamily="49" charset="-120"/>
              <a:cs typeface="華康黑體-GB5" panose="020B0509000000000000" pitchFamily="49" charset="-120"/>
            </a:endParaRPr>
          </a:p>
          <a:p>
            <a:pPr eaLnBrk="1" hangingPunct="1">
              <a:lnSpc>
                <a:spcPts val="4200"/>
              </a:lnSpc>
              <a:spcBef>
                <a:spcPct val="0"/>
              </a:spcBef>
              <a:buFontTx/>
              <a:buNone/>
            </a:pPr>
            <a:r>
              <a:rPr lang="en-US" altLang="zh-TW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#</a:t>
            </a:r>
            <a:r>
              <a:rPr lang="zh-TW" altLang="en-US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不必爭論進化論</a:t>
            </a:r>
            <a:r>
              <a:rPr lang="en-US" altLang="zh-TW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/</a:t>
            </a:r>
            <a:r>
              <a:rPr lang="zh-TW" altLang="en-US" dirty="0">
                <a:solidFill>
                  <a:srgbClr val="FF0000"/>
                </a:solidFill>
                <a:latin typeface="+mn-lt"/>
                <a:ea typeface="華康儷中黑" panose="020B0509000000000000" pitchFamily="49" charset="-120"/>
                <a:cs typeface="華康黑體-GB5" panose="020B0509000000000000" pitchFamily="49" charset="-120"/>
              </a:rPr>
              <a:t>創造論</a:t>
            </a:r>
            <a:endParaRPr lang="zh-HK" altLang="en-US" dirty="0">
              <a:solidFill>
                <a:srgbClr val="FF0000"/>
              </a:solidFill>
              <a:latin typeface="+mn-lt"/>
              <a:ea typeface="華康儷中黑" panose="020B0509000000000000" pitchFamily="49" charset="-120"/>
              <a:cs typeface="華康黑體-GB5" panose="020B0509000000000000" pitchFamily="49" charset="-120"/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23F434DF-67CB-414D-9D77-4D71E3DC6B89}"/>
              </a:ext>
            </a:extLst>
          </p:cNvPr>
          <p:cNvSpPr txBox="1">
            <a:spLocks noChangeArrowheads="1"/>
          </p:cNvSpPr>
          <p:nvPr/>
        </p:nvSpPr>
        <p:spPr bwMode="auto">
          <a:xfrm rot="21443560">
            <a:off x="214313" y="5766057"/>
            <a:ext cx="8715375" cy="646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3600" dirty="0">
                <a:solidFill>
                  <a:schemeClr val="bg1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我們相信這裡「</a:t>
            </a:r>
            <a:r>
              <a:rPr lang="zh-TW" altLang="en-US" sz="3600" dirty="0">
                <a:solidFill>
                  <a:srgbClr val="FFFF00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絕對無誤</a:t>
            </a:r>
            <a:r>
              <a:rPr lang="zh-TW" altLang="en-US" sz="3600" dirty="0">
                <a:solidFill>
                  <a:schemeClr val="bg1"/>
                </a:solidFill>
                <a:latin typeface="華康超明體" panose="02020C09000000000000" pitchFamily="49" charset="-120"/>
                <a:ea typeface="華康超明體" panose="02020C09000000000000" pitchFamily="49" charset="-120"/>
              </a:rPr>
              <a:t>」的七大點嗎？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5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5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5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5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5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5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5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5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5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25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5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5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5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5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5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5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5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5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5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5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20549C92-C03C-45EB-9C5E-E67464760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zh-HK" altLang="en-US" dirty="0"/>
          </a:p>
        </p:txBody>
      </p:sp>
      <p:pic>
        <p:nvPicPr>
          <p:cNvPr id="45059" name="Picture 2" descr="C:\Users\luke\Desktop\以色列人宇宙觀圖2.jpg">
            <a:extLst>
              <a:ext uri="{FF2B5EF4-FFF2-40B4-BE49-F238E27FC236}">
                <a16:creationId xmlns:a16="http://schemas.microsoft.com/office/drawing/2014/main" id="{35B47D21-9C73-4236-B2B0-55880B279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FE4F3AD-0670-4C5E-A310-5609FE60B02C}"/>
              </a:ext>
            </a:extLst>
          </p:cNvPr>
          <p:cNvSpPr/>
          <p:nvPr/>
        </p:nvSpPr>
        <p:spPr>
          <a:xfrm>
            <a:off x="1908175" y="28575"/>
            <a:ext cx="5040313" cy="3317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61E4165-958F-456B-BBD4-3A16D93137CC}"/>
              </a:ext>
            </a:extLst>
          </p:cNvPr>
          <p:cNvSpPr/>
          <p:nvPr/>
        </p:nvSpPr>
        <p:spPr>
          <a:xfrm>
            <a:off x="3735388" y="1081088"/>
            <a:ext cx="1728787" cy="431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214B654-6301-4CE7-92EB-C0C7927073E9}"/>
              </a:ext>
            </a:extLst>
          </p:cNvPr>
          <p:cNvSpPr/>
          <p:nvPr/>
        </p:nvSpPr>
        <p:spPr>
          <a:xfrm>
            <a:off x="6156325" y="781050"/>
            <a:ext cx="576263" cy="431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4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B8B5B8DD-CB88-48E9-8577-C398C02E5947}"/>
              </a:ext>
            </a:extLst>
          </p:cNvPr>
          <p:cNvSpPr/>
          <p:nvPr/>
        </p:nvSpPr>
        <p:spPr>
          <a:xfrm>
            <a:off x="7169150" y="2193925"/>
            <a:ext cx="774700" cy="6477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943A71B9-C8F9-4223-A033-7D954A98D2CC}"/>
              </a:ext>
            </a:extLst>
          </p:cNvPr>
          <p:cNvSpPr/>
          <p:nvPr/>
        </p:nvSpPr>
        <p:spPr>
          <a:xfrm>
            <a:off x="1908175" y="1744663"/>
            <a:ext cx="4176713" cy="6477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E4BDA8AC-B60F-4D0E-9849-CC9CB4E8F412}"/>
              </a:ext>
            </a:extLst>
          </p:cNvPr>
          <p:cNvSpPr/>
          <p:nvPr/>
        </p:nvSpPr>
        <p:spPr>
          <a:xfrm>
            <a:off x="1189038" y="3025775"/>
            <a:ext cx="774700" cy="1108075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1" name="橢圓 10">
            <a:extLst>
              <a:ext uri="{FF2B5EF4-FFF2-40B4-BE49-F238E27FC236}">
                <a16:creationId xmlns:a16="http://schemas.microsoft.com/office/drawing/2014/main" id="{ABA4CE4E-8D2E-4D48-ACF8-B215254D882A}"/>
              </a:ext>
            </a:extLst>
          </p:cNvPr>
          <p:cNvSpPr/>
          <p:nvPr/>
        </p:nvSpPr>
        <p:spPr>
          <a:xfrm>
            <a:off x="384175" y="6107113"/>
            <a:ext cx="774700" cy="647700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2" name="橢圓 11">
            <a:extLst>
              <a:ext uri="{FF2B5EF4-FFF2-40B4-BE49-F238E27FC236}">
                <a16:creationId xmlns:a16="http://schemas.microsoft.com/office/drawing/2014/main" id="{73F535C1-412F-459A-9F83-0B3C2A4F6B00}"/>
              </a:ext>
            </a:extLst>
          </p:cNvPr>
          <p:cNvSpPr/>
          <p:nvPr/>
        </p:nvSpPr>
        <p:spPr>
          <a:xfrm>
            <a:off x="7900988" y="6021388"/>
            <a:ext cx="774700" cy="647700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9" name="圓角矩形 8">
            <a:extLst>
              <a:ext uri="{FF2B5EF4-FFF2-40B4-BE49-F238E27FC236}">
                <a16:creationId xmlns:a16="http://schemas.microsoft.com/office/drawing/2014/main" id="{5C262D10-CFC8-4FF9-BE6F-B0DAE97CC350}"/>
              </a:ext>
            </a:extLst>
          </p:cNvPr>
          <p:cNvSpPr/>
          <p:nvPr/>
        </p:nvSpPr>
        <p:spPr>
          <a:xfrm>
            <a:off x="3132138" y="5084763"/>
            <a:ext cx="2808287" cy="720725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4" name="圓角矩形 13">
            <a:extLst>
              <a:ext uri="{FF2B5EF4-FFF2-40B4-BE49-F238E27FC236}">
                <a16:creationId xmlns:a16="http://schemas.microsoft.com/office/drawing/2014/main" id="{5CD0E5AB-6C09-4AF3-9108-387658520F7A}"/>
              </a:ext>
            </a:extLst>
          </p:cNvPr>
          <p:cNvSpPr/>
          <p:nvPr/>
        </p:nvSpPr>
        <p:spPr>
          <a:xfrm>
            <a:off x="2916238" y="6092825"/>
            <a:ext cx="3492500" cy="649288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A2E9BC9-DA8E-4FA6-9CBE-CBBCF3D72D1E}"/>
              </a:ext>
            </a:extLst>
          </p:cNvPr>
          <p:cNvSpPr/>
          <p:nvPr/>
        </p:nvSpPr>
        <p:spPr>
          <a:xfrm>
            <a:off x="2168525" y="865188"/>
            <a:ext cx="649288" cy="431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4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新細明體"/>
              <a:cs typeface="+mn-cs"/>
            </a:endParaRPr>
          </a:p>
        </p:txBody>
      </p: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92BC8876-7C59-46B8-8FD2-29A72C870601}"/>
              </a:ext>
            </a:extLst>
          </p:cNvPr>
          <p:cNvCxnSpPr/>
          <p:nvPr/>
        </p:nvCxnSpPr>
        <p:spPr>
          <a:xfrm flipV="1">
            <a:off x="2817813" y="692150"/>
            <a:ext cx="760412" cy="21590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B1E31C72-8CEA-4F05-A9E7-CE4A5EC8895D}"/>
              </a:ext>
            </a:extLst>
          </p:cNvPr>
          <p:cNvCxnSpPr/>
          <p:nvPr/>
        </p:nvCxnSpPr>
        <p:spPr>
          <a:xfrm>
            <a:off x="3967163" y="620713"/>
            <a:ext cx="108108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E9748492-EAF9-4278-ADD2-C87AC5B118F7}"/>
              </a:ext>
            </a:extLst>
          </p:cNvPr>
          <p:cNvCxnSpPr/>
          <p:nvPr/>
        </p:nvCxnSpPr>
        <p:spPr>
          <a:xfrm>
            <a:off x="5364163" y="620713"/>
            <a:ext cx="720725" cy="179387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46" name="文字方塊 1">
            <a:extLst>
              <a:ext uri="{FF2B5EF4-FFF2-40B4-BE49-F238E27FC236}">
                <a16:creationId xmlns:a16="http://schemas.microsoft.com/office/drawing/2014/main" id="{F71BB671-4883-450B-88BD-DB7B8C8D4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4013"/>
            <a:ext cx="9143999" cy="5466625"/>
          </a:xfrm>
          <a:prstGeom prst="rect">
            <a:avLst/>
          </a:prstGeom>
          <a:solidFill>
            <a:srgbClr val="FFFF00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聖經沒有錯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,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但它不是科學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/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歷史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  <a:sym typeface="Wingdings" panose="05000000000000000000" pitchFamily="2" charset="2"/>
              </a:rPr>
              <a:t>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  <a:sym typeface="Wingdings" panose="05000000000000000000" pitchFamily="2" charset="2"/>
              </a:rPr>
              <a:t>是上主的話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  <a:sym typeface="Wingdings" panose="05000000000000000000" pitchFamily="2" charset="2"/>
              </a:rPr>
              <a:t>,</a:t>
            </a:r>
          </a:p>
          <a:p>
            <a:pPr marL="0" marR="0" lvl="0" indent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  <a:sym typeface="Wingdings" panose="05000000000000000000" pitchFamily="2" charset="2"/>
              </a:rPr>
              <a:t>它要求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  <a:sym typeface="Wingdings" panose="05000000000000000000" pitchFamily="2" charset="2"/>
              </a:rPr>
              <a:t>: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專心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聆聽</a:t>
            </a:r>
            <a:r>
              <a:rPr kumimoji="1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,</a:t>
            </a:r>
            <a:r>
              <a:rPr kumimoji="1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無條件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接受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  <a:sym typeface="Wingdings" panose="05000000000000000000" pitchFamily="2" charset="2"/>
              </a:rPr>
              <a:t></a:t>
            </a:r>
            <a:r>
              <a:rPr kumimoji="1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悔改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,</a:t>
            </a:r>
            <a:r>
              <a:rPr kumimoji="1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新生命</a:t>
            </a:r>
            <a:endParaRPr kumimoji="1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華康儷中黑" panose="020B0509000000000000" pitchFamily="49" charset="-120"/>
              <a:cs typeface="華康黑體-GB5" panose="020B0509000000000000" pitchFamily="49" charset="-120"/>
            </a:endParaRPr>
          </a:p>
          <a:p>
            <a:pPr marL="0" marR="0" lvl="0" indent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1.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天主是大地主人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,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人只是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管家</a:t>
            </a:r>
            <a:endParaRPr kumimoji="1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華康儷中黑" panose="020B0509000000000000" pitchFamily="49" charset="-120"/>
              <a:cs typeface="華康黑體-GB5" panose="020B0509000000000000" pitchFamily="49" charset="-120"/>
            </a:endParaRPr>
          </a:p>
          <a:p>
            <a:pPr marL="0" marR="0" lvl="0" indent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2.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要好好管理世界而不是霸佔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(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歐美基督徒霸佔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?)</a:t>
            </a:r>
            <a:endParaRPr kumimoji="1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華康儷中黑" panose="020B0509000000000000" pitchFamily="49" charset="-120"/>
              <a:cs typeface="華康黑體-GB5" panose="020B0509000000000000" pitchFamily="49" charset="-120"/>
            </a:endParaRPr>
          </a:p>
          <a:p>
            <a:pPr marL="0" marR="0" lvl="0" indent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3.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環保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,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不要弄髒上主的花園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;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對物有情</a:t>
            </a:r>
            <a:endParaRPr kumimoji="1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Arial"/>
              <a:ea typeface="華康儷中黑" panose="020B0509000000000000" pitchFamily="49" charset="-120"/>
              <a:cs typeface="華康黑體-GB5" panose="020B0509000000000000" pitchFamily="49" charset="-120"/>
            </a:endParaRPr>
          </a:p>
          <a:p>
            <a:pPr marL="0" marR="0" lvl="0" indent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4.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善用大地財富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: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多收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沒剩餘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,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少收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沒不足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(</a:t>
            </a:r>
            <a:r>
              <a:rPr kumimoji="1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格後</a:t>
            </a:r>
            <a:r>
              <a:rPr kumimoji="1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8:15)</a:t>
            </a:r>
            <a:endParaRPr kumimoji="1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華康儷中黑" panose="020B0509000000000000" pitchFamily="49" charset="-120"/>
              <a:cs typeface="華康黑體-GB5" panose="020B0509000000000000" pitchFamily="49" charset="-120"/>
            </a:endParaRPr>
          </a:p>
          <a:p>
            <a:pPr marL="0" marR="0" lvl="0" indent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5.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人是尊貴的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(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天主肖像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,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尊己尊人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,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不鄙視任何人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6.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卑賤的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(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泥土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,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謙卑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,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虛懷若谷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,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不敢自我中心</a:t>
            </a: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)</a:t>
            </a:r>
            <a:endParaRPr kumimoji="1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/>
              <a:ea typeface="華康儷中黑" panose="020B0509000000000000" pitchFamily="49" charset="-120"/>
              <a:cs typeface="華康黑體-GB5" panose="020B0509000000000000" pitchFamily="49" charset="-120"/>
            </a:endParaRPr>
          </a:p>
          <a:p>
            <a:pPr marL="0" marR="0" lvl="0" indent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7.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有原祖父母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/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天主為父：天下一家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/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兄弟姊妹</a:t>
            </a:r>
            <a:endParaRPr kumimoji="1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660066"/>
              </a:solidFill>
              <a:effectLst/>
              <a:uLnTx/>
              <a:uFillTx/>
              <a:latin typeface="Arial"/>
              <a:ea typeface="華康儷中黑" panose="020B0509000000000000" pitchFamily="49" charset="-120"/>
              <a:cs typeface="華康黑體-GB5" panose="020B0509000000000000" pitchFamily="49" charset="-120"/>
            </a:endParaRPr>
          </a:p>
          <a:p>
            <a:pPr marL="0" marR="0" lvl="0" indent="0" algn="l" defTabSz="914400" rtl="0" eaLnBrk="1" fontAlgn="base" latinLnBrk="0" hangingPunct="1">
              <a:lnSpc>
                <a:spcPts val="4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      不必再爭論進化論</a:t>
            </a:r>
            <a:r>
              <a:rPr kumimoji="1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/</a:t>
            </a:r>
            <a:r>
              <a:rPr kumimoji="1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華康儷中黑" panose="020B0509000000000000" pitchFamily="49" charset="-120"/>
                <a:cs typeface="華康黑體-GB5" panose="020B0509000000000000" pitchFamily="49" charset="-120"/>
              </a:rPr>
              <a:t>創造論</a:t>
            </a:r>
            <a:endParaRPr kumimoji="1" lang="zh-HK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華康儷中黑" panose="020B0509000000000000" pitchFamily="49" charset="-120"/>
              <a:cs typeface="華康黑體-GB5" panose="020B0509000000000000" pitchFamily="49" charset="-120"/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23F434DF-67CB-414D-9D77-4D71E3DC6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5949280"/>
            <a:ext cx="8715375" cy="64611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  <a:cs typeface="+mn-cs"/>
              </a:rPr>
              <a:t>我們相信這裡「</a:t>
            </a:r>
            <a:r>
              <a:rPr kumimoji="1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  <a:cs typeface="+mn-cs"/>
              </a:rPr>
              <a:t>絕對無誤</a:t>
            </a:r>
            <a:r>
              <a:rPr kumimoji="1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華康超明體" panose="02020C09000000000000" pitchFamily="49" charset="-120"/>
                <a:ea typeface="華康超明體" panose="02020C09000000000000" pitchFamily="49" charset="-120"/>
                <a:cs typeface="+mn-cs"/>
              </a:rPr>
              <a:t>」的七大點嗎？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C240D117-73EA-4770-973D-BADFB13A6D6C}"/>
              </a:ext>
            </a:extLst>
          </p:cNvPr>
          <p:cNvSpPr txBox="1"/>
          <p:nvPr/>
        </p:nvSpPr>
        <p:spPr>
          <a:xfrm>
            <a:off x="611560" y="1006081"/>
            <a:ext cx="7848873" cy="4154984"/>
          </a:xfrm>
          <a:prstGeom prst="rect">
            <a:avLst/>
          </a:prstGeom>
          <a:solidFill>
            <a:srgbClr val="9900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solidFill>
                  <a:schemeClr val="bg1"/>
                </a:solidFill>
                <a:ea typeface="金梅毛顏楷" panose="02010609000101010101" pitchFamily="49" charset="-120"/>
              </a:rPr>
              <a:t>如果二千年來</a:t>
            </a:r>
            <a:r>
              <a:rPr lang="en-US" altLang="zh-TW" dirty="0">
                <a:solidFill>
                  <a:schemeClr val="bg1"/>
                </a:solidFill>
                <a:ea typeface="金梅毛顏楷" panose="02010609000101010101" pitchFamily="49" charset="-120"/>
              </a:rPr>
              <a:t>,</a:t>
            </a:r>
            <a:r>
              <a:rPr lang="zh-TW" altLang="en-US" dirty="0">
                <a:solidFill>
                  <a:srgbClr val="FFFF00"/>
                </a:solidFill>
                <a:ea typeface="金梅毛顏楷" panose="02010609000101010101" pitchFamily="49" charset="-120"/>
              </a:rPr>
              <a:t>所有</a:t>
            </a:r>
            <a:r>
              <a:rPr lang="zh-TW" altLang="en-US" dirty="0">
                <a:solidFill>
                  <a:schemeClr val="bg1"/>
                </a:solidFill>
                <a:ea typeface="金梅毛顏楷" panose="02010609000101010101" pitchFamily="49" charset="-120"/>
              </a:rPr>
              <a:t>信基督的人都相信和實踐以上七大點</a:t>
            </a:r>
            <a:br>
              <a:rPr lang="en-US" altLang="zh-TW">
                <a:solidFill>
                  <a:schemeClr val="bg1"/>
                </a:solidFill>
                <a:ea typeface="金梅毛顏楷" panose="02010609000101010101" pitchFamily="49" charset="-120"/>
              </a:rPr>
            </a:br>
            <a:r>
              <a:rPr lang="zh-TW" altLang="en-US">
                <a:solidFill>
                  <a:srgbClr val="FFFF00"/>
                </a:solidFill>
                <a:ea typeface="金梅毛顏楷" panose="02010609000101010101" pitchFamily="49" charset="-120"/>
              </a:rPr>
              <a:t>在</a:t>
            </a:r>
            <a:r>
              <a:rPr lang="zh-TW" altLang="en-US" dirty="0">
                <a:solidFill>
                  <a:srgbClr val="FFFF00"/>
                </a:solidFill>
                <a:ea typeface="金梅毛顏楷" panose="02010609000101010101" pitchFamily="49" charset="-120"/>
              </a:rPr>
              <a:t>彌撒中講</a:t>
            </a:r>
            <a:r>
              <a:rPr lang="en-US" altLang="zh-TW" dirty="0">
                <a:solidFill>
                  <a:srgbClr val="FFFF00"/>
                </a:solidFill>
                <a:ea typeface="金梅毛顏楷" panose="02010609000101010101" pitchFamily="49" charset="-120"/>
              </a:rPr>
              <a:t>,</a:t>
            </a:r>
            <a:r>
              <a:rPr lang="zh-TW" altLang="en-US" dirty="0">
                <a:solidFill>
                  <a:srgbClr val="FFFF00"/>
                </a:solidFill>
                <a:ea typeface="金梅毛顏楷" panose="02010609000101010101" pitchFamily="49" charset="-120"/>
              </a:rPr>
              <a:t>在家中也講</a:t>
            </a:r>
            <a:r>
              <a:rPr lang="en-US" altLang="zh-TW" dirty="0">
                <a:solidFill>
                  <a:srgbClr val="FFFF00"/>
                </a:solidFill>
                <a:ea typeface="金梅毛顏楷" panose="02010609000101010101" pitchFamily="49" charset="-120"/>
              </a:rPr>
              <a:t>,</a:t>
            </a:r>
          </a:p>
          <a:p>
            <a:pPr algn="ctr"/>
            <a:r>
              <a:rPr lang="zh-TW" altLang="en-US" dirty="0">
                <a:solidFill>
                  <a:schemeClr val="bg1"/>
                </a:solidFill>
                <a:ea typeface="金梅毛顏楷" panose="02010609000101010101" pitchFamily="49" charset="-120"/>
              </a:rPr>
              <a:t>世界早已變成天國</a:t>
            </a:r>
            <a:r>
              <a:rPr lang="en-US" altLang="zh-TW" dirty="0">
                <a:solidFill>
                  <a:schemeClr val="bg1"/>
                </a:solidFill>
                <a:ea typeface="金梅毛顏楷" panose="02010609000101010101" pitchFamily="49" charset="-120"/>
              </a:rPr>
              <a:t>/</a:t>
            </a:r>
            <a:r>
              <a:rPr lang="zh-TW" altLang="en-US" dirty="0">
                <a:solidFill>
                  <a:schemeClr val="bg1"/>
                </a:solidFill>
                <a:ea typeface="金梅毛顏楷" panose="02010609000101010101" pitchFamily="49" charset="-120"/>
              </a:rPr>
              <a:t>天家</a:t>
            </a:r>
            <a:r>
              <a:rPr lang="en-US" altLang="zh-TW" dirty="0">
                <a:solidFill>
                  <a:schemeClr val="bg1"/>
                </a:solidFill>
                <a:ea typeface="金梅毛顏楷" panose="02010609000101010101" pitchFamily="49" charset="-120"/>
              </a:rPr>
              <a:t>/</a:t>
            </a:r>
            <a:r>
              <a:rPr lang="zh-TW" altLang="en-US" dirty="0">
                <a:solidFill>
                  <a:schemeClr val="bg1"/>
                </a:solidFill>
                <a:ea typeface="金梅毛顏楷" panose="02010609000101010101" pitchFamily="49" charset="-120"/>
              </a:rPr>
              <a:t>天堂</a:t>
            </a:r>
            <a:endParaRPr lang="en-US" altLang="zh-TW" dirty="0">
              <a:solidFill>
                <a:schemeClr val="bg1"/>
              </a:solidFill>
              <a:ea typeface="金梅毛顏楷" panose="02010609000101010101" pitchFamily="49" charset="-120"/>
            </a:endParaRPr>
          </a:p>
          <a:p>
            <a:pPr algn="ctr"/>
            <a:r>
              <a:rPr lang="zh-TW" altLang="en-US" dirty="0">
                <a:solidFill>
                  <a:srgbClr val="FFFF00"/>
                </a:solidFill>
                <a:highlight>
                  <a:srgbClr val="FF0000"/>
                </a:highlight>
                <a:ea typeface="金梅毛顏楷" panose="02010609000101010101" pitchFamily="49" charset="-120"/>
              </a:rPr>
              <a:t>為什麼教會不大力傳揚</a:t>
            </a:r>
            <a:endParaRPr lang="en-US" altLang="zh-TW" dirty="0">
              <a:solidFill>
                <a:srgbClr val="FFFF00"/>
              </a:solidFill>
              <a:highlight>
                <a:srgbClr val="FF0000"/>
              </a:highlight>
              <a:ea typeface="金梅毛顏楷" panose="02010609000101010101" pitchFamily="49" charset="-120"/>
            </a:endParaRPr>
          </a:p>
          <a:p>
            <a:pPr algn="ctr"/>
            <a:r>
              <a:rPr lang="zh-TW" altLang="en-US" dirty="0">
                <a:solidFill>
                  <a:schemeClr val="bg1"/>
                </a:solidFill>
                <a:ea typeface="金梅毛顏楷" panose="02010609000101010101" pitchFamily="49" charset="-120"/>
              </a:rPr>
              <a:t>和教人實踐這七大點</a:t>
            </a:r>
            <a:r>
              <a:rPr lang="zh-TW" altLang="en-US" b="1" dirty="0">
                <a:solidFill>
                  <a:schemeClr val="bg1"/>
                </a:solidFill>
                <a:ea typeface="金梅毛顏楷" panose="02010609000101010101" pitchFamily="49" charset="-120"/>
              </a:rPr>
              <a:t>？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2184DE1-CF6D-4C01-812D-EEB217F51253}"/>
              </a:ext>
            </a:extLst>
          </p:cNvPr>
          <p:cNvSpPr/>
          <p:nvPr/>
        </p:nvSpPr>
        <p:spPr>
          <a:xfrm>
            <a:off x="519891" y="5229200"/>
            <a:ext cx="5132229" cy="517816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64214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232AB3B5-A1B8-4A95-A5F4-CA4D1D4EF0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16632"/>
            <a:ext cx="9144000" cy="6552728"/>
          </a:xfrm>
        </p:spPr>
        <p:txBody>
          <a:bodyPr>
            <a:normAutofit/>
          </a:bodyPr>
          <a:lstStyle/>
          <a:p>
            <a:pPr>
              <a:lnSpc>
                <a:spcPts val="5500"/>
              </a:lnSpc>
              <a:spcBef>
                <a:spcPts val="0"/>
              </a:spcBef>
              <a:spcAft>
                <a:spcPts val="1800"/>
              </a:spcAft>
            </a:pPr>
            <a:r>
              <a:rPr lang="zh-TW" altLang="en-US" sz="4400" dirty="0">
                <a:solidFill>
                  <a:srgbClr val="FF0000"/>
                </a:solidFill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天主是愛</a:t>
            </a:r>
            <a:r>
              <a:rPr lang="en-US" altLang="zh-TW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TW" altLang="en-US" sz="44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也是真善美聖的根源</a:t>
            </a:r>
            <a:r>
              <a:rPr lang="en-US" altLang="zh-TW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TW" altLang="en-US" sz="44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他創造了宇宙</a:t>
            </a:r>
            <a:r>
              <a:rPr lang="en-US" altLang="zh-TW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TW" altLang="en-US" sz="44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地球和人類</a:t>
            </a:r>
            <a:r>
              <a:rPr lang="en-US" altLang="zh-TW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TW" altLang="en-US" sz="44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就是為彰顯和分享他的</a:t>
            </a:r>
            <a:r>
              <a:rPr lang="zh-TW" altLang="en-US" sz="4400" dirty="0">
                <a:solidFill>
                  <a:srgbClr val="FF0000"/>
                </a:solidFill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愛</a:t>
            </a:r>
            <a:r>
              <a:rPr lang="zh-TW" altLang="en-US" sz="44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和他的</a:t>
            </a:r>
            <a:r>
              <a:rPr lang="zh-TW" altLang="en-US" sz="4400" dirty="0">
                <a:solidFill>
                  <a:srgbClr val="FF0000"/>
                </a:solidFill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真</a:t>
            </a:r>
            <a:r>
              <a:rPr lang="en-US" altLang="zh-TW" sz="4400" dirty="0">
                <a:solidFill>
                  <a:srgbClr val="FF0000"/>
                </a:solidFill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,</a:t>
            </a:r>
            <a:r>
              <a:rPr lang="zh-TW" altLang="en-US" sz="4400" dirty="0">
                <a:solidFill>
                  <a:srgbClr val="FF0000"/>
                </a:solidFill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善</a:t>
            </a:r>
            <a:r>
              <a:rPr lang="en-US" altLang="zh-TW" sz="4400" dirty="0">
                <a:solidFill>
                  <a:srgbClr val="FF0000"/>
                </a:solidFill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,</a:t>
            </a:r>
            <a:r>
              <a:rPr lang="zh-TW" altLang="en-US" sz="4400" dirty="0">
                <a:solidFill>
                  <a:srgbClr val="FF0000"/>
                </a:solidFill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美</a:t>
            </a:r>
            <a:r>
              <a:rPr lang="en-US" altLang="zh-TW" sz="4400" dirty="0">
                <a:solidFill>
                  <a:srgbClr val="FF0000"/>
                </a:solidFill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,</a:t>
            </a:r>
            <a:r>
              <a:rPr lang="zh-TW" altLang="en-US" sz="4400" dirty="0">
                <a:solidFill>
                  <a:srgbClr val="FF0000"/>
                </a:solidFill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聖</a:t>
            </a:r>
            <a:r>
              <a:rPr lang="en-US" altLang="zh-TW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ts val="4500"/>
              </a:lnSpc>
              <a:spcBef>
                <a:spcPts val="0"/>
              </a:spcBef>
            </a:pPr>
            <a:r>
              <a:rPr lang="en-US" altLang="zh-TW" sz="4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 is love</a:t>
            </a:r>
            <a:r>
              <a:rPr lang="en-US" altLang="zh-TW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He is also the source of all that is </a:t>
            </a:r>
            <a:r>
              <a:rPr lang="en-US" altLang="zh-TW" sz="4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true, good, beautiful, and holy</a:t>
            </a:r>
            <a:r>
              <a:rPr lang="en-US" altLang="zh-TW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He created the universe, the earth, and the human race in order to reveal and share His love, His truth, His goodness, His beauty, and His holiness</a:t>
            </a:r>
            <a:r>
              <a:rPr lang="en-US" altLang="zh-TW" sz="4400" dirty="0">
                <a:latin typeface="Arial" panose="020B0604020202020204" pitchFamily="34" charset="0"/>
                <a:ea typeface="華康儷中黑" panose="020B0509000000000000" pitchFamily="49" charset="-12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5018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232AB3B5-A1B8-4A95-A5F4-CA4D1D4EF0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0020" y="188640"/>
            <a:ext cx="9144000" cy="6552728"/>
          </a:xfrm>
        </p:spPr>
        <p:txBody>
          <a:bodyPr>
            <a:normAutofit/>
          </a:bodyPr>
          <a:lstStyle/>
          <a:p>
            <a:pPr>
              <a:lnSpc>
                <a:spcPts val="5200"/>
              </a:lnSpc>
              <a:spcBef>
                <a:spcPts val="0"/>
              </a:spcBef>
              <a:spcAft>
                <a:spcPts val="1200"/>
              </a:spcAft>
            </a:pPr>
            <a:r>
              <a:rPr lang="zh-TW" altLang="en-US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耶穌降生成人</a:t>
            </a:r>
            <a:r>
              <a:rPr lang="en-US" altLang="zh-TW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是為找尋一群</a:t>
            </a:r>
            <a:r>
              <a:rPr lang="zh-TW" altLang="en-US" sz="44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志同道合</a:t>
            </a:r>
            <a:r>
              <a:rPr lang="zh-TW" altLang="en-US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的人</a:t>
            </a:r>
            <a:r>
              <a:rPr lang="en-US" altLang="zh-TW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和他一起去建設一個</a:t>
            </a:r>
            <a:r>
              <a:rPr lang="zh-TW" altLang="en-US" sz="44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光榮天主的愛和真</a:t>
            </a:r>
            <a:r>
              <a:rPr lang="en-US" altLang="zh-TW" sz="44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4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善</a:t>
            </a:r>
            <a:r>
              <a:rPr lang="en-US" altLang="zh-TW" sz="44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4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美</a:t>
            </a:r>
            <a:r>
              <a:rPr lang="en-US" altLang="zh-TW" sz="44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4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聖的天國</a:t>
            </a:r>
            <a:r>
              <a:rPr lang="en-US" altLang="zh-TW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TW" sz="4400" kern="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Jesus became man to gather </a:t>
            </a:r>
            <a:r>
              <a:rPr lang="en-US" altLang="zh-TW" sz="4400" kern="0" dirty="0">
                <a:solidFill>
                  <a:srgbClr val="FF0000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a group of like‑minded people</a:t>
            </a:r>
            <a:r>
              <a:rPr lang="en-US" altLang="zh-TW" sz="4400" kern="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, so that together with Him they could build a Kingdom – a Kingdom of love, truth, goodness, beauty, and holiness </a:t>
            </a:r>
            <a:r>
              <a:rPr lang="en-US" altLang="zh-TW" sz="4400" kern="0" dirty="0">
                <a:solidFill>
                  <a:srgbClr val="FF0000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that would </a:t>
            </a:r>
            <a:br>
              <a:rPr lang="en-US" altLang="zh-TW" sz="4400" kern="0" dirty="0">
                <a:solidFill>
                  <a:srgbClr val="FF0000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</a:br>
            <a:r>
              <a:rPr lang="en-US" altLang="zh-TW" sz="4400" kern="0" dirty="0">
                <a:solidFill>
                  <a:srgbClr val="FF0000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give glory to the Father</a:t>
            </a:r>
            <a:r>
              <a:rPr lang="en-US" altLang="zh-TW" sz="4400" kern="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.</a:t>
            </a:r>
            <a:endParaRPr lang="zh-TW" altLang="zh-TW" sz="4400" kern="100" dirty="0">
              <a:effectLst/>
              <a:ea typeface="華康儷中黑(P)" panose="020B0500000000000000" pitchFamily="34" charset="-120"/>
              <a:cs typeface="Times New Roman" panose="02020603050405020304" pitchFamily="18" charset="0"/>
            </a:endParaRPr>
          </a:p>
          <a:p>
            <a:pPr>
              <a:lnSpc>
                <a:spcPts val="3000"/>
              </a:lnSpc>
              <a:spcBef>
                <a:spcPts val="0"/>
              </a:spcBef>
            </a:pPr>
            <a:endParaRPr lang="en-US" altLang="zh-TW" sz="4400" dirty="0">
              <a:ea typeface="華康儷中黑(P)" panose="020B0500000000000000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8999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232AB3B5-A1B8-4A95-A5F4-CA4D1D4EF0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16632"/>
            <a:ext cx="9144000" cy="6741368"/>
          </a:xfrm>
        </p:spPr>
        <p:txBody>
          <a:bodyPr>
            <a:normAutofit/>
          </a:bodyPr>
          <a:lstStyle/>
          <a:p>
            <a:pPr>
              <a:lnSpc>
                <a:spcPts val="5200"/>
              </a:lnSpc>
              <a:spcBef>
                <a:spcPts val="0"/>
              </a:spcBef>
            </a:pPr>
            <a:r>
              <a:rPr lang="zh-TW" altLang="en-US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耶穌的</a:t>
            </a:r>
            <a:r>
              <a:rPr lang="zh-TW" altLang="en-US" sz="4000" dirty="0">
                <a:solidFill>
                  <a:srgbClr val="FF0000"/>
                </a:solidFill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願望落空</a:t>
            </a:r>
            <a:r>
              <a:rPr lang="zh-TW" altLang="en-US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了</a:t>
            </a:r>
            <a:r>
              <a:rPr lang="en-US" altLang="zh-TW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zh-TW" altLang="en-US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好像他的父</a:t>
            </a:r>
            <a:r>
              <a:rPr lang="en-US" altLang="zh-TW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TW" altLang="en-US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原希望</a:t>
            </a:r>
            <a:br>
              <a:rPr lang="en-US" altLang="zh-TW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</a:br>
            <a:r>
              <a:rPr lang="zh-TW" altLang="en-US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葡萄園出產好葡萄</a:t>
            </a:r>
            <a:r>
              <a:rPr lang="en-US" altLang="zh-TW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TW" altLang="en-US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卻出產了野葡萄</a:t>
            </a:r>
            <a:r>
              <a:rPr lang="en-US" altLang="zh-TW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br>
              <a:rPr lang="en-US" altLang="zh-TW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zh-TW" altLang="en-US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原希望正義</a:t>
            </a:r>
            <a:r>
              <a:rPr lang="en-US" altLang="zh-TW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TW" altLang="en-US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竟是流血</a:t>
            </a:r>
            <a:r>
              <a:rPr lang="en-US" altLang="zh-TW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br>
              <a:rPr lang="en-US" altLang="zh-TW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zh-TW" altLang="en-US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原希望公平</a:t>
            </a:r>
            <a:r>
              <a:rPr lang="en-US" altLang="zh-TW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TW" altLang="en-US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看</a:t>
            </a:r>
            <a:r>
              <a:rPr lang="en-US" altLang="zh-TW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TW" altLang="en-US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卻是冤聲</a:t>
            </a:r>
            <a:r>
              <a:rPr lang="en-US" altLang="zh-TW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altLang="zh-TW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zh-TW" altLang="en-US" sz="28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依</a:t>
            </a:r>
            <a:r>
              <a:rPr lang="en-US" altLang="zh-TW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5:1-7)</a:t>
            </a:r>
          </a:p>
          <a:p>
            <a:pPr>
              <a:lnSpc>
                <a:spcPts val="4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altLang="zh-TW" sz="40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But </a:t>
            </a:r>
            <a:r>
              <a:rPr lang="en-US" altLang="zh-TW" sz="40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Jesus’ hope seemed to have failed</a:t>
            </a:r>
            <a:r>
              <a:rPr lang="en-US" altLang="zh-TW" sz="40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It was like what the Father had hoped for from His vineyard: He looked for </a:t>
            </a:r>
            <a:r>
              <a:rPr lang="en-US" altLang="zh-TW" sz="4000" kern="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good</a:t>
            </a:r>
            <a:r>
              <a:rPr lang="en-US" altLang="zh-TW" sz="40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sz="4000" kern="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grapes</a:t>
            </a:r>
            <a:r>
              <a:rPr lang="en-US" altLang="zh-TW" sz="40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but found only </a:t>
            </a:r>
            <a:r>
              <a:rPr lang="en-US" altLang="zh-TW" sz="4000" kern="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wild grapes</a:t>
            </a:r>
            <a:r>
              <a:rPr lang="en-US" altLang="zh-TW" sz="40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He looked for </a:t>
            </a:r>
            <a:r>
              <a:rPr lang="en-US" altLang="zh-TW" sz="40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justice</a:t>
            </a:r>
            <a:r>
              <a:rPr lang="en-US" altLang="zh-TW" sz="40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but saw </a:t>
            </a:r>
            <a:r>
              <a:rPr lang="en-US" altLang="zh-TW" sz="40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bloodshed</a:t>
            </a:r>
            <a:r>
              <a:rPr lang="en-US" altLang="zh-TW" sz="40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He looked for </a:t>
            </a:r>
            <a:r>
              <a:rPr lang="en-US" altLang="zh-TW" sz="4000" kern="0" dirty="0">
                <a:solidFill>
                  <a:srgbClr val="9900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fairness</a:t>
            </a:r>
            <a:r>
              <a:rPr lang="en-US" altLang="zh-TW" sz="40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but heard only </a:t>
            </a:r>
            <a:br>
              <a:rPr lang="en-US" altLang="zh-TW" sz="40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zh-TW" sz="4000" kern="0" dirty="0">
                <a:solidFill>
                  <a:srgbClr val="9900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cries of grievance</a:t>
            </a:r>
            <a:r>
              <a:rPr lang="en-US" altLang="zh-TW" sz="40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altLang="zh-TW" sz="2800" kern="0" dirty="0">
                <a:solidFill>
                  <a:srgbClr val="0F1115"/>
                </a:solidFill>
                <a:effectLst/>
                <a:latin typeface="Segoe UI" panose="020B0502040204020203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(Isaiah 5:1‑7)</a:t>
            </a:r>
            <a:endParaRPr lang="en-US" altLang="zh-TW" dirty="0">
              <a:latin typeface="Arial" panose="020B0604020202020204" pitchFamily="34" charset="0"/>
              <a:ea typeface="華康儷中黑" panose="020B0509000000000000" pitchFamily="49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6037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232AB3B5-A1B8-4A95-A5F4-CA4D1D4EF0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669360"/>
          </a:xfrm>
        </p:spPr>
        <p:txBody>
          <a:bodyPr>
            <a:noAutofit/>
          </a:bodyPr>
          <a:lstStyle/>
          <a:p>
            <a:pPr>
              <a:lnSpc>
                <a:spcPts val="5300"/>
              </a:lnSpc>
              <a:spcBef>
                <a:spcPts val="0"/>
              </a:spcBef>
              <a:spcAft>
                <a:spcPts val="600"/>
              </a:spcAft>
            </a:pPr>
            <a:r>
              <a:rPr lang="zh-TW" altLang="en-US" sz="4200" spc="-100" dirty="0">
                <a:ea typeface="華康儷中黑(P)" panose="020B0500000000000000" pitchFamily="34" charset="-120"/>
                <a:cs typeface="Arial" panose="020B0604020202020204" pitchFamily="34" charset="0"/>
              </a:rPr>
              <a:t>原因很簡單</a:t>
            </a:r>
            <a:r>
              <a:rPr lang="en-US" altLang="zh-TW" sz="4200" spc="-1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200" spc="-100" dirty="0">
                <a:ea typeface="華康儷中黑(P)" panose="020B0500000000000000" pitchFamily="34" charset="-120"/>
                <a:cs typeface="Arial" panose="020B0604020202020204" pitchFamily="34" charset="0"/>
              </a:rPr>
              <a:t>人們不是抗拒天主</a:t>
            </a:r>
            <a:r>
              <a:rPr lang="en-US" altLang="zh-TW" sz="4200" spc="-1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200" spc="-100" dirty="0">
                <a:ea typeface="華康儷中黑(P)" panose="020B0500000000000000" pitchFamily="34" charset="-120"/>
                <a:cs typeface="Arial" panose="020B0604020202020204" pitchFamily="34" charset="0"/>
              </a:rPr>
              <a:t>而是</a:t>
            </a:r>
            <a:br>
              <a:rPr lang="en-US" altLang="zh-TW" sz="4200" spc="-100" dirty="0">
                <a:ea typeface="華康儷中黑(P)" panose="020B0500000000000000" pitchFamily="34" charset="-120"/>
                <a:cs typeface="Arial" panose="020B0604020202020204" pitchFamily="34" charset="0"/>
              </a:rPr>
            </a:br>
            <a:r>
              <a:rPr lang="zh-TW" altLang="en-US" sz="4200" spc="-100" dirty="0">
                <a:ea typeface="華康儷中黑(P)" panose="020B0500000000000000" pitchFamily="34" charset="-120"/>
                <a:cs typeface="Arial" panose="020B0604020202020204" pitchFamily="34" charset="0"/>
              </a:rPr>
              <a:t>找到一個「</a:t>
            </a:r>
            <a:r>
              <a:rPr lang="zh-TW" altLang="en-US" sz="4200" spc="-1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不理會</a:t>
            </a:r>
            <a:r>
              <a:rPr lang="zh-TW" altLang="en-US" sz="4200" spc="-100" dirty="0">
                <a:ea typeface="華康儷中黑(P)" panose="020B0500000000000000" pitchFamily="34" charset="-120"/>
                <a:cs typeface="Arial" panose="020B0604020202020204" pitchFamily="34" charset="0"/>
              </a:rPr>
              <a:t>」天主的方法</a:t>
            </a:r>
            <a:r>
              <a:rPr lang="en-US" altLang="zh-TW" sz="4200" spc="-1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br>
              <a:rPr lang="en-US" altLang="zh-TW" sz="4200" spc="-100" dirty="0">
                <a:ea typeface="華康儷中黑(P)" panose="020B0500000000000000" pitchFamily="34" charset="-120"/>
                <a:cs typeface="Arial" panose="020B0604020202020204" pitchFamily="34" charset="0"/>
              </a:rPr>
            </a:br>
            <a:r>
              <a:rPr lang="zh-TW" altLang="en-US" sz="4200" spc="-100" dirty="0">
                <a:ea typeface="華康儷中黑(P)" panose="020B0500000000000000" pitchFamily="34" charset="-120"/>
                <a:cs typeface="Arial" panose="020B0604020202020204" pitchFamily="34" charset="0"/>
              </a:rPr>
              <a:t>把自己埋首在教堂中</a:t>
            </a:r>
            <a:r>
              <a:rPr lang="en-US" altLang="zh-TW" sz="4200" spc="-1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br>
              <a:rPr lang="en-US" altLang="zh-TW" sz="4200" spc="-100" dirty="0">
                <a:ea typeface="華康儷中黑(P)" panose="020B0500000000000000" pitchFamily="34" charset="-120"/>
                <a:cs typeface="Arial" panose="020B0604020202020204" pitchFamily="34" charset="0"/>
              </a:rPr>
            </a:br>
            <a:r>
              <a:rPr lang="zh-TW" altLang="en-US" sz="4200" spc="-100" dirty="0">
                <a:solidFill>
                  <a:srgbClr val="FF0000"/>
                </a:solidFill>
                <a:highlight>
                  <a:srgbClr val="FFFF00"/>
                </a:highlight>
                <a:ea typeface="華康儷中黑(P)" panose="020B0500000000000000" pitchFamily="34" charset="-120"/>
                <a:cs typeface="Arial" panose="020B0604020202020204" pitchFamily="34" charset="0"/>
              </a:rPr>
              <a:t>對教堂外的一切</a:t>
            </a:r>
            <a:r>
              <a:rPr lang="en-US" altLang="zh-TW" sz="4200" spc="-100" dirty="0">
                <a:solidFill>
                  <a:srgbClr val="FF0000"/>
                </a:solidFill>
                <a:highlight>
                  <a:srgbClr val="FFFF00"/>
                </a:highlight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200" spc="-100" dirty="0">
                <a:solidFill>
                  <a:srgbClr val="FF0000"/>
                </a:solidFill>
                <a:highlight>
                  <a:srgbClr val="FFFF00"/>
                </a:highlight>
                <a:ea typeface="華康儷中黑(P)" panose="020B0500000000000000" pitchFamily="34" charset="-120"/>
                <a:cs typeface="Arial" panose="020B0604020202020204" pitchFamily="34" charset="0"/>
              </a:rPr>
              <a:t>不聞不問</a:t>
            </a:r>
            <a:r>
              <a:rPr lang="en-US" altLang="zh-TW" sz="4200" spc="-100" dirty="0">
                <a:ea typeface="華康儷中黑(P)" panose="020B0500000000000000" pitchFamily="34" charset="-12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44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altLang="zh-TW" sz="4400" kern="0" spc="-10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Why? The reason is simple. People do not directly reject God. Instead, they have found </a:t>
            </a:r>
            <a:r>
              <a:rPr lang="en-US" altLang="zh-TW" sz="4400" kern="0" spc="-100" dirty="0">
                <a:solidFill>
                  <a:srgbClr val="FF0000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a clever way to “ignore” Him</a:t>
            </a:r>
            <a:r>
              <a:rPr lang="en-US" altLang="zh-TW" sz="4400" kern="0" spc="-10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: </a:t>
            </a:r>
            <a:br>
              <a:rPr lang="en-US" altLang="zh-TW" sz="4400" kern="0" spc="-10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</a:br>
            <a:r>
              <a:rPr lang="en-US" altLang="zh-TW" sz="4400" kern="0" spc="-10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they bury themselves inside the church, </a:t>
            </a:r>
            <a:r>
              <a:rPr lang="en-US" altLang="zh-TW" sz="4400" kern="0" spc="-100" dirty="0">
                <a:solidFill>
                  <a:srgbClr val="FF0000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turning a deaf ear </a:t>
            </a:r>
            <a:r>
              <a:rPr lang="en-US" altLang="zh-TW" sz="4400" kern="0" spc="-10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to everything that happens outside its walls.</a:t>
            </a:r>
            <a:endParaRPr lang="en-US" altLang="zh-TW" sz="4400" spc="-100" dirty="0">
              <a:ea typeface="華康儷中黑(P)" panose="020B0500000000000000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6354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232AB3B5-A1B8-4A95-A5F4-CA4D1D4EF0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16632"/>
            <a:ext cx="9144000" cy="6741368"/>
          </a:xfrm>
        </p:spPr>
        <p:txBody>
          <a:bodyPr>
            <a:normAutofit/>
          </a:bodyPr>
          <a:lstStyle/>
          <a:p>
            <a:pPr>
              <a:lnSpc>
                <a:spcPts val="5000"/>
              </a:lnSpc>
              <a:spcBef>
                <a:spcPts val="0"/>
              </a:spcBef>
            </a:pPr>
            <a:r>
              <a:rPr lang="zh-TW" altLang="en-US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一個不信神的人如果要關心世界</a:t>
            </a:r>
            <a:r>
              <a:rPr lang="en-US" altLang="zh-TW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只有</a:t>
            </a:r>
            <a:r>
              <a:rPr lang="zh-TW" altLang="en-US" sz="44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行動</a:t>
            </a:r>
            <a:r>
              <a:rPr lang="zh-TW" altLang="en-US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一途</a:t>
            </a:r>
            <a:r>
              <a:rPr lang="en-US" altLang="zh-TW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; </a:t>
            </a:r>
            <a:r>
              <a:rPr lang="zh-TW" altLang="en-US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信神的人卻還有另一個途徑</a:t>
            </a:r>
            <a:r>
              <a:rPr lang="en-US" altLang="zh-TW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:</a:t>
            </a:r>
            <a:r>
              <a:rPr lang="zh-TW" altLang="en-US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「</a:t>
            </a:r>
            <a:r>
              <a:rPr lang="zh-TW" altLang="en-US" sz="44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祈禱</a:t>
            </a:r>
            <a:r>
              <a:rPr lang="zh-TW" altLang="en-US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」</a:t>
            </a:r>
            <a:r>
              <a:rPr lang="en-US" altLang="zh-TW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r>
              <a:rPr lang="zh-TW" altLang="en-US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在祈禱中把一切</a:t>
            </a:r>
            <a:br>
              <a:rPr lang="en-US" altLang="zh-TW" sz="4400" dirty="0">
                <a:ea typeface="華康儷中黑(P)" panose="020B0500000000000000" pitchFamily="34" charset="-120"/>
                <a:cs typeface="Arial" panose="020B0604020202020204" pitchFamily="34" charset="0"/>
              </a:rPr>
            </a:br>
            <a:r>
              <a:rPr lang="zh-TW" altLang="en-US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交給天主</a:t>
            </a:r>
            <a:r>
              <a:rPr lang="en-US" altLang="zh-TW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, </a:t>
            </a:r>
            <a:r>
              <a:rPr lang="zh-TW" altLang="en-US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自己卻動都不動</a:t>
            </a:r>
            <a:r>
              <a:rPr lang="en-US" altLang="zh-TW" sz="4400" dirty="0">
                <a:ea typeface="華康儷中黑(P)" panose="020B0500000000000000" pitchFamily="34" charset="-12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47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altLang="zh-TW" sz="4400" kern="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A non‑believer who wants to care about the world has only one way – to take action. But a believer has another way: prayer. So they pray, </a:t>
            </a:r>
            <a:r>
              <a:rPr lang="en-US" altLang="zh-TW" sz="4400" kern="0" dirty="0">
                <a:solidFill>
                  <a:srgbClr val="FF0000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handing everything over to God, while they themselves </a:t>
            </a:r>
            <a:r>
              <a:rPr lang="en-US" altLang="zh-TW" sz="4400" kern="0" dirty="0">
                <a:solidFill>
                  <a:srgbClr val="FF0000"/>
                </a:solidFill>
                <a:effectLst/>
                <a:highlight>
                  <a:srgbClr val="FFFF00"/>
                </a:highlight>
                <a:ea typeface="華康儷中黑(P)" panose="020B0500000000000000" pitchFamily="34" charset="-120"/>
                <a:cs typeface="Times New Roman" panose="02020603050405020304" pitchFamily="18" charset="0"/>
              </a:rPr>
              <a:t>remain motionless</a:t>
            </a:r>
            <a:r>
              <a:rPr lang="en-US" altLang="zh-TW" sz="4400" kern="0" dirty="0">
                <a:solidFill>
                  <a:srgbClr val="FF0000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.</a:t>
            </a:r>
            <a:endParaRPr lang="en-US" altLang="zh-TW" sz="4400" dirty="0">
              <a:solidFill>
                <a:srgbClr val="FF0000"/>
              </a:solidFill>
              <a:ea typeface="華康儷中黑(P)" panose="020B0500000000000000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5691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232AB3B5-A1B8-4A95-A5F4-CA4D1D4EF0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60648"/>
            <a:ext cx="9144000" cy="6597352"/>
          </a:xfrm>
        </p:spPr>
        <p:txBody>
          <a:bodyPr>
            <a:normAutofit/>
          </a:bodyPr>
          <a:lstStyle/>
          <a:p>
            <a:pPr>
              <a:lnSpc>
                <a:spcPts val="5100"/>
              </a:lnSpc>
              <a:spcBef>
                <a:spcPts val="0"/>
              </a:spcBef>
              <a:spcAft>
                <a:spcPts val="1200"/>
              </a:spcAft>
            </a:pPr>
            <a:r>
              <a:rPr lang="zh-TW" altLang="en-US" sz="44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所以聖經才感嘆</a:t>
            </a:r>
            <a:r>
              <a:rPr lang="en-US" altLang="zh-TW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:『</a:t>
            </a:r>
            <a:r>
              <a:rPr lang="zh-TW" altLang="en-US" sz="44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匠人</a:t>
            </a:r>
            <a:r>
              <a:rPr lang="zh-TW" altLang="en-US" sz="4400" dirty="0">
                <a:solidFill>
                  <a:srgbClr val="FF0000"/>
                </a:solidFill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棄而不用</a:t>
            </a:r>
            <a:r>
              <a:rPr lang="zh-TW" altLang="en-US" sz="44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的石頭</a:t>
            </a:r>
            <a:r>
              <a:rPr lang="en-US" altLang="zh-TW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TW" altLang="en-US" sz="44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反而成了屋角的</a:t>
            </a:r>
            <a:r>
              <a:rPr lang="zh-TW" altLang="en-US" sz="4400" dirty="0">
                <a:solidFill>
                  <a:srgbClr val="FF0000"/>
                </a:solidFill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基石</a:t>
            </a:r>
            <a:r>
              <a:rPr lang="en-US" altLang="zh-TW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br>
              <a:rPr lang="en-US" altLang="zh-TW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zh-TW" altLang="en-US" sz="44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那是上主的所作所為</a:t>
            </a:r>
            <a:r>
              <a:rPr lang="en-US" altLang="zh-TW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TW" altLang="en-US" sz="44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在我們眼中</a:t>
            </a:r>
            <a:r>
              <a:rPr lang="en-US" altLang="zh-TW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br>
              <a:rPr lang="en-US" altLang="zh-TW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zh-TW" altLang="en-US" sz="44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神妙莫測</a:t>
            </a:r>
            <a:r>
              <a:rPr lang="en-US" altLang="zh-TW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』.(</a:t>
            </a:r>
            <a:r>
              <a:rPr lang="zh-TW" altLang="en-US" sz="44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瑪</a:t>
            </a:r>
            <a:r>
              <a:rPr lang="en-US" altLang="zh-TW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21:42)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TW" sz="44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That is why Scripture exclaims with wonder: </a:t>
            </a:r>
            <a:r>
              <a:rPr lang="en-US" altLang="zh-TW" sz="4400" i="1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“The stone that </a:t>
            </a:r>
            <a:r>
              <a:rPr lang="en-US" altLang="zh-TW" sz="4400" i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builders rejected</a:t>
            </a:r>
            <a:r>
              <a:rPr lang="en-US" altLang="zh-TW" sz="4400" i="1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has become the </a:t>
            </a:r>
            <a:r>
              <a:rPr lang="en-US" altLang="zh-TW" sz="4400" i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cornerstone</a:t>
            </a:r>
            <a:r>
              <a:rPr lang="en-US" altLang="zh-TW" sz="4400" i="1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this is the Lord’s doing, and it is </a:t>
            </a:r>
            <a:r>
              <a:rPr lang="en-US" altLang="zh-TW" sz="4400" i="1" kern="0" dirty="0" err="1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marvellous</a:t>
            </a:r>
            <a:r>
              <a:rPr lang="en-US" altLang="zh-TW" sz="4400" i="1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our eyes.”</a:t>
            </a:r>
            <a:r>
              <a:rPr lang="en-US" altLang="zh-TW" sz="44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altLang="zh-TW" sz="28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(Matthew 21:42)</a:t>
            </a:r>
            <a:endParaRPr lang="zh-TW" altLang="zh-TW" sz="2800" kern="100" dirty="0">
              <a:effectLst/>
              <a:latin typeface="Calibri" panose="020F0502020204030204" pitchFamily="34" charset="0"/>
              <a:ea typeface="華康儷中黑(P)" panose="020B0500000000000000" pitchFamily="34" charset="-120"/>
              <a:cs typeface="Calibri" panose="020F0502020204030204" pitchFamily="34" charset="0"/>
            </a:endParaRPr>
          </a:p>
          <a:p>
            <a:pPr>
              <a:lnSpc>
                <a:spcPts val="3000"/>
              </a:lnSpc>
              <a:spcBef>
                <a:spcPts val="0"/>
              </a:spcBef>
            </a:pPr>
            <a:endParaRPr lang="en-US" altLang="zh-TW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8457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88A18DFD-FB15-4736-8ADF-37F9028AFB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496" y="188640"/>
            <a:ext cx="9036496" cy="6669360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lnSpc>
                <a:spcPts val="5000"/>
              </a:lnSpc>
              <a:spcBef>
                <a:spcPts val="0"/>
              </a:spcBef>
            </a:pPr>
            <a:r>
              <a:rPr lang="zh-TW" altLang="en-US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曾經聽過人說</a:t>
            </a:r>
            <a:r>
              <a:rPr lang="en-US" altLang="zh-TW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:</a:t>
            </a:r>
            <a:r>
              <a:rPr lang="zh-TW" altLang="en-US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美國政府信神</a:t>
            </a:r>
            <a:r>
              <a:rPr lang="en-US" altLang="zh-TW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,</a:t>
            </a:r>
            <a:r>
              <a:rPr lang="zh-TW" altLang="en-US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所以</a:t>
            </a:r>
            <a:r>
              <a:rPr lang="zh-TW" altLang="en-US" sz="4000" dirty="0">
                <a:solidFill>
                  <a:srgbClr val="FF0000"/>
                </a:solidFill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本質是善良的</a:t>
            </a:r>
            <a:r>
              <a:rPr lang="en-US" altLang="zh-TW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,</a:t>
            </a:r>
            <a:r>
              <a:rPr lang="zh-TW" altLang="en-US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作的壞事是偶然的</a:t>
            </a:r>
            <a:r>
              <a:rPr lang="en-US" altLang="zh-TW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;</a:t>
            </a:r>
            <a:br>
              <a:rPr lang="en-US" altLang="zh-TW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</a:br>
            <a:r>
              <a:rPr lang="zh-TW" altLang="en-US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中國政府不信神</a:t>
            </a:r>
            <a:r>
              <a:rPr lang="en-US" altLang="zh-TW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,</a:t>
            </a:r>
            <a:r>
              <a:rPr lang="zh-TW" altLang="en-US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所以</a:t>
            </a:r>
            <a:r>
              <a:rPr lang="zh-TW" altLang="en-US" sz="4000" dirty="0">
                <a:solidFill>
                  <a:srgbClr val="FF0000"/>
                </a:solidFill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本質是邪惡的</a:t>
            </a:r>
            <a:r>
              <a:rPr lang="en-US" altLang="zh-TW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,</a:t>
            </a:r>
            <a:br>
              <a:rPr lang="en-US" altLang="zh-TW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</a:br>
            <a:r>
              <a:rPr lang="zh-TW" altLang="en-US" sz="40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做的好事是偶然的。</a:t>
            </a:r>
            <a:endParaRPr lang="en-US" altLang="zh-TW"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4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altLang="zh-TW" sz="40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once heard someone say: “The American government believes in God, so </a:t>
            </a:r>
            <a:r>
              <a:rPr lang="en-US" altLang="zh-TW" sz="40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by  nature good</a:t>
            </a:r>
            <a:r>
              <a:rPr lang="en-US" altLang="zh-TW" sz="40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the bad things it does are only accidents. The Chinese government does not believe in God, so </a:t>
            </a:r>
            <a:r>
              <a:rPr lang="en-US" altLang="zh-TW" sz="40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its nature is evil</a:t>
            </a:r>
            <a:r>
              <a:rPr lang="en-US" altLang="zh-TW" sz="40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the good things it does </a:t>
            </a:r>
            <a:br>
              <a:rPr lang="en-US" altLang="zh-TW" sz="40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zh-TW" sz="40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 only coincidences.”</a:t>
            </a:r>
            <a:endParaRPr lang="en-US" altLang="zh-TW" dirty="0">
              <a:latin typeface="Arial" panose="020B0604020202020204" pitchFamily="34" charset="0"/>
              <a:ea typeface="華康儷中黑" panose="020B0509000000000000" pitchFamily="49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2450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88A18DFD-FB15-4736-8ADF-37F9028AFB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60648"/>
            <a:ext cx="9144000" cy="6597352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lnSpc>
                <a:spcPts val="5000"/>
              </a:lnSpc>
              <a:spcBef>
                <a:spcPts val="0"/>
              </a:spcBef>
              <a:spcAft>
                <a:spcPts val="600"/>
              </a:spcAft>
            </a:pPr>
            <a:r>
              <a:rPr lang="zh-TW" altLang="en-US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但中國政府致力</a:t>
            </a:r>
            <a:r>
              <a:rPr lang="zh-TW" altLang="en-US" sz="3600" dirty="0">
                <a:solidFill>
                  <a:srgbClr val="FF0000"/>
                </a:solidFill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為南南的窮國作基建</a:t>
            </a:r>
            <a:r>
              <a:rPr lang="en-US" altLang="zh-TW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zh-TW" altLang="en-US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公路</a:t>
            </a:r>
            <a:r>
              <a:rPr lang="en-US" altLang="zh-TW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TW" altLang="en-US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鐵路</a:t>
            </a:r>
            <a:r>
              <a:rPr lang="en-US" altLang="zh-TW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TW" altLang="en-US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港口</a:t>
            </a:r>
            <a:r>
              <a:rPr lang="en-US" altLang="zh-TW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TW" altLang="en-US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運輸</a:t>
            </a:r>
            <a:r>
              <a:rPr lang="en-US" altLang="zh-TW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zh-TW" altLang="en-US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及其他民生基建</a:t>
            </a:r>
            <a:r>
              <a:rPr lang="en-US" altLang="zh-TW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altLang="zh-TW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,</a:t>
            </a:r>
            <a:r>
              <a:rPr lang="zh-TW" altLang="en-US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主張</a:t>
            </a:r>
            <a:r>
              <a:rPr lang="zh-TW" altLang="en-US" sz="3600" dirty="0">
                <a:solidFill>
                  <a:srgbClr val="FF0000"/>
                </a:solidFill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雙贏</a:t>
            </a:r>
            <a:r>
              <a:rPr lang="en-US" altLang="zh-TW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,</a:t>
            </a:r>
            <a:br>
              <a:rPr lang="en-US" altLang="zh-TW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</a:br>
            <a:r>
              <a:rPr lang="zh-TW" altLang="en-US" sz="3600" dirty="0">
                <a:solidFill>
                  <a:srgbClr val="FF0000"/>
                </a:solidFill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共同富裕</a:t>
            </a:r>
            <a:r>
              <a:rPr lang="en-US" altLang="zh-TW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,</a:t>
            </a:r>
            <a:r>
              <a:rPr lang="zh-TW" altLang="en-US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頗有大同和</a:t>
            </a:r>
            <a:r>
              <a:rPr lang="zh-TW" altLang="en-US" sz="36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天國的味道</a:t>
            </a:r>
            <a:r>
              <a:rPr lang="zh-TW" altLang="en-US" sz="3600" dirty="0">
                <a:latin typeface="Calibri" panose="020F0502020204030204" pitchFamily="34" charset="0"/>
                <a:ea typeface="華康儷中黑(P)" panose="020B0500000000000000" pitchFamily="34" charset="-120"/>
                <a:cs typeface="Calibri" panose="020F0502020204030204" pitchFamily="34" charset="0"/>
              </a:rPr>
              <a:t>。</a:t>
            </a:r>
            <a:endParaRPr lang="en-US" altLang="zh-TW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zh-TW" sz="36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But look at what China is doing: it is devoting itself to building </a:t>
            </a:r>
            <a:r>
              <a:rPr lang="en-US" altLang="zh-TW" sz="36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infrastructure</a:t>
            </a:r>
            <a:r>
              <a:rPr lang="en-US" altLang="zh-TW" sz="36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roads, railways, ports, transport, and other livelihood projects – for the poorer countries of the </a:t>
            </a:r>
            <a:r>
              <a:rPr lang="en-US" altLang="zh-TW" sz="3600" kern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Global South</a:t>
            </a:r>
            <a:r>
              <a:rPr lang="en-US" altLang="zh-TW" sz="36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It advocates </a:t>
            </a:r>
            <a:r>
              <a:rPr lang="en-US" altLang="zh-TW" sz="36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win‑win </a:t>
            </a:r>
            <a:r>
              <a:rPr lang="en-US" altLang="zh-TW" sz="36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cooperation and </a:t>
            </a:r>
            <a:br>
              <a:rPr lang="en-US" altLang="zh-TW" sz="36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zh-TW" sz="3600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common prosperity</a:t>
            </a:r>
            <a:r>
              <a:rPr lang="en-US" altLang="zh-TW" sz="36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This has a </a:t>
            </a:r>
            <a:r>
              <a:rPr lang="en-US" altLang="zh-TW" sz="3600" kern="0" dirty="0" err="1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flavour</a:t>
            </a:r>
            <a:r>
              <a:rPr lang="en-US" altLang="zh-TW" sz="36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 </a:t>
            </a:r>
            <a:br>
              <a:rPr lang="en-US" altLang="zh-TW" sz="36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zh-TW" sz="36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Great Harmony (</a:t>
            </a:r>
            <a:r>
              <a:rPr lang="en-US" altLang="zh-TW" sz="3600" i="1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Datong</a:t>
            </a:r>
            <a:r>
              <a:rPr lang="en-US" altLang="zh-TW" sz="36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and even </a:t>
            </a:r>
            <a:br>
              <a:rPr lang="en-US" altLang="zh-TW" sz="36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zh-TW" sz="3600" b="1" kern="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hint of the Kingdom of God</a:t>
            </a:r>
            <a:r>
              <a:rPr lang="en-US" altLang="zh-TW" sz="3600" kern="0" dirty="0">
                <a:solidFill>
                  <a:srgbClr val="0F111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zh-TW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2178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88A18DFD-FB15-4736-8ADF-37F9028AFB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9144000" cy="6597352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lnSpc>
                <a:spcPts val="4600"/>
              </a:lnSpc>
              <a:spcBef>
                <a:spcPts val="0"/>
              </a:spcBef>
            </a:pPr>
            <a:r>
              <a:rPr lang="zh-TW" altLang="en-US" sz="36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天主是否在用一個別人不用的石頭</a:t>
            </a:r>
            <a:r>
              <a:rPr lang="en-US" altLang="zh-TW" sz="36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,</a:t>
            </a:r>
            <a:br>
              <a:rPr lang="en-US" altLang="zh-TW" sz="36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</a:br>
            <a:r>
              <a:rPr lang="zh-TW" altLang="en-US" sz="3600" dirty="0">
                <a:solidFill>
                  <a:srgbClr val="FF0000"/>
                </a:solidFill>
                <a:ea typeface="華康儷中黑(P)" panose="020B0500000000000000" pitchFamily="34" charset="-120"/>
                <a:cs typeface="Arial" panose="020B0604020202020204" pitchFamily="34" charset="0"/>
              </a:rPr>
              <a:t>來作建設世界大同的基石？</a:t>
            </a:r>
            <a:endParaRPr lang="en-US" altLang="zh-TW" sz="3600" dirty="0">
              <a:solidFill>
                <a:srgbClr val="FF0000"/>
              </a:solidFill>
              <a:ea typeface="華康儷中黑(P)" panose="020B0500000000000000" pitchFamily="34" charset="-12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altLang="zh-TW" sz="3600" kern="0" dirty="0">
                <a:solidFill>
                  <a:srgbClr val="0F1115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Could it be that God is using a stone that others have rejected – a stone that many builders have cast aside – to become the very cornerstone for </a:t>
            </a:r>
            <a:r>
              <a:rPr lang="en-US" altLang="zh-TW" sz="3600" b="1" kern="0" dirty="0">
                <a:solidFill>
                  <a:srgbClr val="FF0000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building a world of harmony and brotherhood?</a:t>
            </a:r>
          </a:p>
          <a:p>
            <a:pPr>
              <a:lnSpc>
                <a:spcPts val="46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TW" altLang="en-US" sz="3600" kern="0" dirty="0">
                <a:ea typeface="華康儷中黑(P)" panose="020B0500000000000000" pitchFamily="34" charset="-120"/>
                <a:cs typeface="Times New Roman" panose="02020603050405020304" pitchFamily="18" charset="0"/>
              </a:rPr>
              <a:t>但願我們能在</a:t>
            </a:r>
            <a:r>
              <a:rPr lang="zh-TW" altLang="en-US" sz="3600" kern="0" dirty="0">
                <a:solidFill>
                  <a:srgbClr val="FF0000"/>
                </a:solidFill>
                <a:highlight>
                  <a:srgbClr val="FFFF00"/>
                </a:highlight>
                <a:ea typeface="華康儷中黑(P)" panose="020B0500000000000000" pitchFamily="34" charset="-120"/>
                <a:cs typeface="Times New Roman" panose="02020603050405020304" pitchFamily="18" charset="0"/>
              </a:rPr>
              <a:t>最不可能的地方</a:t>
            </a:r>
            <a:r>
              <a:rPr lang="en-US" altLang="zh-TW" sz="3600" kern="0" dirty="0">
                <a:solidFill>
                  <a:srgbClr val="FF0000"/>
                </a:solidFill>
                <a:ea typeface="華康儷中黑(P)" panose="020B0500000000000000" pitchFamily="34" charset="-120"/>
                <a:cs typeface="Times New Roman" panose="02020603050405020304" pitchFamily="18" charset="0"/>
              </a:rPr>
              <a:t>,</a:t>
            </a:r>
            <a:br>
              <a:rPr lang="en-US" altLang="zh-TW" sz="3600" kern="0" dirty="0">
                <a:solidFill>
                  <a:srgbClr val="FF0000"/>
                </a:solidFill>
                <a:ea typeface="華康儷中黑(P)" panose="020B0500000000000000" pitchFamily="34" charset="-120"/>
                <a:cs typeface="Times New Roman" panose="02020603050405020304" pitchFamily="18" charset="0"/>
              </a:rPr>
            </a:br>
            <a:r>
              <a:rPr lang="zh-TW" altLang="en-US" sz="3600" kern="0" dirty="0">
                <a:solidFill>
                  <a:srgbClr val="FF0000"/>
                </a:solidFill>
                <a:ea typeface="華康儷中黑(P)" panose="020B0500000000000000" pitchFamily="34" charset="-120"/>
                <a:cs typeface="Times New Roman" panose="02020603050405020304" pitchFamily="18" charset="0"/>
              </a:rPr>
              <a:t>發現天主聖神正在</a:t>
            </a:r>
            <a:r>
              <a:rPr lang="zh-TW" altLang="en-US" sz="3600" b="1" kern="0" dirty="0">
                <a:solidFill>
                  <a:srgbClr val="0000FF"/>
                </a:solidFill>
                <a:ea typeface="華康儷中黑(P)" panose="020B0500000000000000" pitchFamily="34" charset="-120"/>
                <a:cs typeface="Times New Roman" panose="02020603050405020304" pitchFamily="18" charset="0"/>
              </a:rPr>
              <a:t>悄悄地</a:t>
            </a:r>
            <a:r>
              <a:rPr lang="en-US" altLang="zh-TW" sz="3600" b="1" kern="0" dirty="0">
                <a:solidFill>
                  <a:srgbClr val="0000FF"/>
                </a:solidFill>
                <a:ea typeface="華康儷中黑(P)" panose="020B0500000000000000" pitchFamily="34" charset="-120"/>
                <a:cs typeface="Times New Roman" panose="02020603050405020304" pitchFamily="18" charset="0"/>
              </a:rPr>
              <a:t>,</a:t>
            </a:r>
            <a:r>
              <a:rPr lang="zh-TW" altLang="en-US" sz="3600" b="1" kern="0" dirty="0">
                <a:solidFill>
                  <a:srgbClr val="0000FF"/>
                </a:solidFill>
                <a:ea typeface="華康儷中黑(P)" panose="020B0500000000000000" pitchFamily="34" charset="-120"/>
                <a:cs typeface="Times New Roman" panose="02020603050405020304" pitchFamily="18" charset="0"/>
              </a:rPr>
              <a:t>悄悄地</a:t>
            </a:r>
            <a:r>
              <a:rPr lang="zh-TW" altLang="en-US" sz="3600" kern="0" dirty="0">
                <a:solidFill>
                  <a:srgbClr val="FF0000"/>
                </a:solidFill>
                <a:ea typeface="華康儷中黑(P)" panose="020B0500000000000000" pitchFamily="34" charset="-120"/>
                <a:cs typeface="Times New Roman" panose="02020603050405020304" pitchFamily="18" charset="0"/>
              </a:rPr>
              <a:t>工作</a:t>
            </a:r>
            <a:r>
              <a:rPr lang="en-US" altLang="zh-TW" sz="3600" kern="0" dirty="0">
                <a:solidFill>
                  <a:srgbClr val="FF0000"/>
                </a:solidFill>
                <a:ea typeface="華康儷中黑(P)" panose="020B0500000000000000" pitchFamily="34" charset="-120"/>
                <a:cs typeface="Times New Roman" panose="02020603050405020304" pitchFamily="18" charset="0"/>
              </a:rPr>
              <a:t>.</a:t>
            </a:r>
            <a:endParaRPr lang="en-US" altLang="zh-TW" sz="3600" kern="0" dirty="0">
              <a:solidFill>
                <a:srgbClr val="FF0000"/>
              </a:solidFill>
              <a:effectLst/>
              <a:ea typeface="華康儷中黑(P)" panose="020B0500000000000000" pitchFamily="34" charset="-12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altLang="zh-TW" sz="3600" kern="0" dirty="0"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May we have eyes to see where the Spirit is </a:t>
            </a:r>
            <a:r>
              <a:rPr lang="en-US" altLang="zh-TW" sz="3600" b="1" kern="0" dirty="0">
                <a:solidFill>
                  <a:srgbClr val="9900CC"/>
                </a:solidFill>
                <a:effectLst/>
                <a:highlight>
                  <a:srgbClr val="FFFF00"/>
                </a:highlight>
                <a:ea typeface="華康儷中黑(P)" panose="020B0500000000000000" pitchFamily="34" charset="-120"/>
                <a:cs typeface="Times New Roman" panose="02020603050405020304" pitchFamily="18" charset="0"/>
              </a:rPr>
              <a:t>quietly at work</a:t>
            </a:r>
            <a:r>
              <a:rPr lang="en-US" altLang="zh-TW" sz="3600" b="1" kern="0" dirty="0">
                <a:solidFill>
                  <a:srgbClr val="9900CC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, </a:t>
            </a:r>
            <a:r>
              <a:rPr lang="en-US" altLang="zh-TW" sz="3600" kern="0" dirty="0"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even in places we </a:t>
            </a:r>
            <a:r>
              <a:rPr lang="en-US" altLang="zh-TW" sz="3600" b="1" kern="0" dirty="0">
                <a:solidFill>
                  <a:srgbClr val="9900CC"/>
                </a:solidFill>
                <a:effectLst/>
                <a:highlight>
                  <a:srgbClr val="FFFF00"/>
                </a:highlight>
                <a:ea typeface="華康儷中黑(P)" panose="020B0500000000000000" pitchFamily="34" charset="-120"/>
                <a:cs typeface="Times New Roman" panose="02020603050405020304" pitchFamily="18" charset="0"/>
              </a:rPr>
              <a:t>least expect</a:t>
            </a:r>
            <a:r>
              <a:rPr lang="en-US" altLang="zh-TW" sz="3600" b="1" kern="0" dirty="0">
                <a:solidFill>
                  <a:srgbClr val="9900CC"/>
                </a:solidFill>
                <a:effectLst/>
                <a:ea typeface="華康儷中黑(P)" panose="020B0500000000000000" pitchFamily="34" charset="-120"/>
                <a:cs typeface="Times New Roman" panose="02020603050405020304" pitchFamily="18" charset="0"/>
              </a:rPr>
              <a:t>.</a:t>
            </a:r>
            <a:endParaRPr lang="zh-TW" altLang="zh-TW" sz="3600" b="1" kern="100" dirty="0">
              <a:solidFill>
                <a:srgbClr val="9900CC"/>
              </a:solidFill>
              <a:effectLst/>
              <a:ea typeface="華康儷中黑(P)" panose="020B0500000000000000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3562888-81FE-4EB9-ADAE-2ACE2E3A70ED}"/>
              </a:ext>
            </a:extLst>
          </p:cNvPr>
          <p:cNvSpPr txBox="1"/>
          <p:nvPr/>
        </p:nvSpPr>
        <p:spPr>
          <a:xfrm>
            <a:off x="2267744" y="6207695"/>
            <a:ext cx="4752528" cy="46166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>
                <a:latin typeface="華康儷粗宋(P)" panose="02020700000000000000" pitchFamily="18" charset="-120"/>
                <a:ea typeface="華康儷粗宋(P)" panose="02020700000000000000" pitchFamily="18" charset="-120"/>
              </a:rPr>
              <a:t>請點讚</a:t>
            </a:r>
            <a:r>
              <a:rPr lang="en-US" altLang="zh-TW" sz="2400" dirty="0">
                <a:solidFill>
                  <a:srgbClr val="FF0000"/>
                </a:solidFill>
                <a:latin typeface="華康儷粗宋(P)" panose="02020700000000000000" pitchFamily="18" charset="-120"/>
                <a:ea typeface="華康儷粗宋(P)" panose="02020700000000000000" pitchFamily="18" charset="-120"/>
              </a:rPr>
              <a:t>like</a:t>
            </a:r>
            <a:r>
              <a:rPr lang="zh-TW" altLang="en-US" sz="2400" dirty="0">
                <a:latin typeface="華康儷粗宋(P)" panose="02020700000000000000" pitchFamily="18" charset="-120"/>
                <a:ea typeface="華康儷粗宋(P)" panose="02020700000000000000" pitchFamily="18" charset="-120"/>
              </a:rPr>
              <a:t>留言</a:t>
            </a:r>
            <a:r>
              <a:rPr lang="en-US" altLang="zh-TW" sz="2400" dirty="0">
                <a:solidFill>
                  <a:srgbClr val="FF0000"/>
                </a:solidFill>
                <a:latin typeface="華康儷粗宋(P)" panose="02020700000000000000" pitchFamily="18" charset="-120"/>
                <a:ea typeface="華康儷粗宋(P)" panose="02020700000000000000" pitchFamily="18" charset="-120"/>
              </a:rPr>
              <a:t>comment</a:t>
            </a:r>
            <a:r>
              <a:rPr lang="zh-TW" altLang="en-US" sz="2400" dirty="0">
                <a:latin typeface="華康儷粗宋(P)" panose="02020700000000000000" pitchFamily="18" charset="-120"/>
                <a:ea typeface="華康儷粗宋(P)" panose="02020700000000000000" pitchFamily="18" charset="-120"/>
              </a:rPr>
              <a:t>分享</a:t>
            </a:r>
            <a:r>
              <a:rPr lang="en-US" altLang="zh-TW" sz="2400" dirty="0">
                <a:solidFill>
                  <a:srgbClr val="FF0000"/>
                </a:solidFill>
                <a:latin typeface="華康儷粗宋(P)" panose="02020700000000000000" pitchFamily="18" charset="-120"/>
                <a:ea typeface="華康儷粗宋(P)" panose="02020700000000000000" pitchFamily="18" charset="-120"/>
              </a:rPr>
              <a:t>share</a:t>
            </a:r>
            <a:endParaRPr lang="zh-TW" altLang="en-US" sz="2400" dirty="0">
              <a:solidFill>
                <a:srgbClr val="FF0000"/>
              </a:solidFill>
              <a:latin typeface="華康儷粗宋(P)" panose="02020700000000000000" pitchFamily="18" charset="-120"/>
              <a:ea typeface="華康儷粗宋(P)" panose="020207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012139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Rectangle 2">
            <a:extLst>
              <a:ext uri="{FF2B5EF4-FFF2-40B4-BE49-F238E27FC236}">
                <a16:creationId xmlns:a16="http://schemas.microsoft.com/office/drawing/2014/main" id="{B2EF5AAD-EEB9-496C-B277-24E491281B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62" y="44921"/>
            <a:ext cx="9144000" cy="6048375"/>
          </a:xfrm>
        </p:spPr>
        <p:txBody>
          <a:bodyPr/>
          <a:lstStyle/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chemeClr val="bg1"/>
                </a:solidFill>
                <a:latin typeface="華康儷中黑" panose="020B0509000000000000" pitchFamily="49" charset="-120"/>
                <a:ea typeface="華康儷中黑" panose="020B0509000000000000" pitchFamily="49" charset="-120"/>
                <a:cs typeface="華康中黑體(P)" pitchFamily="34" charset="-120"/>
              </a:rPr>
              <a:t>願 上 主 </a:t>
            </a:r>
          </a:p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rgbClr val="99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祝 福 你 和 你 的 家 庭</a:t>
            </a:r>
          </a:p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你 的 工 作</a:t>
            </a:r>
            <a:endParaRPr lang="en-US" altLang="zh-TW" sz="4400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7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5400" dirty="0">
                <a:solidFill>
                  <a:srgbClr val="00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幫助你戰勝疫情和一切困難</a:t>
            </a:r>
            <a:endParaRPr lang="en-US" altLang="zh-TW" sz="5400" dirty="0">
              <a:solidFill>
                <a:srgbClr val="00FF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  <a:p>
            <a:pPr algn="ctr" eaLnBrk="1" hangingPunct="1">
              <a:lnSpc>
                <a:spcPts val="7000"/>
              </a:lnSpc>
              <a:spcBef>
                <a:spcPct val="0"/>
              </a:spcBef>
              <a:buFontTx/>
              <a:buNone/>
              <a:defRPr/>
            </a:pPr>
            <a:r>
              <a:rPr lang="zh-TW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華康儷中黑" panose="020B0509000000000000" pitchFamily="49" charset="-120"/>
                <a:ea typeface="華康儷中黑" panose="020B0509000000000000" pitchFamily="49" charset="-120"/>
              </a:rPr>
              <a:t>化 危 為 機</a:t>
            </a:r>
          </a:p>
          <a:p>
            <a:pPr algn="ctr" eaLnBrk="1" hangingPunct="1">
              <a:lnSpc>
                <a:spcPts val="7000"/>
              </a:lnSpc>
              <a:spcBef>
                <a:spcPts val="1200"/>
              </a:spcBef>
              <a:buFontTx/>
              <a:buNone/>
              <a:defRPr/>
            </a:pPr>
            <a:r>
              <a:rPr lang="zh-TW" altLang="en-US" sz="54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天主愛你</a:t>
            </a:r>
            <a:r>
              <a:rPr lang="zh-TW" altLang="en-US" sz="36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 </a:t>
            </a:r>
            <a:r>
              <a:rPr lang="zh-TW" altLang="en-US" sz="54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主佑</a:t>
            </a:r>
            <a:r>
              <a:rPr lang="zh-TW" altLang="en-US" sz="4400" spc="6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34036</TotalTime>
  <Words>2623</Words>
  <Application>Microsoft Office PowerPoint</Application>
  <PresentationFormat>如螢幕大小 (4:3)</PresentationFormat>
  <Paragraphs>129</Paragraphs>
  <Slides>29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18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29</vt:i4>
      </vt:variant>
    </vt:vector>
  </HeadingPairs>
  <TitlesOfParts>
    <vt:vector size="50" baseType="lpstr">
      <vt:lpstr>金梅毛顏楷</vt:lpstr>
      <vt:lpstr>華康中黑體</vt:lpstr>
      <vt:lpstr>華康中黑體(P)</vt:lpstr>
      <vt:lpstr>華康正顏楷體W7</vt:lpstr>
      <vt:lpstr>華康粗黑體</vt:lpstr>
      <vt:lpstr>華康超明體</vt:lpstr>
      <vt:lpstr>華康超明體(P)</vt:lpstr>
      <vt:lpstr>華康黑體-GB5</vt:lpstr>
      <vt:lpstr>華康儷中黑</vt:lpstr>
      <vt:lpstr>華康儷中黑(P)</vt:lpstr>
      <vt:lpstr>華康儷粗宋(P)</vt:lpstr>
      <vt:lpstr>新細明體</vt:lpstr>
      <vt:lpstr>Arial</vt:lpstr>
      <vt:lpstr>Calibri</vt:lpstr>
      <vt:lpstr>Calibri Light</vt:lpstr>
      <vt:lpstr>Segoe UI</vt:lpstr>
      <vt:lpstr>Times New Roman</vt:lpstr>
      <vt:lpstr>Wingdings</vt:lpstr>
      <vt:lpstr>預設簡報設計</vt:lpstr>
      <vt:lpstr>3_預設簡報設計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Cirs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Fr. Tsui</dc:creator>
  <cp:lastModifiedBy>user</cp:lastModifiedBy>
  <cp:revision>1742</cp:revision>
  <dcterms:created xsi:type="dcterms:W3CDTF">2006-09-26T01:05:23Z</dcterms:created>
  <dcterms:modified xsi:type="dcterms:W3CDTF">2026-08-17T08:45:43Z</dcterms:modified>
</cp:coreProperties>
</file>