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9719" r:id="rId2"/>
    <p:sldMasterId id="2147490032" r:id="rId3"/>
  </p:sldMasterIdLst>
  <p:notesMasterIdLst>
    <p:notesMasterId r:id="rId28"/>
  </p:notesMasterIdLst>
  <p:handoutMasterIdLst>
    <p:handoutMasterId r:id="rId29"/>
  </p:handoutMasterIdLst>
  <p:sldIdLst>
    <p:sldId id="1974" r:id="rId4"/>
    <p:sldId id="2119" r:id="rId5"/>
    <p:sldId id="2120" r:id="rId6"/>
    <p:sldId id="2122" r:id="rId7"/>
    <p:sldId id="2131" r:id="rId8"/>
    <p:sldId id="2132" r:id="rId9"/>
    <p:sldId id="2125" r:id="rId10"/>
    <p:sldId id="2126" r:id="rId11"/>
    <p:sldId id="2151" r:id="rId12"/>
    <p:sldId id="2096" r:id="rId13"/>
    <p:sldId id="2134" r:id="rId14"/>
    <p:sldId id="2135" r:id="rId15"/>
    <p:sldId id="2148" r:id="rId16"/>
    <p:sldId id="2137" r:id="rId17"/>
    <p:sldId id="2136" r:id="rId18"/>
    <p:sldId id="2138" r:id="rId19"/>
    <p:sldId id="2139" r:id="rId20"/>
    <p:sldId id="2141" r:id="rId21"/>
    <p:sldId id="2142" r:id="rId22"/>
    <p:sldId id="2143" r:id="rId23"/>
    <p:sldId id="2144" r:id="rId24"/>
    <p:sldId id="2146" r:id="rId25"/>
    <p:sldId id="2147" r:id="rId26"/>
    <p:sldId id="1892" r:id="rId27"/>
  </p:sldIdLst>
  <p:sldSz cx="9144000" cy="6858000" type="screen4x3"/>
  <p:notesSz cx="9926638" cy="6797675"/>
  <p:defaultTextStyle>
    <a:defPPr>
      <a:defRPr lang="zh-TW"/>
    </a:defPPr>
    <a:lvl1pPr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44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4400"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xujy2@gmail.com" initials="f" lastIdx="2" clrIdx="0">
    <p:extLst>
      <p:ext uri="{19B8F6BF-5375-455C-9EA6-DF929625EA0E}">
        <p15:presenceInfo xmlns:p15="http://schemas.microsoft.com/office/powerpoint/2012/main" userId="6e7ea2678dc146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0000FF"/>
    <a:srgbClr val="00FF00"/>
    <a:srgbClr val="009E47"/>
    <a:srgbClr val="9900CC"/>
    <a:srgbClr val="FF00FF"/>
    <a:srgbClr val="FF66FF"/>
    <a:srgbClr val="660066"/>
    <a:srgbClr val="00CC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6984" autoAdjust="0"/>
    <p:restoredTop sz="93315" autoAdjust="0"/>
  </p:normalViewPr>
  <p:slideViewPr>
    <p:cSldViewPr>
      <p:cViewPr varScale="1">
        <p:scale>
          <a:sx n="59" d="100"/>
          <a:sy n="59" d="100"/>
        </p:scale>
        <p:origin x="99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commentAuthors" Target="commentAuthor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7554" name="Rectangle 2">
            <a:extLst>
              <a:ext uri="{FF2B5EF4-FFF2-40B4-BE49-F238E27FC236}">
                <a16:creationId xmlns:a16="http://schemas.microsoft.com/office/drawing/2014/main" id="{3FFC0476-8166-439A-8EF9-D64A12A374BF}"/>
              </a:ext>
            </a:extLst>
          </p:cNvPr>
          <p:cNvSpPr>
            <a:spLocks noGrp="1" noChangeArrowheads="1"/>
          </p:cNvSpPr>
          <p:nvPr>
            <p:ph type="hdr" sz="quarter"/>
          </p:nvPr>
        </p:nvSpPr>
        <p:spPr bwMode="auto">
          <a:xfrm>
            <a:off x="0" y="0"/>
            <a:ext cx="4301543"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新細明體" charset="-120"/>
              </a:defRPr>
            </a:lvl1pPr>
          </a:lstStyle>
          <a:p>
            <a:pPr>
              <a:defRPr/>
            </a:pPr>
            <a:endParaRPr lang="en-US" altLang="zh-TW"/>
          </a:p>
        </p:txBody>
      </p:sp>
      <p:sp>
        <p:nvSpPr>
          <p:cNvPr id="407555" name="Rectangle 3">
            <a:extLst>
              <a:ext uri="{FF2B5EF4-FFF2-40B4-BE49-F238E27FC236}">
                <a16:creationId xmlns:a16="http://schemas.microsoft.com/office/drawing/2014/main" id="{76F4FBBB-5A4B-48FE-A3BB-ADDECD35A277}"/>
              </a:ext>
            </a:extLst>
          </p:cNvPr>
          <p:cNvSpPr>
            <a:spLocks noGrp="1" noChangeArrowheads="1"/>
          </p:cNvSpPr>
          <p:nvPr>
            <p:ph type="dt" sz="quarter" idx="1"/>
          </p:nvPr>
        </p:nvSpPr>
        <p:spPr bwMode="auto">
          <a:xfrm>
            <a:off x="5623372" y="0"/>
            <a:ext cx="4301543"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新細明體" charset="-120"/>
              </a:defRPr>
            </a:lvl1pPr>
          </a:lstStyle>
          <a:p>
            <a:pPr>
              <a:defRPr/>
            </a:pPr>
            <a:endParaRPr lang="en-US" altLang="zh-TW"/>
          </a:p>
        </p:txBody>
      </p:sp>
      <p:sp>
        <p:nvSpPr>
          <p:cNvPr id="407556" name="Rectangle 4">
            <a:extLst>
              <a:ext uri="{FF2B5EF4-FFF2-40B4-BE49-F238E27FC236}">
                <a16:creationId xmlns:a16="http://schemas.microsoft.com/office/drawing/2014/main" id="{207F6BB9-765B-49E5-9CC8-53ADF49392A0}"/>
              </a:ext>
            </a:extLst>
          </p:cNvPr>
          <p:cNvSpPr>
            <a:spLocks noGrp="1" noChangeArrowheads="1"/>
          </p:cNvSpPr>
          <p:nvPr>
            <p:ph type="ftr" sz="quarter" idx="2"/>
          </p:nvPr>
        </p:nvSpPr>
        <p:spPr bwMode="auto">
          <a:xfrm>
            <a:off x="0" y="6456218"/>
            <a:ext cx="4301543"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新細明體" charset="-120"/>
              </a:defRPr>
            </a:lvl1pPr>
          </a:lstStyle>
          <a:p>
            <a:pPr>
              <a:defRPr/>
            </a:pPr>
            <a:endParaRPr lang="en-US" altLang="zh-TW"/>
          </a:p>
        </p:txBody>
      </p:sp>
      <p:sp>
        <p:nvSpPr>
          <p:cNvPr id="407557" name="Rectangle 5">
            <a:extLst>
              <a:ext uri="{FF2B5EF4-FFF2-40B4-BE49-F238E27FC236}">
                <a16:creationId xmlns:a16="http://schemas.microsoft.com/office/drawing/2014/main" id="{F0E672FE-A1AF-4D9F-BB46-E1FC2414C8E0}"/>
              </a:ext>
            </a:extLst>
          </p:cNvPr>
          <p:cNvSpPr>
            <a:spLocks noGrp="1" noChangeArrowheads="1"/>
          </p:cNvSpPr>
          <p:nvPr>
            <p:ph type="sldNum" sz="quarter" idx="3"/>
          </p:nvPr>
        </p:nvSpPr>
        <p:spPr bwMode="auto">
          <a:xfrm>
            <a:off x="5623372" y="6456218"/>
            <a:ext cx="4301543"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5085D1A6-9C3F-452C-9D0F-C9E748975285}" type="slidenum">
              <a:rPr lang="en-US" altLang="zh-TW"/>
              <a:pPr/>
              <a:t>‹#›</a:t>
            </a:fld>
            <a:endParaRPr lang="en-US" altLang="zh-TW"/>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4050" name="Rectangle 2">
            <a:extLst>
              <a:ext uri="{FF2B5EF4-FFF2-40B4-BE49-F238E27FC236}">
                <a16:creationId xmlns:a16="http://schemas.microsoft.com/office/drawing/2014/main" id="{C5918788-DB56-4D35-9655-2F39F2A5CEF3}"/>
              </a:ext>
            </a:extLst>
          </p:cNvPr>
          <p:cNvSpPr>
            <a:spLocks noGrp="1" noChangeArrowheads="1"/>
          </p:cNvSpPr>
          <p:nvPr>
            <p:ph type="hdr" sz="quarter"/>
          </p:nvPr>
        </p:nvSpPr>
        <p:spPr bwMode="auto">
          <a:xfrm>
            <a:off x="0" y="0"/>
            <a:ext cx="4301543"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新細明體" charset="-120"/>
              </a:defRPr>
            </a:lvl1pPr>
          </a:lstStyle>
          <a:p>
            <a:pPr>
              <a:defRPr/>
            </a:pPr>
            <a:endParaRPr lang="en-US" altLang="zh-TW"/>
          </a:p>
        </p:txBody>
      </p:sp>
      <p:sp>
        <p:nvSpPr>
          <p:cNvPr id="514051" name="Rectangle 3">
            <a:extLst>
              <a:ext uri="{FF2B5EF4-FFF2-40B4-BE49-F238E27FC236}">
                <a16:creationId xmlns:a16="http://schemas.microsoft.com/office/drawing/2014/main" id="{B66602A1-486D-466C-9B6C-6B32F2BCAB63}"/>
              </a:ext>
            </a:extLst>
          </p:cNvPr>
          <p:cNvSpPr>
            <a:spLocks noGrp="1" noChangeArrowheads="1"/>
          </p:cNvSpPr>
          <p:nvPr>
            <p:ph type="dt" idx="1"/>
          </p:nvPr>
        </p:nvSpPr>
        <p:spPr bwMode="auto">
          <a:xfrm>
            <a:off x="5623372" y="0"/>
            <a:ext cx="4301543" cy="33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新細明體" charset="-120"/>
              </a:defRPr>
            </a:lvl1pPr>
          </a:lstStyle>
          <a:p>
            <a:pPr>
              <a:defRPr/>
            </a:pPr>
            <a:endParaRPr lang="en-US" altLang="zh-TW"/>
          </a:p>
        </p:txBody>
      </p:sp>
      <p:sp>
        <p:nvSpPr>
          <p:cNvPr id="107524" name="Rectangle 4">
            <a:extLst>
              <a:ext uri="{FF2B5EF4-FFF2-40B4-BE49-F238E27FC236}">
                <a16:creationId xmlns:a16="http://schemas.microsoft.com/office/drawing/2014/main" id="{390F7CF1-E4D4-49ED-8108-AC8766004197}"/>
              </a:ext>
            </a:extLst>
          </p:cNvPr>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4053" name="Rectangle 5">
            <a:extLst>
              <a:ext uri="{FF2B5EF4-FFF2-40B4-BE49-F238E27FC236}">
                <a16:creationId xmlns:a16="http://schemas.microsoft.com/office/drawing/2014/main" id="{2A0DFE17-75EB-4C1C-874D-97744AE3FFEC}"/>
              </a:ext>
            </a:extLst>
          </p:cNvPr>
          <p:cNvSpPr>
            <a:spLocks noGrp="1" noChangeArrowheads="1"/>
          </p:cNvSpPr>
          <p:nvPr>
            <p:ph type="body" sz="quarter" idx="3"/>
          </p:nvPr>
        </p:nvSpPr>
        <p:spPr bwMode="auto">
          <a:xfrm>
            <a:off x="992664" y="3228896"/>
            <a:ext cx="7941310" cy="30589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514054" name="Rectangle 6">
            <a:extLst>
              <a:ext uri="{FF2B5EF4-FFF2-40B4-BE49-F238E27FC236}">
                <a16:creationId xmlns:a16="http://schemas.microsoft.com/office/drawing/2014/main" id="{579692E3-514D-41AD-9EA6-A1FBBF73CFFF}"/>
              </a:ext>
            </a:extLst>
          </p:cNvPr>
          <p:cNvSpPr>
            <a:spLocks noGrp="1" noChangeArrowheads="1"/>
          </p:cNvSpPr>
          <p:nvPr>
            <p:ph type="ftr" sz="quarter" idx="4"/>
          </p:nvPr>
        </p:nvSpPr>
        <p:spPr bwMode="auto">
          <a:xfrm>
            <a:off x="0" y="6456218"/>
            <a:ext cx="4301543"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新細明體" charset="-120"/>
              </a:defRPr>
            </a:lvl1pPr>
          </a:lstStyle>
          <a:p>
            <a:pPr>
              <a:defRPr/>
            </a:pPr>
            <a:endParaRPr lang="en-US" altLang="zh-TW"/>
          </a:p>
        </p:txBody>
      </p:sp>
      <p:sp>
        <p:nvSpPr>
          <p:cNvPr id="514055" name="Rectangle 7">
            <a:extLst>
              <a:ext uri="{FF2B5EF4-FFF2-40B4-BE49-F238E27FC236}">
                <a16:creationId xmlns:a16="http://schemas.microsoft.com/office/drawing/2014/main" id="{9156C933-88AA-4872-BB0F-1730B21C9F49}"/>
              </a:ext>
            </a:extLst>
          </p:cNvPr>
          <p:cNvSpPr>
            <a:spLocks noGrp="1" noChangeArrowheads="1"/>
          </p:cNvSpPr>
          <p:nvPr>
            <p:ph type="sldNum" sz="quarter" idx="5"/>
          </p:nvPr>
        </p:nvSpPr>
        <p:spPr bwMode="auto">
          <a:xfrm>
            <a:off x="5623372" y="6456218"/>
            <a:ext cx="4301543" cy="33988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6FBD419D-64CE-4550-BAA2-0242050FC719}" type="slidenum">
              <a:rPr lang="en-US" altLang="zh-TW"/>
              <a:pPr/>
              <a:t>‹#›</a:t>
            </a:fld>
            <a:endParaRPr lang="en-US" altLang="zh-TW"/>
          </a:p>
        </p:txBody>
      </p:sp>
    </p:spTree>
    <p:extLst>
      <p:ext uri="{BB962C8B-B14F-4D97-AF65-F5344CB8AC3E}">
        <p14:creationId xmlns:p14="http://schemas.microsoft.com/office/powerpoint/2010/main" val="30833881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a:ext uri="{FF2B5EF4-FFF2-40B4-BE49-F238E27FC236}">
                <a16:creationId xmlns:a16="http://schemas.microsoft.com/office/drawing/2014/main" id="{D0CB4F53-88CB-4C33-AB79-DD0F3B09A942}"/>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1E448C0C-11EC-4F14-87EE-6E1BFC0905F0}"/>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085212E5-D105-40CA-98B0-0FE6ED125418}"/>
              </a:ext>
            </a:extLst>
          </p:cNvPr>
          <p:cNvSpPr>
            <a:spLocks noGrp="1" noChangeArrowheads="1"/>
          </p:cNvSpPr>
          <p:nvPr>
            <p:ph type="sldNum" sz="quarter" idx="12"/>
          </p:nvPr>
        </p:nvSpPr>
        <p:spPr>
          <a:ln/>
        </p:spPr>
        <p:txBody>
          <a:bodyPr/>
          <a:lstStyle>
            <a:lvl1pPr>
              <a:defRPr/>
            </a:lvl1pPr>
          </a:lstStyle>
          <a:p>
            <a:fld id="{4FAB1DE2-F14C-4215-862D-7892FFAF1AA8}" type="slidenum">
              <a:rPr lang="en-US" altLang="zh-TW"/>
              <a:pPr/>
              <a:t>‹#›</a:t>
            </a:fld>
            <a:endParaRPr lang="en-US" altLang="zh-TW"/>
          </a:p>
        </p:txBody>
      </p:sp>
    </p:spTree>
    <p:extLst>
      <p:ext uri="{BB962C8B-B14F-4D97-AF65-F5344CB8AC3E}">
        <p14:creationId xmlns:p14="http://schemas.microsoft.com/office/powerpoint/2010/main" val="1601272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EF940FA1-01BC-48A7-B4B5-CB6D00B8F9EC}"/>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5BC251F2-60E3-4296-BFCE-EB8C0E3FF19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7BBFBC5B-5423-4FD1-BCE6-8FC7BF67AE70}"/>
              </a:ext>
            </a:extLst>
          </p:cNvPr>
          <p:cNvSpPr>
            <a:spLocks noGrp="1" noChangeArrowheads="1"/>
          </p:cNvSpPr>
          <p:nvPr>
            <p:ph type="sldNum" sz="quarter" idx="12"/>
          </p:nvPr>
        </p:nvSpPr>
        <p:spPr>
          <a:ln/>
        </p:spPr>
        <p:txBody>
          <a:bodyPr/>
          <a:lstStyle>
            <a:lvl1pPr>
              <a:defRPr/>
            </a:lvl1pPr>
          </a:lstStyle>
          <a:p>
            <a:fld id="{DC14375D-8CD9-46AF-8C41-09E335183E65}" type="slidenum">
              <a:rPr lang="en-US" altLang="zh-TW"/>
              <a:pPr/>
              <a:t>‹#›</a:t>
            </a:fld>
            <a:endParaRPr lang="en-US" altLang="zh-TW"/>
          </a:p>
        </p:txBody>
      </p:sp>
    </p:spTree>
    <p:extLst>
      <p:ext uri="{BB962C8B-B14F-4D97-AF65-F5344CB8AC3E}">
        <p14:creationId xmlns:p14="http://schemas.microsoft.com/office/powerpoint/2010/main" val="2061064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A662272B-A9A6-478C-B476-EF425841A8F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B55A9ED6-29CA-4D33-9F13-90A2E5A12378}"/>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15AAE814-BD3E-41DF-B881-23B6928BED93}"/>
              </a:ext>
            </a:extLst>
          </p:cNvPr>
          <p:cNvSpPr>
            <a:spLocks noGrp="1" noChangeArrowheads="1"/>
          </p:cNvSpPr>
          <p:nvPr>
            <p:ph type="sldNum" sz="quarter" idx="12"/>
          </p:nvPr>
        </p:nvSpPr>
        <p:spPr>
          <a:ln/>
        </p:spPr>
        <p:txBody>
          <a:bodyPr/>
          <a:lstStyle>
            <a:lvl1pPr>
              <a:defRPr/>
            </a:lvl1pPr>
          </a:lstStyle>
          <a:p>
            <a:fld id="{1AA957E7-43B0-4056-AFF1-BC1FCBEFCE1A}" type="slidenum">
              <a:rPr lang="en-US" altLang="zh-TW"/>
              <a:pPr/>
              <a:t>‹#›</a:t>
            </a:fld>
            <a:endParaRPr lang="en-US" altLang="zh-TW"/>
          </a:p>
        </p:txBody>
      </p:sp>
    </p:spTree>
    <p:extLst>
      <p:ext uri="{BB962C8B-B14F-4D97-AF65-F5344CB8AC3E}">
        <p14:creationId xmlns:p14="http://schemas.microsoft.com/office/powerpoint/2010/main" val="3265269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a16="http://schemas.microsoft.com/office/drawing/2014/main" id="{CEBD0CB7-2083-43C6-A1FE-F6AFE1FBBA0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7D21FA05-F693-4AEA-99C4-CB234BDDE55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5E90880E-4D09-411D-A86E-FF877E972388}"/>
              </a:ext>
            </a:extLst>
          </p:cNvPr>
          <p:cNvSpPr>
            <a:spLocks noGrp="1" noChangeArrowheads="1"/>
          </p:cNvSpPr>
          <p:nvPr>
            <p:ph type="sldNum" sz="quarter" idx="12"/>
          </p:nvPr>
        </p:nvSpPr>
        <p:spPr>
          <a:ln/>
        </p:spPr>
        <p:txBody>
          <a:bodyPr/>
          <a:lstStyle>
            <a:lvl1pPr>
              <a:defRPr/>
            </a:lvl1pPr>
          </a:lstStyle>
          <a:p>
            <a:fld id="{473EAD3B-D202-412A-96D1-6259709983BD}" type="slidenum">
              <a:rPr lang="en-US" altLang="zh-TW"/>
              <a:pPr/>
              <a:t>‹#›</a:t>
            </a:fld>
            <a:endParaRPr lang="en-US" altLang="zh-TW"/>
          </a:p>
        </p:txBody>
      </p:sp>
    </p:spTree>
    <p:extLst>
      <p:ext uri="{BB962C8B-B14F-4D97-AF65-F5344CB8AC3E}">
        <p14:creationId xmlns:p14="http://schemas.microsoft.com/office/powerpoint/2010/main" val="3695839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a:ext uri="{FF2B5EF4-FFF2-40B4-BE49-F238E27FC236}">
                <a16:creationId xmlns:a16="http://schemas.microsoft.com/office/drawing/2014/main" id="{6B1BA1B9-80A5-47BB-AE94-5886B4D1DD14}"/>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1DDDDF2D-A4D0-4E59-A260-C7CC2C4F634C}"/>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00C56D1E-4A62-4589-AE93-3790E80644D8}"/>
              </a:ext>
            </a:extLst>
          </p:cNvPr>
          <p:cNvSpPr>
            <a:spLocks noGrp="1" noChangeArrowheads="1"/>
          </p:cNvSpPr>
          <p:nvPr>
            <p:ph type="sldNum" sz="quarter" idx="12"/>
          </p:nvPr>
        </p:nvSpPr>
        <p:spPr>
          <a:ln/>
        </p:spPr>
        <p:txBody>
          <a:bodyPr/>
          <a:lstStyle>
            <a:lvl1pPr>
              <a:defRPr/>
            </a:lvl1pPr>
          </a:lstStyle>
          <a:p>
            <a:pPr>
              <a:defRPr/>
            </a:pPr>
            <a:fld id="{5EC7E1B0-9EC0-4677-833D-06C393E8CBD2}" type="slidenum">
              <a:rPr lang="en-US" altLang="zh-TW"/>
              <a:pPr>
                <a:defRPr/>
              </a:pPr>
              <a:t>‹#›</a:t>
            </a:fld>
            <a:endParaRPr lang="en-US" altLang="zh-TW"/>
          </a:p>
        </p:txBody>
      </p:sp>
    </p:spTree>
    <p:extLst>
      <p:ext uri="{BB962C8B-B14F-4D97-AF65-F5344CB8AC3E}">
        <p14:creationId xmlns:p14="http://schemas.microsoft.com/office/powerpoint/2010/main" val="1143137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929D06C7-3459-43EE-BDBF-4A89924E2D9A}"/>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B6BF6B9E-0B4B-45FB-A864-4197464B7FF0}"/>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9BE811F5-4019-4B4D-B706-8E4410C0B127}"/>
              </a:ext>
            </a:extLst>
          </p:cNvPr>
          <p:cNvSpPr>
            <a:spLocks noGrp="1" noChangeArrowheads="1"/>
          </p:cNvSpPr>
          <p:nvPr>
            <p:ph type="sldNum" sz="quarter" idx="12"/>
          </p:nvPr>
        </p:nvSpPr>
        <p:spPr>
          <a:ln/>
        </p:spPr>
        <p:txBody>
          <a:bodyPr/>
          <a:lstStyle>
            <a:lvl1pPr>
              <a:defRPr/>
            </a:lvl1pPr>
          </a:lstStyle>
          <a:p>
            <a:pPr>
              <a:defRPr/>
            </a:pPr>
            <a:fld id="{B4CB0E81-DFB2-4306-AE9C-4AA3B3243FE8}" type="slidenum">
              <a:rPr lang="en-US" altLang="zh-TW"/>
              <a:pPr>
                <a:defRPr/>
              </a:pPr>
              <a:t>‹#›</a:t>
            </a:fld>
            <a:endParaRPr lang="en-US" altLang="zh-TW"/>
          </a:p>
        </p:txBody>
      </p:sp>
    </p:spTree>
    <p:extLst>
      <p:ext uri="{BB962C8B-B14F-4D97-AF65-F5344CB8AC3E}">
        <p14:creationId xmlns:p14="http://schemas.microsoft.com/office/powerpoint/2010/main" val="1273390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a:ext uri="{FF2B5EF4-FFF2-40B4-BE49-F238E27FC236}">
                <a16:creationId xmlns:a16="http://schemas.microsoft.com/office/drawing/2014/main" id="{8E9177A2-C34A-44E1-8648-881D74EB1A5B}"/>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BDFB4D50-31FE-48AC-B9FD-C991E35CF8B5}"/>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D66A76EF-E0B2-452E-8251-600643A077EF}"/>
              </a:ext>
            </a:extLst>
          </p:cNvPr>
          <p:cNvSpPr>
            <a:spLocks noGrp="1" noChangeArrowheads="1"/>
          </p:cNvSpPr>
          <p:nvPr>
            <p:ph type="sldNum" sz="quarter" idx="12"/>
          </p:nvPr>
        </p:nvSpPr>
        <p:spPr>
          <a:ln/>
        </p:spPr>
        <p:txBody>
          <a:bodyPr/>
          <a:lstStyle>
            <a:lvl1pPr>
              <a:defRPr/>
            </a:lvl1pPr>
          </a:lstStyle>
          <a:p>
            <a:pPr>
              <a:defRPr/>
            </a:pPr>
            <a:fld id="{CA41D597-6984-4660-AF26-EA33E11F223F}" type="slidenum">
              <a:rPr lang="en-US" altLang="zh-TW"/>
              <a:pPr>
                <a:defRPr/>
              </a:pPr>
              <a:t>‹#›</a:t>
            </a:fld>
            <a:endParaRPr lang="en-US" altLang="zh-TW"/>
          </a:p>
        </p:txBody>
      </p:sp>
    </p:spTree>
    <p:extLst>
      <p:ext uri="{BB962C8B-B14F-4D97-AF65-F5344CB8AC3E}">
        <p14:creationId xmlns:p14="http://schemas.microsoft.com/office/powerpoint/2010/main" val="2717045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a16="http://schemas.microsoft.com/office/drawing/2014/main" id="{9E49B45A-79A7-423D-BABD-E54649D3D99C}"/>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862119C8-36DF-42FA-B727-5DF24DC6980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080C2522-B0B4-4E4B-B3AF-A0D1C692CEA0}"/>
              </a:ext>
            </a:extLst>
          </p:cNvPr>
          <p:cNvSpPr>
            <a:spLocks noGrp="1" noChangeArrowheads="1"/>
          </p:cNvSpPr>
          <p:nvPr>
            <p:ph type="sldNum" sz="quarter" idx="12"/>
          </p:nvPr>
        </p:nvSpPr>
        <p:spPr>
          <a:ln/>
        </p:spPr>
        <p:txBody>
          <a:bodyPr/>
          <a:lstStyle>
            <a:lvl1pPr>
              <a:defRPr/>
            </a:lvl1pPr>
          </a:lstStyle>
          <a:p>
            <a:pPr>
              <a:defRPr/>
            </a:pPr>
            <a:fld id="{712A1AEA-4D6F-4016-9F83-E47284FC26B4}" type="slidenum">
              <a:rPr lang="en-US" altLang="zh-TW"/>
              <a:pPr>
                <a:defRPr/>
              </a:pPr>
              <a:t>‹#›</a:t>
            </a:fld>
            <a:endParaRPr lang="en-US" altLang="zh-TW"/>
          </a:p>
        </p:txBody>
      </p:sp>
    </p:spTree>
    <p:extLst>
      <p:ext uri="{BB962C8B-B14F-4D97-AF65-F5344CB8AC3E}">
        <p14:creationId xmlns:p14="http://schemas.microsoft.com/office/powerpoint/2010/main" val="1997852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a:ext uri="{FF2B5EF4-FFF2-40B4-BE49-F238E27FC236}">
                <a16:creationId xmlns:a16="http://schemas.microsoft.com/office/drawing/2014/main" id="{2B6C2190-B7D8-47A4-AA3C-03D15275F740}"/>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a:extLst>
              <a:ext uri="{FF2B5EF4-FFF2-40B4-BE49-F238E27FC236}">
                <a16:creationId xmlns:a16="http://schemas.microsoft.com/office/drawing/2014/main" id="{A8175838-B24A-4816-A95E-A1DF8C40B799}"/>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a:extLst>
              <a:ext uri="{FF2B5EF4-FFF2-40B4-BE49-F238E27FC236}">
                <a16:creationId xmlns:a16="http://schemas.microsoft.com/office/drawing/2014/main" id="{D5F39CCB-44A5-42AA-8734-702871C4AC58}"/>
              </a:ext>
            </a:extLst>
          </p:cNvPr>
          <p:cNvSpPr>
            <a:spLocks noGrp="1" noChangeArrowheads="1"/>
          </p:cNvSpPr>
          <p:nvPr>
            <p:ph type="sldNum" sz="quarter" idx="12"/>
          </p:nvPr>
        </p:nvSpPr>
        <p:spPr>
          <a:ln/>
        </p:spPr>
        <p:txBody>
          <a:bodyPr/>
          <a:lstStyle>
            <a:lvl1pPr>
              <a:defRPr/>
            </a:lvl1pPr>
          </a:lstStyle>
          <a:p>
            <a:pPr>
              <a:defRPr/>
            </a:pPr>
            <a:fld id="{E129834D-F101-4939-A509-4E033B6A97B7}" type="slidenum">
              <a:rPr lang="en-US" altLang="zh-TW"/>
              <a:pPr>
                <a:defRPr/>
              </a:pPr>
              <a:t>‹#›</a:t>
            </a:fld>
            <a:endParaRPr lang="en-US" altLang="zh-TW"/>
          </a:p>
        </p:txBody>
      </p:sp>
    </p:spTree>
    <p:extLst>
      <p:ext uri="{BB962C8B-B14F-4D97-AF65-F5344CB8AC3E}">
        <p14:creationId xmlns:p14="http://schemas.microsoft.com/office/powerpoint/2010/main" val="4194518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a:extLst>
              <a:ext uri="{FF2B5EF4-FFF2-40B4-BE49-F238E27FC236}">
                <a16:creationId xmlns:a16="http://schemas.microsoft.com/office/drawing/2014/main" id="{2E97AAC2-84E6-484B-BBC1-87E1162493CD}"/>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a:extLst>
              <a:ext uri="{FF2B5EF4-FFF2-40B4-BE49-F238E27FC236}">
                <a16:creationId xmlns:a16="http://schemas.microsoft.com/office/drawing/2014/main" id="{E23DA3B7-334A-4D43-9C72-595E8101872A}"/>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a:extLst>
              <a:ext uri="{FF2B5EF4-FFF2-40B4-BE49-F238E27FC236}">
                <a16:creationId xmlns:a16="http://schemas.microsoft.com/office/drawing/2014/main" id="{C0D54346-06DF-423C-ADAA-2612E32C8B66}"/>
              </a:ext>
            </a:extLst>
          </p:cNvPr>
          <p:cNvSpPr>
            <a:spLocks noGrp="1" noChangeArrowheads="1"/>
          </p:cNvSpPr>
          <p:nvPr>
            <p:ph type="sldNum" sz="quarter" idx="12"/>
          </p:nvPr>
        </p:nvSpPr>
        <p:spPr>
          <a:ln/>
        </p:spPr>
        <p:txBody>
          <a:bodyPr/>
          <a:lstStyle>
            <a:lvl1pPr>
              <a:defRPr/>
            </a:lvl1pPr>
          </a:lstStyle>
          <a:p>
            <a:pPr>
              <a:defRPr/>
            </a:pPr>
            <a:fld id="{0191CC6C-A0CA-4027-990A-46672CBEF585}" type="slidenum">
              <a:rPr lang="en-US" altLang="zh-TW"/>
              <a:pPr>
                <a:defRPr/>
              </a:pPr>
              <a:t>‹#›</a:t>
            </a:fld>
            <a:endParaRPr lang="en-US" altLang="zh-TW"/>
          </a:p>
        </p:txBody>
      </p:sp>
    </p:spTree>
    <p:extLst>
      <p:ext uri="{BB962C8B-B14F-4D97-AF65-F5344CB8AC3E}">
        <p14:creationId xmlns:p14="http://schemas.microsoft.com/office/powerpoint/2010/main" val="1445630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8C324BE-76BA-486B-980E-81AB4E36E4BB}"/>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a:extLst>
              <a:ext uri="{FF2B5EF4-FFF2-40B4-BE49-F238E27FC236}">
                <a16:creationId xmlns:a16="http://schemas.microsoft.com/office/drawing/2014/main" id="{E89123F3-9D6B-4447-9C28-A0AAE956E26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a:extLst>
              <a:ext uri="{FF2B5EF4-FFF2-40B4-BE49-F238E27FC236}">
                <a16:creationId xmlns:a16="http://schemas.microsoft.com/office/drawing/2014/main" id="{EACFF776-9683-47EB-966F-B3733C86815A}"/>
              </a:ext>
            </a:extLst>
          </p:cNvPr>
          <p:cNvSpPr>
            <a:spLocks noGrp="1" noChangeArrowheads="1"/>
          </p:cNvSpPr>
          <p:nvPr>
            <p:ph type="sldNum" sz="quarter" idx="12"/>
          </p:nvPr>
        </p:nvSpPr>
        <p:spPr>
          <a:ln/>
        </p:spPr>
        <p:txBody>
          <a:bodyPr/>
          <a:lstStyle>
            <a:lvl1pPr>
              <a:defRPr/>
            </a:lvl1pPr>
          </a:lstStyle>
          <a:p>
            <a:pPr>
              <a:defRPr/>
            </a:pPr>
            <a:fld id="{8F159C79-ACD3-4E88-9933-C98A0DFFF5FE}" type="slidenum">
              <a:rPr lang="en-US" altLang="zh-TW"/>
              <a:pPr>
                <a:defRPr/>
              </a:pPr>
              <a:t>‹#›</a:t>
            </a:fld>
            <a:endParaRPr lang="en-US" altLang="zh-TW"/>
          </a:p>
        </p:txBody>
      </p:sp>
    </p:spTree>
    <p:extLst>
      <p:ext uri="{BB962C8B-B14F-4D97-AF65-F5344CB8AC3E}">
        <p14:creationId xmlns:p14="http://schemas.microsoft.com/office/powerpoint/2010/main" val="40118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ABE7A2BA-EB09-413F-8D13-A2CABB08481E}"/>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6C1E3401-E0DA-4C7C-A41A-CEAB4B05DCFD}"/>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1E8BF680-25AB-43B7-A87A-AAF2426CEA83}"/>
              </a:ext>
            </a:extLst>
          </p:cNvPr>
          <p:cNvSpPr>
            <a:spLocks noGrp="1" noChangeArrowheads="1"/>
          </p:cNvSpPr>
          <p:nvPr>
            <p:ph type="sldNum" sz="quarter" idx="12"/>
          </p:nvPr>
        </p:nvSpPr>
        <p:spPr>
          <a:ln/>
        </p:spPr>
        <p:txBody>
          <a:bodyPr/>
          <a:lstStyle>
            <a:lvl1pPr>
              <a:defRPr/>
            </a:lvl1pPr>
          </a:lstStyle>
          <a:p>
            <a:fld id="{38909520-5D08-4EEA-B917-6A59948C37BD}" type="slidenum">
              <a:rPr lang="en-US" altLang="zh-TW"/>
              <a:pPr/>
              <a:t>‹#›</a:t>
            </a:fld>
            <a:endParaRPr lang="en-US" altLang="zh-TW"/>
          </a:p>
        </p:txBody>
      </p:sp>
    </p:spTree>
    <p:extLst>
      <p:ext uri="{BB962C8B-B14F-4D97-AF65-F5344CB8AC3E}">
        <p14:creationId xmlns:p14="http://schemas.microsoft.com/office/powerpoint/2010/main" val="3219469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8F0E53CD-C280-4967-84A6-B110BEE9EC3B}"/>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594CDF21-E72A-45C2-A164-7EAFCF851359}"/>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57316F7A-3189-4CE2-8E7B-C35F4AA91C7B}"/>
              </a:ext>
            </a:extLst>
          </p:cNvPr>
          <p:cNvSpPr>
            <a:spLocks noGrp="1" noChangeArrowheads="1"/>
          </p:cNvSpPr>
          <p:nvPr>
            <p:ph type="sldNum" sz="quarter" idx="12"/>
          </p:nvPr>
        </p:nvSpPr>
        <p:spPr>
          <a:ln/>
        </p:spPr>
        <p:txBody>
          <a:bodyPr/>
          <a:lstStyle>
            <a:lvl1pPr>
              <a:defRPr/>
            </a:lvl1pPr>
          </a:lstStyle>
          <a:p>
            <a:pPr>
              <a:defRPr/>
            </a:pPr>
            <a:fld id="{45FD4B45-79D1-4A7D-BDB6-BF1062B4DA39}" type="slidenum">
              <a:rPr lang="en-US" altLang="zh-TW"/>
              <a:pPr>
                <a:defRPr/>
              </a:pPr>
              <a:t>‹#›</a:t>
            </a:fld>
            <a:endParaRPr lang="en-US" altLang="zh-TW"/>
          </a:p>
        </p:txBody>
      </p:sp>
    </p:spTree>
    <p:extLst>
      <p:ext uri="{BB962C8B-B14F-4D97-AF65-F5344CB8AC3E}">
        <p14:creationId xmlns:p14="http://schemas.microsoft.com/office/powerpoint/2010/main" val="2655346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383388CA-0573-45D1-A517-B20DFCB2B7D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EA69F143-C875-4288-988B-542E28453140}"/>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F4C82513-1482-442C-BBD3-5B0B7D8176C5}"/>
              </a:ext>
            </a:extLst>
          </p:cNvPr>
          <p:cNvSpPr>
            <a:spLocks noGrp="1" noChangeArrowheads="1"/>
          </p:cNvSpPr>
          <p:nvPr>
            <p:ph type="sldNum" sz="quarter" idx="12"/>
          </p:nvPr>
        </p:nvSpPr>
        <p:spPr>
          <a:ln/>
        </p:spPr>
        <p:txBody>
          <a:bodyPr/>
          <a:lstStyle>
            <a:lvl1pPr>
              <a:defRPr/>
            </a:lvl1pPr>
          </a:lstStyle>
          <a:p>
            <a:pPr>
              <a:defRPr/>
            </a:pPr>
            <a:fld id="{537947DF-BC88-40C0-9353-24BDAEA45DE8}" type="slidenum">
              <a:rPr lang="en-US" altLang="zh-TW"/>
              <a:pPr>
                <a:defRPr/>
              </a:pPr>
              <a:t>‹#›</a:t>
            </a:fld>
            <a:endParaRPr lang="en-US" altLang="zh-TW"/>
          </a:p>
        </p:txBody>
      </p:sp>
    </p:spTree>
    <p:extLst>
      <p:ext uri="{BB962C8B-B14F-4D97-AF65-F5344CB8AC3E}">
        <p14:creationId xmlns:p14="http://schemas.microsoft.com/office/powerpoint/2010/main" val="326704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EDD8ACC6-807A-49E8-9ECF-13CBA1ACB62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D1BBF968-5610-4FA2-B40B-EB7AB4ECFC4E}"/>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247973E8-C92D-48E3-821D-4C92728F0D28}"/>
              </a:ext>
            </a:extLst>
          </p:cNvPr>
          <p:cNvSpPr>
            <a:spLocks noGrp="1" noChangeArrowheads="1"/>
          </p:cNvSpPr>
          <p:nvPr>
            <p:ph type="sldNum" sz="quarter" idx="12"/>
          </p:nvPr>
        </p:nvSpPr>
        <p:spPr>
          <a:ln/>
        </p:spPr>
        <p:txBody>
          <a:bodyPr/>
          <a:lstStyle>
            <a:lvl1pPr>
              <a:defRPr/>
            </a:lvl1pPr>
          </a:lstStyle>
          <a:p>
            <a:pPr>
              <a:defRPr/>
            </a:pPr>
            <a:fld id="{350875DF-0258-4B1E-AE58-D16AB59FAA1C}" type="slidenum">
              <a:rPr lang="en-US" altLang="zh-TW"/>
              <a:pPr>
                <a:defRPr/>
              </a:pPr>
              <a:t>‹#›</a:t>
            </a:fld>
            <a:endParaRPr lang="en-US" altLang="zh-TW"/>
          </a:p>
        </p:txBody>
      </p:sp>
    </p:spTree>
    <p:extLst>
      <p:ext uri="{BB962C8B-B14F-4D97-AF65-F5344CB8AC3E}">
        <p14:creationId xmlns:p14="http://schemas.microsoft.com/office/powerpoint/2010/main" val="4280246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C1B7CE2C-C4D3-4296-86BD-3CEC538103C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592A1A18-24EE-4687-84FE-BE52AC3A4ADD}"/>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921EB7C7-8865-4B33-B590-1AD14BA0FD52}"/>
              </a:ext>
            </a:extLst>
          </p:cNvPr>
          <p:cNvSpPr>
            <a:spLocks noGrp="1" noChangeArrowheads="1"/>
          </p:cNvSpPr>
          <p:nvPr>
            <p:ph type="sldNum" sz="quarter" idx="12"/>
          </p:nvPr>
        </p:nvSpPr>
        <p:spPr>
          <a:ln/>
        </p:spPr>
        <p:txBody>
          <a:bodyPr/>
          <a:lstStyle>
            <a:lvl1pPr>
              <a:defRPr/>
            </a:lvl1pPr>
          </a:lstStyle>
          <a:p>
            <a:pPr>
              <a:defRPr/>
            </a:pPr>
            <a:fld id="{B9C70BC3-87AB-427B-8EB5-B328C341088F}" type="slidenum">
              <a:rPr lang="en-US" altLang="zh-TW"/>
              <a:pPr>
                <a:defRPr/>
              </a:pPr>
              <a:t>‹#›</a:t>
            </a:fld>
            <a:endParaRPr lang="en-US" altLang="zh-TW"/>
          </a:p>
        </p:txBody>
      </p:sp>
    </p:spTree>
    <p:extLst>
      <p:ext uri="{BB962C8B-B14F-4D97-AF65-F5344CB8AC3E}">
        <p14:creationId xmlns:p14="http://schemas.microsoft.com/office/powerpoint/2010/main" val="3345724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a16="http://schemas.microsoft.com/office/drawing/2014/main" id="{5C21496E-CFB8-41B2-99FF-209219A0CF77}"/>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2CAF5126-36A8-4015-8F44-4312344D549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1A636E4B-755D-4F63-AACA-D6D303B1EFE5}"/>
              </a:ext>
            </a:extLst>
          </p:cNvPr>
          <p:cNvSpPr>
            <a:spLocks noGrp="1" noChangeArrowheads="1"/>
          </p:cNvSpPr>
          <p:nvPr>
            <p:ph type="sldNum" sz="quarter" idx="12"/>
          </p:nvPr>
        </p:nvSpPr>
        <p:spPr>
          <a:ln/>
        </p:spPr>
        <p:txBody>
          <a:bodyPr/>
          <a:lstStyle>
            <a:lvl1pPr>
              <a:defRPr/>
            </a:lvl1pPr>
          </a:lstStyle>
          <a:p>
            <a:pPr>
              <a:defRPr/>
            </a:pPr>
            <a:fld id="{A9776579-D0D8-41F4-9A27-2FEDCB48679C}" type="slidenum">
              <a:rPr lang="en-US" altLang="zh-TW"/>
              <a:pPr>
                <a:defRPr/>
              </a:pPr>
              <a:t>‹#›</a:t>
            </a:fld>
            <a:endParaRPr lang="en-US" altLang="zh-TW"/>
          </a:p>
        </p:txBody>
      </p:sp>
    </p:spTree>
    <p:extLst>
      <p:ext uri="{BB962C8B-B14F-4D97-AF65-F5344CB8AC3E}">
        <p14:creationId xmlns:p14="http://schemas.microsoft.com/office/powerpoint/2010/main" val="949663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a:ext uri="{FF2B5EF4-FFF2-40B4-BE49-F238E27FC236}">
                <a16:creationId xmlns:a16="http://schemas.microsoft.com/office/drawing/2014/main" id="{2C0CDCD5-D5E2-4CE3-A3C6-170DE79472E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00C51A3D-E9ED-4782-AB80-6BD26AE8D830}"/>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254DEE6A-62DC-4600-B4DA-68F78EF7E601}"/>
              </a:ext>
            </a:extLst>
          </p:cNvPr>
          <p:cNvSpPr>
            <a:spLocks noGrp="1" noChangeArrowheads="1"/>
          </p:cNvSpPr>
          <p:nvPr>
            <p:ph type="sldNum" sz="quarter" idx="12"/>
          </p:nvPr>
        </p:nvSpPr>
        <p:spPr>
          <a:ln/>
        </p:spPr>
        <p:txBody>
          <a:bodyPr/>
          <a:lstStyle>
            <a:lvl1pPr>
              <a:defRPr/>
            </a:lvl1pPr>
          </a:lstStyle>
          <a:p>
            <a:pPr>
              <a:defRPr/>
            </a:pPr>
            <a:fld id="{C1ACFB33-66AE-4761-AA9F-3D0EF35FB7A3}" type="slidenum">
              <a:rPr lang="en-US" altLang="zh-TW"/>
              <a:pPr>
                <a:defRPr/>
              </a:pPr>
              <a:t>‹#›</a:t>
            </a:fld>
            <a:endParaRPr lang="en-US" altLang="zh-TW" dirty="0"/>
          </a:p>
        </p:txBody>
      </p:sp>
    </p:spTree>
    <p:extLst>
      <p:ext uri="{BB962C8B-B14F-4D97-AF65-F5344CB8AC3E}">
        <p14:creationId xmlns:p14="http://schemas.microsoft.com/office/powerpoint/2010/main" val="35949993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7B935400-DEE6-4E73-9D6E-6A352BD7F6C6}"/>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FD30E48A-0600-4651-822A-0E4D0DF5B9E2}"/>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7046F01D-6908-4DCB-A59C-B34B94134C9C}"/>
              </a:ext>
            </a:extLst>
          </p:cNvPr>
          <p:cNvSpPr>
            <a:spLocks noGrp="1" noChangeArrowheads="1"/>
          </p:cNvSpPr>
          <p:nvPr>
            <p:ph type="sldNum" sz="quarter" idx="12"/>
          </p:nvPr>
        </p:nvSpPr>
        <p:spPr>
          <a:ln/>
        </p:spPr>
        <p:txBody>
          <a:bodyPr/>
          <a:lstStyle>
            <a:lvl1pPr>
              <a:defRPr/>
            </a:lvl1pPr>
          </a:lstStyle>
          <a:p>
            <a:pPr>
              <a:defRPr/>
            </a:pPr>
            <a:fld id="{2C6898D9-6D34-427B-A175-3F8F79533FE7}" type="slidenum">
              <a:rPr lang="en-US" altLang="zh-TW"/>
              <a:pPr>
                <a:defRPr/>
              </a:pPr>
              <a:t>‹#›</a:t>
            </a:fld>
            <a:endParaRPr lang="en-US" altLang="zh-TW" dirty="0"/>
          </a:p>
        </p:txBody>
      </p:sp>
    </p:spTree>
    <p:extLst>
      <p:ext uri="{BB962C8B-B14F-4D97-AF65-F5344CB8AC3E}">
        <p14:creationId xmlns:p14="http://schemas.microsoft.com/office/powerpoint/2010/main" val="11378103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a:ext uri="{FF2B5EF4-FFF2-40B4-BE49-F238E27FC236}">
                <a16:creationId xmlns:a16="http://schemas.microsoft.com/office/drawing/2014/main" id="{3C8C40A9-0042-468A-9DE6-03F7A61E34A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9ACDCFD2-752C-4B66-9D4D-B7234703E5AC}"/>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2C4830C6-23FD-4551-B3E4-4DF5337C4643}"/>
              </a:ext>
            </a:extLst>
          </p:cNvPr>
          <p:cNvSpPr>
            <a:spLocks noGrp="1" noChangeArrowheads="1"/>
          </p:cNvSpPr>
          <p:nvPr>
            <p:ph type="sldNum" sz="quarter" idx="12"/>
          </p:nvPr>
        </p:nvSpPr>
        <p:spPr>
          <a:ln/>
        </p:spPr>
        <p:txBody>
          <a:bodyPr/>
          <a:lstStyle>
            <a:lvl1pPr>
              <a:defRPr/>
            </a:lvl1pPr>
          </a:lstStyle>
          <a:p>
            <a:pPr>
              <a:defRPr/>
            </a:pPr>
            <a:fld id="{DE256AE6-53BA-4AD1-96BE-CBD8E317ED01}" type="slidenum">
              <a:rPr lang="en-US" altLang="zh-TW"/>
              <a:pPr>
                <a:defRPr/>
              </a:pPr>
              <a:t>‹#›</a:t>
            </a:fld>
            <a:endParaRPr lang="en-US" altLang="zh-TW" dirty="0"/>
          </a:p>
        </p:txBody>
      </p:sp>
    </p:spTree>
    <p:extLst>
      <p:ext uri="{BB962C8B-B14F-4D97-AF65-F5344CB8AC3E}">
        <p14:creationId xmlns:p14="http://schemas.microsoft.com/office/powerpoint/2010/main" val="184807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a16="http://schemas.microsoft.com/office/drawing/2014/main" id="{B97CA4D6-D06E-4ABC-8D20-758F5AD204DF}"/>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A9247F37-2294-4564-A5FA-B766B8A1A7A5}"/>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84C5F699-42FA-4199-9AD9-B62E938FA155}"/>
              </a:ext>
            </a:extLst>
          </p:cNvPr>
          <p:cNvSpPr>
            <a:spLocks noGrp="1" noChangeArrowheads="1"/>
          </p:cNvSpPr>
          <p:nvPr>
            <p:ph type="sldNum" sz="quarter" idx="12"/>
          </p:nvPr>
        </p:nvSpPr>
        <p:spPr>
          <a:ln/>
        </p:spPr>
        <p:txBody>
          <a:bodyPr/>
          <a:lstStyle>
            <a:lvl1pPr>
              <a:defRPr/>
            </a:lvl1pPr>
          </a:lstStyle>
          <a:p>
            <a:pPr>
              <a:defRPr/>
            </a:pPr>
            <a:fld id="{DC162906-E67E-42C7-8B51-4369FA010975}" type="slidenum">
              <a:rPr lang="en-US" altLang="zh-TW"/>
              <a:pPr>
                <a:defRPr/>
              </a:pPr>
              <a:t>‹#›</a:t>
            </a:fld>
            <a:endParaRPr lang="en-US" altLang="zh-TW" dirty="0"/>
          </a:p>
        </p:txBody>
      </p:sp>
    </p:spTree>
    <p:extLst>
      <p:ext uri="{BB962C8B-B14F-4D97-AF65-F5344CB8AC3E}">
        <p14:creationId xmlns:p14="http://schemas.microsoft.com/office/powerpoint/2010/main" val="3211962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a:ext uri="{FF2B5EF4-FFF2-40B4-BE49-F238E27FC236}">
                <a16:creationId xmlns:a16="http://schemas.microsoft.com/office/drawing/2014/main" id="{119B05F9-768D-4393-9467-5B17D4D79B9C}"/>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a:extLst>
              <a:ext uri="{FF2B5EF4-FFF2-40B4-BE49-F238E27FC236}">
                <a16:creationId xmlns:a16="http://schemas.microsoft.com/office/drawing/2014/main" id="{51315398-8CF6-4C64-BE9F-A1FE8764FE20}"/>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a:extLst>
              <a:ext uri="{FF2B5EF4-FFF2-40B4-BE49-F238E27FC236}">
                <a16:creationId xmlns:a16="http://schemas.microsoft.com/office/drawing/2014/main" id="{5CF6EF85-0F1E-494C-80D7-D262F1847E75}"/>
              </a:ext>
            </a:extLst>
          </p:cNvPr>
          <p:cNvSpPr>
            <a:spLocks noGrp="1" noChangeArrowheads="1"/>
          </p:cNvSpPr>
          <p:nvPr>
            <p:ph type="sldNum" sz="quarter" idx="12"/>
          </p:nvPr>
        </p:nvSpPr>
        <p:spPr>
          <a:ln/>
        </p:spPr>
        <p:txBody>
          <a:bodyPr/>
          <a:lstStyle>
            <a:lvl1pPr>
              <a:defRPr/>
            </a:lvl1pPr>
          </a:lstStyle>
          <a:p>
            <a:pPr>
              <a:defRPr/>
            </a:pPr>
            <a:fld id="{D9D2F170-E9EA-47C9-8509-C494A7C34CCA}" type="slidenum">
              <a:rPr lang="en-US" altLang="zh-TW"/>
              <a:pPr>
                <a:defRPr/>
              </a:pPr>
              <a:t>‹#›</a:t>
            </a:fld>
            <a:endParaRPr lang="en-US" altLang="zh-TW" dirty="0"/>
          </a:p>
        </p:txBody>
      </p:sp>
    </p:spTree>
    <p:extLst>
      <p:ext uri="{BB962C8B-B14F-4D97-AF65-F5344CB8AC3E}">
        <p14:creationId xmlns:p14="http://schemas.microsoft.com/office/powerpoint/2010/main" val="109056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a:ext uri="{FF2B5EF4-FFF2-40B4-BE49-F238E27FC236}">
                <a16:creationId xmlns:a16="http://schemas.microsoft.com/office/drawing/2014/main" id="{06409627-6BD5-4314-9E1E-D18584C2BAC6}"/>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6BD1EF38-E3B7-46A4-B80C-2F1222D14FA1}"/>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899F67AB-5564-442C-A050-1915E1C721E7}"/>
              </a:ext>
            </a:extLst>
          </p:cNvPr>
          <p:cNvSpPr>
            <a:spLocks noGrp="1" noChangeArrowheads="1"/>
          </p:cNvSpPr>
          <p:nvPr>
            <p:ph type="sldNum" sz="quarter" idx="12"/>
          </p:nvPr>
        </p:nvSpPr>
        <p:spPr>
          <a:ln/>
        </p:spPr>
        <p:txBody>
          <a:bodyPr/>
          <a:lstStyle>
            <a:lvl1pPr>
              <a:defRPr/>
            </a:lvl1pPr>
          </a:lstStyle>
          <a:p>
            <a:fld id="{2973C09F-C630-4253-95B7-64CE41D1C284}" type="slidenum">
              <a:rPr lang="en-US" altLang="zh-TW"/>
              <a:pPr/>
              <a:t>‹#›</a:t>
            </a:fld>
            <a:endParaRPr lang="en-US" altLang="zh-TW"/>
          </a:p>
        </p:txBody>
      </p:sp>
    </p:spTree>
    <p:extLst>
      <p:ext uri="{BB962C8B-B14F-4D97-AF65-F5344CB8AC3E}">
        <p14:creationId xmlns:p14="http://schemas.microsoft.com/office/powerpoint/2010/main" val="31572844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a:extLst>
              <a:ext uri="{FF2B5EF4-FFF2-40B4-BE49-F238E27FC236}">
                <a16:creationId xmlns:a16="http://schemas.microsoft.com/office/drawing/2014/main" id="{6E3B0323-734E-434D-8F60-96E47466DFA2}"/>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a:extLst>
              <a:ext uri="{FF2B5EF4-FFF2-40B4-BE49-F238E27FC236}">
                <a16:creationId xmlns:a16="http://schemas.microsoft.com/office/drawing/2014/main" id="{5873FDC4-BF83-412F-B448-EA14B4AD4674}"/>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a:extLst>
              <a:ext uri="{FF2B5EF4-FFF2-40B4-BE49-F238E27FC236}">
                <a16:creationId xmlns:a16="http://schemas.microsoft.com/office/drawing/2014/main" id="{3EAF4A78-349B-4809-AAFD-2A7AA42A1B0E}"/>
              </a:ext>
            </a:extLst>
          </p:cNvPr>
          <p:cNvSpPr>
            <a:spLocks noGrp="1" noChangeArrowheads="1"/>
          </p:cNvSpPr>
          <p:nvPr>
            <p:ph type="sldNum" sz="quarter" idx="12"/>
          </p:nvPr>
        </p:nvSpPr>
        <p:spPr>
          <a:ln/>
        </p:spPr>
        <p:txBody>
          <a:bodyPr/>
          <a:lstStyle>
            <a:lvl1pPr>
              <a:defRPr/>
            </a:lvl1pPr>
          </a:lstStyle>
          <a:p>
            <a:pPr>
              <a:defRPr/>
            </a:pPr>
            <a:fld id="{DED68D50-6BC1-4D0C-B3E8-65A44DD2B5FD}" type="slidenum">
              <a:rPr lang="en-US" altLang="zh-TW"/>
              <a:pPr>
                <a:defRPr/>
              </a:pPr>
              <a:t>‹#›</a:t>
            </a:fld>
            <a:endParaRPr lang="en-US" altLang="zh-TW" dirty="0"/>
          </a:p>
        </p:txBody>
      </p:sp>
    </p:spTree>
    <p:extLst>
      <p:ext uri="{BB962C8B-B14F-4D97-AF65-F5344CB8AC3E}">
        <p14:creationId xmlns:p14="http://schemas.microsoft.com/office/powerpoint/2010/main" val="2728556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EED0D9D-BC01-4C03-B58A-4B0908F268CF}"/>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a:extLst>
              <a:ext uri="{FF2B5EF4-FFF2-40B4-BE49-F238E27FC236}">
                <a16:creationId xmlns:a16="http://schemas.microsoft.com/office/drawing/2014/main" id="{D30BAA7C-8985-4094-9D2E-8BEFA24D98E4}"/>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a:extLst>
              <a:ext uri="{FF2B5EF4-FFF2-40B4-BE49-F238E27FC236}">
                <a16:creationId xmlns:a16="http://schemas.microsoft.com/office/drawing/2014/main" id="{CCBB7E63-4B51-4E52-98B6-7E8B4FA453A8}"/>
              </a:ext>
            </a:extLst>
          </p:cNvPr>
          <p:cNvSpPr>
            <a:spLocks noGrp="1" noChangeArrowheads="1"/>
          </p:cNvSpPr>
          <p:nvPr>
            <p:ph type="sldNum" sz="quarter" idx="12"/>
          </p:nvPr>
        </p:nvSpPr>
        <p:spPr>
          <a:ln/>
        </p:spPr>
        <p:txBody>
          <a:bodyPr/>
          <a:lstStyle>
            <a:lvl1pPr>
              <a:defRPr/>
            </a:lvl1pPr>
          </a:lstStyle>
          <a:p>
            <a:pPr>
              <a:defRPr/>
            </a:pPr>
            <a:fld id="{BC45ED24-D404-4716-B68D-8AAFA5115618}" type="slidenum">
              <a:rPr lang="en-US" altLang="zh-TW"/>
              <a:pPr>
                <a:defRPr/>
              </a:pPr>
              <a:t>‹#›</a:t>
            </a:fld>
            <a:endParaRPr lang="en-US" altLang="zh-TW" dirty="0"/>
          </a:p>
        </p:txBody>
      </p:sp>
    </p:spTree>
    <p:extLst>
      <p:ext uri="{BB962C8B-B14F-4D97-AF65-F5344CB8AC3E}">
        <p14:creationId xmlns:p14="http://schemas.microsoft.com/office/powerpoint/2010/main" val="40537125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EC44E71E-EF4F-4270-B795-D022584BF110}"/>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FF8E5FF2-C928-4B5B-A9CB-687DDF46FFDE}"/>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303CB962-50E8-40B4-83E3-33DE21473A9A}"/>
              </a:ext>
            </a:extLst>
          </p:cNvPr>
          <p:cNvSpPr>
            <a:spLocks noGrp="1" noChangeArrowheads="1"/>
          </p:cNvSpPr>
          <p:nvPr>
            <p:ph type="sldNum" sz="quarter" idx="12"/>
          </p:nvPr>
        </p:nvSpPr>
        <p:spPr>
          <a:ln/>
        </p:spPr>
        <p:txBody>
          <a:bodyPr/>
          <a:lstStyle>
            <a:lvl1pPr>
              <a:defRPr/>
            </a:lvl1pPr>
          </a:lstStyle>
          <a:p>
            <a:pPr>
              <a:defRPr/>
            </a:pPr>
            <a:fld id="{2CC51CC9-E450-40E6-A421-720701B08DD6}" type="slidenum">
              <a:rPr lang="en-US" altLang="zh-TW"/>
              <a:pPr>
                <a:defRPr/>
              </a:pPr>
              <a:t>‹#›</a:t>
            </a:fld>
            <a:endParaRPr lang="en-US" altLang="zh-TW" dirty="0"/>
          </a:p>
        </p:txBody>
      </p:sp>
    </p:spTree>
    <p:extLst>
      <p:ext uri="{BB962C8B-B14F-4D97-AF65-F5344CB8AC3E}">
        <p14:creationId xmlns:p14="http://schemas.microsoft.com/office/powerpoint/2010/main" val="37447002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00B761CC-DB91-45A8-83DC-5DB8A89D5FAF}"/>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5BEEE00F-21D5-41F8-8AB2-81E620C196AF}"/>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452FE92D-4FE3-4280-B8B9-85593F6F591C}"/>
              </a:ext>
            </a:extLst>
          </p:cNvPr>
          <p:cNvSpPr>
            <a:spLocks noGrp="1" noChangeArrowheads="1"/>
          </p:cNvSpPr>
          <p:nvPr>
            <p:ph type="sldNum" sz="quarter" idx="12"/>
          </p:nvPr>
        </p:nvSpPr>
        <p:spPr>
          <a:ln/>
        </p:spPr>
        <p:txBody>
          <a:bodyPr/>
          <a:lstStyle>
            <a:lvl1pPr>
              <a:defRPr/>
            </a:lvl1pPr>
          </a:lstStyle>
          <a:p>
            <a:pPr>
              <a:defRPr/>
            </a:pPr>
            <a:fld id="{322418ED-E33F-4EB6-8E96-D8D275F85CE3}" type="slidenum">
              <a:rPr lang="en-US" altLang="zh-TW"/>
              <a:pPr>
                <a:defRPr/>
              </a:pPr>
              <a:t>‹#›</a:t>
            </a:fld>
            <a:endParaRPr lang="en-US" altLang="zh-TW" dirty="0"/>
          </a:p>
        </p:txBody>
      </p:sp>
    </p:spTree>
    <p:extLst>
      <p:ext uri="{BB962C8B-B14F-4D97-AF65-F5344CB8AC3E}">
        <p14:creationId xmlns:p14="http://schemas.microsoft.com/office/powerpoint/2010/main" val="12722494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399BEA5C-ED4E-4088-99AB-E033DEB952F8}"/>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1C999E05-DD48-4FD9-A9EC-BB64F5EF173A}"/>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74CEF0CB-128E-47FF-B9EA-D364BE676E7C}"/>
              </a:ext>
            </a:extLst>
          </p:cNvPr>
          <p:cNvSpPr>
            <a:spLocks noGrp="1" noChangeArrowheads="1"/>
          </p:cNvSpPr>
          <p:nvPr>
            <p:ph type="sldNum" sz="quarter" idx="12"/>
          </p:nvPr>
        </p:nvSpPr>
        <p:spPr>
          <a:ln/>
        </p:spPr>
        <p:txBody>
          <a:bodyPr/>
          <a:lstStyle>
            <a:lvl1pPr>
              <a:defRPr/>
            </a:lvl1pPr>
          </a:lstStyle>
          <a:p>
            <a:pPr>
              <a:defRPr/>
            </a:pPr>
            <a:fld id="{073F7B72-E9B7-4954-B531-0F73789373A9}" type="slidenum">
              <a:rPr lang="en-US" altLang="zh-TW"/>
              <a:pPr>
                <a:defRPr/>
              </a:pPr>
              <a:t>‹#›</a:t>
            </a:fld>
            <a:endParaRPr lang="en-US" altLang="zh-TW" dirty="0"/>
          </a:p>
        </p:txBody>
      </p:sp>
    </p:spTree>
    <p:extLst>
      <p:ext uri="{BB962C8B-B14F-4D97-AF65-F5344CB8AC3E}">
        <p14:creationId xmlns:p14="http://schemas.microsoft.com/office/powerpoint/2010/main" val="15368808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575E7087-6D1F-4A21-8AC1-4190A94C3437}"/>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EDFBD219-5288-49D2-B322-CED1BBE00BE9}"/>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C935C8F1-7D60-4B5F-A09A-007D26337638}"/>
              </a:ext>
            </a:extLst>
          </p:cNvPr>
          <p:cNvSpPr>
            <a:spLocks noGrp="1" noChangeArrowheads="1"/>
          </p:cNvSpPr>
          <p:nvPr>
            <p:ph type="sldNum" sz="quarter" idx="12"/>
          </p:nvPr>
        </p:nvSpPr>
        <p:spPr>
          <a:ln/>
        </p:spPr>
        <p:txBody>
          <a:bodyPr/>
          <a:lstStyle>
            <a:lvl1pPr>
              <a:defRPr/>
            </a:lvl1pPr>
          </a:lstStyle>
          <a:p>
            <a:pPr>
              <a:defRPr/>
            </a:pPr>
            <a:fld id="{CEBCF33B-62FF-4DD4-9C7D-5AB8784A8D97}" type="slidenum">
              <a:rPr lang="en-US" altLang="zh-TW"/>
              <a:pPr>
                <a:defRPr/>
              </a:pPr>
              <a:t>‹#›</a:t>
            </a:fld>
            <a:endParaRPr lang="en-US" altLang="zh-TW" dirty="0"/>
          </a:p>
        </p:txBody>
      </p:sp>
    </p:spTree>
    <p:extLst>
      <p:ext uri="{BB962C8B-B14F-4D97-AF65-F5344CB8AC3E}">
        <p14:creationId xmlns:p14="http://schemas.microsoft.com/office/powerpoint/2010/main" val="17013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a16="http://schemas.microsoft.com/office/drawing/2014/main" id="{84543C6E-646C-4A56-A568-DCEF1898FF84}"/>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9E097579-A445-404A-9C2E-D3F5667ADFA4}"/>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557836CB-2679-4F3B-A10E-B0A7D34EE695}"/>
              </a:ext>
            </a:extLst>
          </p:cNvPr>
          <p:cNvSpPr>
            <a:spLocks noGrp="1" noChangeArrowheads="1"/>
          </p:cNvSpPr>
          <p:nvPr>
            <p:ph type="sldNum" sz="quarter" idx="12"/>
          </p:nvPr>
        </p:nvSpPr>
        <p:spPr>
          <a:ln/>
        </p:spPr>
        <p:txBody>
          <a:bodyPr/>
          <a:lstStyle>
            <a:lvl1pPr>
              <a:defRPr/>
            </a:lvl1pPr>
          </a:lstStyle>
          <a:p>
            <a:fld id="{DE0D97C0-9900-4766-844D-99AF0F7A598C}" type="slidenum">
              <a:rPr lang="en-US" altLang="zh-TW"/>
              <a:pPr/>
              <a:t>‹#›</a:t>
            </a:fld>
            <a:endParaRPr lang="en-US" altLang="zh-TW"/>
          </a:p>
        </p:txBody>
      </p:sp>
    </p:spTree>
    <p:extLst>
      <p:ext uri="{BB962C8B-B14F-4D97-AF65-F5344CB8AC3E}">
        <p14:creationId xmlns:p14="http://schemas.microsoft.com/office/powerpoint/2010/main" val="231289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a:ext uri="{FF2B5EF4-FFF2-40B4-BE49-F238E27FC236}">
                <a16:creationId xmlns:a16="http://schemas.microsoft.com/office/drawing/2014/main" id="{F3DEFBF4-078F-4966-BE1D-265E1F15DBCE}"/>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a:extLst>
              <a:ext uri="{FF2B5EF4-FFF2-40B4-BE49-F238E27FC236}">
                <a16:creationId xmlns:a16="http://schemas.microsoft.com/office/drawing/2014/main" id="{E014BE9B-110F-4633-935E-56B8EC345BAF}"/>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a:extLst>
              <a:ext uri="{FF2B5EF4-FFF2-40B4-BE49-F238E27FC236}">
                <a16:creationId xmlns:a16="http://schemas.microsoft.com/office/drawing/2014/main" id="{A8020874-BFA7-4F79-9EEA-71D17C1427F7}"/>
              </a:ext>
            </a:extLst>
          </p:cNvPr>
          <p:cNvSpPr>
            <a:spLocks noGrp="1" noChangeArrowheads="1"/>
          </p:cNvSpPr>
          <p:nvPr>
            <p:ph type="sldNum" sz="quarter" idx="12"/>
          </p:nvPr>
        </p:nvSpPr>
        <p:spPr>
          <a:ln/>
        </p:spPr>
        <p:txBody>
          <a:bodyPr/>
          <a:lstStyle>
            <a:lvl1pPr>
              <a:defRPr/>
            </a:lvl1pPr>
          </a:lstStyle>
          <a:p>
            <a:fld id="{3BDF69A0-4600-4BEB-83B2-301BEF624616}" type="slidenum">
              <a:rPr lang="en-US" altLang="zh-TW"/>
              <a:pPr/>
              <a:t>‹#›</a:t>
            </a:fld>
            <a:endParaRPr lang="en-US" altLang="zh-TW"/>
          </a:p>
        </p:txBody>
      </p:sp>
    </p:spTree>
    <p:extLst>
      <p:ext uri="{BB962C8B-B14F-4D97-AF65-F5344CB8AC3E}">
        <p14:creationId xmlns:p14="http://schemas.microsoft.com/office/powerpoint/2010/main" val="2901077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a:extLst>
              <a:ext uri="{FF2B5EF4-FFF2-40B4-BE49-F238E27FC236}">
                <a16:creationId xmlns:a16="http://schemas.microsoft.com/office/drawing/2014/main" id="{DD9B7BFF-007E-484A-BBCA-CF9102304E56}"/>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a:extLst>
              <a:ext uri="{FF2B5EF4-FFF2-40B4-BE49-F238E27FC236}">
                <a16:creationId xmlns:a16="http://schemas.microsoft.com/office/drawing/2014/main" id="{FCF2C31F-F6D7-452E-AF76-6441258C45F6}"/>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a:extLst>
              <a:ext uri="{FF2B5EF4-FFF2-40B4-BE49-F238E27FC236}">
                <a16:creationId xmlns:a16="http://schemas.microsoft.com/office/drawing/2014/main" id="{AA9315B6-8018-4AC2-9084-FEAB60990D4D}"/>
              </a:ext>
            </a:extLst>
          </p:cNvPr>
          <p:cNvSpPr>
            <a:spLocks noGrp="1" noChangeArrowheads="1"/>
          </p:cNvSpPr>
          <p:nvPr>
            <p:ph type="sldNum" sz="quarter" idx="12"/>
          </p:nvPr>
        </p:nvSpPr>
        <p:spPr>
          <a:ln/>
        </p:spPr>
        <p:txBody>
          <a:bodyPr/>
          <a:lstStyle>
            <a:lvl1pPr>
              <a:defRPr/>
            </a:lvl1pPr>
          </a:lstStyle>
          <a:p>
            <a:fld id="{A8260FEF-D8F4-425E-809D-72E9AD6BBDFC}" type="slidenum">
              <a:rPr lang="en-US" altLang="zh-TW"/>
              <a:pPr/>
              <a:t>‹#›</a:t>
            </a:fld>
            <a:endParaRPr lang="en-US" altLang="zh-TW"/>
          </a:p>
        </p:txBody>
      </p:sp>
    </p:spTree>
    <p:extLst>
      <p:ext uri="{BB962C8B-B14F-4D97-AF65-F5344CB8AC3E}">
        <p14:creationId xmlns:p14="http://schemas.microsoft.com/office/powerpoint/2010/main" val="27982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D4EAB4A-C4DB-45B9-A12C-4E783868C69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a:extLst>
              <a:ext uri="{FF2B5EF4-FFF2-40B4-BE49-F238E27FC236}">
                <a16:creationId xmlns:a16="http://schemas.microsoft.com/office/drawing/2014/main" id="{D17D0FD3-4A4E-40DE-BADF-521FE3767B72}"/>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a:extLst>
              <a:ext uri="{FF2B5EF4-FFF2-40B4-BE49-F238E27FC236}">
                <a16:creationId xmlns:a16="http://schemas.microsoft.com/office/drawing/2014/main" id="{32C76135-7344-43D1-A5F5-349344A7032D}"/>
              </a:ext>
            </a:extLst>
          </p:cNvPr>
          <p:cNvSpPr>
            <a:spLocks noGrp="1" noChangeArrowheads="1"/>
          </p:cNvSpPr>
          <p:nvPr>
            <p:ph type="sldNum" sz="quarter" idx="12"/>
          </p:nvPr>
        </p:nvSpPr>
        <p:spPr>
          <a:ln/>
        </p:spPr>
        <p:txBody>
          <a:bodyPr/>
          <a:lstStyle>
            <a:lvl1pPr>
              <a:defRPr/>
            </a:lvl1pPr>
          </a:lstStyle>
          <a:p>
            <a:fld id="{B7D1E05D-CA04-496B-A340-054554C63C5B}" type="slidenum">
              <a:rPr lang="en-US" altLang="zh-TW"/>
              <a:pPr/>
              <a:t>‹#›</a:t>
            </a:fld>
            <a:endParaRPr lang="en-US" altLang="zh-TW"/>
          </a:p>
        </p:txBody>
      </p:sp>
    </p:spTree>
    <p:extLst>
      <p:ext uri="{BB962C8B-B14F-4D97-AF65-F5344CB8AC3E}">
        <p14:creationId xmlns:p14="http://schemas.microsoft.com/office/powerpoint/2010/main" val="4113688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6B1EDF9E-D669-4425-ADD5-6E3BD3A638CD}"/>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756950CD-26F8-41D5-A899-E222F7A6EAD1}"/>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B577EA79-5160-426B-8863-A1B97CF6321C}"/>
              </a:ext>
            </a:extLst>
          </p:cNvPr>
          <p:cNvSpPr>
            <a:spLocks noGrp="1" noChangeArrowheads="1"/>
          </p:cNvSpPr>
          <p:nvPr>
            <p:ph type="sldNum" sz="quarter" idx="12"/>
          </p:nvPr>
        </p:nvSpPr>
        <p:spPr>
          <a:ln/>
        </p:spPr>
        <p:txBody>
          <a:bodyPr/>
          <a:lstStyle>
            <a:lvl1pPr>
              <a:defRPr/>
            </a:lvl1pPr>
          </a:lstStyle>
          <a:p>
            <a:fld id="{1A7E31DD-301C-4C39-B2D6-AF24263E4746}" type="slidenum">
              <a:rPr lang="en-US" altLang="zh-TW"/>
              <a:pPr/>
              <a:t>‹#›</a:t>
            </a:fld>
            <a:endParaRPr lang="en-US" altLang="zh-TW"/>
          </a:p>
        </p:txBody>
      </p:sp>
    </p:spTree>
    <p:extLst>
      <p:ext uri="{BB962C8B-B14F-4D97-AF65-F5344CB8AC3E}">
        <p14:creationId xmlns:p14="http://schemas.microsoft.com/office/powerpoint/2010/main" val="3960182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CD1485E0-93B6-49F3-A808-098C7D4D57F8}"/>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a16="http://schemas.microsoft.com/office/drawing/2014/main" id="{F7A962A8-7460-4961-8096-D5E371A7F6AA}"/>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a16="http://schemas.microsoft.com/office/drawing/2014/main" id="{8C9021C9-4693-4AE8-8C57-CDC70404053F}"/>
              </a:ext>
            </a:extLst>
          </p:cNvPr>
          <p:cNvSpPr>
            <a:spLocks noGrp="1" noChangeArrowheads="1"/>
          </p:cNvSpPr>
          <p:nvPr>
            <p:ph type="sldNum" sz="quarter" idx="12"/>
          </p:nvPr>
        </p:nvSpPr>
        <p:spPr>
          <a:ln/>
        </p:spPr>
        <p:txBody>
          <a:bodyPr/>
          <a:lstStyle>
            <a:lvl1pPr>
              <a:defRPr/>
            </a:lvl1pPr>
          </a:lstStyle>
          <a:p>
            <a:fld id="{0F0BA19C-AFAE-4D59-8A63-A0B75D146332}" type="slidenum">
              <a:rPr lang="en-US" altLang="zh-TW"/>
              <a:pPr/>
              <a:t>‹#›</a:t>
            </a:fld>
            <a:endParaRPr lang="en-US" altLang="zh-TW"/>
          </a:p>
        </p:txBody>
      </p:sp>
    </p:spTree>
    <p:extLst>
      <p:ext uri="{BB962C8B-B14F-4D97-AF65-F5344CB8AC3E}">
        <p14:creationId xmlns:p14="http://schemas.microsoft.com/office/powerpoint/2010/main" val="27812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937D063-4201-4DDD-8C98-721122B13AD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Rectangle 3">
            <a:extLst>
              <a:ext uri="{FF2B5EF4-FFF2-40B4-BE49-F238E27FC236}">
                <a16:creationId xmlns:a16="http://schemas.microsoft.com/office/drawing/2014/main" id="{2BAA56B9-EA47-4D66-A68C-8FD5ED558BB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8" name="Rectangle 4">
            <a:extLst>
              <a:ext uri="{FF2B5EF4-FFF2-40B4-BE49-F238E27FC236}">
                <a16:creationId xmlns:a16="http://schemas.microsoft.com/office/drawing/2014/main" id="{7FCB0533-E29F-4BFF-B4A9-638CB21BEBF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新細明體" charset="-120"/>
              </a:defRPr>
            </a:lvl1pPr>
          </a:lstStyle>
          <a:p>
            <a:pPr>
              <a:defRPr/>
            </a:pPr>
            <a:endParaRPr lang="en-US" altLang="zh-TW"/>
          </a:p>
        </p:txBody>
      </p:sp>
      <p:sp>
        <p:nvSpPr>
          <p:cNvPr id="1029" name="Rectangle 5">
            <a:extLst>
              <a:ext uri="{FF2B5EF4-FFF2-40B4-BE49-F238E27FC236}">
                <a16:creationId xmlns:a16="http://schemas.microsoft.com/office/drawing/2014/main" id="{F4BBB641-C9C2-44E6-943C-13EBBEF637E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新細明體" charset="-120"/>
              </a:defRPr>
            </a:lvl1pPr>
          </a:lstStyle>
          <a:p>
            <a:pPr>
              <a:defRPr/>
            </a:pPr>
            <a:endParaRPr lang="en-US" altLang="zh-TW"/>
          </a:p>
        </p:txBody>
      </p:sp>
      <p:sp>
        <p:nvSpPr>
          <p:cNvPr id="1030" name="Rectangle 6">
            <a:extLst>
              <a:ext uri="{FF2B5EF4-FFF2-40B4-BE49-F238E27FC236}">
                <a16:creationId xmlns:a16="http://schemas.microsoft.com/office/drawing/2014/main" id="{074B1C0B-7A95-411D-B128-E9F2DC7CC512}"/>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210F248A-87A1-427F-B78A-0DC1C167CFC7}" type="slidenum">
              <a:rPr lang="en-US" altLang="zh-TW"/>
              <a:pPr/>
              <a:t>‹#›</a:t>
            </a:fld>
            <a:endParaRPr lang="en-US" altLang="zh-TW"/>
          </a:p>
        </p:txBody>
      </p:sp>
    </p:spTree>
  </p:cSld>
  <p:clrMap bg1="lt1" tx1="dk1" bg2="lt2" tx2="dk2" accent1="accent1" accent2="accent2" accent3="accent3" accent4="accent4" accent5="accent5" accent6="accent6" hlink="hlink" folHlink="folHlink"/>
  <p:sldLayoutIdLst>
    <p:sldLayoutId id="2147489610" r:id="rId1"/>
    <p:sldLayoutId id="2147489611" r:id="rId2"/>
    <p:sldLayoutId id="2147489612" r:id="rId3"/>
    <p:sldLayoutId id="2147489613" r:id="rId4"/>
    <p:sldLayoutId id="2147489614" r:id="rId5"/>
    <p:sldLayoutId id="2147489615" r:id="rId6"/>
    <p:sldLayoutId id="2147489616" r:id="rId7"/>
    <p:sldLayoutId id="2147489617" r:id="rId8"/>
    <p:sldLayoutId id="2147489618" r:id="rId9"/>
    <p:sldLayoutId id="2147489619" r:id="rId10"/>
    <p:sldLayoutId id="2147489620" r:id="rId11"/>
    <p:sldLayoutId id="2147489621" r:id="rId12"/>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charset="-120"/>
        </a:defRPr>
      </a:lvl2pPr>
      <a:lvl3pPr algn="ctr" rtl="0" eaLnBrk="0" fontAlgn="base" hangingPunct="0">
        <a:spcBef>
          <a:spcPct val="0"/>
        </a:spcBef>
        <a:spcAft>
          <a:spcPct val="0"/>
        </a:spcAft>
        <a:defRPr kumimoji="1" sz="4400">
          <a:solidFill>
            <a:schemeClr val="tx2"/>
          </a:solidFill>
          <a:latin typeface="Arial" charset="0"/>
          <a:ea typeface="新細明體" charset="-120"/>
        </a:defRPr>
      </a:lvl3pPr>
      <a:lvl4pPr algn="ctr" rtl="0" eaLnBrk="0" fontAlgn="base" hangingPunct="0">
        <a:spcBef>
          <a:spcPct val="0"/>
        </a:spcBef>
        <a:spcAft>
          <a:spcPct val="0"/>
        </a:spcAft>
        <a:defRPr kumimoji="1" sz="4400">
          <a:solidFill>
            <a:schemeClr val="tx2"/>
          </a:solidFill>
          <a:latin typeface="Arial" charset="0"/>
          <a:ea typeface="新細明體" charset="-120"/>
        </a:defRPr>
      </a:lvl4pPr>
      <a:lvl5pPr algn="ctr" rtl="0" eaLnBrk="0" fontAlgn="base" hangingPunct="0">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0BB812B-2E24-41A0-9A27-78890B390E6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Rectangle 3">
            <a:extLst>
              <a:ext uri="{FF2B5EF4-FFF2-40B4-BE49-F238E27FC236}">
                <a16:creationId xmlns:a16="http://schemas.microsoft.com/office/drawing/2014/main" id="{F9C79FC5-EE04-4592-BB61-B22F27696F5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8" name="Rectangle 4">
            <a:extLst>
              <a:ext uri="{FF2B5EF4-FFF2-40B4-BE49-F238E27FC236}">
                <a16:creationId xmlns:a16="http://schemas.microsoft.com/office/drawing/2014/main" id="{307F321D-9606-4D70-9405-0033F23F511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新細明體" charset="-120"/>
              </a:defRPr>
            </a:lvl1pPr>
          </a:lstStyle>
          <a:p>
            <a:pPr>
              <a:defRPr/>
            </a:pPr>
            <a:endParaRPr lang="en-US" altLang="zh-TW"/>
          </a:p>
        </p:txBody>
      </p:sp>
      <p:sp>
        <p:nvSpPr>
          <p:cNvPr id="1029" name="Rectangle 5">
            <a:extLst>
              <a:ext uri="{FF2B5EF4-FFF2-40B4-BE49-F238E27FC236}">
                <a16:creationId xmlns:a16="http://schemas.microsoft.com/office/drawing/2014/main" id="{146A29E0-4F27-4F67-9CB5-8C3ED457E03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新細明體" charset="-120"/>
              </a:defRPr>
            </a:lvl1pPr>
          </a:lstStyle>
          <a:p>
            <a:pPr>
              <a:defRPr/>
            </a:pPr>
            <a:endParaRPr lang="en-US" altLang="zh-TW"/>
          </a:p>
        </p:txBody>
      </p:sp>
      <p:sp>
        <p:nvSpPr>
          <p:cNvPr id="1030" name="Rectangle 6">
            <a:extLst>
              <a:ext uri="{FF2B5EF4-FFF2-40B4-BE49-F238E27FC236}">
                <a16:creationId xmlns:a16="http://schemas.microsoft.com/office/drawing/2014/main" id="{3548FAB4-BBDB-45FC-B3DF-03850022C3F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FF2185A-AFE7-44E6-A3AC-0E118F024AF1}" type="slidenum">
              <a:rPr lang="en-US" altLang="zh-TW"/>
              <a:pPr>
                <a:defRPr/>
              </a:pPr>
              <a:t>‹#›</a:t>
            </a:fld>
            <a:endParaRPr lang="en-US" altLang="zh-TW"/>
          </a:p>
        </p:txBody>
      </p:sp>
    </p:spTree>
    <p:extLst>
      <p:ext uri="{BB962C8B-B14F-4D97-AF65-F5344CB8AC3E}">
        <p14:creationId xmlns:p14="http://schemas.microsoft.com/office/powerpoint/2010/main" val="1468286616"/>
      </p:ext>
    </p:extLst>
  </p:cSld>
  <p:clrMap bg1="lt1" tx1="dk1" bg2="lt2" tx2="dk2" accent1="accent1" accent2="accent2" accent3="accent3" accent4="accent4" accent5="accent5" accent6="accent6" hlink="hlink" folHlink="folHlink"/>
  <p:sldLayoutIdLst>
    <p:sldLayoutId id="2147489720" r:id="rId1"/>
    <p:sldLayoutId id="2147489721" r:id="rId2"/>
    <p:sldLayoutId id="2147489722" r:id="rId3"/>
    <p:sldLayoutId id="2147489723" r:id="rId4"/>
    <p:sldLayoutId id="2147489724" r:id="rId5"/>
    <p:sldLayoutId id="2147489725" r:id="rId6"/>
    <p:sldLayoutId id="2147489726" r:id="rId7"/>
    <p:sldLayoutId id="2147489727" r:id="rId8"/>
    <p:sldLayoutId id="2147489728" r:id="rId9"/>
    <p:sldLayoutId id="2147489729" r:id="rId10"/>
    <p:sldLayoutId id="2147489730" r:id="rId11"/>
    <p:sldLayoutId id="2147489731" r:id="rId12"/>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charset="-120"/>
        </a:defRPr>
      </a:lvl2pPr>
      <a:lvl3pPr algn="ctr" rtl="0" eaLnBrk="0" fontAlgn="base" hangingPunct="0">
        <a:spcBef>
          <a:spcPct val="0"/>
        </a:spcBef>
        <a:spcAft>
          <a:spcPct val="0"/>
        </a:spcAft>
        <a:defRPr kumimoji="1" sz="4400">
          <a:solidFill>
            <a:schemeClr val="tx2"/>
          </a:solidFill>
          <a:latin typeface="Arial" charset="0"/>
          <a:ea typeface="新細明體" charset="-120"/>
        </a:defRPr>
      </a:lvl3pPr>
      <a:lvl4pPr algn="ctr" rtl="0" eaLnBrk="0" fontAlgn="base" hangingPunct="0">
        <a:spcBef>
          <a:spcPct val="0"/>
        </a:spcBef>
        <a:spcAft>
          <a:spcPct val="0"/>
        </a:spcAft>
        <a:defRPr kumimoji="1" sz="4400">
          <a:solidFill>
            <a:schemeClr val="tx2"/>
          </a:solidFill>
          <a:latin typeface="Arial" charset="0"/>
          <a:ea typeface="新細明體" charset="-120"/>
        </a:defRPr>
      </a:lvl4pPr>
      <a:lvl5pPr algn="ctr" rtl="0" eaLnBrk="0" fontAlgn="base" hangingPunct="0">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CE0364B-89B6-410A-AF04-D7953F83BFA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3075" name="Rectangle 3">
            <a:extLst>
              <a:ext uri="{FF2B5EF4-FFF2-40B4-BE49-F238E27FC236}">
                <a16:creationId xmlns:a16="http://schemas.microsoft.com/office/drawing/2014/main" id="{F96969A3-708E-4520-AA31-AF76C044BA9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51620" name="Rectangle 4">
            <a:extLst>
              <a:ext uri="{FF2B5EF4-FFF2-40B4-BE49-F238E27FC236}">
                <a16:creationId xmlns:a16="http://schemas.microsoft.com/office/drawing/2014/main" id="{6106F9B8-6907-49FE-A585-93FD51A72CE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ea typeface="新細明體" charset="-120"/>
              </a:defRPr>
            </a:lvl1pPr>
          </a:lstStyle>
          <a:p>
            <a:pPr>
              <a:defRPr/>
            </a:pPr>
            <a:endParaRPr lang="en-US" altLang="zh-TW"/>
          </a:p>
        </p:txBody>
      </p:sp>
      <p:sp>
        <p:nvSpPr>
          <p:cNvPr id="751621" name="Rectangle 5">
            <a:extLst>
              <a:ext uri="{FF2B5EF4-FFF2-40B4-BE49-F238E27FC236}">
                <a16:creationId xmlns:a16="http://schemas.microsoft.com/office/drawing/2014/main" id="{045953EA-AEED-4732-887C-22740B65D27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ea typeface="新細明體" charset="-120"/>
              </a:defRPr>
            </a:lvl1pPr>
          </a:lstStyle>
          <a:p>
            <a:pPr>
              <a:defRPr/>
            </a:pPr>
            <a:endParaRPr lang="en-US" altLang="zh-TW"/>
          </a:p>
        </p:txBody>
      </p:sp>
      <p:sp>
        <p:nvSpPr>
          <p:cNvPr id="751622" name="Rectangle 6">
            <a:extLst>
              <a:ext uri="{FF2B5EF4-FFF2-40B4-BE49-F238E27FC236}">
                <a16:creationId xmlns:a16="http://schemas.microsoft.com/office/drawing/2014/main" id="{9A583CFA-8946-4F77-8525-73A7DEF2EFC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ea typeface="新細明體" charset="-120"/>
              </a:defRPr>
            </a:lvl1pPr>
          </a:lstStyle>
          <a:p>
            <a:pPr>
              <a:defRPr/>
            </a:pPr>
            <a:fld id="{E9803CD0-5415-4484-B4EB-F9FFE8CF1DC9}" type="slidenum">
              <a:rPr lang="en-US" altLang="zh-TW"/>
              <a:pPr>
                <a:defRPr/>
              </a:pPr>
              <a:t>‹#›</a:t>
            </a:fld>
            <a:endParaRPr lang="en-US" altLang="zh-TW" dirty="0"/>
          </a:p>
        </p:txBody>
      </p:sp>
    </p:spTree>
    <p:extLst>
      <p:ext uri="{BB962C8B-B14F-4D97-AF65-F5344CB8AC3E}">
        <p14:creationId xmlns:p14="http://schemas.microsoft.com/office/powerpoint/2010/main" val="3331654624"/>
      </p:ext>
    </p:extLst>
  </p:cSld>
  <p:clrMap bg1="lt1" tx1="dk1" bg2="lt2" tx2="dk2" accent1="accent1" accent2="accent2" accent3="accent3" accent4="accent4" accent5="accent5" accent6="accent6" hlink="hlink" folHlink="folHlink"/>
  <p:sldLayoutIdLst>
    <p:sldLayoutId id="2147490033" r:id="rId1"/>
    <p:sldLayoutId id="2147490034" r:id="rId2"/>
    <p:sldLayoutId id="2147490035" r:id="rId3"/>
    <p:sldLayoutId id="2147490036" r:id="rId4"/>
    <p:sldLayoutId id="2147490037" r:id="rId5"/>
    <p:sldLayoutId id="2147490038" r:id="rId6"/>
    <p:sldLayoutId id="2147490039" r:id="rId7"/>
    <p:sldLayoutId id="2147490040" r:id="rId8"/>
    <p:sldLayoutId id="2147490041" r:id="rId9"/>
    <p:sldLayoutId id="2147490042" r:id="rId10"/>
    <p:sldLayoutId id="2147490043"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charset="-120"/>
        </a:defRPr>
      </a:lvl2pPr>
      <a:lvl3pPr algn="ctr" rtl="0" eaLnBrk="0" fontAlgn="base" hangingPunct="0">
        <a:spcBef>
          <a:spcPct val="0"/>
        </a:spcBef>
        <a:spcAft>
          <a:spcPct val="0"/>
        </a:spcAft>
        <a:defRPr kumimoji="1" sz="4400">
          <a:solidFill>
            <a:schemeClr val="tx2"/>
          </a:solidFill>
          <a:latin typeface="Arial" charset="0"/>
          <a:ea typeface="新細明體" charset="-120"/>
        </a:defRPr>
      </a:lvl3pPr>
      <a:lvl4pPr algn="ctr" rtl="0" eaLnBrk="0" fontAlgn="base" hangingPunct="0">
        <a:spcBef>
          <a:spcPct val="0"/>
        </a:spcBef>
        <a:spcAft>
          <a:spcPct val="0"/>
        </a:spcAft>
        <a:defRPr kumimoji="1" sz="4400">
          <a:solidFill>
            <a:schemeClr val="tx2"/>
          </a:solidFill>
          <a:latin typeface="Arial" charset="0"/>
          <a:ea typeface="新細明體" charset="-120"/>
        </a:defRPr>
      </a:lvl4pPr>
      <a:lvl5pPr algn="ctr" rtl="0" eaLnBrk="0" fontAlgn="base" hangingPunct="0">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20096" y="238695"/>
            <a:ext cx="9107488" cy="6358657"/>
          </a:xfrm>
        </p:spPr>
        <p:txBody>
          <a:bodyPr/>
          <a:lstStyle/>
          <a:p>
            <a:pPr lvl="0" algn="ctr" eaLnBrk="1" hangingPunct="1">
              <a:spcBef>
                <a:spcPct val="0"/>
              </a:spcBef>
              <a:buNone/>
            </a:pPr>
            <a:r>
              <a:rPr lang="zh-TW" altLang="en-US" sz="3600" dirty="0">
                <a:solidFill>
                  <a:srgbClr val="FFFF00"/>
                </a:solidFill>
                <a:ea typeface="華康儷中黑" panose="020B0509000000000000" pitchFamily="49" charset="-120"/>
              </a:rPr>
              <a:t>常年期第二十六主日</a:t>
            </a:r>
            <a:endParaRPr lang="en-US" altLang="zh-TW" sz="3600" dirty="0">
              <a:solidFill>
                <a:srgbClr val="FFFF00"/>
              </a:solidFill>
              <a:ea typeface="華康儷中黑" panose="020B0509000000000000" pitchFamily="49" charset="-120"/>
            </a:endParaRPr>
          </a:p>
          <a:p>
            <a:pPr lvl="0" algn="ctr" eaLnBrk="1" hangingPunct="1">
              <a:spcBef>
                <a:spcPct val="0"/>
              </a:spcBef>
              <a:buNone/>
            </a:pPr>
            <a:r>
              <a:rPr lang="en-US" altLang="zh-TW" dirty="0">
                <a:solidFill>
                  <a:schemeClr val="bg1"/>
                </a:solidFill>
                <a:ea typeface="華康儷中黑" pitchFamily="49" charset="-120"/>
              </a:rPr>
              <a:t>2026</a:t>
            </a:r>
            <a:r>
              <a:rPr lang="zh-TW" altLang="en-US" dirty="0">
                <a:solidFill>
                  <a:schemeClr val="bg1"/>
                </a:solidFill>
                <a:ea typeface="華康儷中黑" pitchFamily="49" charset="-120"/>
              </a:rPr>
              <a:t>年</a:t>
            </a:r>
            <a:r>
              <a:rPr lang="en-US" altLang="zh-TW" dirty="0">
                <a:solidFill>
                  <a:schemeClr val="bg1"/>
                </a:solidFill>
                <a:ea typeface="華康儷中黑" pitchFamily="49" charset="-120"/>
              </a:rPr>
              <a:t>9</a:t>
            </a:r>
            <a:r>
              <a:rPr lang="zh-TW" altLang="en-US" dirty="0">
                <a:solidFill>
                  <a:schemeClr val="bg1"/>
                </a:solidFill>
                <a:ea typeface="華康儷中黑" pitchFamily="49" charset="-120"/>
              </a:rPr>
              <a:t>月</a:t>
            </a:r>
            <a:r>
              <a:rPr lang="en-US" altLang="zh-TW" dirty="0">
                <a:solidFill>
                  <a:schemeClr val="bg1"/>
                </a:solidFill>
                <a:ea typeface="華康儷中黑" pitchFamily="49" charset="-120"/>
              </a:rPr>
              <a:t>27</a:t>
            </a:r>
            <a:r>
              <a:rPr lang="zh-TW" altLang="en-US" dirty="0">
                <a:solidFill>
                  <a:schemeClr val="bg1"/>
                </a:solidFill>
                <a:ea typeface="華康儷中黑" pitchFamily="49" charset="-120"/>
              </a:rPr>
              <a:t>日</a:t>
            </a:r>
            <a:endParaRPr lang="zh-TW" altLang="en-US" sz="2800" dirty="0">
              <a:solidFill>
                <a:schemeClr val="bg1"/>
              </a:solidFill>
              <a:ea typeface="華康儷中黑" panose="020B0509000000000000" pitchFamily="49" charset="-120"/>
            </a:endParaRPr>
          </a:p>
          <a:p>
            <a:pPr algn="ctr" eaLnBrk="1" hangingPunct="1">
              <a:spcBef>
                <a:spcPts val="1200"/>
              </a:spcBef>
              <a:buFontTx/>
              <a:buNone/>
            </a:pPr>
            <a:r>
              <a:rPr lang="zh-TW" altLang="en-US" sz="5400" dirty="0">
                <a:solidFill>
                  <a:srgbClr val="FF0000"/>
                </a:solidFill>
                <a:highlight>
                  <a:srgbClr val="FFCCFF"/>
                </a:highlight>
                <a:ea typeface="華康正顏楷體W7" panose="03000709000000000000" pitchFamily="65" charset="-120"/>
              </a:rPr>
              <a:t>感</a:t>
            </a:r>
            <a:r>
              <a:rPr lang="zh-TW" altLang="en-US" sz="1400" dirty="0">
                <a:solidFill>
                  <a:srgbClr val="FF0000"/>
                </a:solidFill>
                <a:highlight>
                  <a:srgbClr val="FFCCFF"/>
                </a:highlight>
                <a:ea typeface="華康正顏楷體W7" panose="03000709000000000000" pitchFamily="65" charset="-120"/>
              </a:rPr>
              <a:t> </a:t>
            </a:r>
            <a:r>
              <a:rPr lang="zh-TW" altLang="en-US" sz="5400" dirty="0">
                <a:solidFill>
                  <a:srgbClr val="FF0000"/>
                </a:solidFill>
                <a:highlight>
                  <a:srgbClr val="FFCCFF"/>
                </a:highlight>
                <a:ea typeface="華康正顏楷體W7" panose="03000709000000000000" pitchFamily="65" charset="-120"/>
              </a:rPr>
              <a:t>恩</a:t>
            </a:r>
            <a:r>
              <a:rPr lang="zh-TW" altLang="en-US" sz="1200" dirty="0">
                <a:solidFill>
                  <a:srgbClr val="FFFF00"/>
                </a:solidFill>
                <a:ea typeface="華康正顏楷體W7" panose="03000709000000000000" pitchFamily="65" charset="-120"/>
              </a:rPr>
              <a:t> </a:t>
            </a:r>
            <a:r>
              <a:rPr lang="zh-TW" altLang="en-US" sz="4800" dirty="0">
                <a:solidFill>
                  <a:srgbClr val="FF0000"/>
                </a:solidFill>
                <a:highlight>
                  <a:srgbClr val="FFFF00"/>
                </a:highlight>
                <a:ea typeface="華康正顏楷體W7" panose="03000709000000000000" pitchFamily="65" charset="-120"/>
              </a:rPr>
              <a:t>祭</a:t>
            </a:r>
            <a:r>
              <a:rPr lang="zh-TW" altLang="en-US" sz="1200" dirty="0">
                <a:solidFill>
                  <a:srgbClr val="FFFF00"/>
                </a:solidFill>
                <a:ea typeface="華康正顏楷體W7" panose="03000709000000000000" pitchFamily="65" charset="-120"/>
              </a:rPr>
              <a:t> </a:t>
            </a:r>
            <a:r>
              <a:rPr lang="zh-TW" altLang="en-US" sz="4800" dirty="0">
                <a:solidFill>
                  <a:srgbClr val="FFFF00"/>
                </a:solidFill>
                <a:highlight>
                  <a:srgbClr val="FF0000"/>
                </a:highlight>
                <a:ea typeface="華康正顏楷體W7" panose="03000709000000000000" pitchFamily="65" charset="-120"/>
              </a:rPr>
              <a:t>宴</a:t>
            </a:r>
          </a:p>
          <a:p>
            <a:pPr algn="ctr" eaLnBrk="1" hangingPunct="1">
              <a:buFontTx/>
              <a:buNone/>
            </a:pPr>
            <a:endParaRPr lang="zh-TW" altLang="en-US" sz="1800" dirty="0">
              <a:solidFill>
                <a:schemeClr val="bg1"/>
              </a:solidFill>
              <a:ea typeface="華康儷中黑" panose="020B0509000000000000" pitchFamily="49" charset="-120"/>
            </a:endParaRPr>
          </a:p>
          <a:p>
            <a:pPr algn="ctr" eaLnBrk="1" hangingPunct="1">
              <a:lnSpc>
                <a:spcPts val="2500"/>
              </a:lnSpc>
              <a:spcBef>
                <a:spcPct val="0"/>
              </a:spcBef>
              <a:buFontTx/>
              <a:buNone/>
            </a:pPr>
            <a:r>
              <a:rPr lang="zh-TW" altLang="en-US" sz="3600" dirty="0">
                <a:solidFill>
                  <a:schemeClr val="bg1"/>
                </a:solidFill>
                <a:ea typeface="華康儷中黑" panose="020B0509000000000000" pitchFamily="49" charset="-120"/>
              </a:rPr>
              <a:t>主 題</a:t>
            </a:r>
          </a:p>
          <a:p>
            <a:pPr algn="ctr" eaLnBrk="1" hangingPunct="1">
              <a:spcBef>
                <a:spcPct val="0"/>
              </a:spcBef>
              <a:buFontTx/>
              <a:buNone/>
            </a:pPr>
            <a:endParaRPr lang="en-US" altLang="zh-TW" sz="1800" dirty="0">
              <a:solidFill>
                <a:srgbClr val="00FF00"/>
              </a:solidFill>
              <a:ea typeface="華康粗黑體" panose="020B0709000000000000" pitchFamily="49" charset="-120"/>
            </a:endParaRPr>
          </a:p>
          <a:p>
            <a:pPr algn="ctr" eaLnBrk="1" hangingPunct="1">
              <a:spcBef>
                <a:spcPct val="0"/>
              </a:spcBef>
              <a:spcAft>
                <a:spcPts val="1200"/>
              </a:spcAft>
              <a:buFontTx/>
              <a:buNone/>
            </a:pPr>
            <a:r>
              <a:rPr lang="zh-TW" altLang="en-US" sz="9600" dirty="0">
                <a:solidFill>
                  <a:srgbClr val="FFFF00"/>
                </a:solidFill>
                <a:ea typeface="華康粗黑體" panose="020B0709000000000000" pitchFamily="49" charset="-120"/>
              </a:rPr>
              <a:t>行動勝於空言</a:t>
            </a:r>
            <a:r>
              <a:rPr lang="en-US" altLang="zh-TW" sz="9600" dirty="0">
                <a:solidFill>
                  <a:srgbClr val="FFFF00"/>
                </a:solidFill>
                <a:ea typeface="華康粗黑體" panose="020B0709000000000000" pitchFamily="49" charset="-120"/>
              </a:rPr>
              <a:t> </a:t>
            </a:r>
          </a:p>
          <a:p>
            <a:pPr algn="ctr" eaLnBrk="1" hangingPunct="1">
              <a:spcBef>
                <a:spcPct val="0"/>
              </a:spcBef>
              <a:buFontTx/>
              <a:buNone/>
            </a:pPr>
            <a:r>
              <a:rPr lang="en-US" altLang="zh-TW" sz="4000" dirty="0">
                <a:solidFill>
                  <a:schemeClr val="bg1"/>
                </a:solidFill>
                <a:ea typeface="華康粗黑體" panose="020B0709000000000000" pitchFamily="49" charset="-120"/>
              </a:rPr>
              <a:t>——</a:t>
            </a:r>
            <a:r>
              <a:rPr lang="zh-TW" altLang="en-US" sz="5400" dirty="0">
                <a:solidFill>
                  <a:schemeClr val="bg1"/>
                </a:solidFill>
                <a:ea typeface="華康粗黑體" panose="020B0709000000000000" pitchFamily="49" charset="-120"/>
              </a:rPr>
              <a:t>不可只顧自己</a:t>
            </a:r>
            <a:r>
              <a:rPr lang="en-US" altLang="zh-TW" sz="4000" dirty="0">
                <a:solidFill>
                  <a:schemeClr val="bg1"/>
                </a:solidFill>
                <a:ea typeface="華康粗黑體" panose="020B0709000000000000" pitchFamily="49" charset="-120"/>
              </a:rPr>
              <a:t>——</a:t>
            </a:r>
          </a:p>
        </p:txBody>
      </p:sp>
    </p:spTree>
    <p:extLst>
      <p:ext uri="{BB962C8B-B14F-4D97-AF65-F5344CB8AC3E}">
        <p14:creationId xmlns:p14="http://schemas.microsoft.com/office/powerpoint/2010/main" val="1266050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0" y="238695"/>
            <a:ext cx="9144000" cy="6574681"/>
          </a:xfrm>
        </p:spPr>
        <p:txBody>
          <a:bodyPr/>
          <a:lstStyle/>
          <a:p>
            <a:pPr marL="360000" indent="-457200" algn="just" eaLnBrk="1">
              <a:spcBef>
                <a:spcPts val="0"/>
              </a:spcBef>
              <a:spcAft>
                <a:spcPts val="180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如果</a:t>
            </a: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義人離棄正義而作惡</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因而喪亡</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是因為他所做的惡事而喪亡</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如果</a:t>
            </a:r>
            <a:r>
              <a:rPr lang="zh-TW" altLang="en-US"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惡人遠離他所做的惡事</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而遵行法律和正義</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必能保全自己的生命</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p>
          <a:p>
            <a:pPr marL="360000" indent="-457200" algn="just" eaLnBrk="1">
              <a:spcBef>
                <a:spcPts val="0"/>
              </a:spcBef>
              <a:spcAft>
                <a:spcPts val="180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你們應彼此意見一致</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同氣相愛</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同心合意</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思念同樣的事</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以滿全我的喜樂</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p>
          <a:p>
            <a:pPr marL="360000" indent="-457200">
              <a:spcBef>
                <a:spcPts val="0"/>
              </a:spcBef>
              <a:spcAft>
                <a:spcPts val="1800"/>
              </a:spcAft>
              <a:buNone/>
            </a:pPr>
            <a:r>
              <a:rPr lang="zh-TW" altLang="en-US" sz="39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第一個兒子說</a:t>
            </a:r>
            <a:r>
              <a:rPr lang="en-US" altLang="zh-TW" sz="39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9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我</a:t>
            </a:r>
            <a:r>
              <a:rPr lang="zh-TW" altLang="en-US" sz="39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去</a:t>
            </a:r>
            <a:r>
              <a:rPr lang="en-US" altLang="zh-TW" sz="39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9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但</a:t>
            </a:r>
            <a:r>
              <a:rPr lang="zh-TW" altLang="en-US" sz="39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沒有去</a:t>
            </a:r>
            <a:r>
              <a:rPr lang="en-US" altLang="zh-TW" sz="39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9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第二個說</a:t>
            </a:r>
            <a:r>
              <a:rPr lang="en-US" altLang="zh-TW" sz="39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我</a:t>
            </a:r>
            <a:r>
              <a:rPr lang="zh-TW" altLang="en-US"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不願意</a:t>
            </a:r>
            <a:r>
              <a:rPr lang="en-US" altLang="zh-TW"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但後來悔悟過來</a:t>
            </a:r>
            <a:r>
              <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就去了</a:t>
            </a:r>
            <a:r>
              <a:rPr lang="en-US" altLang="zh-TW"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a:t>
            </a:r>
            <a:br>
              <a:rPr lang="en-US" altLang="zh-TW"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b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稅吏和娼妓要在你們之先進入天國</a:t>
            </a:r>
            <a:r>
              <a:rPr lang="en-US" altLang="zh-TW"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a:t>
            </a:r>
            <a:endParaRPr lang="en-US" altLang="zh-TW" sz="4000" dirty="0">
              <a:solidFill>
                <a:srgbClr val="FFFF00"/>
              </a:solidFill>
              <a:ea typeface="華康儷中黑" panose="020B0509000000000000" pitchFamily="49" charset="-120"/>
            </a:endParaRPr>
          </a:p>
        </p:txBody>
      </p:sp>
    </p:spTree>
    <p:extLst>
      <p:ext uri="{BB962C8B-B14F-4D97-AF65-F5344CB8AC3E}">
        <p14:creationId xmlns:p14="http://schemas.microsoft.com/office/powerpoint/2010/main" val="3596287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0" y="116632"/>
            <a:ext cx="9144000" cy="6574681"/>
          </a:xfrm>
        </p:spPr>
        <p:txBody>
          <a:bodyPr/>
          <a:lstStyle/>
          <a:p>
            <a:pPr marL="360000" indent="-457200" algn="just" eaLnBrk="1">
              <a:spcBef>
                <a:spcPts val="0"/>
              </a:spcBef>
              <a:spcAft>
                <a:spcPts val="1200"/>
              </a:spcAft>
              <a:buNone/>
            </a:pP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如果</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義人離棄正義而作惡</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因而喪亡</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是因為他所做的惡事而喪亡</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如果</a:t>
            </a:r>
            <a:r>
              <a:rPr lang="zh-TW" altLang="en-US" sz="4000" dirty="0">
                <a:solidFill>
                  <a:srgbClr val="00FF00"/>
                </a:solidFill>
                <a:latin typeface="華康正顏楷體W7(P)" panose="03000700000000000000" pitchFamily="66" charset="-120"/>
                <a:ea typeface="華康正顏楷體W7(P)" panose="03000700000000000000" pitchFamily="66" charset="-120"/>
                <a:cs typeface="華康中黑體" panose="020B0509000000000000" pitchFamily="49" charset="-120"/>
              </a:rPr>
              <a:t>惡人遠離他所做的惡事</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而遵行法律和正義</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必能保全自己的生命</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p>
          <a:p>
            <a:pPr marL="360000" indent="-457200" algn="just" eaLnBrk="1">
              <a:spcBef>
                <a:spcPts val="0"/>
              </a:spcBef>
              <a:spcAft>
                <a:spcPts val="1800"/>
              </a:spcAft>
              <a:buNone/>
            </a:pPr>
            <a:r>
              <a:rPr lang="zh-TW" altLang="en-US" sz="4000" dirty="0">
                <a:solidFill>
                  <a:schemeClr val="bg1"/>
                </a:solidFill>
                <a:ea typeface="華康儷中黑" panose="020B0509000000000000" pitchFamily="49" charset="-120"/>
                <a:cs typeface="華康中黑體" panose="020B0509000000000000" pitchFamily="49" charset="-120"/>
              </a:rPr>
              <a:t>義人作惡</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chemeClr val="bg1"/>
                </a:solidFill>
                <a:ea typeface="華康儷中黑" panose="020B0509000000000000" pitchFamily="49" charset="-120"/>
                <a:cs typeface="華康中黑體" panose="020B0509000000000000" pitchFamily="49" charset="-120"/>
              </a:rPr>
              <a:t>惡人回頭</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rgbClr val="FFFF00"/>
                </a:solidFill>
                <a:ea typeface="華康儷中黑" panose="020B0509000000000000" pitchFamily="49" charset="-120"/>
                <a:cs typeface="華康中黑體" panose="020B0509000000000000" pitchFamily="49" charset="-120"/>
              </a:rPr>
              <a:t>一生努力而不足</a:t>
            </a:r>
            <a:r>
              <a:rPr lang="en-US" altLang="zh-TW" sz="4000" dirty="0">
                <a:solidFill>
                  <a:srgbClr val="FFFF00"/>
                </a:solidFill>
                <a:ea typeface="華康儷中黑" panose="020B0509000000000000" pitchFamily="49" charset="-120"/>
                <a:cs typeface="華康中黑體" panose="020B0509000000000000" pitchFamily="49" charset="-120"/>
              </a:rPr>
              <a:t>,</a:t>
            </a:r>
            <a:br>
              <a:rPr lang="en-US" altLang="zh-TW" sz="4000" dirty="0">
                <a:solidFill>
                  <a:srgbClr val="FFFF00"/>
                </a:solidFill>
                <a:ea typeface="華康儷中黑" panose="020B0509000000000000" pitchFamily="49" charset="-120"/>
                <a:cs typeface="華康中黑體" panose="020B0509000000000000" pitchFamily="49" charset="-120"/>
              </a:rPr>
            </a:br>
            <a:r>
              <a:rPr lang="zh-TW" altLang="en-US" sz="4000" dirty="0">
                <a:solidFill>
                  <a:srgbClr val="FFFF00"/>
                </a:solidFill>
                <a:ea typeface="華康儷中黑" panose="020B0509000000000000" pitchFamily="49" charset="-120"/>
                <a:cs typeface="華康中黑體" panose="020B0509000000000000" pitchFamily="49" charset="-120"/>
              </a:rPr>
              <a:t>一日敗之而有餘</a:t>
            </a:r>
            <a:r>
              <a:rPr lang="en-US" altLang="zh-TW" sz="4000" dirty="0">
                <a:solidFill>
                  <a:srgbClr val="FFFF00"/>
                </a:solidFill>
                <a:ea typeface="華康儷中黑" panose="020B0509000000000000" pitchFamily="49" charset="-120"/>
                <a:cs typeface="華康中黑體" panose="020B0509000000000000" pitchFamily="49" charset="-120"/>
              </a:rPr>
              <a:t>.</a:t>
            </a:r>
          </a:p>
          <a:p>
            <a:pPr marL="98425" indent="-196850" eaLnBrk="1">
              <a:lnSpc>
                <a:spcPts val="5100"/>
              </a:lnSpc>
              <a:spcBef>
                <a:spcPts val="0"/>
              </a:spcBef>
              <a:spcAft>
                <a:spcPts val="600"/>
              </a:spcAft>
              <a:buNone/>
            </a:pPr>
            <a:r>
              <a:rPr lang="zh-TW" altLang="en-US" sz="4000" dirty="0">
                <a:solidFill>
                  <a:schemeClr val="bg1"/>
                </a:solidFill>
                <a:ea typeface="華康儷中黑" panose="020B0509000000000000" pitchFamily="49" charset="-120"/>
                <a:cs typeface="華康中黑體" panose="020B0509000000000000" pitchFamily="49" charset="-120"/>
              </a:rPr>
              <a:t>如何堅持到底</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1.</a:t>
            </a:r>
            <a:r>
              <a:rPr lang="zh-TW" altLang="en-US" sz="4000" dirty="0">
                <a:solidFill>
                  <a:schemeClr val="bg1"/>
                </a:solidFill>
                <a:ea typeface="華康儷中黑" panose="020B0509000000000000" pitchFamily="49" charset="-120"/>
                <a:cs typeface="華康中黑體" panose="020B0509000000000000" pitchFamily="49" charset="-120"/>
              </a:rPr>
              <a:t>聖經</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2.</a:t>
            </a:r>
            <a:r>
              <a:rPr lang="zh-TW" altLang="en-US" sz="4000" dirty="0">
                <a:solidFill>
                  <a:schemeClr val="bg1"/>
                </a:solidFill>
                <a:ea typeface="華康儷中黑" panose="020B0509000000000000" pitchFamily="49" charset="-120"/>
                <a:cs typeface="華康中黑體" panose="020B0509000000000000" pitchFamily="49" charset="-120"/>
              </a:rPr>
              <a:t>祈禱</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3.</a:t>
            </a:r>
            <a:r>
              <a:rPr lang="zh-TW" altLang="en-US" sz="4000" dirty="0">
                <a:solidFill>
                  <a:schemeClr val="bg1"/>
                </a:solidFill>
                <a:ea typeface="華康儷中黑" panose="020B0509000000000000" pitchFamily="49" charset="-120"/>
                <a:cs typeface="華康中黑體" panose="020B0509000000000000" pitchFamily="49" charset="-120"/>
              </a:rPr>
              <a:t>聖體</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4.</a:t>
            </a:r>
            <a:r>
              <a:rPr lang="zh-TW" altLang="en-US" sz="4000" dirty="0">
                <a:solidFill>
                  <a:schemeClr val="bg1"/>
                </a:solidFill>
                <a:ea typeface="華康儷中黑" panose="020B0509000000000000" pitchFamily="49" charset="-120"/>
                <a:cs typeface="華康中黑體" panose="020B0509000000000000" pitchFamily="49" charset="-120"/>
              </a:rPr>
              <a:t>基基團</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5.</a:t>
            </a:r>
            <a:r>
              <a:rPr lang="zh-TW" altLang="en-US" sz="4000" dirty="0">
                <a:solidFill>
                  <a:schemeClr val="bg1"/>
                </a:solidFill>
                <a:ea typeface="華康儷中黑" panose="020B0509000000000000" pitchFamily="49" charset="-120"/>
                <a:cs typeface="華康中黑體" panose="020B0509000000000000" pitchFamily="49" charset="-120"/>
              </a:rPr>
              <a:t>福傳</a:t>
            </a:r>
            <a:r>
              <a:rPr lang="en-US" altLang="zh-TW" sz="3600" dirty="0">
                <a:solidFill>
                  <a:schemeClr val="bg1"/>
                </a:solidFill>
                <a:ea typeface="華康儷中黑" panose="020B0509000000000000" pitchFamily="49" charset="-120"/>
                <a:cs typeface="華康中黑體" panose="020B0509000000000000" pitchFamily="49" charset="-120"/>
              </a:rPr>
              <a:t>(</a:t>
            </a:r>
            <a:r>
              <a:rPr lang="zh-TW" altLang="en-US" sz="3600" dirty="0">
                <a:solidFill>
                  <a:schemeClr val="bg1"/>
                </a:solidFill>
                <a:ea typeface="華康儷中黑" panose="020B0509000000000000" pitchFamily="49" charset="-120"/>
                <a:cs typeface="華康中黑體" panose="020B0509000000000000" pitchFamily="49" charset="-120"/>
              </a:rPr>
              <a:t>加強信仰的好方法</a:t>
            </a:r>
            <a:r>
              <a:rPr lang="en-US" altLang="zh-TW" sz="3600" dirty="0">
                <a:solidFill>
                  <a:schemeClr val="bg1"/>
                </a:solidFill>
                <a:ea typeface="華康儷中黑" panose="020B0509000000000000" pitchFamily="49" charset="-120"/>
                <a:cs typeface="華康中黑體" panose="020B0509000000000000" pitchFamily="49" charset="-120"/>
              </a:rPr>
              <a:t>);</a:t>
            </a:r>
            <a:r>
              <a:rPr lang="en-US" altLang="zh-TW" sz="4000" dirty="0">
                <a:solidFill>
                  <a:schemeClr val="bg1"/>
                </a:solidFill>
                <a:ea typeface="華康儷中黑" panose="020B0509000000000000" pitchFamily="49" charset="-120"/>
                <a:cs typeface="華康中黑體" panose="020B0509000000000000" pitchFamily="49" charset="-120"/>
              </a:rPr>
              <a:t> </a:t>
            </a:r>
            <a:br>
              <a:rPr lang="en-US" altLang="zh-TW" sz="4000" dirty="0">
                <a:solidFill>
                  <a:schemeClr val="bg1"/>
                </a:solidFill>
                <a:ea typeface="華康儷中黑" panose="020B0509000000000000" pitchFamily="49" charset="-120"/>
                <a:cs typeface="華康中黑體" panose="020B0509000000000000" pitchFamily="49" charset="-120"/>
              </a:rPr>
            </a:b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6.</a:t>
            </a:r>
            <a:r>
              <a:rPr lang="zh-TW" altLang="en-US" sz="3600" i="1" dirty="0">
                <a:solidFill>
                  <a:srgbClr val="00FF00"/>
                </a:solidFill>
                <a:ea typeface="華康儷中黑" panose="020B0509000000000000" pitchFamily="49" charset="-120"/>
                <a:cs typeface="華康中黑體" panose="020B0509000000000000" pitchFamily="49" charset="-120"/>
              </a:rPr>
              <a:t>重複</a:t>
            </a:r>
            <a:r>
              <a:rPr lang="en-US" altLang="zh-TW" sz="3600" i="1" dirty="0">
                <a:solidFill>
                  <a:srgbClr val="00FF00"/>
                </a:solidFill>
                <a:ea typeface="華康儷中黑" panose="020B0509000000000000" pitchFamily="49" charset="-120"/>
                <a:cs typeface="華康中黑體" panose="020B0509000000000000" pitchFamily="49" charset="-120"/>
              </a:rPr>
              <a:t>/</a:t>
            </a:r>
            <a:r>
              <a:rPr lang="zh-TW" altLang="en-US" sz="3600" i="1" dirty="0">
                <a:solidFill>
                  <a:srgbClr val="00FF00"/>
                </a:solidFill>
                <a:ea typeface="華康儷中黑" panose="020B0509000000000000" pitchFamily="49" charset="-120"/>
                <a:cs typeface="華康中黑體" panose="020B0509000000000000" pitchFamily="49" charset="-120"/>
              </a:rPr>
              <a:t>力行徐神父講的主日道理和梵二精神</a:t>
            </a:r>
            <a:endParaRPr lang="en-US" altLang="zh-TW" sz="3600" i="1" dirty="0">
              <a:solidFill>
                <a:schemeClr val="bg1"/>
              </a:solidFill>
              <a:highlight>
                <a:srgbClr val="FF0000"/>
              </a:highlight>
              <a:ea typeface="華康儷中黑" panose="020B0509000000000000" pitchFamily="49" charset="-120"/>
              <a:cs typeface="華康中黑體" panose="020B0509000000000000" pitchFamily="49" charset="-120"/>
            </a:endParaRPr>
          </a:p>
        </p:txBody>
      </p:sp>
    </p:spTree>
    <p:extLst>
      <p:ext uri="{BB962C8B-B14F-4D97-AF65-F5344CB8AC3E}">
        <p14:creationId xmlns:p14="http://schemas.microsoft.com/office/powerpoint/2010/main" val="341993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770">
                                            <p:txEl>
                                              <p:pRg st="1" end="1"/>
                                            </p:txEl>
                                          </p:spTgt>
                                        </p:tgtEl>
                                        <p:attrNameLst>
                                          <p:attrName>style.visibility</p:attrName>
                                        </p:attrNameLst>
                                      </p:cBhvr>
                                      <p:to>
                                        <p:strVal val="visible"/>
                                      </p:to>
                                    </p:set>
                                    <p:animEffect transition="in" filter="fade">
                                      <p:cBhvr>
                                        <p:cTn id="7" dur="1000"/>
                                        <p:tgtEl>
                                          <p:spTgt spid="32770">
                                            <p:txEl>
                                              <p:pRg st="1" end="1"/>
                                            </p:txEl>
                                          </p:spTgt>
                                        </p:tgtEl>
                                      </p:cBhvr>
                                    </p:animEffect>
                                    <p:anim calcmode="lin" valueType="num">
                                      <p:cBhvr>
                                        <p:cTn id="8" dur="1000" fill="hold"/>
                                        <p:tgtEl>
                                          <p:spTgt spid="3277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277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2770">
                                            <p:txEl>
                                              <p:pRg st="2" end="2"/>
                                            </p:txEl>
                                          </p:spTgt>
                                        </p:tgtEl>
                                        <p:attrNameLst>
                                          <p:attrName>style.visibility</p:attrName>
                                        </p:attrNameLst>
                                      </p:cBhvr>
                                      <p:to>
                                        <p:strVal val="visible"/>
                                      </p:to>
                                    </p:set>
                                    <p:anim calcmode="lin" valueType="num">
                                      <p:cBhvr>
                                        <p:cTn id="14" dur="1000" fill="hold"/>
                                        <p:tgtEl>
                                          <p:spTgt spid="32770">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2770">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32770">
                                            <p:txEl>
                                              <p:pRg st="2" end="2"/>
                                            </p:txEl>
                                          </p:spTgt>
                                        </p:tgtEl>
                                        <p:attrNameLst>
                                          <p:attrName>style.rotation</p:attrName>
                                        </p:attrNameLst>
                                      </p:cBhvr>
                                      <p:tavLst>
                                        <p:tav tm="0">
                                          <p:val>
                                            <p:fltVal val="90"/>
                                          </p:val>
                                        </p:tav>
                                        <p:tav tm="100000">
                                          <p:val>
                                            <p:fltVal val="0"/>
                                          </p:val>
                                        </p:tav>
                                      </p:tavLst>
                                    </p:anim>
                                    <p:animEffect transition="in" filter="fade">
                                      <p:cBhvr>
                                        <p:cTn id="17" dur="1000"/>
                                        <p:tgtEl>
                                          <p:spTgt spid="3277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0" y="116632"/>
            <a:ext cx="9144000" cy="6574681"/>
          </a:xfrm>
        </p:spPr>
        <p:txBody>
          <a:bodyPr/>
          <a:lstStyle/>
          <a:p>
            <a:pPr marL="360000" indent="-457200" algn="just" eaLnBrk="1">
              <a:spcBef>
                <a:spcPts val="0"/>
              </a:spcBef>
              <a:spcAft>
                <a:spcPts val="600"/>
              </a:spcAft>
              <a:buNone/>
            </a:pP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你們應彼此意見一致</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同氣相愛</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同心合意</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思念同樣的事</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以滿全我的喜樂</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p>
          <a:p>
            <a:pPr marL="360000" indent="-457200" eaLnBrk="1">
              <a:lnSpc>
                <a:spcPts val="4000"/>
              </a:lnSpc>
              <a:spcBef>
                <a:spcPts val="0"/>
              </a:spcBef>
              <a:spcAft>
                <a:spcPts val="600"/>
              </a:spcAft>
              <a:buNone/>
            </a:pPr>
            <a:r>
              <a:rPr lang="en-US" altLang="zh-TW" sz="4000" dirty="0">
                <a:solidFill>
                  <a:schemeClr val="bg1"/>
                </a:solidFill>
                <a:ea typeface="華康儷中黑" panose="020B0509000000000000" pitchFamily="49" charset="-120"/>
                <a:cs typeface="華康中黑體" panose="020B0509000000000000" pitchFamily="49" charset="-120"/>
              </a:rPr>
              <a:t>In </a:t>
            </a:r>
            <a:r>
              <a:rPr lang="en-US" altLang="zh-TW" sz="4000" dirty="0" err="1">
                <a:solidFill>
                  <a:schemeClr val="bg1"/>
                </a:solidFill>
                <a:ea typeface="華康儷中黑" panose="020B0509000000000000" pitchFamily="49" charset="-120"/>
                <a:cs typeface="華康中黑體" panose="020B0509000000000000" pitchFamily="49" charset="-120"/>
              </a:rPr>
              <a:t>necessariis</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err="1">
                <a:solidFill>
                  <a:schemeClr val="bg1"/>
                </a:solidFill>
                <a:ea typeface="華康儷中黑" panose="020B0509000000000000" pitchFamily="49" charset="-120"/>
                <a:cs typeface="華康中黑體" panose="020B0509000000000000" pitchFamily="49" charset="-120"/>
              </a:rPr>
              <a:t>unitas</a:t>
            </a:r>
            <a:r>
              <a:rPr lang="en-US" altLang="zh-TW" sz="4000" dirty="0">
                <a:solidFill>
                  <a:schemeClr val="bg1"/>
                </a:solidFill>
                <a:ea typeface="華康儷中黑" panose="020B0509000000000000" pitchFamily="49" charset="-120"/>
                <a:cs typeface="華康中黑體" panose="020B0509000000000000" pitchFamily="49" charset="-120"/>
              </a:rPr>
              <a:t>, in </a:t>
            </a:r>
            <a:r>
              <a:rPr lang="en-US" altLang="zh-TW" sz="4000" dirty="0" err="1">
                <a:solidFill>
                  <a:schemeClr val="bg1"/>
                </a:solidFill>
                <a:ea typeface="華康儷中黑" panose="020B0509000000000000" pitchFamily="49" charset="-120"/>
                <a:cs typeface="華康中黑體" panose="020B0509000000000000" pitchFamily="49" charset="-120"/>
              </a:rPr>
              <a:t>dubiis</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err="1">
                <a:solidFill>
                  <a:schemeClr val="bg1"/>
                </a:solidFill>
                <a:ea typeface="華康儷中黑" panose="020B0509000000000000" pitchFamily="49" charset="-120"/>
                <a:cs typeface="華康中黑體" panose="020B0509000000000000" pitchFamily="49" charset="-120"/>
              </a:rPr>
              <a:t>libertas</a:t>
            </a:r>
            <a:r>
              <a:rPr lang="en-US" altLang="zh-TW" sz="4000" dirty="0">
                <a:solidFill>
                  <a:schemeClr val="bg1"/>
                </a:solidFill>
                <a:ea typeface="華康儷中黑" panose="020B0509000000000000" pitchFamily="49" charset="-120"/>
                <a:cs typeface="華康中黑體" panose="020B0509000000000000" pitchFamily="49" charset="-120"/>
              </a:rPr>
              <a:t>, in omnibus caritas. </a:t>
            </a:r>
            <a:r>
              <a:rPr lang="en-US" altLang="zh-TW" sz="2800" dirty="0">
                <a:solidFill>
                  <a:schemeClr val="bg1"/>
                </a:solidFill>
                <a:ea typeface="華康儷中黑" panose="020B0509000000000000" pitchFamily="49" charset="-120"/>
                <a:cs typeface="華康中黑體" panose="020B0509000000000000" pitchFamily="49" charset="-120"/>
              </a:rPr>
              <a:t>(St. Augustin)</a:t>
            </a:r>
          </a:p>
          <a:p>
            <a:pPr marL="360000" indent="-457200" eaLnBrk="1">
              <a:lnSpc>
                <a:spcPts val="4100"/>
              </a:lnSpc>
              <a:spcBef>
                <a:spcPts val="0"/>
              </a:spcBef>
              <a:spcAft>
                <a:spcPts val="1800"/>
              </a:spcAft>
              <a:buNone/>
            </a:pPr>
            <a:r>
              <a:rPr lang="en-US" altLang="zh-TW" sz="3600" dirty="0">
                <a:solidFill>
                  <a:schemeClr val="bg1"/>
                </a:solidFill>
                <a:ea typeface="華康儷中黑" panose="020B0509000000000000" pitchFamily="49" charset="-120"/>
                <a:cs typeface="華康中黑體" panose="020B0509000000000000" pitchFamily="49" charset="-120"/>
              </a:rPr>
              <a:t>In necessary things unity, in doubtful things liberty, in all things charity.</a:t>
            </a:r>
          </a:p>
          <a:p>
            <a:pPr marL="360000" indent="-457200" eaLnBrk="1">
              <a:spcBef>
                <a:spcPts val="0"/>
              </a:spcBef>
              <a:spcAft>
                <a:spcPts val="600"/>
              </a:spcAft>
              <a:buNone/>
            </a:pPr>
            <a:r>
              <a:rPr lang="zh-TW" altLang="en-US" sz="4400" dirty="0">
                <a:solidFill>
                  <a:schemeClr val="bg1"/>
                </a:solidFill>
                <a:ea typeface="華康儷中黑" panose="020B0509000000000000" pitchFamily="49" charset="-120"/>
                <a:cs typeface="華康中黑體" panose="020B0509000000000000" pitchFamily="49" charset="-120"/>
              </a:rPr>
              <a:t>在</a:t>
            </a:r>
            <a:r>
              <a:rPr lang="zh-TW" altLang="en-US" sz="4400" dirty="0">
                <a:solidFill>
                  <a:srgbClr val="FFFF00"/>
                </a:solidFill>
                <a:ea typeface="華康儷中黑" panose="020B0509000000000000" pitchFamily="49" charset="-120"/>
                <a:cs typeface="華康中黑體" panose="020B0509000000000000" pitchFamily="49" charset="-120"/>
              </a:rPr>
              <a:t>確定</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chemeClr val="bg1"/>
                </a:solidFill>
                <a:ea typeface="華康儷中黑" panose="020B0509000000000000" pitchFamily="49" charset="-120"/>
                <a:cs typeface="華康中黑體" panose="020B0509000000000000" pitchFamily="49" charset="-120"/>
              </a:rPr>
              <a:t>天國</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chemeClr val="bg1"/>
                </a:solidFill>
                <a:ea typeface="華康儷中黑" panose="020B0509000000000000" pitchFamily="49" charset="-120"/>
                <a:cs typeface="華康中黑體" panose="020B0509000000000000" pitchFamily="49" charset="-120"/>
              </a:rPr>
              <a:t>大同</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400" dirty="0">
                <a:solidFill>
                  <a:schemeClr val="bg1"/>
                </a:solidFill>
                <a:ea typeface="華康儷中黑" panose="020B0509000000000000" pitchFamily="49" charset="-120"/>
                <a:cs typeface="華康中黑體" panose="020B0509000000000000" pitchFamily="49" charset="-120"/>
              </a:rPr>
              <a:t>事上要團結合一</a:t>
            </a:r>
            <a:r>
              <a:rPr lang="en-US" altLang="zh-TW" sz="4400" dirty="0">
                <a:solidFill>
                  <a:schemeClr val="bg1"/>
                </a:solidFill>
                <a:ea typeface="華康儷中黑" panose="020B0509000000000000" pitchFamily="49" charset="-120"/>
                <a:cs typeface="華康中黑體" panose="020B0509000000000000" pitchFamily="49" charset="-120"/>
              </a:rPr>
              <a:t>;</a:t>
            </a:r>
            <a:br>
              <a:rPr lang="en-US" altLang="zh-TW" sz="4400" dirty="0">
                <a:solidFill>
                  <a:schemeClr val="bg1"/>
                </a:solidFill>
                <a:ea typeface="華康儷中黑" panose="020B0509000000000000" pitchFamily="49" charset="-120"/>
                <a:cs typeface="華康中黑體" panose="020B0509000000000000" pitchFamily="49" charset="-120"/>
              </a:rPr>
            </a:br>
            <a:r>
              <a:rPr lang="zh-TW" altLang="en-US" sz="4400" dirty="0">
                <a:solidFill>
                  <a:schemeClr val="bg1"/>
                </a:solidFill>
                <a:ea typeface="華康儷中黑" panose="020B0509000000000000" pitchFamily="49" charset="-120"/>
                <a:cs typeface="華康中黑體" panose="020B0509000000000000" pitchFamily="49" charset="-120"/>
              </a:rPr>
              <a:t>在</a:t>
            </a:r>
            <a:r>
              <a:rPr lang="zh-TW" altLang="en-US" sz="4400" dirty="0">
                <a:solidFill>
                  <a:srgbClr val="FFFF00"/>
                </a:solidFill>
                <a:ea typeface="華康儷中黑" panose="020B0509000000000000" pitchFamily="49" charset="-120"/>
                <a:cs typeface="華康中黑體" panose="020B0509000000000000" pitchFamily="49" charset="-120"/>
              </a:rPr>
              <a:t>不確定</a:t>
            </a:r>
            <a:r>
              <a:rPr lang="zh-TW" altLang="en-US" sz="4400" dirty="0">
                <a:solidFill>
                  <a:schemeClr val="bg1"/>
                </a:solidFill>
                <a:ea typeface="華康儷中黑" panose="020B0509000000000000" pitchFamily="49" charset="-120"/>
                <a:cs typeface="華康中黑體" panose="020B0509000000000000" pitchFamily="49" charset="-120"/>
              </a:rPr>
              <a:t>事上</a:t>
            </a:r>
            <a:r>
              <a:rPr lang="en-US" altLang="zh-TW" sz="4400" dirty="0">
                <a:solidFill>
                  <a:schemeClr val="bg1"/>
                </a:solidFill>
                <a:ea typeface="華康儷中黑" panose="020B0509000000000000" pitchFamily="49" charset="-120"/>
                <a:cs typeface="華康中黑體" panose="020B0509000000000000" pitchFamily="49" charset="-120"/>
              </a:rPr>
              <a:t>,</a:t>
            </a:r>
            <a:r>
              <a:rPr lang="zh-TW" altLang="en-US" sz="4400" dirty="0">
                <a:solidFill>
                  <a:schemeClr val="bg1"/>
                </a:solidFill>
                <a:ea typeface="華康儷中黑" panose="020B0509000000000000" pitchFamily="49" charset="-120"/>
                <a:cs typeface="華康中黑體" panose="020B0509000000000000" pitchFamily="49" charset="-120"/>
              </a:rPr>
              <a:t>開放多元</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chemeClr val="bg1"/>
                </a:solidFill>
                <a:ea typeface="華康儷中黑" panose="020B0509000000000000" pitchFamily="49" charset="-120"/>
                <a:cs typeface="華康中黑體" panose="020B0509000000000000" pitchFamily="49" charset="-120"/>
              </a:rPr>
              <a:t>求同存異</a:t>
            </a:r>
            <a:r>
              <a:rPr lang="en-US" altLang="zh-TW" sz="4000" dirty="0">
                <a:solidFill>
                  <a:schemeClr val="bg1"/>
                </a:solidFill>
                <a:ea typeface="華康儷中黑" panose="020B0509000000000000" pitchFamily="49" charset="-120"/>
                <a:cs typeface="華康中黑體" panose="020B0509000000000000" pitchFamily="49" charset="-120"/>
              </a:rPr>
              <a:t>);</a:t>
            </a:r>
            <a:br>
              <a:rPr lang="en-US" altLang="zh-TW" sz="4400" dirty="0">
                <a:solidFill>
                  <a:schemeClr val="bg1"/>
                </a:solidFill>
                <a:ea typeface="華康儷中黑" panose="020B0509000000000000" pitchFamily="49" charset="-120"/>
                <a:cs typeface="華康中黑體" panose="020B0509000000000000" pitchFamily="49" charset="-120"/>
              </a:rPr>
            </a:br>
            <a:r>
              <a:rPr lang="zh-TW" altLang="en-US" sz="4400" dirty="0">
                <a:solidFill>
                  <a:schemeClr val="bg1"/>
                </a:solidFill>
                <a:ea typeface="華康儷中黑" panose="020B0509000000000000" pitchFamily="49" charset="-120"/>
                <a:cs typeface="華康中黑體" panose="020B0509000000000000" pitchFamily="49" charset="-120"/>
              </a:rPr>
              <a:t>在</a:t>
            </a:r>
            <a:r>
              <a:rPr lang="zh-TW" altLang="en-US" sz="4400" dirty="0">
                <a:solidFill>
                  <a:srgbClr val="FFFF00"/>
                </a:solidFill>
                <a:ea typeface="華康儷中黑" panose="020B0509000000000000" pitchFamily="49" charset="-120"/>
                <a:cs typeface="華康中黑體" panose="020B0509000000000000" pitchFamily="49" charset="-120"/>
              </a:rPr>
              <a:t>一切</a:t>
            </a:r>
            <a:r>
              <a:rPr lang="zh-TW" altLang="en-US" sz="4400" dirty="0">
                <a:solidFill>
                  <a:schemeClr val="bg1"/>
                </a:solidFill>
                <a:ea typeface="華康儷中黑" panose="020B0509000000000000" pitchFamily="49" charset="-120"/>
                <a:cs typeface="華康中黑體" panose="020B0509000000000000" pitchFamily="49" charset="-120"/>
              </a:rPr>
              <a:t>事上要有愛德</a:t>
            </a:r>
            <a:r>
              <a:rPr lang="en-US" altLang="zh-TW" sz="4400" dirty="0">
                <a:solidFill>
                  <a:schemeClr val="bg1"/>
                </a:solidFill>
                <a:ea typeface="華康儷中黑" panose="020B0509000000000000" pitchFamily="49" charset="-120"/>
                <a:cs typeface="華康中黑體" panose="020B0509000000000000" pitchFamily="49" charset="-120"/>
              </a:rPr>
              <a:t>.,</a:t>
            </a:r>
          </a:p>
        </p:txBody>
      </p:sp>
    </p:spTree>
    <p:extLst>
      <p:ext uri="{BB962C8B-B14F-4D97-AF65-F5344CB8AC3E}">
        <p14:creationId xmlns:p14="http://schemas.microsoft.com/office/powerpoint/2010/main" val="290928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770">
                                            <p:txEl>
                                              <p:pRg st="1" end="1"/>
                                            </p:txEl>
                                          </p:spTgt>
                                        </p:tgtEl>
                                        <p:attrNameLst>
                                          <p:attrName>style.visibility</p:attrName>
                                        </p:attrNameLst>
                                      </p:cBhvr>
                                      <p:to>
                                        <p:strVal val="visible"/>
                                      </p:to>
                                    </p:set>
                                    <p:animEffect transition="in" filter="fade">
                                      <p:cBhvr>
                                        <p:cTn id="7" dur="1000"/>
                                        <p:tgtEl>
                                          <p:spTgt spid="32770">
                                            <p:txEl>
                                              <p:pRg st="1" end="1"/>
                                            </p:txEl>
                                          </p:spTgt>
                                        </p:tgtEl>
                                      </p:cBhvr>
                                    </p:animEffect>
                                    <p:anim calcmode="lin" valueType="num">
                                      <p:cBhvr>
                                        <p:cTn id="8" dur="1000" fill="hold"/>
                                        <p:tgtEl>
                                          <p:spTgt spid="3277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2770">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2770">
                                            <p:txEl>
                                              <p:pRg st="2" end="2"/>
                                            </p:txEl>
                                          </p:spTgt>
                                        </p:tgtEl>
                                        <p:attrNameLst>
                                          <p:attrName>style.visibility</p:attrName>
                                        </p:attrNameLst>
                                      </p:cBhvr>
                                      <p:to>
                                        <p:strVal val="visible"/>
                                      </p:to>
                                    </p:set>
                                    <p:animEffect transition="in" filter="fade">
                                      <p:cBhvr>
                                        <p:cTn id="12" dur="1000"/>
                                        <p:tgtEl>
                                          <p:spTgt spid="32770">
                                            <p:txEl>
                                              <p:pRg st="2" end="2"/>
                                            </p:txEl>
                                          </p:spTgt>
                                        </p:tgtEl>
                                      </p:cBhvr>
                                    </p:animEffect>
                                    <p:anim calcmode="lin" valueType="num">
                                      <p:cBhvr>
                                        <p:cTn id="13" dur="1000" fill="hold"/>
                                        <p:tgtEl>
                                          <p:spTgt spid="32770">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277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770">
                                            <p:txEl>
                                              <p:pRg st="3" end="3"/>
                                            </p:txEl>
                                          </p:spTgt>
                                        </p:tgtEl>
                                        <p:attrNameLst>
                                          <p:attrName>style.visibility</p:attrName>
                                        </p:attrNameLst>
                                      </p:cBhvr>
                                      <p:to>
                                        <p:strVal val="visible"/>
                                      </p:to>
                                    </p:set>
                                    <p:anim calcmode="lin" valueType="num">
                                      <p:cBhvr additive="base">
                                        <p:cTn id="19" dur="500" fill="hold"/>
                                        <p:tgtEl>
                                          <p:spTgt spid="3277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0" y="116632"/>
            <a:ext cx="9144000" cy="6574681"/>
          </a:xfrm>
        </p:spPr>
        <p:txBody>
          <a:bodyPr/>
          <a:lstStyle/>
          <a:p>
            <a:pPr marL="360000" indent="-457200" algn="just" eaLnBrk="1">
              <a:spcBef>
                <a:spcPts val="0"/>
              </a:spcBef>
              <a:spcAft>
                <a:spcPts val="600"/>
              </a:spcAft>
              <a:buNone/>
            </a:pP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你們應彼此意見一致</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同氣相愛</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同心合意</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思念同樣的事</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以滿全我的喜樂</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p>
          <a:p>
            <a:pPr marL="360000" indent="-457200" eaLnBrk="1">
              <a:lnSpc>
                <a:spcPts val="4000"/>
              </a:lnSpc>
              <a:spcBef>
                <a:spcPts val="0"/>
              </a:spcBef>
              <a:spcAft>
                <a:spcPts val="600"/>
              </a:spcAft>
              <a:buNone/>
            </a:pPr>
            <a:r>
              <a:rPr lang="en-US" altLang="zh-TW" sz="4000" dirty="0">
                <a:solidFill>
                  <a:schemeClr val="bg1"/>
                </a:solidFill>
                <a:ea typeface="華康儷中黑" panose="020B0509000000000000" pitchFamily="49" charset="-120"/>
                <a:cs typeface="華康中黑體" panose="020B0509000000000000" pitchFamily="49" charset="-120"/>
              </a:rPr>
              <a:t>In </a:t>
            </a:r>
            <a:r>
              <a:rPr lang="en-US" altLang="zh-TW" sz="4000" dirty="0" err="1">
                <a:solidFill>
                  <a:schemeClr val="bg1"/>
                </a:solidFill>
                <a:ea typeface="華康儷中黑" panose="020B0509000000000000" pitchFamily="49" charset="-120"/>
                <a:cs typeface="華康中黑體" panose="020B0509000000000000" pitchFamily="49" charset="-120"/>
              </a:rPr>
              <a:t>necessariis</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err="1">
                <a:solidFill>
                  <a:schemeClr val="bg1"/>
                </a:solidFill>
                <a:ea typeface="華康儷中黑" panose="020B0509000000000000" pitchFamily="49" charset="-120"/>
                <a:cs typeface="華康中黑體" panose="020B0509000000000000" pitchFamily="49" charset="-120"/>
              </a:rPr>
              <a:t>unitas</a:t>
            </a:r>
            <a:r>
              <a:rPr lang="en-US" altLang="zh-TW" sz="4000" dirty="0">
                <a:solidFill>
                  <a:schemeClr val="bg1"/>
                </a:solidFill>
                <a:ea typeface="華康儷中黑" panose="020B0509000000000000" pitchFamily="49" charset="-120"/>
                <a:cs typeface="華康中黑體" panose="020B0509000000000000" pitchFamily="49" charset="-120"/>
              </a:rPr>
              <a:t>, in </a:t>
            </a:r>
            <a:r>
              <a:rPr lang="en-US" altLang="zh-TW" sz="4000" dirty="0" err="1">
                <a:solidFill>
                  <a:schemeClr val="bg1"/>
                </a:solidFill>
                <a:ea typeface="華康儷中黑" panose="020B0509000000000000" pitchFamily="49" charset="-120"/>
                <a:cs typeface="華康中黑體" panose="020B0509000000000000" pitchFamily="49" charset="-120"/>
              </a:rPr>
              <a:t>dubiis</a:t>
            </a:r>
            <a:r>
              <a:rPr lang="en-US" altLang="zh-TW" sz="4000" dirty="0">
                <a:solidFill>
                  <a:schemeClr val="bg1"/>
                </a:solidFill>
                <a:ea typeface="華康儷中黑" panose="020B0509000000000000" pitchFamily="49" charset="-120"/>
                <a:cs typeface="華康中黑體" panose="020B0509000000000000" pitchFamily="49" charset="-120"/>
              </a:rPr>
              <a:t> </a:t>
            </a:r>
            <a:r>
              <a:rPr lang="en-US" altLang="zh-TW" sz="4000" dirty="0" err="1">
                <a:solidFill>
                  <a:schemeClr val="bg1"/>
                </a:solidFill>
                <a:ea typeface="華康儷中黑" panose="020B0509000000000000" pitchFamily="49" charset="-120"/>
                <a:cs typeface="華康中黑體" panose="020B0509000000000000" pitchFamily="49" charset="-120"/>
              </a:rPr>
              <a:t>libertas</a:t>
            </a:r>
            <a:r>
              <a:rPr lang="en-US" altLang="zh-TW" sz="4000" dirty="0">
                <a:solidFill>
                  <a:schemeClr val="bg1"/>
                </a:solidFill>
                <a:ea typeface="華康儷中黑" panose="020B0509000000000000" pitchFamily="49" charset="-120"/>
                <a:cs typeface="華康中黑體" panose="020B0509000000000000" pitchFamily="49" charset="-120"/>
              </a:rPr>
              <a:t>, in omnibus caritas. </a:t>
            </a:r>
            <a:r>
              <a:rPr lang="en-US" altLang="zh-TW" sz="2800" dirty="0">
                <a:solidFill>
                  <a:schemeClr val="bg1"/>
                </a:solidFill>
                <a:ea typeface="華康儷中黑" panose="020B0509000000000000" pitchFamily="49" charset="-120"/>
                <a:cs typeface="華康中黑體" panose="020B0509000000000000" pitchFamily="49" charset="-120"/>
              </a:rPr>
              <a:t>(St. Augustin)</a:t>
            </a:r>
          </a:p>
          <a:p>
            <a:pPr marL="360000" indent="-457200" eaLnBrk="1">
              <a:lnSpc>
                <a:spcPts val="4100"/>
              </a:lnSpc>
              <a:spcBef>
                <a:spcPts val="0"/>
              </a:spcBef>
              <a:spcAft>
                <a:spcPts val="1800"/>
              </a:spcAft>
              <a:buNone/>
            </a:pPr>
            <a:r>
              <a:rPr lang="en-US" altLang="zh-TW" sz="3600" dirty="0">
                <a:solidFill>
                  <a:schemeClr val="bg1"/>
                </a:solidFill>
                <a:ea typeface="華康儷中黑" panose="020B0509000000000000" pitchFamily="49" charset="-120"/>
                <a:cs typeface="華康中黑體" panose="020B0509000000000000" pitchFamily="49" charset="-120"/>
              </a:rPr>
              <a:t>In necessary things unity, in doubtful things liberty, in all things charity.</a:t>
            </a:r>
          </a:p>
          <a:p>
            <a:pPr marL="360000" indent="-457200" eaLnBrk="1">
              <a:spcBef>
                <a:spcPts val="0"/>
              </a:spcBef>
              <a:spcAft>
                <a:spcPts val="600"/>
              </a:spcAft>
              <a:buNone/>
            </a:pPr>
            <a:r>
              <a:rPr lang="zh-TW" altLang="en-US" sz="4000" dirty="0">
                <a:solidFill>
                  <a:schemeClr val="bg1"/>
                </a:solidFill>
                <a:ea typeface="華康儷中黑" panose="020B0509000000000000" pitchFamily="49" charset="-120"/>
                <a:cs typeface="華康中黑體" panose="020B0509000000000000" pitchFamily="49" charset="-120"/>
              </a:rPr>
              <a:t>在基要</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rgbClr val="FFFF00"/>
                </a:solidFill>
                <a:ea typeface="華康儷中黑" panose="020B0509000000000000" pitchFamily="49" charset="-120"/>
                <a:cs typeface="華康中黑體" panose="020B0509000000000000" pitchFamily="49" charset="-120"/>
              </a:rPr>
              <a:t>肯定</a:t>
            </a:r>
            <a:r>
              <a:rPr lang="zh-TW" altLang="en-US" sz="4000" dirty="0">
                <a:solidFill>
                  <a:schemeClr val="bg1"/>
                </a:solidFill>
                <a:ea typeface="華康儷中黑" panose="020B0509000000000000" pitchFamily="49" charset="-120"/>
                <a:cs typeface="華康中黑體" panose="020B0509000000000000" pitchFamily="49" charset="-120"/>
              </a:rPr>
              <a:t>事上要團結合一</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chemeClr val="bg1"/>
                </a:solidFill>
                <a:ea typeface="華康儷中黑" panose="020B0509000000000000" pitchFamily="49" charset="-120"/>
                <a:cs typeface="華康中黑體" panose="020B0509000000000000" pitchFamily="49" charset="-120"/>
              </a:rPr>
              <a:t>在</a:t>
            </a:r>
            <a:r>
              <a:rPr lang="zh-TW" altLang="en-US" sz="4000" dirty="0">
                <a:solidFill>
                  <a:srgbClr val="FFFF00"/>
                </a:solidFill>
                <a:ea typeface="華康儷中黑" panose="020B0509000000000000" pitchFamily="49" charset="-120"/>
                <a:cs typeface="華康中黑體" panose="020B0509000000000000" pitchFamily="49" charset="-120"/>
              </a:rPr>
              <a:t>不確定</a:t>
            </a:r>
            <a:r>
              <a:rPr lang="zh-TW" altLang="en-US" sz="4000" dirty="0">
                <a:solidFill>
                  <a:schemeClr val="bg1"/>
                </a:solidFill>
                <a:ea typeface="華康儷中黑" panose="020B0509000000000000" pitchFamily="49" charset="-120"/>
                <a:cs typeface="華康中黑體" panose="020B0509000000000000" pitchFamily="49" charset="-120"/>
              </a:rPr>
              <a:t>事上可以開放多元</a:t>
            </a:r>
            <a:r>
              <a:rPr lang="en-US" altLang="zh-TW" sz="4000" dirty="0">
                <a:solidFill>
                  <a:schemeClr val="bg1"/>
                </a:solidFill>
                <a:ea typeface="華康儷中黑" panose="020B0509000000000000" pitchFamily="49" charset="-120"/>
                <a:cs typeface="華康中黑體" panose="020B0509000000000000" pitchFamily="49" charset="-120"/>
              </a:rPr>
              <a:t>,</a:t>
            </a:r>
            <a:r>
              <a:rPr lang="zh-TW" altLang="en-US" sz="4000" dirty="0">
                <a:solidFill>
                  <a:schemeClr val="bg1"/>
                </a:solidFill>
                <a:ea typeface="華康儷中黑" panose="020B0509000000000000" pitchFamily="49" charset="-120"/>
                <a:cs typeface="華康中黑體" panose="020B0509000000000000" pitchFamily="49" charset="-120"/>
              </a:rPr>
              <a:t>在</a:t>
            </a:r>
            <a:r>
              <a:rPr lang="zh-TW" altLang="en-US" sz="4000" dirty="0">
                <a:solidFill>
                  <a:srgbClr val="FFFF00"/>
                </a:solidFill>
                <a:ea typeface="華康儷中黑" panose="020B0509000000000000" pitchFamily="49" charset="-120"/>
                <a:cs typeface="華康中黑體" panose="020B0509000000000000" pitchFamily="49" charset="-120"/>
              </a:rPr>
              <a:t>一切</a:t>
            </a:r>
            <a:r>
              <a:rPr lang="zh-TW" altLang="en-US" sz="4000" dirty="0">
                <a:solidFill>
                  <a:schemeClr val="bg1"/>
                </a:solidFill>
                <a:ea typeface="華康儷中黑" panose="020B0509000000000000" pitchFamily="49" charset="-120"/>
                <a:cs typeface="華康中黑體" panose="020B0509000000000000" pitchFamily="49" charset="-120"/>
              </a:rPr>
              <a:t>事上要有愛德</a:t>
            </a:r>
            <a:r>
              <a:rPr lang="en-US" altLang="zh-TW" sz="4000" dirty="0">
                <a:solidFill>
                  <a:schemeClr val="bg1"/>
                </a:solidFill>
                <a:ea typeface="華康儷中黑" panose="020B0509000000000000" pitchFamily="49" charset="-120"/>
                <a:cs typeface="華康中黑體" panose="020B0509000000000000" pitchFamily="49" charset="-120"/>
              </a:rPr>
              <a:t>.</a:t>
            </a:r>
          </a:p>
        </p:txBody>
      </p:sp>
      <p:sp>
        <p:nvSpPr>
          <p:cNvPr id="2" name="文字方塊 1">
            <a:extLst>
              <a:ext uri="{FF2B5EF4-FFF2-40B4-BE49-F238E27FC236}">
                <a16:creationId xmlns:a16="http://schemas.microsoft.com/office/drawing/2014/main" id="{65B6B29F-DD9D-4C57-9C55-F4A969E75B6C}"/>
              </a:ext>
            </a:extLst>
          </p:cNvPr>
          <p:cNvSpPr txBox="1"/>
          <p:nvPr/>
        </p:nvSpPr>
        <p:spPr>
          <a:xfrm rot="21414662">
            <a:off x="476107" y="474490"/>
            <a:ext cx="7992888" cy="6017032"/>
          </a:xfrm>
          <a:prstGeom prst="rect">
            <a:avLst/>
          </a:prstGeom>
          <a:solidFill>
            <a:srgbClr val="9900CC"/>
          </a:solidFill>
        </p:spPr>
        <p:txBody>
          <a:bodyPr wrap="square" rtlCol="0">
            <a:spAutoFit/>
          </a:bodyPr>
          <a:lstStyle/>
          <a:p>
            <a:pPr marL="0" marR="0" lvl="0" indent="0" algn="ctr" defTabSz="914400" rtl="0" eaLnBrk="0" fontAlgn="base" latinLnBrk="0" hangingPunct="0">
              <a:lnSpc>
                <a:spcPct val="100000"/>
              </a:lnSpc>
              <a:spcBef>
                <a:spcPct val="0"/>
              </a:spcBef>
              <a:spcAft>
                <a:spcPts val="1200"/>
              </a:spcAft>
              <a:buClrTx/>
              <a:buSzTx/>
              <a:buFontTx/>
              <a:buNone/>
              <a:tabLst/>
              <a:defRPr/>
            </a:pPr>
            <a:endParaRPr kumimoji="1" lang="en-US" altLang="zh-TW" sz="1100" b="0" i="0" u="none" strike="noStrike" kern="1200" cap="none" spc="0" normalizeH="0" baseline="0" noProof="0" dirty="0">
              <a:ln>
                <a:noFill/>
              </a:ln>
              <a:solidFill>
                <a:srgbClr val="FFFF00"/>
              </a:solidFill>
              <a:effectLst/>
              <a:uLnTx/>
              <a:uFillTx/>
              <a:latin typeface="華康儷粗黑(P)" panose="020B0700000000000000" pitchFamily="34" charset="-120"/>
              <a:ea typeface="華康儷粗黑(P)" panose="020B0700000000000000" pitchFamily="34" charset="-120"/>
              <a:cs typeface="+mn-cs"/>
            </a:endParaRPr>
          </a:p>
          <a:p>
            <a:pPr marL="0" marR="0" lvl="0" indent="0" algn="ctr" defTabSz="914400" rtl="0" eaLnBrk="0" fontAlgn="base" latinLnBrk="0" hangingPunct="0">
              <a:lnSpc>
                <a:spcPct val="100000"/>
              </a:lnSpc>
              <a:spcBef>
                <a:spcPct val="0"/>
              </a:spcBef>
              <a:spcAft>
                <a:spcPts val="1800"/>
              </a:spcAft>
              <a:buClrTx/>
              <a:buSzTx/>
              <a:buFontTx/>
              <a:buNone/>
              <a:tabLst/>
              <a:defRPr/>
            </a:pPr>
            <a:r>
              <a:rPr kumimoji="1" lang="zh-TW" altLang="en-US" sz="3600" b="0" i="0" u="none" strike="noStrike" kern="1200" cap="none" spc="-300" normalizeH="0" noProof="0" dirty="0">
                <a:ln>
                  <a:noFill/>
                </a:ln>
                <a:solidFill>
                  <a:schemeClr val="bg1"/>
                </a:solidFill>
                <a:effectLst/>
                <a:uLnTx/>
                <a:uFillTx/>
                <a:latin typeface="華康正顏楷體W7(P)" panose="03000700000000000000" pitchFamily="66" charset="-120"/>
                <a:ea typeface="華康正顏楷體W7(P)" panose="03000700000000000000" pitchFamily="66" charset="-120"/>
                <a:cs typeface="Calibri" panose="020F0502020204030204" pitchFamily="34" charset="0"/>
              </a:rPr>
              <a:t>在重要事上</a:t>
            </a:r>
            <a:r>
              <a:rPr kumimoji="1" lang="zh-TW" altLang="en-US" sz="4400" b="0" i="0" u="none" strike="noStrike" kern="1200" cap="none" spc="-150" normalizeH="0" baseline="0" noProof="0" dirty="0">
                <a:ln>
                  <a:noFill/>
                </a:ln>
                <a:solidFill>
                  <a:srgbClr val="FFFF00"/>
                </a:solidFill>
                <a:effectLst/>
                <a:highlight>
                  <a:srgbClr val="FF0000"/>
                </a:highlight>
                <a:uLnTx/>
                <a:uFillTx/>
                <a:latin typeface="華康正顏楷體W7(P)" panose="03000700000000000000" pitchFamily="66" charset="-120"/>
                <a:ea typeface="華康正顏楷體W7(P)" panose="03000700000000000000" pitchFamily="66" charset="-120"/>
                <a:cs typeface="Calibri" panose="020F0502020204030204" pitchFamily="34" charset="0"/>
              </a:rPr>
              <a:t>集體行動</a:t>
            </a:r>
            <a:r>
              <a:rPr kumimoji="1" lang="en-US" altLang="zh-TW" sz="4400" b="0" i="0" u="none" strike="noStrike" kern="1200" cap="none" spc="-150" normalizeH="0" baseline="0" noProof="0" dirty="0">
                <a:ln>
                  <a:noFill/>
                </a:ln>
                <a:solidFill>
                  <a:schemeClr val="bg1"/>
                </a:solidFill>
                <a:effectLst/>
                <a:uLnTx/>
                <a:uFillTx/>
                <a:latin typeface="華康正顏楷體W7(P)" panose="03000700000000000000" pitchFamily="66" charset="-120"/>
                <a:ea typeface="華康正顏楷體W7(P)" panose="03000700000000000000" pitchFamily="66" charset="-120"/>
                <a:cs typeface="Calibri" panose="020F0502020204030204" pitchFamily="34" charset="0"/>
              </a:rPr>
              <a:t>,</a:t>
            </a:r>
            <a:r>
              <a:rPr kumimoji="1" lang="zh-TW" altLang="en-US" sz="3600" b="0" i="0" u="none" strike="noStrike" kern="1200" cap="none" spc="-150" normalizeH="0" baseline="0" noProof="0" dirty="0">
                <a:ln>
                  <a:noFill/>
                </a:ln>
                <a:solidFill>
                  <a:schemeClr val="bg1"/>
                </a:solidFill>
                <a:effectLst/>
                <a:uLnTx/>
                <a:uFillTx/>
                <a:latin typeface="華康正顏楷體W7(P)" panose="03000700000000000000" pitchFamily="66" charset="-120"/>
                <a:ea typeface="華康正顏楷體W7(P)" panose="03000700000000000000" pitchFamily="66" charset="-120"/>
                <a:cs typeface="Calibri" panose="020F0502020204030204" pitchFamily="34" charset="0"/>
              </a:rPr>
              <a:t>才能救世</a:t>
            </a:r>
            <a:r>
              <a:rPr kumimoji="1" lang="en-US" altLang="zh-TW" sz="3600" b="0" i="0" u="none" strike="noStrike" kern="1200" cap="none" spc="-150" normalizeH="0" baseline="0" noProof="0" dirty="0">
                <a:ln>
                  <a:noFill/>
                </a:ln>
                <a:solidFill>
                  <a:schemeClr val="bg1"/>
                </a:solidFill>
                <a:effectLst/>
                <a:uLnTx/>
                <a:uFillTx/>
                <a:latin typeface="華康正顏楷體W7(P)" panose="03000700000000000000" pitchFamily="66" charset="-120"/>
                <a:ea typeface="華康正顏楷體W7(P)" panose="03000700000000000000" pitchFamily="66" charset="-120"/>
                <a:cs typeface="Calibri" panose="020F0502020204030204" pitchFamily="34" charset="0"/>
              </a:rPr>
              <a:t>/</a:t>
            </a:r>
            <a:r>
              <a:rPr kumimoji="1" lang="zh-TW" altLang="en-US" sz="3600" b="0" i="0" u="none" strike="noStrike" kern="1200" cap="none" spc="-150" normalizeH="0" baseline="0" noProof="0" dirty="0">
                <a:ln>
                  <a:noFill/>
                </a:ln>
                <a:solidFill>
                  <a:schemeClr val="bg1"/>
                </a:solidFill>
                <a:effectLst/>
                <a:uLnTx/>
                <a:uFillTx/>
                <a:latin typeface="華康正顏楷體W7(P)" panose="03000700000000000000" pitchFamily="66" charset="-120"/>
                <a:ea typeface="華康正顏楷體W7(P)" panose="03000700000000000000" pitchFamily="66" charset="-120"/>
                <a:cs typeface="Calibri" panose="020F0502020204030204" pitchFamily="34" charset="0"/>
              </a:rPr>
              <a:t>自救</a:t>
            </a:r>
            <a:endParaRPr kumimoji="1" lang="en-US" altLang="zh-TW" sz="3600" b="0" i="0" u="none" strike="noStrike" kern="1200" cap="none" spc="-150" normalizeH="0" baseline="0" noProof="0" dirty="0">
              <a:ln>
                <a:noFill/>
              </a:ln>
              <a:solidFill>
                <a:schemeClr val="bg1"/>
              </a:solidFill>
              <a:effectLst/>
              <a:uLnTx/>
              <a:uFillTx/>
              <a:latin typeface="華康正顏楷體W7(P)" panose="03000700000000000000" pitchFamily="66" charset="-120"/>
              <a:ea typeface="華康正顏楷體W7(P)" panose="03000700000000000000" pitchFamily="66" charset="-120"/>
              <a:cs typeface="Calibri" panose="020F0502020204030204" pitchFamily="34" charset="0"/>
            </a:endParaRPr>
          </a:p>
          <a:p>
            <a:pPr marL="0" marR="0" lvl="0" indent="0" algn="l" defTabSz="914400" rtl="0" eaLnBrk="0" fontAlgn="base" latinLnBrk="0" hangingPunct="0">
              <a:lnSpc>
                <a:spcPct val="100000"/>
              </a:lnSpc>
              <a:spcBef>
                <a:spcPct val="0"/>
              </a:spcBef>
              <a:spcAft>
                <a:spcPts val="600"/>
              </a:spcAft>
              <a:buClrTx/>
              <a:buSzTx/>
              <a:buFontTx/>
              <a:buNone/>
              <a:tabLst/>
              <a:defRPr/>
            </a:pP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1" lang="zh-TW" altLang="en-US" sz="3600" b="1" i="0" u="none" strike="noStrike" kern="1200" cap="none" spc="0" normalizeH="0" baseline="0" noProof="0" dirty="0">
                <a:ln>
                  <a:noFill/>
                </a:ln>
                <a:solidFill>
                  <a:srgbClr val="FFFF00"/>
                </a:solidFill>
                <a:effectLst/>
                <a:uLnTx/>
                <a:uFillTx/>
                <a:latin typeface="Calibri" panose="020F0502020204030204" pitchFamily="34" charset="0"/>
                <a:ea typeface="華康儷中黑(P)" panose="020B0500000000000000" pitchFamily="34" charset="-120"/>
                <a:cs typeface="Calibri" panose="020F0502020204030204" pitchFamily="34" charset="0"/>
              </a:rPr>
              <a:t>全民環保</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缺一不可</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人人用環保袋</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國  </a:t>
            </a:r>
            <a:b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國用乾淨能源</a:t>
            </a:r>
            <a: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2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風電</a:t>
            </a:r>
            <a: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2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水電</a:t>
            </a:r>
            <a: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2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太陽能</a:t>
            </a:r>
            <a: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2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電車</a:t>
            </a:r>
            <a: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b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1" lang="en-US" altLang="zh-TW" sz="32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lang="zh-TW" altLang="en-US" sz="3600" dirty="0">
                <a:solidFill>
                  <a:srgbClr val="FFFFFF"/>
                </a:solidFill>
                <a:latin typeface="Calibri" panose="020F0502020204030204" pitchFamily="34" charset="0"/>
                <a:ea typeface="華康儷中黑(P)" panose="020B0500000000000000" pitchFamily="34" charset="-120"/>
                <a:cs typeface="Calibri" panose="020F0502020204030204" pitchFamily="34" charset="0"/>
              </a:rPr>
              <a:t>由為財團到為百姓</a:t>
            </a:r>
            <a:r>
              <a:rPr lang="en-US" altLang="zh-TW" sz="3600" dirty="0">
                <a:solidFill>
                  <a:srgbClr val="FFFFFF"/>
                </a:solidFill>
                <a:latin typeface="Calibri" panose="020F0502020204030204" pitchFamily="34" charset="0"/>
                <a:ea typeface="華康儷中黑(P)" panose="020B0500000000000000" pitchFamily="34" charset="-120"/>
                <a:cs typeface="Calibri" panose="020F0502020204030204" pitchFamily="34" charset="0"/>
              </a:rPr>
              <a:t>/</a:t>
            </a:r>
            <a:r>
              <a:rPr lang="zh-TW" altLang="en-US" sz="3600" dirty="0">
                <a:solidFill>
                  <a:srgbClr val="FFFFFF"/>
                </a:solidFill>
                <a:latin typeface="Calibri" panose="020F0502020204030204" pitchFamily="34" charset="0"/>
                <a:ea typeface="華康儷中黑(P)" panose="020B0500000000000000" pitchFamily="34" charset="-120"/>
                <a:cs typeface="Calibri" panose="020F0502020204030204" pitchFamily="34" charset="0"/>
              </a:rPr>
              <a:t>為地球</a:t>
            </a:r>
            <a:r>
              <a:rPr lang="en-US" altLang="zh-TW" sz="3600" dirty="0">
                <a:solidFill>
                  <a:srgbClr val="FFFFFF"/>
                </a:solidFill>
                <a:latin typeface="Calibri" panose="020F0502020204030204" pitchFamily="34" charset="0"/>
                <a:ea typeface="華康儷中黑(P)" panose="020B0500000000000000" pitchFamily="34" charset="-120"/>
                <a:cs typeface="Calibri" panose="020F0502020204030204" pitchFamily="34" charset="0"/>
              </a:rPr>
              <a:t>!</a:t>
            </a:r>
          </a:p>
          <a:p>
            <a:pPr marL="252000" marR="0" lvl="0" indent="-457200" algn="l" defTabSz="914400" rtl="0" eaLnBrk="0" fontAlgn="base" latinLnBrk="0" hangingPunct="0">
              <a:lnSpc>
                <a:spcPct val="100000"/>
              </a:lnSpc>
              <a:spcBef>
                <a:spcPct val="0"/>
              </a:spcBef>
              <a:spcAft>
                <a:spcPct val="0"/>
              </a:spcAft>
              <a:buClrTx/>
              <a:buSzTx/>
              <a:buFontTx/>
              <a:buNone/>
              <a:tabLst/>
              <a:defRPr/>
            </a:pP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a:t>
            </a:r>
            <a:r>
              <a:rPr kumimoji="1" lang="zh-TW" altLang="en-US" sz="3600" b="1" i="0" u="none" strike="noStrike" kern="1200" cap="none" spc="0" normalizeH="0" baseline="0" noProof="0" dirty="0">
                <a:ln>
                  <a:noFill/>
                </a:ln>
                <a:solidFill>
                  <a:srgbClr val="FFFF00"/>
                </a:solidFill>
                <a:effectLst/>
                <a:uLnTx/>
                <a:uFillTx/>
                <a:latin typeface="Calibri" panose="020F0502020204030204" pitchFamily="34" charset="0"/>
                <a:ea typeface="華康儷中黑(P)" panose="020B0500000000000000" pitchFamily="34" charset="-120"/>
                <a:cs typeface="Calibri" panose="020F0502020204030204" pitchFamily="34" charset="0"/>
              </a:rPr>
              <a:t>反污染</a:t>
            </a:r>
            <a:r>
              <a:rPr kumimoji="1" lang="en-US" altLang="zh-TW" sz="3600" b="0" i="0" u="none" strike="noStrike" kern="1200" cap="none" spc="0" normalizeH="0" baseline="0" noProof="0" dirty="0">
                <a:ln>
                  <a:noFill/>
                </a:ln>
                <a:solidFill>
                  <a:srgbClr val="FFFF00"/>
                </a:solidFill>
                <a:effectLst/>
                <a:uLnTx/>
                <a:uFillTx/>
                <a:latin typeface="Calibri" panose="020F0502020204030204" pitchFamily="34" charset="0"/>
                <a:ea typeface="華康儷中黑(P)" panose="020B0500000000000000" pitchFamily="34" charset="-120"/>
                <a:cs typeface="Calibri" panose="020F0502020204030204" pitchFamily="34" charset="0"/>
              </a:rPr>
              <a:t>(</a:t>
            </a:r>
            <a:r>
              <a:rPr kumimoji="1" lang="zh-TW" altLang="en-US" sz="3600" b="0" i="0" u="none" strike="noStrike" kern="1200" cap="none" spc="0" normalizeH="0" baseline="0" noProof="0" dirty="0">
                <a:ln>
                  <a:noFill/>
                </a:ln>
                <a:solidFill>
                  <a:srgbClr val="FFFF00"/>
                </a:solidFill>
                <a:effectLst/>
                <a:uLnTx/>
                <a:uFillTx/>
                <a:latin typeface="Calibri" panose="020F0502020204030204" pitchFamily="34" charset="0"/>
                <a:ea typeface="華康儷中黑(P)" panose="020B0500000000000000" pitchFamily="34" charset="-120"/>
                <a:cs typeface="Calibri" panose="020F0502020204030204" pitchFamily="34" charset="0"/>
              </a:rPr>
              <a:t>核污水</a:t>
            </a:r>
            <a:r>
              <a:rPr kumimoji="1" lang="en-US" altLang="zh-TW" sz="3600" b="0" i="0" u="none" strike="noStrike" kern="1200" cap="none" spc="0" normalizeH="0" baseline="0" noProof="0" dirty="0">
                <a:ln>
                  <a:noFill/>
                </a:ln>
                <a:solidFill>
                  <a:srgbClr val="FFFF00"/>
                </a:solidFill>
                <a:effectLst/>
                <a:uLnTx/>
                <a:uFillTx/>
                <a:latin typeface="Calibri" panose="020F0502020204030204" pitchFamily="34" charset="0"/>
                <a:ea typeface="華康儷中黑(P)" panose="020B0500000000000000" pitchFamily="34" charset="-120"/>
                <a:cs typeface="Calibri" panose="020F0502020204030204" pitchFamily="34" charset="0"/>
              </a:rPr>
              <a:t>)</a:t>
            </a:r>
            <a:r>
              <a:rPr kumimoji="1" lang="en-US" altLang="zh-TW" sz="3600" b="0"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索羅門群島總理索加瓦雷在</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2023</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年</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9</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月</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22</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日聯合國大會中</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代表南太平洋島國發言</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核污水的為害是跨國界</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1" lang="zh-TW" altLang="en-US" sz="3600" b="0" i="0" u="none" strike="noStrike" kern="1200" cap="none" spc="0" normalizeH="0" baseline="0" noProof="0" dirty="0">
                <a:ln>
                  <a:noFill/>
                </a:ln>
                <a:solidFill>
                  <a:srgbClr val="FFFFFF"/>
                </a:solidFill>
                <a:effectLst/>
                <a:uLnTx/>
                <a:uFillTx/>
                <a:latin typeface="Calibri" panose="020F0502020204030204" pitchFamily="34" charset="0"/>
                <a:ea typeface="華康儷中黑(P)" panose="020B0500000000000000" pitchFamily="34" charset="-120"/>
                <a:cs typeface="Calibri" panose="020F0502020204030204" pitchFamily="34" charset="0"/>
              </a:rPr>
              <a:t>跨世代的</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Our lives do not matter? (</a:t>
            </a:r>
            <a:r>
              <a:rPr kumimoji="1" lang="zh-TW" altLang="en-US" sz="2800" b="0" i="0" u="none" strike="noStrike" kern="1200" cap="none" spc="0" normalizeH="0" baseline="0" noProof="0" dirty="0">
                <a:ln>
                  <a:noFill/>
                </a:ln>
                <a:solidFill>
                  <a:srgbClr val="FFFF00"/>
                </a:solidFill>
                <a:effectLst/>
                <a:uLnTx/>
                <a:uFillTx/>
                <a:latin typeface="Calibri" panose="020F0502020204030204" pitchFamily="34" charset="0"/>
                <a:ea typeface="華康儷中黑(P)" panose="020B0500000000000000" pitchFamily="34" charset="-120"/>
                <a:cs typeface="Calibri" panose="020F0502020204030204" pitchFamily="34" charset="0"/>
              </a:rPr>
              <a:t>比對</a:t>
            </a:r>
            <a:r>
              <a:rPr kumimoji="1" lang="en-US" altLang="zh-TW"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Black lives matter?!)</a:t>
            </a:r>
          </a:p>
          <a:p>
            <a:pPr marL="252000" marR="0" lvl="0" indent="-457200" algn="l" defTabSz="914400" rtl="0" eaLnBrk="0" fontAlgn="base" latinLnBrk="0" hangingPunct="0">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FFFFFF"/>
              </a:solidFill>
              <a:effectLst/>
              <a:uLnTx/>
              <a:uFillTx/>
              <a:latin typeface="華康儷粗黑(P)" panose="020B0700000000000000" pitchFamily="34" charset="-120"/>
              <a:ea typeface="華康儷粗黑(P)" panose="020B0700000000000000" pitchFamily="34" charset="-120"/>
              <a:cs typeface="+mn-cs"/>
            </a:endParaRPr>
          </a:p>
        </p:txBody>
      </p:sp>
    </p:spTree>
    <p:extLst>
      <p:ext uri="{BB962C8B-B14F-4D97-AF65-F5344CB8AC3E}">
        <p14:creationId xmlns:p14="http://schemas.microsoft.com/office/powerpoint/2010/main" val="3324798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0" y="116632"/>
            <a:ext cx="9144000" cy="6574681"/>
          </a:xfrm>
        </p:spPr>
        <p:txBody>
          <a:bodyPr/>
          <a:lstStyle/>
          <a:p>
            <a:pPr marL="360000" indent="-457200">
              <a:spcAft>
                <a:spcPts val="1800"/>
              </a:spcAft>
              <a:buNone/>
            </a:pP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第一個兒子說</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我</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去</a:t>
            </a:r>
            <a:r>
              <a:rPr lang="en-US" altLang="zh-TW"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但</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沒有去</a:t>
            </a:r>
            <a:r>
              <a:rPr lang="en-US" altLang="zh-TW"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第二個說</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我</a:t>
            </a:r>
            <a:r>
              <a:rPr lang="zh-TW" altLang="en-US" sz="4000" dirty="0">
                <a:solidFill>
                  <a:srgbClr val="00FF00"/>
                </a:solidFill>
                <a:latin typeface="華康正顏楷體W7(P)" panose="03000700000000000000" pitchFamily="66" charset="-120"/>
                <a:ea typeface="華康正顏楷體W7(P)" panose="03000700000000000000" pitchFamily="66" charset="-120"/>
                <a:cs typeface="華康中黑體" panose="020B0509000000000000" pitchFamily="49" charset="-120"/>
              </a:rPr>
              <a:t>不願意</a:t>
            </a:r>
            <a:r>
              <a:rPr lang="en-US" altLang="zh-TW" sz="4000" dirty="0">
                <a:solidFill>
                  <a:srgbClr val="00FF00"/>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但後來悔悟過來</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 </a:t>
            </a:r>
            <a:r>
              <a:rPr lang="zh-TW" altLang="en-US" sz="4000" dirty="0">
                <a:solidFill>
                  <a:srgbClr val="00FF00"/>
                </a:solidFill>
                <a:latin typeface="華康正顏楷體W7(P)" panose="03000700000000000000" pitchFamily="66" charset="-120"/>
                <a:ea typeface="華康正顏楷體W7(P)" panose="03000700000000000000" pitchFamily="66" charset="-120"/>
                <a:cs typeface="華康中黑體" panose="020B0509000000000000" pitchFamily="49" charset="-120"/>
              </a:rPr>
              <a:t>就去了</a:t>
            </a:r>
            <a:r>
              <a:rPr lang="en-US" altLang="zh-TW" sz="4000" dirty="0">
                <a:solidFill>
                  <a:srgbClr val="00FF00"/>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br>
              <a:rPr lang="en-US" altLang="zh-TW" sz="4000" dirty="0">
                <a:solidFill>
                  <a:srgbClr val="00FF00"/>
                </a:solidFill>
                <a:latin typeface="華康正顏楷體W7(P)" panose="03000700000000000000" pitchFamily="66" charset="-120"/>
                <a:ea typeface="華康正顏楷體W7(P)" panose="03000700000000000000" pitchFamily="66" charset="-120"/>
                <a:cs typeface="華康中黑體" panose="020B0509000000000000" pitchFamily="49" charset="-120"/>
              </a:rPr>
            </a:b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稅吏和娼妓</a:t>
            </a:r>
            <a:r>
              <a:rPr lang="en-US" altLang="zh-TW" sz="4000" i="1"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i="1"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無神者</a:t>
            </a:r>
            <a:r>
              <a:rPr lang="en-US" altLang="zh-TW" sz="4000" i="1"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要在你們</a:t>
            </a:r>
            <a:r>
              <a:rPr lang="en-US" altLang="zh-TW" sz="4000" i="1"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i="1"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信徒</a:t>
            </a:r>
            <a:r>
              <a:rPr lang="en-US" altLang="zh-TW" sz="4000" i="1"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r>
              <a:rPr lang="zh-TW" altLang="en-US" sz="4000" dirty="0">
                <a:solidFill>
                  <a:srgbClr val="FFFF00"/>
                </a:solidFill>
                <a:latin typeface="華康正顏楷體W7(P)" panose="03000700000000000000" pitchFamily="66" charset="-120"/>
                <a:ea typeface="華康正顏楷體W7(P)" panose="03000700000000000000" pitchFamily="66" charset="-120"/>
                <a:cs typeface="華康中黑體" panose="020B0509000000000000" pitchFamily="49" charset="-120"/>
              </a:rPr>
              <a:t>之先</a:t>
            </a:r>
            <a:r>
              <a:rPr lang="zh-TW" altLang="en-US"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進入天國</a:t>
            </a:r>
            <a:r>
              <a:rPr lang="en-US" altLang="zh-TW" sz="4000" dirty="0">
                <a:solidFill>
                  <a:schemeClr val="bg1"/>
                </a:solidFill>
                <a:latin typeface="華康正顏楷體W7(P)" panose="03000700000000000000" pitchFamily="66" charset="-120"/>
                <a:ea typeface="華康正顏楷體W7(P)" panose="03000700000000000000" pitchFamily="66" charset="-120"/>
                <a:cs typeface="華康中黑體" panose="020B0509000000000000" pitchFamily="49" charset="-120"/>
              </a:rPr>
              <a:t>.</a:t>
            </a:r>
          </a:p>
          <a:p>
            <a:pPr marL="360000" indent="-457200">
              <a:lnSpc>
                <a:spcPts val="5200"/>
              </a:lnSpc>
              <a:spcAft>
                <a:spcPts val="1200"/>
              </a:spcAft>
              <a:buNone/>
            </a:pPr>
            <a:r>
              <a:rPr lang="zh-TW" altLang="en-US" sz="4000" dirty="0">
                <a:solidFill>
                  <a:srgbClr val="FF0000"/>
                </a:solidFill>
                <a:highlight>
                  <a:srgbClr val="FFFF00"/>
                </a:highlight>
                <a:ea typeface="華康儷中黑" panose="020B0509000000000000" pitchFamily="49" charset="-120"/>
                <a:cs typeface="華康中黑體" panose="020B0509000000000000" pitchFamily="49" charset="-120"/>
              </a:rPr>
              <a:t>由</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2023</a:t>
            </a:r>
            <a:r>
              <a:rPr lang="zh-TW" altLang="en-US" sz="4000" dirty="0">
                <a:solidFill>
                  <a:srgbClr val="FF0000"/>
                </a:solidFill>
                <a:highlight>
                  <a:srgbClr val="FFFF00"/>
                </a:highlight>
                <a:ea typeface="華康儷中黑" panose="020B0509000000000000" pitchFamily="49" charset="-120"/>
                <a:cs typeface="華康中黑體" panose="020B0509000000000000" pitchFamily="49" charset="-120"/>
              </a:rPr>
              <a:t>年</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9</a:t>
            </a:r>
            <a:r>
              <a:rPr lang="zh-TW" altLang="en-US" sz="4000" dirty="0">
                <a:solidFill>
                  <a:srgbClr val="FF0000"/>
                </a:solidFill>
                <a:highlight>
                  <a:srgbClr val="FFFF00"/>
                </a:highlight>
                <a:ea typeface="華康儷中黑" panose="020B0509000000000000" pitchFamily="49" charset="-120"/>
                <a:cs typeface="華康中黑體" panose="020B0509000000000000" pitchFamily="49" charset="-120"/>
              </a:rPr>
              <a:t>月</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23</a:t>
            </a:r>
            <a:r>
              <a:rPr lang="zh-TW" altLang="en-US" sz="4000" dirty="0">
                <a:solidFill>
                  <a:srgbClr val="FF0000"/>
                </a:solidFill>
                <a:highlight>
                  <a:srgbClr val="FFFF00"/>
                </a:highlight>
                <a:ea typeface="華康儷中黑" panose="020B0509000000000000" pitchFamily="49" charset="-120"/>
                <a:cs typeface="華康中黑體" panose="020B0509000000000000" pitchFamily="49" charset="-120"/>
              </a:rPr>
              <a:t>日杭州亞運開幕禮中</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a:t>
            </a:r>
            <a:r>
              <a:rPr lang="zh-TW" altLang="en-US" sz="4000" dirty="0">
                <a:solidFill>
                  <a:srgbClr val="FF0000"/>
                </a:solidFill>
                <a:highlight>
                  <a:srgbClr val="FFFF00"/>
                </a:highlight>
                <a:ea typeface="華康儷中黑" panose="020B0509000000000000" pitchFamily="49" charset="-120"/>
                <a:cs typeface="華康中黑體" panose="020B0509000000000000" pitchFamily="49" charset="-120"/>
              </a:rPr>
              <a:t>看中國是否第二個兒子</a:t>
            </a:r>
            <a:r>
              <a:rPr lang="en-US" altLang="zh-TW" sz="4000" dirty="0">
                <a:solidFill>
                  <a:srgbClr val="FF0000"/>
                </a:solidFill>
                <a:highlight>
                  <a:srgbClr val="FFFF00"/>
                </a:highlight>
                <a:ea typeface="華康儷中黑" panose="020B0509000000000000" pitchFamily="49" charset="-120"/>
                <a:cs typeface="華康中黑體" panose="020B0509000000000000" pitchFamily="49" charset="-120"/>
              </a:rPr>
              <a:t>?</a:t>
            </a:r>
          </a:p>
          <a:p>
            <a:pPr marL="360000" indent="-457200">
              <a:lnSpc>
                <a:spcPts val="3800"/>
              </a:lnSpc>
              <a:buNone/>
            </a:pPr>
            <a:r>
              <a:rPr lang="en-US" altLang="zh-TW" sz="4000" dirty="0">
                <a:solidFill>
                  <a:schemeClr val="bg1"/>
                </a:solidFill>
                <a:ea typeface="華康儷中黑" panose="020B0509000000000000" pitchFamily="49" charset="-120"/>
                <a:cs typeface="華康中黑體" panose="020B0509000000000000" pitchFamily="49" charset="-120"/>
              </a:rPr>
              <a:t>Gloria Dei homo </a:t>
            </a:r>
            <a:r>
              <a:rPr lang="en-US" altLang="zh-TW" sz="4000" dirty="0" err="1">
                <a:solidFill>
                  <a:schemeClr val="bg1"/>
                </a:solidFill>
                <a:ea typeface="華康儷中黑" panose="020B0509000000000000" pitchFamily="49" charset="-120"/>
                <a:cs typeface="華康中黑體" panose="020B0509000000000000" pitchFamily="49" charset="-120"/>
              </a:rPr>
              <a:t>vivens</a:t>
            </a:r>
            <a:r>
              <a:rPr lang="en-US" altLang="zh-TW" sz="3600" dirty="0">
                <a:solidFill>
                  <a:schemeClr val="bg1"/>
                </a:solidFill>
                <a:ea typeface="華康儷中黑" panose="020B0509000000000000" pitchFamily="49" charset="-120"/>
                <a:cs typeface="華康中黑體" panose="020B0509000000000000" pitchFamily="49" charset="-120"/>
              </a:rPr>
              <a:t>.</a:t>
            </a:r>
            <a:br>
              <a:rPr lang="en-US" altLang="zh-TW" sz="3600" dirty="0">
                <a:solidFill>
                  <a:schemeClr val="bg1"/>
                </a:solidFill>
                <a:ea typeface="華康儷中黑" panose="020B0509000000000000" pitchFamily="49" charset="-120"/>
                <a:cs typeface="華康中黑體" panose="020B0509000000000000" pitchFamily="49" charset="-120"/>
              </a:rPr>
            </a:br>
            <a:r>
              <a:rPr lang="en-US" altLang="zh-TW" sz="3600" dirty="0">
                <a:solidFill>
                  <a:schemeClr val="bg1"/>
                </a:solidFill>
                <a:ea typeface="華康儷中黑" panose="020B0509000000000000" pitchFamily="49" charset="-120"/>
                <a:cs typeface="華康中黑體" panose="020B0509000000000000" pitchFamily="49" charset="-120"/>
              </a:rPr>
              <a:t>       </a:t>
            </a:r>
            <a:r>
              <a:rPr lang="en-US" altLang="zh-TW" dirty="0">
                <a:solidFill>
                  <a:schemeClr val="bg1"/>
                </a:solidFill>
                <a:ea typeface="華康儷中黑" panose="020B0509000000000000" pitchFamily="49" charset="-120"/>
                <a:cs typeface="華康中黑體" panose="020B0509000000000000" pitchFamily="49" charset="-120"/>
              </a:rPr>
              <a:t>(</a:t>
            </a:r>
            <a:r>
              <a:rPr lang="zh-TW" altLang="en-US" dirty="0">
                <a:solidFill>
                  <a:schemeClr val="bg1"/>
                </a:solidFill>
                <a:ea typeface="華康儷中黑" panose="020B0509000000000000" pitchFamily="49" charset="-120"/>
                <a:cs typeface="華康中黑體" panose="020B0509000000000000" pitchFamily="49" charset="-120"/>
              </a:rPr>
              <a:t>教父聖依肋內 </a:t>
            </a:r>
            <a:r>
              <a:rPr lang="en-US" altLang="zh-TW" dirty="0">
                <a:solidFill>
                  <a:schemeClr val="bg1"/>
                </a:solidFill>
                <a:ea typeface="華康儷中黑" panose="020B0509000000000000" pitchFamily="49" charset="-120"/>
                <a:cs typeface="華康中黑體" panose="020B0509000000000000" pitchFamily="49" charset="-120"/>
              </a:rPr>
              <a:t>St. </a:t>
            </a:r>
            <a:r>
              <a:rPr lang="en-US" altLang="zh-TW" dirty="0" err="1">
                <a:solidFill>
                  <a:schemeClr val="bg1"/>
                </a:solidFill>
                <a:ea typeface="華康儷中黑" panose="020B0509000000000000" pitchFamily="49" charset="-120"/>
                <a:cs typeface="華康中黑體" panose="020B0509000000000000" pitchFamily="49" charset="-120"/>
              </a:rPr>
              <a:t>Iraeneus</a:t>
            </a:r>
            <a:r>
              <a:rPr lang="en-US" altLang="zh-TW" dirty="0">
                <a:solidFill>
                  <a:schemeClr val="bg1"/>
                </a:solidFill>
                <a:ea typeface="華康儷中黑" panose="020B0509000000000000" pitchFamily="49" charset="-120"/>
                <a:cs typeface="華康中黑體" panose="020B0509000000000000" pitchFamily="49" charset="-120"/>
              </a:rPr>
              <a:t> 120)</a:t>
            </a:r>
          </a:p>
          <a:p>
            <a:pPr marL="360000" indent="-457200">
              <a:lnSpc>
                <a:spcPts val="3800"/>
              </a:lnSpc>
              <a:buNone/>
            </a:pPr>
            <a:r>
              <a:rPr lang="en-US" altLang="zh-TW" sz="4000" dirty="0">
                <a:solidFill>
                  <a:schemeClr val="bg1"/>
                </a:solidFill>
                <a:ea typeface="華康儷中黑" panose="020B0509000000000000" pitchFamily="49" charset="-120"/>
                <a:cs typeface="華康中黑體" panose="020B0509000000000000" pitchFamily="49" charset="-120"/>
              </a:rPr>
              <a:t>The glory of God is man fully alive</a:t>
            </a:r>
          </a:p>
        </p:txBody>
      </p:sp>
    </p:spTree>
    <p:extLst>
      <p:ext uri="{BB962C8B-B14F-4D97-AF65-F5344CB8AC3E}">
        <p14:creationId xmlns:p14="http://schemas.microsoft.com/office/powerpoint/2010/main" val="370450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770">
                                            <p:txEl>
                                              <p:pRg st="1" end="1"/>
                                            </p:txEl>
                                          </p:spTgt>
                                        </p:tgtEl>
                                        <p:attrNameLst>
                                          <p:attrName>style.visibility</p:attrName>
                                        </p:attrNameLst>
                                      </p:cBhvr>
                                      <p:to>
                                        <p:strVal val="visible"/>
                                      </p:to>
                                    </p:set>
                                    <p:animEffect transition="in" filter="fade">
                                      <p:cBhvr>
                                        <p:cTn id="7" dur="1000"/>
                                        <p:tgtEl>
                                          <p:spTgt spid="32770">
                                            <p:txEl>
                                              <p:pRg st="1" end="1"/>
                                            </p:txEl>
                                          </p:spTgt>
                                        </p:tgtEl>
                                      </p:cBhvr>
                                    </p:animEffect>
                                    <p:anim calcmode="lin" valueType="num">
                                      <p:cBhvr>
                                        <p:cTn id="8" dur="1000" fill="hold"/>
                                        <p:tgtEl>
                                          <p:spTgt spid="3277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277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770">
                                            <p:txEl>
                                              <p:pRg st="2" end="2"/>
                                            </p:txEl>
                                          </p:spTgt>
                                        </p:tgtEl>
                                        <p:attrNameLst>
                                          <p:attrName>style.visibility</p:attrName>
                                        </p:attrNameLst>
                                      </p:cBhvr>
                                      <p:to>
                                        <p:strVal val="visible"/>
                                      </p:to>
                                    </p:set>
                                    <p:animEffect transition="in" filter="fade">
                                      <p:cBhvr>
                                        <p:cTn id="14" dur="1000"/>
                                        <p:tgtEl>
                                          <p:spTgt spid="32770">
                                            <p:txEl>
                                              <p:pRg st="2" end="2"/>
                                            </p:txEl>
                                          </p:spTgt>
                                        </p:tgtEl>
                                      </p:cBhvr>
                                    </p:animEffect>
                                    <p:anim calcmode="lin" valueType="num">
                                      <p:cBhvr>
                                        <p:cTn id="15" dur="1000" fill="hold"/>
                                        <p:tgtEl>
                                          <p:spTgt spid="3277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2770">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2770">
                                            <p:txEl>
                                              <p:pRg st="3" end="3"/>
                                            </p:txEl>
                                          </p:spTgt>
                                        </p:tgtEl>
                                        <p:attrNameLst>
                                          <p:attrName>style.visibility</p:attrName>
                                        </p:attrNameLst>
                                      </p:cBhvr>
                                      <p:to>
                                        <p:strVal val="visible"/>
                                      </p:to>
                                    </p:set>
                                    <p:animEffect transition="in" filter="fade">
                                      <p:cBhvr>
                                        <p:cTn id="19" dur="1000"/>
                                        <p:tgtEl>
                                          <p:spTgt spid="32770">
                                            <p:txEl>
                                              <p:pRg st="3" end="3"/>
                                            </p:txEl>
                                          </p:spTgt>
                                        </p:tgtEl>
                                      </p:cBhvr>
                                    </p:animEffect>
                                    <p:anim calcmode="lin" valueType="num">
                                      <p:cBhvr>
                                        <p:cTn id="20" dur="1000" fill="hold"/>
                                        <p:tgtEl>
                                          <p:spTgt spid="32770">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277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0" y="166687"/>
            <a:ext cx="9144000" cy="6574681"/>
          </a:xfrm>
        </p:spPr>
        <p:txBody>
          <a:bodyPr/>
          <a:lstStyle/>
          <a:p>
            <a:pPr marL="360000" indent="-457200">
              <a:lnSpc>
                <a:spcPts val="4600"/>
              </a:lnSpc>
              <a:buNone/>
            </a:pPr>
            <a:r>
              <a:rPr lang="zh-TW" altLang="en-US" sz="4000" dirty="0">
                <a:solidFill>
                  <a:srgbClr val="FFFF00"/>
                </a:solidFill>
                <a:ea typeface="華康儷中黑" panose="020B0509000000000000" pitchFamily="49" charset="-120"/>
              </a:rPr>
              <a:t>杭州亞運的天國特色</a:t>
            </a:r>
            <a:r>
              <a:rPr lang="zh-TW" altLang="en-US" sz="4000" dirty="0">
                <a:solidFill>
                  <a:schemeClr val="bg1"/>
                </a:solidFill>
                <a:ea typeface="華康儷中黑" panose="020B0509000000000000" pitchFamily="49" charset="-120"/>
              </a:rPr>
              <a:t>：</a:t>
            </a:r>
            <a:endParaRPr lang="en-US" altLang="zh-TW" sz="4000" dirty="0">
              <a:solidFill>
                <a:schemeClr val="bg1"/>
              </a:solidFill>
              <a:ea typeface="華康儷中黑" panose="020B0509000000000000" pitchFamily="49" charset="-120"/>
            </a:endParaRPr>
          </a:p>
          <a:p>
            <a:pPr marL="360000" indent="-457200">
              <a:lnSpc>
                <a:spcPts val="4600"/>
              </a:lnSpc>
              <a:spcBef>
                <a:spcPts val="600"/>
              </a:spcBef>
              <a:buNone/>
            </a:pPr>
            <a:r>
              <a:rPr lang="en-US" altLang="zh-TW" sz="4000" dirty="0">
                <a:solidFill>
                  <a:schemeClr val="bg1"/>
                </a:solidFill>
                <a:ea typeface="華康儷中黑" panose="020B0509000000000000" pitchFamily="49" charset="-120"/>
              </a:rPr>
              <a:t>1.</a:t>
            </a:r>
            <a:r>
              <a:rPr lang="zh-TW" altLang="en-US" sz="4000" dirty="0">
                <a:solidFill>
                  <a:srgbClr val="FFFF00"/>
                </a:solidFill>
                <a:ea typeface="華康儷中黑" panose="020B0509000000000000" pitchFamily="49" charset="-120"/>
              </a:rPr>
              <a:t>科技用於民生</a:t>
            </a:r>
            <a:r>
              <a:rPr lang="en-US" altLang="zh-TW" sz="4000" dirty="0">
                <a:solidFill>
                  <a:schemeClr val="bg1"/>
                </a:solidFill>
                <a:ea typeface="華康儷中黑" panose="020B0509000000000000" pitchFamily="49" charset="-120"/>
              </a:rPr>
              <a:t>:</a:t>
            </a:r>
            <a:r>
              <a:rPr lang="zh-TW" altLang="en-US" sz="4000" dirty="0">
                <a:solidFill>
                  <a:schemeClr val="bg1"/>
                </a:solidFill>
                <a:ea typeface="華康儷中黑" panose="020B0509000000000000" pitchFamily="49" charset="-120"/>
              </a:rPr>
              <a:t>虛擬火炬手和人聯合點燃</a:t>
            </a:r>
            <a:r>
              <a:rPr lang="zh-TW" altLang="en-US" sz="4000" dirty="0">
                <a:solidFill>
                  <a:schemeClr val="bg1"/>
                </a:solidFill>
                <a:ea typeface="華康儷中黑" panose="020B0509000000000000" pitchFamily="49" charset="-120"/>
                <a:sym typeface="Wingdings" panose="05000000000000000000" pitchFamily="2" charset="2"/>
              </a:rPr>
              <a:t>聖火</a:t>
            </a:r>
            <a:r>
              <a:rPr lang="en-US" altLang="zh-TW" dirty="0">
                <a:solidFill>
                  <a:schemeClr val="bg1"/>
                </a:solidFill>
                <a:ea typeface="華康儷中黑" panose="020B0509000000000000" pitchFamily="49" charset="-120"/>
                <a:sym typeface="Wingdings" panose="05000000000000000000" pitchFamily="2" charset="2"/>
              </a:rPr>
              <a:t>(</a:t>
            </a:r>
            <a:r>
              <a:rPr lang="zh-TW" altLang="en-US" dirty="0">
                <a:solidFill>
                  <a:schemeClr val="bg1"/>
                </a:solidFill>
                <a:ea typeface="華康儷中黑" panose="020B0509000000000000" pitchFamily="49" charset="-120"/>
                <a:sym typeface="Wingdings" panose="05000000000000000000" pitchFamily="2" charset="2"/>
              </a:rPr>
              <a:t>綠色</a:t>
            </a:r>
            <a:r>
              <a:rPr lang="en-US" altLang="zh-TW"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整個表演都是高科技</a:t>
            </a:r>
            <a:r>
              <a:rPr lang="en-US" altLang="zh-TW" sz="2800" dirty="0">
                <a:solidFill>
                  <a:schemeClr val="bg1"/>
                </a:solidFill>
                <a:ea typeface="華康儷中黑" panose="020B0509000000000000" pitchFamily="49" charset="-120"/>
                <a:sym typeface="Wingdings" panose="05000000000000000000" pitchFamily="2" charset="2"/>
              </a:rPr>
              <a:t>(</a:t>
            </a:r>
            <a:r>
              <a:rPr lang="zh-TW" altLang="en-US" sz="2800" dirty="0">
                <a:solidFill>
                  <a:schemeClr val="bg1"/>
                </a:solidFill>
                <a:ea typeface="華康儷中黑" panose="020B0509000000000000" pitchFamily="49" charset="-120"/>
                <a:sym typeface="Wingdings" panose="05000000000000000000" pitchFamily="2" charset="2"/>
              </a:rPr>
              <a:t>不浪費</a:t>
            </a:r>
            <a:r>
              <a:rPr lang="en-US" altLang="zh-TW" sz="2800" dirty="0">
                <a:solidFill>
                  <a:schemeClr val="bg1"/>
                </a:solidFill>
                <a:ea typeface="華康儷中黑" panose="020B0509000000000000" pitchFamily="49" charset="-120"/>
                <a:sym typeface="Wingdings" panose="05000000000000000000" pitchFamily="2" charset="2"/>
              </a:rPr>
              <a:t>)</a:t>
            </a:r>
          </a:p>
          <a:p>
            <a:pPr marL="360000" indent="-457200">
              <a:lnSpc>
                <a:spcPts val="4600"/>
              </a:lnSpc>
              <a:spcBef>
                <a:spcPts val="600"/>
              </a:spcBef>
              <a:buNone/>
            </a:pPr>
            <a:r>
              <a:rPr lang="en-US" altLang="zh-TW" sz="4000" dirty="0">
                <a:solidFill>
                  <a:schemeClr val="bg1"/>
                </a:solidFill>
                <a:ea typeface="華康儷中黑" panose="020B0509000000000000" pitchFamily="49" charset="-120"/>
                <a:sym typeface="Wingdings" panose="05000000000000000000" pitchFamily="2" charset="2"/>
              </a:rPr>
              <a:t>2.</a:t>
            </a:r>
            <a:r>
              <a:rPr lang="zh-TW" altLang="en-US" sz="4000" dirty="0">
                <a:solidFill>
                  <a:srgbClr val="FFFF00"/>
                </a:solidFill>
                <a:ea typeface="華康儷中黑" panose="020B0509000000000000" pitchFamily="49" charset="-120"/>
                <a:sym typeface="Wingdings" panose="05000000000000000000" pitchFamily="2" charset="2"/>
              </a:rPr>
              <a:t>以體育促和平</a:t>
            </a:r>
            <a:r>
              <a:rPr lang="en-US" altLang="zh-TW" sz="4000"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與鄰為善</a:t>
            </a:r>
            <a:r>
              <a:rPr lang="en-US" altLang="zh-TW" sz="4000"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互利共贏</a:t>
            </a:r>
            <a:br>
              <a:rPr lang="en-US" altLang="zh-TW" sz="4000" dirty="0">
                <a:solidFill>
                  <a:schemeClr val="bg1"/>
                </a:solidFill>
                <a:ea typeface="華康儷中黑" panose="020B0509000000000000" pitchFamily="49" charset="-120"/>
                <a:sym typeface="Wingdings" panose="05000000000000000000" pitchFamily="2" charset="2"/>
              </a:rPr>
            </a:br>
            <a:r>
              <a:rPr lang="zh-TW" altLang="en-US" dirty="0">
                <a:solidFill>
                  <a:schemeClr val="bg1"/>
                </a:solidFill>
                <a:ea typeface="華康儷中黑" panose="020B0509000000000000" pitchFamily="49" charset="-120"/>
                <a:sym typeface="Wingdings" panose="05000000000000000000" pitchFamily="2" charset="2"/>
              </a:rPr>
              <a:t>三引張九齡</a:t>
            </a:r>
            <a:r>
              <a:rPr lang="en-US" altLang="zh-TW"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「相知無遠近</a:t>
            </a:r>
            <a:r>
              <a:rPr lang="en-US" altLang="zh-TW" sz="4000"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萬里尚為鄰」</a:t>
            </a:r>
            <a:endParaRPr lang="en-US" altLang="zh-TW" sz="4000" dirty="0">
              <a:solidFill>
                <a:schemeClr val="bg1"/>
              </a:solidFill>
              <a:ea typeface="華康儷中黑" panose="020B0509000000000000" pitchFamily="49" charset="-120"/>
              <a:sym typeface="Wingdings" panose="05000000000000000000" pitchFamily="2" charset="2"/>
            </a:endParaRPr>
          </a:p>
          <a:p>
            <a:pPr marL="360000" indent="-457200">
              <a:lnSpc>
                <a:spcPts val="4600"/>
              </a:lnSpc>
              <a:spcBef>
                <a:spcPts val="600"/>
              </a:spcBef>
              <a:buNone/>
            </a:pPr>
            <a:r>
              <a:rPr lang="en-US" altLang="zh-TW" sz="4000" dirty="0">
                <a:solidFill>
                  <a:schemeClr val="bg1"/>
                </a:solidFill>
                <a:ea typeface="華康儷中黑" panose="020B0509000000000000" pitchFamily="49" charset="-120"/>
                <a:sym typeface="Wingdings" panose="05000000000000000000" pitchFamily="2" charset="2"/>
              </a:rPr>
              <a:t>3.</a:t>
            </a:r>
            <a:r>
              <a:rPr lang="zh-TW" altLang="en-US" sz="4000" dirty="0">
                <a:solidFill>
                  <a:srgbClr val="FFFF00"/>
                </a:solidFill>
                <a:ea typeface="華康儷中黑" panose="020B0509000000000000" pitchFamily="49" charset="-120"/>
                <a:sym typeface="Wingdings" panose="05000000000000000000" pitchFamily="2" charset="2"/>
              </a:rPr>
              <a:t>開放多元</a:t>
            </a:r>
            <a:r>
              <a:rPr lang="en-US" altLang="zh-TW" sz="4000"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與</a:t>
            </a:r>
            <a:r>
              <a:rPr lang="zh-TW" altLang="en-US" sz="4000" dirty="0">
                <a:solidFill>
                  <a:srgbClr val="FFFF00"/>
                </a:solidFill>
                <a:ea typeface="華康儷中黑" panose="020B0509000000000000" pitchFamily="49" charset="-120"/>
                <a:sym typeface="Wingdings" panose="05000000000000000000" pitchFamily="2" charset="2"/>
              </a:rPr>
              <a:t>大自然</a:t>
            </a:r>
            <a:r>
              <a:rPr lang="zh-TW" altLang="en-US" sz="4000" dirty="0">
                <a:solidFill>
                  <a:schemeClr val="bg1"/>
                </a:solidFill>
                <a:ea typeface="華康儷中黑" panose="020B0509000000000000" pitchFamily="49" charset="-120"/>
                <a:sym typeface="Wingdings" panose="05000000000000000000" pitchFamily="2" charset="2"/>
              </a:rPr>
              <a:t>融合</a:t>
            </a:r>
            <a:br>
              <a:rPr lang="en-US" altLang="zh-TW" sz="4000" dirty="0">
                <a:solidFill>
                  <a:schemeClr val="bg1"/>
                </a:solidFill>
                <a:ea typeface="華康儷中黑" panose="020B0509000000000000" pitchFamily="49" charset="-120"/>
                <a:sym typeface="Wingdings" panose="05000000000000000000" pitchFamily="2" charset="2"/>
              </a:rPr>
            </a:br>
            <a:r>
              <a:rPr lang="zh-TW" altLang="en-US" sz="4000" dirty="0">
                <a:solidFill>
                  <a:schemeClr val="bg1"/>
                </a:solidFill>
                <a:ea typeface="華康儷中黑" panose="020B0509000000000000" pitchFamily="49" charset="-120"/>
                <a:sym typeface="Wingdings" panose="05000000000000000000" pitchFamily="2" charset="2"/>
              </a:rPr>
              <a:t>由中國</a:t>
            </a:r>
            <a:r>
              <a:rPr lang="zh-TW" altLang="en-US" sz="4000" dirty="0">
                <a:solidFill>
                  <a:schemeClr val="bg1"/>
                </a:solidFill>
                <a:highlight>
                  <a:srgbClr val="FF0000"/>
                </a:highlight>
                <a:ea typeface="華康儷中黑" panose="020B0509000000000000" pitchFamily="49" charset="-120"/>
                <a:sym typeface="Wingdings" panose="05000000000000000000" pitchFamily="2" charset="2"/>
              </a:rPr>
              <a:t>紅</a:t>
            </a:r>
            <a:r>
              <a:rPr lang="zh-TW" altLang="en-US" sz="4000" dirty="0">
                <a:solidFill>
                  <a:schemeClr val="bg1"/>
                </a:solidFill>
                <a:ea typeface="華康儷中黑" panose="020B0509000000000000" pitchFamily="49" charset="-120"/>
                <a:sym typeface="Wingdings" panose="05000000000000000000" pitchFamily="2" charset="2"/>
              </a:rPr>
              <a:t>發展為</a:t>
            </a:r>
            <a:r>
              <a:rPr lang="zh-TW" altLang="en-US" sz="3600" dirty="0">
                <a:solidFill>
                  <a:schemeClr val="bg1"/>
                </a:solidFill>
                <a:ea typeface="華康儷中黑" panose="020B0509000000000000" pitchFamily="49" charset="-120"/>
                <a:sym typeface="Wingdings" panose="05000000000000000000" pitchFamily="2" charset="2"/>
              </a:rPr>
              <a:t>湖山</a:t>
            </a:r>
            <a:r>
              <a:rPr lang="zh-TW" altLang="en-US" sz="3600" dirty="0">
                <a:solidFill>
                  <a:schemeClr val="bg1"/>
                </a:solidFill>
                <a:highlight>
                  <a:srgbClr val="FF0000"/>
                </a:highlight>
                <a:ea typeface="華康儷中黑" panose="020B0509000000000000" pitchFamily="49" charset="-120"/>
                <a:sym typeface="Wingdings" panose="05000000000000000000" pitchFamily="2" charset="2"/>
              </a:rPr>
              <a:t>綠</a:t>
            </a:r>
            <a:r>
              <a:rPr lang="en-US" altLang="zh-TW" sz="3600" dirty="0">
                <a:solidFill>
                  <a:schemeClr val="bg1"/>
                </a:solidFill>
                <a:ea typeface="華康儷中黑" panose="020B0509000000000000" pitchFamily="49" charset="-120"/>
                <a:sym typeface="Wingdings" panose="05000000000000000000" pitchFamily="2" charset="2"/>
              </a:rPr>
              <a:t>,</a:t>
            </a:r>
            <a:r>
              <a:rPr lang="zh-TW" altLang="en-US" sz="3600" dirty="0">
                <a:solidFill>
                  <a:schemeClr val="bg1"/>
                </a:solidFill>
                <a:ea typeface="華康儷中黑" panose="020B0509000000000000" pitchFamily="49" charset="-120"/>
                <a:sym typeface="Wingdings" panose="05000000000000000000" pitchFamily="2" charset="2"/>
              </a:rPr>
              <a:t>水光</a:t>
            </a:r>
            <a:r>
              <a:rPr lang="zh-TW" altLang="en-US" sz="3600" dirty="0">
                <a:solidFill>
                  <a:schemeClr val="bg1"/>
                </a:solidFill>
                <a:highlight>
                  <a:srgbClr val="FF0000"/>
                </a:highlight>
                <a:ea typeface="華康儷中黑" panose="020B0509000000000000" pitchFamily="49" charset="-120"/>
                <a:sym typeface="Wingdings" panose="05000000000000000000" pitchFamily="2" charset="2"/>
              </a:rPr>
              <a:t>藍</a:t>
            </a:r>
            <a:r>
              <a:rPr lang="en-US" altLang="zh-TW" sz="3600" dirty="0">
                <a:solidFill>
                  <a:schemeClr val="bg1"/>
                </a:solidFill>
                <a:ea typeface="華康儷中黑" panose="020B0509000000000000" pitchFamily="49" charset="-120"/>
                <a:sym typeface="Wingdings" panose="05000000000000000000" pitchFamily="2" charset="2"/>
              </a:rPr>
              <a:t>;</a:t>
            </a:r>
            <a:r>
              <a:rPr lang="zh-TW" altLang="en-US" sz="3600" dirty="0">
                <a:solidFill>
                  <a:schemeClr val="bg1"/>
                </a:solidFill>
                <a:ea typeface="華康儷中黑" panose="020B0509000000000000" pitchFamily="49" charset="-120"/>
                <a:sym typeface="Wingdings" panose="05000000000000000000" pitchFamily="2" charset="2"/>
              </a:rPr>
              <a:t>衣服有</a:t>
            </a:r>
            <a:r>
              <a:rPr lang="zh-TW" altLang="en-US" sz="3600" dirty="0">
                <a:solidFill>
                  <a:schemeClr val="bg1"/>
                </a:solidFill>
                <a:highlight>
                  <a:srgbClr val="FF0000"/>
                </a:highlight>
                <a:ea typeface="華康儷中黑" panose="020B0509000000000000" pitchFamily="49" charset="-120"/>
                <a:sym typeface="Wingdings" panose="05000000000000000000" pitchFamily="2" charset="2"/>
              </a:rPr>
              <a:t>青花瓷</a:t>
            </a:r>
            <a:r>
              <a:rPr lang="zh-TW" altLang="en-US" sz="3600" dirty="0">
                <a:solidFill>
                  <a:schemeClr val="bg1"/>
                </a:solidFill>
                <a:ea typeface="華康儷中黑" panose="020B0509000000000000" pitchFamily="49" charset="-120"/>
                <a:sym typeface="Wingdings" panose="05000000000000000000" pitchFamily="2" charset="2"/>
              </a:rPr>
              <a:t>的高雅</a:t>
            </a:r>
            <a:r>
              <a:rPr lang="en-US" altLang="zh-TW" sz="4000" dirty="0">
                <a:solidFill>
                  <a:schemeClr val="bg1"/>
                </a:solidFill>
                <a:ea typeface="華康儷中黑" panose="020B0509000000000000" pitchFamily="49" charset="-120"/>
                <a:sym typeface="Wingdings" panose="05000000000000000000" pitchFamily="2" charset="2"/>
              </a:rPr>
              <a:t>;</a:t>
            </a:r>
            <a:r>
              <a:rPr lang="zh-TW" altLang="en-US" sz="4000" dirty="0">
                <a:solidFill>
                  <a:schemeClr val="bg1"/>
                </a:solidFill>
                <a:ea typeface="華康儷中黑" panose="020B0509000000000000" pitchFamily="49" charset="-120"/>
                <a:sym typeface="Wingdings" panose="05000000000000000000" pitchFamily="2" charset="2"/>
              </a:rPr>
              <a:t>水墨畫的</a:t>
            </a:r>
            <a:r>
              <a:rPr lang="zh-TW" altLang="en-US" sz="4000" dirty="0">
                <a:solidFill>
                  <a:schemeClr val="bg1"/>
                </a:solidFill>
                <a:highlight>
                  <a:srgbClr val="FF0000"/>
                </a:highlight>
                <a:ea typeface="華康儷中黑" panose="020B0509000000000000" pitchFamily="49" charset="-120"/>
                <a:sym typeface="Wingdings" panose="05000000000000000000" pitchFamily="2" charset="2"/>
              </a:rPr>
              <a:t>留白</a:t>
            </a:r>
            <a:r>
              <a:rPr lang="en-US" altLang="zh-TW" sz="4000" dirty="0">
                <a:solidFill>
                  <a:schemeClr val="bg1"/>
                </a:solidFill>
                <a:ea typeface="華康儷中黑" panose="020B0509000000000000" pitchFamily="49" charset="-120"/>
                <a:sym typeface="Wingdings" panose="05000000000000000000" pitchFamily="2" charset="2"/>
              </a:rPr>
              <a:t></a:t>
            </a:r>
            <a:r>
              <a:rPr lang="zh-TW" altLang="en-US" sz="4000" dirty="0">
                <a:solidFill>
                  <a:srgbClr val="FFFF00"/>
                </a:solidFill>
                <a:ea typeface="華康儷中黑" panose="020B0509000000000000" pitchFamily="49" charset="-120"/>
                <a:sym typeface="Wingdings" panose="05000000000000000000" pitchFamily="2" charset="2"/>
              </a:rPr>
              <a:t>以虛集道</a:t>
            </a:r>
            <a:endParaRPr lang="en-US" altLang="zh-TW" sz="4000" dirty="0">
              <a:solidFill>
                <a:srgbClr val="FFFF00"/>
              </a:solidFill>
              <a:ea typeface="華康儷中黑" panose="020B0509000000000000" pitchFamily="49" charset="-120"/>
              <a:sym typeface="Wingdings" panose="05000000000000000000" pitchFamily="2" charset="2"/>
            </a:endParaRPr>
          </a:p>
          <a:p>
            <a:pPr marL="360000" indent="-457200">
              <a:lnSpc>
                <a:spcPts val="4600"/>
              </a:lnSpc>
              <a:spcBef>
                <a:spcPts val="600"/>
              </a:spcBef>
              <a:buNone/>
            </a:pPr>
            <a:r>
              <a:rPr lang="en-US" altLang="zh-TW" sz="4000" dirty="0">
                <a:solidFill>
                  <a:schemeClr val="bg1"/>
                </a:solidFill>
                <a:ea typeface="華康儷中黑" panose="020B0509000000000000" pitchFamily="49" charset="-120"/>
                <a:sym typeface="Wingdings" panose="05000000000000000000" pitchFamily="2" charset="2"/>
              </a:rPr>
              <a:t>4.</a:t>
            </a:r>
            <a:r>
              <a:rPr lang="zh-TW" altLang="en-US" sz="4000" dirty="0">
                <a:solidFill>
                  <a:schemeClr val="bg1"/>
                </a:solidFill>
                <a:ea typeface="華康儷中黑" panose="020B0509000000000000" pitchFamily="49" charset="-120"/>
                <a:sym typeface="Wingdings" panose="05000000000000000000" pitchFamily="2" charset="2"/>
              </a:rPr>
              <a:t>良渚文化</a:t>
            </a:r>
            <a:r>
              <a:rPr lang="en-US" altLang="zh-TW" dirty="0">
                <a:solidFill>
                  <a:schemeClr val="bg1"/>
                </a:solidFill>
                <a:ea typeface="華康儷中黑" panose="020B0509000000000000" pitchFamily="49" charset="-120"/>
                <a:sym typeface="Wingdings" panose="05000000000000000000" pitchFamily="2" charset="2"/>
              </a:rPr>
              <a:t>(5</a:t>
            </a:r>
            <a:r>
              <a:rPr lang="zh-TW" altLang="en-US" dirty="0">
                <a:solidFill>
                  <a:schemeClr val="bg1"/>
                </a:solidFill>
                <a:ea typeface="華康儷中黑" panose="020B0509000000000000" pitchFamily="49" charset="-120"/>
                <a:sym typeface="Wingdings" panose="05000000000000000000" pitchFamily="2" charset="2"/>
              </a:rPr>
              <a:t>千年前</a:t>
            </a:r>
            <a:r>
              <a:rPr lang="en-US" altLang="zh-TW" dirty="0">
                <a:solidFill>
                  <a:schemeClr val="bg1"/>
                </a:solidFill>
                <a:ea typeface="華康儷中黑" panose="020B0509000000000000" pitchFamily="49" charset="-120"/>
                <a:sym typeface="Wingdings" panose="05000000000000000000" pitchFamily="2" charset="2"/>
              </a:rPr>
              <a:t>)</a:t>
            </a:r>
            <a:r>
              <a:rPr lang="zh-TW" altLang="en-US" dirty="0">
                <a:solidFill>
                  <a:schemeClr val="bg1"/>
                </a:solidFill>
                <a:ea typeface="華康儷中黑" panose="020B0509000000000000" pitchFamily="49" charset="-120"/>
                <a:sym typeface="Wingdings" panose="05000000000000000000" pitchFamily="2" charset="2"/>
              </a:rPr>
              <a:t>與今天杭州的</a:t>
            </a:r>
            <a:r>
              <a:rPr lang="zh-TW" altLang="en-US" sz="4000" dirty="0">
                <a:solidFill>
                  <a:srgbClr val="00FF00"/>
                </a:solidFill>
                <a:ea typeface="華康儷中黑" panose="020B0509000000000000" pitchFamily="49" charset="-120"/>
                <a:sym typeface="Wingdings" panose="05000000000000000000" pitchFamily="2" charset="2"/>
              </a:rPr>
              <a:t>穿越交錯</a:t>
            </a:r>
            <a:endParaRPr lang="en-US" altLang="zh-TW" sz="4000" dirty="0">
              <a:solidFill>
                <a:srgbClr val="00FF00"/>
              </a:solidFill>
              <a:ea typeface="華康儷中黑" panose="020B0509000000000000" pitchFamily="49" charset="-120"/>
              <a:sym typeface="Wingdings" panose="05000000000000000000" pitchFamily="2" charset="2"/>
            </a:endParaRPr>
          </a:p>
          <a:p>
            <a:pPr marL="360000" indent="-457200">
              <a:lnSpc>
                <a:spcPts val="4600"/>
              </a:lnSpc>
              <a:spcBef>
                <a:spcPts val="600"/>
              </a:spcBef>
              <a:buNone/>
            </a:pPr>
            <a:r>
              <a:rPr lang="en-US" altLang="zh-TW" sz="4000" dirty="0">
                <a:solidFill>
                  <a:schemeClr val="bg1"/>
                </a:solidFill>
                <a:ea typeface="華康儷中黑" panose="020B0509000000000000" pitchFamily="49" charset="-120"/>
                <a:sym typeface="Wingdings" panose="05000000000000000000" pitchFamily="2" charset="2"/>
              </a:rPr>
              <a:t>5.</a:t>
            </a:r>
            <a:r>
              <a:rPr lang="zh-TW" altLang="en-US" sz="4000" dirty="0">
                <a:solidFill>
                  <a:srgbClr val="FFFF00"/>
                </a:solidFill>
                <a:highlight>
                  <a:srgbClr val="FF0000"/>
                </a:highlight>
                <a:ea typeface="華康儷中黑" panose="020B0509000000000000" pitchFamily="49" charset="-120"/>
                <a:sym typeface="Wingdings" panose="05000000000000000000" pitchFamily="2" charset="2"/>
              </a:rPr>
              <a:t>中國是否在用</a:t>
            </a:r>
            <a:r>
              <a:rPr lang="zh-TW" altLang="en-US" sz="4000" dirty="0">
                <a:solidFill>
                  <a:schemeClr val="bg1"/>
                </a:solidFill>
                <a:highlight>
                  <a:srgbClr val="FF0000"/>
                </a:highlight>
                <a:latin typeface="華康正顏楷體W7(P)" panose="03000700000000000000" pitchFamily="66" charset="-120"/>
                <a:ea typeface="華康正顏楷體W7(P)" panose="03000700000000000000" pitchFamily="66" charset="-120"/>
                <a:sym typeface="Wingdings" panose="05000000000000000000" pitchFamily="2" charset="2"/>
              </a:rPr>
              <a:t>行動</a:t>
            </a:r>
            <a:r>
              <a:rPr lang="zh-TW" altLang="en-US" sz="4000" dirty="0">
                <a:solidFill>
                  <a:srgbClr val="FFFF00"/>
                </a:solidFill>
                <a:highlight>
                  <a:srgbClr val="FF0000"/>
                </a:highlight>
                <a:ea typeface="華康儷中黑" panose="020B0509000000000000" pitchFamily="49" charset="-120"/>
                <a:sym typeface="Wingdings" panose="05000000000000000000" pitchFamily="2" charset="2"/>
              </a:rPr>
              <a:t>和</a:t>
            </a:r>
            <a:r>
              <a:rPr lang="zh-TW" altLang="en-US" sz="4000" dirty="0">
                <a:solidFill>
                  <a:schemeClr val="bg1"/>
                </a:solidFill>
                <a:highlight>
                  <a:srgbClr val="FF0000"/>
                </a:highlight>
                <a:latin typeface="華康正顏楷體W7(P)" panose="03000700000000000000" pitchFamily="66" charset="-120"/>
                <a:ea typeface="華康正顏楷體W7(P)" panose="03000700000000000000" pitchFamily="66" charset="-120"/>
                <a:sym typeface="Wingdings" panose="05000000000000000000" pitchFamily="2" charset="2"/>
              </a:rPr>
              <a:t>生命</a:t>
            </a:r>
            <a:r>
              <a:rPr lang="zh-TW" altLang="en-US" sz="4000" dirty="0">
                <a:solidFill>
                  <a:srgbClr val="FFFF00"/>
                </a:solidFill>
                <a:highlight>
                  <a:srgbClr val="FF0000"/>
                </a:highlight>
                <a:ea typeface="華康儷中黑" panose="020B0509000000000000" pitchFamily="49" charset="-120"/>
                <a:sym typeface="Wingdings" panose="05000000000000000000" pitchFamily="2" charset="2"/>
              </a:rPr>
              <a:t>去光榮天主</a:t>
            </a:r>
            <a:r>
              <a:rPr lang="en-US" altLang="zh-TW" sz="4000" dirty="0">
                <a:solidFill>
                  <a:srgbClr val="FFFF00"/>
                </a:solidFill>
                <a:highlight>
                  <a:srgbClr val="FF0000"/>
                </a:highlight>
                <a:ea typeface="華康儷中黑" panose="020B0509000000000000" pitchFamily="49" charset="-120"/>
                <a:sym typeface="Wingdings" panose="05000000000000000000" pitchFamily="2" charset="2"/>
              </a:rPr>
              <a:t>?</a:t>
            </a:r>
            <a:endParaRPr lang="en-US" altLang="zh-TW" sz="4000" dirty="0">
              <a:solidFill>
                <a:srgbClr val="FFFF00"/>
              </a:solidFill>
              <a:highlight>
                <a:srgbClr val="FF0000"/>
              </a:highlight>
              <a:ea typeface="華康儷中黑" panose="020B0509000000000000" pitchFamily="49" charset="-120"/>
            </a:endParaRPr>
          </a:p>
        </p:txBody>
      </p:sp>
    </p:spTree>
    <p:extLst>
      <p:ext uri="{BB962C8B-B14F-4D97-AF65-F5344CB8AC3E}">
        <p14:creationId xmlns:p14="http://schemas.microsoft.com/office/powerpoint/2010/main" val="187033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770">
                                            <p:txEl>
                                              <p:pRg st="1" end="1"/>
                                            </p:txEl>
                                          </p:spTgt>
                                        </p:tgtEl>
                                        <p:attrNameLst>
                                          <p:attrName>style.visibility</p:attrName>
                                        </p:attrNameLst>
                                      </p:cBhvr>
                                      <p:to>
                                        <p:strVal val="visible"/>
                                      </p:to>
                                    </p:set>
                                    <p:animEffect transition="in" filter="fade">
                                      <p:cBhvr>
                                        <p:cTn id="7" dur="1000"/>
                                        <p:tgtEl>
                                          <p:spTgt spid="32770">
                                            <p:txEl>
                                              <p:pRg st="1" end="1"/>
                                            </p:txEl>
                                          </p:spTgt>
                                        </p:tgtEl>
                                      </p:cBhvr>
                                    </p:animEffect>
                                    <p:anim calcmode="lin" valueType="num">
                                      <p:cBhvr>
                                        <p:cTn id="8" dur="1000" fill="hold"/>
                                        <p:tgtEl>
                                          <p:spTgt spid="3277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277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770">
                                            <p:txEl>
                                              <p:pRg st="2" end="2"/>
                                            </p:txEl>
                                          </p:spTgt>
                                        </p:tgtEl>
                                        <p:attrNameLst>
                                          <p:attrName>style.visibility</p:attrName>
                                        </p:attrNameLst>
                                      </p:cBhvr>
                                      <p:to>
                                        <p:strVal val="visible"/>
                                      </p:to>
                                    </p:set>
                                    <p:animEffect transition="in" filter="fade">
                                      <p:cBhvr>
                                        <p:cTn id="14" dur="1000"/>
                                        <p:tgtEl>
                                          <p:spTgt spid="32770">
                                            <p:txEl>
                                              <p:pRg st="2" end="2"/>
                                            </p:txEl>
                                          </p:spTgt>
                                        </p:tgtEl>
                                      </p:cBhvr>
                                    </p:animEffect>
                                    <p:anim calcmode="lin" valueType="num">
                                      <p:cBhvr>
                                        <p:cTn id="15" dur="1000" fill="hold"/>
                                        <p:tgtEl>
                                          <p:spTgt spid="3277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277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2770">
                                            <p:txEl>
                                              <p:pRg st="3" end="3"/>
                                            </p:txEl>
                                          </p:spTgt>
                                        </p:tgtEl>
                                        <p:attrNameLst>
                                          <p:attrName>style.visibility</p:attrName>
                                        </p:attrNameLst>
                                      </p:cBhvr>
                                      <p:to>
                                        <p:strVal val="visible"/>
                                      </p:to>
                                    </p:set>
                                    <p:anim calcmode="lin" valueType="num">
                                      <p:cBhvr additive="base">
                                        <p:cTn id="21" dur="500" fill="hold"/>
                                        <p:tgtEl>
                                          <p:spTgt spid="32770">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77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2770">
                                            <p:txEl>
                                              <p:pRg st="4" end="4"/>
                                            </p:txEl>
                                          </p:spTgt>
                                        </p:tgtEl>
                                        <p:attrNameLst>
                                          <p:attrName>style.visibility</p:attrName>
                                        </p:attrNameLst>
                                      </p:cBhvr>
                                      <p:to>
                                        <p:strVal val="visible"/>
                                      </p:to>
                                    </p:set>
                                    <p:anim calcmode="lin" valueType="num">
                                      <p:cBhvr additive="base">
                                        <p:cTn id="27" dur="500" fill="hold"/>
                                        <p:tgtEl>
                                          <p:spTgt spid="32770">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277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32770">
                                            <p:txEl>
                                              <p:pRg st="5" end="5"/>
                                            </p:txEl>
                                          </p:spTgt>
                                        </p:tgtEl>
                                        <p:attrNameLst>
                                          <p:attrName>style.visibility</p:attrName>
                                        </p:attrNameLst>
                                      </p:cBhvr>
                                      <p:to>
                                        <p:strVal val="visible"/>
                                      </p:to>
                                    </p:set>
                                    <p:anim calcmode="lin" valueType="num">
                                      <p:cBhvr>
                                        <p:cTn id="33" dur="1000" fill="hold"/>
                                        <p:tgtEl>
                                          <p:spTgt spid="32770">
                                            <p:txEl>
                                              <p:pRg st="5" end="5"/>
                                            </p:txEl>
                                          </p:spTgt>
                                        </p:tgtEl>
                                        <p:attrNameLst>
                                          <p:attrName>ppt_w</p:attrName>
                                        </p:attrNameLst>
                                      </p:cBhvr>
                                      <p:tavLst>
                                        <p:tav tm="0">
                                          <p:val>
                                            <p:fltVal val="0"/>
                                          </p:val>
                                        </p:tav>
                                        <p:tav tm="100000">
                                          <p:val>
                                            <p:strVal val="#ppt_w"/>
                                          </p:val>
                                        </p:tav>
                                      </p:tavLst>
                                    </p:anim>
                                    <p:anim calcmode="lin" valueType="num">
                                      <p:cBhvr>
                                        <p:cTn id="34" dur="1000" fill="hold"/>
                                        <p:tgtEl>
                                          <p:spTgt spid="32770">
                                            <p:txEl>
                                              <p:pRg st="5" end="5"/>
                                            </p:txEl>
                                          </p:spTgt>
                                        </p:tgtEl>
                                        <p:attrNameLst>
                                          <p:attrName>ppt_h</p:attrName>
                                        </p:attrNameLst>
                                      </p:cBhvr>
                                      <p:tavLst>
                                        <p:tav tm="0">
                                          <p:val>
                                            <p:fltVal val="0"/>
                                          </p:val>
                                        </p:tav>
                                        <p:tav tm="100000">
                                          <p:val>
                                            <p:strVal val="#ppt_h"/>
                                          </p:val>
                                        </p:tav>
                                      </p:tavLst>
                                    </p:anim>
                                    <p:anim calcmode="lin" valueType="num">
                                      <p:cBhvr>
                                        <p:cTn id="35" dur="1000" fill="hold"/>
                                        <p:tgtEl>
                                          <p:spTgt spid="32770">
                                            <p:txEl>
                                              <p:pRg st="5" end="5"/>
                                            </p:txEl>
                                          </p:spTgt>
                                        </p:tgtEl>
                                        <p:attrNameLst>
                                          <p:attrName>style.rotation</p:attrName>
                                        </p:attrNameLst>
                                      </p:cBhvr>
                                      <p:tavLst>
                                        <p:tav tm="0">
                                          <p:val>
                                            <p:fltVal val="90"/>
                                          </p:val>
                                        </p:tav>
                                        <p:tav tm="100000">
                                          <p:val>
                                            <p:fltVal val="0"/>
                                          </p:val>
                                        </p:tav>
                                      </p:tavLst>
                                    </p:anim>
                                    <p:animEffect transition="in" filter="fade">
                                      <p:cBhvr>
                                        <p:cTn id="36" dur="1000"/>
                                        <p:tgtEl>
                                          <p:spTgt spid="3277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116632"/>
            <a:ext cx="9144000" cy="6624736"/>
          </a:xfrm>
        </p:spPr>
        <p:txBody>
          <a:bodyPr/>
          <a:lstStyle/>
          <a:p>
            <a:pPr>
              <a:spcAft>
                <a:spcPts val="600"/>
              </a:spcAft>
            </a:pP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我們最近的</a:t>
            </a:r>
            <a:r>
              <a:rPr lang="zh-TW" altLang="zh-TW" sz="3800" dirty="0">
                <a:solidFill>
                  <a:srgbClr val="FF0000"/>
                </a:solidFill>
                <a:effectLst/>
                <a:latin typeface="Calibri" panose="020F0502020204030204" pitchFamily="34" charset="0"/>
                <a:ea typeface="華康儷中黑(P)" panose="020B0500000000000000" pitchFamily="34" charset="-120"/>
                <a:cs typeface="Calibri" panose="020F0502020204030204" pitchFamily="34" charset="0"/>
              </a:rPr>
              <a:t>訓練培訓者</a:t>
            </a: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課程</a:t>
            </a:r>
            <a:r>
              <a:rPr lang="en-US" altLang="zh-TW" sz="3800" dirty="0">
                <a:effectLst/>
                <a:latin typeface="Calibri" panose="020F0502020204030204" pitchFamily="34" charset="0"/>
                <a:ea typeface="Calibri" panose="020F0502020204030204" pitchFamily="34" charset="0"/>
                <a:cs typeface="Calibri" panose="020F0502020204030204" pitchFamily="34" charset="0"/>
              </a:rPr>
              <a:t>,</a:t>
            </a:r>
            <a:br>
              <a:rPr lang="en-US" altLang="zh-TW" sz="3800" dirty="0">
                <a:effectLst/>
                <a:latin typeface="Calibri" panose="020F0502020204030204" pitchFamily="34" charset="0"/>
                <a:ea typeface="Calibri" panose="020F0502020204030204" pitchFamily="34" charset="0"/>
                <a:cs typeface="Calibri" panose="020F0502020204030204" pitchFamily="34" charset="0"/>
              </a:rPr>
            </a:b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要求受訓者銘記一個大前提</a:t>
            </a:r>
            <a:r>
              <a:rPr lang="en-US" altLang="zh-TW" sz="3800" dirty="0">
                <a:effectLst/>
                <a:latin typeface="Calibri" panose="020F0502020204030204" pitchFamily="34" charset="0"/>
                <a:ea typeface="Calibri" panose="020F0502020204030204" pitchFamily="34" charset="0"/>
                <a:cs typeface="Calibri" panose="020F0502020204030204" pitchFamily="34" charset="0"/>
              </a:rPr>
              <a:t>,</a:t>
            </a: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即</a:t>
            </a:r>
            <a:br>
              <a:rPr lang="en-US" altLang="zh-TW" sz="3800" dirty="0">
                <a:effectLst/>
                <a:latin typeface="Calibri" panose="020F0502020204030204" pitchFamily="34" charset="0"/>
                <a:ea typeface="華康儷中黑(P)" panose="020B0500000000000000" pitchFamily="34" charset="-120"/>
                <a:cs typeface="Calibri" panose="020F0502020204030204" pitchFamily="34" charset="0"/>
              </a:rPr>
            </a:b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以天國和大同為目標</a:t>
            </a:r>
            <a:r>
              <a:rPr lang="en-US" altLang="zh-TW" sz="3800" dirty="0">
                <a:effectLst/>
                <a:latin typeface="Calibri" panose="020F0502020204030204" pitchFamily="34" charset="0"/>
                <a:ea typeface="Calibri" panose="020F0502020204030204" pitchFamily="34" charset="0"/>
                <a:cs typeface="Calibri" panose="020F0502020204030204" pitchFamily="34" charset="0"/>
              </a:rPr>
              <a:t>; </a:t>
            </a: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讓教會成為</a:t>
            </a:r>
            <a:br>
              <a:rPr lang="en-US" altLang="zh-TW" sz="3800" dirty="0">
                <a:effectLst/>
                <a:latin typeface="Calibri" panose="020F0502020204030204" pitchFamily="34" charset="0"/>
                <a:ea typeface="華康儷中黑(P)" panose="020B0500000000000000" pitchFamily="34" charset="-120"/>
                <a:cs typeface="Calibri" panose="020F0502020204030204" pitchFamily="34" charset="0"/>
              </a:rPr>
            </a:br>
            <a:r>
              <a:rPr lang="zh-TW" altLang="zh-TW" sz="3800" dirty="0">
                <a:effectLst/>
                <a:latin typeface="Calibri" panose="020F0502020204030204" pitchFamily="34" charset="0"/>
                <a:ea typeface="華康儷中黑(P)" panose="020B0500000000000000" pitchFamily="34" charset="-120"/>
                <a:cs typeface="Calibri" panose="020F0502020204030204" pitchFamily="34" charset="0"/>
              </a:rPr>
              <a:t>「天人合一和人類合一的標記和工具」</a:t>
            </a:r>
            <a:r>
              <a:rPr lang="zh-TW" altLang="zh-TW" sz="3900" dirty="0">
                <a:effectLst/>
                <a:latin typeface="Calibri" panose="020F0502020204030204" pitchFamily="34" charset="0"/>
                <a:ea typeface="華康儷中黑(P)" panose="020B0500000000000000" pitchFamily="34" charset="-120"/>
                <a:cs typeface="Calibri" panose="020F0502020204030204" pitchFamily="34" charset="0"/>
              </a:rPr>
              <a:t> </a:t>
            </a:r>
            <a:r>
              <a:rPr lang="en-US" altLang="zh-TW" sz="3900" kern="100" dirty="0">
                <a:effectLst/>
                <a:latin typeface="Calibri" panose="020F0502020204030204" pitchFamily="34" charset="0"/>
                <a:ea typeface="Calibri" panose="020F0502020204030204" pitchFamily="34" charset="0"/>
                <a:cs typeface="Calibri" panose="020F0502020204030204" pitchFamily="34" charset="0"/>
              </a:rPr>
              <a:t> </a:t>
            </a:r>
            <a:endParaRPr lang="zh-TW" altLang="zh-TW" sz="3900" kern="100" dirty="0">
              <a:effectLst/>
              <a:latin typeface="Calibri" panose="020F0502020204030204" pitchFamily="34" charset="0"/>
              <a:ea typeface="華康儷中黑(P)" panose="020B0500000000000000" pitchFamily="34" charset="-120"/>
              <a:cs typeface="Calibri" panose="020F0502020204030204" pitchFamily="34" charset="0"/>
            </a:endParaRPr>
          </a:p>
          <a:p>
            <a:pPr>
              <a:lnSpc>
                <a:spcPts val="4000"/>
              </a:lnSpc>
              <a:spcBef>
                <a:spcPts val="0"/>
              </a:spcBef>
            </a:pPr>
            <a:r>
              <a:rPr lang="en-US" altLang="zh-TW" sz="4000" spc="-100" dirty="0">
                <a:latin typeface="Calibri" panose="020F0502020204030204" pitchFamily="34" charset="0"/>
                <a:ea typeface="Calibri" panose="020F0502020204030204" pitchFamily="34" charset="0"/>
                <a:cs typeface="Calibri" panose="020F0502020204030204" pitchFamily="34" charset="0"/>
              </a:rPr>
              <a:t>In our “</a:t>
            </a:r>
            <a:r>
              <a:rPr lang="en-US" altLang="zh-TW" sz="4000" spc="-100" dirty="0">
                <a:solidFill>
                  <a:srgbClr val="FF0000"/>
                </a:solidFill>
                <a:latin typeface="Calibri" panose="020F0502020204030204" pitchFamily="34" charset="0"/>
                <a:ea typeface="Calibri" panose="020F0502020204030204" pitchFamily="34" charset="0"/>
                <a:cs typeface="Calibri" panose="020F0502020204030204" pitchFamily="34" charset="0"/>
              </a:rPr>
              <a:t>Train the Trainers</a:t>
            </a:r>
            <a:r>
              <a:rPr lang="en-US" altLang="zh-TW" sz="4000" spc="-100" dirty="0">
                <a:latin typeface="Calibri" panose="020F0502020204030204" pitchFamily="34" charset="0"/>
                <a:ea typeface="Calibri" panose="020F0502020204030204" pitchFamily="34" charset="0"/>
                <a:cs typeface="Calibri" panose="020F0502020204030204" pitchFamily="34" charset="0"/>
              </a:rPr>
              <a:t>” </a:t>
            </a:r>
            <a:r>
              <a:rPr lang="en-US" altLang="zh-TW" sz="3400" spc="300" dirty="0">
                <a:latin typeface="Calibri" panose="020F0502020204030204" pitchFamily="34" charset="0"/>
                <a:ea typeface="Calibri" panose="020F0502020204030204" pitchFamily="34" charset="0"/>
                <a:cs typeface="Calibri" panose="020F0502020204030204" pitchFamily="34" charset="0"/>
              </a:rPr>
              <a:t>(</a:t>
            </a:r>
            <a:r>
              <a:rPr lang="en-US" altLang="zh-TW" sz="3400" spc="300" dirty="0">
                <a:ea typeface="Calibri" panose="020F0502020204030204" pitchFamily="34" charset="0"/>
                <a:cs typeface="Calibri" panose="020F0502020204030204" pitchFamily="34" charset="0"/>
              </a:rPr>
              <a:t>TT</a:t>
            </a:r>
            <a:r>
              <a:rPr lang="en-US" altLang="zh-TW" sz="3400" spc="300" dirty="0">
                <a:latin typeface="Calibri" panose="020F0502020204030204" pitchFamily="34" charset="0"/>
                <a:ea typeface="Calibri" panose="020F0502020204030204" pitchFamily="34" charset="0"/>
                <a:cs typeface="Calibri" panose="020F0502020204030204" pitchFamily="34" charset="0"/>
              </a:rPr>
              <a:t>)</a:t>
            </a:r>
            <a:r>
              <a:rPr lang="en-US" altLang="zh-TW" sz="4000" spc="-100" dirty="0" err="1">
                <a:latin typeface="Calibri" panose="020F0502020204030204" pitchFamily="34" charset="0"/>
                <a:ea typeface="Calibri" panose="020F0502020204030204" pitchFamily="34" charset="0"/>
                <a:cs typeface="Calibri" panose="020F0502020204030204" pitchFamily="34" charset="0"/>
              </a:rPr>
              <a:t>programme</a:t>
            </a:r>
            <a:r>
              <a:rPr lang="en-US" altLang="zh-TW" sz="4000" spc="-100" dirty="0">
                <a:latin typeface="Calibri" panose="020F0502020204030204" pitchFamily="34" charset="0"/>
                <a:ea typeface="Calibri" panose="020F0502020204030204" pitchFamily="34" charset="0"/>
                <a:cs typeface="Calibri" panose="020F0502020204030204" pitchFamily="34" charset="0"/>
              </a:rPr>
              <a:t>, we ask our trainees to keep one great presupposition foremost in mind: </a:t>
            </a:r>
            <a:r>
              <a:rPr lang="en-US" altLang="zh-TW" sz="4000" spc="-100" dirty="0">
                <a:solidFill>
                  <a:srgbClr val="FF0000"/>
                </a:solidFill>
                <a:latin typeface="Calibri" panose="020F0502020204030204" pitchFamily="34" charset="0"/>
                <a:ea typeface="Calibri" panose="020F0502020204030204" pitchFamily="34" charset="0"/>
                <a:cs typeface="Calibri" panose="020F0502020204030204" pitchFamily="34" charset="0"/>
              </a:rPr>
              <a:t>to strive for the Kingdom of Heaven and Universal Harmony</a:t>
            </a:r>
            <a:r>
              <a:rPr lang="en-US" altLang="zh-TW" sz="4000" spc="-100" dirty="0">
                <a:latin typeface="Calibri" panose="020F0502020204030204" pitchFamily="34" charset="0"/>
                <a:ea typeface="Calibri" panose="020F0502020204030204" pitchFamily="34" charset="0"/>
                <a:cs typeface="Calibri" panose="020F0502020204030204" pitchFamily="34" charset="0"/>
              </a:rPr>
              <a:t>, so that our Church may become a symbol and instrument of the unity between Heaven and Earth, as well as of </a:t>
            </a:r>
            <a:br>
              <a:rPr lang="en-US" altLang="zh-TW" sz="4000" spc="-100" dirty="0">
                <a:latin typeface="Calibri" panose="020F0502020204030204" pitchFamily="34" charset="0"/>
                <a:ea typeface="Calibri" panose="020F0502020204030204" pitchFamily="34" charset="0"/>
                <a:cs typeface="Calibri" panose="020F0502020204030204" pitchFamily="34" charset="0"/>
              </a:rPr>
            </a:br>
            <a:r>
              <a:rPr lang="en-US" altLang="zh-TW" sz="4000" spc="-100" dirty="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t>unity among all peoples</a:t>
            </a:r>
            <a:r>
              <a:rPr lang="en-US" altLang="zh-TW" sz="4000" spc="-1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374340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32200" y="233264"/>
            <a:ext cx="9144000" cy="6624736"/>
          </a:xfrm>
        </p:spPr>
        <p:txBody>
          <a:bodyPr/>
          <a:lstStyle/>
          <a:p>
            <a:pPr>
              <a:lnSpc>
                <a:spcPts val="4000"/>
              </a:lnSpc>
              <a:spcBef>
                <a:spcPts val="0"/>
              </a:spcBef>
              <a:spcAft>
                <a:spcPts val="600"/>
              </a:spcAft>
            </a:pP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還要堅持</a:t>
            </a:r>
            <a:r>
              <a:rPr lang="zh-TW" altLang="en-US" sz="3600" spc="-100" dirty="0">
                <a:solidFill>
                  <a:srgbClr val="FF0000"/>
                </a:solidFill>
                <a:highlight>
                  <a:srgbClr val="FFFF00"/>
                </a:highlight>
                <a:latin typeface="Calibri" panose="020F0502020204030204" pitchFamily="34" charset="0"/>
                <a:ea typeface="華康儷中黑(P)" panose="020B0500000000000000" pitchFamily="34" charset="-120"/>
                <a:cs typeface="Calibri" panose="020F0502020204030204" pitchFamily="34" charset="0"/>
              </a:rPr>
              <a:t>三結合</a:t>
            </a:r>
            <a:r>
              <a:rPr lang="en-US" altLang="zh-TW" sz="3600" spc="-100" dirty="0">
                <a:latin typeface="Calibri" panose="020F0502020204030204" pitchFamily="34" charset="0"/>
                <a:ea typeface="Calibri" panose="020F0502020204030204" pitchFamily="34" charset="0"/>
                <a:cs typeface="Calibri" panose="020F0502020204030204" pitchFamily="34" charset="0"/>
              </a:rPr>
              <a:t>:</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即信仰與</a:t>
            </a:r>
            <a:r>
              <a:rPr lang="zh-TW" altLang="en-US"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生活</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結合</a:t>
            </a:r>
            <a:r>
              <a:rPr lang="en-US" altLang="zh-TW" sz="3600" spc="-100" dirty="0">
                <a:latin typeface="Calibri" panose="020F0502020204030204" pitchFamily="34" charset="0"/>
                <a:ea typeface="Calibri" panose="020F0502020204030204" pitchFamily="34" charset="0"/>
                <a:cs typeface="Calibri" panose="020F0502020204030204" pitchFamily="34" charset="0"/>
              </a:rPr>
              <a:t>;</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聖經與</a:t>
            </a:r>
            <a:br>
              <a:rPr lang="en-US" altLang="zh-TW" sz="3600" spc="-100" dirty="0">
                <a:latin typeface="Calibri" panose="020F0502020204030204" pitchFamily="34" charset="0"/>
                <a:ea typeface="華康儷中黑(P)" panose="020B0500000000000000" pitchFamily="34" charset="-120"/>
                <a:cs typeface="Calibri" panose="020F0502020204030204" pitchFamily="34" charset="0"/>
              </a:rPr>
            </a:br>
            <a:r>
              <a:rPr lang="zh-TW" altLang="en-US"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中華文化</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結合</a:t>
            </a:r>
            <a:r>
              <a:rPr lang="en-US" altLang="zh-TW" sz="3600" spc="-100" dirty="0">
                <a:latin typeface="Calibri" panose="020F0502020204030204" pitchFamily="34" charset="0"/>
                <a:ea typeface="Calibri" panose="020F0502020204030204" pitchFamily="34" charset="0"/>
                <a:cs typeface="Calibri" panose="020F0502020204030204" pitchFamily="34" charset="0"/>
              </a:rPr>
              <a:t>;</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宗教與</a:t>
            </a:r>
            <a:r>
              <a:rPr lang="zh-TW" altLang="en-US"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社會</a:t>
            </a:r>
            <a:r>
              <a:rPr lang="en-US" altLang="zh-TW"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a:t>
            </a:r>
            <a:r>
              <a:rPr lang="zh-TW" altLang="en-US"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國家</a:t>
            </a:r>
            <a:r>
              <a:rPr lang="en-US" altLang="zh-TW"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a:t>
            </a:r>
            <a:r>
              <a:rPr lang="zh-TW" altLang="en-US" sz="3600" spc="-1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世界</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結合</a:t>
            </a:r>
            <a:r>
              <a:rPr lang="en-US" altLang="zh-TW" sz="3600" spc="-100" dirty="0">
                <a:latin typeface="Calibri" panose="020F0502020204030204" pitchFamily="34" charset="0"/>
                <a:ea typeface="Calibri" panose="020F0502020204030204" pitchFamily="34" charset="0"/>
                <a:cs typeface="Calibri" panose="020F0502020204030204" pitchFamily="34" charset="0"/>
              </a:rPr>
              <a:t>. </a:t>
            </a:r>
            <a:br>
              <a:rPr lang="en-US" altLang="zh-TW" sz="3600" spc="-100" dirty="0">
                <a:latin typeface="Calibri" panose="020F0502020204030204" pitchFamily="34" charset="0"/>
                <a:ea typeface="Calibri" panose="020F0502020204030204" pitchFamily="34" charset="0"/>
                <a:cs typeface="Calibri" panose="020F0502020204030204" pitchFamily="34" charset="0"/>
              </a:rPr>
            </a:b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負起移風易俗的責任</a:t>
            </a:r>
            <a:r>
              <a:rPr lang="en-US" altLang="zh-TW" sz="3600" spc="-100" dirty="0">
                <a:latin typeface="Calibri" panose="020F0502020204030204" pitchFamily="34" charset="0"/>
                <a:ea typeface="Calibri" panose="020F0502020204030204" pitchFamily="34" charset="0"/>
                <a:cs typeface="Calibri" panose="020F0502020204030204" pitchFamily="34" charset="0"/>
              </a:rPr>
              <a:t>,</a:t>
            </a:r>
            <a:br>
              <a:rPr lang="en-US" altLang="zh-TW" sz="3600" spc="-100" dirty="0">
                <a:latin typeface="Calibri" panose="020F0502020204030204" pitchFamily="34" charset="0"/>
                <a:ea typeface="Calibri" panose="020F0502020204030204" pitchFamily="34" charset="0"/>
                <a:cs typeface="Calibri" panose="020F0502020204030204" pitchFamily="34" charset="0"/>
              </a:rPr>
            </a:b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不能躲在教堂中</a:t>
            </a:r>
            <a:r>
              <a:rPr lang="en-US" altLang="zh-TW" sz="3600" spc="-100" dirty="0">
                <a:latin typeface="Calibri" panose="020F0502020204030204" pitchFamily="34" charset="0"/>
                <a:ea typeface="Calibri" panose="020F0502020204030204" pitchFamily="34" charset="0"/>
                <a:cs typeface="Calibri" panose="020F0502020204030204" pitchFamily="34" charset="0"/>
              </a:rPr>
              <a:t>, </a:t>
            </a:r>
            <a:r>
              <a:rPr lang="zh-TW" altLang="en-US" sz="3600" spc="-100" dirty="0">
                <a:latin typeface="Calibri" panose="020F0502020204030204" pitchFamily="34" charset="0"/>
                <a:ea typeface="華康儷中黑(P)" panose="020B0500000000000000" pitchFamily="34" charset="-120"/>
                <a:cs typeface="Calibri" panose="020F0502020204030204" pitchFamily="34" charset="0"/>
              </a:rPr>
              <a:t>兩耳不聞天下事</a:t>
            </a:r>
            <a:r>
              <a:rPr lang="en-US" altLang="zh-TW" sz="3600" spc="-100" dirty="0">
                <a:latin typeface="Calibri" panose="020F0502020204030204" pitchFamily="34" charset="0"/>
                <a:ea typeface="Calibri" panose="020F0502020204030204" pitchFamily="34" charset="0"/>
                <a:cs typeface="Calibri" panose="020F0502020204030204" pitchFamily="34" charset="0"/>
              </a:rPr>
              <a:t>.</a:t>
            </a:r>
          </a:p>
          <a:p>
            <a:pPr>
              <a:lnSpc>
                <a:spcPts val="3700"/>
              </a:lnSpc>
              <a:spcBef>
                <a:spcPts val="0"/>
              </a:spcBef>
            </a:pPr>
            <a:r>
              <a:rPr lang="en-US" altLang="zh-TW" sz="3600" spc="-100" dirty="0">
                <a:latin typeface="Calibri" panose="020F0502020204030204" pitchFamily="34" charset="0"/>
                <a:ea typeface="Calibri" panose="020F0502020204030204" pitchFamily="34" charset="0"/>
                <a:cs typeface="Calibri" panose="020F0502020204030204" pitchFamily="34" charset="0"/>
              </a:rPr>
              <a:t>To reach this goal, we must hold fast to the </a:t>
            </a:r>
            <a:br>
              <a:rPr lang="en-US" altLang="zh-TW" sz="3600" spc="-100" dirty="0">
                <a:latin typeface="Calibri" panose="020F0502020204030204" pitchFamily="34" charset="0"/>
                <a:ea typeface="Calibri" panose="020F0502020204030204" pitchFamily="34" charset="0"/>
                <a:cs typeface="Calibri" panose="020F0502020204030204" pitchFamily="34" charset="0"/>
              </a:rPr>
            </a:br>
            <a:r>
              <a:rPr lang="en-US" altLang="zh-TW" sz="3600" spc="-100" dirty="0">
                <a:latin typeface="Calibri" panose="020F0502020204030204" pitchFamily="34" charset="0"/>
                <a:ea typeface="Calibri" panose="020F0502020204030204" pitchFamily="34" charset="0"/>
                <a:cs typeface="Calibri" panose="020F0502020204030204" pitchFamily="34" charset="0"/>
              </a:rPr>
              <a:t>“</a:t>
            </a:r>
            <a:r>
              <a:rPr lang="en-US" altLang="zh-TW" sz="3600" spc="-100" dirty="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t>Three Integrations</a:t>
            </a:r>
            <a:r>
              <a:rPr lang="en-US" altLang="zh-TW" sz="3600" spc="-100" dirty="0">
                <a:latin typeface="Calibri" panose="020F0502020204030204" pitchFamily="34" charset="0"/>
                <a:ea typeface="Calibri" panose="020F0502020204030204" pitchFamily="34" charset="0"/>
                <a:cs typeface="Calibri" panose="020F0502020204030204" pitchFamily="34" charset="0"/>
              </a:rPr>
              <a:t>”: integrating faith into daily life; integrating the Bible with Chinese culture; and integrating religion with society, the nation, and the whole world. In other words, we cannot hide inside the church walls, deaf to what is happening around us. Instead, we must take up the responsibility of </a:t>
            </a:r>
            <a:r>
              <a:rPr lang="en-US" altLang="zh-TW" sz="3600" spc="-100" dirty="0">
                <a:solidFill>
                  <a:srgbClr val="FF0000"/>
                </a:solidFill>
                <a:latin typeface="Calibri" panose="020F0502020204030204" pitchFamily="34" charset="0"/>
                <a:ea typeface="Calibri" panose="020F0502020204030204" pitchFamily="34" charset="0"/>
                <a:cs typeface="Calibri" panose="020F0502020204030204" pitchFamily="34" charset="0"/>
              </a:rPr>
              <a:t>transforming</a:t>
            </a:r>
            <a:r>
              <a:rPr lang="en-US" altLang="zh-TW" sz="3600" spc="-100" dirty="0">
                <a:latin typeface="Calibri" panose="020F0502020204030204" pitchFamily="34" charset="0"/>
                <a:ea typeface="Calibri" panose="020F0502020204030204" pitchFamily="34" charset="0"/>
                <a:cs typeface="Calibri" panose="020F0502020204030204" pitchFamily="34" charset="0"/>
              </a:rPr>
              <a:t> customs and </a:t>
            </a:r>
            <a:r>
              <a:rPr lang="en-US" altLang="zh-TW" sz="3600" spc="-100" dirty="0" err="1">
                <a:latin typeface="Calibri" panose="020F0502020204030204" pitchFamily="34" charset="0"/>
                <a:ea typeface="Calibri" panose="020F0502020204030204" pitchFamily="34" charset="0"/>
                <a:cs typeface="Calibri" panose="020F0502020204030204" pitchFamily="34" charset="0"/>
              </a:rPr>
              <a:t>behaviour</a:t>
            </a:r>
            <a:r>
              <a:rPr lang="en-US" altLang="zh-TW" sz="3600" spc="-100" dirty="0">
                <a:latin typeface="Calibri" panose="020F0502020204030204" pitchFamily="34" charset="0"/>
                <a:ea typeface="Calibri" panose="020F0502020204030204" pitchFamily="34" charset="0"/>
                <a:cs typeface="Calibri" panose="020F0502020204030204" pitchFamily="34" charset="0"/>
              </a:rPr>
              <a:t>— bringing </a:t>
            </a:r>
            <a:r>
              <a:rPr lang="en-US" altLang="zh-TW" sz="3600" spc="-100" dirty="0">
                <a:solidFill>
                  <a:srgbClr val="FF0000"/>
                </a:solidFill>
                <a:latin typeface="Calibri" panose="020F0502020204030204" pitchFamily="34" charset="0"/>
                <a:ea typeface="Calibri" panose="020F0502020204030204" pitchFamily="34" charset="0"/>
                <a:cs typeface="Calibri" panose="020F0502020204030204" pitchFamily="34" charset="0"/>
              </a:rPr>
              <a:t>renewal to both hearts and society</a:t>
            </a:r>
            <a:r>
              <a:rPr lang="en-US" altLang="zh-TW" sz="3600" spc="-1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28197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260648"/>
            <a:ext cx="9144000" cy="6624736"/>
          </a:xfrm>
        </p:spPr>
        <p:txBody>
          <a:bodyPr/>
          <a:lstStyle/>
          <a:p>
            <a:pPr>
              <a:lnSpc>
                <a:spcPts val="6000"/>
              </a:lnSpc>
              <a:spcBef>
                <a:spcPts val="0"/>
              </a:spcBef>
              <a:spcAft>
                <a:spcPts val="1200"/>
              </a:spcAft>
            </a:pPr>
            <a:r>
              <a:rPr lang="zh-TW" altLang="en-US" sz="4800" dirty="0">
                <a:ea typeface="華康儷中黑(P)" panose="020B0500000000000000" pitchFamily="34" charset="-120"/>
              </a:rPr>
              <a:t>福音中那兩個兒子很特別</a:t>
            </a:r>
            <a:r>
              <a:rPr lang="en-US" altLang="zh-TW" sz="4800" dirty="0">
                <a:ea typeface="華康儷中黑(P)" panose="020B0500000000000000" pitchFamily="34" charset="-120"/>
              </a:rPr>
              <a:t>,</a:t>
            </a:r>
            <a:r>
              <a:rPr lang="zh-TW" altLang="en-US" sz="4800" dirty="0">
                <a:ea typeface="華康儷中黑(P)" panose="020B0500000000000000" pitchFamily="34" charset="-120"/>
              </a:rPr>
              <a:t>一個</a:t>
            </a:r>
            <a:br>
              <a:rPr lang="en-US" altLang="zh-TW" sz="4800" dirty="0">
                <a:ea typeface="華康儷中黑(P)" panose="020B0500000000000000" pitchFamily="34" charset="-120"/>
              </a:rPr>
            </a:br>
            <a:r>
              <a:rPr lang="zh-TW" altLang="en-US" sz="4800" dirty="0">
                <a:solidFill>
                  <a:srgbClr val="FF0000"/>
                </a:solidFill>
                <a:ea typeface="華康儷中黑(P)" panose="020B0500000000000000" pitchFamily="34" charset="-120"/>
              </a:rPr>
              <a:t>答應</a:t>
            </a:r>
            <a:r>
              <a:rPr lang="zh-TW" altLang="en-US" sz="4800" dirty="0">
                <a:ea typeface="華康儷中黑(P)" panose="020B0500000000000000" pitchFamily="34" charset="-120"/>
              </a:rPr>
              <a:t>父親</a:t>
            </a:r>
            <a:r>
              <a:rPr lang="en-US" altLang="zh-TW" sz="4800" dirty="0">
                <a:ea typeface="華康儷中黑(P)" panose="020B0500000000000000" pitchFamily="34" charset="-120"/>
              </a:rPr>
              <a:t>,</a:t>
            </a:r>
            <a:r>
              <a:rPr lang="zh-TW" altLang="en-US" sz="4800" dirty="0">
                <a:ea typeface="華康儷中黑(P)" panose="020B0500000000000000" pitchFamily="34" charset="-120"/>
              </a:rPr>
              <a:t>卻什麼都不作</a:t>
            </a:r>
            <a:r>
              <a:rPr lang="en-US" altLang="zh-TW" sz="4800" dirty="0">
                <a:ea typeface="華康儷中黑(P)" panose="020B0500000000000000" pitchFamily="34" charset="-120"/>
              </a:rPr>
              <a:t>;</a:t>
            </a:r>
            <a:r>
              <a:rPr lang="zh-TW" altLang="en-US" sz="4800" dirty="0">
                <a:ea typeface="華康儷中黑(P)" panose="020B0500000000000000" pitchFamily="34" charset="-120"/>
              </a:rPr>
              <a:t>一個好像</a:t>
            </a:r>
            <a:r>
              <a:rPr lang="zh-TW" altLang="en-US" sz="4800" dirty="0">
                <a:solidFill>
                  <a:srgbClr val="FF0000"/>
                </a:solidFill>
                <a:ea typeface="華康儷中黑(P)" panose="020B0500000000000000" pitchFamily="34" charset="-120"/>
              </a:rPr>
              <a:t>不理會</a:t>
            </a:r>
            <a:r>
              <a:rPr lang="zh-TW" altLang="en-US" sz="4800" dirty="0">
                <a:ea typeface="華康儷中黑(P)" panose="020B0500000000000000" pitchFamily="34" charset="-120"/>
              </a:rPr>
              <a:t>父親</a:t>
            </a:r>
            <a:r>
              <a:rPr lang="en-US" altLang="zh-TW" sz="4800" dirty="0">
                <a:ea typeface="華康儷中黑(P)" panose="020B0500000000000000" pitchFamily="34" charset="-120"/>
              </a:rPr>
              <a:t>,</a:t>
            </a:r>
            <a:r>
              <a:rPr lang="zh-TW" altLang="en-US" sz="4800" dirty="0">
                <a:ea typeface="華康儷中黑(P)" panose="020B0500000000000000" pitchFamily="34" charset="-120"/>
              </a:rPr>
              <a:t>卻按父親的意願去作</a:t>
            </a:r>
            <a:r>
              <a:rPr lang="en-US" altLang="zh-TW" sz="4800" dirty="0">
                <a:ea typeface="華康儷中黑(P)" panose="020B0500000000000000" pitchFamily="34" charset="-120"/>
              </a:rPr>
              <a:t>.</a:t>
            </a:r>
          </a:p>
          <a:p>
            <a:pPr>
              <a:lnSpc>
                <a:spcPts val="5000"/>
              </a:lnSpc>
              <a:spcBef>
                <a:spcPts val="0"/>
              </a:spcBef>
            </a:pPr>
            <a:r>
              <a:rPr lang="en-US" altLang="zh-TW" sz="4800" dirty="0">
                <a:ea typeface="華康儷中黑(P)" panose="020B0500000000000000" pitchFamily="34" charset="-120"/>
              </a:rPr>
              <a:t>The Gospel parable of the two sons is quite striking. One son said “Yes, father” but did nothing; the other seemed to ignore his father, yet in the end </a:t>
            </a:r>
            <a:r>
              <a:rPr lang="en-US" altLang="zh-TW" sz="4800" dirty="0">
                <a:solidFill>
                  <a:srgbClr val="FF0000"/>
                </a:solidFill>
                <a:ea typeface="華康儷中黑(P)" panose="020B0500000000000000" pitchFamily="34" charset="-120"/>
              </a:rPr>
              <a:t>he did what his father asked. </a:t>
            </a:r>
          </a:p>
        </p:txBody>
      </p:sp>
    </p:spTree>
    <p:extLst>
      <p:ext uri="{BB962C8B-B14F-4D97-AF65-F5344CB8AC3E}">
        <p14:creationId xmlns:p14="http://schemas.microsoft.com/office/powerpoint/2010/main" val="1744531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188640"/>
            <a:ext cx="9144000" cy="6624736"/>
          </a:xfrm>
        </p:spPr>
        <p:txBody>
          <a:bodyPr/>
          <a:lstStyle/>
          <a:p>
            <a:pPr>
              <a:lnSpc>
                <a:spcPts val="4400"/>
              </a:lnSpc>
              <a:spcBef>
                <a:spcPts val="0"/>
              </a:spcBef>
              <a:spcAft>
                <a:spcPts val="600"/>
              </a:spcAft>
            </a:pPr>
            <a:r>
              <a:rPr lang="zh-TW" altLang="en-US" sz="3800" dirty="0">
                <a:latin typeface="Calibri" panose="020F0502020204030204" pitchFamily="34" charset="0"/>
                <a:ea typeface="華康儷中黑(P)" panose="020B0500000000000000" pitchFamily="34" charset="-120"/>
                <a:cs typeface="Calibri" panose="020F0502020204030204" pitchFamily="34" charset="0"/>
              </a:rPr>
              <a:t>我立刻想到的是</a:t>
            </a:r>
            <a:r>
              <a:rPr lang="en-US" altLang="zh-TW" sz="3800" dirty="0">
                <a:latin typeface="Calibri" panose="020F0502020204030204" pitchFamily="34" charset="0"/>
                <a:ea typeface="Calibri" panose="020F0502020204030204" pitchFamily="34" charset="0"/>
                <a:cs typeface="Calibri" panose="020F0502020204030204" pitchFamily="34" charset="0"/>
              </a:rPr>
              <a:t>,</a:t>
            </a:r>
            <a:r>
              <a:rPr lang="zh-TW" altLang="en-US" sz="38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信神</a:t>
            </a:r>
            <a:r>
              <a:rPr lang="zh-TW" altLang="en-US" sz="3800" dirty="0">
                <a:latin typeface="Calibri" panose="020F0502020204030204" pitchFamily="34" charset="0"/>
                <a:ea typeface="華康儷中黑(P)" panose="020B0500000000000000" pitchFamily="34" charset="-120"/>
                <a:cs typeface="Calibri" panose="020F0502020204030204" pitchFamily="34" charset="0"/>
              </a:rPr>
              <a:t>與</a:t>
            </a:r>
            <a:r>
              <a:rPr lang="zh-TW" altLang="en-US" sz="38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不信神</a:t>
            </a:r>
            <a:r>
              <a:rPr lang="en-US" altLang="zh-TW" sz="3800" dirty="0">
                <a:latin typeface="Calibri" panose="020F0502020204030204" pitchFamily="34" charset="0"/>
                <a:ea typeface="Calibri" panose="020F0502020204030204" pitchFamily="34" charset="0"/>
                <a:cs typeface="Calibri" panose="020F0502020204030204" pitchFamily="34" charset="0"/>
              </a:rPr>
              <a:t>,</a:t>
            </a:r>
            <a:r>
              <a:rPr lang="zh-TW" altLang="en-US" sz="3800" dirty="0">
                <a:latin typeface="Calibri" panose="020F0502020204030204" pitchFamily="34" charset="0"/>
                <a:ea typeface="華康儷中黑(P)" panose="020B0500000000000000" pitchFamily="34" charset="-120"/>
                <a:cs typeface="Calibri" panose="020F0502020204030204" pitchFamily="34" charset="0"/>
              </a:rPr>
              <a:t>有</a:t>
            </a:r>
            <a:r>
              <a:rPr lang="zh-TW" altLang="en-US" sz="3800"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民主制度</a:t>
            </a:r>
            <a:r>
              <a:rPr lang="zh-TW" altLang="en-US" sz="3800" dirty="0">
                <a:latin typeface="Calibri" panose="020F0502020204030204" pitchFamily="34" charset="0"/>
                <a:ea typeface="華康儷中黑(P)" panose="020B0500000000000000" pitchFamily="34" charset="-120"/>
                <a:cs typeface="Calibri" panose="020F0502020204030204" pitchFamily="34" charset="0"/>
              </a:rPr>
              <a:t>和</a:t>
            </a:r>
            <a:r>
              <a:rPr lang="zh-TW" altLang="en-US" sz="3800"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沒有民主制度</a:t>
            </a:r>
            <a:r>
              <a:rPr lang="en-US" altLang="zh-TW" sz="3800" dirty="0">
                <a:latin typeface="Calibri" panose="020F0502020204030204" pitchFamily="34" charset="0"/>
                <a:ea typeface="Calibri" panose="020F0502020204030204" pitchFamily="34" charset="0"/>
                <a:cs typeface="Calibri" panose="020F0502020204030204" pitchFamily="34" charset="0"/>
              </a:rPr>
              <a:t>,</a:t>
            </a:r>
            <a:r>
              <a:rPr lang="zh-TW" altLang="en-US" sz="3800" dirty="0">
                <a:latin typeface="Calibri" panose="020F0502020204030204" pitchFamily="34" charset="0"/>
                <a:ea typeface="華康儷中黑(P)" panose="020B0500000000000000" pitchFamily="34" charset="-120"/>
                <a:cs typeface="Calibri" panose="020F0502020204030204" pitchFamily="34" charset="0"/>
              </a:rPr>
              <a:t>高調標榜人權自由和低調為人民</a:t>
            </a:r>
            <a:r>
              <a:rPr lang="zh-TW" altLang="en-US" sz="3800" dirty="0">
                <a:solidFill>
                  <a:srgbClr val="FF0000"/>
                </a:solidFill>
                <a:highlight>
                  <a:srgbClr val="FFFF00"/>
                </a:highlight>
                <a:latin typeface="Calibri" panose="020F0502020204030204" pitchFamily="34" charset="0"/>
                <a:ea typeface="華康儷中黑(P)" panose="020B0500000000000000" pitchFamily="34" charset="-120"/>
                <a:cs typeface="Calibri" panose="020F0502020204030204" pitchFamily="34" charset="0"/>
              </a:rPr>
              <a:t>作實事</a:t>
            </a:r>
            <a:r>
              <a:rPr lang="zh-TW" altLang="en-US" sz="3800" dirty="0">
                <a:latin typeface="Calibri" panose="020F0502020204030204" pitchFamily="34" charset="0"/>
                <a:ea typeface="華康儷中黑(P)" panose="020B0500000000000000" pitchFamily="34" charset="-120"/>
                <a:cs typeface="Calibri" panose="020F0502020204030204" pitchFamily="34" charset="0"/>
              </a:rPr>
              <a:t>的國家</a:t>
            </a:r>
            <a:r>
              <a:rPr lang="en-US" altLang="zh-TW" sz="3800" dirty="0">
                <a:latin typeface="Calibri" panose="020F0502020204030204" pitchFamily="34" charset="0"/>
                <a:ea typeface="Calibri" panose="020F0502020204030204" pitchFamily="34" charset="0"/>
                <a:cs typeface="Calibri" panose="020F0502020204030204" pitchFamily="34" charset="0"/>
              </a:rPr>
              <a:t>,</a:t>
            </a:r>
            <a:r>
              <a:rPr lang="zh-TW" altLang="en-US" sz="3800" dirty="0">
                <a:latin typeface="Calibri" panose="020F0502020204030204" pitchFamily="34" charset="0"/>
                <a:ea typeface="華康儷中黑(P)" panose="020B0500000000000000" pitchFamily="34" charset="-120"/>
                <a:cs typeface="Calibri" panose="020F0502020204030204" pitchFamily="34" charset="0"/>
              </a:rPr>
              <a:t>兩者之間有什麼分別</a:t>
            </a:r>
            <a:r>
              <a:rPr lang="en-US" altLang="zh-TW" sz="3800" dirty="0">
                <a:latin typeface="Calibri" panose="020F0502020204030204" pitchFamily="34" charset="0"/>
                <a:ea typeface="Calibri" panose="020F0502020204030204" pitchFamily="34" charset="0"/>
                <a:cs typeface="Calibri" panose="020F0502020204030204" pitchFamily="34" charset="0"/>
              </a:rPr>
              <a:t>. </a:t>
            </a:r>
          </a:p>
          <a:p>
            <a:pPr>
              <a:lnSpc>
                <a:spcPts val="4400"/>
              </a:lnSpc>
              <a:spcBef>
                <a:spcPts val="0"/>
              </a:spcBef>
            </a:pPr>
            <a:r>
              <a:rPr lang="en-US" altLang="zh-TW" sz="3800" dirty="0">
                <a:latin typeface="Calibri" panose="020F0502020204030204" pitchFamily="34" charset="0"/>
                <a:ea typeface="Calibri" panose="020F0502020204030204" pitchFamily="34" charset="0"/>
                <a:cs typeface="Calibri" panose="020F0502020204030204" pitchFamily="34" charset="0"/>
              </a:rPr>
              <a:t>This story makes me think of a deeper question: </a:t>
            </a:r>
            <a:r>
              <a:rPr lang="en-US" altLang="zh-TW" sz="3800" dirty="0">
                <a:solidFill>
                  <a:srgbClr val="FF0000"/>
                </a:solidFill>
                <a:latin typeface="Calibri" panose="020F0502020204030204" pitchFamily="34" charset="0"/>
                <a:ea typeface="Calibri" panose="020F0502020204030204" pitchFamily="34" charset="0"/>
                <a:cs typeface="Calibri" panose="020F0502020204030204" pitchFamily="34" charset="0"/>
              </a:rPr>
              <a:t>What is the real difference between those who believe in God and those who do not? </a:t>
            </a:r>
            <a:r>
              <a:rPr lang="en-US" altLang="zh-TW" sz="3800" dirty="0">
                <a:latin typeface="Calibri" panose="020F0502020204030204" pitchFamily="34" charset="0"/>
                <a:ea typeface="Calibri" panose="020F0502020204030204" pitchFamily="34" charset="0"/>
                <a:cs typeface="Calibri" panose="020F0502020204030204" pitchFamily="34" charset="0"/>
              </a:rPr>
              <a:t>Between countries that have democratic systems and those that do not? Between nations that loudly proclaim human rights and freedoms, and those that </a:t>
            </a:r>
            <a:br>
              <a:rPr lang="en-US" altLang="zh-TW" sz="3800" dirty="0">
                <a:latin typeface="Calibri" panose="020F0502020204030204" pitchFamily="34" charset="0"/>
                <a:ea typeface="Calibri" panose="020F0502020204030204" pitchFamily="34" charset="0"/>
                <a:cs typeface="Calibri" panose="020F0502020204030204" pitchFamily="34" charset="0"/>
              </a:rPr>
            </a:br>
            <a:r>
              <a:rPr lang="en-US" altLang="zh-TW" sz="3800" dirty="0">
                <a:solidFill>
                  <a:srgbClr val="FF0000"/>
                </a:solidFill>
                <a:latin typeface="Calibri" panose="020F0502020204030204" pitchFamily="34" charset="0"/>
                <a:ea typeface="Calibri" panose="020F0502020204030204" pitchFamily="34" charset="0"/>
                <a:cs typeface="Calibri" panose="020F0502020204030204" pitchFamily="34" charset="0"/>
              </a:rPr>
              <a:t>quietly get on with serving their people?</a:t>
            </a:r>
          </a:p>
        </p:txBody>
      </p:sp>
    </p:spTree>
    <p:extLst>
      <p:ext uri="{BB962C8B-B14F-4D97-AF65-F5344CB8AC3E}">
        <p14:creationId xmlns:p14="http://schemas.microsoft.com/office/powerpoint/2010/main" val="198424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0" y="194692"/>
            <a:ext cx="9108504" cy="6330652"/>
          </a:xfrm>
        </p:spPr>
        <p:txBody>
          <a:bodyPr/>
          <a:lstStyle/>
          <a:p>
            <a:pPr marL="0" indent="0" algn="just" eaLnBrk="1">
              <a:spcBef>
                <a:spcPts val="0"/>
              </a:spcBef>
              <a:spcAft>
                <a:spcPts val="600"/>
              </a:spcAft>
              <a:buNone/>
            </a:pPr>
            <a:r>
              <a:rPr lang="zh-TW" altLang="en-US" sz="3600" dirty="0">
                <a:solidFill>
                  <a:srgbClr val="FFFFFF"/>
                </a:solidFill>
                <a:latin typeface="華康中黑體" panose="020B0509000000000000" pitchFamily="49" charset="-120"/>
                <a:ea typeface="華康中黑體" panose="020B0509000000000000" pitchFamily="49" charset="-120"/>
                <a:cs typeface="華康中黑體" panose="020B0509000000000000" pitchFamily="49" charset="-120"/>
              </a:rPr>
              <a:t>恭讀厄則克耳先知書　</a:t>
            </a:r>
            <a:r>
              <a:rPr lang="en-US" altLang="zh-TW" sz="3600" dirty="0">
                <a:solidFill>
                  <a:srgbClr val="FFFFFF"/>
                </a:solidFill>
                <a:latin typeface="華康中黑體" panose="020B0509000000000000" pitchFamily="49" charset="-120"/>
                <a:ea typeface="華康中黑體" panose="020B0509000000000000" pitchFamily="49" charset="-120"/>
                <a:cs typeface="華康中黑體" panose="020B0509000000000000" pitchFamily="49" charset="-120"/>
              </a:rPr>
              <a:t>18:25-28</a:t>
            </a:r>
          </a:p>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上主這樣說：「你們說：</a:t>
            </a:r>
            <a:r>
              <a:rPr lang="en-US" altLang="zh-TW"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上主的做法不公平！</a:t>
            </a:r>
            <a:r>
              <a:rPr lang="en-US" altLang="zh-TW"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以色列家族，請聽我說：是我的做法不公平嗎？豈不是你們的做法不公平？</a:t>
            </a: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如果義人離棄正義而作惡，因而喪亡，是因為他所做的惡事而喪亡。</a:t>
            </a:r>
            <a:endParaRPr lang="en-US" altLang="zh-TW"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如果惡人遠離他所做的惡事，而遵行法律和正義，必能保全自己的生命</a:t>
            </a: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a:t>
            </a:r>
            <a:endParaRPr lang="en-US" altLang="zh-TW"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endParaRPr lang="zh-TW" altLang="zh-TW" sz="1800" b="1">
              <a:solidFill>
                <a:srgbClr val="FFFFFF"/>
              </a:solidFill>
            </a:endParaRPr>
          </a:p>
        </p:txBody>
      </p:sp>
      <p:sp>
        <p:nvSpPr>
          <p:cNvPr id="2" name="文字方塊 1">
            <a:extLst>
              <a:ext uri="{FF2B5EF4-FFF2-40B4-BE49-F238E27FC236}">
                <a16:creationId xmlns:a16="http://schemas.microsoft.com/office/drawing/2014/main" id="{B10524CF-6E04-4C4F-BE91-43D129B8AACF}"/>
              </a:ext>
            </a:extLst>
          </p:cNvPr>
          <p:cNvSpPr txBox="1"/>
          <p:nvPr/>
        </p:nvSpPr>
        <p:spPr>
          <a:xfrm>
            <a:off x="7668344" y="6341258"/>
            <a:ext cx="1043856" cy="400110"/>
          </a:xfrm>
          <a:prstGeom prst="rect">
            <a:avLst/>
          </a:prstGeom>
          <a:noFill/>
        </p:spPr>
        <p:txBody>
          <a:bodyPr wrap="square" rtlCol="0">
            <a:spAutoFit/>
          </a:bodyPr>
          <a:lstStyle/>
          <a:p>
            <a:r>
              <a:rPr lang="en-US" altLang="zh-HK" sz="2000" b="1" dirty="0">
                <a:solidFill>
                  <a:schemeClr val="bg1"/>
                </a:solidFill>
              </a:rPr>
              <a:t>1/2</a:t>
            </a:r>
            <a:endParaRPr lang="zh-HK" altLang="en-US" sz="2000" b="1" dirty="0">
              <a:solidFill>
                <a:schemeClr val="bg1"/>
              </a:solidFill>
            </a:endParaRPr>
          </a:p>
        </p:txBody>
      </p:sp>
    </p:spTree>
    <p:extLst>
      <p:ext uri="{BB962C8B-B14F-4D97-AF65-F5344CB8AC3E}">
        <p14:creationId xmlns:p14="http://schemas.microsoft.com/office/powerpoint/2010/main" val="4046293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188640"/>
            <a:ext cx="9144000" cy="6552728"/>
          </a:xfrm>
        </p:spPr>
        <p:txBody>
          <a:bodyPr/>
          <a:lstStyle/>
          <a:p>
            <a:pPr>
              <a:lnSpc>
                <a:spcPts val="4200"/>
              </a:lnSpc>
              <a:spcBef>
                <a:spcPts val="0"/>
              </a:spcBef>
              <a:spcAft>
                <a:spcPts val="600"/>
              </a:spcAft>
            </a:pPr>
            <a:r>
              <a:rPr lang="zh-TW" altLang="en-US" sz="4000" dirty="0">
                <a:ea typeface="華康儷中黑(P)" panose="020B0500000000000000" pitchFamily="34" charset="-120"/>
              </a:rPr>
              <a:t>中國主張人類是一個「命運共同體」</a:t>
            </a:r>
            <a:r>
              <a:rPr lang="en-US" altLang="zh-TW" sz="4000" dirty="0">
                <a:ea typeface="華康儷中黑(P)" panose="020B0500000000000000" pitchFamily="34" charset="-120"/>
              </a:rPr>
              <a:t>,</a:t>
            </a:r>
            <a:br>
              <a:rPr lang="en-US" altLang="zh-TW" sz="4000" dirty="0">
                <a:ea typeface="華康儷中黑(P)" panose="020B0500000000000000" pitchFamily="34" charset="-120"/>
              </a:rPr>
            </a:br>
            <a:r>
              <a:rPr lang="zh-TW" altLang="en-US" sz="4000" dirty="0">
                <a:ea typeface="華康儷中黑(P)" panose="020B0500000000000000" pitchFamily="34" charset="-120"/>
              </a:rPr>
              <a:t>一榮俱榮</a:t>
            </a:r>
            <a:r>
              <a:rPr lang="en-US" altLang="zh-TW" sz="4000" dirty="0">
                <a:ea typeface="華康儷中黑(P)" panose="020B0500000000000000" pitchFamily="34" charset="-120"/>
              </a:rPr>
              <a:t>,</a:t>
            </a:r>
            <a:r>
              <a:rPr lang="zh-TW" altLang="en-US" sz="4000" dirty="0">
                <a:ea typeface="華康儷中黑(P)" panose="020B0500000000000000" pitchFamily="34" charset="-120"/>
              </a:rPr>
              <a:t>一損俱損</a:t>
            </a:r>
            <a:r>
              <a:rPr lang="en-US" altLang="zh-TW" sz="4000" dirty="0">
                <a:ea typeface="華康儷中黑(P)" panose="020B0500000000000000" pitchFamily="34" charset="-120"/>
              </a:rPr>
              <a:t>;</a:t>
            </a:r>
            <a:r>
              <a:rPr lang="zh-TW" altLang="en-US" sz="4000" dirty="0">
                <a:ea typeface="華康儷中黑(P)" panose="020B0500000000000000" pitchFamily="34" charset="-120"/>
              </a:rPr>
              <a:t>這真像耶穌講的</a:t>
            </a:r>
            <a:br>
              <a:rPr lang="en-US" altLang="zh-TW" sz="4000" dirty="0">
                <a:ea typeface="華康儷中黑(P)" panose="020B0500000000000000" pitchFamily="34" charset="-120"/>
              </a:rPr>
            </a:br>
            <a:r>
              <a:rPr lang="zh-TW" altLang="en-US" sz="4000" dirty="0">
                <a:solidFill>
                  <a:srgbClr val="FF0000"/>
                </a:solidFill>
                <a:ea typeface="華康儷中黑(P)" panose="020B0500000000000000" pitchFamily="34" charset="-120"/>
              </a:rPr>
              <a:t>葡萄樹</a:t>
            </a:r>
            <a:r>
              <a:rPr lang="zh-TW" altLang="en-US" sz="4000" dirty="0">
                <a:ea typeface="華康儷中黑(P)" panose="020B0500000000000000" pitchFamily="34" charset="-120"/>
              </a:rPr>
              <a:t>比喻</a:t>
            </a:r>
            <a:r>
              <a:rPr lang="en-US" altLang="zh-TW" sz="4000" dirty="0">
                <a:ea typeface="華康儷中黑(P)" panose="020B0500000000000000" pitchFamily="34" charset="-120"/>
              </a:rPr>
              <a:t>,</a:t>
            </a:r>
            <a:r>
              <a:rPr lang="zh-TW" altLang="en-US" sz="4000" dirty="0">
                <a:ea typeface="華康儷中黑(P)" panose="020B0500000000000000" pitchFamily="34" charset="-120"/>
              </a:rPr>
              <a:t>或保祿的主張</a:t>
            </a:r>
            <a:r>
              <a:rPr lang="en-US" altLang="zh-TW" sz="4000" dirty="0">
                <a:ea typeface="華康儷中黑(P)" panose="020B0500000000000000" pitchFamily="34" charset="-120"/>
              </a:rPr>
              <a:t>:</a:t>
            </a:r>
            <a:br>
              <a:rPr lang="en-US" altLang="zh-TW" sz="4000" dirty="0">
                <a:ea typeface="華康儷中黑(P)" panose="020B0500000000000000" pitchFamily="34" charset="-120"/>
              </a:rPr>
            </a:br>
            <a:r>
              <a:rPr lang="zh-TW" altLang="en-US" sz="4000" dirty="0">
                <a:ea typeface="華康儷中黑(P)" panose="020B0500000000000000" pitchFamily="34" charset="-120"/>
              </a:rPr>
              <a:t>我們都是</a:t>
            </a:r>
            <a:r>
              <a:rPr lang="zh-TW" altLang="en-US" sz="4000" dirty="0">
                <a:solidFill>
                  <a:srgbClr val="FF0000"/>
                </a:solidFill>
                <a:ea typeface="華康儷中黑(P)" panose="020B0500000000000000" pitchFamily="34" charset="-120"/>
              </a:rPr>
              <a:t>一個身體</a:t>
            </a:r>
            <a:r>
              <a:rPr lang="zh-TW" altLang="en-US" sz="4000" dirty="0">
                <a:ea typeface="華康儷中黑(P)" panose="020B0500000000000000" pitchFamily="34" charset="-120"/>
              </a:rPr>
              <a:t>中的不同肢體</a:t>
            </a:r>
            <a:r>
              <a:rPr lang="en-US" altLang="zh-TW" sz="4000" dirty="0">
                <a:ea typeface="華康儷中黑(P)" panose="020B0500000000000000" pitchFamily="34" charset="-120"/>
              </a:rPr>
              <a:t>. </a:t>
            </a:r>
          </a:p>
          <a:p>
            <a:pPr>
              <a:lnSpc>
                <a:spcPts val="4000"/>
              </a:lnSpc>
              <a:spcBef>
                <a:spcPts val="0"/>
              </a:spcBef>
              <a:spcAft>
                <a:spcPts val="600"/>
              </a:spcAft>
            </a:pPr>
            <a:r>
              <a:rPr lang="en-US" altLang="zh-TW" sz="4400" dirty="0">
                <a:latin typeface="Calibri" panose="020F0502020204030204" pitchFamily="34" charset="0"/>
                <a:ea typeface="Calibri" panose="020F0502020204030204" pitchFamily="34" charset="0"/>
                <a:cs typeface="Calibri" panose="020F0502020204030204" pitchFamily="34" charset="0"/>
              </a:rPr>
              <a:t>China advocates that humanity is </a:t>
            </a:r>
            <a:br>
              <a:rPr lang="en-US" altLang="zh-TW" sz="4400" dirty="0">
                <a:latin typeface="Calibri" panose="020F0502020204030204" pitchFamily="34" charset="0"/>
                <a:ea typeface="Calibri" panose="020F0502020204030204" pitchFamily="34" charset="0"/>
                <a:cs typeface="Calibri" panose="020F0502020204030204" pitchFamily="34" charset="0"/>
              </a:rPr>
            </a:br>
            <a:r>
              <a:rPr lang="en-US" altLang="zh-TW" sz="4400" spc="-100" dirty="0">
                <a:latin typeface="Calibri" panose="020F0502020204030204" pitchFamily="34" charset="0"/>
                <a:ea typeface="Calibri" panose="020F0502020204030204" pitchFamily="34" charset="0"/>
                <a:cs typeface="Calibri" panose="020F0502020204030204" pitchFamily="34" charset="0"/>
              </a:rPr>
              <a:t>“</a:t>
            </a:r>
            <a:r>
              <a:rPr lang="en-US" altLang="zh-TW" sz="4400" spc="-100" dirty="0">
                <a:solidFill>
                  <a:srgbClr val="FF0000"/>
                </a:solidFill>
                <a:latin typeface="Calibri" panose="020F0502020204030204" pitchFamily="34" charset="0"/>
                <a:ea typeface="Calibri" panose="020F0502020204030204" pitchFamily="34" charset="0"/>
                <a:cs typeface="Calibri" panose="020F0502020204030204" pitchFamily="34" charset="0"/>
              </a:rPr>
              <a:t>a community with a shared future</a:t>
            </a:r>
            <a:r>
              <a:rPr lang="en-US" altLang="zh-TW" sz="4400" spc="-100" dirty="0">
                <a:latin typeface="Calibri" panose="020F0502020204030204" pitchFamily="34" charset="0"/>
                <a:ea typeface="Calibri" panose="020F0502020204030204" pitchFamily="34" charset="0"/>
                <a:cs typeface="Calibri" panose="020F0502020204030204" pitchFamily="34" charset="0"/>
              </a:rPr>
              <a:t>”</a:t>
            </a:r>
            <a:r>
              <a:rPr lang="en-US" altLang="zh-TW" sz="4400" dirty="0">
                <a:latin typeface="Calibri" panose="020F0502020204030204" pitchFamily="34" charset="0"/>
                <a:ea typeface="Calibri" panose="020F0502020204030204" pitchFamily="34" charset="0"/>
                <a:cs typeface="Calibri" panose="020F0502020204030204" pitchFamily="34" charset="0"/>
              </a:rPr>
              <a:t>—where one’s prosperity benefits all, and one’s loss affects all. This sounds very much like Jesus’ parable of </a:t>
            </a:r>
            <a:r>
              <a:rPr lang="en-US" altLang="zh-TW" sz="4400" dirty="0">
                <a:solidFill>
                  <a:srgbClr val="FF0000"/>
                </a:solidFill>
                <a:latin typeface="Calibri" panose="020F0502020204030204" pitchFamily="34" charset="0"/>
                <a:ea typeface="Calibri" panose="020F0502020204030204" pitchFamily="34" charset="0"/>
                <a:cs typeface="Calibri" panose="020F0502020204030204" pitchFamily="34" charset="0"/>
              </a:rPr>
              <a:t>the vine and the branches</a:t>
            </a:r>
            <a:r>
              <a:rPr lang="en-US" altLang="zh-TW" sz="4400" dirty="0">
                <a:latin typeface="Calibri" panose="020F0502020204030204" pitchFamily="34" charset="0"/>
                <a:ea typeface="Calibri" panose="020F0502020204030204" pitchFamily="34" charset="0"/>
                <a:cs typeface="Calibri" panose="020F0502020204030204" pitchFamily="34" charset="0"/>
              </a:rPr>
              <a:t>, or Saint Paul’s teaching that we are all </a:t>
            </a:r>
            <a:br>
              <a:rPr lang="en-US" altLang="zh-TW" sz="4400" dirty="0">
                <a:latin typeface="Calibri" panose="020F0502020204030204" pitchFamily="34" charset="0"/>
                <a:ea typeface="Calibri" panose="020F0502020204030204" pitchFamily="34" charset="0"/>
                <a:cs typeface="Calibri" panose="020F0502020204030204" pitchFamily="34" charset="0"/>
              </a:rPr>
            </a:br>
            <a:r>
              <a:rPr lang="en-US" altLang="zh-TW" sz="4400" b="1" dirty="0">
                <a:solidFill>
                  <a:srgbClr val="0000FF"/>
                </a:solidFill>
                <a:latin typeface="Calibri" panose="020F0502020204030204" pitchFamily="34" charset="0"/>
                <a:ea typeface="Calibri" panose="020F0502020204030204" pitchFamily="34" charset="0"/>
                <a:cs typeface="Calibri" panose="020F0502020204030204" pitchFamily="34" charset="0"/>
              </a:rPr>
              <a:t>different members of one Body</a:t>
            </a:r>
            <a:r>
              <a:rPr lang="en-US" altLang="zh-TW" sz="44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835894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188640"/>
            <a:ext cx="9144000" cy="6552728"/>
          </a:xfrm>
        </p:spPr>
        <p:txBody>
          <a:bodyPr/>
          <a:lstStyle/>
          <a:p>
            <a:pPr>
              <a:lnSpc>
                <a:spcPts val="4500"/>
              </a:lnSpc>
              <a:spcBef>
                <a:spcPts val="0"/>
              </a:spcBef>
              <a:spcAft>
                <a:spcPts val="600"/>
              </a:spcAft>
            </a:pPr>
            <a:r>
              <a:rPr lang="zh-TW" altLang="en-US" sz="4000" dirty="0">
                <a:latin typeface="Calibri" panose="020F0502020204030204" pitchFamily="34" charset="0"/>
                <a:ea typeface="華康儷中黑(P)" panose="020B0500000000000000" pitchFamily="34" charset="-120"/>
                <a:cs typeface="Calibri" panose="020F0502020204030204" pitchFamily="34" charset="0"/>
              </a:rPr>
              <a:t>中國從</a:t>
            </a:r>
            <a:r>
              <a:rPr lang="zh-TW" altLang="en-US" sz="40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八國聯軍</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latin typeface="Calibri" panose="020F0502020204030204" pitchFamily="34" charset="0"/>
                <a:ea typeface="華康儷中黑(P)" panose="020B0500000000000000" pitchFamily="34" charset="-120"/>
                <a:cs typeface="Calibri" panose="020F0502020204030204" pitchFamily="34" charset="0"/>
              </a:rPr>
              <a:t>次殖民地</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八年抗戰</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latin typeface="Calibri" panose="020F0502020204030204" pitchFamily="34" charset="0"/>
                <a:ea typeface="華康儷中黑(P)" panose="020B0500000000000000" pitchFamily="34" charset="-120"/>
                <a:cs typeface="Calibri" panose="020F0502020204030204" pitchFamily="34" charset="0"/>
              </a:rPr>
              <a:t>十年文革等被摧殘到一窮二白境況中</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latin typeface="Calibri" panose="020F0502020204030204" pitchFamily="34" charset="0"/>
                <a:ea typeface="華康儷中黑(P)" panose="020B0500000000000000" pitchFamily="34" charset="-120"/>
                <a:cs typeface="Calibri" panose="020F0502020204030204" pitchFamily="34" charset="0"/>
              </a:rPr>
              <a:t>忽然在</a:t>
            </a:r>
            <a:r>
              <a:rPr lang="zh-TW" altLang="en-US" sz="4000"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扶貧</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教育</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環保</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科技創新</a:t>
            </a:r>
            <a:r>
              <a:rPr lang="zh-TW" altLang="en-US" sz="4000" dirty="0">
                <a:latin typeface="Calibri" panose="020F0502020204030204" pitchFamily="34" charset="0"/>
                <a:ea typeface="華康儷中黑(P)" panose="020B0500000000000000" pitchFamily="34" charset="-120"/>
                <a:cs typeface="Calibri" panose="020F0502020204030204" pitchFamily="34" charset="0"/>
              </a:rPr>
              <a:t>上</a:t>
            </a:r>
            <a:r>
              <a:rPr lang="en-US" altLang="zh-TW" sz="4000" dirty="0">
                <a:latin typeface="Calibri" panose="020F0502020204030204" pitchFamily="34" charset="0"/>
                <a:ea typeface="Calibri" panose="020F0502020204030204" pitchFamily="34" charset="0"/>
                <a:cs typeface="Calibri" panose="020F0502020204030204" pitchFamily="34" charset="0"/>
              </a:rPr>
              <a:t>,</a:t>
            </a:r>
            <a:r>
              <a:rPr lang="zh-TW" altLang="en-US" sz="4000" dirty="0">
                <a:latin typeface="Calibri" panose="020F0502020204030204" pitchFamily="34" charset="0"/>
                <a:ea typeface="華康儷中黑(P)" panose="020B0500000000000000" pitchFamily="34" charset="-120"/>
                <a:cs typeface="Calibri" panose="020F0502020204030204" pitchFamily="34" charset="0"/>
              </a:rPr>
              <a:t>大放異彩</a:t>
            </a:r>
            <a:r>
              <a:rPr lang="en-US" altLang="zh-TW" sz="4000" dirty="0">
                <a:latin typeface="Calibri" panose="020F0502020204030204" pitchFamily="34" charset="0"/>
                <a:ea typeface="Calibri" panose="020F0502020204030204" pitchFamily="34" charset="0"/>
                <a:cs typeface="Calibri" panose="020F0502020204030204" pitchFamily="34" charset="0"/>
              </a:rPr>
              <a:t>.</a:t>
            </a:r>
          </a:p>
          <a:p>
            <a:pPr>
              <a:lnSpc>
                <a:spcPts val="4000"/>
              </a:lnSpc>
              <a:spcBef>
                <a:spcPts val="0"/>
              </a:spcBef>
            </a:pPr>
            <a:r>
              <a:rPr lang="en-US" altLang="zh-TW" sz="4000" spc="-100" dirty="0">
                <a:latin typeface="Calibri" panose="020F0502020204030204" pitchFamily="34" charset="0"/>
                <a:ea typeface="Calibri" panose="020F0502020204030204" pitchFamily="34" charset="0"/>
                <a:cs typeface="Calibri" panose="020F0502020204030204" pitchFamily="34" charset="0"/>
              </a:rPr>
              <a:t>China, after suffering the devastation of the </a:t>
            </a:r>
            <a:r>
              <a:rPr lang="en-US" altLang="zh-TW" sz="4000" spc="-100" dirty="0">
                <a:solidFill>
                  <a:srgbClr val="FF0000"/>
                </a:solidFill>
                <a:latin typeface="Calibri" panose="020F0502020204030204" pitchFamily="34" charset="0"/>
                <a:ea typeface="Calibri" panose="020F0502020204030204" pitchFamily="34" charset="0"/>
                <a:cs typeface="Calibri" panose="020F0502020204030204" pitchFamily="34" charset="0"/>
              </a:rPr>
              <a:t>Eight Nation Alliance</a:t>
            </a:r>
            <a:r>
              <a:rPr lang="en-US" altLang="zh-TW" sz="4000" spc="-100" dirty="0">
                <a:latin typeface="Calibri" panose="020F0502020204030204" pitchFamily="34" charset="0"/>
                <a:ea typeface="Calibri" panose="020F0502020204030204" pitchFamily="34" charset="0"/>
                <a:cs typeface="Calibri" panose="020F0502020204030204" pitchFamily="34" charset="0"/>
              </a:rPr>
              <a:t>, the humiliation of semi colonial rule, the eight long years of the War of Resistance, and the ten years of cultural revolution, rose from </a:t>
            </a:r>
            <a:r>
              <a:rPr lang="en-US" altLang="zh-TW" sz="4000" b="1" spc="-100" dirty="0">
                <a:solidFill>
                  <a:srgbClr val="0000FF"/>
                </a:solidFill>
                <a:latin typeface="Calibri" panose="020F0502020204030204" pitchFamily="34" charset="0"/>
                <a:ea typeface="Calibri" panose="020F0502020204030204" pitchFamily="34" charset="0"/>
                <a:cs typeface="Calibri" panose="020F0502020204030204" pitchFamily="34" charset="0"/>
              </a:rPr>
              <a:t>utter poverty </a:t>
            </a:r>
            <a:r>
              <a:rPr lang="en-US" altLang="zh-TW" sz="4000" spc="-100" dirty="0">
                <a:latin typeface="Calibri" panose="020F0502020204030204" pitchFamily="34" charset="0"/>
                <a:ea typeface="Calibri" panose="020F0502020204030204" pitchFamily="34" charset="0"/>
                <a:cs typeface="Calibri" panose="020F0502020204030204" pitchFamily="34" charset="0"/>
              </a:rPr>
              <a:t>and backwardness to achieve remarkable progress in </a:t>
            </a:r>
            <a:r>
              <a:rPr lang="en-US" altLang="zh-TW" sz="4000" b="1" spc="-100" dirty="0">
                <a:solidFill>
                  <a:srgbClr val="0000FF"/>
                </a:solidFill>
                <a:latin typeface="Calibri" panose="020F0502020204030204" pitchFamily="34" charset="0"/>
                <a:ea typeface="Calibri" panose="020F0502020204030204" pitchFamily="34" charset="0"/>
                <a:cs typeface="Calibri" panose="020F0502020204030204" pitchFamily="34" charset="0"/>
              </a:rPr>
              <a:t>poverty </a:t>
            </a:r>
            <a:r>
              <a:rPr lang="en-US" altLang="zh-TW" sz="4000" spc="-100" dirty="0">
                <a:solidFill>
                  <a:srgbClr val="0000FF"/>
                </a:solidFill>
                <a:latin typeface="Calibri" panose="020F0502020204030204" pitchFamily="34" charset="0"/>
                <a:ea typeface="Calibri" panose="020F0502020204030204" pitchFamily="34" charset="0"/>
                <a:cs typeface="Calibri" panose="020F0502020204030204" pitchFamily="34" charset="0"/>
              </a:rPr>
              <a:t>alleviation</a:t>
            </a:r>
            <a:r>
              <a:rPr lang="en-US" altLang="zh-TW" sz="4000" spc="-100" dirty="0">
                <a:latin typeface="Calibri" panose="020F0502020204030204" pitchFamily="34" charset="0"/>
                <a:ea typeface="Calibri" panose="020F0502020204030204" pitchFamily="34" charset="0"/>
                <a:cs typeface="Calibri" panose="020F0502020204030204" pitchFamily="34" charset="0"/>
              </a:rPr>
              <a:t>, </a:t>
            </a:r>
            <a:r>
              <a:rPr lang="en-US" altLang="zh-TW" sz="4000" b="1" spc="-100" dirty="0">
                <a:solidFill>
                  <a:srgbClr val="0000FF"/>
                </a:solidFill>
                <a:latin typeface="Calibri" panose="020F0502020204030204" pitchFamily="34" charset="0"/>
                <a:ea typeface="Calibri" panose="020F0502020204030204" pitchFamily="34" charset="0"/>
                <a:cs typeface="Calibri" panose="020F0502020204030204" pitchFamily="34" charset="0"/>
              </a:rPr>
              <a:t>education</a:t>
            </a:r>
            <a:r>
              <a:rPr lang="en-US" altLang="zh-TW" sz="4000" spc="-100" dirty="0">
                <a:latin typeface="Calibri" panose="020F0502020204030204" pitchFamily="34" charset="0"/>
                <a:ea typeface="Calibri" panose="020F0502020204030204" pitchFamily="34" charset="0"/>
                <a:cs typeface="Calibri" panose="020F0502020204030204" pitchFamily="34" charset="0"/>
              </a:rPr>
              <a:t>, </a:t>
            </a:r>
            <a:r>
              <a:rPr lang="en-US" altLang="zh-TW" sz="4000" b="1" spc="-100" dirty="0">
                <a:solidFill>
                  <a:srgbClr val="0000FF"/>
                </a:solidFill>
                <a:latin typeface="Calibri" panose="020F0502020204030204" pitchFamily="34" charset="0"/>
                <a:ea typeface="Calibri" panose="020F0502020204030204" pitchFamily="34" charset="0"/>
                <a:cs typeface="Calibri" panose="020F0502020204030204" pitchFamily="34" charset="0"/>
              </a:rPr>
              <a:t>environmental </a:t>
            </a:r>
            <a:r>
              <a:rPr lang="en-US" altLang="zh-TW" sz="4000" spc="-100" dirty="0">
                <a:solidFill>
                  <a:srgbClr val="0000FF"/>
                </a:solidFill>
                <a:latin typeface="Calibri" panose="020F0502020204030204" pitchFamily="34" charset="0"/>
                <a:ea typeface="Calibri" panose="020F0502020204030204" pitchFamily="34" charset="0"/>
                <a:cs typeface="Calibri" panose="020F0502020204030204" pitchFamily="34" charset="0"/>
              </a:rPr>
              <a:t>protection</a:t>
            </a:r>
            <a:r>
              <a:rPr lang="en-US" altLang="zh-TW" sz="4000" spc="-100" dirty="0">
                <a:latin typeface="Calibri" panose="020F0502020204030204" pitchFamily="34" charset="0"/>
                <a:ea typeface="Calibri" panose="020F0502020204030204" pitchFamily="34" charset="0"/>
                <a:cs typeface="Calibri" panose="020F0502020204030204" pitchFamily="34" charset="0"/>
              </a:rPr>
              <a:t>, </a:t>
            </a:r>
            <a:br>
              <a:rPr lang="en-US" altLang="zh-TW" sz="4000" spc="-100" dirty="0">
                <a:latin typeface="Calibri" panose="020F0502020204030204" pitchFamily="34" charset="0"/>
                <a:ea typeface="Calibri" panose="020F0502020204030204" pitchFamily="34" charset="0"/>
                <a:cs typeface="Calibri" panose="020F0502020204030204" pitchFamily="34" charset="0"/>
              </a:rPr>
            </a:br>
            <a:r>
              <a:rPr lang="en-US" altLang="zh-TW" sz="4000" spc="-100" dirty="0">
                <a:latin typeface="Calibri" panose="020F0502020204030204" pitchFamily="34" charset="0"/>
                <a:ea typeface="Calibri" panose="020F0502020204030204" pitchFamily="34" charset="0"/>
                <a:cs typeface="Calibri" panose="020F0502020204030204" pitchFamily="34" charset="0"/>
              </a:rPr>
              <a:t>and technological innovation.</a:t>
            </a:r>
            <a:endParaRPr lang="zh-TW" altLang="en-US" sz="4000" spc="-100" dirty="0">
              <a:latin typeface="Calibri" panose="020F0502020204030204" pitchFamily="34" charset="0"/>
              <a:ea typeface="華康儷中黑(P)" panose="020B0500000000000000" pitchFamily="34" charset="-120"/>
              <a:cs typeface="Calibri" panose="020F0502020204030204" pitchFamily="34" charset="0"/>
            </a:endParaRPr>
          </a:p>
        </p:txBody>
      </p:sp>
    </p:spTree>
    <p:extLst>
      <p:ext uri="{BB962C8B-B14F-4D97-AF65-F5344CB8AC3E}">
        <p14:creationId xmlns:p14="http://schemas.microsoft.com/office/powerpoint/2010/main" val="3725007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116632"/>
            <a:ext cx="9144000" cy="6741368"/>
          </a:xfrm>
        </p:spPr>
        <p:txBody>
          <a:bodyPr/>
          <a:lstStyle/>
          <a:p>
            <a:pPr>
              <a:lnSpc>
                <a:spcPts val="4000"/>
              </a:lnSpc>
              <a:spcBef>
                <a:spcPts val="0"/>
              </a:spcBef>
              <a:spcAft>
                <a:spcPts val="600"/>
              </a:spcAft>
            </a:pPr>
            <a:r>
              <a:rPr lang="zh-TW" altLang="en-US" sz="3600" dirty="0">
                <a:latin typeface="Calibri" panose="020F0502020204030204" pitchFamily="34" charset="0"/>
                <a:ea typeface="華康儷中黑" panose="020B0509000000000000" pitchFamily="49" charset="-120"/>
                <a:cs typeface="Calibri" panose="020F0502020204030204" pitchFamily="34" charset="0"/>
              </a:rPr>
              <a:t>我忽然覺得</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latin typeface="Calibri" panose="020F0502020204030204" pitchFamily="34" charset="0"/>
                <a:ea typeface="華康儷中黑" panose="020B0509000000000000" pitchFamily="49" charset="-120"/>
                <a:cs typeface="Calibri" panose="020F0502020204030204" pitchFamily="34" charset="0"/>
              </a:rPr>
              <a:t>在世人和天主的關係中</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solidFill>
                  <a:srgbClr val="0000FF"/>
                </a:solidFill>
                <a:latin typeface="Calibri" panose="020F0502020204030204" pitchFamily="34" charset="0"/>
                <a:ea typeface="華康儷中黑" panose="020B0509000000000000" pitchFamily="49" charset="-120"/>
                <a:cs typeface="Calibri" panose="020F0502020204030204" pitchFamily="34" charset="0"/>
              </a:rPr>
              <a:t>信神的是第一個兒子</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solidFill>
                  <a:srgbClr val="FF0000"/>
                </a:solidFill>
                <a:latin typeface="Calibri" panose="020F0502020204030204" pitchFamily="34" charset="0"/>
                <a:ea typeface="華康儷中黑" panose="020B0509000000000000" pitchFamily="49" charset="-120"/>
                <a:cs typeface="Calibri" panose="020F0502020204030204" pitchFamily="34" charset="0"/>
              </a:rPr>
              <a:t>中國卻是第二個兒子</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latin typeface="Calibri" panose="020F0502020204030204" pitchFamily="34" charset="0"/>
                <a:ea typeface="華康儷中黑" panose="020B0509000000000000" pitchFamily="49" charset="-120"/>
                <a:cs typeface="Calibri" panose="020F0502020204030204" pitchFamily="34" charset="0"/>
              </a:rPr>
              <a:t>我希望不久的將來</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latin typeface="Calibri" panose="020F0502020204030204" pitchFamily="34" charset="0"/>
                <a:ea typeface="華康儷中黑" panose="020B0509000000000000" pitchFamily="49" charset="-120"/>
                <a:cs typeface="Calibri" panose="020F0502020204030204" pitchFamily="34" charset="0"/>
              </a:rPr>
              <a:t>中國會變為天父那兩個兒子的</a:t>
            </a:r>
            <a:r>
              <a:rPr lang="zh-TW" altLang="en-US" sz="3600" dirty="0">
                <a:solidFill>
                  <a:srgbClr val="FF0000"/>
                </a:solidFill>
                <a:highlight>
                  <a:srgbClr val="FFFF00"/>
                </a:highlight>
                <a:latin typeface="Calibri" panose="020F0502020204030204" pitchFamily="34" charset="0"/>
                <a:ea typeface="華康儷中黑" panose="020B0509000000000000" pitchFamily="49" charset="-120"/>
                <a:cs typeface="Calibri" panose="020F0502020204030204" pitchFamily="34" charset="0"/>
              </a:rPr>
              <a:t>複合體</a:t>
            </a:r>
            <a:r>
              <a:rPr lang="en-US" altLang="zh-TW" sz="3600" dirty="0">
                <a:latin typeface="Calibri" panose="020F0502020204030204" pitchFamily="34" charset="0"/>
                <a:ea typeface="Calibri" panose="020F0502020204030204" pitchFamily="34" charset="0"/>
                <a:cs typeface="Calibri" panose="020F0502020204030204" pitchFamily="34" charset="0"/>
              </a:rPr>
              <a:t>.</a:t>
            </a:r>
          </a:p>
          <a:p>
            <a:pPr>
              <a:lnSpc>
                <a:spcPts val="3800"/>
              </a:lnSpc>
              <a:spcBef>
                <a:spcPts val="0"/>
              </a:spcBef>
            </a:pPr>
            <a:r>
              <a:rPr lang="en-US" altLang="zh-TW" sz="4000" spc="-100" dirty="0">
                <a:latin typeface="Calibri" panose="020F0502020204030204" pitchFamily="34" charset="0"/>
                <a:ea typeface="Calibri" panose="020F0502020204030204" pitchFamily="34" charset="0"/>
                <a:cs typeface="Calibri" panose="020F0502020204030204" pitchFamily="34" charset="0"/>
              </a:rPr>
              <a:t>At that moment, I had a sudden insight: in the relationship between humanity and God, those who </a:t>
            </a:r>
            <a:r>
              <a:rPr lang="en-US" altLang="zh-TW" sz="4000" spc="-100" dirty="0">
                <a:solidFill>
                  <a:srgbClr val="FF0000"/>
                </a:solidFill>
                <a:latin typeface="Calibri" panose="020F0502020204030204" pitchFamily="34" charset="0"/>
                <a:ea typeface="Calibri" panose="020F0502020204030204" pitchFamily="34" charset="0"/>
                <a:cs typeface="Calibri" panose="020F0502020204030204" pitchFamily="34" charset="0"/>
              </a:rPr>
              <a:t>believe in God </a:t>
            </a:r>
            <a:r>
              <a:rPr lang="en-US" altLang="zh-TW" sz="4000" spc="-100" dirty="0">
                <a:latin typeface="Calibri" panose="020F0502020204030204" pitchFamily="34" charset="0"/>
                <a:ea typeface="Calibri" panose="020F0502020204030204" pitchFamily="34" charset="0"/>
                <a:cs typeface="Calibri" panose="020F0502020204030204" pitchFamily="34" charset="0"/>
              </a:rPr>
              <a:t>resemble the first son (who promises but does not act), while </a:t>
            </a:r>
            <a:r>
              <a:rPr lang="en-US" altLang="zh-TW" sz="4000" spc="-100" dirty="0">
                <a:solidFill>
                  <a:srgbClr val="FF0000"/>
                </a:solidFill>
                <a:latin typeface="Calibri" panose="020F0502020204030204" pitchFamily="34" charset="0"/>
                <a:ea typeface="Calibri" panose="020F0502020204030204" pitchFamily="34" charset="0"/>
                <a:cs typeface="Calibri" panose="020F0502020204030204" pitchFamily="34" charset="0"/>
              </a:rPr>
              <a:t>China</a:t>
            </a:r>
            <a:r>
              <a:rPr lang="en-US" altLang="zh-TW" sz="4000" spc="-100" dirty="0">
                <a:latin typeface="Calibri" panose="020F0502020204030204" pitchFamily="34" charset="0"/>
                <a:ea typeface="Calibri" panose="020F0502020204030204" pitchFamily="34" charset="0"/>
                <a:cs typeface="Calibri" panose="020F0502020204030204" pitchFamily="34" charset="0"/>
              </a:rPr>
              <a:t> resembles the second son (who seems to ignore but </a:t>
            </a:r>
            <a:r>
              <a:rPr lang="en-US" altLang="zh-TW" sz="4000" spc="-100" dirty="0">
                <a:solidFill>
                  <a:srgbClr val="FF0000"/>
                </a:solidFill>
                <a:latin typeface="Calibri" panose="020F0502020204030204" pitchFamily="34" charset="0"/>
                <a:ea typeface="Calibri" panose="020F0502020204030204" pitchFamily="34" charset="0"/>
                <a:cs typeface="Calibri" panose="020F0502020204030204" pitchFamily="34" charset="0"/>
              </a:rPr>
              <a:t>actually does </a:t>
            </a:r>
            <a:r>
              <a:rPr lang="en-US" altLang="zh-TW" sz="4000" spc="-100" dirty="0">
                <a:latin typeface="Calibri" panose="020F0502020204030204" pitchFamily="34" charset="0"/>
                <a:ea typeface="Calibri" panose="020F0502020204030204" pitchFamily="34" charset="0"/>
                <a:cs typeface="Calibri" panose="020F0502020204030204" pitchFamily="34" charset="0"/>
              </a:rPr>
              <a:t>the Father’s will). </a:t>
            </a:r>
            <a:br>
              <a:rPr lang="en-US" altLang="zh-TW" sz="4000" spc="-100" dirty="0">
                <a:latin typeface="Calibri" panose="020F0502020204030204" pitchFamily="34" charset="0"/>
                <a:ea typeface="Calibri" panose="020F0502020204030204" pitchFamily="34" charset="0"/>
                <a:cs typeface="Calibri" panose="020F0502020204030204" pitchFamily="34" charset="0"/>
              </a:rPr>
            </a:br>
            <a:r>
              <a:rPr lang="en-US" altLang="zh-TW" sz="4000" spc="-100" dirty="0">
                <a:latin typeface="Calibri" panose="020F0502020204030204" pitchFamily="34" charset="0"/>
                <a:ea typeface="Calibri" panose="020F0502020204030204" pitchFamily="34" charset="0"/>
                <a:cs typeface="Calibri" panose="020F0502020204030204" pitchFamily="34" charset="0"/>
              </a:rPr>
              <a:t>I sincerely hope that, in the near future, </a:t>
            </a:r>
            <a:br>
              <a:rPr lang="en-US" altLang="zh-TW" sz="4000" spc="-100" dirty="0">
                <a:latin typeface="Calibri" panose="020F0502020204030204" pitchFamily="34" charset="0"/>
                <a:ea typeface="Calibri" panose="020F0502020204030204" pitchFamily="34" charset="0"/>
                <a:cs typeface="Calibri" panose="020F0502020204030204" pitchFamily="34" charset="0"/>
              </a:rPr>
            </a:br>
            <a:r>
              <a:rPr lang="en-US" altLang="zh-TW" sz="4000" spc="-100" dirty="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t>China will become a fusion of the two sons </a:t>
            </a:r>
            <a:r>
              <a:rPr lang="en-US" altLang="zh-TW" sz="4000" spc="-100" dirty="0">
                <a:latin typeface="Calibri" panose="020F0502020204030204" pitchFamily="34" charset="0"/>
                <a:ea typeface="Calibri" panose="020F0502020204030204" pitchFamily="34" charset="0"/>
                <a:cs typeface="Calibri" panose="020F0502020204030204" pitchFamily="34" charset="0"/>
              </a:rPr>
              <a:t>of the Heavenly Father—a living synthesis </a:t>
            </a:r>
            <a:br>
              <a:rPr lang="en-US" altLang="zh-TW" sz="4000" spc="-100" dirty="0">
                <a:latin typeface="Calibri" panose="020F0502020204030204" pitchFamily="34" charset="0"/>
                <a:ea typeface="Calibri" panose="020F0502020204030204" pitchFamily="34" charset="0"/>
                <a:cs typeface="Calibri" panose="020F0502020204030204" pitchFamily="34" charset="0"/>
              </a:rPr>
            </a:br>
            <a:r>
              <a:rPr lang="en-US" altLang="zh-TW" sz="4000" spc="-100" dirty="0">
                <a:latin typeface="Calibri" panose="020F0502020204030204" pitchFamily="34" charset="0"/>
                <a:ea typeface="Calibri" panose="020F0502020204030204" pitchFamily="34" charset="0"/>
                <a:cs typeface="Calibri" panose="020F0502020204030204" pitchFamily="34" charset="0"/>
              </a:rPr>
              <a:t>of both </a:t>
            </a:r>
            <a:r>
              <a:rPr lang="en-US" altLang="zh-TW" sz="4000" b="1" spc="-100" dirty="0">
                <a:solidFill>
                  <a:srgbClr val="FF0000"/>
                </a:solidFill>
                <a:latin typeface="Calibri" panose="020F0502020204030204" pitchFamily="34" charset="0"/>
                <a:ea typeface="Calibri" panose="020F0502020204030204" pitchFamily="34" charset="0"/>
                <a:cs typeface="Calibri" panose="020F0502020204030204" pitchFamily="34" charset="0"/>
              </a:rPr>
              <a:t>promise</a:t>
            </a:r>
            <a:r>
              <a:rPr lang="en-US" altLang="zh-TW" sz="4000" spc="-100" dirty="0">
                <a:latin typeface="Calibri" panose="020F0502020204030204" pitchFamily="34" charset="0"/>
                <a:ea typeface="Calibri" panose="020F0502020204030204" pitchFamily="34" charset="0"/>
                <a:cs typeface="Calibri" panose="020F0502020204030204" pitchFamily="34" charset="0"/>
              </a:rPr>
              <a:t> and </a:t>
            </a:r>
            <a:r>
              <a:rPr lang="en-US" altLang="zh-TW" sz="4000" b="1" spc="-100" dirty="0">
                <a:solidFill>
                  <a:srgbClr val="FF0000"/>
                </a:solidFill>
                <a:latin typeface="Calibri" panose="020F0502020204030204" pitchFamily="34" charset="0"/>
                <a:ea typeface="Calibri" panose="020F0502020204030204" pitchFamily="34" charset="0"/>
                <a:cs typeface="Calibri" panose="020F0502020204030204" pitchFamily="34" charset="0"/>
              </a:rPr>
              <a:t>action</a:t>
            </a:r>
            <a:r>
              <a:rPr lang="en-US" altLang="zh-TW" sz="4000" spc="-1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40349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405C4F6-67BA-4DCF-B9DE-4B6F1440F718}"/>
              </a:ext>
            </a:extLst>
          </p:cNvPr>
          <p:cNvSpPr>
            <a:spLocks noGrp="1"/>
          </p:cNvSpPr>
          <p:nvPr>
            <p:ph type="subTitle" idx="1"/>
          </p:nvPr>
        </p:nvSpPr>
        <p:spPr>
          <a:xfrm>
            <a:off x="0" y="116632"/>
            <a:ext cx="9144000" cy="6741368"/>
          </a:xfrm>
        </p:spPr>
        <p:txBody>
          <a:bodyPr/>
          <a:lstStyle/>
          <a:p>
            <a:pPr algn="ctr">
              <a:lnSpc>
                <a:spcPts val="4400"/>
              </a:lnSpc>
              <a:spcBef>
                <a:spcPts val="0"/>
              </a:spcBef>
              <a:spcAft>
                <a:spcPts val="600"/>
              </a:spcAft>
            </a:pPr>
            <a:r>
              <a:rPr lang="zh-TW" altLang="en-US" sz="36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天父兩個兒子的複合體</a:t>
            </a:r>
          </a:p>
          <a:p>
            <a:pPr algn="l">
              <a:lnSpc>
                <a:spcPts val="4400"/>
              </a:lnSpc>
              <a:spcBef>
                <a:spcPts val="0"/>
              </a:spcBef>
              <a:spcAft>
                <a:spcPts val="600"/>
              </a:spcAft>
            </a:pPr>
            <a:r>
              <a:rPr lang="en-US" altLang="zh-TW" sz="3600" dirty="0">
                <a:latin typeface="Calibri" panose="020F0502020204030204" pitchFamily="34" charset="0"/>
                <a:ea typeface="Calibri" panose="020F0502020204030204" pitchFamily="34" charset="0"/>
                <a:cs typeface="Calibri" panose="020F0502020204030204" pitchFamily="34" charset="0"/>
              </a:rPr>
              <a:t>1.</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重</a:t>
            </a:r>
            <a:r>
              <a:rPr lang="zh-TW" altLang="en-US" sz="36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理</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和言</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說給人聽 </a:t>
            </a:r>
            <a:r>
              <a:rPr lang="en-US" altLang="zh-TW" sz="3600" b="1" dirty="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en-US" altLang="zh-TW" sz="3600" dirty="0">
                <a:latin typeface="Calibri" panose="020F0502020204030204" pitchFamily="34" charset="0"/>
                <a:ea typeface="Calibri" panose="020F0502020204030204" pitchFamily="34" charset="0"/>
                <a:cs typeface="Calibri" panose="020F0502020204030204" pitchFamily="34" charset="0"/>
              </a:rPr>
              <a:t> </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重</a:t>
            </a:r>
            <a:r>
              <a:rPr lang="zh-TW" altLang="en-US" sz="36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情</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和行</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作給人看</a:t>
            </a:r>
            <a:r>
              <a:rPr lang="en-US" altLang="zh-TW" sz="3600" dirty="0">
                <a:latin typeface="Calibri" panose="020F0502020204030204" pitchFamily="34" charset="0"/>
                <a:ea typeface="Calibri" panose="020F0502020204030204" pitchFamily="34" charset="0"/>
                <a:cs typeface="Calibri" panose="020F0502020204030204" pitchFamily="34" charset="0"/>
              </a:rPr>
              <a:t>;</a:t>
            </a:r>
          </a:p>
          <a:p>
            <a:pPr algn="l">
              <a:lnSpc>
                <a:spcPts val="4400"/>
              </a:lnSpc>
              <a:spcBef>
                <a:spcPts val="0"/>
              </a:spcBef>
              <a:spcAft>
                <a:spcPts val="600"/>
              </a:spcAft>
            </a:pPr>
            <a:r>
              <a:rPr lang="en-US" altLang="zh-TW" sz="3600" dirty="0">
                <a:latin typeface="Calibri" panose="020F0502020204030204" pitchFamily="34" charset="0"/>
                <a:ea typeface="Calibri" panose="020F0502020204030204" pitchFamily="34" charset="0"/>
                <a:cs typeface="Calibri" panose="020F0502020204030204" pitchFamily="34" charset="0"/>
              </a:rPr>
              <a:t>    2.</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油畫的</a:t>
            </a:r>
            <a:r>
              <a:rPr lang="zh-TW" altLang="en-US" sz="3600" b="1"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充實</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 </a:t>
            </a:r>
            <a:r>
              <a:rPr lang="en-US" altLang="zh-TW" sz="3600" b="1" dirty="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國畫的</a:t>
            </a:r>
            <a:r>
              <a:rPr lang="zh-TW" altLang="en-US" sz="3600" b="1" dirty="0">
                <a:solidFill>
                  <a:srgbClr val="0000FF"/>
                </a:solidFill>
                <a:latin typeface="Calibri" panose="020F0502020204030204" pitchFamily="34" charset="0"/>
                <a:ea typeface="華康儷中黑(P)" panose="020B0500000000000000" pitchFamily="34" charset="-120"/>
                <a:cs typeface="Calibri" panose="020F0502020204030204" pitchFamily="34" charset="0"/>
              </a:rPr>
              <a:t>留白</a:t>
            </a:r>
            <a:r>
              <a:rPr lang="en-US" altLang="zh-TW" sz="3600" dirty="0">
                <a:latin typeface="Calibri" panose="020F0502020204030204" pitchFamily="34" charset="0"/>
                <a:ea typeface="Calibri" panose="020F0502020204030204" pitchFamily="34" charset="0"/>
                <a:cs typeface="Calibri" panose="020F0502020204030204" pitchFamily="34" charset="0"/>
              </a:rPr>
              <a:t>;</a:t>
            </a:r>
          </a:p>
          <a:p>
            <a:pPr algn="l">
              <a:lnSpc>
                <a:spcPts val="4400"/>
              </a:lnSpc>
              <a:spcBef>
                <a:spcPts val="0"/>
              </a:spcBef>
              <a:spcAft>
                <a:spcPts val="600"/>
              </a:spcAft>
            </a:pPr>
            <a:r>
              <a:rPr lang="en-US" altLang="zh-TW" sz="3600" dirty="0">
                <a:latin typeface="Calibri" panose="020F0502020204030204" pitchFamily="34" charset="0"/>
                <a:ea typeface="Calibri" panose="020F0502020204030204" pitchFamily="34" charset="0"/>
                <a:cs typeface="Calibri" panose="020F0502020204030204" pitchFamily="34" charset="0"/>
              </a:rPr>
              <a:t>        3.</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科學</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西方文化</a:t>
            </a:r>
            <a:r>
              <a:rPr lang="en-US" altLang="zh-TW" sz="3600" dirty="0">
                <a:latin typeface="Calibri" panose="020F0502020204030204" pitchFamily="34" charset="0"/>
                <a:ea typeface="Calibri" panose="020F0502020204030204" pitchFamily="34" charset="0"/>
                <a:cs typeface="Calibri" panose="020F0502020204030204" pitchFamily="34" charset="0"/>
              </a:rPr>
              <a:t>) </a:t>
            </a:r>
            <a:r>
              <a:rPr lang="en-US" altLang="zh-TW" sz="3600" b="1" dirty="0">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en-US" altLang="zh-TW" sz="3600" dirty="0">
                <a:latin typeface="Calibri" panose="020F0502020204030204" pitchFamily="34" charset="0"/>
                <a:ea typeface="Calibri" panose="020F0502020204030204" pitchFamily="34" charset="0"/>
                <a:cs typeface="Calibri" panose="020F0502020204030204" pitchFamily="34" charset="0"/>
              </a:rPr>
              <a:t> </a:t>
            </a:r>
            <a:r>
              <a:rPr lang="zh-TW" altLang="en-US" sz="3600" dirty="0">
                <a:latin typeface="Calibri" panose="020F0502020204030204" pitchFamily="34" charset="0"/>
                <a:ea typeface="華康儷中黑(P)" panose="020B0500000000000000" pitchFamily="34" charset="-120"/>
                <a:cs typeface="Calibri" panose="020F0502020204030204" pitchFamily="34" charset="0"/>
              </a:rPr>
              <a:t>人文</a:t>
            </a:r>
            <a:r>
              <a:rPr lang="en-US" altLang="zh-TW" sz="3600" dirty="0">
                <a:latin typeface="Calibri" panose="020F0502020204030204" pitchFamily="34" charset="0"/>
                <a:ea typeface="Calibri" panose="020F0502020204030204" pitchFamily="34" charset="0"/>
                <a:cs typeface="Calibri" panose="020F0502020204030204" pitchFamily="34" charset="0"/>
              </a:rPr>
              <a:t>(</a:t>
            </a:r>
            <a:r>
              <a:rPr lang="zh-TW" altLang="en-US" sz="3600" dirty="0">
                <a:solidFill>
                  <a:srgbClr val="FF0000"/>
                </a:solidFill>
                <a:latin typeface="Calibri" panose="020F0502020204030204" pitchFamily="34" charset="0"/>
                <a:ea typeface="華康儷中黑(P)" panose="020B0500000000000000" pitchFamily="34" charset="-120"/>
                <a:cs typeface="Calibri" panose="020F0502020204030204" pitchFamily="34" charset="0"/>
              </a:rPr>
              <a:t>中華文化</a:t>
            </a:r>
            <a:r>
              <a:rPr lang="en-US" altLang="zh-TW" sz="3600" dirty="0">
                <a:latin typeface="Calibri" panose="020F0502020204030204" pitchFamily="34" charset="0"/>
                <a:ea typeface="Calibri" panose="020F0502020204030204" pitchFamily="34" charset="0"/>
                <a:cs typeface="Calibri" panose="020F0502020204030204" pitchFamily="34" charset="0"/>
              </a:rPr>
              <a:t>).</a:t>
            </a:r>
          </a:p>
          <a:p>
            <a:pPr marL="342900" lvl="0" indent="-342900" algn="l">
              <a:lnSpc>
                <a:spcPts val="4000"/>
              </a:lnSpc>
              <a:spcBef>
                <a:spcPts val="0"/>
              </a:spcBef>
              <a:tabLst>
                <a:tab pos="457200" algn="l"/>
              </a:tabLst>
            </a:pP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1.Reason and words (</a:t>
            </a:r>
            <a:r>
              <a:rPr lang="en-US" altLang="zh-TW" sz="3600" spc="-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speaking</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 to people) </a:t>
            </a:r>
            <a:b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br>
            <a:r>
              <a:rPr lang="en-US" altLang="zh-TW" sz="3600" b="1" spc="-100"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Emotion and deeds (</a:t>
            </a:r>
            <a:r>
              <a:rPr lang="en-US" altLang="zh-TW" sz="3600" spc="-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acting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for people)</a:t>
            </a:r>
          </a:p>
          <a:p>
            <a:pPr marL="342900" lvl="0" indent="-342900" algn="l">
              <a:lnSpc>
                <a:spcPts val="4000"/>
              </a:lnSpc>
              <a:spcBef>
                <a:spcPts val="0"/>
              </a:spcBef>
              <a:tabLst>
                <a:tab pos="457200" algn="l"/>
              </a:tabLst>
            </a:pPr>
            <a:r>
              <a:rPr lang="en-US" altLang="zh-TW" sz="3600" spc="-100" dirty="0">
                <a:solidFill>
                  <a:srgbClr val="0F1115"/>
                </a:solidFill>
                <a:latin typeface="Calibri" panose="020F0502020204030204" pitchFamily="34" charset="0"/>
                <a:ea typeface="Calibri" panose="020F0502020204030204" pitchFamily="34" charset="0"/>
                <a:cs typeface="Calibri" panose="020F0502020204030204" pitchFamily="34" charset="0"/>
              </a:rPr>
              <a:t>2.</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The fullness of </a:t>
            </a:r>
            <a:r>
              <a:rPr lang="en-US" altLang="zh-TW" sz="3600" spc="-100"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oil painting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(rich in </a:t>
            </a:r>
            <a:r>
              <a:rPr lang="en-US" altLang="zh-TW" sz="3600" b="1" spc="-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detail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and </a:t>
            </a:r>
            <a:r>
              <a:rPr lang="en-US" altLang="zh-TW" sz="3600" spc="-100" dirty="0" err="1">
                <a:solidFill>
                  <a:srgbClr val="0F1115"/>
                </a:solidFill>
                <a:effectLst/>
                <a:latin typeface="Calibri" panose="020F0502020204030204" pitchFamily="34" charset="0"/>
                <a:ea typeface="Calibri" panose="020F0502020204030204" pitchFamily="34" charset="0"/>
                <a:cs typeface="Calibri" panose="020F0502020204030204" pitchFamily="34" charset="0"/>
              </a:rPr>
              <a:t>colour</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 </a:t>
            </a:r>
            <a:r>
              <a:rPr lang="en-US" altLang="zh-TW" sz="3600" b="1" spc="-100"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en-US" altLang="zh-TW" sz="3600" b="1" spc="-100" dirty="0">
                <a:solidFill>
                  <a:srgbClr val="0000FF"/>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blank spaces of </a:t>
            </a:r>
            <a:r>
              <a:rPr lang="en-US" altLang="zh-TW" sz="3600" spc="-15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Chinese </a:t>
            </a:r>
            <a:r>
              <a:rPr lang="en-US" altLang="zh-TW" sz="3600" spc="-150"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ink  painting </a:t>
            </a:r>
            <a:br>
              <a:rPr lang="en-US" altLang="zh-TW" sz="3600" spc="-15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b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(leaving room for contemplation and the </a:t>
            </a:r>
            <a:r>
              <a:rPr lang="en-US" altLang="zh-TW" sz="3600" b="1" spc="-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unseen</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a:t>
            </a:r>
            <a:endParaRPr lang="zh-TW" altLang="zh-TW" sz="3600" spc="-100" dirty="0">
              <a:effectLst/>
              <a:latin typeface="Calibri" panose="020F0502020204030204" pitchFamily="34" charset="0"/>
              <a:ea typeface="華康儷中黑(P)" panose="020B0500000000000000" pitchFamily="34" charset="-120"/>
              <a:cs typeface="Calibri" panose="020F0502020204030204" pitchFamily="34" charset="0"/>
            </a:endParaRPr>
          </a:p>
          <a:p>
            <a:pPr marL="342900" lvl="0" indent="-342900" algn="l">
              <a:lnSpc>
                <a:spcPts val="4000"/>
              </a:lnSpc>
              <a:spcBef>
                <a:spcPts val="0"/>
              </a:spcBef>
              <a:tabLst>
                <a:tab pos="457200" algn="l"/>
              </a:tabLst>
            </a:pP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3.Science </a:t>
            </a:r>
            <a:r>
              <a:rPr lang="en-US" altLang="zh-TW" sz="3600" spc="-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altLang="zh-TW" sz="3600" b="1" spc="-100" dirty="0">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Humanities —so that we embrace both </a:t>
            </a:r>
            <a:r>
              <a:rPr lang="en-US" altLang="zh-TW" sz="3600" b="1" spc="-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technical progress </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and </a:t>
            </a:r>
            <a:r>
              <a:rPr lang="en-US" altLang="zh-TW" sz="3600" b="1" spc="-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human wisdom</a:t>
            </a:r>
            <a:r>
              <a:rPr lang="en-US" altLang="zh-TW" sz="3600" spc="-100" dirty="0">
                <a:solidFill>
                  <a:srgbClr val="0F1115"/>
                </a:solidFill>
                <a:effectLst/>
                <a:latin typeface="Calibri" panose="020F0502020204030204" pitchFamily="34" charset="0"/>
                <a:ea typeface="Calibri" panose="020F0502020204030204" pitchFamily="34" charset="0"/>
                <a:cs typeface="Calibri" panose="020F0502020204030204" pitchFamily="34" charset="0"/>
              </a:rPr>
              <a:t>.</a:t>
            </a:r>
            <a:endParaRPr lang="en-US" altLang="zh-TW" sz="3900" spc="-100" dirty="0">
              <a:ea typeface="華康儷中黑" panose="020B0509000000000000" pitchFamily="49" charset="-120"/>
            </a:endParaRPr>
          </a:p>
        </p:txBody>
      </p:sp>
      <p:sp>
        <p:nvSpPr>
          <p:cNvPr id="2" name="文字方塊 1">
            <a:extLst>
              <a:ext uri="{FF2B5EF4-FFF2-40B4-BE49-F238E27FC236}">
                <a16:creationId xmlns:a16="http://schemas.microsoft.com/office/drawing/2014/main" id="{C9CA4804-7C89-4B6D-8BDB-A3E4B4F27739}"/>
              </a:ext>
            </a:extLst>
          </p:cNvPr>
          <p:cNvSpPr txBox="1"/>
          <p:nvPr/>
        </p:nvSpPr>
        <p:spPr>
          <a:xfrm>
            <a:off x="3275856" y="6218453"/>
            <a:ext cx="5544616" cy="461665"/>
          </a:xfrm>
          <a:prstGeom prst="rect">
            <a:avLst/>
          </a:prstGeom>
          <a:noFill/>
          <a:ln>
            <a:solidFill>
              <a:srgbClr val="0000FF"/>
            </a:solidFill>
          </a:ln>
        </p:spPr>
        <p:txBody>
          <a:bodyPr wrap="square" rtlCol="0">
            <a:spAutoFit/>
          </a:bodyPr>
          <a:lstStyle/>
          <a:p>
            <a:pPr algn="ctr"/>
            <a:r>
              <a:rPr lang="zh-TW" altLang="en-US" sz="2000" spc="-150" dirty="0">
                <a:latin typeface="Calibri" panose="020F0502020204030204" pitchFamily="34" charset="0"/>
                <a:ea typeface="華康儷中黑(P)" panose="020B0500000000000000" pitchFamily="34" charset="-120"/>
                <a:cs typeface="Calibri" panose="020F0502020204030204" pitchFamily="34" charset="0"/>
              </a:rPr>
              <a:t>支持徐神父</a:t>
            </a:r>
            <a:r>
              <a:rPr lang="en-US" altLang="zh-TW" sz="2000" spc="-150" dirty="0">
                <a:latin typeface="Calibri" panose="020F0502020204030204" pitchFamily="34" charset="0"/>
                <a:ea typeface="華康儷中黑(P)" panose="020B0500000000000000" pitchFamily="34" charset="-120"/>
                <a:cs typeface="Calibri" panose="020F0502020204030204" pitchFamily="34" charset="0"/>
              </a:rPr>
              <a:t>,</a:t>
            </a:r>
            <a:r>
              <a:rPr lang="zh-TW" altLang="en-US" sz="2000" spc="-150" dirty="0">
                <a:latin typeface="Calibri" panose="020F0502020204030204" pitchFamily="34" charset="0"/>
                <a:ea typeface="華康儷中黑(P)" panose="020B0500000000000000" pitchFamily="34" charset="-120"/>
                <a:cs typeface="Calibri" panose="020F0502020204030204" pitchFamily="34" charset="0"/>
              </a:rPr>
              <a:t>請經常點讚</a:t>
            </a:r>
            <a:r>
              <a:rPr lang="en-US" altLang="zh-TW" sz="2400" spc="-150" dirty="0">
                <a:solidFill>
                  <a:srgbClr val="FF0000"/>
                </a:solidFill>
                <a:latin typeface="Calibri" panose="020F0502020204030204" pitchFamily="34" charset="0"/>
                <a:ea typeface="Calibri" panose="020F0502020204030204" pitchFamily="34" charset="0"/>
                <a:cs typeface="Calibri" panose="020F0502020204030204" pitchFamily="34" charset="0"/>
              </a:rPr>
              <a:t>like</a:t>
            </a:r>
            <a:r>
              <a:rPr lang="zh-TW" altLang="en-US" sz="2000" spc="-150" dirty="0">
                <a:latin typeface="Calibri" panose="020F0502020204030204" pitchFamily="34" charset="0"/>
                <a:ea typeface="華康儷中黑(P)" panose="020B0500000000000000" pitchFamily="34" charset="-120"/>
                <a:cs typeface="Calibri" panose="020F0502020204030204" pitchFamily="34" charset="0"/>
              </a:rPr>
              <a:t>留言</a:t>
            </a:r>
            <a:r>
              <a:rPr lang="en-US" altLang="zh-TW" sz="2400" spc="-150" dirty="0">
                <a:solidFill>
                  <a:srgbClr val="FF0000"/>
                </a:solidFill>
                <a:latin typeface="Calibri" panose="020F0502020204030204" pitchFamily="34" charset="0"/>
                <a:ea typeface="Calibri" panose="020F0502020204030204" pitchFamily="34" charset="0"/>
                <a:cs typeface="Calibri" panose="020F0502020204030204" pitchFamily="34" charset="0"/>
              </a:rPr>
              <a:t>comment</a:t>
            </a:r>
            <a:r>
              <a:rPr lang="zh-TW" altLang="en-US" sz="2000" spc="-150" dirty="0">
                <a:latin typeface="Calibri" panose="020F0502020204030204" pitchFamily="34" charset="0"/>
                <a:ea typeface="華康儷中黑(P)" panose="020B0500000000000000" pitchFamily="34" charset="-120"/>
                <a:cs typeface="Calibri" panose="020F0502020204030204" pitchFamily="34" charset="0"/>
              </a:rPr>
              <a:t>分享</a:t>
            </a:r>
            <a:r>
              <a:rPr lang="en-US" altLang="zh-TW" sz="2400" spc="-150" dirty="0">
                <a:solidFill>
                  <a:srgbClr val="FF0000"/>
                </a:solidFill>
                <a:latin typeface="Calibri" panose="020F0502020204030204" pitchFamily="34" charset="0"/>
                <a:ea typeface="Calibri" panose="020F0502020204030204" pitchFamily="34" charset="0"/>
                <a:cs typeface="Calibri" panose="020F0502020204030204" pitchFamily="34" charset="0"/>
              </a:rPr>
              <a:t>share</a:t>
            </a:r>
            <a:endParaRPr lang="zh-TW" altLang="en-US" sz="2400" spc="-150" dirty="0">
              <a:solidFill>
                <a:srgbClr val="FF0000"/>
              </a:solidFill>
              <a:latin typeface="Calibri" panose="020F0502020204030204" pitchFamily="34" charset="0"/>
              <a:ea typeface="華康儷中黑(P)" panose="020B0500000000000000" pitchFamily="34" charset="-120"/>
              <a:cs typeface="Calibri" panose="020F0502020204030204" pitchFamily="34" charset="0"/>
            </a:endParaRPr>
          </a:p>
        </p:txBody>
      </p:sp>
    </p:spTree>
    <p:extLst>
      <p:ext uri="{BB962C8B-B14F-4D97-AF65-F5344CB8AC3E}">
        <p14:creationId xmlns:p14="http://schemas.microsoft.com/office/powerpoint/2010/main" val="1415693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0" name="Rectangle 2">
            <a:extLst>
              <a:ext uri="{FF2B5EF4-FFF2-40B4-BE49-F238E27FC236}">
                <a16:creationId xmlns:a16="http://schemas.microsoft.com/office/drawing/2014/main" id="{B2EF5AAD-EEB9-496C-B277-24E491281BFC}"/>
              </a:ext>
            </a:extLst>
          </p:cNvPr>
          <p:cNvSpPr>
            <a:spLocks noGrp="1" noChangeArrowheads="1"/>
          </p:cNvSpPr>
          <p:nvPr>
            <p:ph type="body" idx="1"/>
          </p:nvPr>
        </p:nvSpPr>
        <p:spPr>
          <a:xfrm>
            <a:off x="16062" y="44921"/>
            <a:ext cx="9144000" cy="6048375"/>
          </a:xfrm>
        </p:spPr>
        <p:txBody>
          <a:bodyPr/>
          <a:lstStyle/>
          <a:p>
            <a:pPr algn="ctr" eaLnBrk="1" hangingPunct="1">
              <a:lnSpc>
                <a:spcPts val="7000"/>
              </a:lnSpc>
              <a:spcBef>
                <a:spcPct val="0"/>
              </a:spcBef>
              <a:buFontTx/>
              <a:buNone/>
              <a:defRPr/>
            </a:pPr>
            <a:r>
              <a:rPr lang="zh-TW" altLang="en-US" sz="4400">
                <a:solidFill>
                  <a:schemeClr val="bg1"/>
                </a:solidFill>
                <a:latin typeface="華康儷中黑" panose="020B0509000000000000" pitchFamily="49" charset="-120"/>
                <a:ea typeface="華康儷中黑" panose="020B0509000000000000" pitchFamily="49" charset="-120"/>
                <a:cs typeface="華康中黑體(P)" pitchFamily="34" charset="-120"/>
              </a:rPr>
              <a:t>願 上 主 </a:t>
            </a:r>
            <a:endParaRPr lang="zh-TW" altLang="en-US" sz="4400" dirty="0">
              <a:solidFill>
                <a:schemeClr val="bg1"/>
              </a:solidFill>
              <a:latin typeface="華康儷中黑" panose="020B0509000000000000" pitchFamily="49" charset="-120"/>
              <a:ea typeface="華康儷中黑" panose="020B0509000000000000" pitchFamily="49" charset="-120"/>
              <a:cs typeface="華康中黑體(P)" pitchFamily="34" charset="-120"/>
            </a:endParaRPr>
          </a:p>
          <a:p>
            <a:pPr algn="ctr" eaLnBrk="1" hangingPunct="1">
              <a:lnSpc>
                <a:spcPts val="7000"/>
              </a:lnSpc>
              <a:spcBef>
                <a:spcPct val="0"/>
              </a:spcBef>
              <a:buFontTx/>
              <a:buNone/>
              <a:defRPr/>
            </a:pPr>
            <a:r>
              <a:rPr lang="zh-TW" altLang="en-US" sz="4400" dirty="0">
                <a:solidFill>
                  <a:srgbClr val="9900CC"/>
                </a:solidFill>
                <a:effectLst>
                  <a:outerShdw blurRad="38100" dist="38100" dir="2700000" algn="tl">
                    <a:srgbClr val="FFFFFF"/>
                  </a:outerShdw>
                </a:effectLst>
                <a:latin typeface="華康儷中黑" panose="020B0509000000000000" pitchFamily="49" charset="-120"/>
                <a:ea typeface="華康儷中黑" panose="020B0509000000000000" pitchFamily="49" charset="-120"/>
              </a:rPr>
              <a:t>祝 福 你 和 你 的 家 庭</a:t>
            </a:r>
          </a:p>
          <a:p>
            <a:pPr algn="ctr" eaLnBrk="1" hangingPunct="1">
              <a:lnSpc>
                <a:spcPts val="7000"/>
              </a:lnSpc>
              <a:spcBef>
                <a:spcPct val="0"/>
              </a:spcBef>
              <a:buFontTx/>
              <a:buNone/>
              <a:defRPr/>
            </a:pPr>
            <a:r>
              <a:rPr lang="zh-TW" altLang="en-US" sz="4400" dirty="0">
                <a:solidFill>
                  <a:srgbClr val="FF0000"/>
                </a:solidFill>
                <a:effectLst>
                  <a:outerShdw blurRad="38100" dist="38100" dir="2700000" algn="tl">
                    <a:srgbClr val="FFFFFF"/>
                  </a:outerShdw>
                </a:effectLst>
                <a:latin typeface="華康儷中黑" panose="020B0509000000000000" pitchFamily="49" charset="-120"/>
                <a:ea typeface="華康儷中黑" panose="020B0509000000000000" pitchFamily="49" charset="-120"/>
              </a:rPr>
              <a:t>你 的 工 作</a:t>
            </a:r>
            <a:endParaRPr lang="en-US" altLang="zh-TW" sz="4400" dirty="0">
              <a:solidFill>
                <a:srgbClr val="FF0000"/>
              </a:solidFill>
              <a:effectLst>
                <a:outerShdw blurRad="38100" dist="38100" dir="2700000" algn="tl">
                  <a:srgbClr val="FFFFFF"/>
                </a:outerShdw>
              </a:effectLst>
              <a:latin typeface="華康儷中黑" panose="020B0509000000000000" pitchFamily="49" charset="-120"/>
              <a:ea typeface="華康儷中黑" panose="020B0509000000000000" pitchFamily="49" charset="-120"/>
            </a:endParaRPr>
          </a:p>
          <a:p>
            <a:pPr algn="ctr" eaLnBrk="1" hangingPunct="1">
              <a:lnSpc>
                <a:spcPts val="7000"/>
              </a:lnSpc>
              <a:spcBef>
                <a:spcPts val="600"/>
              </a:spcBef>
              <a:spcAft>
                <a:spcPts val="600"/>
              </a:spcAft>
              <a:buFontTx/>
              <a:buNone/>
              <a:defRPr/>
            </a:pPr>
            <a:r>
              <a:rPr lang="zh-TW" altLang="en-US" sz="5400" dirty="0">
                <a:solidFill>
                  <a:srgbClr val="00FF00"/>
                </a:solidFill>
                <a:effectLst>
                  <a:outerShdw blurRad="38100" dist="38100" dir="2700000" algn="tl">
                    <a:srgbClr val="FFFFFF"/>
                  </a:outerShdw>
                </a:effectLst>
                <a:latin typeface="華康儷中黑" panose="020B0509000000000000" pitchFamily="49" charset="-120"/>
                <a:ea typeface="華康儷中黑" panose="020B0509000000000000" pitchFamily="49" charset="-120"/>
              </a:rPr>
              <a:t>幫助你戰勝疫情和一切困難</a:t>
            </a:r>
            <a:endParaRPr lang="en-US" altLang="zh-TW" sz="5400" dirty="0">
              <a:solidFill>
                <a:srgbClr val="00FF00"/>
              </a:solidFill>
              <a:effectLst>
                <a:outerShdw blurRad="38100" dist="38100" dir="2700000" algn="tl">
                  <a:srgbClr val="FFFFFF"/>
                </a:outerShdw>
              </a:effectLst>
              <a:latin typeface="華康儷中黑" panose="020B0509000000000000" pitchFamily="49" charset="-120"/>
              <a:ea typeface="華康儷中黑" panose="020B0509000000000000" pitchFamily="49" charset="-120"/>
            </a:endParaRPr>
          </a:p>
          <a:p>
            <a:pPr algn="ctr" eaLnBrk="1" hangingPunct="1">
              <a:lnSpc>
                <a:spcPts val="7000"/>
              </a:lnSpc>
              <a:spcBef>
                <a:spcPct val="0"/>
              </a:spcBef>
              <a:buFontTx/>
              <a:buNone/>
              <a:defRPr/>
            </a:pPr>
            <a:r>
              <a:rPr lang="zh-TW" altLang="en-US" sz="4400" dirty="0">
                <a:solidFill>
                  <a:srgbClr val="FF0000"/>
                </a:solidFill>
                <a:effectLst>
                  <a:outerShdw blurRad="38100" dist="38100" dir="2700000" algn="tl">
                    <a:srgbClr val="FFFFFF"/>
                  </a:outerShdw>
                </a:effectLst>
                <a:latin typeface="華康儷中黑" panose="020B0509000000000000" pitchFamily="49" charset="-120"/>
                <a:ea typeface="華康儷中黑" panose="020B0509000000000000" pitchFamily="49" charset="-120"/>
              </a:rPr>
              <a:t>化 危 為 機</a:t>
            </a:r>
          </a:p>
          <a:p>
            <a:pPr algn="ctr" eaLnBrk="1" hangingPunct="1">
              <a:lnSpc>
                <a:spcPts val="7000"/>
              </a:lnSpc>
              <a:spcBef>
                <a:spcPts val="1200"/>
              </a:spcBef>
              <a:buFontTx/>
              <a:buNone/>
              <a:defRPr/>
            </a:pPr>
            <a:r>
              <a:rPr lang="zh-TW" altLang="en-US" sz="5400" spc="600" dirty="0">
                <a:solidFill>
                  <a:srgbClr val="FFFF00"/>
                </a:solidFill>
                <a:latin typeface="華康儷中黑" panose="020B0509000000000000" pitchFamily="49" charset="-120"/>
                <a:ea typeface="華康儷中黑" panose="020B0509000000000000" pitchFamily="49" charset="-120"/>
              </a:rPr>
              <a:t>天主愛你</a:t>
            </a:r>
            <a:r>
              <a:rPr lang="zh-TW" altLang="en-US" sz="3600" spc="600" dirty="0">
                <a:solidFill>
                  <a:srgbClr val="FFFF00"/>
                </a:solidFill>
                <a:latin typeface="華康儷中黑" panose="020B0509000000000000" pitchFamily="49" charset="-120"/>
                <a:ea typeface="華康儷中黑" panose="020B0509000000000000" pitchFamily="49" charset="-120"/>
              </a:rPr>
              <a:t> </a:t>
            </a:r>
            <a:r>
              <a:rPr lang="zh-TW" altLang="en-US" sz="5400" spc="600" dirty="0">
                <a:solidFill>
                  <a:srgbClr val="FFFF00"/>
                </a:solidFill>
                <a:latin typeface="華康儷中黑" panose="020B0509000000000000" pitchFamily="49" charset="-120"/>
                <a:ea typeface="華康儷中黑" panose="020B0509000000000000" pitchFamily="49" charset="-120"/>
              </a:rPr>
              <a:t>主佑</a:t>
            </a:r>
            <a:r>
              <a:rPr lang="zh-TW" altLang="en-US" sz="4400" spc="600" dirty="0">
                <a:solidFill>
                  <a:srgbClr val="FFFF00"/>
                </a:solidFill>
                <a:latin typeface="華康儷中黑" panose="020B0509000000000000" pitchFamily="49" charset="-120"/>
                <a:ea typeface="華康儷中黑" panose="020B0509000000000000" pitchFamily="49" charset="-12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0" y="194692"/>
            <a:ext cx="9108504" cy="6330652"/>
          </a:xfrm>
        </p:spPr>
        <p:txBody>
          <a:bodyPr/>
          <a:lstStyle/>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因為他考慮之後，離棄了所做的一切惡事，他必生存，不至喪亡。」</a:t>
            </a:r>
            <a:endParaRPr lang="en-US" altLang="zh-TW"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r>
              <a:rPr lang="en-US" altLang="zh-TW" sz="36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6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上主的話。 </a:t>
            </a:r>
            <a:endParaRPr lang="en-US" altLang="zh-TW" sz="36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r>
              <a:rPr lang="zh-TW" altLang="en-US"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眾</a:t>
            </a:r>
            <a:r>
              <a:rPr lang="en-US" altLang="zh-TW"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感謝天主</a:t>
            </a: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endParaRPr lang="zh-TW" altLang="zh-TW" sz="1800" b="1">
              <a:solidFill>
                <a:srgbClr val="FFFFFF"/>
              </a:solidFill>
            </a:endParaRPr>
          </a:p>
        </p:txBody>
      </p:sp>
      <p:sp>
        <p:nvSpPr>
          <p:cNvPr id="2" name="文字方塊 1">
            <a:extLst>
              <a:ext uri="{FF2B5EF4-FFF2-40B4-BE49-F238E27FC236}">
                <a16:creationId xmlns:a16="http://schemas.microsoft.com/office/drawing/2014/main" id="{B10524CF-6E04-4C4F-BE91-43D129B8AACF}"/>
              </a:ext>
            </a:extLst>
          </p:cNvPr>
          <p:cNvSpPr txBox="1"/>
          <p:nvPr/>
        </p:nvSpPr>
        <p:spPr>
          <a:xfrm>
            <a:off x="7653064" y="6247229"/>
            <a:ext cx="1043856" cy="400110"/>
          </a:xfrm>
          <a:prstGeom prst="rect">
            <a:avLst/>
          </a:prstGeom>
          <a:noFill/>
        </p:spPr>
        <p:txBody>
          <a:bodyPr wrap="square" rtlCol="0">
            <a:spAutoFit/>
          </a:bodyPr>
          <a:lstStyle/>
          <a:p>
            <a:r>
              <a:rPr lang="en-US" altLang="zh-HK" sz="2000" b="1" dirty="0">
                <a:solidFill>
                  <a:schemeClr val="bg1"/>
                </a:solidFill>
              </a:rPr>
              <a:t>2/2</a:t>
            </a:r>
            <a:endParaRPr lang="zh-HK" altLang="en-US" sz="2000" b="1" dirty="0">
              <a:solidFill>
                <a:schemeClr val="bg1"/>
              </a:solidFill>
            </a:endParaRPr>
          </a:p>
        </p:txBody>
      </p:sp>
      <p:sp>
        <p:nvSpPr>
          <p:cNvPr id="3" name="文字方塊 2">
            <a:extLst>
              <a:ext uri="{FF2B5EF4-FFF2-40B4-BE49-F238E27FC236}">
                <a16:creationId xmlns:a16="http://schemas.microsoft.com/office/drawing/2014/main" id="{EFEEDE4C-533C-40BA-B237-A73AD5FB3256}"/>
              </a:ext>
            </a:extLst>
          </p:cNvPr>
          <p:cNvSpPr txBox="1"/>
          <p:nvPr/>
        </p:nvSpPr>
        <p:spPr>
          <a:xfrm>
            <a:off x="1907704" y="4005064"/>
            <a:ext cx="5616624" cy="707886"/>
          </a:xfrm>
          <a:prstGeom prst="rect">
            <a:avLst/>
          </a:prstGeom>
          <a:noFill/>
          <a:ln>
            <a:solidFill>
              <a:schemeClr val="bg1"/>
            </a:solidFill>
          </a:ln>
        </p:spPr>
        <p:txBody>
          <a:bodyPr wrap="square" rtlCol="0">
            <a:spAutoFit/>
          </a:bodyPr>
          <a:lstStyle/>
          <a:p>
            <a:pPr algn="ctr"/>
            <a:r>
              <a:rPr lang="zh-TW" altLang="en-US" sz="3200" dirty="0">
                <a:solidFill>
                  <a:schemeClr val="bg1"/>
                </a:solidFill>
                <a:latin typeface="華康儷粗宋(P)" panose="02020700000000000000" pitchFamily="18" charset="-120"/>
                <a:ea typeface="華康儷粗宋(P)" panose="02020700000000000000" pitchFamily="18" charset="-120"/>
              </a:rPr>
              <a:t>靜默片刻 默想天主啟示的</a:t>
            </a:r>
            <a:r>
              <a:rPr lang="zh-TW" altLang="en-US" sz="4000" dirty="0">
                <a:solidFill>
                  <a:srgbClr val="FFFF00"/>
                </a:solidFill>
                <a:latin typeface="華康儷粗宋(P)" panose="02020700000000000000" pitchFamily="18" charset="-120"/>
                <a:ea typeface="華康儷粗宋(P)" panose="02020700000000000000" pitchFamily="18" charset="-120"/>
              </a:rPr>
              <a:t>道</a:t>
            </a:r>
          </a:p>
        </p:txBody>
      </p:sp>
    </p:spTree>
    <p:extLst>
      <p:ext uri="{BB962C8B-B14F-4D97-AF65-F5344CB8AC3E}">
        <p14:creationId xmlns:p14="http://schemas.microsoft.com/office/powerpoint/2010/main" val="1726260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0" y="188640"/>
            <a:ext cx="9108504" cy="6552728"/>
          </a:xfrm>
        </p:spPr>
        <p:txBody>
          <a:bodyPr/>
          <a:lstStyle/>
          <a:p>
            <a:pPr marL="0" indent="0" algn="just" eaLnBrk="1">
              <a:spcBef>
                <a:spcPts val="0"/>
              </a:spcBef>
              <a:spcAft>
                <a:spcPts val="600"/>
              </a:spcAft>
              <a:buNone/>
            </a:pPr>
            <a:r>
              <a:rPr lang="zh-TW" altLang="en-US" sz="3600" dirty="0">
                <a:solidFill>
                  <a:srgbClr val="FFFFFF"/>
                </a:solidFill>
                <a:latin typeface="華康中黑體" panose="020B0509000000000000" pitchFamily="49" charset="-120"/>
                <a:ea typeface="華康中黑體" panose="020B0509000000000000" pitchFamily="49" charset="-120"/>
                <a:cs typeface="華康中黑體" panose="020B0509000000000000" pitchFamily="49" charset="-120"/>
              </a:rPr>
              <a:t>恭讀聖保祿宗徒致斐理伯人書　</a:t>
            </a:r>
            <a:r>
              <a:rPr lang="en-US" altLang="zh-TW" sz="3600" dirty="0">
                <a:solidFill>
                  <a:srgbClr val="FFFFFF"/>
                </a:solidFill>
                <a:latin typeface="華康中黑體" panose="020B0509000000000000" pitchFamily="49" charset="-120"/>
                <a:ea typeface="華康中黑體" panose="020B0509000000000000" pitchFamily="49" charset="-120"/>
                <a:cs typeface="華康中黑體" panose="020B0509000000000000" pitchFamily="49" charset="-120"/>
              </a:rPr>
              <a:t>2:1-11</a:t>
            </a:r>
          </a:p>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弟兄姊妹們：</a:t>
            </a:r>
            <a:endParaRPr lang="en-US" altLang="zh-TW"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如果你們在基督內獲得了鼓勵、愛的勸勉、聖神的交往、哀憐和同情，</a:t>
            </a: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你們就應彼此意見一致、同氣相愛、同心合意、思念同樣的事，以滿全我的喜樂。</a:t>
            </a: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不論做什麼，不從私見，也不求虛榮，只存心謙下，彼此該想自己不如人；各人不可只顧自己的事，也該顧及別人的事。</a:t>
            </a:r>
            <a:endParaRPr lang="en-US" altLang="zh-TW"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endParaRPr lang="zh-TW" altLang="zh-TW" sz="1800" b="1">
              <a:solidFill>
                <a:srgbClr val="FFFFFF"/>
              </a:solidFill>
            </a:endParaRPr>
          </a:p>
        </p:txBody>
      </p:sp>
      <p:sp>
        <p:nvSpPr>
          <p:cNvPr id="2" name="文字方塊 1">
            <a:extLst>
              <a:ext uri="{FF2B5EF4-FFF2-40B4-BE49-F238E27FC236}">
                <a16:creationId xmlns:a16="http://schemas.microsoft.com/office/drawing/2014/main" id="{B10524CF-6E04-4C4F-BE91-43D129B8AACF}"/>
              </a:ext>
            </a:extLst>
          </p:cNvPr>
          <p:cNvSpPr txBox="1"/>
          <p:nvPr/>
        </p:nvSpPr>
        <p:spPr>
          <a:xfrm>
            <a:off x="7668344" y="6158964"/>
            <a:ext cx="1043856" cy="400110"/>
          </a:xfrm>
          <a:prstGeom prst="rect">
            <a:avLst/>
          </a:prstGeom>
          <a:noFill/>
        </p:spPr>
        <p:txBody>
          <a:bodyPr wrap="square" rtlCol="0">
            <a:spAutoFit/>
          </a:bodyPr>
          <a:lstStyle/>
          <a:p>
            <a:r>
              <a:rPr lang="en-US" altLang="zh-HK" sz="2000" b="1" dirty="0">
                <a:solidFill>
                  <a:schemeClr val="bg1"/>
                </a:solidFill>
              </a:rPr>
              <a:t>1/3</a:t>
            </a:r>
            <a:endParaRPr lang="zh-HK" altLang="en-US" sz="2000" b="1" dirty="0">
              <a:solidFill>
                <a:schemeClr val="bg1"/>
              </a:solidFill>
            </a:endParaRPr>
          </a:p>
        </p:txBody>
      </p:sp>
    </p:spTree>
    <p:extLst>
      <p:ext uri="{BB962C8B-B14F-4D97-AF65-F5344CB8AC3E}">
        <p14:creationId xmlns:p14="http://schemas.microsoft.com/office/powerpoint/2010/main" val="2552661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0" y="298926"/>
            <a:ext cx="9108504" cy="6370434"/>
          </a:xfrm>
        </p:spPr>
        <p:txBody>
          <a:bodyPr/>
          <a:lstStyle/>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你們該懷有基督耶穌所懷有的心情：他雖具有天主的形體，並沒有以自己與天主同等，為應當把持不捨的，卻使自己空虛，取了奴僕的形體，與人相似，形狀也一見如人；他貶抑自己，聽命至死，且死在十字架上。為此，天主極其舉揚他，賜給了他一個名字，超越其他所有名字，致使上天、地上和地下的一切，</a:t>
            </a: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endParaRPr lang="zh-TW" altLang="zh-TW" sz="1800" b="1">
              <a:solidFill>
                <a:srgbClr val="FFFFFF"/>
              </a:solidFill>
            </a:endParaRPr>
          </a:p>
        </p:txBody>
      </p:sp>
      <p:sp>
        <p:nvSpPr>
          <p:cNvPr id="2" name="文字方塊 1">
            <a:extLst>
              <a:ext uri="{FF2B5EF4-FFF2-40B4-BE49-F238E27FC236}">
                <a16:creationId xmlns:a16="http://schemas.microsoft.com/office/drawing/2014/main" id="{B10524CF-6E04-4C4F-BE91-43D129B8AACF}"/>
              </a:ext>
            </a:extLst>
          </p:cNvPr>
          <p:cNvSpPr txBox="1"/>
          <p:nvPr/>
        </p:nvSpPr>
        <p:spPr>
          <a:xfrm>
            <a:off x="7668344" y="6158964"/>
            <a:ext cx="1043856" cy="400110"/>
          </a:xfrm>
          <a:prstGeom prst="rect">
            <a:avLst/>
          </a:prstGeom>
          <a:noFill/>
        </p:spPr>
        <p:txBody>
          <a:bodyPr wrap="square" rtlCol="0">
            <a:spAutoFit/>
          </a:bodyPr>
          <a:lstStyle/>
          <a:p>
            <a:r>
              <a:rPr lang="en-US" altLang="zh-HK" sz="2000" b="1" dirty="0">
                <a:solidFill>
                  <a:schemeClr val="bg1"/>
                </a:solidFill>
              </a:rPr>
              <a:t>2/3</a:t>
            </a:r>
            <a:endParaRPr lang="zh-HK" altLang="en-US" sz="2000" b="1" dirty="0">
              <a:solidFill>
                <a:schemeClr val="bg1"/>
              </a:solidFill>
            </a:endParaRPr>
          </a:p>
        </p:txBody>
      </p:sp>
    </p:spTree>
    <p:extLst>
      <p:ext uri="{BB962C8B-B14F-4D97-AF65-F5344CB8AC3E}">
        <p14:creationId xmlns:p14="http://schemas.microsoft.com/office/powerpoint/2010/main" val="3969190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18479" y="260648"/>
            <a:ext cx="9108504" cy="6480720"/>
          </a:xfrm>
        </p:spPr>
        <p:txBody>
          <a:bodyPr/>
          <a:lstStyle/>
          <a:p>
            <a:pPr marL="0" indent="0" algn="just" eaLnBrk="1">
              <a:spcBef>
                <a:spcPts val="0"/>
              </a:spcBef>
              <a:spcAft>
                <a:spcPts val="600"/>
              </a:spcAft>
              <a:buNone/>
            </a:pPr>
            <a:r>
              <a:rPr lang="zh-TW" altLang="en-US" sz="40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一聽到耶穌的名字，無不屈膝叩拜；一切唇舌，無不明認耶穌基督是主，以光榮天主聖父。</a:t>
            </a:r>
            <a:r>
              <a:rPr lang="en-US" altLang="zh-TW" sz="36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6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rPr>
              <a:t>上主的話。</a:t>
            </a:r>
            <a:endParaRPr lang="en-US" altLang="zh-TW" sz="3600" dirty="0">
              <a:solidFill>
                <a:srgbClr val="FFFFFF"/>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r>
              <a:rPr lang="zh-TW" altLang="en-US"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眾</a:t>
            </a:r>
            <a:r>
              <a:rPr lang="en-US" altLang="zh-TW"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感謝天主</a:t>
            </a: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endParaRPr lang="zh-TW" altLang="zh-TW" sz="1800" b="1">
              <a:solidFill>
                <a:srgbClr val="FFFFFF"/>
              </a:solidFill>
            </a:endParaRPr>
          </a:p>
        </p:txBody>
      </p:sp>
      <p:sp>
        <p:nvSpPr>
          <p:cNvPr id="2" name="文字方塊 1">
            <a:extLst>
              <a:ext uri="{FF2B5EF4-FFF2-40B4-BE49-F238E27FC236}">
                <a16:creationId xmlns:a16="http://schemas.microsoft.com/office/drawing/2014/main" id="{B10524CF-6E04-4C4F-BE91-43D129B8AACF}"/>
              </a:ext>
            </a:extLst>
          </p:cNvPr>
          <p:cNvSpPr txBox="1"/>
          <p:nvPr/>
        </p:nvSpPr>
        <p:spPr>
          <a:xfrm>
            <a:off x="7668344" y="6158964"/>
            <a:ext cx="1043856" cy="400110"/>
          </a:xfrm>
          <a:prstGeom prst="rect">
            <a:avLst/>
          </a:prstGeom>
          <a:noFill/>
        </p:spPr>
        <p:txBody>
          <a:bodyPr wrap="square" rtlCol="0">
            <a:spAutoFit/>
          </a:bodyPr>
          <a:lstStyle/>
          <a:p>
            <a:r>
              <a:rPr lang="en-US" altLang="zh-HK" sz="2000" b="1" dirty="0">
                <a:solidFill>
                  <a:schemeClr val="bg1"/>
                </a:solidFill>
              </a:rPr>
              <a:t>3/3</a:t>
            </a:r>
            <a:endParaRPr lang="zh-HK" altLang="en-US" sz="2000" b="1" dirty="0">
              <a:solidFill>
                <a:schemeClr val="bg1"/>
              </a:solidFill>
            </a:endParaRPr>
          </a:p>
        </p:txBody>
      </p:sp>
      <p:sp>
        <p:nvSpPr>
          <p:cNvPr id="5" name="文字方塊 4">
            <a:extLst>
              <a:ext uri="{FF2B5EF4-FFF2-40B4-BE49-F238E27FC236}">
                <a16:creationId xmlns:a16="http://schemas.microsoft.com/office/drawing/2014/main" id="{0654045A-186E-45AA-A550-4CFCAE117893}"/>
              </a:ext>
            </a:extLst>
          </p:cNvPr>
          <p:cNvSpPr txBox="1"/>
          <p:nvPr/>
        </p:nvSpPr>
        <p:spPr>
          <a:xfrm>
            <a:off x="1907704" y="4005064"/>
            <a:ext cx="5616624" cy="707886"/>
          </a:xfrm>
          <a:prstGeom prst="rect">
            <a:avLst/>
          </a:prstGeom>
          <a:noFill/>
          <a:ln>
            <a:solidFill>
              <a:schemeClr val="bg1"/>
            </a:solidFill>
          </a:ln>
        </p:spPr>
        <p:txBody>
          <a:bodyPr wrap="square" rtlCol="0">
            <a:spAutoFit/>
          </a:bodyPr>
          <a:lstStyle/>
          <a:p>
            <a:pPr algn="ctr"/>
            <a:r>
              <a:rPr lang="zh-TW" altLang="en-US" sz="3200" dirty="0">
                <a:solidFill>
                  <a:schemeClr val="bg1"/>
                </a:solidFill>
                <a:latin typeface="華康儷粗宋(P)" panose="02020700000000000000" pitchFamily="18" charset="-120"/>
                <a:ea typeface="華康儷粗宋(P)" panose="02020700000000000000" pitchFamily="18" charset="-120"/>
              </a:rPr>
              <a:t>靜默片刻 默想天主啟示的</a:t>
            </a:r>
            <a:r>
              <a:rPr lang="zh-TW" altLang="en-US" sz="4000" dirty="0">
                <a:solidFill>
                  <a:srgbClr val="FFFF00"/>
                </a:solidFill>
                <a:latin typeface="華康儷粗宋(P)" panose="02020700000000000000" pitchFamily="18" charset="-120"/>
                <a:ea typeface="華康儷粗宋(P)" panose="02020700000000000000" pitchFamily="18" charset="-120"/>
              </a:rPr>
              <a:t>道</a:t>
            </a:r>
          </a:p>
        </p:txBody>
      </p:sp>
    </p:spTree>
    <p:extLst>
      <p:ext uri="{BB962C8B-B14F-4D97-AF65-F5344CB8AC3E}">
        <p14:creationId xmlns:p14="http://schemas.microsoft.com/office/powerpoint/2010/main" val="358460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1016" y="188640"/>
            <a:ext cx="9107488" cy="6597352"/>
          </a:xfrm>
        </p:spPr>
        <p:txBody>
          <a:bodyPr/>
          <a:lstStyle/>
          <a:p>
            <a:pPr marL="0" indent="0" algn="just" eaLnBrk="1">
              <a:spcBef>
                <a:spcPts val="0"/>
              </a:spcBef>
              <a:spcAft>
                <a:spcPts val="600"/>
              </a:spcAft>
              <a:buNone/>
            </a:pPr>
            <a:r>
              <a:rPr lang="zh-TW" altLang="en-US" sz="3600" dirty="0">
                <a:solidFill>
                  <a:schemeClr val="bg1"/>
                </a:solidFill>
                <a:latin typeface="華康中黑體" panose="020B0509000000000000" pitchFamily="49" charset="-120"/>
                <a:ea typeface="華康中黑體" panose="020B0509000000000000" pitchFamily="49" charset="-120"/>
                <a:cs typeface="華康中黑體" panose="020B0509000000000000" pitchFamily="49" charset="-120"/>
              </a:rPr>
              <a:t>恭讀聖瑪竇福音　</a:t>
            </a:r>
            <a:r>
              <a:rPr lang="en-US" altLang="zh-TW" sz="3600" dirty="0">
                <a:solidFill>
                  <a:schemeClr val="bg1"/>
                </a:solidFill>
                <a:latin typeface="華康中黑體" panose="020B0509000000000000" pitchFamily="49" charset="-120"/>
                <a:ea typeface="華康中黑體" panose="020B0509000000000000" pitchFamily="49" charset="-120"/>
                <a:cs typeface="華康中黑體" panose="020B0509000000000000" pitchFamily="49" charset="-120"/>
              </a:rPr>
              <a:t>21:28-32</a:t>
            </a:r>
          </a:p>
          <a:p>
            <a:pPr marL="0" indent="0" algn="just" eaLnBrk="1">
              <a:spcBef>
                <a:spcPts val="0"/>
              </a:spcBef>
              <a:spcAft>
                <a:spcPts val="60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那時候，耶穌對司祭長和民間長老說：</a:t>
            </a:r>
          </a:p>
          <a:p>
            <a:pPr marL="0" indent="0" algn="just" eaLnBrk="1">
              <a:spcBef>
                <a:spcPts val="0"/>
              </a:spcBef>
              <a:spcAft>
                <a:spcPts val="60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「你們以為怎樣？從前有一個人，有兩個兒子。他對第一個兒子說：孩子！你今天到葡萄園去工作吧！</a:t>
            </a: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這兒子答應說：主，我去。但他卻沒有去。</a:t>
            </a:r>
          </a:p>
          <a:p>
            <a:pPr marL="0" indent="0" algn="just" eaLnBrk="1">
              <a:spcBef>
                <a:spcPts val="0"/>
              </a:spcBef>
              <a:spcAft>
                <a:spcPts val="60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「父親又對第二個兒子，說了同樣的話，</a:t>
            </a:r>
            <a:r>
              <a:rPr lang="zh-TW" altLang="en-US"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第二個兒子卻回答說：我不願意。但後來他悔悟過來，就去了。</a:t>
            </a:r>
            <a:endParaRPr lang="en-US" altLang="zh-TW" sz="40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lnSpc>
                <a:spcPts val="4800"/>
              </a:lnSpc>
              <a:spcBef>
                <a:spcPts val="600"/>
              </a:spcBef>
              <a:spcAft>
                <a:spcPts val="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lnSpc>
                <a:spcPts val="4800"/>
              </a:lnSpc>
              <a:spcBef>
                <a:spcPts val="600"/>
              </a:spcBef>
              <a:spcAft>
                <a:spcPts val="0"/>
              </a:spcAft>
              <a:buNone/>
            </a:pPr>
            <a:endParaRPr lang="en-US" altLang="zh-TW" sz="3600" dirty="0">
              <a:solidFill>
                <a:schemeClr val="bg1"/>
              </a:solidFill>
              <a:latin typeface="華康中黑體" panose="020B0509000000000000" pitchFamily="49" charset="-120"/>
              <a:ea typeface="華康中黑體" panose="020B0509000000000000" pitchFamily="49" charset="-120"/>
              <a:cs typeface="華康中黑體" panose="020B0509000000000000" pitchFamily="49" charset="-120"/>
            </a:endParaRPr>
          </a:p>
          <a:p>
            <a:pPr marL="0" indent="0" algn="just" eaLnBrk="1">
              <a:lnSpc>
                <a:spcPts val="4800"/>
              </a:lnSpc>
              <a:spcBef>
                <a:spcPts val="600"/>
              </a:spcBef>
              <a:spcAft>
                <a:spcPts val="0"/>
              </a:spcAft>
              <a:buNone/>
            </a:pPr>
            <a:endParaRPr lang="en-US" altLang="zh-TW"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1" lang="zh-TW" altLang="zh-TW" sz="18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5" name="文字方塊 4">
            <a:extLst>
              <a:ext uri="{FF2B5EF4-FFF2-40B4-BE49-F238E27FC236}">
                <a16:creationId xmlns:a16="http://schemas.microsoft.com/office/drawing/2014/main" id="{08B5FAF6-F73B-4168-8793-533569BE801F}"/>
              </a:ext>
            </a:extLst>
          </p:cNvPr>
          <p:cNvSpPr txBox="1"/>
          <p:nvPr/>
        </p:nvSpPr>
        <p:spPr>
          <a:xfrm>
            <a:off x="7524328" y="6162962"/>
            <a:ext cx="1043856" cy="400110"/>
          </a:xfrm>
          <a:prstGeom prst="rect">
            <a:avLst/>
          </a:prstGeom>
          <a:noFill/>
        </p:spPr>
        <p:txBody>
          <a:bodyPr wrap="square" rtlCol="0">
            <a:spAutoFit/>
          </a:bodyPr>
          <a:lstStyle/>
          <a:p>
            <a:r>
              <a:rPr lang="en-US" altLang="zh-HK" sz="2000" b="1" dirty="0">
                <a:solidFill>
                  <a:schemeClr val="bg1"/>
                </a:solidFill>
              </a:rPr>
              <a:t>1/2</a:t>
            </a:r>
            <a:endParaRPr lang="zh-HK" altLang="en-US" sz="2000" b="1" dirty="0">
              <a:solidFill>
                <a:schemeClr val="bg1"/>
              </a:solidFill>
            </a:endParaRPr>
          </a:p>
        </p:txBody>
      </p:sp>
    </p:spTree>
    <p:extLst>
      <p:ext uri="{BB962C8B-B14F-4D97-AF65-F5344CB8AC3E}">
        <p14:creationId xmlns:p14="http://schemas.microsoft.com/office/powerpoint/2010/main" val="4005062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3A6B8BB-5727-4366-8CDC-81905C3708B7}"/>
              </a:ext>
            </a:extLst>
          </p:cNvPr>
          <p:cNvSpPr>
            <a:spLocks noGrp="1" noChangeArrowheads="1"/>
          </p:cNvSpPr>
          <p:nvPr>
            <p:ph type="body" idx="1"/>
          </p:nvPr>
        </p:nvSpPr>
        <p:spPr>
          <a:xfrm>
            <a:off x="-25167" y="188640"/>
            <a:ext cx="9107488" cy="6552728"/>
          </a:xfrm>
        </p:spPr>
        <p:txBody>
          <a:bodyPr/>
          <a:lstStyle/>
          <a:p>
            <a:pPr marL="0" indent="0" algn="just" eaLnBrk="1">
              <a:spcBef>
                <a:spcPts val="0"/>
              </a:spcBef>
              <a:spcAft>
                <a:spcPts val="60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「兩個兒子中，那一個履行了父親的意願？」司祭長和民間長老說：「後一個。」</a:t>
            </a:r>
          </a:p>
          <a:p>
            <a:pPr marL="0" indent="0" algn="just" eaLnBrk="1">
              <a:lnSpc>
                <a:spcPts val="4800"/>
              </a:lnSpc>
              <a:spcBef>
                <a:spcPts val="600"/>
              </a:spcBef>
              <a:spcAft>
                <a:spcPts val="0"/>
              </a:spcAft>
              <a:buNone/>
            </a:pP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耶穌對他們說：「我實在告訴你們：</a:t>
            </a:r>
            <a:r>
              <a:rPr lang="zh-TW" altLang="en-US"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rPr>
              <a:t>稅吏和娼妓要在你們之先，進入天國，</a:t>
            </a:r>
            <a:r>
              <a:rPr lang="zh-TW" altLang="en-US"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因為若翰來到你們這裡，履行了正義，你們仍不相信他；稅吏和娼妓倒相信了。至於你們，見了後，仍不悔悟去相信他。」</a:t>
            </a:r>
            <a:r>
              <a:rPr lang="en-US" altLang="zh-TW" sz="36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a:t>
            </a:r>
            <a:r>
              <a:rPr lang="zh-TW" altLang="en-US" sz="36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rPr>
              <a:t>基督的福音。 </a:t>
            </a:r>
          </a:p>
          <a:p>
            <a:pPr marL="0" indent="0" algn="just" eaLnBrk="1">
              <a:lnSpc>
                <a:spcPts val="4800"/>
              </a:lnSpc>
              <a:spcBef>
                <a:spcPts val="600"/>
              </a:spcBef>
              <a:spcAft>
                <a:spcPts val="0"/>
              </a:spcAft>
              <a:buNone/>
            </a:pPr>
            <a:r>
              <a:rPr lang="zh-TW" altLang="en-US" sz="3600" dirty="0">
                <a:solidFill>
                  <a:srgbClr val="00FF00"/>
                </a:solidFill>
                <a:latin typeface="華康儷中黑" panose="020B0509000000000000" pitchFamily="49" charset="-120"/>
                <a:ea typeface="華康儷中黑" panose="020B0509000000000000" pitchFamily="49" charset="-120"/>
                <a:cs typeface="華康中黑體" panose="020B0509000000000000" pitchFamily="49" charset="-120"/>
              </a:rPr>
              <a:t>眾：基督，我們讚美你！</a:t>
            </a: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spcBef>
                <a:spcPts val="0"/>
              </a:spcBef>
              <a:spcAft>
                <a:spcPts val="600"/>
              </a:spcAft>
              <a:buNone/>
            </a:pPr>
            <a:endParaRPr lang="en-US" altLang="zh-TW" sz="4000" dirty="0">
              <a:solidFill>
                <a:schemeClr val="bg1"/>
              </a:solidFill>
              <a:latin typeface="華康儷中黑" panose="020B0509000000000000" pitchFamily="49" charset="-120"/>
              <a:ea typeface="華康儷中黑" panose="020B0509000000000000" pitchFamily="49" charset="-120"/>
              <a:cs typeface="華康中黑體" panose="020B0509000000000000" pitchFamily="49" charset="-120"/>
            </a:endParaRPr>
          </a:p>
          <a:p>
            <a:pPr marL="0" indent="0" algn="just" eaLnBrk="1">
              <a:lnSpc>
                <a:spcPts val="4800"/>
              </a:lnSpc>
              <a:spcBef>
                <a:spcPts val="600"/>
              </a:spcBef>
              <a:spcAft>
                <a:spcPts val="0"/>
              </a:spcAft>
              <a:buNone/>
            </a:pPr>
            <a:endParaRPr lang="en-US" altLang="zh-TW" sz="4000" dirty="0">
              <a:solidFill>
                <a:srgbClr val="FFFF00"/>
              </a:solidFill>
              <a:latin typeface="華康儷中黑" panose="020B0509000000000000" pitchFamily="49" charset="-120"/>
              <a:ea typeface="華康儷中黑" panose="020B0509000000000000" pitchFamily="49" charset="-120"/>
              <a:cs typeface="華康中黑體" panose="020B0509000000000000" pitchFamily="49" charset="-120"/>
            </a:endParaRPr>
          </a:p>
        </p:txBody>
      </p:sp>
      <p:sp>
        <p:nvSpPr>
          <p:cNvPr id="70659" name="Text Box 3">
            <a:extLst>
              <a:ext uri="{FF2B5EF4-FFF2-40B4-BE49-F238E27FC236}">
                <a16:creationId xmlns:a16="http://schemas.microsoft.com/office/drawing/2014/main" id="{1E03BE50-1641-47CB-AC5B-3CBE16B7E01B}"/>
              </a:ext>
            </a:extLst>
          </p:cNvPr>
          <p:cNvSpPr txBox="1">
            <a:spLocks noChangeArrowheads="1"/>
          </p:cNvSpPr>
          <p:nvPr/>
        </p:nvSpPr>
        <p:spPr bwMode="auto">
          <a:xfrm>
            <a:off x="8712200" y="6591300"/>
            <a:ext cx="75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4400">
                <a:solidFill>
                  <a:schemeClr val="tx1"/>
                </a:solidFill>
                <a:latin typeface="Arial" panose="020B0604020202020204" pitchFamily="34" charset="0"/>
                <a:ea typeface="新細明體" panose="02020500000000000000" pitchFamily="18" charset="-120"/>
              </a:defRPr>
            </a:lvl1pPr>
            <a:lvl2pPr marL="742950" indent="-285750">
              <a:defRPr kumimoji="1" sz="4400">
                <a:solidFill>
                  <a:schemeClr val="tx1"/>
                </a:solidFill>
                <a:latin typeface="Arial" panose="020B0604020202020204" pitchFamily="34" charset="0"/>
                <a:ea typeface="新細明體" panose="02020500000000000000" pitchFamily="18" charset="-120"/>
              </a:defRPr>
            </a:lvl2pPr>
            <a:lvl3pPr marL="1143000" indent="-228600">
              <a:defRPr kumimoji="1" sz="4400">
                <a:solidFill>
                  <a:schemeClr val="tx1"/>
                </a:solidFill>
                <a:latin typeface="Arial" panose="020B0604020202020204" pitchFamily="34" charset="0"/>
                <a:ea typeface="新細明體" panose="02020500000000000000" pitchFamily="18" charset="-120"/>
              </a:defRPr>
            </a:lvl3pPr>
            <a:lvl4pPr marL="1600200" indent="-228600">
              <a:defRPr kumimoji="1" sz="4400">
                <a:solidFill>
                  <a:schemeClr val="tx1"/>
                </a:solidFill>
                <a:latin typeface="Arial" panose="020B0604020202020204" pitchFamily="34" charset="0"/>
                <a:ea typeface="新細明體" panose="02020500000000000000" pitchFamily="18" charset="-120"/>
              </a:defRPr>
            </a:lvl4pPr>
            <a:lvl5pPr marL="2057400" indent="-228600">
              <a:defRPr kumimoji="1" sz="4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4400">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1" lang="zh-TW" altLang="zh-TW" sz="18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4" name="文字方塊 3">
            <a:extLst>
              <a:ext uri="{FF2B5EF4-FFF2-40B4-BE49-F238E27FC236}">
                <a16:creationId xmlns:a16="http://schemas.microsoft.com/office/drawing/2014/main" id="{96E2B7DB-36B5-416F-ACE3-4B640B36DCA2}"/>
              </a:ext>
            </a:extLst>
          </p:cNvPr>
          <p:cNvSpPr txBox="1"/>
          <p:nvPr/>
        </p:nvSpPr>
        <p:spPr>
          <a:xfrm>
            <a:off x="8532440" y="6413266"/>
            <a:ext cx="792088" cy="400110"/>
          </a:xfrm>
          <a:prstGeom prst="rect">
            <a:avLst/>
          </a:prstGeom>
          <a:noFill/>
        </p:spPr>
        <p:txBody>
          <a:bodyPr wrap="square" rtlCol="0">
            <a:spAutoFit/>
          </a:bodyPr>
          <a:lstStyle/>
          <a:p>
            <a:r>
              <a:rPr lang="en-US" altLang="zh-HK" sz="2000" b="1" dirty="0">
                <a:solidFill>
                  <a:schemeClr val="bg1"/>
                </a:solidFill>
              </a:rPr>
              <a:t>2/2</a:t>
            </a:r>
            <a:endParaRPr lang="zh-HK" altLang="en-US" sz="2000" b="1" dirty="0">
              <a:solidFill>
                <a:schemeClr val="bg1"/>
              </a:solidFill>
            </a:endParaRPr>
          </a:p>
        </p:txBody>
      </p:sp>
      <p:sp>
        <p:nvSpPr>
          <p:cNvPr id="5" name="文字方塊 4">
            <a:extLst>
              <a:ext uri="{FF2B5EF4-FFF2-40B4-BE49-F238E27FC236}">
                <a16:creationId xmlns:a16="http://schemas.microsoft.com/office/drawing/2014/main" id="{66D6A9B6-45E7-4AC1-B1E4-C4D21504F469}"/>
              </a:ext>
            </a:extLst>
          </p:cNvPr>
          <p:cNvSpPr txBox="1"/>
          <p:nvPr/>
        </p:nvSpPr>
        <p:spPr>
          <a:xfrm>
            <a:off x="5220072" y="5397023"/>
            <a:ext cx="3024336" cy="1200329"/>
          </a:xfrm>
          <a:prstGeom prst="rect">
            <a:avLst/>
          </a:prstGeom>
          <a:noFill/>
          <a:ln>
            <a:solidFill>
              <a:srgbClr val="FF99FF"/>
            </a:solidFill>
          </a:ln>
        </p:spPr>
        <p:txBody>
          <a:bodyPr wrap="square" rtlCol="0">
            <a:spAutoFit/>
          </a:bodyPr>
          <a:lstStyle/>
          <a:p>
            <a:pPr algn="ctr"/>
            <a:r>
              <a:rPr lang="zh-TW" altLang="en-US" sz="3200" dirty="0">
                <a:solidFill>
                  <a:schemeClr val="bg1"/>
                </a:solidFill>
                <a:latin typeface="華康儷粗宋(P)" panose="02020700000000000000" pitchFamily="18" charset="-120"/>
                <a:ea typeface="華康儷粗宋(P)" panose="02020700000000000000" pitchFamily="18" charset="-120"/>
              </a:rPr>
              <a:t>靜默片刻 默想天主</a:t>
            </a:r>
            <a:r>
              <a:rPr lang="zh-TW" altLang="en-US" sz="3200" dirty="0">
                <a:solidFill>
                  <a:srgbClr val="FFFF00"/>
                </a:solidFill>
                <a:latin typeface="華康儷粗宋(P)" panose="02020700000000000000" pitchFamily="18" charset="-120"/>
                <a:ea typeface="華康儷粗宋(P)" panose="02020700000000000000" pitchFamily="18" charset="-120"/>
              </a:rPr>
              <a:t>啟示</a:t>
            </a:r>
            <a:r>
              <a:rPr lang="zh-TW" altLang="en-US" sz="3200" dirty="0">
                <a:solidFill>
                  <a:schemeClr val="bg1"/>
                </a:solidFill>
                <a:latin typeface="華康儷粗宋(P)" panose="02020700000000000000" pitchFamily="18" charset="-120"/>
                <a:ea typeface="華康儷粗宋(P)" panose="02020700000000000000" pitchFamily="18" charset="-120"/>
              </a:rPr>
              <a:t>的</a:t>
            </a:r>
            <a:r>
              <a:rPr lang="zh-TW" altLang="en-US" sz="4000" dirty="0">
                <a:solidFill>
                  <a:srgbClr val="FFFF00"/>
                </a:solidFill>
                <a:latin typeface="華康儷粗宋(P)" panose="02020700000000000000" pitchFamily="18" charset="-120"/>
                <a:ea typeface="華康儷粗宋(P)" panose="02020700000000000000" pitchFamily="18" charset="-120"/>
              </a:rPr>
              <a:t>道</a:t>
            </a:r>
          </a:p>
        </p:txBody>
      </p:sp>
    </p:spTree>
    <p:extLst>
      <p:ext uri="{BB962C8B-B14F-4D97-AF65-F5344CB8AC3E}">
        <p14:creationId xmlns:p14="http://schemas.microsoft.com/office/powerpoint/2010/main" val="4270868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486A049-F482-4C82-A6EA-C4B1E1A45EEE}"/>
              </a:ext>
            </a:extLst>
          </p:cNvPr>
          <p:cNvSpPr>
            <a:spLocks noGrp="1" noChangeArrowheads="1"/>
          </p:cNvSpPr>
          <p:nvPr>
            <p:ph type="body" idx="1"/>
          </p:nvPr>
        </p:nvSpPr>
        <p:spPr>
          <a:xfrm>
            <a:off x="20096" y="238695"/>
            <a:ext cx="9107488" cy="6358657"/>
          </a:xfrm>
        </p:spPr>
        <p:txBody>
          <a:bodyPr/>
          <a:lstStyle/>
          <a:p>
            <a:pPr lvl="0" algn="ctr" eaLnBrk="1" hangingPunct="1">
              <a:spcBef>
                <a:spcPct val="0"/>
              </a:spcBef>
              <a:buNone/>
            </a:pPr>
            <a:r>
              <a:rPr lang="zh-TW" altLang="en-US" sz="3600" dirty="0">
                <a:solidFill>
                  <a:srgbClr val="FFFF00"/>
                </a:solidFill>
                <a:ea typeface="華康儷中黑" panose="020B0509000000000000" pitchFamily="49" charset="-120"/>
              </a:rPr>
              <a:t>常年期第二十六主日</a:t>
            </a:r>
            <a:endParaRPr lang="en-US" altLang="zh-TW" sz="3600" dirty="0">
              <a:solidFill>
                <a:srgbClr val="FFFF00"/>
              </a:solidFill>
              <a:ea typeface="華康儷中黑" panose="020B0509000000000000" pitchFamily="49" charset="-120"/>
            </a:endParaRPr>
          </a:p>
          <a:p>
            <a:pPr lvl="0" algn="ctr" eaLnBrk="1" hangingPunct="1">
              <a:spcBef>
                <a:spcPct val="0"/>
              </a:spcBef>
              <a:buNone/>
            </a:pPr>
            <a:r>
              <a:rPr lang="en-US" altLang="zh-TW" dirty="0">
                <a:solidFill>
                  <a:schemeClr val="bg1"/>
                </a:solidFill>
                <a:ea typeface="華康儷中黑" pitchFamily="49" charset="-120"/>
              </a:rPr>
              <a:t>2026</a:t>
            </a:r>
            <a:r>
              <a:rPr lang="zh-TW" altLang="en-US" dirty="0">
                <a:solidFill>
                  <a:schemeClr val="bg1"/>
                </a:solidFill>
                <a:ea typeface="華康儷中黑" pitchFamily="49" charset="-120"/>
              </a:rPr>
              <a:t>年</a:t>
            </a:r>
            <a:r>
              <a:rPr lang="en-US" altLang="zh-TW" dirty="0">
                <a:solidFill>
                  <a:schemeClr val="bg1"/>
                </a:solidFill>
                <a:ea typeface="華康儷中黑" pitchFamily="49" charset="-120"/>
              </a:rPr>
              <a:t>9</a:t>
            </a:r>
            <a:r>
              <a:rPr lang="zh-TW" altLang="en-US" dirty="0">
                <a:solidFill>
                  <a:schemeClr val="bg1"/>
                </a:solidFill>
                <a:ea typeface="華康儷中黑" pitchFamily="49" charset="-120"/>
              </a:rPr>
              <a:t>月</a:t>
            </a:r>
            <a:r>
              <a:rPr lang="en-US" altLang="zh-TW" dirty="0">
                <a:solidFill>
                  <a:schemeClr val="bg1"/>
                </a:solidFill>
                <a:ea typeface="華康儷中黑" pitchFamily="49" charset="-120"/>
              </a:rPr>
              <a:t>27</a:t>
            </a:r>
            <a:r>
              <a:rPr lang="zh-TW" altLang="en-US" dirty="0">
                <a:solidFill>
                  <a:schemeClr val="bg1"/>
                </a:solidFill>
                <a:ea typeface="華康儷中黑" pitchFamily="49" charset="-120"/>
              </a:rPr>
              <a:t>日</a:t>
            </a:r>
            <a:endParaRPr lang="zh-TW" altLang="en-US" sz="2800" dirty="0">
              <a:solidFill>
                <a:schemeClr val="bg1"/>
              </a:solidFill>
              <a:ea typeface="華康儷中黑" panose="020B0509000000000000" pitchFamily="49" charset="-120"/>
            </a:endParaRPr>
          </a:p>
          <a:p>
            <a:pPr algn="ctr" eaLnBrk="1" hangingPunct="1">
              <a:spcBef>
                <a:spcPts val="1200"/>
              </a:spcBef>
              <a:buFontTx/>
              <a:buNone/>
            </a:pPr>
            <a:r>
              <a:rPr lang="zh-TW" altLang="en-US" sz="5400" dirty="0">
                <a:solidFill>
                  <a:srgbClr val="FF0000"/>
                </a:solidFill>
                <a:highlight>
                  <a:srgbClr val="FFCCFF"/>
                </a:highlight>
                <a:ea typeface="華康正顏楷體W7" panose="03000709000000000000" pitchFamily="65" charset="-120"/>
              </a:rPr>
              <a:t>感</a:t>
            </a:r>
            <a:r>
              <a:rPr lang="zh-TW" altLang="en-US" sz="1400" dirty="0">
                <a:solidFill>
                  <a:srgbClr val="FF0000"/>
                </a:solidFill>
                <a:highlight>
                  <a:srgbClr val="FFCCFF"/>
                </a:highlight>
                <a:ea typeface="華康正顏楷體W7" panose="03000709000000000000" pitchFamily="65" charset="-120"/>
              </a:rPr>
              <a:t> </a:t>
            </a:r>
            <a:r>
              <a:rPr lang="zh-TW" altLang="en-US" sz="5400" dirty="0">
                <a:solidFill>
                  <a:srgbClr val="FF0000"/>
                </a:solidFill>
                <a:highlight>
                  <a:srgbClr val="FFCCFF"/>
                </a:highlight>
                <a:ea typeface="華康正顏楷體W7" panose="03000709000000000000" pitchFamily="65" charset="-120"/>
              </a:rPr>
              <a:t>恩</a:t>
            </a:r>
            <a:r>
              <a:rPr lang="zh-TW" altLang="en-US" sz="1200" dirty="0">
                <a:solidFill>
                  <a:srgbClr val="FFFF00"/>
                </a:solidFill>
                <a:ea typeface="華康正顏楷體W7" panose="03000709000000000000" pitchFamily="65" charset="-120"/>
              </a:rPr>
              <a:t> </a:t>
            </a:r>
            <a:r>
              <a:rPr lang="zh-TW" altLang="en-US" sz="4800" dirty="0">
                <a:solidFill>
                  <a:srgbClr val="FF0000"/>
                </a:solidFill>
                <a:highlight>
                  <a:srgbClr val="FFFF00"/>
                </a:highlight>
                <a:ea typeface="華康正顏楷體W7" panose="03000709000000000000" pitchFamily="65" charset="-120"/>
              </a:rPr>
              <a:t>祭</a:t>
            </a:r>
            <a:r>
              <a:rPr lang="zh-TW" altLang="en-US" sz="1200" dirty="0">
                <a:solidFill>
                  <a:srgbClr val="FFFF00"/>
                </a:solidFill>
                <a:ea typeface="華康正顏楷體W7" panose="03000709000000000000" pitchFamily="65" charset="-120"/>
              </a:rPr>
              <a:t> </a:t>
            </a:r>
            <a:r>
              <a:rPr lang="zh-TW" altLang="en-US" sz="4800" dirty="0">
                <a:solidFill>
                  <a:srgbClr val="FFFF00"/>
                </a:solidFill>
                <a:highlight>
                  <a:srgbClr val="FF0000"/>
                </a:highlight>
                <a:ea typeface="華康正顏楷體W7" panose="03000709000000000000" pitchFamily="65" charset="-120"/>
              </a:rPr>
              <a:t>宴</a:t>
            </a:r>
          </a:p>
          <a:p>
            <a:pPr algn="ctr" eaLnBrk="1" hangingPunct="1">
              <a:buFontTx/>
              <a:buNone/>
            </a:pPr>
            <a:endParaRPr lang="zh-TW" altLang="en-US" sz="1800" dirty="0">
              <a:solidFill>
                <a:schemeClr val="bg1"/>
              </a:solidFill>
              <a:ea typeface="華康儷中黑" panose="020B0509000000000000" pitchFamily="49" charset="-120"/>
            </a:endParaRPr>
          </a:p>
          <a:p>
            <a:pPr algn="ctr" eaLnBrk="1" hangingPunct="1">
              <a:lnSpc>
                <a:spcPts val="2500"/>
              </a:lnSpc>
              <a:spcBef>
                <a:spcPct val="0"/>
              </a:spcBef>
              <a:buFontTx/>
              <a:buNone/>
            </a:pPr>
            <a:r>
              <a:rPr lang="zh-TW" altLang="en-US" sz="3600" dirty="0">
                <a:solidFill>
                  <a:schemeClr val="bg1"/>
                </a:solidFill>
                <a:ea typeface="華康儷中黑" panose="020B0509000000000000" pitchFamily="49" charset="-120"/>
              </a:rPr>
              <a:t>主 題</a:t>
            </a:r>
          </a:p>
          <a:p>
            <a:pPr algn="ctr" eaLnBrk="1" hangingPunct="1">
              <a:spcBef>
                <a:spcPct val="0"/>
              </a:spcBef>
              <a:buFontTx/>
              <a:buNone/>
            </a:pPr>
            <a:endParaRPr lang="en-US" altLang="zh-TW" sz="1800" dirty="0">
              <a:solidFill>
                <a:srgbClr val="00FF00"/>
              </a:solidFill>
              <a:ea typeface="華康粗黑體" panose="020B0709000000000000" pitchFamily="49" charset="-120"/>
            </a:endParaRPr>
          </a:p>
          <a:p>
            <a:pPr algn="ctr" eaLnBrk="1" hangingPunct="1">
              <a:spcBef>
                <a:spcPct val="0"/>
              </a:spcBef>
              <a:spcAft>
                <a:spcPts val="1200"/>
              </a:spcAft>
              <a:buFontTx/>
              <a:buNone/>
            </a:pPr>
            <a:r>
              <a:rPr lang="zh-TW" altLang="en-US" sz="9600" dirty="0">
                <a:solidFill>
                  <a:srgbClr val="FFFF00"/>
                </a:solidFill>
                <a:ea typeface="華康粗黑體" panose="020B0709000000000000" pitchFamily="49" charset="-120"/>
              </a:rPr>
              <a:t>行動勝於空言</a:t>
            </a:r>
            <a:r>
              <a:rPr lang="en-US" altLang="zh-TW" sz="9600" dirty="0">
                <a:solidFill>
                  <a:srgbClr val="FFFF00"/>
                </a:solidFill>
                <a:ea typeface="華康粗黑體" panose="020B0709000000000000" pitchFamily="49" charset="-120"/>
              </a:rPr>
              <a:t> </a:t>
            </a:r>
          </a:p>
          <a:p>
            <a:pPr algn="ctr" eaLnBrk="1" hangingPunct="1">
              <a:spcBef>
                <a:spcPct val="0"/>
              </a:spcBef>
              <a:buFontTx/>
              <a:buNone/>
            </a:pPr>
            <a:r>
              <a:rPr lang="en-US" altLang="zh-TW" sz="4000" dirty="0">
                <a:solidFill>
                  <a:schemeClr val="bg1"/>
                </a:solidFill>
                <a:ea typeface="華康粗黑體" panose="020B0709000000000000" pitchFamily="49" charset="-120"/>
              </a:rPr>
              <a:t>——</a:t>
            </a:r>
            <a:r>
              <a:rPr lang="zh-TW" altLang="en-US" sz="5400" dirty="0">
                <a:solidFill>
                  <a:schemeClr val="bg1"/>
                </a:solidFill>
                <a:ea typeface="華康粗黑體" panose="020B0709000000000000" pitchFamily="49" charset="-120"/>
              </a:rPr>
              <a:t>不可只顧自己</a:t>
            </a:r>
            <a:r>
              <a:rPr lang="en-US" altLang="zh-TW" sz="4000" dirty="0">
                <a:solidFill>
                  <a:schemeClr val="bg1"/>
                </a:solidFill>
                <a:ea typeface="華康粗黑體" panose="020B0709000000000000" pitchFamily="49" charset="-120"/>
              </a:rPr>
              <a:t>——</a:t>
            </a:r>
          </a:p>
        </p:txBody>
      </p:sp>
    </p:spTree>
    <p:extLst>
      <p:ext uri="{BB962C8B-B14F-4D97-AF65-F5344CB8AC3E}">
        <p14:creationId xmlns:p14="http://schemas.microsoft.com/office/powerpoint/2010/main" val="2757540765"/>
      </p:ext>
    </p:extLst>
  </p:cSld>
  <p:clrMapOvr>
    <a:masterClrMapping/>
  </p:clrMapOvr>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5_預設簡報設計">
  <a:themeElements>
    <a:clrScheme name="1_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32551</TotalTime>
  <Words>2321</Words>
  <Application>Microsoft Office PowerPoint</Application>
  <PresentationFormat>如螢幕大小 (4:3)</PresentationFormat>
  <Paragraphs>106</Paragraphs>
  <Slides>24</Slides>
  <Notes>0</Notes>
  <HiddenSlides>0</HiddenSlides>
  <MMClips>0</MMClips>
  <ScaleCrop>false</ScaleCrop>
  <HeadingPairs>
    <vt:vector size="6" baseType="variant">
      <vt:variant>
        <vt:lpstr>使用字型</vt:lpstr>
      </vt:variant>
      <vt:variant>
        <vt:i4>13</vt:i4>
      </vt:variant>
      <vt:variant>
        <vt:lpstr>佈景主題</vt:lpstr>
      </vt:variant>
      <vt:variant>
        <vt:i4>3</vt:i4>
      </vt:variant>
      <vt:variant>
        <vt:lpstr>投影片標題</vt:lpstr>
      </vt:variant>
      <vt:variant>
        <vt:i4>24</vt:i4>
      </vt:variant>
    </vt:vector>
  </HeadingPairs>
  <TitlesOfParts>
    <vt:vector size="40" baseType="lpstr">
      <vt:lpstr>華康中黑體</vt:lpstr>
      <vt:lpstr>華康中黑體(P)</vt:lpstr>
      <vt:lpstr>華康正顏楷體W7</vt:lpstr>
      <vt:lpstr>華康正顏楷體W7(P)</vt:lpstr>
      <vt:lpstr>華康粗黑體</vt:lpstr>
      <vt:lpstr>華康儷中黑</vt:lpstr>
      <vt:lpstr>華康儷中黑(P)</vt:lpstr>
      <vt:lpstr>華康儷粗宋(P)</vt:lpstr>
      <vt:lpstr>華康儷粗黑(P)</vt:lpstr>
      <vt:lpstr>新細明體</vt:lpstr>
      <vt:lpstr>Arial</vt:lpstr>
      <vt:lpstr>Calibri</vt:lpstr>
      <vt:lpstr>Wingdings</vt:lpstr>
      <vt:lpstr>預設簡報設計</vt:lpstr>
      <vt:lpstr>3_預設簡報設計</vt:lpstr>
      <vt:lpstr>15_預設簡報設計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Cirs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Fr. Tsui</dc:creator>
  <cp:lastModifiedBy>user</cp:lastModifiedBy>
  <cp:revision>1776</cp:revision>
  <dcterms:created xsi:type="dcterms:W3CDTF">2006-09-26T01:05:23Z</dcterms:created>
  <dcterms:modified xsi:type="dcterms:W3CDTF">2026-08-13T03:53:13Z</dcterms:modified>
</cp:coreProperties>
</file>