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9960" r:id="rId2"/>
  </p:sldMasterIdLst>
  <p:notesMasterIdLst>
    <p:notesMasterId r:id="rId31"/>
  </p:notesMasterIdLst>
  <p:handoutMasterIdLst>
    <p:handoutMasterId r:id="rId32"/>
  </p:handoutMasterIdLst>
  <p:sldIdLst>
    <p:sldId id="2353" r:id="rId3"/>
    <p:sldId id="2119" r:id="rId4"/>
    <p:sldId id="2120" r:id="rId5"/>
    <p:sldId id="2122" r:id="rId6"/>
    <p:sldId id="2123" r:id="rId7"/>
    <p:sldId id="2130" r:id="rId8"/>
    <p:sldId id="2131" r:id="rId9"/>
    <p:sldId id="2306" r:id="rId10"/>
    <p:sldId id="2307" r:id="rId11"/>
    <p:sldId id="2333" r:id="rId12"/>
    <p:sldId id="2340" r:id="rId13"/>
    <p:sldId id="2334" r:id="rId14"/>
    <p:sldId id="2335" r:id="rId15"/>
    <p:sldId id="2341" r:id="rId16"/>
    <p:sldId id="2342" r:id="rId17"/>
    <p:sldId id="2336" r:id="rId18"/>
    <p:sldId id="2337" r:id="rId19"/>
    <p:sldId id="2343" r:id="rId20"/>
    <p:sldId id="2344" r:id="rId21"/>
    <p:sldId id="2345" r:id="rId22"/>
    <p:sldId id="2346" r:id="rId23"/>
    <p:sldId id="2347" r:id="rId24"/>
    <p:sldId id="2348" r:id="rId25"/>
    <p:sldId id="2349" r:id="rId26"/>
    <p:sldId id="2350" r:id="rId27"/>
    <p:sldId id="2351" r:id="rId28"/>
    <p:sldId id="2352" r:id="rId29"/>
    <p:sldId id="2305" r:id="rId30"/>
  </p:sldIdLst>
  <p:sldSz cx="9144000" cy="6858000" type="screen4x3"/>
  <p:notesSz cx="9926638" cy="6797675"/>
  <p:defaultTextStyle>
    <a:defPPr>
      <a:defRPr lang="zh-TW"/>
    </a:defPPr>
    <a:lvl1pPr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xujy2@gmail.com" initials="f" lastIdx="2" clrIdx="0">
    <p:extLst>
      <p:ext uri="{19B8F6BF-5375-455C-9EA6-DF929625EA0E}">
        <p15:presenceInfo xmlns:p15="http://schemas.microsoft.com/office/powerpoint/2012/main" userId="6e7ea2678dc146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a:srgbClr val="00FF00"/>
    <a:srgbClr val="FF99FF"/>
    <a:srgbClr val="FF00FF"/>
    <a:srgbClr val="660066"/>
    <a:srgbClr val="9900CC"/>
    <a:srgbClr val="00CC00"/>
    <a:srgbClr val="99FF99"/>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3318" autoAdjust="0"/>
    <p:restoredTop sz="93315" autoAdjust="0"/>
  </p:normalViewPr>
  <p:slideViewPr>
    <p:cSldViewPr>
      <p:cViewPr varScale="1">
        <p:scale>
          <a:sx n="59" d="100"/>
          <a:sy n="59" d="100"/>
        </p:scale>
        <p:origin x="1136"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7554" name="Rectangle 2">
            <a:extLst>
              <a:ext uri="{FF2B5EF4-FFF2-40B4-BE49-F238E27FC236}">
                <a16:creationId xmlns:a16="http://schemas.microsoft.com/office/drawing/2014/main" id="{3FFC0476-8166-439A-8EF9-D64A12A374BF}"/>
              </a:ext>
            </a:extLst>
          </p:cNvPr>
          <p:cNvSpPr>
            <a:spLocks noGrp="1" noChangeArrowheads="1"/>
          </p:cNvSpPr>
          <p:nvPr>
            <p:ph type="hdr" sz="quarter"/>
          </p:nvPr>
        </p:nvSpPr>
        <p:spPr bwMode="auto">
          <a:xfrm>
            <a:off x="0"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407555" name="Rectangle 3">
            <a:extLst>
              <a:ext uri="{FF2B5EF4-FFF2-40B4-BE49-F238E27FC236}">
                <a16:creationId xmlns:a16="http://schemas.microsoft.com/office/drawing/2014/main" id="{76F4FBBB-5A4B-48FE-A3BB-ADDECD35A277}"/>
              </a:ext>
            </a:extLst>
          </p:cNvPr>
          <p:cNvSpPr>
            <a:spLocks noGrp="1" noChangeArrowheads="1"/>
          </p:cNvSpPr>
          <p:nvPr>
            <p:ph type="dt" sz="quarter" idx="1"/>
          </p:nvPr>
        </p:nvSpPr>
        <p:spPr bwMode="auto">
          <a:xfrm>
            <a:off x="5623372"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新細明體" charset="-120"/>
              </a:defRPr>
            </a:lvl1pPr>
          </a:lstStyle>
          <a:p>
            <a:pPr>
              <a:defRPr/>
            </a:pPr>
            <a:endParaRPr lang="en-US" altLang="zh-TW"/>
          </a:p>
        </p:txBody>
      </p:sp>
      <p:sp>
        <p:nvSpPr>
          <p:cNvPr id="407556" name="Rectangle 4">
            <a:extLst>
              <a:ext uri="{FF2B5EF4-FFF2-40B4-BE49-F238E27FC236}">
                <a16:creationId xmlns:a16="http://schemas.microsoft.com/office/drawing/2014/main" id="{207F6BB9-765B-49E5-9CC8-53ADF49392A0}"/>
              </a:ext>
            </a:extLst>
          </p:cNvPr>
          <p:cNvSpPr>
            <a:spLocks noGrp="1" noChangeArrowheads="1"/>
          </p:cNvSpPr>
          <p:nvPr>
            <p:ph type="ftr" sz="quarter" idx="2"/>
          </p:nvPr>
        </p:nvSpPr>
        <p:spPr bwMode="auto">
          <a:xfrm>
            <a:off x="0"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407557" name="Rectangle 5">
            <a:extLst>
              <a:ext uri="{FF2B5EF4-FFF2-40B4-BE49-F238E27FC236}">
                <a16:creationId xmlns:a16="http://schemas.microsoft.com/office/drawing/2014/main" id="{F0E672FE-A1AF-4D9F-BB46-E1FC2414C8E0}"/>
              </a:ext>
            </a:extLst>
          </p:cNvPr>
          <p:cNvSpPr>
            <a:spLocks noGrp="1" noChangeArrowheads="1"/>
          </p:cNvSpPr>
          <p:nvPr>
            <p:ph type="sldNum" sz="quarter" idx="3"/>
          </p:nvPr>
        </p:nvSpPr>
        <p:spPr bwMode="auto">
          <a:xfrm>
            <a:off x="5623372"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5085D1A6-9C3F-452C-9D0F-C9E748975285}" type="slidenum">
              <a:rPr lang="en-US" altLang="zh-TW"/>
              <a:pPr/>
              <a:t>‹#›</a:t>
            </a:fld>
            <a:endParaRPr lang="en-US" altLang="zh-TW"/>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4050" name="Rectangle 2">
            <a:extLst>
              <a:ext uri="{FF2B5EF4-FFF2-40B4-BE49-F238E27FC236}">
                <a16:creationId xmlns:a16="http://schemas.microsoft.com/office/drawing/2014/main" id="{C5918788-DB56-4D35-9655-2F39F2A5CEF3}"/>
              </a:ext>
            </a:extLst>
          </p:cNvPr>
          <p:cNvSpPr>
            <a:spLocks noGrp="1" noChangeArrowheads="1"/>
          </p:cNvSpPr>
          <p:nvPr>
            <p:ph type="hdr" sz="quarter"/>
          </p:nvPr>
        </p:nvSpPr>
        <p:spPr bwMode="auto">
          <a:xfrm>
            <a:off x="0"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514051" name="Rectangle 3">
            <a:extLst>
              <a:ext uri="{FF2B5EF4-FFF2-40B4-BE49-F238E27FC236}">
                <a16:creationId xmlns:a16="http://schemas.microsoft.com/office/drawing/2014/main" id="{B66602A1-486D-466C-9B6C-6B32F2BCAB63}"/>
              </a:ext>
            </a:extLst>
          </p:cNvPr>
          <p:cNvSpPr>
            <a:spLocks noGrp="1" noChangeArrowheads="1"/>
          </p:cNvSpPr>
          <p:nvPr>
            <p:ph type="dt" idx="1"/>
          </p:nvPr>
        </p:nvSpPr>
        <p:spPr bwMode="auto">
          <a:xfrm>
            <a:off x="5623372"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新細明體" charset="-120"/>
              </a:defRPr>
            </a:lvl1pPr>
          </a:lstStyle>
          <a:p>
            <a:pPr>
              <a:defRPr/>
            </a:pPr>
            <a:endParaRPr lang="en-US" altLang="zh-TW"/>
          </a:p>
        </p:txBody>
      </p:sp>
      <p:sp>
        <p:nvSpPr>
          <p:cNvPr id="107524" name="Rectangle 4">
            <a:extLst>
              <a:ext uri="{FF2B5EF4-FFF2-40B4-BE49-F238E27FC236}">
                <a16:creationId xmlns:a16="http://schemas.microsoft.com/office/drawing/2014/main" id="{390F7CF1-E4D4-49ED-8108-AC8766004197}"/>
              </a:ext>
            </a:extLst>
          </p:cNvPr>
          <p:cNvSpPr>
            <a:spLocks noGrp="1" noRot="1" noChangeAspect="1" noChangeArrowheads="1" noTextEdit="1"/>
          </p:cNvSpPr>
          <p:nvPr>
            <p:ph type="sldImg" idx="2"/>
          </p:nvPr>
        </p:nvSpPr>
        <p:spPr bwMode="auto">
          <a:xfrm>
            <a:off x="3263900" y="509588"/>
            <a:ext cx="3398838" cy="25495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4053" name="Rectangle 5">
            <a:extLst>
              <a:ext uri="{FF2B5EF4-FFF2-40B4-BE49-F238E27FC236}">
                <a16:creationId xmlns:a16="http://schemas.microsoft.com/office/drawing/2014/main" id="{2A0DFE17-75EB-4C1C-874D-97744AE3FFEC}"/>
              </a:ext>
            </a:extLst>
          </p:cNvPr>
          <p:cNvSpPr>
            <a:spLocks noGrp="1" noChangeArrowheads="1"/>
          </p:cNvSpPr>
          <p:nvPr>
            <p:ph type="body" sz="quarter" idx="3"/>
          </p:nvPr>
        </p:nvSpPr>
        <p:spPr bwMode="auto">
          <a:xfrm>
            <a:off x="992664" y="3228896"/>
            <a:ext cx="7941310" cy="305895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514054" name="Rectangle 6">
            <a:extLst>
              <a:ext uri="{FF2B5EF4-FFF2-40B4-BE49-F238E27FC236}">
                <a16:creationId xmlns:a16="http://schemas.microsoft.com/office/drawing/2014/main" id="{579692E3-514D-41AD-9EA6-A1FBBF73CFFF}"/>
              </a:ext>
            </a:extLst>
          </p:cNvPr>
          <p:cNvSpPr>
            <a:spLocks noGrp="1" noChangeArrowheads="1"/>
          </p:cNvSpPr>
          <p:nvPr>
            <p:ph type="ftr" sz="quarter" idx="4"/>
          </p:nvPr>
        </p:nvSpPr>
        <p:spPr bwMode="auto">
          <a:xfrm>
            <a:off x="0"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514055" name="Rectangle 7">
            <a:extLst>
              <a:ext uri="{FF2B5EF4-FFF2-40B4-BE49-F238E27FC236}">
                <a16:creationId xmlns:a16="http://schemas.microsoft.com/office/drawing/2014/main" id="{9156C933-88AA-4872-BB0F-1730B21C9F49}"/>
              </a:ext>
            </a:extLst>
          </p:cNvPr>
          <p:cNvSpPr>
            <a:spLocks noGrp="1" noChangeArrowheads="1"/>
          </p:cNvSpPr>
          <p:nvPr>
            <p:ph type="sldNum" sz="quarter" idx="5"/>
          </p:nvPr>
        </p:nvSpPr>
        <p:spPr bwMode="auto">
          <a:xfrm>
            <a:off x="5623372"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6FBD419D-64CE-4550-BAA2-0242050FC719}" type="slidenum">
              <a:rPr lang="en-US" altLang="zh-TW"/>
              <a:pPr/>
              <a:t>‹#›</a:t>
            </a:fld>
            <a:endParaRPr lang="en-US" altLang="zh-TW"/>
          </a:p>
        </p:txBody>
      </p:sp>
    </p:spTree>
    <p:extLst>
      <p:ext uri="{BB962C8B-B14F-4D97-AF65-F5344CB8AC3E}">
        <p14:creationId xmlns:p14="http://schemas.microsoft.com/office/powerpoint/2010/main" val="30833881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6FBD419D-64CE-4550-BAA2-0242050FC719}" type="slidenum">
              <a:rPr lang="en-US" altLang="zh-TW" smtClean="0"/>
              <a:pPr/>
              <a:t>20</a:t>
            </a:fld>
            <a:endParaRPr lang="en-US" altLang="zh-TW"/>
          </a:p>
        </p:txBody>
      </p:sp>
    </p:spTree>
    <p:extLst>
      <p:ext uri="{BB962C8B-B14F-4D97-AF65-F5344CB8AC3E}">
        <p14:creationId xmlns:p14="http://schemas.microsoft.com/office/powerpoint/2010/main" val="4160501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a:extLst>
              <a:ext uri="{FF2B5EF4-FFF2-40B4-BE49-F238E27FC236}">
                <a16:creationId xmlns:a16="http://schemas.microsoft.com/office/drawing/2014/main" id="{D0CB4F53-88CB-4C33-AB79-DD0F3B09A94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1E448C0C-11EC-4F14-87EE-6E1BFC0905F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085212E5-D105-40CA-98B0-0FE6ED125418}"/>
              </a:ext>
            </a:extLst>
          </p:cNvPr>
          <p:cNvSpPr>
            <a:spLocks noGrp="1" noChangeArrowheads="1"/>
          </p:cNvSpPr>
          <p:nvPr>
            <p:ph type="sldNum" sz="quarter" idx="12"/>
          </p:nvPr>
        </p:nvSpPr>
        <p:spPr>
          <a:ln/>
        </p:spPr>
        <p:txBody>
          <a:bodyPr/>
          <a:lstStyle>
            <a:lvl1pPr>
              <a:defRPr/>
            </a:lvl1pPr>
          </a:lstStyle>
          <a:p>
            <a:fld id="{4FAB1DE2-F14C-4215-862D-7892FFAF1AA8}" type="slidenum">
              <a:rPr lang="en-US" altLang="zh-TW"/>
              <a:pPr/>
              <a:t>‹#›</a:t>
            </a:fld>
            <a:endParaRPr lang="en-US" altLang="zh-TW"/>
          </a:p>
        </p:txBody>
      </p:sp>
    </p:spTree>
    <p:extLst>
      <p:ext uri="{BB962C8B-B14F-4D97-AF65-F5344CB8AC3E}">
        <p14:creationId xmlns:p14="http://schemas.microsoft.com/office/powerpoint/2010/main" val="1601272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EF940FA1-01BC-48A7-B4B5-CB6D00B8F9E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5BC251F2-60E3-4296-BFCE-EB8C0E3FF19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BBFBC5B-5423-4FD1-BCE6-8FC7BF67AE70}"/>
              </a:ext>
            </a:extLst>
          </p:cNvPr>
          <p:cNvSpPr>
            <a:spLocks noGrp="1" noChangeArrowheads="1"/>
          </p:cNvSpPr>
          <p:nvPr>
            <p:ph type="sldNum" sz="quarter" idx="12"/>
          </p:nvPr>
        </p:nvSpPr>
        <p:spPr>
          <a:ln/>
        </p:spPr>
        <p:txBody>
          <a:bodyPr/>
          <a:lstStyle>
            <a:lvl1pPr>
              <a:defRPr/>
            </a:lvl1pPr>
          </a:lstStyle>
          <a:p>
            <a:fld id="{DC14375D-8CD9-46AF-8C41-09E335183E65}" type="slidenum">
              <a:rPr lang="en-US" altLang="zh-TW"/>
              <a:pPr/>
              <a:t>‹#›</a:t>
            </a:fld>
            <a:endParaRPr lang="en-US" altLang="zh-TW"/>
          </a:p>
        </p:txBody>
      </p:sp>
    </p:spTree>
    <p:extLst>
      <p:ext uri="{BB962C8B-B14F-4D97-AF65-F5344CB8AC3E}">
        <p14:creationId xmlns:p14="http://schemas.microsoft.com/office/powerpoint/2010/main" val="2061064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A662272B-A9A6-478C-B476-EF425841A8F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B55A9ED6-29CA-4D33-9F13-90A2E5A12378}"/>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15AAE814-BD3E-41DF-B881-23B6928BED93}"/>
              </a:ext>
            </a:extLst>
          </p:cNvPr>
          <p:cNvSpPr>
            <a:spLocks noGrp="1" noChangeArrowheads="1"/>
          </p:cNvSpPr>
          <p:nvPr>
            <p:ph type="sldNum" sz="quarter" idx="12"/>
          </p:nvPr>
        </p:nvSpPr>
        <p:spPr>
          <a:ln/>
        </p:spPr>
        <p:txBody>
          <a:bodyPr/>
          <a:lstStyle>
            <a:lvl1pPr>
              <a:defRPr/>
            </a:lvl1pPr>
          </a:lstStyle>
          <a:p>
            <a:fld id="{1AA957E7-43B0-4056-AFF1-BC1FCBEFCE1A}" type="slidenum">
              <a:rPr lang="en-US" altLang="zh-TW"/>
              <a:pPr/>
              <a:t>‹#›</a:t>
            </a:fld>
            <a:endParaRPr lang="en-US" altLang="zh-TW"/>
          </a:p>
        </p:txBody>
      </p:sp>
    </p:spTree>
    <p:extLst>
      <p:ext uri="{BB962C8B-B14F-4D97-AF65-F5344CB8AC3E}">
        <p14:creationId xmlns:p14="http://schemas.microsoft.com/office/powerpoint/2010/main" val="32652693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CEBD0CB7-2083-43C6-A1FE-F6AFE1FBBA0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7D21FA05-F693-4AEA-99C4-CB234BDDE55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5E90880E-4D09-411D-A86E-FF877E972388}"/>
              </a:ext>
            </a:extLst>
          </p:cNvPr>
          <p:cNvSpPr>
            <a:spLocks noGrp="1" noChangeArrowheads="1"/>
          </p:cNvSpPr>
          <p:nvPr>
            <p:ph type="sldNum" sz="quarter" idx="12"/>
          </p:nvPr>
        </p:nvSpPr>
        <p:spPr>
          <a:ln/>
        </p:spPr>
        <p:txBody>
          <a:bodyPr/>
          <a:lstStyle>
            <a:lvl1pPr>
              <a:defRPr/>
            </a:lvl1pPr>
          </a:lstStyle>
          <a:p>
            <a:fld id="{473EAD3B-D202-412A-96D1-6259709983BD}" type="slidenum">
              <a:rPr lang="en-US" altLang="zh-TW"/>
              <a:pPr/>
              <a:t>‹#›</a:t>
            </a:fld>
            <a:endParaRPr lang="en-US" altLang="zh-TW"/>
          </a:p>
        </p:txBody>
      </p:sp>
    </p:spTree>
    <p:extLst>
      <p:ext uri="{BB962C8B-B14F-4D97-AF65-F5344CB8AC3E}">
        <p14:creationId xmlns:p14="http://schemas.microsoft.com/office/powerpoint/2010/main" val="36958394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endParaRPr lang="zh-HK"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zh-HK" altLang="en-US"/>
          </a:p>
        </p:txBody>
      </p:sp>
      <p:sp>
        <p:nvSpPr>
          <p:cNvPr id="4" name="日期版面配置區 3"/>
          <p:cNvSpPr>
            <a:spLocks noGrp="1"/>
          </p:cNvSpPr>
          <p:nvPr>
            <p:ph type="dt" sz="half" idx="10"/>
          </p:nvPr>
        </p:nvSpPr>
        <p:spPr/>
        <p:txBody>
          <a:bodyPr/>
          <a:lstStyle/>
          <a:p>
            <a:fld id="{33F6FAC3-E849-4CF9-A42A-E098B4C536A8}" type="datetimeFigureOut">
              <a:rPr lang="zh-HK" altLang="en-US" smtClean="0"/>
              <a:t>16/9/2024</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32140579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HK" altLang="en-US"/>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日期版面配置區 3"/>
          <p:cNvSpPr>
            <a:spLocks noGrp="1"/>
          </p:cNvSpPr>
          <p:nvPr>
            <p:ph type="dt" sz="half" idx="10"/>
          </p:nvPr>
        </p:nvSpPr>
        <p:spPr/>
        <p:txBody>
          <a:bodyPr/>
          <a:lstStyle/>
          <a:p>
            <a:fld id="{33F6FAC3-E849-4CF9-A42A-E098B4C536A8}" type="datetimeFigureOut">
              <a:rPr lang="zh-HK" altLang="en-US" smtClean="0"/>
              <a:t>16/9/2024</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27707307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endParaRPr lang="zh-HK"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33F6FAC3-E849-4CF9-A42A-E098B4C536A8}" type="datetimeFigureOut">
              <a:rPr lang="zh-HK" altLang="en-US" smtClean="0"/>
              <a:t>16/9/2024</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29205192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HK"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5" name="日期版面配置區 4"/>
          <p:cNvSpPr>
            <a:spLocks noGrp="1"/>
          </p:cNvSpPr>
          <p:nvPr>
            <p:ph type="dt" sz="half" idx="10"/>
          </p:nvPr>
        </p:nvSpPr>
        <p:spPr/>
        <p:txBody>
          <a:bodyPr/>
          <a:lstStyle/>
          <a:p>
            <a:fld id="{33F6FAC3-E849-4CF9-A42A-E098B4C536A8}" type="datetimeFigureOut">
              <a:rPr lang="zh-HK" altLang="en-US" smtClean="0"/>
              <a:t>16/9/2024</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25162783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endParaRPr lang="zh-HK"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7" name="日期版面配置區 6"/>
          <p:cNvSpPr>
            <a:spLocks noGrp="1"/>
          </p:cNvSpPr>
          <p:nvPr>
            <p:ph type="dt" sz="half" idx="10"/>
          </p:nvPr>
        </p:nvSpPr>
        <p:spPr/>
        <p:txBody>
          <a:bodyPr/>
          <a:lstStyle/>
          <a:p>
            <a:fld id="{33F6FAC3-E849-4CF9-A42A-E098B4C536A8}" type="datetimeFigureOut">
              <a:rPr lang="zh-HK" altLang="en-US" smtClean="0"/>
              <a:t>16/9/2024</a:t>
            </a:fld>
            <a:endParaRPr lang="zh-HK" altLang="en-US"/>
          </a:p>
        </p:txBody>
      </p:sp>
      <p:sp>
        <p:nvSpPr>
          <p:cNvPr id="8" name="頁尾版面配置區 7"/>
          <p:cNvSpPr>
            <a:spLocks noGrp="1"/>
          </p:cNvSpPr>
          <p:nvPr>
            <p:ph type="ftr" sz="quarter" idx="11"/>
          </p:nvPr>
        </p:nvSpPr>
        <p:spPr/>
        <p:txBody>
          <a:bodyPr/>
          <a:lstStyle/>
          <a:p>
            <a:endParaRPr lang="zh-HK" altLang="en-US"/>
          </a:p>
        </p:txBody>
      </p:sp>
      <p:sp>
        <p:nvSpPr>
          <p:cNvPr id="9" name="投影片編號版面配置區 8"/>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31656638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HK" altLang="en-US"/>
          </a:p>
        </p:txBody>
      </p:sp>
      <p:sp>
        <p:nvSpPr>
          <p:cNvPr id="3" name="日期版面配置區 2"/>
          <p:cNvSpPr>
            <a:spLocks noGrp="1"/>
          </p:cNvSpPr>
          <p:nvPr>
            <p:ph type="dt" sz="half" idx="10"/>
          </p:nvPr>
        </p:nvSpPr>
        <p:spPr/>
        <p:txBody>
          <a:bodyPr/>
          <a:lstStyle/>
          <a:p>
            <a:fld id="{33F6FAC3-E849-4CF9-A42A-E098B4C536A8}" type="datetimeFigureOut">
              <a:rPr lang="zh-HK" altLang="en-US" smtClean="0"/>
              <a:t>16/9/2024</a:t>
            </a:fld>
            <a:endParaRPr lang="zh-HK" altLang="en-US"/>
          </a:p>
        </p:txBody>
      </p:sp>
      <p:sp>
        <p:nvSpPr>
          <p:cNvPr id="4" name="頁尾版面配置區 3"/>
          <p:cNvSpPr>
            <a:spLocks noGrp="1"/>
          </p:cNvSpPr>
          <p:nvPr>
            <p:ph type="ftr" sz="quarter" idx="11"/>
          </p:nvPr>
        </p:nvSpPr>
        <p:spPr/>
        <p:txBody>
          <a:bodyPr/>
          <a:lstStyle/>
          <a:p>
            <a:endParaRPr lang="zh-HK" altLang="en-US"/>
          </a:p>
        </p:txBody>
      </p:sp>
      <p:sp>
        <p:nvSpPr>
          <p:cNvPr id="5" name="投影片編號版面配置區 4"/>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17424517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33F6FAC3-E849-4CF9-A42A-E098B4C536A8}" type="datetimeFigureOut">
              <a:rPr lang="zh-HK" altLang="en-US" smtClean="0"/>
              <a:t>16/9/2024</a:t>
            </a:fld>
            <a:endParaRPr lang="zh-HK" altLang="en-US"/>
          </a:p>
        </p:txBody>
      </p:sp>
      <p:sp>
        <p:nvSpPr>
          <p:cNvPr id="3" name="頁尾版面配置區 2"/>
          <p:cNvSpPr>
            <a:spLocks noGrp="1"/>
          </p:cNvSpPr>
          <p:nvPr>
            <p:ph type="ftr" sz="quarter" idx="11"/>
          </p:nvPr>
        </p:nvSpPr>
        <p:spPr/>
        <p:txBody>
          <a:bodyPr/>
          <a:lstStyle/>
          <a:p>
            <a:endParaRPr lang="zh-HK" altLang="en-US"/>
          </a:p>
        </p:txBody>
      </p:sp>
      <p:sp>
        <p:nvSpPr>
          <p:cNvPr id="4" name="投影片編號版面配置區 3"/>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3806211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ABE7A2BA-EB09-413F-8D13-A2CABB08481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6C1E3401-E0DA-4C7C-A41A-CEAB4B05DCFD}"/>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1E8BF680-25AB-43B7-A87A-AAF2426CEA83}"/>
              </a:ext>
            </a:extLst>
          </p:cNvPr>
          <p:cNvSpPr>
            <a:spLocks noGrp="1" noChangeArrowheads="1"/>
          </p:cNvSpPr>
          <p:nvPr>
            <p:ph type="sldNum" sz="quarter" idx="12"/>
          </p:nvPr>
        </p:nvSpPr>
        <p:spPr>
          <a:ln/>
        </p:spPr>
        <p:txBody>
          <a:bodyPr/>
          <a:lstStyle>
            <a:lvl1pPr>
              <a:defRPr/>
            </a:lvl1pPr>
          </a:lstStyle>
          <a:p>
            <a:fld id="{38909520-5D08-4EEA-B917-6A59948C37BD}" type="slidenum">
              <a:rPr lang="en-US" altLang="zh-TW"/>
              <a:pPr/>
              <a:t>‹#›</a:t>
            </a:fld>
            <a:endParaRPr lang="en-US" altLang="zh-TW"/>
          </a:p>
        </p:txBody>
      </p:sp>
    </p:spTree>
    <p:extLst>
      <p:ext uri="{BB962C8B-B14F-4D97-AF65-F5344CB8AC3E}">
        <p14:creationId xmlns:p14="http://schemas.microsoft.com/office/powerpoint/2010/main" val="32194697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endParaRPr lang="zh-HK"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33F6FAC3-E849-4CF9-A42A-E098B4C536A8}" type="datetimeFigureOut">
              <a:rPr lang="zh-HK" altLang="en-US" smtClean="0"/>
              <a:t>16/9/2024</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24176438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endParaRPr lang="zh-HK"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HK"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33F6FAC3-E849-4CF9-A42A-E098B4C536A8}" type="datetimeFigureOut">
              <a:rPr lang="zh-HK" altLang="en-US" smtClean="0"/>
              <a:t>16/9/2024</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22728417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HK" altLang="en-US"/>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日期版面配置區 3"/>
          <p:cNvSpPr>
            <a:spLocks noGrp="1"/>
          </p:cNvSpPr>
          <p:nvPr>
            <p:ph type="dt" sz="half" idx="10"/>
          </p:nvPr>
        </p:nvSpPr>
        <p:spPr/>
        <p:txBody>
          <a:bodyPr/>
          <a:lstStyle/>
          <a:p>
            <a:fld id="{33F6FAC3-E849-4CF9-A42A-E098B4C536A8}" type="datetimeFigureOut">
              <a:rPr lang="zh-HK" altLang="en-US" smtClean="0"/>
              <a:t>16/9/2024</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169672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endParaRPr lang="zh-HK"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日期版面配置區 3"/>
          <p:cNvSpPr>
            <a:spLocks noGrp="1"/>
          </p:cNvSpPr>
          <p:nvPr>
            <p:ph type="dt" sz="half" idx="10"/>
          </p:nvPr>
        </p:nvSpPr>
        <p:spPr/>
        <p:txBody>
          <a:bodyPr/>
          <a:lstStyle/>
          <a:p>
            <a:fld id="{33F6FAC3-E849-4CF9-A42A-E098B4C536A8}" type="datetimeFigureOut">
              <a:rPr lang="zh-HK" altLang="en-US" smtClean="0"/>
              <a:t>16/9/2024</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751577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06409627-6BD5-4314-9E1E-D18584C2BAC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6BD1EF38-E3B7-46A4-B80C-2F1222D14FA1}"/>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899F67AB-5564-442C-A050-1915E1C721E7}"/>
              </a:ext>
            </a:extLst>
          </p:cNvPr>
          <p:cNvSpPr>
            <a:spLocks noGrp="1" noChangeArrowheads="1"/>
          </p:cNvSpPr>
          <p:nvPr>
            <p:ph type="sldNum" sz="quarter" idx="12"/>
          </p:nvPr>
        </p:nvSpPr>
        <p:spPr>
          <a:ln/>
        </p:spPr>
        <p:txBody>
          <a:bodyPr/>
          <a:lstStyle>
            <a:lvl1pPr>
              <a:defRPr/>
            </a:lvl1pPr>
          </a:lstStyle>
          <a:p>
            <a:fld id="{2973C09F-C630-4253-95B7-64CE41D1C284}" type="slidenum">
              <a:rPr lang="en-US" altLang="zh-TW"/>
              <a:pPr/>
              <a:t>‹#›</a:t>
            </a:fld>
            <a:endParaRPr lang="en-US" altLang="zh-TW"/>
          </a:p>
        </p:txBody>
      </p:sp>
    </p:spTree>
    <p:extLst>
      <p:ext uri="{BB962C8B-B14F-4D97-AF65-F5344CB8AC3E}">
        <p14:creationId xmlns:p14="http://schemas.microsoft.com/office/powerpoint/2010/main" val="3157284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84543C6E-646C-4A56-A568-DCEF1898FF8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9E097579-A445-404A-9C2E-D3F5667ADFA4}"/>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557836CB-2679-4F3B-A10E-B0A7D34EE695}"/>
              </a:ext>
            </a:extLst>
          </p:cNvPr>
          <p:cNvSpPr>
            <a:spLocks noGrp="1" noChangeArrowheads="1"/>
          </p:cNvSpPr>
          <p:nvPr>
            <p:ph type="sldNum" sz="quarter" idx="12"/>
          </p:nvPr>
        </p:nvSpPr>
        <p:spPr>
          <a:ln/>
        </p:spPr>
        <p:txBody>
          <a:bodyPr/>
          <a:lstStyle>
            <a:lvl1pPr>
              <a:defRPr/>
            </a:lvl1pPr>
          </a:lstStyle>
          <a:p>
            <a:fld id="{DE0D97C0-9900-4766-844D-99AF0F7A598C}" type="slidenum">
              <a:rPr lang="en-US" altLang="zh-TW"/>
              <a:pPr/>
              <a:t>‹#›</a:t>
            </a:fld>
            <a:endParaRPr lang="en-US" altLang="zh-TW"/>
          </a:p>
        </p:txBody>
      </p:sp>
    </p:spTree>
    <p:extLst>
      <p:ext uri="{BB962C8B-B14F-4D97-AF65-F5344CB8AC3E}">
        <p14:creationId xmlns:p14="http://schemas.microsoft.com/office/powerpoint/2010/main" val="231289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F3DEFBF4-078F-4966-BE1D-265E1F15DBC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E014BE9B-110F-4633-935E-56B8EC345BAF}"/>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A8020874-BFA7-4F79-9EEA-71D17C1427F7}"/>
              </a:ext>
            </a:extLst>
          </p:cNvPr>
          <p:cNvSpPr>
            <a:spLocks noGrp="1" noChangeArrowheads="1"/>
          </p:cNvSpPr>
          <p:nvPr>
            <p:ph type="sldNum" sz="quarter" idx="12"/>
          </p:nvPr>
        </p:nvSpPr>
        <p:spPr>
          <a:ln/>
        </p:spPr>
        <p:txBody>
          <a:bodyPr/>
          <a:lstStyle>
            <a:lvl1pPr>
              <a:defRPr/>
            </a:lvl1pPr>
          </a:lstStyle>
          <a:p>
            <a:fld id="{3BDF69A0-4600-4BEB-83B2-301BEF624616}" type="slidenum">
              <a:rPr lang="en-US" altLang="zh-TW"/>
              <a:pPr/>
              <a:t>‹#›</a:t>
            </a:fld>
            <a:endParaRPr lang="en-US" altLang="zh-TW"/>
          </a:p>
        </p:txBody>
      </p:sp>
    </p:spTree>
    <p:extLst>
      <p:ext uri="{BB962C8B-B14F-4D97-AF65-F5344CB8AC3E}">
        <p14:creationId xmlns:p14="http://schemas.microsoft.com/office/powerpoint/2010/main" val="2901077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DD9B7BFF-007E-484A-BBCA-CF9102304E5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FCF2C31F-F6D7-452E-AF76-6441258C45F6}"/>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AA9315B6-8018-4AC2-9084-FEAB60990D4D}"/>
              </a:ext>
            </a:extLst>
          </p:cNvPr>
          <p:cNvSpPr>
            <a:spLocks noGrp="1" noChangeArrowheads="1"/>
          </p:cNvSpPr>
          <p:nvPr>
            <p:ph type="sldNum" sz="quarter" idx="12"/>
          </p:nvPr>
        </p:nvSpPr>
        <p:spPr>
          <a:ln/>
        </p:spPr>
        <p:txBody>
          <a:bodyPr/>
          <a:lstStyle>
            <a:lvl1pPr>
              <a:defRPr/>
            </a:lvl1pPr>
          </a:lstStyle>
          <a:p>
            <a:fld id="{A8260FEF-D8F4-425E-809D-72E9AD6BBDFC}" type="slidenum">
              <a:rPr lang="en-US" altLang="zh-TW"/>
              <a:pPr/>
              <a:t>‹#›</a:t>
            </a:fld>
            <a:endParaRPr lang="en-US" altLang="zh-TW"/>
          </a:p>
        </p:txBody>
      </p:sp>
    </p:spTree>
    <p:extLst>
      <p:ext uri="{BB962C8B-B14F-4D97-AF65-F5344CB8AC3E}">
        <p14:creationId xmlns:p14="http://schemas.microsoft.com/office/powerpoint/2010/main" val="2798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D4EAB4A-C4DB-45B9-A12C-4E783868C69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D17D0FD3-4A4E-40DE-BADF-521FE3767B72}"/>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32C76135-7344-43D1-A5F5-349344A7032D}"/>
              </a:ext>
            </a:extLst>
          </p:cNvPr>
          <p:cNvSpPr>
            <a:spLocks noGrp="1" noChangeArrowheads="1"/>
          </p:cNvSpPr>
          <p:nvPr>
            <p:ph type="sldNum" sz="quarter" idx="12"/>
          </p:nvPr>
        </p:nvSpPr>
        <p:spPr>
          <a:ln/>
        </p:spPr>
        <p:txBody>
          <a:bodyPr/>
          <a:lstStyle>
            <a:lvl1pPr>
              <a:defRPr/>
            </a:lvl1pPr>
          </a:lstStyle>
          <a:p>
            <a:fld id="{B7D1E05D-CA04-496B-A340-054554C63C5B}" type="slidenum">
              <a:rPr lang="en-US" altLang="zh-TW"/>
              <a:pPr/>
              <a:t>‹#›</a:t>
            </a:fld>
            <a:endParaRPr lang="en-US" altLang="zh-TW"/>
          </a:p>
        </p:txBody>
      </p:sp>
    </p:spTree>
    <p:extLst>
      <p:ext uri="{BB962C8B-B14F-4D97-AF65-F5344CB8AC3E}">
        <p14:creationId xmlns:p14="http://schemas.microsoft.com/office/powerpoint/2010/main" val="4113688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6B1EDF9E-D669-4425-ADD5-6E3BD3A638C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756950CD-26F8-41D5-A899-E222F7A6EAD1}"/>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B577EA79-5160-426B-8863-A1B97CF6321C}"/>
              </a:ext>
            </a:extLst>
          </p:cNvPr>
          <p:cNvSpPr>
            <a:spLocks noGrp="1" noChangeArrowheads="1"/>
          </p:cNvSpPr>
          <p:nvPr>
            <p:ph type="sldNum" sz="quarter" idx="12"/>
          </p:nvPr>
        </p:nvSpPr>
        <p:spPr>
          <a:ln/>
        </p:spPr>
        <p:txBody>
          <a:bodyPr/>
          <a:lstStyle>
            <a:lvl1pPr>
              <a:defRPr/>
            </a:lvl1pPr>
          </a:lstStyle>
          <a:p>
            <a:fld id="{1A7E31DD-301C-4C39-B2D6-AF24263E4746}" type="slidenum">
              <a:rPr lang="en-US" altLang="zh-TW"/>
              <a:pPr/>
              <a:t>‹#›</a:t>
            </a:fld>
            <a:endParaRPr lang="en-US" altLang="zh-TW"/>
          </a:p>
        </p:txBody>
      </p:sp>
    </p:spTree>
    <p:extLst>
      <p:ext uri="{BB962C8B-B14F-4D97-AF65-F5344CB8AC3E}">
        <p14:creationId xmlns:p14="http://schemas.microsoft.com/office/powerpoint/2010/main" val="3960182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CD1485E0-93B6-49F3-A808-098C7D4D57F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F7A962A8-7460-4961-8096-D5E371A7F6A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8C9021C9-4693-4AE8-8C57-CDC70404053F}"/>
              </a:ext>
            </a:extLst>
          </p:cNvPr>
          <p:cNvSpPr>
            <a:spLocks noGrp="1" noChangeArrowheads="1"/>
          </p:cNvSpPr>
          <p:nvPr>
            <p:ph type="sldNum" sz="quarter" idx="12"/>
          </p:nvPr>
        </p:nvSpPr>
        <p:spPr>
          <a:ln/>
        </p:spPr>
        <p:txBody>
          <a:bodyPr/>
          <a:lstStyle>
            <a:lvl1pPr>
              <a:defRPr/>
            </a:lvl1pPr>
          </a:lstStyle>
          <a:p>
            <a:fld id="{0F0BA19C-AFAE-4D59-8A63-A0B75D146332}" type="slidenum">
              <a:rPr lang="en-US" altLang="zh-TW"/>
              <a:pPr/>
              <a:t>‹#›</a:t>
            </a:fld>
            <a:endParaRPr lang="en-US" altLang="zh-TW"/>
          </a:p>
        </p:txBody>
      </p:sp>
    </p:spTree>
    <p:extLst>
      <p:ext uri="{BB962C8B-B14F-4D97-AF65-F5344CB8AC3E}">
        <p14:creationId xmlns:p14="http://schemas.microsoft.com/office/powerpoint/2010/main" val="278126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937D063-4201-4DDD-8C98-721122B13AD4}"/>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Rectangle 3">
            <a:extLst>
              <a:ext uri="{FF2B5EF4-FFF2-40B4-BE49-F238E27FC236}">
                <a16:creationId xmlns:a16="http://schemas.microsoft.com/office/drawing/2014/main" id="{2BAA56B9-EA47-4D66-A68C-8FD5ED558BB4}"/>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a:extLst>
              <a:ext uri="{FF2B5EF4-FFF2-40B4-BE49-F238E27FC236}">
                <a16:creationId xmlns:a16="http://schemas.microsoft.com/office/drawing/2014/main" id="{7FCB0533-E29F-4BFF-B4A9-638CB21BEBF5}"/>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新細明體" charset="-120"/>
              </a:defRPr>
            </a:lvl1pPr>
          </a:lstStyle>
          <a:p>
            <a:pPr>
              <a:defRPr/>
            </a:pPr>
            <a:endParaRPr lang="en-US" altLang="zh-TW"/>
          </a:p>
        </p:txBody>
      </p:sp>
      <p:sp>
        <p:nvSpPr>
          <p:cNvPr id="1029" name="Rectangle 5">
            <a:extLst>
              <a:ext uri="{FF2B5EF4-FFF2-40B4-BE49-F238E27FC236}">
                <a16:creationId xmlns:a16="http://schemas.microsoft.com/office/drawing/2014/main" id="{F4BBB641-C9C2-44E6-943C-13EBBEF637ED}"/>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新細明體" charset="-120"/>
              </a:defRPr>
            </a:lvl1pPr>
          </a:lstStyle>
          <a:p>
            <a:pPr>
              <a:defRPr/>
            </a:pPr>
            <a:endParaRPr lang="en-US" altLang="zh-TW"/>
          </a:p>
        </p:txBody>
      </p:sp>
      <p:sp>
        <p:nvSpPr>
          <p:cNvPr id="1030" name="Rectangle 6">
            <a:extLst>
              <a:ext uri="{FF2B5EF4-FFF2-40B4-BE49-F238E27FC236}">
                <a16:creationId xmlns:a16="http://schemas.microsoft.com/office/drawing/2014/main" id="{074B1C0B-7A95-411D-B128-E9F2DC7CC512}"/>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210F248A-87A1-427F-B78A-0DC1C167CFC7}" type="slidenum">
              <a:rPr lang="en-US" altLang="zh-TW"/>
              <a:pPr/>
              <a:t>‹#›</a:t>
            </a:fld>
            <a:endParaRPr lang="en-US" altLang="zh-TW"/>
          </a:p>
        </p:txBody>
      </p:sp>
    </p:spTree>
  </p:cSld>
  <p:clrMap bg1="lt1" tx1="dk1" bg2="lt2" tx2="dk2" accent1="accent1" accent2="accent2" accent3="accent3" accent4="accent4" accent5="accent5" accent6="accent6" hlink="hlink" folHlink="folHlink"/>
  <p:sldLayoutIdLst>
    <p:sldLayoutId id="2147489610" r:id="rId1"/>
    <p:sldLayoutId id="2147489611" r:id="rId2"/>
    <p:sldLayoutId id="2147489612" r:id="rId3"/>
    <p:sldLayoutId id="2147489613" r:id="rId4"/>
    <p:sldLayoutId id="2147489614" r:id="rId5"/>
    <p:sldLayoutId id="2147489615" r:id="rId6"/>
    <p:sldLayoutId id="2147489616" r:id="rId7"/>
    <p:sldLayoutId id="2147489617" r:id="rId8"/>
    <p:sldLayoutId id="2147489618" r:id="rId9"/>
    <p:sldLayoutId id="2147489619" r:id="rId10"/>
    <p:sldLayoutId id="2147489620" r:id="rId11"/>
    <p:sldLayoutId id="2147489621"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a:t>按一下以編輯母片標題樣式</a:t>
            </a:r>
            <a:endParaRPr lang="zh-HK"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F6FAC3-E849-4CF9-A42A-E098B4C536A8}" type="datetimeFigureOut">
              <a:rPr lang="zh-HK" altLang="en-US" smtClean="0"/>
              <a:t>16/9/2024</a:t>
            </a:fld>
            <a:endParaRPr lang="zh-HK"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HK"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560432160"/>
      </p:ext>
    </p:extLst>
  </p:cSld>
  <p:clrMap bg1="lt1" tx1="dk1" bg2="lt2" tx2="dk2" accent1="accent1" accent2="accent2" accent3="accent3" accent4="accent4" accent5="accent5" accent6="accent6" hlink="hlink" folHlink="folHlink"/>
  <p:sldLayoutIdLst>
    <p:sldLayoutId id="2147489961" r:id="rId1"/>
    <p:sldLayoutId id="2147489962" r:id="rId2"/>
    <p:sldLayoutId id="2147489963" r:id="rId3"/>
    <p:sldLayoutId id="2147489964" r:id="rId4"/>
    <p:sldLayoutId id="2147489965" r:id="rId5"/>
    <p:sldLayoutId id="2147489966" r:id="rId6"/>
    <p:sldLayoutId id="2147489967" r:id="rId7"/>
    <p:sldLayoutId id="2147489968" r:id="rId8"/>
    <p:sldLayoutId id="2147489969" r:id="rId9"/>
    <p:sldLayoutId id="2147489970" r:id="rId10"/>
    <p:sldLayoutId id="21474899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20096" y="166687"/>
            <a:ext cx="9107488" cy="6358657"/>
          </a:xfrm>
        </p:spPr>
        <p:txBody>
          <a:bodyPr/>
          <a:lstStyle/>
          <a:p>
            <a:pPr lvl="0" algn="ctr" eaLnBrk="1" hangingPunct="1">
              <a:spcBef>
                <a:spcPct val="0"/>
              </a:spcBef>
              <a:buNone/>
            </a:pPr>
            <a:r>
              <a:rPr lang="zh-TW" altLang="en-US" sz="3600" dirty="0">
                <a:solidFill>
                  <a:srgbClr val="FFFF00"/>
                </a:solidFill>
                <a:ea typeface="華康儷中黑" panose="020B0509000000000000" pitchFamily="49" charset="-120"/>
              </a:rPr>
              <a:t>常年期第二十五主日</a:t>
            </a:r>
            <a:endParaRPr lang="en-US" altLang="zh-TW" sz="3600" dirty="0">
              <a:solidFill>
                <a:srgbClr val="FFFF00"/>
              </a:solidFill>
              <a:ea typeface="華康儷中黑" panose="020B0509000000000000" pitchFamily="49" charset="-120"/>
            </a:endParaRPr>
          </a:p>
          <a:p>
            <a:pPr lvl="0" algn="ctr" eaLnBrk="1" hangingPunct="1">
              <a:spcBef>
                <a:spcPct val="0"/>
              </a:spcBef>
              <a:buNone/>
            </a:pPr>
            <a:r>
              <a:rPr lang="en-US" altLang="zh-TW" dirty="0">
                <a:solidFill>
                  <a:schemeClr val="bg1"/>
                </a:solidFill>
                <a:ea typeface="華康儷中黑" pitchFamily="49" charset="-120"/>
              </a:rPr>
              <a:t>2024</a:t>
            </a:r>
            <a:r>
              <a:rPr lang="zh-TW" altLang="en-US" dirty="0">
                <a:solidFill>
                  <a:schemeClr val="bg1"/>
                </a:solidFill>
                <a:ea typeface="華康儷中黑" pitchFamily="49" charset="-120"/>
              </a:rPr>
              <a:t>年</a:t>
            </a:r>
            <a:r>
              <a:rPr lang="en-US" altLang="zh-TW" dirty="0">
                <a:solidFill>
                  <a:schemeClr val="bg1"/>
                </a:solidFill>
                <a:ea typeface="華康儷中黑" pitchFamily="49" charset="-120"/>
              </a:rPr>
              <a:t>9</a:t>
            </a:r>
            <a:r>
              <a:rPr lang="zh-TW" altLang="en-US" dirty="0">
                <a:solidFill>
                  <a:schemeClr val="bg1"/>
                </a:solidFill>
                <a:ea typeface="華康儷中黑" pitchFamily="49" charset="-120"/>
              </a:rPr>
              <a:t>月</a:t>
            </a:r>
            <a:r>
              <a:rPr lang="en-US" altLang="zh-TW" dirty="0">
                <a:solidFill>
                  <a:schemeClr val="bg1"/>
                </a:solidFill>
                <a:ea typeface="華康儷中黑" pitchFamily="49" charset="-120"/>
              </a:rPr>
              <a:t>22</a:t>
            </a:r>
            <a:r>
              <a:rPr lang="zh-TW" altLang="en-US" dirty="0">
                <a:solidFill>
                  <a:schemeClr val="bg1"/>
                </a:solidFill>
                <a:ea typeface="華康儷中黑" pitchFamily="49" charset="-120"/>
              </a:rPr>
              <a:t>日</a:t>
            </a:r>
            <a:endParaRPr lang="zh-TW" altLang="en-US" sz="1000" dirty="0">
              <a:solidFill>
                <a:schemeClr val="bg1"/>
              </a:solidFill>
              <a:ea typeface="華康儷中黑" panose="020B0509000000000000" pitchFamily="49" charset="-120"/>
            </a:endParaRPr>
          </a:p>
          <a:p>
            <a:pPr algn="ctr" eaLnBrk="1" hangingPunct="1">
              <a:spcBef>
                <a:spcPts val="1200"/>
              </a:spcBef>
              <a:spcAft>
                <a:spcPts val="0"/>
              </a:spcAft>
              <a:buFontTx/>
              <a:buNone/>
            </a:pPr>
            <a:r>
              <a:rPr lang="zh-TW" altLang="en-US" sz="5400" dirty="0">
                <a:solidFill>
                  <a:srgbClr val="FF0000"/>
                </a:solidFill>
                <a:highlight>
                  <a:srgbClr val="FFCCFF"/>
                </a:highlight>
                <a:ea typeface="華康正顏楷體W7" panose="03000709000000000000" pitchFamily="65" charset="-120"/>
              </a:rPr>
              <a:t>感</a:t>
            </a:r>
            <a:r>
              <a:rPr lang="zh-TW" altLang="en-US" sz="1400" dirty="0">
                <a:solidFill>
                  <a:srgbClr val="FF0000"/>
                </a:solidFill>
                <a:highlight>
                  <a:srgbClr val="FFCCFF"/>
                </a:highlight>
                <a:ea typeface="華康正顏楷體W7" panose="03000709000000000000" pitchFamily="65" charset="-120"/>
              </a:rPr>
              <a:t> </a:t>
            </a:r>
            <a:r>
              <a:rPr lang="zh-TW" altLang="en-US" sz="5400" dirty="0">
                <a:solidFill>
                  <a:srgbClr val="FF0000"/>
                </a:solidFill>
                <a:highlight>
                  <a:srgbClr val="FFCCFF"/>
                </a:highlight>
                <a:ea typeface="華康正顏楷體W7" panose="03000709000000000000" pitchFamily="65" charset="-120"/>
              </a:rPr>
              <a:t>恩</a:t>
            </a:r>
            <a:r>
              <a:rPr lang="zh-TW" altLang="en-US" sz="1200" dirty="0">
                <a:solidFill>
                  <a:srgbClr val="FFFF00"/>
                </a:solidFill>
                <a:ea typeface="華康正顏楷體W7" panose="03000709000000000000" pitchFamily="65" charset="-120"/>
              </a:rPr>
              <a:t> </a:t>
            </a:r>
            <a:r>
              <a:rPr lang="zh-TW" altLang="en-US" sz="4800" dirty="0">
                <a:solidFill>
                  <a:srgbClr val="FF0000"/>
                </a:solidFill>
                <a:highlight>
                  <a:srgbClr val="FFFF00"/>
                </a:highlight>
                <a:ea typeface="華康正顏楷體W7" panose="03000709000000000000" pitchFamily="65" charset="-120"/>
              </a:rPr>
              <a:t>祭</a:t>
            </a:r>
            <a:r>
              <a:rPr lang="zh-TW" altLang="en-US" sz="1200" dirty="0">
                <a:solidFill>
                  <a:srgbClr val="FFFF00"/>
                </a:solidFill>
                <a:ea typeface="華康正顏楷體W7" panose="03000709000000000000" pitchFamily="65" charset="-120"/>
              </a:rPr>
              <a:t> </a:t>
            </a:r>
            <a:r>
              <a:rPr lang="zh-TW" altLang="en-US" sz="4800" dirty="0">
                <a:solidFill>
                  <a:srgbClr val="FFFF00"/>
                </a:solidFill>
                <a:highlight>
                  <a:srgbClr val="FF0000"/>
                </a:highlight>
                <a:ea typeface="華康正顏楷體W7" panose="03000709000000000000" pitchFamily="65" charset="-120"/>
              </a:rPr>
              <a:t>宴</a:t>
            </a:r>
          </a:p>
          <a:p>
            <a:pPr algn="ctr" eaLnBrk="1" hangingPunct="1">
              <a:buFontTx/>
              <a:buNone/>
            </a:pPr>
            <a:endParaRPr lang="zh-TW" altLang="en-US" sz="1800" dirty="0">
              <a:solidFill>
                <a:schemeClr val="bg1"/>
              </a:solidFill>
              <a:ea typeface="華康儷中黑" panose="020B0509000000000000" pitchFamily="49" charset="-120"/>
            </a:endParaRPr>
          </a:p>
          <a:p>
            <a:pPr algn="ctr" eaLnBrk="1" hangingPunct="1">
              <a:lnSpc>
                <a:spcPts val="2500"/>
              </a:lnSpc>
              <a:spcBef>
                <a:spcPts val="1200"/>
              </a:spcBef>
              <a:buFontTx/>
              <a:buNone/>
            </a:pPr>
            <a:r>
              <a:rPr lang="zh-TW" altLang="en-US" sz="3600" dirty="0">
                <a:solidFill>
                  <a:schemeClr val="bg1"/>
                </a:solidFill>
                <a:ea typeface="華康儷中黑" panose="020B0509000000000000" pitchFamily="49" charset="-120"/>
              </a:rPr>
              <a:t>主 題</a:t>
            </a:r>
          </a:p>
          <a:p>
            <a:pPr algn="ctr" eaLnBrk="1" hangingPunct="1">
              <a:spcBef>
                <a:spcPct val="0"/>
              </a:spcBef>
              <a:buFontTx/>
              <a:buNone/>
            </a:pPr>
            <a:endParaRPr lang="en-US" altLang="zh-TW" sz="2400" dirty="0">
              <a:solidFill>
                <a:srgbClr val="00FF00"/>
              </a:solidFill>
              <a:ea typeface="華康粗黑體" panose="020B0709000000000000" pitchFamily="49" charset="-120"/>
            </a:endParaRPr>
          </a:p>
          <a:p>
            <a:pPr algn="ctr" eaLnBrk="1" hangingPunct="1">
              <a:spcBef>
                <a:spcPct val="0"/>
              </a:spcBef>
              <a:buFontTx/>
              <a:buNone/>
            </a:pPr>
            <a:r>
              <a:rPr lang="zh-HK" altLang="en-US" sz="11500" spc="600" dirty="0">
                <a:solidFill>
                  <a:srgbClr val="FFFF00"/>
                </a:solidFill>
                <a:ea typeface="華康粗黑體" panose="020B0709000000000000" pitchFamily="49" charset="-120"/>
              </a:rPr>
              <a:t>嫉妒與</a:t>
            </a:r>
            <a:r>
              <a:rPr lang="zh-TW" altLang="en-US" sz="11500" spc="600" dirty="0">
                <a:solidFill>
                  <a:srgbClr val="FFFF00"/>
                </a:solidFill>
                <a:ea typeface="華康粗黑體" panose="020B0709000000000000" pitchFamily="49" charset="-120"/>
              </a:rPr>
              <a:t>紛爭</a:t>
            </a:r>
          </a:p>
        </p:txBody>
      </p:sp>
    </p:spTree>
    <p:extLst>
      <p:ext uri="{BB962C8B-B14F-4D97-AF65-F5344CB8AC3E}">
        <p14:creationId xmlns:p14="http://schemas.microsoft.com/office/powerpoint/2010/main" val="17220607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C3AE608-FCF9-4E2B-BC63-3E5BF9ACDC49}"/>
              </a:ext>
            </a:extLst>
          </p:cNvPr>
          <p:cNvSpPr>
            <a:spLocks noGrp="1"/>
          </p:cNvSpPr>
          <p:nvPr>
            <p:ph type="subTitle" idx="1"/>
          </p:nvPr>
        </p:nvSpPr>
        <p:spPr>
          <a:xfrm>
            <a:off x="0" y="116632"/>
            <a:ext cx="9144000" cy="6624736"/>
          </a:xfrm>
        </p:spPr>
        <p:txBody>
          <a:bodyPr>
            <a:noAutofit/>
          </a:bodyPr>
          <a:lstStyle/>
          <a:p>
            <a:pPr marL="360000" indent="-457200" algn="l">
              <a:spcBef>
                <a:spcPts val="0"/>
              </a:spcBef>
              <a:spcAft>
                <a:spcPts val="1200"/>
              </a:spcAft>
            </a:pPr>
            <a:r>
              <a:rPr lang="zh-TW" altLang="en-US" sz="4000" dirty="0">
                <a:solidFill>
                  <a:schemeClr val="tx1"/>
                </a:solidFill>
                <a:ea typeface="華康儷粗宋(P)" panose="02020700000000000000" pitchFamily="18" charset="-120"/>
              </a:rPr>
              <a:t>我們要陷害義人</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因為</a:t>
            </a:r>
            <a:r>
              <a:rPr lang="zh-TW" altLang="en-US" sz="4000" dirty="0">
                <a:solidFill>
                  <a:srgbClr val="FF0000"/>
                </a:solidFill>
                <a:ea typeface="華康儷粗宋(P)" panose="02020700000000000000" pitchFamily="18" charset="-120"/>
              </a:rPr>
              <a:t>他太令我們討厭</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反對我們的作為</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我們要看看</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他究竟有什麼結局</a:t>
            </a:r>
            <a:r>
              <a:rPr lang="en-US" altLang="zh-TW" sz="4000" dirty="0">
                <a:solidFill>
                  <a:schemeClr val="tx1"/>
                </a:solidFill>
                <a:ea typeface="華康儷粗宋(P)" panose="02020700000000000000" pitchFamily="18" charset="-120"/>
              </a:rPr>
              <a:t>.</a:t>
            </a:r>
          </a:p>
          <a:p>
            <a:pPr marL="360000" indent="-457200" algn="l">
              <a:spcBef>
                <a:spcPts val="0"/>
              </a:spcBef>
              <a:spcAft>
                <a:spcPts val="1200"/>
              </a:spcAft>
            </a:pPr>
            <a:r>
              <a:rPr lang="zh-TW" altLang="en-US" sz="4000" dirty="0">
                <a:solidFill>
                  <a:srgbClr val="FF0000"/>
                </a:solidFill>
                <a:ea typeface="華康儷粗宋(P)" panose="02020700000000000000" pitchFamily="18" charset="-120"/>
              </a:rPr>
              <a:t>那裡有嫉妒和紛爭</a:t>
            </a:r>
            <a:r>
              <a:rPr lang="en-US" altLang="zh-TW" sz="4000" dirty="0">
                <a:solidFill>
                  <a:srgbClr val="FF0000"/>
                </a:solidFill>
                <a:ea typeface="華康儷粗宋(P)" panose="02020700000000000000" pitchFamily="18" charset="-120"/>
              </a:rPr>
              <a:t>,</a:t>
            </a:r>
            <a:r>
              <a:rPr lang="zh-TW" altLang="en-US" sz="4000" dirty="0">
                <a:solidFill>
                  <a:srgbClr val="FF0000"/>
                </a:solidFill>
                <a:ea typeface="華康儷粗宋(P)" panose="02020700000000000000" pitchFamily="18" charset="-120"/>
              </a:rPr>
              <a:t>那裡就有種種惡行</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你們貪戀</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如果得不到</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便要兇殺</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你們嫉妒</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如果不能獲得</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就要爭鬥</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起來交戰</a:t>
            </a:r>
            <a:r>
              <a:rPr lang="en-US" altLang="zh-TW" sz="4000" dirty="0">
                <a:solidFill>
                  <a:schemeClr val="tx1"/>
                </a:solidFill>
                <a:ea typeface="華康儷粗宋(P)" panose="02020700000000000000" pitchFamily="18" charset="-120"/>
              </a:rPr>
              <a:t>.</a:t>
            </a:r>
          </a:p>
          <a:p>
            <a:pPr marL="360000" indent="-457200" algn="l">
              <a:spcBef>
                <a:spcPts val="0"/>
              </a:spcBef>
              <a:spcAft>
                <a:spcPts val="1200"/>
              </a:spcAft>
            </a:pPr>
            <a:r>
              <a:rPr lang="zh-TW" altLang="en-US" sz="4000" dirty="0">
                <a:solidFill>
                  <a:schemeClr val="tx1"/>
                </a:solidFill>
                <a:ea typeface="華康儷粗宋(P)" panose="02020700000000000000" pitchFamily="18" charset="-120"/>
              </a:rPr>
              <a:t>你們在路上爭論些什麼</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他們都默不出聲</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因為</a:t>
            </a:r>
            <a:r>
              <a:rPr lang="zh-TW" altLang="en-US" sz="4000" dirty="0">
                <a:solidFill>
                  <a:srgbClr val="FF0000"/>
                </a:solidFill>
                <a:ea typeface="華康儷粗宋(P)" panose="02020700000000000000" pitchFamily="18" charset="-120"/>
              </a:rPr>
              <a:t>他們彼此爭論誰最大</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耶穌給他們說</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誰如果想做最大的</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就得做眾人中最小的</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並要做眾人的僕役</a:t>
            </a:r>
            <a:r>
              <a:rPr lang="en-US" altLang="zh-TW" sz="4000" dirty="0">
                <a:solidFill>
                  <a:schemeClr val="tx1"/>
                </a:solidFill>
                <a:ea typeface="華康儷粗宋(P)" panose="02020700000000000000" pitchFamily="18" charset="-120"/>
              </a:rPr>
              <a:t>.</a:t>
            </a:r>
            <a:endParaRPr lang="zh-TW" altLang="en-US" sz="4000" dirty="0">
              <a:solidFill>
                <a:schemeClr val="tx1"/>
              </a:solidFill>
              <a:ea typeface="華康儷粗宋(P)" panose="02020700000000000000" pitchFamily="18" charset="-120"/>
            </a:endParaRPr>
          </a:p>
        </p:txBody>
      </p:sp>
    </p:spTree>
    <p:extLst>
      <p:ext uri="{BB962C8B-B14F-4D97-AF65-F5344CB8AC3E}">
        <p14:creationId xmlns:p14="http://schemas.microsoft.com/office/powerpoint/2010/main" val="1156781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C3AE608-FCF9-4E2B-BC63-3E5BF9ACDC49}"/>
              </a:ext>
            </a:extLst>
          </p:cNvPr>
          <p:cNvSpPr>
            <a:spLocks noGrp="1"/>
          </p:cNvSpPr>
          <p:nvPr>
            <p:ph type="subTitle" idx="1"/>
          </p:nvPr>
        </p:nvSpPr>
        <p:spPr>
          <a:xfrm>
            <a:off x="0" y="116632"/>
            <a:ext cx="9144000" cy="6624736"/>
          </a:xfrm>
        </p:spPr>
        <p:txBody>
          <a:bodyPr>
            <a:noAutofit/>
          </a:bodyPr>
          <a:lstStyle/>
          <a:p>
            <a:pPr marL="360000" indent="-457200" algn="l">
              <a:spcBef>
                <a:spcPts val="0"/>
              </a:spcBef>
              <a:spcAft>
                <a:spcPts val="1200"/>
              </a:spcAft>
            </a:pPr>
            <a:r>
              <a:rPr lang="zh-TW" altLang="en-US" sz="4000" dirty="0">
                <a:solidFill>
                  <a:schemeClr val="tx1"/>
                </a:solidFill>
                <a:highlight>
                  <a:srgbClr val="FFFF00"/>
                </a:highlight>
                <a:ea typeface="華康儷粗宋(P)" panose="02020700000000000000" pitchFamily="18" charset="-120"/>
              </a:rPr>
              <a:t>我們要陷害義人</a:t>
            </a:r>
            <a:r>
              <a:rPr lang="en-US" altLang="zh-TW" sz="4000" dirty="0">
                <a:solidFill>
                  <a:schemeClr val="tx1"/>
                </a:solidFill>
                <a:highlight>
                  <a:srgbClr val="FFFF00"/>
                </a:highlight>
                <a:ea typeface="華康儷粗宋(P)" panose="02020700000000000000" pitchFamily="18" charset="-120"/>
              </a:rPr>
              <a:t>,</a:t>
            </a:r>
            <a:r>
              <a:rPr lang="zh-TW" altLang="en-US" sz="4000" dirty="0">
                <a:solidFill>
                  <a:schemeClr val="tx1"/>
                </a:solidFill>
                <a:highlight>
                  <a:srgbClr val="FFFF00"/>
                </a:highlight>
                <a:ea typeface="華康儷粗宋(P)" panose="02020700000000000000" pitchFamily="18" charset="-120"/>
              </a:rPr>
              <a:t>因為</a:t>
            </a:r>
            <a:r>
              <a:rPr lang="zh-TW" altLang="en-US" sz="4000" dirty="0">
                <a:solidFill>
                  <a:srgbClr val="FF0000"/>
                </a:solidFill>
                <a:highlight>
                  <a:srgbClr val="FFFF00"/>
                </a:highlight>
                <a:ea typeface="華康儷粗宋(P)" panose="02020700000000000000" pitchFamily="18" charset="-120"/>
              </a:rPr>
              <a:t>他太令我們討厭</a:t>
            </a:r>
            <a:r>
              <a:rPr lang="en-US" altLang="zh-TW" sz="4000" dirty="0">
                <a:solidFill>
                  <a:schemeClr val="tx1"/>
                </a:solidFill>
                <a:highlight>
                  <a:srgbClr val="FFFF00"/>
                </a:highlight>
                <a:ea typeface="華康儷粗宋(P)" panose="02020700000000000000" pitchFamily="18" charset="-120"/>
              </a:rPr>
              <a:t>,</a:t>
            </a:r>
            <a:r>
              <a:rPr lang="zh-TW" altLang="en-US" sz="4000" dirty="0">
                <a:solidFill>
                  <a:schemeClr val="tx1"/>
                </a:solidFill>
                <a:highlight>
                  <a:srgbClr val="FFFF00"/>
                </a:highlight>
                <a:ea typeface="華康儷粗宋(P)" panose="02020700000000000000" pitchFamily="18" charset="-120"/>
              </a:rPr>
              <a:t>反對我們的作為</a:t>
            </a:r>
            <a:r>
              <a:rPr lang="en-US" altLang="zh-TW" sz="4000" dirty="0">
                <a:solidFill>
                  <a:schemeClr val="tx1"/>
                </a:solidFill>
                <a:highlight>
                  <a:srgbClr val="FFFF00"/>
                </a:highlight>
                <a:ea typeface="華康儷粗宋(P)" panose="02020700000000000000" pitchFamily="18" charset="-120"/>
              </a:rPr>
              <a:t>;</a:t>
            </a:r>
            <a:r>
              <a:rPr lang="zh-TW" altLang="en-US" sz="4000" dirty="0">
                <a:solidFill>
                  <a:schemeClr val="tx1"/>
                </a:solidFill>
                <a:highlight>
                  <a:srgbClr val="FFFF00"/>
                </a:highlight>
                <a:ea typeface="華康儷粗宋(P)" panose="02020700000000000000" pitchFamily="18" charset="-120"/>
              </a:rPr>
              <a:t>我們要看看</a:t>
            </a:r>
            <a:r>
              <a:rPr lang="en-US" altLang="zh-TW" sz="4000" dirty="0">
                <a:solidFill>
                  <a:schemeClr val="tx1"/>
                </a:solidFill>
                <a:highlight>
                  <a:srgbClr val="FFFF00"/>
                </a:highlight>
                <a:ea typeface="華康儷粗宋(P)" panose="02020700000000000000" pitchFamily="18" charset="-120"/>
              </a:rPr>
              <a:t>,</a:t>
            </a:r>
            <a:r>
              <a:rPr lang="zh-TW" altLang="en-US" sz="4000" dirty="0">
                <a:solidFill>
                  <a:schemeClr val="tx1"/>
                </a:solidFill>
                <a:highlight>
                  <a:srgbClr val="FFFF00"/>
                </a:highlight>
                <a:ea typeface="華康儷粗宋(P)" panose="02020700000000000000" pitchFamily="18" charset="-120"/>
              </a:rPr>
              <a:t>他究竟有什麼結局</a:t>
            </a:r>
            <a:r>
              <a:rPr lang="en-US" altLang="zh-TW" sz="4000" dirty="0">
                <a:solidFill>
                  <a:schemeClr val="tx1"/>
                </a:solidFill>
                <a:highlight>
                  <a:srgbClr val="FFFF00"/>
                </a:highlight>
                <a:ea typeface="華康儷粗宋(P)" panose="02020700000000000000" pitchFamily="18" charset="-120"/>
              </a:rPr>
              <a:t>.</a:t>
            </a:r>
          </a:p>
          <a:p>
            <a:pPr marL="360000" indent="-457200" algn="l">
              <a:spcBef>
                <a:spcPts val="0"/>
              </a:spcBef>
              <a:spcAft>
                <a:spcPts val="1200"/>
              </a:spcAft>
            </a:pPr>
            <a:r>
              <a:rPr lang="zh-TW" altLang="en-US" sz="4000" dirty="0">
                <a:solidFill>
                  <a:srgbClr val="FF0000"/>
                </a:solidFill>
                <a:ea typeface="華康儷粗宋(P)" panose="02020700000000000000" pitchFamily="18" charset="-120"/>
              </a:rPr>
              <a:t>為什麼要陷害義人</a:t>
            </a:r>
            <a:r>
              <a:rPr lang="en-US" altLang="zh-TW" sz="4000" dirty="0">
                <a:solidFill>
                  <a:srgbClr val="FF0000"/>
                </a:solidFill>
                <a:ea typeface="華康儷粗宋(P)" panose="02020700000000000000" pitchFamily="18" charset="-120"/>
              </a:rPr>
              <a:t>?</a:t>
            </a:r>
            <a:r>
              <a:rPr lang="zh-TW" altLang="en-US" sz="4000" dirty="0">
                <a:solidFill>
                  <a:srgbClr val="FF0000"/>
                </a:solidFill>
                <a:ea typeface="華康儷粗宋(P)" panose="02020700000000000000" pitchFamily="18" charset="-120"/>
              </a:rPr>
              <a:t>因他太令人討厭</a:t>
            </a:r>
            <a:r>
              <a:rPr lang="en-US" altLang="zh-TW" sz="4000" dirty="0">
                <a:solidFill>
                  <a:srgbClr val="FF0000"/>
                </a:solidFill>
                <a:ea typeface="華康儷粗宋(P)" panose="02020700000000000000" pitchFamily="18" charset="-120"/>
              </a:rPr>
              <a:t>!</a:t>
            </a:r>
            <a:br>
              <a:rPr lang="en-US" altLang="zh-TW" sz="4000" dirty="0">
                <a:solidFill>
                  <a:srgbClr val="FF0000"/>
                </a:solidFill>
                <a:ea typeface="華康儷粗宋(P)" panose="02020700000000000000" pitchFamily="18" charset="-120"/>
              </a:rPr>
            </a:br>
            <a:r>
              <a:rPr lang="zh-TW" altLang="en-US" sz="4000" dirty="0">
                <a:solidFill>
                  <a:schemeClr val="tx1"/>
                </a:solidFill>
                <a:ea typeface="華康儷粗宋(P)" panose="02020700000000000000" pitchFamily="18" charset="-120"/>
              </a:rPr>
              <a:t>耶穌為什麼死</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愛人</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救贖人</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對</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對</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對</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都對</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但也是因為</a:t>
            </a:r>
            <a:r>
              <a:rPr lang="zh-TW" altLang="en-US" sz="4000" dirty="0">
                <a:solidFill>
                  <a:srgbClr val="FF0000"/>
                </a:solidFill>
                <a:ea typeface="華康儷粗宋(P)" panose="02020700000000000000" pitchFamily="18" charset="-120"/>
              </a:rPr>
              <a:t>耶穌令人討厭</a:t>
            </a:r>
            <a:r>
              <a:rPr lang="en-US" altLang="zh-TW" sz="4000" dirty="0">
                <a:solidFill>
                  <a:schemeClr val="tx1"/>
                </a:solidFill>
                <a:ea typeface="華康儷粗宋(P)" panose="02020700000000000000" pitchFamily="18" charset="-120"/>
              </a:rPr>
              <a:t>!</a:t>
            </a:r>
          </a:p>
          <a:p>
            <a:pPr marL="360000" indent="-457200" algn="l">
              <a:spcBef>
                <a:spcPts val="0"/>
              </a:spcBef>
              <a:spcAft>
                <a:spcPts val="1200"/>
              </a:spcAft>
            </a:pPr>
            <a:r>
              <a:rPr lang="zh-TW" altLang="en-US" sz="4000" dirty="0">
                <a:solidFill>
                  <a:schemeClr val="tx1"/>
                </a:solidFill>
                <a:ea typeface="華康儷粗宋(P)" panose="02020700000000000000" pitchFamily="18" charset="-120"/>
              </a:rPr>
              <a:t>耶穌</a:t>
            </a:r>
            <a:r>
              <a:rPr lang="zh-TW" altLang="en-US" sz="4000" dirty="0">
                <a:solidFill>
                  <a:srgbClr val="FF0000"/>
                </a:solidFill>
                <a:ea typeface="華康儷粗宋(P)" panose="02020700000000000000" pitchFamily="18" charset="-120"/>
              </a:rPr>
              <a:t>生於貧窮</a:t>
            </a:r>
            <a:r>
              <a:rPr lang="en-US" altLang="zh-TW" sz="4000" dirty="0">
                <a:solidFill>
                  <a:srgbClr val="FF0000"/>
                </a:solidFill>
                <a:ea typeface="華康儷粗宋(P)" panose="02020700000000000000" pitchFamily="18" charset="-120"/>
              </a:rPr>
              <a:t>,</a:t>
            </a:r>
            <a:r>
              <a:rPr lang="zh-TW" altLang="en-US" sz="4000" dirty="0">
                <a:solidFill>
                  <a:srgbClr val="FF0000"/>
                </a:solidFill>
                <a:ea typeface="華康儷粗宋(P)" panose="02020700000000000000" pitchFamily="18" charset="-120"/>
              </a:rPr>
              <a:t>長於微賤</a:t>
            </a:r>
            <a:r>
              <a:rPr lang="en-US" altLang="zh-TW" sz="4000" dirty="0">
                <a:solidFill>
                  <a:srgbClr val="FF0000"/>
                </a:solidFill>
                <a:ea typeface="華康儷粗宋(P)" panose="02020700000000000000" pitchFamily="18" charset="-120"/>
              </a:rPr>
              <a:t>,</a:t>
            </a:r>
            <a:r>
              <a:rPr lang="zh-TW" altLang="en-US" sz="4000" dirty="0">
                <a:solidFill>
                  <a:srgbClr val="FF0000"/>
                </a:solidFill>
                <a:ea typeface="華康儷粗宋(P)" panose="02020700000000000000" pitchFamily="18" charset="-120"/>
              </a:rPr>
              <a:t>死於羞辱</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一生勤勞苦幹</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是個地地道道的工人</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而且經常與窮人</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微賤者為伍</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有權有錢的人</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又怎會喜歡耶穌</a:t>
            </a:r>
            <a:r>
              <a:rPr lang="en-US" altLang="zh-TW" sz="4000" dirty="0">
                <a:solidFill>
                  <a:schemeClr val="tx1"/>
                </a:solidFill>
                <a:ea typeface="華康儷粗宋(P)" panose="02020700000000000000" pitchFamily="18" charset="-120"/>
              </a:rPr>
              <a:t>?</a:t>
            </a:r>
          </a:p>
        </p:txBody>
      </p:sp>
    </p:spTree>
    <p:extLst>
      <p:ext uri="{BB962C8B-B14F-4D97-AF65-F5344CB8AC3E}">
        <p14:creationId xmlns:p14="http://schemas.microsoft.com/office/powerpoint/2010/main" val="69935146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C3AE608-FCF9-4E2B-BC63-3E5BF9ACDC49}"/>
              </a:ext>
            </a:extLst>
          </p:cNvPr>
          <p:cNvSpPr>
            <a:spLocks noGrp="1"/>
          </p:cNvSpPr>
          <p:nvPr>
            <p:ph type="subTitle" idx="1"/>
          </p:nvPr>
        </p:nvSpPr>
        <p:spPr>
          <a:xfrm>
            <a:off x="0" y="116632"/>
            <a:ext cx="9144000" cy="6624736"/>
          </a:xfrm>
        </p:spPr>
        <p:txBody>
          <a:bodyPr>
            <a:noAutofit/>
          </a:bodyPr>
          <a:lstStyle/>
          <a:p>
            <a:pPr marL="360000" indent="-457200" algn="l">
              <a:spcBef>
                <a:spcPts val="0"/>
              </a:spcBef>
            </a:pPr>
            <a:r>
              <a:rPr lang="zh-TW" altLang="en-US" sz="4000" dirty="0">
                <a:solidFill>
                  <a:schemeClr val="tx1"/>
                </a:solidFill>
                <a:ea typeface="華康儷粗宋(P)" panose="02020700000000000000" pitchFamily="18" charset="-120"/>
              </a:rPr>
              <a:t>耶穌的言語和行動充滿</a:t>
            </a:r>
            <a:r>
              <a:rPr lang="zh-TW" altLang="en-US" sz="4000" dirty="0">
                <a:solidFill>
                  <a:srgbClr val="FF0000"/>
                </a:solidFill>
                <a:ea typeface="華康儷粗宋(P)" panose="02020700000000000000" pitchFamily="18" charset="-120"/>
              </a:rPr>
              <a:t>爭議性</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有人認為他是先知</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是神的代言人</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但也有人認為他妖言惑眾</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有人認為他是從天主來的</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但也有人認為他是從魔鬼來的</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許多人信從他</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 但更多人反對他</a:t>
            </a:r>
            <a:r>
              <a:rPr lang="en-US" altLang="zh-TW" sz="4000" dirty="0">
                <a:solidFill>
                  <a:schemeClr val="tx1"/>
                </a:solidFill>
                <a:ea typeface="華康儷粗宋(P)" panose="02020700000000000000" pitchFamily="18" charset="-120"/>
              </a:rPr>
              <a:t>.</a:t>
            </a:r>
          </a:p>
          <a:p>
            <a:pPr marL="360000" indent="-457200" algn="l">
              <a:spcBef>
                <a:spcPts val="0"/>
              </a:spcBef>
            </a:pPr>
            <a:r>
              <a:rPr lang="zh-TW" altLang="en-US" sz="4000" dirty="0">
                <a:solidFill>
                  <a:schemeClr val="tx1"/>
                </a:solidFill>
                <a:ea typeface="華康儷粗宋(P)" panose="02020700000000000000" pitchFamily="18" charset="-120"/>
              </a:rPr>
              <a:t>耶穌曾經為了提高人的地位</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而和當時的宗教領袖起了嚴重的爭執</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因為這些人都認為法律</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尤其是安息日的法律</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是神聖不可侵犯的</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而耶穌卻認為</a:t>
            </a:r>
            <a:r>
              <a:rPr lang="zh-TW" altLang="en-US" sz="4000" dirty="0">
                <a:solidFill>
                  <a:srgbClr val="FF0000"/>
                </a:solidFill>
                <a:highlight>
                  <a:srgbClr val="FFFF00"/>
                </a:highlight>
                <a:ea typeface="華康儷粗宋(P)" panose="02020700000000000000" pitchFamily="18" charset="-120"/>
              </a:rPr>
              <a:t>人比最神聖的法律都更神聖</a:t>
            </a:r>
            <a:r>
              <a:rPr lang="en-US" altLang="zh-TW" sz="4000" dirty="0">
                <a:solidFill>
                  <a:schemeClr val="tx1"/>
                </a:solidFill>
                <a:highlight>
                  <a:srgbClr val="FFFF00"/>
                </a:highlight>
                <a:ea typeface="華康儷粗宋(P)" panose="02020700000000000000" pitchFamily="18" charset="-120"/>
              </a:rPr>
              <a:t>.</a:t>
            </a:r>
            <a:endParaRPr lang="zh-TW" altLang="en-US" sz="4000" dirty="0">
              <a:solidFill>
                <a:schemeClr val="tx1"/>
              </a:solidFill>
              <a:highlight>
                <a:srgbClr val="FFFF00"/>
              </a:highlight>
              <a:ea typeface="華康儷粗宋(P)" panose="02020700000000000000" pitchFamily="18" charset="-120"/>
            </a:endParaRPr>
          </a:p>
        </p:txBody>
      </p:sp>
    </p:spTree>
    <p:extLst>
      <p:ext uri="{BB962C8B-B14F-4D97-AF65-F5344CB8AC3E}">
        <p14:creationId xmlns:p14="http://schemas.microsoft.com/office/powerpoint/2010/main" val="632206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C3AE608-FCF9-4E2B-BC63-3E5BF9ACDC49}"/>
              </a:ext>
            </a:extLst>
          </p:cNvPr>
          <p:cNvSpPr>
            <a:spLocks noGrp="1"/>
          </p:cNvSpPr>
          <p:nvPr>
            <p:ph type="subTitle" idx="1"/>
          </p:nvPr>
        </p:nvSpPr>
        <p:spPr>
          <a:xfrm>
            <a:off x="0" y="116632"/>
            <a:ext cx="9144000" cy="6624736"/>
          </a:xfrm>
        </p:spPr>
        <p:txBody>
          <a:bodyPr>
            <a:normAutofit/>
          </a:bodyPr>
          <a:lstStyle/>
          <a:p>
            <a:pPr marL="360000" indent="-457200" algn="l">
              <a:spcBef>
                <a:spcPts val="0"/>
              </a:spcBef>
            </a:pPr>
            <a:r>
              <a:rPr lang="zh-TW" altLang="en-US" sz="4000" dirty="0">
                <a:solidFill>
                  <a:schemeClr val="tx1"/>
                </a:solidFill>
                <a:ea typeface="華康儷粗宋(P)" panose="02020700000000000000" pitchFamily="18" charset="-120"/>
              </a:rPr>
              <a:t>耶穌除了是一位良善心謙的牧者之外</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也是一位</a:t>
            </a:r>
            <a:r>
              <a:rPr lang="zh-TW" altLang="en-US" sz="4000" dirty="0">
                <a:solidFill>
                  <a:srgbClr val="FF0000"/>
                </a:solidFill>
                <a:ea typeface="華康儷粗宋(P)" panose="02020700000000000000" pitchFamily="18" charset="-120"/>
              </a:rPr>
              <a:t>革命家</a:t>
            </a:r>
            <a:r>
              <a:rPr lang="en-US" altLang="zh-TW" sz="4000" dirty="0">
                <a:solidFill>
                  <a:srgbClr val="FF0000"/>
                </a:solidFill>
                <a:ea typeface="華康儷粗宋(P)" panose="02020700000000000000" pitchFamily="18" charset="-120"/>
              </a:rPr>
              <a:t>,</a:t>
            </a:r>
            <a:r>
              <a:rPr lang="zh-TW" altLang="en-US" sz="4000" dirty="0">
                <a:solidFill>
                  <a:srgbClr val="FF0000"/>
                </a:solidFill>
                <a:ea typeface="華康儷粗宋(P)" panose="02020700000000000000" pitchFamily="18" charset="-120"/>
              </a:rPr>
              <a:t>解放者</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宣稱要向貧窮人傳報喜訊</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向俘虜宣告釋放</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向盲者宣告復明</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使受壓迫者獲得自由</a:t>
            </a:r>
            <a:r>
              <a:rPr lang="en-US" altLang="zh-TW" sz="4000" dirty="0">
                <a:solidFill>
                  <a:schemeClr val="tx1"/>
                </a:solidFill>
                <a:ea typeface="華康儷粗宋(P)" panose="02020700000000000000" pitchFamily="18" charset="-120"/>
              </a:rPr>
              <a:t>.</a:t>
            </a:r>
          </a:p>
          <a:p>
            <a:pPr marL="360000" indent="-457200" algn="l">
              <a:spcBef>
                <a:spcPts val="0"/>
              </a:spcBef>
              <a:spcAft>
                <a:spcPts val="1200"/>
              </a:spcAft>
            </a:pPr>
            <a:r>
              <a:rPr lang="zh-TW" altLang="en-US" sz="4000" dirty="0">
                <a:solidFill>
                  <a:schemeClr val="tx1"/>
                </a:solidFill>
                <a:ea typeface="華康儷粗宋(P)" panose="02020700000000000000" pitchFamily="18" charset="-120"/>
              </a:rPr>
              <a:t>他經常發出</a:t>
            </a:r>
            <a:r>
              <a:rPr lang="zh-TW" altLang="en-US" sz="4000" dirty="0">
                <a:solidFill>
                  <a:srgbClr val="FF0000"/>
                </a:solidFill>
                <a:ea typeface="華康儷粗宋(P)" panose="02020700000000000000" pitchFamily="18" charset="-120"/>
              </a:rPr>
              <a:t>振聾啟聵</a:t>
            </a:r>
            <a:r>
              <a:rPr lang="zh-TW" altLang="en-US" sz="4000" dirty="0">
                <a:solidFill>
                  <a:schemeClr val="tx1"/>
                </a:solidFill>
                <a:ea typeface="華康儷粗宋(P)" panose="02020700000000000000" pitchFamily="18" charset="-120"/>
              </a:rPr>
              <a:t>的呼聲</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這些聲音甚至能使那些尸位素餐的宗教和政治領袖們的寶座感到震動</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於是</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正如所有先知都曾因為自己的敢言敢為而遭難</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這位</a:t>
            </a:r>
            <a:r>
              <a:rPr lang="zh-TW" altLang="en-US" sz="4000" dirty="0">
                <a:solidFill>
                  <a:srgbClr val="FF0000"/>
                </a:solidFill>
                <a:ea typeface="華康儷粗宋(P)" panose="02020700000000000000" pitchFamily="18" charset="-120"/>
              </a:rPr>
              <a:t>先知中的先知也難逃被迫害的厄運</a:t>
            </a:r>
            <a:r>
              <a:rPr lang="en-US" altLang="zh-TW" sz="4000" dirty="0">
                <a:solidFill>
                  <a:schemeClr val="tx1"/>
                </a:solidFill>
                <a:ea typeface="華康儷粗宋(P)" panose="02020700000000000000" pitchFamily="18" charset="-120"/>
              </a:rPr>
              <a:t>.</a:t>
            </a:r>
          </a:p>
          <a:p>
            <a:pPr marL="360000" indent="-457200" algn="l">
              <a:spcBef>
                <a:spcPts val="0"/>
              </a:spcBef>
            </a:pPr>
            <a:r>
              <a:rPr lang="zh-TW" altLang="en-US" sz="4000" dirty="0">
                <a:solidFill>
                  <a:schemeClr val="tx1"/>
                </a:solidFill>
                <a:ea typeface="華康儷粗宋(P)" panose="02020700000000000000" pitchFamily="18" charset="-120"/>
              </a:rPr>
              <a:t>耶穌受迫害</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因為他太令權貴者討厭</a:t>
            </a:r>
            <a:r>
              <a:rPr lang="en-US" altLang="zh-TW" sz="4000" dirty="0">
                <a:solidFill>
                  <a:schemeClr val="tx1"/>
                </a:solidFill>
                <a:ea typeface="華康儷粗宋(P)" panose="02020700000000000000" pitchFamily="18" charset="-120"/>
              </a:rPr>
              <a:t>!</a:t>
            </a:r>
            <a:endParaRPr lang="zh-TW" altLang="en-US" sz="4000" dirty="0">
              <a:solidFill>
                <a:schemeClr val="tx1"/>
              </a:solidFill>
              <a:ea typeface="華康儷粗宋(P)" panose="02020700000000000000" pitchFamily="18" charset="-120"/>
            </a:endParaRPr>
          </a:p>
        </p:txBody>
      </p:sp>
    </p:spTree>
    <p:extLst>
      <p:ext uri="{BB962C8B-B14F-4D97-AF65-F5344CB8AC3E}">
        <p14:creationId xmlns:p14="http://schemas.microsoft.com/office/powerpoint/2010/main" val="1406468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additive="base">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C3AE608-FCF9-4E2B-BC63-3E5BF9ACDC49}"/>
              </a:ext>
            </a:extLst>
          </p:cNvPr>
          <p:cNvSpPr>
            <a:spLocks noGrp="1"/>
          </p:cNvSpPr>
          <p:nvPr>
            <p:ph type="subTitle" idx="1"/>
          </p:nvPr>
        </p:nvSpPr>
        <p:spPr>
          <a:xfrm>
            <a:off x="0" y="116632"/>
            <a:ext cx="9144000" cy="6624736"/>
          </a:xfrm>
        </p:spPr>
        <p:txBody>
          <a:bodyPr>
            <a:noAutofit/>
          </a:bodyPr>
          <a:lstStyle/>
          <a:p>
            <a:pPr marL="360000" indent="-457200" algn="l">
              <a:spcBef>
                <a:spcPts val="0"/>
              </a:spcBef>
              <a:spcAft>
                <a:spcPts val="600"/>
              </a:spcAft>
            </a:pPr>
            <a:r>
              <a:rPr lang="zh-TW" altLang="en-US" sz="4000" dirty="0">
                <a:solidFill>
                  <a:srgbClr val="FF0000"/>
                </a:solidFill>
                <a:highlight>
                  <a:srgbClr val="FFFF00"/>
                </a:highlight>
                <a:ea typeface="華康儷粗宋(P)" panose="02020700000000000000" pitchFamily="18" charset="-120"/>
              </a:rPr>
              <a:t>那裡有嫉妒和紛爭</a:t>
            </a:r>
            <a:r>
              <a:rPr lang="en-US" altLang="zh-TW" sz="4000" dirty="0">
                <a:solidFill>
                  <a:srgbClr val="FF0000"/>
                </a:solidFill>
                <a:highlight>
                  <a:srgbClr val="FFFF00"/>
                </a:highlight>
                <a:ea typeface="華康儷粗宋(P)" panose="02020700000000000000" pitchFamily="18" charset="-120"/>
              </a:rPr>
              <a:t>,</a:t>
            </a:r>
            <a:r>
              <a:rPr lang="zh-TW" altLang="en-US" sz="4000" dirty="0">
                <a:solidFill>
                  <a:srgbClr val="FF0000"/>
                </a:solidFill>
                <a:highlight>
                  <a:srgbClr val="FFFF00"/>
                </a:highlight>
                <a:ea typeface="華康儷粗宋(P)" panose="02020700000000000000" pitchFamily="18" charset="-120"/>
              </a:rPr>
              <a:t>那裡就有種種惡行</a:t>
            </a:r>
            <a:r>
              <a:rPr lang="en-US" altLang="zh-TW" sz="4000" dirty="0">
                <a:solidFill>
                  <a:schemeClr val="tx1"/>
                </a:solidFill>
                <a:highlight>
                  <a:srgbClr val="FFFF00"/>
                </a:highlight>
                <a:ea typeface="華康儷粗宋(P)" panose="02020700000000000000" pitchFamily="18" charset="-120"/>
              </a:rPr>
              <a:t>.</a:t>
            </a:r>
            <a:r>
              <a:rPr lang="zh-TW" altLang="en-US" sz="4000" dirty="0">
                <a:solidFill>
                  <a:schemeClr val="tx1"/>
                </a:solidFill>
                <a:highlight>
                  <a:srgbClr val="FFFF00"/>
                </a:highlight>
                <a:ea typeface="華康儷粗宋(P)" panose="02020700000000000000" pitchFamily="18" charset="-120"/>
              </a:rPr>
              <a:t>你們貪戀</a:t>
            </a:r>
            <a:r>
              <a:rPr lang="en-US" altLang="zh-TW" sz="4000" dirty="0">
                <a:solidFill>
                  <a:schemeClr val="tx1"/>
                </a:solidFill>
                <a:highlight>
                  <a:srgbClr val="FFFF00"/>
                </a:highlight>
                <a:ea typeface="華康儷粗宋(P)" panose="02020700000000000000" pitchFamily="18" charset="-120"/>
              </a:rPr>
              <a:t>,</a:t>
            </a:r>
            <a:r>
              <a:rPr lang="zh-TW" altLang="en-US" sz="4000" dirty="0">
                <a:solidFill>
                  <a:schemeClr val="tx1"/>
                </a:solidFill>
                <a:highlight>
                  <a:srgbClr val="FFFF00"/>
                </a:highlight>
                <a:ea typeface="華康儷粗宋(P)" panose="02020700000000000000" pitchFamily="18" charset="-120"/>
              </a:rPr>
              <a:t>如果得不到</a:t>
            </a:r>
            <a:r>
              <a:rPr lang="en-US" altLang="zh-TW" sz="4000" dirty="0">
                <a:solidFill>
                  <a:schemeClr val="tx1"/>
                </a:solidFill>
                <a:highlight>
                  <a:srgbClr val="FFFF00"/>
                </a:highlight>
                <a:ea typeface="華康儷粗宋(P)" panose="02020700000000000000" pitchFamily="18" charset="-120"/>
              </a:rPr>
              <a:t>,</a:t>
            </a:r>
            <a:r>
              <a:rPr lang="zh-TW" altLang="en-US" sz="4000" dirty="0">
                <a:solidFill>
                  <a:schemeClr val="tx1"/>
                </a:solidFill>
                <a:highlight>
                  <a:srgbClr val="FFFF00"/>
                </a:highlight>
                <a:ea typeface="華康儷粗宋(P)" panose="02020700000000000000" pitchFamily="18" charset="-120"/>
              </a:rPr>
              <a:t>便要兇殺</a:t>
            </a:r>
            <a:r>
              <a:rPr lang="en-US" altLang="zh-TW" sz="4000" dirty="0">
                <a:solidFill>
                  <a:schemeClr val="tx1"/>
                </a:solidFill>
                <a:highlight>
                  <a:srgbClr val="FFFF00"/>
                </a:highlight>
                <a:ea typeface="華康儷粗宋(P)" panose="02020700000000000000" pitchFamily="18" charset="-120"/>
              </a:rPr>
              <a:t>;</a:t>
            </a:r>
            <a:r>
              <a:rPr lang="zh-TW" altLang="en-US" sz="4000" dirty="0">
                <a:solidFill>
                  <a:schemeClr val="tx1"/>
                </a:solidFill>
                <a:highlight>
                  <a:srgbClr val="FFFF00"/>
                </a:highlight>
                <a:ea typeface="華康儷粗宋(P)" panose="02020700000000000000" pitchFamily="18" charset="-120"/>
              </a:rPr>
              <a:t>你們嫉妒</a:t>
            </a:r>
            <a:r>
              <a:rPr lang="en-US" altLang="zh-TW" sz="4000" dirty="0">
                <a:solidFill>
                  <a:schemeClr val="tx1"/>
                </a:solidFill>
                <a:highlight>
                  <a:srgbClr val="FFFF00"/>
                </a:highlight>
                <a:ea typeface="華康儷粗宋(P)" panose="02020700000000000000" pitchFamily="18" charset="-120"/>
              </a:rPr>
              <a:t>,</a:t>
            </a:r>
            <a:r>
              <a:rPr lang="zh-TW" altLang="en-US" sz="4000" dirty="0">
                <a:solidFill>
                  <a:schemeClr val="tx1"/>
                </a:solidFill>
                <a:highlight>
                  <a:srgbClr val="FFFF00"/>
                </a:highlight>
                <a:ea typeface="華康儷粗宋(P)" panose="02020700000000000000" pitchFamily="18" charset="-120"/>
              </a:rPr>
              <a:t>如果不能獲得</a:t>
            </a:r>
            <a:r>
              <a:rPr lang="en-US" altLang="zh-TW" sz="4000" dirty="0">
                <a:solidFill>
                  <a:schemeClr val="tx1"/>
                </a:solidFill>
                <a:highlight>
                  <a:srgbClr val="FFFF00"/>
                </a:highlight>
                <a:ea typeface="華康儷粗宋(P)" panose="02020700000000000000" pitchFamily="18" charset="-120"/>
              </a:rPr>
              <a:t>,</a:t>
            </a:r>
            <a:r>
              <a:rPr lang="zh-TW" altLang="en-US" sz="4000" dirty="0">
                <a:solidFill>
                  <a:schemeClr val="tx1"/>
                </a:solidFill>
                <a:highlight>
                  <a:srgbClr val="FFFF00"/>
                </a:highlight>
                <a:ea typeface="華康儷粗宋(P)" panose="02020700000000000000" pitchFamily="18" charset="-120"/>
              </a:rPr>
              <a:t>於是</a:t>
            </a:r>
            <a:r>
              <a:rPr lang="en-US" altLang="zh-TW" sz="4000" dirty="0">
                <a:solidFill>
                  <a:schemeClr val="tx1"/>
                </a:solidFill>
                <a:highlight>
                  <a:srgbClr val="FFFF00"/>
                </a:highlight>
                <a:ea typeface="華康儷粗宋(P)" panose="02020700000000000000" pitchFamily="18" charset="-120"/>
              </a:rPr>
              <a:t>,</a:t>
            </a:r>
            <a:r>
              <a:rPr lang="zh-TW" altLang="en-US" sz="4000" dirty="0">
                <a:solidFill>
                  <a:schemeClr val="tx1"/>
                </a:solidFill>
                <a:highlight>
                  <a:srgbClr val="FFFF00"/>
                </a:highlight>
                <a:ea typeface="華康儷粗宋(P)" panose="02020700000000000000" pitchFamily="18" charset="-120"/>
              </a:rPr>
              <a:t>就要爭鬥</a:t>
            </a:r>
            <a:r>
              <a:rPr lang="en-US" altLang="zh-TW" sz="4000" dirty="0">
                <a:solidFill>
                  <a:schemeClr val="tx1"/>
                </a:solidFill>
                <a:highlight>
                  <a:srgbClr val="FFFF00"/>
                </a:highlight>
                <a:ea typeface="華康儷粗宋(P)" panose="02020700000000000000" pitchFamily="18" charset="-120"/>
              </a:rPr>
              <a:t>,</a:t>
            </a:r>
            <a:r>
              <a:rPr lang="zh-TW" altLang="en-US" sz="4000" dirty="0">
                <a:solidFill>
                  <a:schemeClr val="tx1"/>
                </a:solidFill>
                <a:highlight>
                  <a:srgbClr val="FFFF00"/>
                </a:highlight>
                <a:ea typeface="華康儷粗宋(P)" panose="02020700000000000000" pitchFamily="18" charset="-120"/>
              </a:rPr>
              <a:t>起來交戰</a:t>
            </a:r>
            <a:r>
              <a:rPr lang="en-US" altLang="zh-TW" sz="4000" dirty="0">
                <a:solidFill>
                  <a:schemeClr val="tx1"/>
                </a:solidFill>
                <a:highlight>
                  <a:srgbClr val="FFFF00"/>
                </a:highlight>
                <a:ea typeface="華康儷粗宋(P)" panose="02020700000000000000" pitchFamily="18" charset="-120"/>
              </a:rPr>
              <a:t>.</a:t>
            </a:r>
          </a:p>
          <a:p>
            <a:pPr marL="360000" indent="-457200" algn="l">
              <a:spcBef>
                <a:spcPts val="0"/>
              </a:spcBef>
              <a:spcAft>
                <a:spcPts val="600"/>
              </a:spcAft>
            </a:pPr>
            <a:r>
              <a:rPr lang="zh-TW" altLang="en-US" sz="4000" dirty="0">
                <a:solidFill>
                  <a:schemeClr val="tx1"/>
                </a:solidFill>
                <a:ea typeface="華康儷粗宋(P)" panose="02020700000000000000" pitchFamily="18" charset="-120"/>
              </a:rPr>
              <a:t>嫉妒和紛爭</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不單發生在個人之間</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也發生在國與國和宗教與宗教之間</a:t>
            </a:r>
            <a:r>
              <a:rPr lang="en-US" altLang="zh-TW" sz="4000" dirty="0">
                <a:solidFill>
                  <a:schemeClr val="tx1"/>
                </a:solidFill>
                <a:ea typeface="華康儷粗宋(P)" panose="02020700000000000000" pitchFamily="18" charset="-120"/>
              </a:rPr>
              <a:t>.</a:t>
            </a:r>
          </a:p>
          <a:p>
            <a:pPr marL="360000" indent="-457200" algn="l">
              <a:spcBef>
                <a:spcPts val="0"/>
              </a:spcBef>
              <a:spcAft>
                <a:spcPts val="600"/>
              </a:spcAft>
            </a:pPr>
            <a:r>
              <a:rPr lang="zh-TW" altLang="en-US" sz="4000" dirty="0">
                <a:solidFill>
                  <a:srgbClr val="FF0000"/>
                </a:solidFill>
                <a:ea typeface="華康儷粗宋(P)" panose="02020700000000000000" pitchFamily="18" charset="-120"/>
              </a:rPr>
              <a:t>修昔底德</a:t>
            </a:r>
            <a:r>
              <a:rPr lang="zh-TW" altLang="en-US" sz="4000" dirty="0">
                <a:solidFill>
                  <a:schemeClr val="tx1"/>
                </a:solidFill>
                <a:ea typeface="華康儷粗宋(P)" panose="02020700000000000000" pitchFamily="18" charset="-120"/>
              </a:rPr>
              <a:t>陷阱</a:t>
            </a:r>
            <a:r>
              <a:rPr lang="en-US" altLang="zh-TW" sz="3600" spc="-150" dirty="0">
                <a:solidFill>
                  <a:schemeClr val="tx1"/>
                </a:solidFill>
                <a:ea typeface="華康儷粗宋(P)" panose="02020700000000000000" pitchFamily="18" charset="-120"/>
              </a:rPr>
              <a:t>(Thucydides):</a:t>
            </a:r>
            <a:r>
              <a:rPr lang="zh-TW" altLang="en-US" sz="4000" dirty="0">
                <a:solidFill>
                  <a:schemeClr val="tx1"/>
                </a:solidFill>
                <a:ea typeface="華康儷粗宋(P)" panose="02020700000000000000" pitchFamily="18" charset="-120"/>
              </a:rPr>
              <a:t>是指當新興國家崛起威脅到現有強國的霸主地位時</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雙方便有可能直接爆發戰爭衝突</a:t>
            </a:r>
            <a:r>
              <a:rPr lang="en-US" altLang="zh-TW" sz="4000" dirty="0">
                <a:solidFill>
                  <a:schemeClr val="tx1"/>
                </a:solidFill>
                <a:ea typeface="華康儷粗宋(P)" panose="02020700000000000000" pitchFamily="18" charset="-120"/>
              </a:rPr>
              <a:t>.</a:t>
            </a:r>
          </a:p>
          <a:p>
            <a:pPr marL="360000" indent="-457200" algn="l">
              <a:spcBef>
                <a:spcPts val="0"/>
              </a:spcBef>
              <a:spcAft>
                <a:spcPts val="600"/>
              </a:spcAft>
            </a:pPr>
            <a:r>
              <a:rPr lang="zh-TW" altLang="en-US" sz="4000" dirty="0">
                <a:solidFill>
                  <a:schemeClr val="tx1"/>
                </a:solidFill>
                <a:ea typeface="華康儷粗宋(P)" panose="02020700000000000000" pitchFamily="18" charset="-120"/>
              </a:rPr>
              <a:t>一位德國學者曾因中國的迅速崛起</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而害怕</a:t>
            </a:r>
            <a:r>
              <a:rPr lang="zh-TW" altLang="en-US" sz="4000" dirty="0">
                <a:solidFill>
                  <a:srgbClr val="FF0000"/>
                </a:solidFill>
                <a:ea typeface="華康儷粗宋(P)" panose="02020700000000000000" pitchFamily="18" charset="-120"/>
              </a:rPr>
              <a:t>德國人不再擁有今天的高水準生活</a:t>
            </a:r>
            <a:r>
              <a:rPr lang="en-US" altLang="zh-TW" sz="4000" dirty="0">
                <a:solidFill>
                  <a:schemeClr val="tx1"/>
                </a:solidFill>
                <a:ea typeface="華康儷粗宋(P)" panose="02020700000000000000" pitchFamily="18" charset="-120"/>
              </a:rPr>
              <a:t>.</a:t>
            </a:r>
          </a:p>
        </p:txBody>
      </p:sp>
    </p:spTree>
    <p:extLst>
      <p:ext uri="{BB962C8B-B14F-4D97-AF65-F5344CB8AC3E}">
        <p14:creationId xmlns:p14="http://schemas.microsoft.com/office/powerpoint/2010/main" val="1958566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C3AE608-FCF9-4E2B-BC63-3E5BF9ACDC49}"/>
              </a:ext>
            </a:extLst>
          </p:cNvPr>
          <p:cNvSpPr>
            <a:spLocks noGrp="1"/>
          </p:cNvSpPr>
          <p:nvPr>
            <p:ph type="subTitle" idx="1"/>
          </p:nvPr>
        </p:nvSpPr>
        <p:spPr>
          <a:xfrm>
            <a:off x="36512" y="116632"/>
            <a:ext cx="9144000" cy="6741368"/>
          </a:xfrm>
        </p:spPr>
        <p:txBody>
          <a:bodyPr>
            <a:noAutofit/>
          </a:bodyPr>
          <a:lstStyle/>
          <a:p>
            <a:pPr marL="360000" indent="-457200" algn="l">
              <a:lnSpc>
                <a:spcPts val="4600"/>
              </a:lnSpc>
              <a:spcBef>
                <a:spcPts val="0"/>
              </a:spcBef>
            </a:pPr>
            <a:r>
              <a:rPr lang="zh-TW" altLang="en-US" sz="4000" dirty="0">
                <a:solidFill>
                  <a:schemeClr val="tx1"/>
                </a:solidFill>
                <a:highlight>
                  <a:srgbClr val="FFFF00"/>
                </a:highlight>
                <a:ea typeface="華康儷粗宋(P)" panose="02020700000000000000" pitchFamily="18" charset="-120"/>
              </a:rPr>
              <a:t>你們在路上爭論些什麼</a:t>
            </a:r>
            <a:r>
              <a:rPr lang="en-US" altLang="zh-TW" sz="4000" dirty="0">
                <a:solidFill>
                  <a:schemeClr val="tx1"/>
                </a:solidFill>
                <a:highlight>
                  <a:srgbClr val="FFFF00"/>
                </a:highlight>
                <a:ea typeface="華康儷粗宋(P)" panose="02020700000000000000" pitchFamily="18" charset="-120"/>
              </a:rPr>
              <a:t>?</a:t>
            </a:r>
            <a:r>
              <a:rPr lang="zh-TW" altLang="en-US" sz="4000" dirty="0">
                <a:solidFill>
                  <a:schemeClr val="tx1"/>
                </a:solidFill>
                <a:highlight>
                  <a:srgbClr val="FFFF00"/>
                </a:highlight>
                <a:ea typeface="華康儷粗宋(P)" panose="02020700000000000000" pitchFamily="18" charset="-120"/>
              </a:rPr>
              <a:t>他們都默不出聲</a:t>
            </a:r>
            <a:r>
              <a:rPr lang="en-US" altLang="zh-TW" sz="4000" dirty="0">
                <a:solidFill>
                  <a:schemeClr val="tx1"/>
                </a:solidFill>
                <a:highlight>
                  <a:srgbClr val="FFFF00"/>
                </a:highlight>
                <a:ea typeface="華康儷粗宋(P)" panose="02020700000000000000" pitchFamily="18" charset="-120"/>
              </a:rPr>
              <a:t>,</a:t>
            </a:r>
            <a:r>
              <a:rPr lang="zh-TW" altLang="en-US" sz="4000" dirty="0">
                <a:solidFill>
                  <a:schemeClr val="tx1"/>
                </a:solidFill>
                <a:highlight>
                  <a:srgbClr val="FFFF00"/>
                </a:highlight>
                <a:ea typeface="華康儷粗宋(P)" panose="02020700000000000000" pitchFamily="18" charset="-120"/>
              </a:rPr>
              <a:t>因為</a:t>
            </a:r>
            <a:r>
              <a:rPr lang="zh-TW" altLang="en-US" sz="4000" dirty="0">
                <a:solidFill>
                  <a:srgbClr val="FF0000"/>
                </a:solidFill>
                <a:highlight>
                  <a:srgbClr val="FFFF00"/>
                </a:highlight>
                <a:ea typeface="華康儷粗宋(P)" panose="02020700000000000000" pitchFamily="18" charset="-120"/>
              </a:rPr>
              <a:t>他們彼此爭論誰最大</a:t>
            </a:r>
            <a:r>
              <a:rPr lang="en-US" altLang="zh-TW" sz="4000" dirty="0">
                <a:solidFill>
                  <a:schemeClr val="tx1"/>
                </a:solidFill>
                <a:highlight>
                  <a:srgbClr val="FFFF00"/>
                </a:highlight>
                <a:ea typeface="華康儷粗宋(P)" panose="02020700000000000000" pitchFamily="18" charset="-120"/>
              </a:rPr>
              <a:t>.</a:t>
            </a:r>
            <a:r>
              <a:rPr lang="zh-TW" altLang="en-US" sz="4000" dirty="0">
                <a:solidFill>
                  <a:schemeClr val="tx1"/>
                </a:solidFill>
                <a:highlight>
                  <a:srgbClr val="FFFF00"/>
                </a:highlight>
                <a:ea typeface="華康儷粗宋(P)" panose="02020700000000000000" pitchFamily="18" charset="-120"/>
              </a:rPr>
              <a:t>耶穌給他們說</a:t>
            </a:r>
            <a:r>
              <a:rPr lang="en-US" altLang="zh-TW" sz="4000" dirty="0">
                <a:solidFill>
                  <a:schemeClr val="tx1"/>
                </a:solidFill>
                <a:highlight>
                  <a:srgbClr val="FFFF00"/>
                </a:highlight>
                <a:ea typeface="華康儷粗宋(P)" panose="02020700000000000000" pitchFamily="18" charset="-120"/>
              </a:rPr>
              <a:t>:</a:t>
            </a:r>
            <a:r>
              <a:rPr lang="zh-TW" altLang="en-US" sz="4000" dirty="0">
                <a:solidFill>
                  <a:schemeClr val="tx1"/>
                </a:solidFill>
                <a:highlight>
                  <a:srgbClr val="FFFF00"/>
                </a:highlight>
                <a:ea typeface="華康儷粗宋(P)" panose="02020700000000000000" pitchFamily="18" charset="-120"/>
              </a:rPr>
              <a:t>誰如果想做最大的</a:t>
            </a:r>
            <a:r>
              <a:rPr lang="en-US" altLang="zh-TW" sz="4000" dirty="0">
                <a:solidFill>
                  <a:schemeClr val="tx1"/>
                </a:solidFill>
                <a:highlight>
                  <a:srgbClr val="FFFF00"/>
                </a:highlight>
                <a:ea typeface="華康儷粗宋(P)" panose="02020700000000000000" pitchFamily="18" charset="-120"/>
              </a:rPr>
              <a:t>,</a:t>
            </a:r>
            <a:r>
              <a:rPr lang="zh-TW" altLang="en-US" sz="4000" dirty="0">
                <a:solidFill>
                  <a:schemeClr val="tx1"/>
                </a:solidFill>
                <a:highlight>
                  <a:srgbClr val="FFFF00"/>
                </a:highlight>
                <a:ea typeface="華康儷粗宋(P)" panose="02020700000000000000" pitchFamily="18" charset="-120"/>
              </a:rPr>
              <a:t>就得做眾人中最小的</a:t>
            </a:r>
            <a:r>
              <a:rPr lang="en-US" altLang="zh-TW" sz="4000" dirty="0">
                <a:solidFill>
                  <a:schemeClr val="tx1"/>
                </a:solidFill>
                <a:highlight>
                  <a:srgbClr val="FFFF00"/>
                </a:highlight>
                <a:ea typeface="華康儷粗宋(P)" panose="02020700000000000000" pitchFamily="18" charset="-120"/>
              </a:rPr>
              <a:t>,</a:t>
            </a:r>
            <a:r>
              <a:rPr lang="zh-TW" altLang="en-US" sz="4000" dirty="0">
                <a:solidFill>
                  <a:schemeClr val="tx1"/>
                </a:solidFill>
                <a:highlight>
                  <a:srgbClr val="FFFF00"/>
                </a:highlight>
                <a:ea typeface="華康儷粗宋(P)" panose="02020700000000000000" pitchFamily="18" charset="-120"/>
              </a:rPr>
              <a:t>並要做眾人的僕役</a:t>
            </a:r>
            <a:r>
              <a:rPr lang="en-US" altLang="zh-TW" sz="4000" dirty="0">
                <a:solidFill>
                  <a:schemeClr val="tx1"/>
                </a:solidFill>
                <a:highlight>
                  <a:srgbClr val="FFFF00"/>
                </a:highlight>
                <a:ea typeface="華康儷粗宋(P)" panose="02020700000000000000" pitchFamily="18" charset="-120"/>
              </a:rPr>
              <a:t>.</a:t>
            </a:r>
          </a:p>
          <a:p>
            <a:pPr marL="360000" indent="-457200" algn="l">
              <a:spcBef>
                <a:spcPts val="0"/>
              </a:spcBef>
              <a:spcAft>
                <a:spcPts val="1200"/>
              </a:spcAft>
            </a:pPr>
            <a:r>
              <a:rPr lang="zh-TW" altLang="en-US" sz="4000" dirty="0">
                <a:solidFill>
                  <a:schemeClr val="tx1"/>
                </a:solidFill>
                <a:ea typeface="華康儷粗宋(P)" panose="02020700000000000000" pitchFamily="18" charset="-120"/>
              </a:rPr>
              <a:t>宗徒也爭大小</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這個</a:t>
            </a:r>
            <a:r>
              <a:rPr lang="en-US" altLang="zh-TW" sz="4000" dirty="0">
                <a:solidFill>
                  <a:schemeClr val="tx1"/>
                </a:solidFill>
                <a:ea typeface="華康儷粗宋(P)" panose="02020700000000000000" pitchFamily="18" charset="-120"/>
              </a:rPr>
              <a:t>12</a:t>
            </a:r>
            <a:r>
              <a:rPr lang="zh-TW" altLang="en-US" sz="4000" dirty="0">
                <a:solidFill>
                  <a:schemeClr val="tx1"/>
                </a:solidFill>
                <a:ea typeface="華康儷粗宋(P)" panose="02020700000000000000" pitchFamily="18" charset="-120"/>
              </a:rPr>
              <a:t>人為期三整年的慕道班</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耶穌親自任教</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 結果是一人出賣師傅</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一人否認天主子</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非以役人乃役於人</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教宗自稱的</a:t>
            </a:r>
            <a:r>
              <a:rPr lang="zh-TW" altLang="en-US" sz="4000" dirty="0">
                <a:solidFill>
                  <a:srgbClr val="FF0000"/>
                </a:solidFill>
                <a:ea typeface="華康儷粗宋(P)" panose="02020700000000000000" pitchFamily="18" charset="-120"/>
              </a:rPr>
              <a:t>眾僕之僕</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長上自稱的</a:t>
            </a:r>
            <a:r>
              <a:rPr lang="zh-TW" altLang="en-US" sz="4000" dirty="0">
                <a:solidFill>
                  <a:srgbClr val="FF0000"/>
                </a:solidFill>
                <a:ea typeface="華康儷粗宋(P)" panose="02020700000000000000" pitchFamily="18" charset="-120"/>
              </a:rPr>
              <a:t>會僕</a:t>
            </a:r>
            <a:r>
              <a:rPr lang="en-US" altLang="zh-TW" sz="4000" dirty="0">
                <a:solidFill>
                  <a:schemeClr val="tx1"/>
                </a:solidFill>
                <a:ea typeface="華康儷粗宋(P)" panose="02020700000000000000" pitchFamily="18" charset="-120"/>
              </a:rPr>
              <a:t>?</a:t>
            </a:r>
          </a:p>
          <a:p>
            <a:pPr marL="360000" indent="-457200" algn="l">
              <a:spcBef>
                <a:spcPts val="0"/>
              </a:spcBef>
              <a:spcAft>
                <a:spcPts val="1200"/>
              </a:spcAft>
            </a:pPr>
            <a:r>
              <a:rPr lang="zh-TW" altLang="en-US" sz="2800" dirty="0">
                <a:solidFill>
                  <a:srgbClr val="0000FF"/>
                </a:solidFill>
                <a:ea typeface="華康儷粗宋(P)" panose="02020700000000000000" pitchFamily="18" charset="-120"/>
              </a:rPr>
              <a:t>    </a:t>
            </a:r>
            <a:r>
              <a:rPr lang="zh-TW" altLang="en-US" sz="3000" dirty="0">
                <a:solidFill>
                  <a:srgbClr val="0000FF"/>
                </a:solidFill>
                <a:ea typeface="華康儷粗宋(P)" panose="02020700000000000000" pitchFamily="18" charset="-120"/>
              </a:rPr>
              <a:t>嫉妒紛爭何時了</a:t>
            </a:r>
            <a:r>
              <a:rPr lang="en-US" altLang="zh-TW" sz="3000" dirty="0">
                <a:solidFill>
                  <a:srgbClr val="0000FF"/>
                </a:solidFill>
                <a:ea typeface="華康儷粗宋(P)" panose="02020700000000000000" pitchFamily="18" charset="-120"/>
              </a:rPr>
              <a:t>?</a:t>
            </a:r>
            <a:r>
              <a:rPr lang="zh-TW" altLang="en-US" sz="3000" dirty="0">
                <a:solidFill>
                  <a:srgbClr val="0000FF"/>
                </a:solidFill>
                <a:ea typeface="華康儷粗宋(P)" panose="02020700000000000000" pitchFamily="18" charset="-120"/>
              </a:rPr>
              <a:t>往事知多少</a:t>
            </a:r>
            <a:r>
              <a:rPr lang="en-US" altLang="zh-TW" sz="3000" dirty="0">
                <a:solidFill>
                  <a:srgbClr val="0000FF"/>
                </a:solidFill>
                <a:ea typeface="華康儷粗宋(P)" panose="02020700000000000000" pitchFamily="18" charset="-120"/>
              </a:rPr>
              <a:t>? </a:t>
            </a:r>
            <a:r>
              <a:rPr lang="zh-TW" altLang="en-US" sz="3000" dirty="0">
                <a:solidFill>
                  <a:srgbClr val="0000FF"/>
                </a:solidFill>
                <a:ea typeface="華康儷粗宋(P)" panose="02020700000000000000" pitchFamily="18" charset="-120"/>
              </a:rPr>
              <a:t>團體昨夜又秋風</a:t>
            </a:r>
            <a:r>
              <a:rPr lang="en-US" altLang="zh-TW" sz="3000" dirty="0">
                <a:solidFill>
                  <a:srgbClr val="0000FF"/>
                </a:solidFill>
                <a:ea typeface="華康儷粗宋(P)" panose="02020700000000000000" pitchFamily="18" charset="-120"/>
              </a:rPr>
              <a:t>,</a:t>
            </a:r>
            <a:r>
              <a:rPr lang="zh-TW" altLang="en-US" sz="3000" dirty="0">
                <a:solidFill>
                  <a:srgbClr val="0000FF"/>
                </a:solidFill>
                <a:ea typeface="華康儷粗宋(P)" panose="02020700000000000000" pitchFamily="18" charset="-120"/>
              </a:rPr>
              <a:t>信徒不堪回首月明中</a:t>
            </a:r>
            <a:r>
              <a:rPr lang="en-US" altLang="zh-TW" sz="3000" dirty="0">
                <a:solidFill>
                  <a:srgbClr val="0000FF"/>
                </a:solidFill>
                <a:ea typeface="華康儷粗宋(P)" panose="02020700000000000000" pitchFamily="18" charset="-120"/>
              </a:rPr>
              <a:t>.  </a:t>
            </a:r>
            <a:r>
              <a:rPr lang="zh-TW" altLang="en-US" sz="3000" dirty="0">
                <a:solidFill>
                  <a:srgbClr val="0000FF"/>
                </a:solidFill>
                <a:ea typeface="華康儷粗宋(P)" panose="02020700000000000000" pitchFamily="18" charset="-120"/>
              </a:rPr>
              <a:t>巍峨十架應猶在</a:t>
            </a:r>
            <a:r>
              <a:rPr lang="en-US" altLang="zh-TW" sz="3000" dirty="0">
                <a:solidFill>
                  <a:srgbClr val="0000FF"/>
                </a:solidFill>
                <a:ea typeface="華康儷粗宋(P)" panose="02020700000000000000" pitchFamily="18" charset="-120"/>
              </a:rPr>
              <a:t>,</a:t>
            </a:r>
            <a:r>
              <a:rPr lang="zh-TW" altLang="en-US" sz="3000" dirty="0">
                <a:solidFill>
                  <a:srgbClr val="0000FF"/>
                </a:solidFill>
                <a:ea typeface="華康儷粗宋(P)" panose="02020700000000000000" pitchFamily="18" charset="-120"/>
              </a:rPr>
              <a:t>只是精神改</a:t>
            </a:r>
            <a:r>
              <a:rPr lang="en-US" altLang="zh-TW" sz="3000" dirty="0">
                <a:solidFill>
                  <a:srgbClr val="0000FF"/>
                </a:solidFill>
                <a:ea typeface="華康儷粗宋(P)" panose="02020700000000000000" pitchFamily="18" charset="-120"/>
              </a:rPr>
              <a:t>,</a:t>
            </a:r>
            <a:r>
              <a:rPr lang="zh-TW" altLang="en-US" sz="3000" dirty="0">
                <a:solidFill>
                  <a:srgbClr val="0000FF"/>
                </a:solidFill>
                <a:ea typeface="華康儷粗宋(P)" panose="02020700000000000000" pitchFamily="18" charset="-120"/>
              </a:rPr>
              <a:t>問君能有幾多愁</a:t>
            </a:r>
            <a:r>
              <a:rPr lang="en-US" altLang="zh-TW" sz="3000" dirty="0">
                <a:solidFill>
                  <a:srgbClr val="0000FF"/>
                </a:solidFill>
                <a:ea typeface="華康儷粗宋(P)" panose="02020700000000000000" pitchFamily="18" charset="-120"/>
              </a:rPr>
              <a:t>,</a:t>
            </a:r>
            <a:r>
              <a:rPr lang="zh-TW" altLang="en-US" sz="3000" dirty="0">
                <a:solidFill>
                  <a:srgbClr val="0000FF"/>
                </a:solidFill>
                <a:ea typeface="華康儷粗宋(P)" panose="02020700000000000000" pitchFamily="18" charset="-120"/>
              </a:rPr>
              <a:t>恰似一眶清淚向心流  </a:t>
            </a:r>
            <a:r>
              <a:rPr lang="en-US" altLang="zh-TW" sz="2400" spc="-300" dirty="0">
                <a:solidFill>
                  <a:schemeClr val="tx1"/>
                </a:solidFill>
                <a:latin typeface="標楷體" panose="03000509000000000000" pitchFamily="65" charset="-120"/>
                <a:ea typeface="標楷體" panose="03000509000000000000" pitchFamily="65" charset="-120"/>
              </a:rPr>
              <a:t>(</a:t>
            </a:r>
            <a:r>
              <a:rPr lang="zh-TW" altLang="en-US" sz="2400" b="0" i="0" spc="-300" dirty="0">
                <a:solidFill>
                  <a:schemeClr val="tx1"/>
                </a:solidFill>
                <a:effectLst/>
                <a:latin typeface="標楷體" panose="03000509000000000000" pitchFamily="65" charset="-120"/>
                <a:ea typeface="標楷體" panose="03000509000000000000" pitchFamily="65" charset="-120"/>
              </a:rPr>
              <a:t>虞美人</a:t>
            </a:r>
            <a:r>
              <a:rPr lang="en-US" altLang="zh-TW" sz="2400" b="0" i="0" spc="-300" dirty="0">
                <a:solidFill>
                  <a:schemeClr val="tx1"/>
                </a:solidFill>
                <a:effectLst/>
                <a:latin typeface="標楷體" panose="03000509000000000000" pitchFamily="65" charset="-120"/>
                <a:ea typeface="標楷體" panose="03000509000000000000" pitchFamily="65" charset="-120"/>
              </a:rPr>
              <a:t>)</a:t>
            </a:r>
            <a:endParaRPr lang="zh-TW" altLang="en-US" sz="2400" spc="-300" dirty="0">
              <a:solidFill>
                <a:schemeClr val="tx1"/>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882191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C3AE608-FCF9-4E2B-BC63-3E5BF9ACDC49}"/>
              </a:ext>
            </a:extLst>
          </p:cNvPr>
          <p:cNvSpPr>
            <a:spLocks noGrp="1"/>
          </p:cNvSpPr>
          <p:nvPr>
            <p:ph type="subTitle" idx="1"/>
          </p:nvPr>
        </p:nvSpPr>
        <p:spPr>
          <a:xfrm>
            <a:off x="0" y="116632"/>
            <a:ext cx="9144000" cy="6624736"/>
          </a:xfrm>
        </p:spPr>
        <p:txBody>
          <a:bodyPr>
            <a:normAutofit/>
          </a:bodyPr>
          <a:lstStyle/>
          <a:p>
            <a:pPr>
              <a:spcBef>
                <a:spcPts val="0"/>
              </a:spcBef>
            </a:pPr>
            <a:r>
              <a:rPr lang="zh-TW" altLang="en-US" sz="4400" dirty="0">
                <a:solidFill>
                  <a:schemeClr val="tx1"/>
                </a:solidFill>
                <a:ea typeface="華康儷粗宋(P)" panose="02020700000000000000" pitchFamily="18" charset="-120"/>
              </a:rPr>
              <a:t>我們要陷害義人</a:t>
            </a:r>
            <a:r>
              <a:rPr lang="en-US" altLang="zh-TW" sz="4400" dirty="0">
                <a:solidFill>
                  <a:schemeClr val="tx1"/>
                </a:solidFill>
                <a:ea typeface="華康儷粗宋(P)" panose="02020700000000000000" pitchFamily="18" charset="-120"/>
              </a:rPr>
              <a:t>,</a:t>
            </a:r>
            <a:r>
              <a:rPr lang="zh-TW" altLang="en-US" sz="4400" dirty="0">
                <a:solidFill>
                  <a:schemeClr val="tx1"/>
                </a:solidFill>
                <a:ea typeface="華康儷粗宋(P)" panose="02020700000000000000" pitchFamily="18" charset="-120"/>
              </a:rPr>
              <a:t>因為</a:t>
            </a:r>
            <a:r>
              <a:rPr lang="zh-TW" altLang="en-US" sz="4400" dirty="0">
                <a:solidFill>
                  <a:srgbClr val="FF0000"/>
                </a:solidFill>
                <a:ea typeface="華康儷粗宋(P)" panose="02020700000000000000" pitchFamily="18" charset="-120"/>
              </a:rPr>
              <a:t>他太令我們討厭</a:t>
            </a:r>
            <a:r>
              <a:rPr lang="en-US" altLang="zh-TW" dirty="0">
                <a:solidFill>
                  <a:schemeClr val="tx1"/>
                </a:solidFill>
                <a:ea typeface="華康儷粗宋(P)" panose="02020700000000000000" pitchFamily="18" charset="-120"/>
              </a:rPr>
              <a:t>(</a:t>
            </a:r>
            <a:r>
              <a:rPr lang="zh-TW" altLang="en-US" dirty="0">
                <a:solidFill>
                  <a:schemeClr val="tx1"/>
                </a:solidFill>
                <a:ea typeface="華康儷粗宋(P)" panose="02020700000000000000" pitchFamily="18" charset="-120"/>
              </a:rPr>
              <a:t>智</a:t>
            </a:r>
            <a:r>
              <a:rPr lang="en-US" altLang="zh-TW" dirty="0">
                <a:solidFill>
                  <a:schemeClr val="tx1"/>
                </a:solidFill>
                <a:ea typeface="華康儷粗宋(P)" panose="02020700000000000000" pitchFamily="18" charset="-120"/>
              </a:rPr>
              <a:t>2:12).</a:t>
            </a:r>
            <a:r>
              <a:rPr lang="zh-TW" altLang="en-US" sz="4400" dirty="0">
                <a:solidFill>
                  <a:schemeClr val="tx1"/>
                </a:solidFill>
                <a:ea typeface="華康儷粗宋(P)" panose="02020700000000000000" pitchFamily="18" charset="-120"/>
              </a:rPr>
              <a:t>耶穌為什麼死</a:t>
            </a:r>
            <a:r>
              <a:rPr lang="en-US" altLang="zh-TW" sz="4400" dirty="0">
                <a:solidFill>
                  <a:schemeClr val="tx1"/>
                </a:solidFill>
                <a:ea typeface="華康儷粗宋(P)" panose="02020700000000000000" pitchFamily="18" charset="-120"/>
              </a:rPr>
              <a:t>?</a:t>
            </a:r>
            <a:r>
              <a:rPr lang="zh-TW" altLang="en-US" sz="4400" dirty="0">
                <a:solidFill>
                  <a:schemeClr val="tx1"/>
                </a:solidFill>
                <a:ea typeface="華康儷粗宋(P)" panose="02020700000000000000" pitchFamily="18" charset="-120"/>
              </a:rPr>
              <a:t>愛人</a:t>
            </a:r>
            <a:r>
              <a:rPr lang="en-US" altLang="zh-TW" sz="4400" dirty="0">
                <a:solidFill>
                  <a:schemeClr val="tx1"/>
                </a:solidFill>
                <a:ea typeface="華康儷粗宋(P)" panose="02020700000000000000" pitchFamily="18" charset="-120"/>
              </a:rPr>
              <a:t>?</a:t>
            </a:r>
            <a:r>
              <a:rPr lang="zh-TW" altLang="en-US" sz="4400" dirty="0">
                <a:solidFill>
                  <a:schemeClr val="tx1"/>
                </a:solidFill>
                <a:ea typeface="華康儷粗宋(P)" panose="02020700000000000000" pitchFamily="18" charset="-120"/>
              </a:rPr>
              <a:t>救贖人</a:t>
            </a:r>
            <a:r>
              <a:rPr lang="en-US" altLang="zh-TW" sz="4400" dirty="0">
                <a:solidFill>
                  <a:schemeClr val="tx1"/>
                </a:solidFill>
                <a:ea typeface="華康儷粗宋(P)" panose="02020700000000000000" pitchFamily="18" charset="-120"/>
              </a:rPr>
              <a:t>?</a:t>
            </a:r>
            <a:r>
              <a:rPr lang="zh-TW" altLang="en-US" sz="4400" dirty="0">
                <a:solidFill>
                  <a:schemeClr val="tx1"/>
                </a:solidFill>
                <a:ea typeface="華康儷粗宋(P)" panose="02020700000000000000" pitchFamily="18" charset="-120"/>
              </a:rPr>
              <a:t>對</a:t>
            </a:r>
            <a:r>
              <a:rPr lang="en-US" altLang="zh-TW" sz="4400" dirty="0">
                <a:solidFill>
                  <a:schemeClr val="tx1"/>
                </a:solidFill>
                <a:ea typeface="華康儷粗宋(P)" panose="02020700000000000000" pitchFamily="18" charset="-120"/>
              </a:rPr>
              <a:t>!</a:t>
            </a:r>
            <a:r>
              <a:rPr lang="zh-TW" altLang="en-US" sz="4400" dirty="0">
                <a:solidFill>
                  <a:schemeClr val="tx1"/>
                </a:solidFill>
                <a:ea typeface="華康儷粗宋(P)" panose="02020700000000000000" pitchFamily="18" charset="-120"/>
              </a:rPr>
              <a:t>都對</a:t>
            </a:r>
            <a:r>
              <a:rPr lang="en-US" altLang="zh-TW" sz="4400" dirty="0">
                <a:solidFill>
                  <a:schemeClr val="tx1"/>
                </a:solidFill>
                <a:ea typeface="華康儷粗宋(P)" panose="02020700000000000000" pitchFamily="18" charset="-120"/>
              </a:rPr>
              <a:t>!</a:t>
            </a:r>
            <a:r>
              <a:rPr lang="zh-TW" altLang="en-US" sz="4400" dirty="0">
                <a:solidFill>
                  <a:schemeClr val="tx1"/>
                </a:solidFill>
                <a:ea typeface="華康儷粗宋(P)" panose="02020700000000000000" pitchFamily="18" charset="-120"/>
              </a:rPr>
              <a:t>但也是因為</a:t>
            </a:r>
            <a:r>
              <a:rPr lang="zh-TW" altLang="en-US" sz="4400" dirty="0">
                <a:solidFill>
                  <a:srgbClr val="FF0000"/>
                </a:solidFill>
                <a:highlight>
                  <a:srgbClr val="FFFF00"/>
                </a:highlight>
                <a:ea typeface="華康儷粗宋(P)" panose="02020700000000000000" pitchFamily="18" charset="-120"/>
              </a:rPr>
              <a:t>耶穌令人討厭</a:t>
            </a:r>
            <a:r>
              <a:rPr lang="en-US" altLang="zh-TW" sz="4400" dirty="0">
                <a:solidFill>
                  <a:srgbClr val="FF0000"/>
                </a:solidFill>
                <a:highlight>
                  <a:srgbClr val="FFFF00"/>
                </a:highlight>
                <a:ea typeface="華康儷粗宋(P)" panose="02020700000000000000" pitchFamily="18" charset="-120"/>
              </a:rPr>
              <a:t>!</a:t>
            </a:r>
          </a:p>
          <a:p>
            <a:pPr>
              <a:spcBef>
                <a:spcPts val="0"/>
              </a:spcBef>
            </a:pPr>
            <a:r>
              <a:rPr lang="en-US" altLang="zh-TW" sz="4400" dirty="0">
                <a:solidFill>
                  <a:schemeClr val="tx1"/>
                </a:solidFill>
                <a:ea typeface="華康儷粗宋(P)" panose="02020700000000000000" pitchFamily="18" charset="-120"/>
              </a:rPr>
              <a:t>Let us beset the just one, because he is obnoxious to us </a:t>
            </a:r>
            <a:r>
              <a:rPr lang="en-US" altLang="zh-TW" dirty="0">
                <a:solidFill>
                  <a:schemeClr val="tx1"/>
                </a:solidFill>
                <a:ea typeface="華康儷粗宋(P)" panose="02020700000000000000" pitchFamily="18" charset="-120"/>
              </a:rPr>
              <a:t>(Wisdom 2:12)</a:t>
            </a:r>
            <a:r>
              <a:rPr lang="en-US" altLang="zh-TW" sz="4400" dirty="0">
                <a:solidFill>
                  <a:schemeClr val="tx1"/>
                </a:solidFill>
                <a:ea typeface="華康儷粗宋(P)" panose="02020700000000000000" pitchFamily="18" charset="-120"/>
              </a:rPr>
              <a:t>. </a:t>
            </a:r>
          </a:p>
          <a:p>
            <a:pPr>
              <a:spcBef>
                <a:spcPts val="0"/>
              </a:spcBef>
            </a:pPr>
            <a:r>
              <a:rPr lang="en-US" altLang="zh-TW" sz="4400" dirty="0">
                <a:solidFill>
                  <a:schemeClr val="tx1"/>
                </a:solidFill>
                <a:ea typeface="華康儷粗宋(P)" panose="02020700000000000000" pitchFamily="18" charset="-120"/>
              </a:rPr>
              <a:t>Why did Jesus die? For the love of mankind? For our redemption? Yes! Both are correct! But also because </a:t>
            </a:r>
            <a:r>
              <a:rPr lang="en-US" altLang="zh-TW" sz="4400" dirty="0">
                <a:solidFill>
                  <a:srgbClr val="FF0000"/>
                </a:solidFill>
                <a:highlight>
                  <a:srgbClr val="FFFF00"/>
                </a:highlight>
                <a:ea typeface="華康儷粗宋(P)" panose="02020700000000000000" pitchFamily="18" charset="-120"/>
              </a:rPr>
              <a:t>Jesus was tiresome </a:t>
            </a:r>
            <a:r>
              <a:rPr lang="en-US" altLang="zh-TW" sz="4000" dirty="0">
                <a:solidFill>
                  <a:srgbClr val="FF0000"/>
                </a:solidFill>
                <a:highlight>
                  <a:srgbClr val="FFFF00"/>
                </a:highlight>
                <a:ea typeface="華康儷粗宋(P)" panose="02020700000000000000" pitchFamily="18" charset="-120"/>
              </a:rPr>
              <a:t>(annoying).</a:t>
            </a:r>
          </a:p>
        </p:txBody>
      </p:sp>
    </p:spTree>
    <p:extLst>
      <p:ext uri="{BB962C8B-B14F-4D97-AF65-F5344CB8AC3E}">
        <p14:creationId xmlns:p14="http://schemas.microsoft.com/office/powerpoint/2010/main" val="27526551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C3AE608-FCF9-4E2B-BC63-3E5BF9ACDC49}"/>
              </a:ext>
            </a:extLst>
          </p:cNvPr>
          <p:cNvSpPr>
            <a:spLocks noGrp="1"/>
          </p:cNvSpPr>
          <p:nvPr>
            <p:ph type="subTitle" idx="1"/>
          </p:nvPr>
        </p:nvSpPr>
        <p:spPr>
          <a:xfrm>
            <a:off x="0" y="116632"/>
            <a:ext cx="9144000" cy="6624736"/>
          </a:xfrm>
        </p:spPr>
        <p:txBody>
          <a:bodyPr>
            <a:noAutofit/>
          </a:bodyPr>
          <a:lstStyle/>
          <a:p>
            <a:pPr>
              <a:spcBef>
                <a:spcPts val="0"/>
              </a:spcBef>
            </a:pPr>
            <a:r>
              <a:rPr lang="zh-TW" altLang="en-US" sz="4000" dirty="0">
                <a:solidFill>
                  <a:schemeClr val="tx1"/>
                </a:solidFill>
                <a:ea typeface="華康儷粗宋(P)" panose="02020700000000000000" pitchFamily="18" charset="-120"/>
              </a:rPr>
              <a:t>耶穌</a:t>
            </a:r>
            <a:r>
              <a:rPr lang="zh-TW" altLang="en-US" sz="4000" dirty="0">
                <a:solidFill>
                  <a:srgbClr val="FF0000"/>
                </a:solidFill>
                <a:highlight>
                  <a:srgbClr val="FFFF00"/>
                </a:highlight>
                <a:ea typeface="華康儷粗宋(P)" panose="02020700000000000000" pitchFamily="18" charset="-120"/>
              </a:rPr>
              <a:t>生於貧窮</a:t>
            </a:r>
            <a:r>
              <a:rPr lang="en-US" altLang="zh-TW" sz="4000" dirty="0">
                <a:solidFill>
                  <a:schemeClr val="tx1"/>
                </a:solidFill>
                <a:ea typeface="華康儷粗宋(P)" panose="02020700000000000000" pitchFamily="18" charset="-120"/>
              </a:rPr>
              <a:t>,</a:t>
            </a:r>
            <a:r>
              <a:rPr lang="zh-TW" altLang="en-US" sz="4000" dirty="0">
                <a:solidFill>
                  <a:srgbClr val="FF0000"/>
                </a:solidFill>
                <a:highlight>
                  <a:srgbClr val="FFFF00"/>
                </a:highlight>
                <a:ea typeface="華康儷粗宋(P)" panose="02020700000000000000" pitchFamily="18" charset="-120"/>
              </a:rPr>
              <a:t>長於微賤</a:t>
            </a:r>
            <a:r>
              <a:rPr lang="en-US" altLang="zh-TW" sz="4000" dirty="0">
                <a:solidFill>
                  <a:schemeClr val="tx1"/>
                </a:solidFill>
                <a:ea typeface="華康儷粗宋(P)" panose="02020700000000000000" pitchFamily="18" charset="-120"/>
              </a:rPr>
              <a:t>,</a:t>
            </a:r>
            <a:r>
              <a:rPr lang="zh-TW" altLang="en-US" sz="4000" dirty="0">
                <a:solidFill>
                  <a:srgbClr val="FF0000"/>
                </a:solidFill>
                <a:highlight>
                  <a:srgbClr val="FFFF00"/>
                </a:highlight>
                <a:ea typeface="華康儷粗宋(P)" panose="02020700000000000000" pitchFamily="18" charset="-120"/>
              </a:rPr>
              <a:t>死於羞辱</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一生勤勞苦幹</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是個地地道道的工人</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而且經常與窮人</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微賤者為伍</a:t>
            </a:r>
            <a:r>
              <a:rPr lang="en-US" altLang="zh-TW" sz="4000" dirty="0">
                <a:solidFill>
                  <a:schemeClr val="tx1"/>
                </a:solidFill>
                <a:ea typeface="華康儷粗宋(P)" panose="02020700000000000000" pitchFamily="18" charset="-120"/>
              </a:rPr>
              <a:t>.</a:t>
            </a:r>
          </a:p>
          <a:p>
            <a:pPr>
              <a:spcBef>
                <a:spcPts val="0"/>
              </a:spcBef>
              <a:spcAft>
                <a:spcPts val="1200"/>
              </a:spcAft>
            </a:pPr>
            <a:r>
              <a:rPr lang="zh-TW" altLang="en-US" sz="4000" dirty="0">
                <a:solidFill>
                  <a:srgbClr val="FF0000"/>
                </a:solidFill>
                <a:ea typeface="華康儷粗宋(P)" panose="02020700000000000000" pitchFamily="18" charset="-120"/>
              </a:rPr>
              <a:t>有權有錢的人</a:t>
            </a:r>
            <a:r>
              <a:rPr lang="en-US" altLang="zh-TW" sz="4000" dirty="0">
                <a:solidFill>
                  <a:srgbClr val="FF0000"/>
                </a:solidFill>
                <a:ea typeface="華康儷粗宋(P)" panose="02020700000000000000" pitchFamily="18" charset="-120"/>
              </a:rPr>
              <a:t>,</a:t>
            </a:r>
            <a:r>
              <a:rPr lang="zh-TW" altLang="en-US" sz="4000" dirty="0">
                <a:solidFill>
                  <a:srgbClr val="FF0000"/>
                </a:solidFill>
                <a:ea typeface="華康儷粗宋(P)" panose="02020700000000000000" pitchFamily="18" charset="-120"/>
              </a:rPr>
              <a:t>又怎會喜歡耶穌</a:t>
            </a:r>
            <a:r>
              <a:rPr lang="en-US" altLang="zh-TW" sz="4000" dirty="0">
                <a:solidFill>
                  <a:srgbClr val="FF0000"/>
                </a:solidFill>
                <a:ea typeface="華康儷粗宋(P)" panose="02020700000000000000" pitchFamily="18" charset="-120"/>
              </a:rPr>
              <a:t>?</a:t>
            </a:r>
          </a:p>
          <a:p>
            <a:pPr>
              <a:lnSpc>
                <a:spcPts val="4300"/>
              </a:lnSpc>
              <a:spcBef>
                <a:spcPts val="0"/>
              </a:spcBef>
            </a:pPr>
            <a:r>
              <a:rPr lang="en-US" altLang="zh-TW" sz="4000" dirty="0">
                <a:solidFill>
                  <a:schemeClr val="tx1"/>
                </a:solidFill>
                <a:ea typeface="華康儷粗宋(P)" panose="02020700000000000000" pitchFamily="18" charset="-120"/>
              </a:rPr>
              <a:t>Jesus was born in </a:t>
            </a:r>
            <a:r>
              <a:rPr lang="en-US" altLang="zh-TW" sz="4000" dirty="0">
                <a:solidFill>
                  <a:srgbClr val="FF0000"/>
                </a:solidFill>
                <a:ea typeface="華康儷粗宋(P)" panose="02020700000000000000" pitchFamily="18" charset="-120"/>
              </a:rPr>
              <a:t>poverty</a:t>
            </a:r>
            <a:r>
              <a:rPr lang="en-US" altLang="zh-TW" sz="4000" dirty="0">
                <a:solidFill>
                  <a:schemeClr val="tx1"/>
                </a:solidFill>
                <a:ea typeface="華康儷粗宋(P)" panose="02020700000000000000" pitchFamily="18" charset="-120"/>
              </a:rPr>
              <a:t>, grew up in </a:t>
            </a:r>
            <a:r>
              <a:rPr lang="en-US" altLang="zh-TW" sz="4000" dirty="0">
                <a:solidFill>
                  <a:srgbClr val="FF0000"/>
                </a:solidFill>
                <a:ea typeface="華康儷粗宋(P)" panose="02020700000000000000" pitchFamily="18" charset="-120"/>
              </a:rPr>
              <a:t>lowly</a:t>
            </a:r>
            <a:r>
              <a:rPr lang="en-US" altLang="zh-TW" sz="4000" dirty="0">
                <a:solidFill>
                  <a:schemeClr val="tx1"/>
                </a:solidFill>
                <a:ea typeface="華康儷粗宋(P)" panose="02020700000000000000" pitchFamily="18" charset="-120"/>
              </a:rPr>
              <a:t> circumstances, and died in </a:t>
            </a:r>
            <a:r>
              <a:rPr lang="en-US" altLang="zh-TW" sz="4000" dirty="0">
                <a:solidFill>
                  <a:srgbClr val="FF0000"/>
                </a:solidFill>
                <a:ea typeface="華康儷粗宋(P)" panose="02020700000000000000" pitchFamily="18" charset="-120"/>
              </a:rPr>
              <a:t>humiliation</a:t>
            </a:r>
            <a:r>
              <a:rPr lang="en-US" altLang="zh-TW" sz="4000" dirty="0">
                <a:solidFill>
                  <a:schemeClr val="tx1"/>
                </a:solidFill>
                <a:ea typeface="華康儷粗宋(P)" panose="02020700000000000000" pitchFamily="18" charset="-120"/>
              </a:rPr>
              <a:t>; he </a:t>
            </a:r>
            <a:r>
              <a:rPr lang="en-US" altLang="zh-TW" sz="4000" dirty="0" err="1">
                <a:solidFill>
                  <a:schemeClr val="tx1"/>
                </a:solidFill>
                <a:ea typeface="華康儷粗宋(P)" panose="02020700000000000000" pitchFamily="18" charset="-120"/>
              </a:rPr>
              <a:t>laboured</a:t>
            </a:r>
            <a:r>
              <a:rPr lang="en-US" altLang="zh-TW" sz="4000" dirty="0">
                <a:solidFill>
                  <a:schemeClr val="tx1"/>
                </a:solidFill>
                <a:ea typeface="華康儷粗宋(P)" panose="02020700000000000000" pitchFamily="18" charset="-120"/>
              </a:rPr>
              <a:t> all his life, and engaged in manual work </a:t>
            </a:r>
            <a:r>
              <a:rPr lang="en-US" altLang="zh-TW" sz="4000" spc="-150" dirty="0">
                <a:solidFill>
                  <a:schemeClr val="tx1"/>
                </a:solidFill>
                <a:ea typeface="華康儷粗宋(P)" panose="02020700000000000000" pitchFamily="18" charset="-120"/>
              </a:rPr>
              <a:t>(</a:t>
            </a:r>
            <a:r>
              <a:rPr lang="en-US" altLang="zh-TW" sz="4000" spc="-150" dirty="0">
                <a:solidFill>
                  <a:schemeClr val="tx1"/>
                </a:solidFill>
                <a:highlight>
                  <a:srgbClr val="FFFF00"/>
                </a:highlight>
                <a:ea typeface="華康儷粗宋(P)" panose="02020700000000000000" pitchFamily="18" charset="-120"/>
              </a:rPr>
              <a:t>a true </a:t>
            </a:r>
            <a:r>
              <a:rPr lang="en-US" altLang="zh-TW" sz="4000" spc="-150" dirty="0" err="1">
                <a:solidFill>
                  <a:schemeClr val="tx1"/>
                </a:solidFill>
                <a:highlight>
                  <a:srgbClr val="FFFF00"/>
                </a:highlight>
                <a:ea typeface="華康儷粗宋(P)" panose="02020700000000000000" pitchFamily="18" charset="-120"/>
              </a:rPr>
              <a:t>labourer</a:t>
            </a:r>
            <a:r>
              <a:rPr lang="en-US" altLang="zh-TW" sz="4000" spc="-150" dirty="0">
                <a:solidFill>
                  <a:schemeClr val="tx1"/>
                </a:solidFill>
                <a:ea typeface="華康儷粗宋(P)" panose="02020700000000000000" pitchFamily="18" charset="-120"/>
              </a:rPr>
              <a:t>),</a:t>
            </a:r>
            <a:r>
              <a:rPr lang="en-US" altLang="zh-TW" sz="4000" dirty="0">
                <a:solidFill>
                  <a:schemeClr val="tx1"/>
                </a:solidFill>
                <a:ea typeface="華康儷粗宋(P)" panose="02020700000000000000" pitchFamily="18" charset="-120"/>
              </a:rPr>
              <a:t> and was often associated with the poor and the lowly. </a:t>
            </a:r>
            <a:r>
              <a:rPr lang="en-US" altLang="zh-TW" sz="4000" spc="-120" dirty="0">
                <a:solidFill>
                  <a:srgbClr val="FF0000"/>
                </a:solidFill>
                <a:ea typeface="華康儷粗宋(P)" panose="02020700000000000000" pitchFamily="18" charset="-120"/>
              </a:rPr>
              <a:t>How could the rich and powerful accept Jesus?</a:t>
            </a:r>
          </a:p>
        </p:txBody>
      </p:sp>
    </p:spTree>
    <p:extLst>
      <p:ext uri="{BB962C8B-B14F-4D97-AF65-F5344CB8AC3E}">
        <p14:creationId xmlns:p14="http://schemas.microsoft.com/office/powerpoint/2010/main" val="32591419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C3AE608-FCF9-4E2B-BC63-3E5BF9ACDC49}"/>
              </a:ext>
            </a:extLst>
          </p:cNvPr>
          <p:cNvSpPr>
            <a:spLocks noGrp="1"/>
          </p:cNvSpPr>
          <p:nvPr>
            <p:ph type="subTitle" idx="1"/>
          </p:nvPr>
        </p:nvSpPr>
        <p:spPr>
          <a:xfrm>
            <a:off x="0" y="116632"/>
            <a:ext cx="9144000" cy="6624736"/>
          </a:xfrm>
        </p:spPr>
        <p:txBody>
          <a:bodyPr>
            <a:normAutofit/>
          </a:bodyPr>
          <a:lstStyle/>
          <a:p>
            <a:pPr>
              <a:spcBef>
                <a:spcPts val="0"/>
              </a:spcBef>
            </a:pPr>
            <a:r>
              <a:rPr lang="zh-TW" altLang="en-US" sz="4400" dirty="0">
                <a:solidFill>
                  <a:schemeClr val="tx1"/>
                </a:solidFill>
                <a:ea typeface="華康儷粗宋(P)" panose="02020700000000000000" pitchFamily="18" charset="-120"/>
              </a:rPr>
              <a:t>耶穌的言語和行動充滿爭議性</a:t>
            </a:r>
            <a:r>
              <a:rPr lang="en-US" altLang="zh-TW" sz="4400" dirty="0">
                <a:solidFill>
                  <a:schemeClr val="tx1"/>
                </a:solidFill>
                <a:ea typeface="華康儷粗宋(P)" panose="02020700000000000000" pitchFamily="18" charset="-120"/>
              </a:rPr>
              <a:t>.</a:t>
            </a:r>
          </a:p>
          <a:p>
            <a:pPr>
              <a:spcBef>
                <a:spcPts val="0"/>
              </a:spcBef>
            </a:pPr>
            <a:r>
              <a:rPr lang="zh-TW" altLang="en-US" sz="4400" dirty="0">
                <a:solidFill>
                  <a:schemeClr val="tx1"/>
                </a:solidFill>
                <a:ea typeface="華康儷粗宋(P)" panose="02020700000000000000" pitchFamily="18" charset="-120"/>
              </a:rPr>
              <a:t>有人認為他是從天主來的</a:t>
            </a:r>
            <a:r>
              <a:rPr lang="en-US" altLang="zh-TW" sz="4400" dirty="0">
                <a:solidFill>
                  <a:schemeClr val="tx1"/>
                </a:solidFill>
                <a:ea typeface="華康儷粗宋(P)" panose="02020700000000000000" pitchFamily="18" charset="-120"/>
              </a:rPr>
              <a:t>,</a:t>
            </a:r>
          </a:p>
          <a:p>
            <a:pPr>
              <a:spcBef>
                <a:spcPts val="0"/>
              </a:spcBef>
            </a:pPr>
            <a:r>
              <a:rPr lang="zh-TW" altLang="en-US" sz="4400" dirty="0">
                <a:solidFill>
                  <a:schemeClr val="tx1"/>
                </a:solidFill>
                <a:ea typeface="華康儷粗宋(P)" panose="02020700000000000000" pitchFamily="18" charset="-120"/>
              </a:rPr>
              <a:t>但也有人認為他是</a:t>
            </a:r>
            <a:r>
              <a:rPr lang="zh-TW" altLang="en-US" sz="4400" dirty="0">
                <a:solidFill>
                  <a:srgbClr val="FF0000"/>
                </a:solidFill>
                <a:ea typeface="華康儷粗宋(P)" panose="02020700000000000000" pitchFamily="18" charset="-120"/>
              </a:rPr>
              <a:t>從魔鬼來的</a:t>
            </a:r>
            <a:r>
              <a:rPr lang="en-US" altLang="zh-TW" sz="4400" dirty="0">
                <a:solidFill>
                  <a:schemeClr val="tx1"/>
                </a:solidFill>
                <a:ea typeface="華康儷粗宋(P)" panose="02020700000000000000" pitchFamily="18" charset="-120"/>
              </a:rPr>
              <a:t>;</a:t>
            </a:r>
          </a:p>
          <a:p>
            <a:pPr>
              <a:spcBef>
                <a:spcPts val="0"/>
              </a:spcBef>
            </a:pPr>
            <a:r>
              <a:rPr lang="zh-TW" altLang="en-US" sz="4400" dirty="0">
                <a:solidFill>
                  <a:schemeClr val="tx1"/>
                </a:solidFill>
                <a:ea typeface="華康儷粗宋(P)" panose="02020700000000000000" pitchFamily="18" charset="-120"/>
              </a:rPr>
              <a:t>許多人信從他</a:t>
            </a:r>
            <a:r>
              <a:rPr lang="en-US" altLang="zh-TW" sz="4400" dirty="0">
                <a:solidFill>
                  <a:schemeClr val="tx1"/>
                </a:solidFill>
                <a:ea typeface="華康儷粗宋(P)" panose="02020700000000000000" pitchFamily="18" charset="-120"/>
              </a:rPr>
              <a:t>,</a:t>
            </a:r>
            <a:r>
              <a:rPr lang="zh-TW" altLang="en-US" sz="4400" dirty="0">
                <a:solidFill>
                  <a:schemeClr val="tx1"/>
                </a:solidFill>
                <a:ea typeface="華康儷粗宋(P)" panose="02020700000000000000" pitchFamily="18" charset="-120"/>
              </a:rPr>
              <a:t>但</a:t>
            </a:r>
            <a:r>
              <a:rPr lang="zh-TW" altLang="en-US" sz="4400" dirty="0">
                <a:solidFill>
                  <a:schemeClr val="tx1"/>
                </a:solidFill>
                <a:highlight>
                  <a:srgbClr val="FFFF00"/>
                </a:highlight>
                <a:ea typeface="華康儷粗宋(P)" panose="02020700000000000000" pitchFamily="18" charset="-120"/>
              </a:rPr>
              <a:t>更多人反對他</a:t>
            </a:r>
            <a:r>
              <a:rPr lang="en-US" altLang="zh-TW" sz="4400" dirty="0">
                <a:solidFill>
                  <a:schemeClr val="tx1"/>
                </a:solidFill>
                <a:ea typeface="華康儷粗宋(P)" panose="02020700000000000000" pitchFamily="18" charset="-120"/>
              </a:rPr>
              <a:t>.</a:t>
            </a:r>
          </a:p>
          <a:p>
            <a:pPr>
              <a:spcBef>
                <a:spcPts val="0"/>
              </a:spcBef>
            </a:pPr>
            <a:r>
              <a:rPr lang="en-US" altLang="zh-TW" sz="4400" dirty="0">
                <a:solidFill>
                  <a:schemeClr val="tx1"/>
                </a:solidFill>
                <a:ea typeface="華康儷粗宋(P)" panose="02020700000000000000" pitchFamily="18" charset="-120"/>
              </a:rPr>
              <a:t>Jesus' words and deeds were filled with controversy. Some believed he came from God, while others thought he came from the devil; many followed him, but </a:t>
            </a:r>
            <a:r>
              <a:rPr lang="en-US" altLang="zh-TW" sz="4400" dirty="0">
                <a:solidFill>
                  <a:srgbClr val="FF0000"/>
                </a:solidFill>
                <a:ea typeface="華康儷粗宋(P)" panose="02020700000000000000" pitchFamily="18" charset="-120"/>
              </a:rPr>
              <a:t>even more opposed him.</a:t>
            </a:r>
          </a:p>
        </p:txBody>
      </p:sp>
    </p:spTree>
    <p:extLst>
      <p:ext uri="{BB962C8B-B14F-4D97-AF65-F5344CB8AC3E}">
        <p14:creationId xmlns:p14="http://schemas.microsoft.com/office/powerpoint/2010/main" val="31990868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C3AE608-FCF9-4E2B-BC63-3E5BF9ACDC49}"/>
              </a:ext>
            </a:extLst>
          </p:cNvPr>
          <p:cNvSpPr>
            <a:spLocks noGrp="1"/>
          </p:cNvSpPr>
          <p:nvPr>
            <p:ph type="subTitle" idx="1"/>
          </p:nvPr>
        </p:nvSpPr>
        <p:spPr>
          <a:xfrm>
            <a:off x="0" y="116632"/>
            <a:ext cx="9144000" cy="6741368"/>
          </a:xfrm>
        </p:spPr>
        <p:txBody>
          <a:bodyPr>
            <a:noAutofit/>
          </a:bodyPr>
          <a:lstStyle/>
          <a:p>
            <a:pPr>
              <a:spcBef>
                <a:spcPts val="0"/>
              </a:spcBef>
            </a:pPr>
            <a:r>
              <a:rPr lang="zh-TW" altLang="en-US" sz="4000" dirty="0">
                <a:solidFill>
                  <a:schemeClr val="tx1"/>
                </a:solidFill>
                <a:ea typeface="華康儷粗宋(P)" panose="02020700000000000000" pitchFamily="18" charset="-120"/>
              </a:rPr>
              <a:t>耶穌曾經為了提高人的地位</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而和當時的宗教領袖起了爭執</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因為這些人都認為安息日神聖不可侵犯</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而耶穌卻認為</a:t>
            </a:r>
            <a:endParaRPr lang="en-US" altLang="zh-TW" sz="4000" dirty="0">
              <a:solidFill>
                <a:schemeClr val="tx1"/>
              </a:solidFill>
              <a:ea typeface="華康儷粗宋(P)" panose="02020700000000000000" pitchFamily="18" charset="-120"/>
            </a:endParaRPr>
          </a:p>
          <a:p>
            <a:pPr>
              <a:spcBef>
                <a:spcPts val="0"/>
              </a:spcBef>
            </a:pPr>
            <a:r>
              <a:rPr lang="zh-TW" altLang="en-US" sz="4000" dirty="0">
                <a:solidFill>
                  <a:srgbClr val="FF0000"/>
                </a:solidFill>
                <a:highlight>
                  <a:srgbClr val="FFFF00"/>
                </a:highlight>
                <a:ea typeface="華康儷粗宋(P)" panose="02020700000000000000" pitchFamily="18" charset="-120"/>
              </a:rPr>
              <a:t>人比最神聖的法律都更神聖</a:t>
            </a:r>
            <a:r>
              <a:rPr lang="en-US" altLang="zh-TW" sz="4000" dirty="0">
                <a:solidFill>
                  <a:srgbClr val="FF0000"/>
                </a:solidFill>
                <a:highlight>
                  <a:srgbClr val="FFFF00"/>
                </a:highlight>
                <a:ea typeface="華康儷粗宋(P)" panose="02020700000000000000" pitchFamily="18" charset="-120"/>
              </a:rPr>
              <a:t>.</a:t>
            </a:r>
          </a:p>
          <a:p>
            <a:pPr>
              <a:lnSpc>
                <a:spcPts val="4300"/>
              </a:lnSpc>
              <a:spcBef>
                <a:spcPts val="0"/>
              </a:spcBef>
            </a:pPr>
            <a:r>
              <a:rPr lang="en-US" altLang="zh-TW" sz="4000" dirty="0">
                <a:solidFill>
                  <a:schemeClr val="tx1"/>
                </a:solidFill>
                <a:ea typeface="華康儷粗宋(P)" panose="02020700000000000000" pitchFamily="18" charset="-120"/>
              </a:rPr>
              <a:t>Jesus once argued with the religious leaders of his time to elevate the status of the common people. These leaders believed that the Sabbath was sacred and sacrosanct (inviolable), while Jesus cherished that </a:t>
            </a:r>
            <a:r>
              <a:rPr lang="en-US" altLang="zh-TW" sz="4000" dirty="0">
                <a:solidFill>
                  <a:srgbClr val="FF0000"/>
                </a:solidFill>
                <a:ea typeface="華康儷粗宋(P)" panose="02020700000000000000" pitchFamily="18" charset="-120"/>
              </a:rPr>
              <a:t>man was more sacred </a:t>
            </a:r>
          </a:p>
          <a:p>
            <a:pPr>
              <a:lnSpc>
                <a:spcPts val="4300"/>
              </a:lnSpc>
              <a:spcBef>
                <a:spcPts val="0"/>
              </a:spcBef>
            </a:pPr>
            <a:r>
              <a:rPr lang="en-US" altLang="zh-TW" sz="4000" dirty="0">
                <a:solidFill>
                  <a:srgbClr val="FF0000"/>
                </a:solidFill>
                <a:ea typeface="華康儷粗宋(P)" panose="02020700000000000000" pitchFamily="18" charset="-120"/>
              </a:rPr>
              <a:t>than the most sacred laws.</a:t>
            </a:r>
          </a:p>
        </p:txBody>
      </p:sp>
    </p:spTree>
    <p:extLst>
      <p:ext uri="{BB962C8B-B14F-4D97-AF65-F5344CB8AC3E}">
        <p14:creationId xmlns:p14="http://schemas.microsoft.com/office/powerpoint/2010/main" val="1042462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16632"/>
            <a:ext cx="9108504" cy="6552728"/>
          </a:xfrm>
        </p:spPr>
        <p:txBody>
          <a:bodyPr/>
          <a:lstStyle/>
          <a:p>
            <a:pPr marL="0" indent="0" algn="just" eaLnBrk="1">
              <a:spcBef>
                <a:spcPts val="0"/>
              </a:spcBef>
              <a:spcAft>
                <a:spcPts val="600"/>
              </a:spcAft>
              <a:buNone/>
            </a:pPr>
            <a:r>
              <a:rPr lang="zh-TW" altLang="en-US"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恭讀智慧篇　</a:t>
            </a:r>
            <a:r>
              <a:rPr lang="en-US" altLang="zh-TW"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2:12, 17-21</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惡人胡思亂想，說：「</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我們要陷害義人，因為他太令我們討厭，反對我們的作為，指責我們違犯法律，控訴我們行為不檢。我們要看看他的話，是否屬實，看他究竟有什麼結局。</a:t>
            </a: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「因為，如果義人是天主的兒子，天主一定會幫助他，拯救他脫離敵人的手。</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來吧！我們用恥辱和酷刑試驗他，查看他是否溫良，考驗他是否忍耐。</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1/2</a:t>
            </a:r>
            <a:endParaRPr lang="zh-HK" altLang="en-US" sz="2000" b="1" dirty="0">
              <a:solidFill>
                <a:schemeClr val="bg1"/>
              </a:solidFill>
            </a:endParaRPr>
          </a:p>
        </p:txBody>
      </p:sp>
    </p:spTree>
    <p:extLst>
      <p:ext uri="{BB962C8B-B14F-4D97-AF65-F5344CB8AC3E}">
        <p14:creationId xmlns:p14="http://schemas.microsoft.com/office/powerpoint/2010/main" val="40462930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C3AE608-FCF9-4E2B-BC63-3E5BF9ACDC49}"/>
              </a:ext>
            </a:extLst>
          </p:cNvPr>
          <p:cNvSpPr>
            <a:spLocks noGrp="1"/>
          </p:cNvSpPr>
          <p:nvPr>
            <p:ph type="subTitle" idx="1"/>
          </p:nvPr>
        </p:nvSpPr>
        <p:spPr>
          <a:xfrm>
            <a:off x="0" y="116632"/>
            <a:ext cx="9144000" cy="6624736"/>
          </a:xfrm>
        </p:spPr>
        <p:txBody>
          <a:bodyPr>
            <a:normAutofit/>
          </a:bodyPr>
          <a:lstStyle/>
          <a:p>
            <a:pPr>
              <a:spcBef>
                <a:spcPts val="0"/>
              </a:spcBef>
            </a:pPr>
            <a:r>
              <a:rPr lang="zh-TW" altLang="en-US" sz="4400" dirty="0">
                <a:solidFill>
                  <a:schemeClr val="tx1"/>
                </a:solidFill>
                <a:ea typeface="華康儷粗宋(P)" panose="02020700000000000000" pitchFamily="18" charset="-120"/>
              </a:rPr>
              <a:t>耶穌經常發出</a:t>
            </a:r>
            <a:r>
              <a:rPr lang="zh-TW" altLang="en-US" sz="4400" dirty="0">
                <a:solidFill>
                  <a:srgbClr val="FF0000"/>
                </a:solidFill>
                <a:ea typeface="華康儷粗宋(P)" panose="02020700000000000000" pitchFamily="18" charset="-120"/>
              </a:rPr>
              <a:t>振聾啟聵的呼聲</a:t>
            </a:r>
            <a:r>
              <a:rPr lang="en-US" altLang="zh-TW" sz="4400" dirty="0">
                <a:solidFill>
                  <a:schemeClr val="tx1"/>
                </a:solidFill>
                <a:ea typeface="華康儷粗宋(P)" panose="02020700000000000000" pitchFamily="18" charset="-120"/>
              </a:rPr>
              <a:t>,</a:t>
            </a:r>
            <a:r>
              <a:rPr lang="zh-TW" altLang="en-US" sz="4400" dirty="0">
                <a:solidFill>
                  <a:schemeClr val="tx1"/>
                </a:solidFill>
                <a:ea typeface="華康儷粗宋(P)" panose="02020700000000000000" pitchFamily="18" charset="-120"/>
              </a:rPr>
              <a:t>這些聲音甚至能使那些尸位素餐的宗教和政治領袖們的寶座感到震動</a:t>
            </a:r>
            <a:r>
              <a:rPr lang="en-US" altLang="zh-TW" sz="4400" dirty="0">
                <a:solidFill>
                  <a:schemeClr val="tx1"/>
                </a:solidFill>
                <a:ea typeface="華康儷粗宋(P)" panose="02020700000000000000" pitchFamily="18" charset="-120"/>
              </a:rPr>
              <a:t>.</a:t>
            </a:r>
          </a:p>
          <a:p>
            <a:pPr>
              <a:spcBef>
                <a:spcPts val="0"/>
              </a:spcBef>
            </a:pPr>
            <a:r>
              <a:rPr lang="en-US" altLang="zh-TW" sz="4800" dirty="0">
                <a:solidFill>
                  <a:schemeClr val="tx1"/>
                </a:solidFill>
                <a:ea typeface="華康儷粗宋(P)" panose="02020700000000000000" pitchFamily="18" charset="-120"/>
              </a:rPr>
              <a:t>Jesus often raised </a:t>
            </a:r>
            <a:r>
              <a:rPr lang="en-US" altLang="zh-TW" sz="4800" dirty="0">
                <a:solidFill>
                  <a:srgbClr val="FF0000"/>
                </a:solidFill>
                <a:ea typeface="華康儷粗宋(P)" panose="02020700000000000000" pitchFamily="18" charset="-120"/>
              </a:rPr>
              <a:t>powerful and poignant questions that rattled </a:t>
            </a:r>
            <a:r>
              <a:rPr lang="en-US" altLang="zh-TW" sz="4800" dirty="0">
                <a:solidFill>
                  <a:schemeClr val="tx1"/>
                </a:solidFill>
                <a:ea typeface="華康儷粗宋(P)" panose="02020700000000000000" pitchFamily="18" charset="-120"/>
              </a:rPr>
              <a:t>the thrones of even the most complacent religious and </a:t>
            </a:r>
          </a:p>
          <a:p>
            <a:pPr>
              <a:spcBef>
                <a:spcPts val="0"/>
              </a:spcBef>
            </a:pPr>
            <a:r>
              <a:rPr lang="en-US" altLang="zh-TW" sz="4800" dirty="0">
                <a:solidFill>
                  <a:schemeClr val="tx1"/>
                </a:solidFill>
                <a:ea typeface="華康儷粗宋(P)" panose="02020700000000000000" pitchFamily="18" charset="-120"/>
              </a:rPr>
              <a:t>political leaders.</a:t>
            </a:r>
          </a:p>
        </p:txBody>
      </p:sp>
    </p:spTree>
    <p:extLst>
      <p:ext uri="{BB962C8B-B14F-4D97-AF65-F5344CB8AC3E}">
        <p14:creationId xmlns:p14="http://schemas.microsoft.com/office/powerpoint/2010/main" val="24295968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C3AE608-FCF9-4E2B-BC63-3E5BF9ACDC49}"/>
              </a:ext>
            </a:extLst>
          </p:cNvPr>
          <p:cNvSpPr>
            <a:spLocks noGrp="1"/>
          </p:cNvSpPr>
          <p:nvPr>
            <p:ph type="subTitle" idx="1"/>
          </p:nvPr>
        </p:nvSpPr>
        <p:spPr>
          <a:xfrm>
            <a:off x="0" y="116632"/>
            <a:ext cx="9144000" cy="6624736"/>
          </a:xfrm>
        </p:spPr>
        <p:txBody>
          <a:bodyPr>
            <a:normAutofit/>
          </a:bodyPr>
          <a:lstStyle/>
          <a:p>
            <a:pPr>
              <a:spcBef>
                <a:spcPts val="0"/>
              </a:spcBef>
            </a:pPr>
            <a:r>
              <a:rPr lang="zh-TW" altLang="en-US" sz="4400" dirty="0">
                <a:solidFill>
                  <a:schemeClr val="tx1"/>
                </a:solidFill>
                <a:ea typeface="華康儷粗宋(P)" panose="02020700000000000000" pitchFamily="18" charset="-120"/>
              </a:rPr>
              <a:t>於是</a:t>
            </a:r>
            <a:r>
              <a:rPr lang="en-US" altLang="zh-TW" sz="4400" dirty="0">
                <a:solidFill>
                  <a:schemeClr val="tx1"/>
                </a:solidFill>
                <a:ea typeface="華康儷粗宋(P)" panose="02020700000000000000" pitchFamily="18" charset="-120"/>
              </a:rPr>
              <a:t>,</a:t>
            </a:r>
            <a:r>
              <a:rPr lang="zh-TW" altLang="en-US" sz="4400" dirty="0">
                <a:solidFill>
                  <a:schemeClr val="tx1"/>
                </a:solidFill>
                <a:ea typeface="華康儷粗宋(P)" panose="02020700000000000000" pitchFamily="18" charset="-120"/>
              </a:rPr>
              <a:t>正如所有先知都曾因為自己的敢言敢為而遭難</a:t>
            </a:r>
            <a:r>
              <a:rPr lang="en-US" altLang="zh-TW" sz="4400" dirty="0">
                <a:solidFill>
                  <a:schemeClr val="tx1"/>
                </a:solidFill>
                <a:ea typeface="華康儷粗宋(P)" panose="02020700000000000000" pitchFamily="18" charset="-120"/>
              </a:rPr>
              <a:t>,</a:t>
            </a:r>
            <a:r>
              <a:rPr lang="zh-TW" altLang="en-US" sz="4400" dirty="0">
                <a:solidFill>
                  <a:schemeClr val="tx1"/>
                </a:solidFill>
                <a:ea typeface="華康儷粗宋(P)" panose="02020700000000000000" pitchFamily="18" charset="-120"/>
              </a:rPr>
              <a:t>這位</a:t>
            </a:r>
            <a:r>
              <a:rPr lang="zh-TW" altLang="en-US" sz="4400" dirty="0">
                <a:solidFill>
                  <a:srgbClr val="FF0000"/>
                </a:solidFill>
                <a:ea typeface="華康儷粗宋(P)" panose="02020700000000000000" pitchFamily="18" charset="-120"/>
              </a:rPr>
              <a:t>先知中的先知</a:t>
            </a:r>
            <a:r>
              <a:rPr lang="zh-TW" altLang="en-US" sz="4400" dirty="0">
                <a:solidFill>
                  <a:schemeClr val="tx1"/>
                </a:solidFill>
                <a:ea typeface="華康儷粗宋(P)" panose="02020700000000000000" pitchFamily="18" charset="-120"/>
              </a:rPr>
              <a:t>也難逃被迫害的厄運</a:t>
            </a:r>
            <a:r>
              <a:rPr lang="en-US" altLang="zh-TW" sz="4400" dirty="0">
                <a:solidFill>
                  <a:schemeClr val="tx1"/>
                </a:solidFill>
                <a:ea typeface="華康儷粗宋(P)" panose="02020700000000000000" pitchFamily="18" charset="-120"/>
              </a:rPr>
              <a:t>.</a:t>
            </a:r>
          </a:p>
          <a:p>
            <a:pPr>
              <a:spcBef>
                <a:spcPts val="0"/>
              </a:spcBef>
            </a:pPr>
            <a:r>
              <a:rPr lang="zh-TW" altLang="en-US" sz="4400" dirty="0">
                <a:solidFill>
                  <a:schemeClr val="tx1"/>
                </a:solidFill>
                <a:highlight>
                  <a:srgbClr val="FFFF00"/>
                </a:highlight>
                <a:ea typeface="華康儷粗宋(P)" panose="02020700000000000000" pitchFamily="18" charset="-120"/>
              </a:rPr>
              <a:t>因為他太令權貴者討厭</a:t>
            </a:r>
            <a:r>
              <a:rPr lang="en-US" altLang="zh-TW" sz="4400" dirty="0">
                <a:solidFill>
                  <a:schemeClr val="tx1"/>
                </a:solidFill>
                <a:highlight>
                  <a:srgbClr val="FFFF00"/>
                </a:highlight>
                <a:ea typeface="華康儷粗宋(P)" panose="02020700000000000000" pitchFamily="18" charset="-120"/>
              </a:rPr>
              <a:t>!</a:t>
            </a:r>
          </a:p>
          <a:p>
            <a:pPr>
              <a:spcBef>
                <a:spcPts val="0"/>
              </a:spcBef>
            </a:pPr>
            <a:r>
              <a:rPr lang="en-US" altLang="zh-TW" sz="4400" dirty="0">
                <a:solidFill>
                  <a:schemeClr val="tx1"/>
                </a:solidFill>
                <a:ea typeface="華康儷粗宋(P)" panose="02020700000000000000" pitchFamily="18" charset="-120"/>
              </a:rPr>
              <a:t>Thus, just as all prophets suffered for their boldness and courage, this </a:t>
            </a:r>
            <a:r>
              <a:rPr lang="en-US" altLang="zh-TW" sz="4400" dirty="0">
                <a:solidFill>
                  <a:srgbClr val="FF0000"/>
                </a:solidFill>
                <a:ea typeface="華康儷粗宋(P)" panose="02020700000000000000" pitchFamily="18" charset="-120"/>
              </a:rPr>
              <a:t>prophet of  prophets </a:t>
            </a:r>
            <a:r>
              <a:rPr lang="en-US" altLang="zh-TW" sz="4400" dirty="0">
                <a:solidFill>
                  <a:schemeClr val="tx1"/>
                </a:solidFill>
                <a:ea typeface="華康儷粗宋(P)" panose="02020700000000000000" pitchFamily="18" charset="-120"/>
              </a:rPr>
              <a:t>could not escape the fate of persecution, for he was much </a:t>
            </a:r>
            <a:r>
              <a:rPr lang="en-US" altLang="zh-TW" sz="4400" dirty="0">
                <a:solidFill>
                  <a:srgbClr val="FF0000"/>
                </a:solidFill>
                <a:ea typeface="華康儷粗宋(P)" panose="02020700000000000000" pitchFamily="18" charset="-120"/>
              </a:rPr>
              <a:t>despised by the powerful</a:t>
            </a:r>
            <a:r>
              <a:rPr lang="en-US" altLang="zh-TW" sz="4400" dirty="0">
                <a:solidFill>
                  <a:schemeClr val="tx1"/>
                </a:solidFill>
                <a:ea typeface="華康儷粗宋(P)" panose="02020700000000000000" pitchFamily="18" charset="-120"/>
              </a:rPr>
              <a:t>.</a:t>
            </a:r>
          </a:p>
        </p:txBody>
      </p:sp>
    </p:spTree>
    <p:extLst>
      <p:ext uri="{BB962C8B-B14F-4D97-AF65-F5344CB8AC3E}">
        <p14:creationId xmlns:p14="http://schemas.microsoft.com/office/powerpoint/2010/main" val="30952560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C3AE608-FCF9-4E2B-BC63-3E5BF9ACDC49}"/>
              </a:ext>
            </a:extLst>
          </p:cNvPr>
          <p:cNvSpPr>
            <a:spLocks noGrp="1"/>
          </p:cNvSpPr>
          <p:nvPr>
            <p:ph type="subTitle" idx="1"/>
          </p:nvPr>
        </p:nvSpPr>
        <p:spPr>
          <a:xfrm>
            <a:off x="0" y="116632"/>
            <a:ext cx="9144000" cy="6624736"/>
          </a:xfrm>
        </p:spPr>
        <p:txBody>
          <a:bodyPr>
            <a:normAutofit/>
          </a:bodyPr>
          <a:lstStyle/>
          <a:p>
            <a:pPr>
              <a:spcBef>
                <a:spcPts val="0"/>
              </a:spcBef>
            </a:pPr>
            <a:r>
              <a:rPr lang="zh-TW" altLang="en-US" sz="4400" dirty="0">
                <a:solidFill>
                  <a:schemeClr val="tx1"/>
                </a:solidFill>
                <a:ea typeface="華康儷粗宋(P)" panose="02020700000000000000" pitchFamily="18" charset="-120"/>
              </a:rPr>
              <a:t>那裡有嫉妒和紛爭</a:t>
            </a:r>
            <a:r>
              <a:rPr lang="en-US" altLang="zh-TW" sz="4400" dirty="0">
                <a:solidFill>
                  <a:schemeClr val="tx1"/>
                </a:solidFill>
                <a:ea typeface="華康儷粗宋(P)" panose="02020700000000000000" pitchFamily="18" charset="-120"/>
              </a:rPr>
              <a:t>,</a:t>
            </a:r>
            <a:r>
              <a:rPr lang="zh-TW" altLang="en-US" sz="4400" dirty="0">
                <a:solidFill>
                  <a:schemeClr val="tx1"/>
                </a:solidFill>
                <a:ea typeface="華康儷粗宋(P)" panose="02020700000000000000" pitchFamily="18" charset="-120"/>
              </a:rPr>
              <a:t>那裡就有種種</a:t>
            </a:r>
            <a:endParaRPr lang="en-US" altLang="zh-TW" sz="4400" dirty="0">
              <a:solidFill>
                <a:schemeClr val="tx1"/>
              </a:solidFill>
              <a:ea typeface="華康儷粗宋(P)" panose="02020700000000000000" pitchFamily="18" charset="-120"/>
            </a:endParaRPr>
          </a:p>
          <a:p>
            <a:pPr>
              <a:spcBef>
                <a:spcPts val="0"/>
              </a:spcBef>
            </a:pPr>
            <a:r>
              <a:rPr lang="zh-TW" altLang="en-US" sz="4400" dirty="0">
                <a:solidFill>
                  <a:schemeClr val="tx1"/>
                </a:solidFill>
                <a:ea typeface="華康儷粗宋(P)" panose="02020700000000000000" pitchFamily="18" charset="-120"/>
              </a:rPr>
              <a:t>惡行</a:t>
            </a:r>
            <a:r>
              <a:rPr lang="en-US" altLang="zh-TW" sz="4400" dirty="0">
                <a:solidFill>
                  <a:schemeClr val="tx1"/>
                </a:solidFill>
                <a:ea typeface="華康儷粗宋(P)" panose="02020700000000000000" pitchFamily="18" charset="-120"/>
              </a:rPr>
              <a:t>;</a:t>
            </a:r>
            <a:r>
              <a:rPr lang="zh-TW" altLang="en-US" sz="4400" dirty="0">
                <a:solidFill>
                  <a:srgbClr val="FF0000"/>
                </a:solidFill>
                <a:ea typeface="華康儷粗宋(P)" panose="02020700000000000000" pitchFamily="18" charset="-120"/>
              </a:rPr>
              <a:t>你們嫉妒</a:t>
            </a:r>
            <a:r>
              <a:rPr lang="en-US" altLang="zh-TW" sz="4400" dirty="0">
                <a:solidFill>
                  <a:srgbClr val="FF0000"/>
                </a:solidFill>
                <a:ea typeface="華康儷粗宋(P)" panose="02020700000000000000" pitchFamily="18" charset="-120"/>
              </a:rPr>
              <a:t>,</a:t>
            </a:r>
            <a:r>
              <a:rPr lang="zh-TW" altLang="en-US" sz="4400" dirty="0">
                <a:solidFill>
                  <a:srgbClr val="FF0000"/>
                </a:solidFill>
                <a:ea typeface="華康儷粗宋(P)" panose="02020700000000000000" pitchFamily="18" charset="-120"/>
              </a:rPr>
              <a:t>如果不能獲得</a:t>
            </a:r>
            <a:r>
              <a:rPr lang="en-US" altLang="zh-TW" sz="4400" dirty="0">
                <a:solidFill>
                  <a:srgbClr val="FF0000"/>
                </a:solidFill>
                <a:ea typeface="華康儷粗宋(P)" panose="02020700000000000000" pitchFamily="18" charset="-120"/>
              </a:rPr>
              <a:t>,</a:t>
            </a:r>
            <a:r>
              <a:rPr lang="zh-TW" altLang="en-US" sz="4400" dirty="0">
                <a:solidFill>
                  <a:srgbClr val="FF0000"/>
                </a:solidFill>
                <a:ea typeface="華康儷粗宋(P)" panose="02020700000000000000" pitchFamily="18" charset="-120"/>
              </a:rPr>
              <a:t>於是</a:t>
            </a:r>
            <a:endParaRPr lang="en-US" altLang="zh-TW" sz="4400" dirty="0">
              <a:solidFill>
                <a:srgbClr val="FF0000"/>
              </a:solidFill>
              <a:ea typeface="華康儷粗宋(P)" panose="02020700000000000000" pitchFamily="18" charset="-120"/>
            </a:endParaRPr>
          </a:p>
          <a:p>
            <a:pPr>
              <a:spcBef>
                <a:spcPts val="0"/>
              </a:spcBef>
            </a:pPr>
            <a:r>
              <a:rPr lang="zh-TW" altLang="en-US" sz="4400" dirty="0">
                <a:solidFill>
                  <a:srgbClr val="FF0000"/>
                </a:solidFill>
                <a:ea typeface="華康儷粗宋(P)" panose="02020700000000000000" pitchFamily="18" charset="-120"/>
              </a:rPr>
              <a:t>就要爭鬥</a:t>
            </a:r>
            <a:r>
              <a:rPr lang="en-US" altLang="zh-TW" sz="4400" dirty="0">
                <a:solidFill>
                  <a:srgbClr val="FF0000"/>
                </a:solidFill>
                <a:ea typeface="華康儷粗宋(P)" panose="02020700000000000000" pitchFamily="18" charset="-120"/>
              </a:rPr>
              <a:t>,</a:t>
            </a:r>
            <a:r>
              <a:rPr lang="zh-TW" altLang="en-US" sz="4400" dirty="0">
                <a:solidFill>
                  <a:srgbClr val="FF0000"/>
                </a:solidFill>
                <a:ea typeface="華康儷粗宋(P)" panose="02020700000000000000" pitchFamily="18" charset="-120"/>
              </a:rPr>
              <a:t>起來交戰</a:t>
            </a:r>
            <a:r>
              <a:rPr lang="en-US" altLang="zh-TW" sz="4400" dirty="0">
                <a:solidFill>
                  <a:schemeClr val="tx1"/>
                </a:solidFill>
                <a:ea typeface="華康儷粗宋(P)" panose="02020700000000000000" pitchFamily="18" charset="-120"/>
              </a:rPr>
              <a:t>.</a:t>
            </a:r>
            <a:r>
              <a:rPr lang="en-US" altLang="zh-TW" dirty="0">
                <a:solidFill>
                  <a:schemeClr val="tx1"/>
                </a:solidFill>
                <a:ea typeface="華康儷粗宋(P)" panose="02020700000000000000" pitchFamily="18" charset="-120"/>
              </a:rPr>
              <a:t>(</a:t>
            </a:r>
            <a:r>
              <a:rPr lang="zh-TW" altLang="en-US" dirty="0">
                <a:solidFill>
                  <a:schemeClr val="tx1"/>
                </a:solidFill>
                <a:ea typeface="華康儷粗宋(P)" panose="02020700000000000000" pitchFamily="18" charset="-120"/>
              </a:rPr>
              <a:t>雅</a:t>
            </a:r>
            <a:r>
              <a:rPr lang="en-US" altLang="zh-TW" dirty="0">
                <a:solidFill>
                  <a:schemeClr val="tx1"/>
                </a:solidFill>
                <a:ea typeface="華康儷粗宋(P)" panose="02020700000000000000" pitchFamily="18" charset="-120"/>
              </a:rPr>
              <a:t>3:16;4:2)</a:t>
            </a:r>
          </a:p>
          <a:p>
            <a:pPr>
              <a:spcBef>
                <a:spcPts val="0"/>
              </a:spcBef>
            </a:pPr>
            <a:r>
              <a:rPr lang="en-US" altLang="zh-TW" sz="4400" dirty="0">
                <a:solidFill>
                  <a:schemeClr val="tx1"/>
                </a:solidFill>
                <a:ea typeface="華康儷粗宋(P)" panose="02020700000000000000" pitchFamily="18" charset="-120"/>
              </a:rPr>
              <a:t>For where jealousy and selfish ambition exist, there is disorder and every foul practice. You covet but do not possess. </a:t>
            </a:r>
            <a:r>
              <a:rPr lang="en-US" altLang="zh-TW" sz="4400" dirty="0">
                <a:solidFill>
                  <a:schemeClr val="tx1"/>
                </a:solidFill>
                <a:highlight>
                  <a:srgbClr val="FFFF00"/>
                </a:highlight>
                <a:ea typeface="華康儷粗宋(P)" panose="02020700000000000000" pitchFamily="18" charset="-120"/>
              </a:rPr>
              <a:t>You kill and envy </a:t>
            </a:r>
          </a:p>
          <a:p>
            <a:pPr>
              <a:spcBef>
                <a:spcPts val="0"/>
              </a:spcBef>
            </a:pPr>
            <a:r>
              <a:rPr lang="en-US" altLang="zh-TW" sz="4400" dirty="0">
                <a:solidFill>
                  <a:srgbClr val="FF0000"/>
                </a:solidFill>
                <a:ea typeface="華康儷粗宋(P)" panose="02020700000000000000" pitchFamily="18" charset="-120"/>
              </a:rPr>
              <a:t>but you cannot obtain;</a:t>
            </a:r>
          </a:p>
          <a:p>
            <a:pPr>
              <a:spcBef>
                <a:spcPts val="0"/>
              </a:spcBef>
            </a:pPr>
            <a:r>
              <a:rPr lang="en-US" altLang="zh-TW" sz="4400" dirty="0">
                <a:solidFill>
                  <a:schemeClr val="tx1"/>
                </a:solidFill>
                <a:highlight>
                  <a:srgbClr val="FFFF00"/>
                </a:highlight>
                <a:ea typeface="華康儷粗宋(P)" panose="02020700000000000000" pitchFamily="18" charset="-120"/>
              </a:rPr>
              <a:t> you fight and wage war</a:t>
            </a:r>
            <a:r>
              <a:rPr lang="en-US" altLang="zh-TW" sz="4400" dirty="0">
                <a:solidFill>
                  <a:schemeClr val="tx1"/>
                </a:solidFill>
                <a:ea typeface="華康儷粗宋(P)" panose="02020700000000000000" pitchFamily="18" charset="-120"/>
              </a:rPr>
              <a:t>. </a:t>
            </a:r>
            <a:r>
              <a:rPr lang="en-US" altLang="zh-TW" dirty="0">
                <a:solidFill>
                  <a:schemeClr val="tx1"/>
                </a:solidFill>
                <a:ea typeface="華康儷粗宋(P)" panose="02020700000000000000" pitchFamily="18" charset="-120"/>
              </a:rPr>
              <a:t>(James 3:16, 4:2). </a:t>
            </a:r>
          </a:p>
        </p:txBody>
      </p:sp>
    </p:spTree>
    <p:extLst>
      <p:ext uri="{BB962C8B-B14F-4D97-AF65-F5344CB8AC3E}">
        <p14:creationId xmlns:p14="http://schemas.microsoft.com/office/powerpoint/2010/main" val="23357465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C3AE608-FCF9-4E2B-BC63-3E5BF9ACDC49}"/>
              </a:ext>
            </a:extLst>
          </p:cNvPr>
          <p:cNvSpPr>
            <a:spLocks noGrp="1"/>
          </p:cNvSpPr>
          <p:nvPr>
            <p:ph type="subTitle" idx="1"/>
          </p:nvPr>
        </p:nvSpPr>
        <p:spPr>
          <a:xfrm>
            <a:off x="36512" y="332656"/>
            <a:ext cx="9144000" cy="6264696"/>
          </a:xfrm>
        </p:spPr>
        <p:txBody>
          <a:bodyPr>
            <a:normAutofit/>
          </a:bodyPr>
          <a:lstStyle/>
          <a:p>
            <a:pPr>
              <a:spcBef>
                <a:spcPts val="0"/>
              </a:spcBef>
            </a:pPr>
            <a:r>
              <a:rPr lang="zh-TW" altLang="en-US" sz="4800" dirty="0">
                <a:solidFill>
                  <a:schemeClr val="tx1"/>
                </a:solidFill>
                <a:ea typeface="華康儷粗宋(P)" panose="02020700000000000000" pitchFamily="18" charset="-120"/>
              </a:rPr>
              <a:t>嫉妒和紛爭</a:t>
            </a:r>
            <a:r>
              <a:rPr lang="en-US" altLang="zh-TW" sz="4800" dirty="0">
                <a:solidFill>
                  <a:schemeClr val="tx1"/>
                </a:solidFill>
                <a:ea typeface="華康儷粗宋(P)" panose="02020700000000000000" pitchFamily="18" charset="-120"/>
              </a:rPr>
              <a:t>:</a:t>
            </a:r>
            <a:r>
              <a:rPr lang="zh-TW" altLang="en-US" sz="4800" dirty="0">
                <a:solidFill>
                  <a:schemeClr val="tx1"/>
                </a:solidFill>
                <a:ea typeface="華康儷粗宋(P)" panose="02020700000000000000" pitchFamily="18" charset="-120"/>
              </a:rPr>
              <a:t>不單發生在個人之間</a:t>
            </a:r>
            <a:r>
              <a:rPr lang="en-US" altLang="zh-TW" sz="4800" dirty="0">
                <a:solidFill>
                  <a:schemeClr val="tx1"/>
                </a:solidFill>
                <a:ea typeface="華康儷粗宋(P)" panose="02020700000000000000" pitchFamily="18" charset="-120"/>
              </a:rPr>
              <a:t>,</a:t>
            </a:r>
            <a:r>
              <a:rPr lang="zh-TW" altLang="en-US" sz="4800" dirty="0">
                <a:solidFill>
                  <a:schemeClr val="tx1"/>
                </a:solidFill>
                <a:ea typeface="華康儷粗宋(P)" panose="02020700000000000000" pitchFamily="18" charset="-120"/>
              </a:rPr>
              <a:t>也發生在</a:t>
            </a:r>
            <a:r>
              <a:rPr lang="zh-TW" altLang="en-US" sz="4800" dirty="0">
                <a:solidFill>
                  <a:srgbClr val="FF0000"/>
                </a:solidFill>
                <a:ea typeface="華康儷粗宋(P)" panose="02020700000000000000" pitchFamily="18" charset="-120"/>
              </a:rPr>
              <a:t>國與國</a:t>
            </a:r>
            <a:endParaRPr lang="en-US" altLang="zh-TW" sz="4800" dirty="0">
              <a:solidFill>
                <a:srgbClr val="FF0000"/>
              </a:solidFill>
              <a:ea typeface="華康儷粗宋(P)" panose="02020700000000000000" pitchFamily="18" charset="-120"/>
            </a:endParaRPr>
          </a:p>
          <a:p>
            <a:pPr>
              <a:spcBef>
                <a:spcPts val="0"/>
              </a:spcBef>
            </a:pPr>
            <a:r>
              <a:rPr lang="zh-TW" altLang="en-US" sz="4800" dirty="0">
                <a:solidFill>
                  <a:schemeClr val="tx1"/>
                </a:solidFill>
                <a:ea typeface="華康儷粗宋(P)" panose="02020700000000000000" pitchFamily="18" charset="-120"/>
              </a:rPr>
              <a:t>和宗教與宗教之間</a:t>
            </a:r>
            <a:r>
              <a:rPr lang="en-US" altLang="zh-TW" sz="4800" dirty="0">
                <a:solidFill>
                  <a:schemeClr val="tx1"/>
                </a:solidFill>
                <a:ea typeface="華康儷粗宋(P)" panose="02020700000000000000" pitchFamily="18" charset="-120"/>
              </a:rPr>
              <a:t>.</a:t>
            </a:r>
          </a:p>
          <a:p>
            <a:pPr>
              <a:spcBef>
                <a:spcPts val="0"/>
              </a:spcBef>
            </a:pPr>
            <a:r>
              <a:rPr lang="en-US" altLang="zh-TW" sz="4800" dirty="0">
                <a:solidFill>
                  <a:schemeClr val="tx1"/>
                </a:solidFill>
                <a:ea typeface="華康儷粗宋(P)" panose="02020700000000000000" pitchFamily="18" charset="-120"/>
              </a:rPr>
              <a:t>Jealousy and conflict occur not only between individuals </a:t>
            </a:r>
          </a:p>
          <a:p>
            <a:pPr>
              <a:spcBef>
                <a:spcPts val="0"/>
              </a:spcBef>
            </a:pPr>
            <a:r>
              <a:rPr lang="en-US" altLang="zh-TW" sz="4800" dirty="0">
                <a:solidFill>
                  <a:schemeClr val="tx1"/>
                </a:solidFill>
                <a:ea typeface="華康儷粗宋(P)" panose="02020700000000000000" pitchFamily="18" charset="-120"/>
              </a:rPr>
              <a:t>but also between nations and </a:t>
            </a:r>
            <a:r>
              <a:rPr lang="en-US" altLang="zh-TW" sz="4800" dirty="0">
                <a:solidFill>
                  <a:srgbClr val="FF0000"/>
                </a:solidFill>
                <a:ea typeface="華康儷粗宋(P)" panose="02020700000000000000" pitchFamily="18" charset="-120"/>
              </a:rPr>
              <a:t>between religions</a:t>
            </a:r>
            <a:r>
              <a:rPr lang="en-US" altLang="zh-TW" sz="4800" dirty="0">
                <a:solidFill>
                  <a:schemeClr val="tx1"/>
                </a:solidFill>
                <a:ea typeface="華康儷粗宋(P)" panose="02020700000000000000" pitchFamily="18" charset="-120"/>
              </a:rPr>
              <a:t>.</a:t>
            </a:r>
          </a:p>
        </p:txBody>
      </p:sp>
    </p:spTree>
    <p:extLst>
      <p:ext uri="{BB962C8B-B14F-4D97-AF65-F5344CB8AC3E}">
        <p14:creationId xmlns:p14="http://schemas.microsoft.com/office/powerpoint/2010/main" val="16053005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C3AE608-FCF9-4E2B-BC63-3E5BF9ACDC49}"/>
              </a:ext>
            </a:extLst>
          </p:cNvPr>
          <p:cNvSpPr>
            <a:spLocks noGrp="1"/>
          </p:cNvSpPr>
          <p:nvPr>
            <p:ph type="subTitle" idx="1"/>
          </p:nvPr>
        </p:nvSpPr>
        <p:spPr>
          <a:xfrm>
            <a:off x="0" y="260648"/>
            <a:ext cx="9144000" cy="6480720"/>
          </a:xfrm>
        </p:spPr>
        <p:txBody>
          <a:bodyPr>
            <a:normAutofit/>
          </a:bodyPr>
          <a:lstStyle/>
          <a:p>
            <a:pPr>
              <a:spcBef>
                <a:spcPts val="0"/>
              </a:spcBef>
            </a:pPr>
            <a:r>
              <a:rPr lang="zh-TW" altLang="en-US" sz="4400" dirty="0">
                <a:solidFill>
                  <a:srgbClr val="FF0000"/>
                </a:solidFill>
                <a:ea typeface="華康儷粗宋(P)" panose="02020700000000000000" pitchFamily="18" charset="-120"/>
              </a:rPr>
              <a:t>修昔底德陷阱</a:t>
            </a:r>
            <a:r>
              <a:rPr lang="en-US" altLang="zh-TW" sz="4400" dirty="0">
                <a:solidFill>
                  <a:schemeClr val="tx1"/>
                </a:solidFill>
                <a:ea typeface="華康儷粗宋(P)" panose="02020700000000000000" pitchFamily="18" charset="-120"/>
              </a:rPr>
              <a:t>:</a:t>
            </a:r>
            <a:r>
              <a:rPr lang="zh-TW" altLang="en-US" sz="4400" dirty="0">
                <a:solidFill>
                  <a:schemeClr val="tx1"/>
                </a:solidFill>
                <a:ea typeface="華康儷粗宋(P)" panose="02020700000000000000" pitchFamily="18" charset="-120"/>
              </a:rPr>
              <a:t>是指當</a:t>
            </a:r>
            <a:r>
              <a:rPr lang="zh-TW" altLang="en-US" sz="4400" dirty="0">
                <a:solidFill>
                  <a:schemeClr val="tx1"/>
                </a:solidFill>
                <a:highlight>
                  <a:srgbClr val="FFFF00"/>
                </a:highlight>
                <a:ea typeface="華康儷粗宋(P)" panose="02020700000000000000" pitchFamily="18" charset="-120"/>
              </a:rPr>
              <a:t>新興國家崛起</a:t>
            </a:r>
            <a:r>
              <a:rPr lang="zh-TW" altLang="en-US" sz="4400" dirty="0">
                <a:solidFill>
                  <a:srgbClr val="FF0000"/>
                </a:solidFill>
                <a:ea typeface="華康儷粗宋(P)" panose="02020700000000000000" pitchFamily="18" charset="-120"/>
              </a:rPr>
              <a:t>威脅到現有強國的霸主地位</a:t>
            </a:r>
            <a:r>
              <a:rPr lang="zh-TW" altLang="en-US" sz="4400" dirty="0">
                <a:solidFill>
                  <a:schemeClr val="tx1"/>
                </a:solidFill>
                <a:ea typeface="華康儷粗宋(P)" panose="02020700000000000000" pitchFamily="18" charset="-120"/>
              </a:rPr>
              <a:t>時</a:t>
            </a:r>
            <a:r>
              <a:rPr lang="en-US" altLang="zh-TW" sz="4400" dirty="0">
                <a:solidFill>
                  <a:schemeClr val="tx1"/>
                </a:solidFill>
                <a:ea typeface="華康儷粗宋(P)" panose="02020700000000000000" pitchFamily="18" charset="-120"/>
              </a:rPr>
              <a:t>,</a:t>
            </a:r>
          </a:p>
          <a:p>
            <a:pPr>
              <a:spcBef>
                <a:spcPts val="0"/>
              </a:spcBef>
              <a:spcAft>
                <a:spcPts val="1800"/>
              </a:spcAft>
            </a:pPr>
            <a:r>
              <a:rPr lang="zh-TW" altLang="en-US" sz="4400" dirty="0">
                <a:solidFill>
                  <a:schemeClr val="tx1"/>
                </a:solidFill>
                <a:ea typeface="華康儷粗宋(P)" panose="02020700000000000000" pitchFamily="18" charset="-120"/>
              </a:rPr>
              <a:t>雙方便有可能直接爆發戰爭</a:t>
            </a:r>
            <a:r>
              <a:rPr lang="en-US" altLang="zh-TW" sz="4400" dirty="0">
                <a:solidFill>
                  <a:schemeClr val="tx1"/>
                </a:solidFill>
                <a:ea typeface="華康儷粗宋(P)" panose="02020700000000000000" pitchFamily="18" charset="-120"/>
              </a:rPr>
              <a:t>.</a:t>
            </a:r>
          </a:p>
          <a:p>
            <a:pPr>
              <a:lnSpc>
                <a:spcPts val="4900"/>
              </a:lnSpc>
              <a:spcBef>
                <a:spcPts val="0"/>
              </a:spcBef>
            </a:pPr>
            <a:r>
              <a:rPr lang="en-US" altLang="zh-TW" sz="4400" dirty="0">
                <a:solidFill>
                  <a:schemeClr val="tx1"/>
                </a:solidFill>
                <a:ea typeface="華康儷粗宋(P)" panose="02020700000000000000" pitchFamily="18" charset="-120"/>
              </a:rPr>
              <a:t>The </a:t>
            </a:r>
            <a:r>
              <a:rPr lang="en-US" altLang="zh-TW" sz="4400" dirty="0">
                <a:solidFill>
                  <a:srgbClr val="FF0000"/>
                </a:solidFill>
                <a:highlight>
                  <a:srgbClr val="FFFF00"/>
                </a:highlight>
                <a:ea typeface="華康儷粗宋(P)" panose="02020700000000000000" pitchFamily="18" charset="-120"/>
              </a:rPr>
              <a:t>Thucydides Trap </a:t>
            </a:r>
            <a:r>
              <a:rPr lang="en-US" altLang="zh-TW" sz="4400" dirty="0">
                <a:solidFill>
                  <a:schemeClr val="tx1"/>
                </a:solidFill>
                <a:ea typeface="華康儷粗宋(P)" panose="02020700000000000000" pitchFamily="18" charset="-120"/>
              </a:rPr>
              <a:t>refers to the situation when a rising power </a:t>
            </a:r>
            <a:r>
              <a:rPr lang="en-US" altLang="zh-TW" sz="4400" dirty="0">
                <a:solidFill>
                  <a:srgbClr val="FF0000"/>
                </a:solidFill>
                <a:ea typeface="華康儷粗宋(P)" panose="02020700000000000000" pitchFamily="18" charset="-120"/>
              </a:rPr>
              <a:t>threatens the dominant position </a:t>
            </a:r>
            <a:r>
              <a:rPr lang="en-US" altLang="zh-TW" sz="4400" dirty="0">
                <a:solidFill>
                  <a:schemeClr val="tx1"/>
                </a:solidFill>
                <a:ea typeface="華康儷粗宋(P)" panose="02020700000000000000" pitchFamily="18" charset="-120"/>
              </a:rPr>
              <a:t>of an existing great power, leading to the potential for direct conflict </a:t>
            </a:r>
          </a:p>
          <a:p>
            <a:pPr>
              <a:lnSpc>
                <a:spcPts val="4900"/>
              </a:lnSpc>
              <a:spcBef>
                <a:spcPts val="0"/>
              </a:spcBef>
            </a:pPr>
            <a:r>
              <a:rPr lang="en-US" altLang="zh-TW" sz="4400" dirty="0">
                <a:solidFill>
                  <a:schemeClr val="tx1"/>
                </a:solidFill>
                <a:ea typeface="華康儷粗宋(P)" panose="02020700000000000000" pitchFamily="18" charset="-120"/>
              </a:rPr>
              <a:t>between the two.</a:t>
            </a:r>
          </a:p>
        </p:txBody>
      </p:sp>
    </p:spTree>
    <p:extLst>
      <p:ext uri="{BB962C8B-B14F-4D97-AF65-F5344CB8AC3E}">
        <p14:creationId xmlns:p14="http://schemas.microsoft.com/office/powerpoint/2010/main" val="22148990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C3AE608-FCF9-4E2B-BC63-3E5BF9ACDC49}"/>
              </a:ext>
            </a:extLst>
          </p:cNvPr>
          <p:cNvSpPr>
            <a:spLocks noGrp="1"/>
          </p:cNvSpPr>
          <p:nvPr>
            <p:ph type="subTitle" idx="1"/>
          </p:nvPr>
        </p:nvSpPr>
        <p:spPr>
          <a:xfrm>
            <a:off x="0" y="260648"/>
            <a:ext cx="9144000" cy="6480720"/>
          </a:xfrm>
        </p:spPr>
        <p:txBody>
          <a:bodyPr>
            <a:normAutofit/>
          </a:bodyPr>
          <a:lstStyle/>
          <a:p>
            <a:pPr>
              <a:spcBef>
                <a:spcPts val="0"/>
              </a:spcBef>
              <a:spcAft>
                <a:spcPts val="1800"/>
              </a:spcAft>
            </a:pPr>
            <a:r>
              <a:rPr lang="zh-TW" altLang="en-US" sz="4000" dirty="0">
                <a:solidFill>
                  <a:schemeClr val="tx1"/>
                </a:solidFill>
                <a:ea typeface="華康儷粗宋(P)" panose="02020700000000000000" pitchFamily="18" charset="-120"/>
              </a:rPr>
              <a:t>一位前德國聖經學者很愛中國</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亦因他目睹中國的迅速崛起</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而知道</a:t>
            </a:r>
            <a:r>
              <a:rPr lang="zh-TW" altLang="en-US" sz="4000" dirty="0">
                <a:solidFill>
                  <a:srgbClr val="FF0000"/>
                </a:solidFill>
                <a:ea typeface="華康儷粗宋(P)" panose="02020700000000000000" pitchFamily="18" charset="-120"/>
              </a:rPr>
              <a:t>德國人不會再擁有昔日的高水平生活</a:t>
            </a:r>
            <a:r>
              <a:rPr lang="en-US" altLang="zh-TW" sz="4000" dirty="0">
                <a:solidFill>
                  <a:schemeClr val="tx1"/>
                </a:solidFill>
                <a:ea typeface="華康儷粗宋(P)" panose="02020700000000000000" pitchFamily="18" charset="-120"/>
              </a:rPr>
              <a:t>. </a:t>
            </a:r>
            <a:r>
              <a:rPr lang="zh-TW" altLang="en-US" sz="4000" dirty="0">
                <a:solidFill>
                  <a:schemeClr val="tx1"/>
                </a:solidFill>
                <a:ea typeface="華康儷粗宋(P)" panose="02020700000000000000" pitchFamily="18" charset="-120"/>
              </a:rPr>
              <a:t>紛爭能免嗎</a:t>
            </a:r>
            <a:r>
              <a:rPr lang="en-US" altLang="zh-TW" sz="4000" dirty="0">
                <a:solidFill>
                  <a:schemeClr val="tx1"/>
                </a:solidFill>
                <a:ea typeface="華康儷粗宋(P)" panose="02020700000000000000" pitchFamily="18" charset="-120"/>
              </a:rPr>
              <a:t>?</a:t>
            </a:r>
          </a:p>
          <a:p>
            <a:pPr>
              <a:spcBef>
                <a:spcPts val="0"/>
              </a:spcBef>
            </a:pPr>
            <a:r>
              <a:rPr lang="en-US" altLang="zh-TW" sz="4000" dirty="0">
                <a:solidFill>
                  <a:schemeClr val="tx1"/>
                </a:solidFill>
                <a:ea typeface="華康儷粗宋(P)" panose="02020700000000000000" pitchFamily="18" charset="-120"/>
              </a:rPr>
              <a:t>A former </a:t>
            </a:r>
            <a:r>
              <a:rPr lang="en-US" altLang="zh-TW" sz="4000" dirty="0">
                <a:solidFill>
                  <a:srgbClr val="FF0000"/>
                </a:solidFill>
                <a:ea typeface="華康儷粗宋(P)" panose="02020700000000000000" pitchFamily="18" charset="-120"/>
              </a:rPr>
              <a:t>German biblical scholar </a:t>
            </a:r>
            <a:r>
              <a:rPr lang="en-US" altLang="zh-TW" sz="4000" dirty="0">
                <a:solidFill>
                  <a:schemeClr val="tx1"/>
                </a:solidFill>
                <a:ea typeface="華康儷粗宋(P)" panose="02020700000000000000" pitchFamily="18" charset="-120"/>
              </a:rPr>
              <a:t>loved China, and because he had witnessed China's rapid rise, he knew that the Germans could no longer enjoy the high standard of living they once had. </a:t>
            </a:r>
          </a:p>
          <a:p>
            <a:pPr>
              <a:spcBef>
                <a:spcPts val="0"/>
              </a:spcBef>
            </a:pPr>
            <a:r>
              <a:rPr lang="en-US" altLang="zh-TW" sz="4000" dirty="0">
                <a:solidFill>
                  <a:schemeClr val="tx1"/>
                </a:solidFill>
                <a:ea typeface="華康儷粗宋(P)" panose="02020700000000000000" pitchFamily="18" charset="-120"/>
              </a:rPr>
              <a:t>Thus, can conflict be avoided?</a:t>
            </a:r>
          </a:p>
        </p:txBody>
      </p:sp>
    </p:spTree>
    <p:extLst>
      <p:ext uri="{BB962C8B-B14F-4D97-AF65-F5344CB8AC3E}">
        <p14:creationId xmlns:p14="http://schemas.microsoft.com/office/powerpoint/2010/main" val="1152215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C3AE608-FCF9-4E2B-BC63-3E5BF9ACDC49}"/>
              </a:ext>
            </a:extLst>
          </p:cNvPr>
          <p:cNvSpPr>
            <a:spLocks noGrp="1"/>
          </p:cNvSpPr>
          <p:nvPr>
            <p:ph type="subTitle" idx="1"/>
          </p:nvPr>
        </p:nvSpPr>
        <p:spPr>
          <a:xfrm>
            <a:off x="0" y="260648"/>
            <a:ext cx="9144000" cy="6480720"/>
          </a:xfrm>
        </p:spPr>
        <p:txBody>
          <a:bodyPr>
            <a:normAutofit/>
          </a:bodyPr>
          <a:lstStyle/>
          <a:p>
            <a:pPr>
              <a:spcBef>
                <a:spcPts val="0"/>
              </a:spcBef>
            </a:pPr>
            <a:r>
              <a:rPr lang="zh-TW" altLang="en-US" sz="4400" dirty="0">
                <a:solidFill>
                  <a:srgbClr val="FF0000"/>
                </a:solidFill>
                <a:ea typeface="華康儷粗宋(P)" panose="02020700000000000000" pitchFamily="18" charset="-120"/>
              </a:rPr>
              <a:t>宗徒也爭大小嗎</a:t>
            </a:r>
            <a:r>
              <a:rPr lang="en-US" altLang="zh-TW" sz="4400" dirty="0">
                <a:solidFill>
                  <a:srgbClr val="FF0000"/>
                </a:solidFill>
                <a:ea typeface="華康儷粗宋(P)" panose="02020700000000000000" pitchFamily="18" charset="-120"/>
              </a:rPr>
              <a:t>?</a:t>
            </a:r>
            <a:r>
              <a:rPr lang="zh-TW" altLang="en-US" sz="4400" dirty="0">
                <a:solidFill>
                  <a:schemeClr val="tx1"/>
                </a:solidFill>
                <a:ea typeface="華康儷粗宋(P)" panose="02020700000000000000" pitchFamily="18" charset="-120"/>
              </a:rPr>
              <a:t>這個</a:t>
            </a:r>
            <a:r>
              <a:rPr lang="en-US" altLang="zh-TW" sz="4400" dirty="0">
                <a:solidFill>
                  <a:schemeClr val="tx1"/>
                </a:solidFill>
                <a:ea typeface="華康儷粗宋(P)" panose="02020700000000000000" pitchFamily="18" charset="-120"/>
              </a:rPr>
              <a:t>12</a:t>
            </a:r>
            <a:r>
              <a:rPr lang="zh-TW" altLang="en-US" sz="4400" dirty="0">
                <a:solidFill>
                  <a:schemeClr val="tx1"/>
                </a:solidFill>
                <a:ea typeface="華康儷粗宋(P)" panose="02020700000000000000" pitchFamily="18" charset="-120"/>
              </a:rPr>
              <a:t>人為期三年的慕道班</a:t>
            </a:r>
            <a:r>
              <a:rPr lang="en-US" altLang="zh-TW" sz="4400" dirty="0">
                <a:solidFill>
                  <a:schemeClr val="tx1"/>
                </a:solidFill>
                <a:ea typeface="華康儷粗宋(P)" panose="02020700000000000000" pitchFamily="18" charset="-120"/>
              </a:rPr>
              <a:t>,</a:t>
            </a:r>
            <a:r>
              <a:rPr lang="zh-TW" altLang="en-US" sz="4400" dirty="0">
                <a:solidFill>
                  <a:schemeClr val="tx1"/>
                </a:solidFill>
                <a:ea typeface="華康儷粗宋(P)" panose="02020700000000000000" pitchFamily="18" charset="-120"/>
              </a:rPr>
              <a:t>耶穌親自任教</a:t>
            </a:r>
            <a:r>
              <a:rPr lang="en-US" altLang="zh-TW" sz="4400" dirty="0">
                <a:solidFill>
                  <a:schemeClr val="tx1"/>
                </a:solidFill>
                <a:ea typeface="華康儷粗宋(P)" panose="02020700000000000000" pitchFamily="18" charset="-120"/>
              </a:rPr>
              <a:t>,</a:t>
            </a:r>
            <a:r>
              <a:rPr lang="zh-TW" altLang="en-US" sz="4400" dirty="0">
                <a:solidFill>
                  <a:schemeClr val="tx1"/>
                </a:solidFill>
                <a:ea typeface="華康儷粗宋(P)" panose="02020700000000000000" pitchFamily="18" charset="-120"/>
              </a:rPr>
              <a:t>結果是</a:t>
            </a:r>
            <a:endParaRPr lang="en-US" altLang="zh-TW" sz="4400" dirty="0">
              <a:solidFill>
                <a:schemeClr val="tx1"/>
              </a:solidFill>
              <a:ea typeface="華康儷粗宋(P)" panose="02020700000000000000" pitchFamily="18" charset="-120"/>
            </a:endParaRPr>
          </a:p>
          <a:p>
            <a:pPr>
              <a:spcBef>
                <a:spcPts val="0"/>
              </a:spcBef>
            </a:pPr>
            <a:r>
              <a:rPr lang="zh-TW" altLang="en-US" sz="4400" dirty="0">
                <a:solidFill>
                  <a:schemeClr val="tx1"/>
                </a:solidFill>
                <a:highlight>
                  <a:srgbClr val="FFFF00"/>
                </a:highlight>
                <a:ea typeface="華康儷粗宋(P)" panose="02020700000000000000" pitchFamily="18" charset="-120"/>
              </a:rPr>
              <a:t>一人出賣師傅</a:t>
            </a:r>
            <a:r>
              <a:rPr lang="en-US" altLang="zh-TW" sz="4400" dirty="0">
                <a:solidFill>
                  <a:schemeClr val="tx1"/>
                </a:solidFill>
                <a:highlight>
                  <a:srgbClr val="FFFF00"/>
                </a:highlight>
                <a:ea typeface="華康儷粗宋(P)" panose="02020700000000000000" pitchFamily="18" charset="-120"/>
              </a:rPr>
              <a:t>,</a:t>
            </a:r>
            <a:r>
              <a:rPr lang="zh-TW" altLang="en-US" sz="4400" dirty="0">
                <a:solidFill>
                  <a:schemeClr val="tx1"/>
                </a:solidFill>
                <a:highlight>
                  <a:srgbClr val="FFFF00"/>
                </a:highlight>
                <a:ea typeface="華康儷粗宋(P)" panose="02020700000000000000" pitchFamily="18" charset="-120"/>
              </a:rPr>
              <a:t>一人否認恩師</a:t>
            </a:r>
            <a:r>
              <a:rPr lang="en-US" altLang="zh-TW" sz="4400" dirty="0">
                <a:solidFill>
                  <a:schemeClr val="tx1"/>
                </a:solidFill>
                <a:ea typeface="華康儷粗宋(P)" panose="02020700000000000000" pitchFamily="18" charset="-120"/>
              </a:rPr>
              <a:t>.</a:t>
            </a:r>
          </a:p>
          <a:p>
            <a:pPr>
              <a:spcBef>
                <a:spcPts val="0"/>
              </a:spcBef>
            </a:pPr>
            <a:r>
              <a:rPr lang="en-US" altLang="zh-TW" sz="4400" dirty="0">
                <a:solidFill>
                  <a:schemeClr val="tx1"/>
                </a:solidFill>
                <a:ea typeface="華康儷粗宋(P)" panose="02020700000000000000" pitchFamily="18" charset="-120"/>
              </a:rPr>
              <a:t>Did the apostles also compete for greatness? This group of twelve spent three years in discipleship, </a:t>
            </a:r>
          </a:p>
          <a:p>
            <a:pPr>
              <a:spcBef>
                <a:spcPts val="0"/>
              </a:spcBef>
            </a:pPr>
            <a:r>
              <a:rPr lang="en-US" altLang="zh-TW" sz="4400" dirty="0">
                <a:solidFill>
                  <a:srgbClr val="FF0000"/>
                </a:solidFill>
                <a:ea typeface="華康儷粗宋(P)" panose="02020700000000000000" pitchFamily="18" charset="-120"/>
              </a:rPr>
              <a:t>with Jesus teaching them personally</a:t>
            </a:r>
            <a:r>
              <a:rPr lang="en-US" altLang="zh-TW" sz="4400" dirty="0">
                <a:solidFill>
                  <a:schemeClr val="tx1"/>
                </a:solidFill>
                <a:ea typeface="華康儷粗宋(P)" panose="02020700000000000000" pitchFamily="18" charset="-120"/>
              </a:rPr>
              <a:t>, </a:t>
            </a:r>
          </a:p>
          <a:p>
            <a:pPr>
              <a:spcBef>
                <a:spcPts val="0"/>
              </a:spcBef>
            </a:pPr>
            <a:r>
              <a:rPr lang="en-US" altLang="zh-TW" sz="4400" dirty="0">
                <a:solidFill>
                  <a:schemeClr val="tx1"/>
                </a:solidFill>
                <a:ea typeface="華康儷粗宋(P)" panose="02020700000000000000" pitchFamily="18" charset="-120"/>
              </a:rPr>
              <a:t>yet one betrayed the master, and another denied him.</a:t>
            </a:r>
          </a:p>
        </p:txBody>
      </p:sp>
    </p:spTree>
    <p:extLst>
      <p:ext uri="{BB962C8B-B14F-4D97-AF65-F5344CB8AC3E}">
        <p14:creationId xmlns:p14="http://schemas.microsoft.com/office/powerpoint/2010/main" val="2586304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C3AE608-FCF9-4E2B-BC63-3E5BF9ACDC49}"/>
              </a:ext>
            </a:extLst>
          </p:cNvPr>
          <p:cNvSpPr>
            <a:spLocks noGrp="1"/>
          </p:cNvSpPr>
          <p:nvPr>
            <p:ph type="subTitle" idx="1"/>
          </p:nvPr>
        </p:nvSpPr>
        <p:spPr>
          <a:xfrm>
            <a:off x="0" y="332656"/>
            <a:ext cx="9144000" cy="6408712"/>
          </a:xfrm>
        </p:spPr>
        <p:txBody>
          <a:bodyPr>
            <a:normAutofit/>
          </a:bodyPr>
          <a:lstStyle/>
          <a:p>
            <a:pPr>
              <a:spcBef>
                <a:spcPts val="0"/>
              </a:spcBef>
            </a:pPr>
            <a:r>
              <a:rPr lang="zh-TW" altLang="en-US" sz="4000" dirty="0">
                <a:solidFill>
                  <a:schemeClr val="tx1"/>
                </a:solidFill>
                <a:ea typeface="華康儷粗宋(P)" panose="02020700000000000000" pitchFamily="18" charset="-120"/>
              </a:rPr>
              <a:t>耶穌</a:t>
            </a:r>
            <a:r>
              <a:rPr lang="zh-TW" altLang="en-US" sz="4000" dirty="0">
                <a:solidFill>
                  <a:srgbClr val="FF0000"/>
                </a:solidFill>
                <a:ea typeface="華康儷粗宋(P)" panose="02020700000000000000" pitchFamily="18" charset="-120"/>
              </a:rPr>
              <a:t>非以役人乃役於人</a:t>
            </a:r>
            <a:r>
              <a:rPr lang="zh-TW" altLang="en-US" sz="4000" dirty="0">
                <a:solidFill>
                  <a:schemeClr val="tx1"/>
                </a:solidFill>
                <a:ea typeface="華康儷粗宋(P)" panose="02020700000000000000" pitchFamily="18" charset="-120"/>
              </a:rPr>
              <a:t>的教誨</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本應可以減少甚至消滅紛爭</a:t>
            </a:r>
            <a:r>
              <a:rPr lang="en-US" altLang="zh-TW" sz="4000" dirty="0">
                <a:solidFill>
                  <a:schemeClr val="tx1"/>
                </a:solidFill>
                <a:ea typeface="華康儷粗宋(P)" panose="02020700000000000000" pitchFamily="18" charset="-120"/>
              </a:rPr>
              <a:t>,</a:t>
            </a:r>
            <a:r>
              <a:rPr lang="zh-TW" altLang="en-US" sz="4000" dirty="0">
                <a:solidFill>
                  <a:schemeClr val="tx1"/>
                </a:solidFill>
                <a:ea typeface="華康儷粗宋(P)" panose="02020700000000000000" pitchFamily="18" charset="-120"/>
              </a:rPr>
              <a:t>但</a:t>
            </a:r>
            <a:r>
              <a:rPr lang="en-US" altLang="zh-TW" sz="4000" dirty="0">
                <a:solidFill>
                  <a:schemeClr val="tx1"/>
                </a:solidFill>
                <a:ea typeface="華康儷粗宋(P)" panose="02020700000000000000" pitchFamily="18" charset="-120"/>
              </a:rPr>
              <a:t>,</a:t>
            </a:r>
          </a:p>
          <a:p>
            <a:pPr>
              <a:spcBef>
                <a:spcPts val="0"/>
              </a:spcBef>
              <a:spcAft>
                <a:spcPts val="1200"/>
              </a:spcAft>
            </a:pPr>
            <a:r>
              <a:rPr lang="zh-TW" altLang="en-US" sz="4000" dirty="0">
                <a:solidFill>
                  <a:schemeClr val="tx1"/>
                </a:solidFill>
                <a:ea typeface="華康儷粗宋(P)" panose="02020700000000000000" pitchFamily="18" charset="-120"/>
              </a:rPr>
              <a:t>「</a:t>
            </a:r>
            <a:r>
              <a:rPr lang="zh-TW" altLang="en-US" sz="4000" dirty="0">
                <a:solidFill>
                  <a:srgbClr val="FF0000"/>
                </a:solidFill>
                <a:ea typeface="華康儷粗宋(P)" panose="02020700000000000000" pitchFamily="18" charset="-120"/>
              </a:rPr>
              <a:t>嫉妒紛爭何時了</a:t>
            </a:r>
            <a:r>
              <a:rPr lang="en-US" altLang="zh-TW" sz="4000" dirty="0">
                <a:solidFill>
                  <a:srgbClr val="FF0000"/>
                </a:solidFill>
                <a:ea typeface="華康儷粗宋(P)" panose="02020700000000000000" pitchFamily="18" charset="-120"/>
              </a:rPr>
              <a:t>?</a:t>
            </a:r>
            <a:r>
              <a:rPr lang="zh-TW" altLang="en-US" sz="4000" dirty="0">
                <a:solidFill>
                  <a:srgbClr val="FF0000"/>
                </a:solidFill>
                <a:ea typeface="華康儷粗宋(P)" panose="02020700000000000000" pitchFamily="18" charset="-120"/>
              </a:rPr>
              <a:t>往事知多少</a:t>
            </a:r>
            <a:r>
              <a:rPr lang="en-US" altLang="zh-TW" sz="4000" dirty="0">
                <a:solidFill>
                  <a:srgbClr val="FF0000"/>
                </a:solidFill>
                <a:ea typeface="華康儷粗宋(P)" panose="02020700000000000000" pitchFamily="18" charset="-120"/>
              </a:rPr>
              <a:t>?</a:t>
            </a:r>
            <a:r>
              <a:rPr lang="zh-TW" altLang="en-US" sz="4000" dirty="0">
                <a:solidFill>
                  <a:schemeClr val="tx1"/>
                </a:solidFill>
                <a:ea typeface="華康儷粗宋(P)" panose="02020700000000000000" pitchFamily="18" charset="-120"/>
              </a:rPr>
              <a:t>」</a:t>
            </a:r>
            <a:r>
              <a:rPr lang="en-US" altLang="zh-TW" dirty="0">
                <a:solidFill>
                  <a:schemeClr val="tx1"/>
                </a:solidFill>
                <a:ea typeface="華康儷粗宋(P)" panose="02020700000000000000" pitchFamily="18" charset="-120"/>
              </a:rPr>
              <a:t>(</a:t>
            </a:r>
            <a:r>
              <a:rPr lang="zh-TW" altLang="en-US" dirty="0">
                <a:solidFill>
                  <a:schemeClr val="tx1"/>
                </a:solidFill>
                <a:ea typeface="華康儷粗宋(P)" panose="02020700000000000000" pitchFamily="18" charset="-120"/>
              </a:rPr>
              <a:t>虞美人</a:t>
            </a:r>
            <a:r>
              <a:rPr lang="en-US" altLang="zh-TW" dirty="0">
                <a:solidFill>
                  <a:schemeClr val="tx1"/>
                </a:solidFill>
                <a:ea typeface="華康儷粗宋(P)" panose="02020700000000000000" pitchFamily="18" charset="-120"/>
              </a:rPr>
              <a:t>)</a:t>
            </a:r>
          </a:p>
          <a:p>
            <a:pPr>
              <a:spcBef>
                <a:spcPts val="0"/>
              </a:spcBef>
            </a:pPr>
            <a:r>
              <a:rPr lang="en-US" altLang="zh-TW" sz="4000" dirty="0">
                <a:solidFill>
                  <a:schemeClr val="tx1"/>
                </a:solidFill>
                <a:ea typeface="華康儷粗宋(P)" panose="02020700000000000000" pitchFamily="18" charset="-120"/>
              </a:rPr>
              <a:t>Jesus' teaching that “</a:t>
            </a:r>
            <a:r>
              <a:rPr lang="en-US" altLang="zh-TW" sz="4000" dirty="0">
                <a:solidFill>
                  <a:srgbClr val="FF0000"/>
                </a:solidFill>
                <a:ea typeface="華康儷粗宋(P)" panose="02020700000000000000" pitchFamily="18" charset="-120"/>
              </a:rPr>
              <a:t>to serve and not to be served</a:t>
            </a:r>
            <a:r>
              <a:rPr lang="en-US" altLang="zh-TW" sz="4000" dirty="0">
                <a:solidFill>
                  <a:schemeClr val="tx1"/>
                </a:solidFill>
                <a:ea typeface="華康儷粗宋(P)" panose="02020700000000000000" pitchFamily="18" charset="-120"/>
              </a:rPr>
              <a:t>” should ideally lessen or even eliminate conflicts. However, </a:t>
            </a:r>
          </a:p>
          <a:p>
            <a:pPr>
              <a:spcBef>
                <a:spcPts val="0"/>
              </a:spcBef>
            </a:pPr>
            <a:r>
              <a:rPr lang="en-US" altLang="zh-TW" sz="4000" dirty="0">
                <a:solidFill>
                  <a:schemeClr val="tx1"/>
                </a:solidFill>
                <a:ea typeface="華康儷粗宋(P)" panose="02020700000000000000" pitchFamily="18" charset="-120"/>
              </a:rPr>
              <a:t>“</a:t>
            </a:r>
            <a:r>
              <a:rPr lang="en-US" altLang="zh-TW" sz="4000" dirty="0">
                <a:solidFill>
                  <a:srgbClr val="FF0000"/>
                </a:solidFill>
                <a:ea typeface="華康儷粗宋(P)" panose="02020700000000000000" pitchFamily="18" charset="-120"/>
              </a:rPr>
              <a:t>When will jealousy and disputes end? </a:t>
            </a:r>
          </a:p>
          <a:p>
            <a:pPr>
              <a:spcBef>
                <a:spcPts val="0"/>
              </a:spcBef>
            </a:pPr>
            <a:r>
              <a:rPr lang="en-US" altLang="zh-TW" sz="4000" dirty="0">
                <a:solidFill>
                  <a:srgbClr val="FF0000"/>
                </a:solidFill>
                <a:ea typeface="華康儷粗宋(P)" panose="02020700000000000000" pitchFamily="18" charset="-120"/>
              </a:rPr>
              <a:t>How much do we know about the past?</a:t>
            </a:r>
            <a:r>
              <a:rPr lang="en-US" altLang="zh-TW" sz="4000" dirty="0">
                <a:solidFill>
                  <a:schemeClr val="tx1"/>
                </a:solidFill>
                <a:ea typeface="華康儷粗宋(P)" panose="02020700000000000000" pitchFamily="18" charset="-120"/>
              </a:rPr>
              <a:t>” </a:t>
            </a:r>
          </a:p>
          <a:p>
            <a:pPr>
              <a:spcBef>
                <a:spcPts val="0"/>
              </a:spcBef>
            </a:pPr>
            <a:r>
              <a:rPr lang="en-US" altLang="zh-TW" dirty="0">
                <a:solidFill>
                  <a:schemeClr val="tx1"/>
                </a:solidFill>
                <a:ea typeface="華康儷粗宋(P)" panose="02020700000000000000" pitchFamily="18" charset="-120"/>
              </a:rPr>
              <a:t>(from the poem “The Beauty of the Jade”)</a:t>
            </a:r>
          </a:p>
        </p:txBody>
      </p:sp>
      <p:sp>
        <p:nvSpPr>
          <p:cNvPr id="4" name="文字方塊 3">
            <a:extLst>
              <a:ext uri="{FF2B5EF4-FFF2-40B4-BE49-F238E27FC236}">
                <a16:creationId xmlns:a16="http://schemas.microsoft.com/office/drawing/2014/main" id="{20FC2E50-108D-4B2F-BF03-4F43ADCD86EF}"/>
              </a:ext>
            </a:extLst>
          </p:cNvPr>
          <p:cNvSpPr txBox="1"/>
          <p:nvPr/>
        </p:nvSpPr>
        <p:spPr>
          <a:xfrm>
            <a:off x="5292080" y="6093296"/>
            <a:ext cx="3672408" cy="400110"/>
          </a:xfrm>
          <a:prstGeom prst="rect">
            <a:avLst/>
          </a:prstGeom>
          <a:noFill/>
        </p:spPr>
        <p:txBody>
          <a:bodyPr wrap="square" rtlCol="0">
            <a:spAutoFit/>
          </a:bodyPr>
          <a:lstStyle/>
          <a:p>
            <a:pPr marL="0" marR="0" lvl="0" indent="0" algn="ctr" defTabSz="914400" rtl="0" eaLnBrk="0" fontAlgn="base" latinLnBrk="0" hangingPunct="0">
              <a:lnSpc>
                <a:spcPct val="100000"/>
              </a:lnSpc>
              <a:spcBef>
                <a:spcPts val="600"/>
              </a:spcBef>
              <a:spcAft>
                <a:spcPts val="0"/>
              </a:spcAft>
              <a:buClrTx/>
              <a:buSzTx/>
              <a:buFontTx/>
              <a:buNone/>
              <a:tabLst/>
              <a:defRPr/>
            </a:pPr>
            <a:r>
              <a:rPr kumimoji="1" lang="en-US" altLang="zh-TW" sz="2000" b="0" i="0" u="none" strike="noStrike" kern="1200" cap="none" spc="0" normalizeH="0" baseline="0" noProof="0" dirty="0">
                <a:ln>
                  <a:noFill/>
                </a:ln>
                <a:solidFill>
                  <a:srgbClr val="0000FF"/>
                </a:solidFill>
                <a:effectLst/>
                <a:uLnTx/>
                <a:uFillTx/>
                <a:latin typeface="Calibri" panose="020F0502020204030204" pitchFamily="34" charset="0"/>
                <a:ea typeface="華康儷中黑" panose="020B0509000000000000" pitchFamily="49" charset="-120"/>
                <a:cs typeface="Calibri" panose="020F0502020204030204" pitchFamily="34" charset="0"/>
              </a:rPr>
              <a:t>(</a:t>
            </a:r>
            <a:r>
              <a:rPr kumimoji="1" lang="zh-TW" altLang="en-US" sz="2000" b="0" i="0" u="none" strike="noStrike" kern="1200" cap="none" spc="0" normalizeH="0" baseline="0" noProof="0" dirty="0">
                <a:ln>
                  <a:noFill/>
                </a:ln>
                <a:solidFill>
                  <a:srgbClr val="0000FF"/>
                </a:solidFill>
                <a:effectLst/>
                <a:uLnTx/>
                <a:uFillTx/>
                <a:latin typeface="Calibri" panose="020F0502020204030204" pitchFamily="34" charset="0"/>
                <a:ea typeface="華康儷中黑" panose="020B0509000000000000" pitchFamily="49" charset="-120"/>
                <a:cs typeface="Calibri" panose="020F0502020204030204" pitchFamily="34" charset="0"/>
              </a:rPr>
              <a:t>為福傳</a:t>
            </a:r>
            <a:r>
              <a:rPr kumimoji="1" lang="en-US" altLang="zh-TW" sz="2000" b="0" i="0" u="none" strike="noStrike" kern="1200" cap="none" spc="0" normalizeH="0" baseline="0" noProof="0" dirty="0">
                <a:ln>
                  <a:noFill/>
                </a:ln>
                <a:solidFill>
                  <a:srgbClr val="0000FF"/>
                </a:solidFill>
                <a:effectLst/>
                <a:uLnTx/>
                <a:uFillTx/>
                <a:latin typeface="Calibri" panose="020F0502020204030204" pitchFamily="34" charset="0"/>
                <a:ea typeface="華康儷中黑" panose="020B0509000000000000" pitchFamily="49" charset="-120"/>
                <a:cs typeface="Calibri" panose="020F0502020204030204" pitchFamily="34" charset="0"/>
              </a:rPr>
              <a:t>,</a:t>
            </a:r>
            <a:r>
              <a:rPr kumimoji="1" lang="zh-TW" altLang="en-US" sz="2000" b="0" i="0" u="none" strike="noStrike" kern="1200" cap="none" spc="0" normalizeH="0" baseline="0" noProof="0" dirty="0">
                <a:ln>
                  <a:noFill/>
                </a:ln>
                <a:solidFill>
                  <a:srgbClr val="0000FF"/>
                </a:solidFill>
                <a:effectLst/>
                <a:uLnTx/>
                <a:uFillTx/>
                <a:latin typeface="Calibri" panose="020F0502020204030204" pitchFamily="34" charset="0"/>
                <a:ea typeface="華康儷中黑" panose="020B0509000000000000" pitchFamily="49" charset="-120"/>
                <a:cs typeface="Calibri" panose="020F0502020204030204" pitchFamily="34" charset="0"/>
              </a:rPr>
              <a:t>請上網點讚</a:t>
            </a:r>
            <a:r>
              <a:rPr kumimoji="1" lang="en-US" altLang="zh-TW" sz="2000" b="0" i="0" u="none" strike="noStrike" kern="1200" cap="none" spc="0" normalizeH="0" baseline="0" noProof="0" dirty="0">
                <a:ln>
                  <a:noFill/>
                </a:ln>
                <a:solidFill>
                  <a:srgbClr val="0000FF"/>
                </a:solidFill>
                <a:effectLst/>
                <a:uLnTx/>
                <a:uFillTx/>
                <a:latin typeface="Calibri" panose="020F0502020204030204" pitchFamily="34" charset="0"/>
                <a:ea typeface="華康儷中黑" panose="020B0509000000000000" pitchFamily="49" charset="-120"/>
                <a:cs typeface="Calibri" panose="020F0502020204030204" pitchFamily="34" charset="0"/>
              </a:rPr>
              <a:t>,</a:t>
            </a:r>
            <a:r>
              <a:rPr kumimoji="1" lang="zh-TW" altLang="en-US" sz="2000" b="0" i="0" u="none" strike="noStrike" kern="1200" cap="none" spc="0" normalizeH="0" baseline="0" noProof="0" dirty="0">
                <a:ln>
                  <a:noFill/>
                </a:ln>
                <a:solidFill>
                  <a:srgbClr val="0000FF"/>
                </a:solidFill>
                <a:effectLst/>
                <a:uLnTx/>
                <a:uFillTx/>
                <a:latin typeface="Calibri" panose="020F0502020204030204" pitchFamily="34" charset="0"/>
                <a:ea typeface="華康儷中黑" panose="020B0509000000000000" pitchFamily="49" charset="-120"/>
                <a:cs typeface="Calibri" panose="020F0502020204030204" pitchFamily="34" charset="0"/>
              </a:rPr>
              <a:t>留言</a:t>
            </a:r>
            <a:r>
              <a:rPr kumimoji="1" lang="en-US" altLang="zh-TW" sz="2000" b="0" i="0" u="none" strike="noStrike" kern="1200" cap="none" spc="0" normalizeH="0" baseline="0" noProof="0" dirty="0">
                <a:ln>
                  <a:noFill/>
                </a:ln>
                <a:solidFill>
                  <a:srgbClr val="0000FF"/>
                </a:solidFill>
                <a:effectLst/>
                <a:uLnTx/>
                <a:uFillTx/>
                <a:latin typeface="Calibri" panose="020F0502020204030204" pitchFamily="34" charset="0"/>
                <a:ea typeface="華康儷中黑" panose="020B0509000000000000" pitchFamily="49" charset="-120"/>
                <a:cs typeface="Calibri" panose="020F0502020204030204" pitchFamily="34" charset="0"/>
              </a:rPr>
              <a:t>,</a:t>
            </a:r>
            <a:r>
              <a:rPr kumimoji="1" lang="zh-TW" altLang="en-US" sz="2000" b="0" i="0" u="none" strike="noStrike" kern="1200" cap="none" spc="0" normalizeH="0" baseline="0" noProof="0" dirty="0">
                <a:ln>
                  <a:noFill/>
                </a:ln>
                <a:solidFill>
                  <a:srgbClr val="0000FF"/>
                </a:solidFill>
                <a:effectLst/>
                <a:uLnTx/>
                <a:uFillTx/>
                <a:latin typeface="Calibri" panose="020F0502020204030204" pitchFamily="34" charset="0"/>
                <a:ea typeface="華康儷中黑" panose="020B0509000000000000" pitchFamily="49" charset="-120"/>
                <a:cs typeface="Calibri" panose="020F0502020204030204" pitchFamily="34" charset="0"/>
              </a:rPr>
              <a:t>轉發</a:t>
            </a:r>
            <a:r>
              <a:rPr kumimoji="1" lang="en-US" altLang="zh-TW" sz="2000" b="0" i="0" u="none" strike="noStrike" kern="1200" cap="none" spc="0" normalizeH="0" baseline="0" noProof="0" dirty="0">
                <a:ln>
                  <a:noFill/>
                </a:ln>
                <a:solidFill>
                  <a:srgbClr val="0000FF"/>
                </a:solidFill>
                <a:effectLst/>
                <a:uLnTx/>
                <a:uFillTx/>
                <a:latin typeface="Calibri" panose="020F0502020204030204" pitchFamily="34" charset="0"/>
                <a:ea typeface="華康儷中黑" panose="020B0509000000000000" pitchFamily="49" charset="-120"/>
                <a:cs typeface="Calibri" panose="020F0502020204030204" pitchFamily="34" charset="0"/>
              </a:rPr>
              <a:t>)</a:t>
            </a:r>
            <a:endParaRPr kumimoji="1" lang="en-US" altLang="zh-HK" sz="2000" b="0" i="0" u="none" strike="noStrike" kern="1200" cap="none" spc="0" normalizeH="0" baseline="0" noProof="0" dirty="0">
              <a:ln>
                <a:noFill/>
              </a:ln>
              <a:solidFill>
                <a:srgbClr val="0000FF"/>
              </a:solidFill>
              <a:effectLst/>
              <a:uLnTx/>
              <a:uFillTx/>
              <a:latin typeface="Calibri" panose="020F0502020204030204" pitchFamily="34" charset="0"/>
              <a:ea typeface="華康儷中黑" panose="020B0509000000000000" pitchFamily="49" charset="-120"/>
              <a:cs typeface="Calibri" panose="020F0502020204030204" pitchFamily="34" charset="0"/>
            </a:endParaRPr>
          </a:p>
        </p:txBody>
      </p:sp>
    </p:spTree>
    <p:extLst>
      <p:ext uri="{BB962C8B-B14F-4D97-AF65-F5344CB8AC3E}">
        <p14:creationId xmlns:p14="http://schemas.microsoft.com/office/powerpoint/2010/main" val="41442647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30" name="Rectangle 2">
            <a:extLst>
              <a:ext uri="{FF2B5EF4-FFF2-40B4-BE49-F238E27FC236}">
                <a16:creationId xmlns:a16="http://schemas.microsoft.com/office/drawing/2014/main" id="{B2EF5AAD-EEB9-496C-B277-24E491281BFC}"/>
              </a:ext>
            </a:extLst>
          </p:cNvPr>
          <p:cNvSpPr>
            <a:spLocks noGrp="1" noChangeArrowheads="1"/>
          </p:cNvSpPr>
          <p:nvPr>
            <p:ph type="body" idx="1"/>
          </p:nvPr>
        </p:nvSpPr>
        <p:spPr>
          <a:xfrm>
            <a:off x="16062" y="44921"/>
            <a:ext cx="9144000" cy="6048375"/>
          </a:xfrm>
        </p:spPr>
        <p:txBody>
          <a:bodyPr/>
          <a:lstStyle/>
          <a:p>
            <a:pPr algn="ctr" eaLnBrk="1" hangingPunct="1">
              <a:lnSpc>
                <a:spcPts val="7000"/>
              </a:lnSpc>
              <a:spcBef>
                <a:spcPct val="0"/>
              </a:spcBef>
              <a:buFontTx/>
              <a:buNone/>
              <a:defRPr/>
            </a:pPr>
            <a:r>
              <a:rPr lang="zh-TW" altLang="en-US" sz="4400" dirty="0">
                <a:solidFill>
                  <a:schemeClr val="bg1"/>
                </a:solidFill>
                <a:latin typeface="華康儷中黑" panose="020B0509000000000000" pitchFamily="49" charset="-120"/>
                <a:ea typeface="華康儷中黑" panose="020B0509000000000000" pitchFamily="49" charset="-120"/>
                <a:cs typeface="華康中黑體(P)" pitchFamily="34" charset="-120"/>
              </a:rPr>
              <a:t>願 上 主 </a:t>
            </a:r>
          </a:p>
          <a:p>
            <a:pPr algn="ctr" eaLnBrk="1" hangingPunct="1">
              <a:lnSpc>
                <a:spcPts val="7000"/>
              </a:lnSpc>
              <a:spcBef>
                <a:spcPct val="0"/>
              </a:spcBef>
              <a:buFontTx/>
              <a:buNone/>
              <a:defRPr/>
            </a:pPr>
            <a:r>
              <a:rPr lang="zh-TW" altLang="en-US" sz="4400" dirty="0">
                <a:solidFill>
                  <a:srgbClr val="9900CC"/>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祝 福 你 和 你 的 家 庭</a:t>
            </a:r>
          </a:p>
          <a:p>
            <a:pPr algn="ctr" eaLnBrk="1" hangingPunct="1">
              <a:lnSpc>
                <a:spcPts val="7000"/>
              </a:lnSpc>
              <a:spcBef>
                <a:spcPct val="0"/>
              </a:spcBef>
              <a:buFontTx/>
              <a:buNone/>
              <a:defRPr/>
            </a:pPr>
            <a:r>
              <a:rPr lang="zh-TW" altLang="en-US" sz="44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你 的 工 作</a:t>
            </a:r>
            <a:endParaRPr lang="en-US" altLang="zh-TW" sz="44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endParaRPr>
          </a:p>
          <a:p>
            <a:pPr algn="ctr" eaLnBrk="1" hangingPunct="1">
              <a:lnSpc>
                <a:spcPts val="7000"/>
              </a:lnSpc>
              <a:spcBef>
                <a:spcPts val="600"/>
              </a:spcBef>
              <a:spcAft>
                <a:spcPts val="600"/>
              </a:spcAft>
              <a:buFontTx/>
              <a:buNone/>
              <a:defRPr/>
            </a:pPr>
            <a:r>
              <a:rPr lang="zh-TW" altLang="en-US" sz="4800" dirty="0">
                <a:solidFill>
                  <a:srgbClr val="00FF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幫助你戰勝新舊疫情和一切困難</a:t>
            </a:r>
            <a:endParaRPr lang="en-US" altLang="zh-TW" sz="4800" dirty="0">
              <a:solidFill>
                <a:srgbClr val="00FF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endParaRPr>
          </a:p>
          <a:p>
            <a:pPr algn="ctr" eaLnBrk="1" hangingPunct="1">
              <a:lnSpc>
                <a:spcPts val="7000"/>
              </a:lnSpc>
              <a:spcBef>
                <a:spcPct val="0"/>
              </a:spcBef>
              <a:buFontTx/>
              <a:buNone/>
              <a:defRPr/>
            </a:pPr>
            <a:r>
              <a:rPr lang="zh-TW" altLang="en-US" sz="4800" dirty="0">
                <a:solidFill>
                  <a:srgbClr val="0000FF"/>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化 危 為 機</a:t>
            </a:r>
          </a:p>
          <a:p>
            <a:pPr algn="ctr" eaLnBrk="1" hangingPunct="1">
              <a:lnSpc>
                <a:spcPts val="7000"/>
              </a:lnSpc>
              <a:spcBef>
                <a:spcPts val="1200"/>
              </a:spcBef>
              <a:buFontTx/>
              <a:buNone/>
              <a:defRPr/>
            </a:pPr>
            <a:r>
              <a:rPr lang="zh-TW" altLang="en-US" sz="6000" b="1" spc="600" dirty="0">
                <a:ln w="13462">
                  <a:solidFill>
                    <a:schemeClr val="bg1"/>
                  </a:solidFill>
                  <a:prstDash val="solid"/>
                </a:ln>
                <a:solidFill>
                  <a:srgbClr val="FF0000"/>
                </a:solidFill>
                <a:effectLst>
                  <a:outerShdw dist="38100" dir="2700000" algn="bl" rotWithShape="0">
                    <a:schemeClr val="accent5"/>
                  </a:outerShdw>
                </a:effectLst>
                <a:latin typeface="華康儷中黑" panose="020B0509000000000000" pitchFamily="49" charset="-120"/>
                <a:ea typeface="華康儷中黑" panose="020B0509000000000000" pitchFamily="49" charset="-120"/>
              </a:rPr>
              <a:t>天主愛你 主佑</a:t>
            </a:r>
            <a:r>
              <a:rPr lang="zh-TW" altLang="en-US" sz="6000" b="1" dirty="0">
                <a:ln w="13462">
                  <a:solidFill>
                    <a:schemeClr val="bg1"/>
                  </a:solidFill>
                  <a:prstDash val="solid"/>
                </a:ln>
                <a:solidFill>
                  <a:srgbClr val="FF0000"/>
                </a:solidFill>
                <a:effectLst>
                  <a:outerShdw dist="38100" dir="2700000" algn="bl" rotWithShape="0">
                    <a:schemeClr val="accent5"/>
                  </a:outerShdw>
                </a:effectLst>
                <a:latin typeface="華康儷中黑" panose="020B0509000000000000" pitchFamily="49" charset="-120"/>
                <a:ea typeface="華康儷中黑" panose="020B0509000000000000" pitchFamily="49" charset="-120"/>
              </a:rPr>
              <a:t>！</a:t>
            </a:r>
            <a:endParaRPr lang="zh-TW" altLang="en-US" sz="6000" spc="600" dirty="0">
              <a:solidFill>
                <a:srgbClr val="FF0000"/>
              </a:solidFill>
              <a:latin typeface="華康儷中黑" panose="020B0509000000000000" pitchFamily="49" charset="-120"/>
              <a:ea typeface="華康儷中黑" panose="020B0509000000000000" pitchFamily="49" charset="-12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332656"/>
            <a:ext cx="9108504" cy="6381328"/>
          </a:xfrm>
        </p:spPr>
        <p:txBody>
          <a:bodyPr/>
          <a:lstStyle/>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rPr>
              <a:t>我們判他受可恥的死刑，看他是否蒙受眷顧，如同他所說的一樣。」</a:t>
            </a:r>
            <a:endParaRPr lang="en-US" altLang="zh-TW" sz="4000" dirty="0">
              <a:solidFill>
                <a:schemeClr val="bg1"/>
              </a:solidFill>
              <a:latin typeface="華康儷中黑" panose="020B0509000000000000" pitchFamily="49" charset="-120"/>
              <a:ea typeface="華康儷中黑" panose="020B0509000000000000" pitchFamily="49" charset="-120"/>
            </a:endParaRP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rPr>
              <a:t>惡人這樣思想，真是荒謬，因為邪惡使他們喪失了理智。</a:t>
            </a:r>
            <a:r>
              <a:rPr lang="en-US" altLang="zh-TW"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上主的話。 </a:t>
            </a:r>
            <a:endParaRPr lang="en-US" altLang="zh-TW"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眾：感謝天主</a:t>
            </a: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2/2</a:t>
            </a:r>
            <a:endParaRPr lang="zh-HK" altLang="en-US" sz="2000" b="1" dirty="0">
              <a:solidFill>
                <a:schemeClr val="bg1"/>
              </a:solidFill>
            </a:endParaRPr>
          </a:p>
        </p:txBody>
      </p:sp>
      <p:sp>
        <p:nvSpPr>
          <p:cNvPr id="5" name="文字方塊 4">
            <a:extLst>
              <a:ext uri="{FF2B5EF4-FFF2-40B4-BE49-F238E27FC236}">
                <a16:creationId xmlns:a16="http://schemas.microsoft.com/office/drawing/2014/main" id="{DBC31F22-2A7F-46A6-879C-AECFC741B54E}"/>
              </a:ext>
            </a:extLst>
          </p:cNvPr>
          <p:cNvSpPr txBox="1"/>
          <p:nvPr/>
        </p:nvSpPr>
        <p:spPr>
          <a:xfrm>
            <a:off x="2988518" y="4293096"/>
            <a:ext cx="4103762" cy="400110"/>
          </a:xfrm>
          <a:prstGeom prst="rect">
            <a:avLst/>
          </a:prstGeom>
          <a:noFill/>
          <a:ln>
            <a:solidFill>
              <a:schemeClr val="accent1"/>
            </a:solidFill>
          </a:ln>
        </p:spPr>
        <p:txBody>
          <a:bodyPr wrap="square" rtlCol="0">
            <a:spAutoFit/>
          </a:bodyPr>
          <a:lstStyle/>
          <a:p>
            <a:pPr algn="ctr"/>
            <a:r>
              <a:rPr lang="zh-TW" altLang="en-US" sz="2000" dirty="0">
                <a:solidFill>
                  <a:srgbClr val="FFFF00"/>
                </a:solidFill>
              </a:rPr>
              <a:t>靜默片刻</a:t>
            </a:r>
            <a:r>
              <a:rPr lang="en-US" altLang="zh-TW" sz="2000" dirty="0">
                <a:solidFill>
                  <a:srgbClr val="FFFF00"/>
                </a:solidFill>
              </a:rPr>
              <a:t>,</a:t>
            </a:r>
            <a:r>
              <a:rPr lang="zh-TW" altLang="en-US" sz="2000" dirty="0">
                <a:solidFill>
                  <a:srgbClr val="FFFF00"/>
                </a:solidFill>
              </a:rPr>
              <a:t>默想天主今天對我說的話</a:t>
            </a:r>
          </a:p>
        </p:txBody>
      </p:sp>
    </p:spTree>
    <p:extLst>
      <p:ext uri="{BB962C8B-B14F-4D97-AF65-F5344CB8AC3E}">
        <p14:creationId xmlns:p14="http://schemas.microsoft.com/office/powerpoint/2010/main" val="1726260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88640"/>
            <a:ext cx="9108504" cy="6330652"/>
          </a:xfrm>
        </p:spPr>
        <p:txBody>
          <a:bodyPr/>
          <a:lstStyle/>
          <a:p>
            <a:pPr marL="0" indent="0" algn="just" eaLnBrk="1">
              <a:spcBef>
                <a:spcPts val="0"/>
              </a:spcBef>
              <a:spcAft>
                <a:spcPts val="600"/>
              </a:spcAft>
              <a:buNone/>
            </a:pPr>
            <a:r>
              <a:rPr lang="zh-TW" altLang="en-US"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恭讀聖雅各伯書 </a:t>
            </a:r>
            <a:r>
              <a:rPr lang="en-US" altLang="zh-TW"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3:16-4:3</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親愛的：</a:t>
            </a:r>
          </a:p>
          <a:p>
            <a:pPr marL="0" indent="0" algn="just" eaLnBrk="1">
              <a:spcBef>
                <a:spcPts val="0"/>
              </a:spcBef>
              <a:spcAft>
                <a:spcPts val="600"/>
              </a:spcAft>
              <a:buNone/>
            </a:pP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那裡有嫉妒和紛爭，那裡就有擾亂，及種種惡行。</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至於從上而來的智慧，它首先是純潔的，其次是和平的、寬仁的、柔順的、充滿仁慈，及善果豐碩的、不偏不倚的、沒有偽善的。為締造和平的人，正義的果實，是在和平中種植的。</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你們中間的戰爭，是從那裡來的？</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1/2</a:t>
            </a:r>
            <a:endParaRPr lang="zh-HK" altLang="en-US" sz="2000" b="1" dirty="0">
              <a:solidFill>
                <a:schemeClr val="bg1"/>
              </a:solidFill>
            </a:endParaRPr>
          </a:p>
        </p:txBody>
      </p:sp>
    </p:spTree>
    <p:extLst>
      <p:ext uri="{BB962C8B-B14F-4D97-AF65-F5344CB8AC3E}">
        <p14:creationId xmlns:p14="http://schemas.microsoft.com/office/powerpoint/2010/main" val="2552661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94692"/>
            <a:ext cx="9108504" cy="6330652"/>
          </a:xfrm>
        </p:spPr>
        <p:txBody>
          <a:bodyPr/>
          <a:lstStyle/>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rPr>
              <a:t>爭端是從那裡來的？豈不是從你們的肢體，因私慾的爭鬥而來的嗎？</a:t>
            </a:r>
            <a:r>
              <a:rPr lang="zh-TW" altLang="en-US" sz="4000" dirty="0">
                <a:solidFill>
                  <a:srgbClr val="FFFF00"/>
                </a:solidFill>
                <a:latin typeface="華康儷中黑" panose="020B0509000000000000" pitchFamily="49" charset="-120"/>
                <a:ea typeface="華康儷中黑" panose="020B0509000000000000" pitchFamily="49" charset="-120"/>
              </a:rPr>
              <a:t>你們貪戀，如果得不到，於是，便要兇殺；你們嫉妒，如果不能獲得，於是，就要爭鬥，起來交戰。</a:t>
            </a:r>
            <a:r>
              <a:rPr lang="zh-TW" altLang="en-US" sz="4000" dirty="0">
                <a:solidFill>
                  <a:schemeClr val="bg1"/>
                </a:solidFill>
                <a:latin typeface="華康儷中黑" panose="020B0509000000000000" pitchFamily="49" charset="-120"/>
                <a:ea typeface="華康儷中黑" panose="020B0509000000000000" pitchFamily="49" charset="-120"/>
              </a:rPr>
              <a:t>你們得不到，是因為你們不求；你們求而不得，是因為你們求的不當，只想滿足自己的淫樂。</a:t>
            </a:r>
            <a:endParaRPr lang="en-US" altLang="zh-TW" sz="4000" dirty="0">
              <a:solidFill>
                <a:schemeClr val="bg1"/>
              </a:solidFill>
              <a:latin typeface="華康儷中黑" panose="020B0509000000000000" pitchFamily="49" charset="-120"/>
              <a:ea typeface="華康儷中黑" panose="020B0509000000000000" pitchFamily="49" charset="-120"/>
            </a:endParaRPr>
          </a:p>
          <a:p>
            <a:pPr marL="0" indent="0" algn="just" eaLnBrk="1">
              <a:spcBef>
                <a:spcPts val="0"/>
              </a:spcBef>
              <a:spcAft>
                <a:spcPts val="600"/>
              </a:spcAft>
              <a:buNone/>
            </a:pPr>
            <a:r>
              <a:rPr lang="en-US" altLang="zh-TW"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上主的話。</a:t>
            </a:r>
            <a:endParaRPr lang="en-US" altLang="zh-TW"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眾 </a:t>
            </a:r>
            <a:r>
              <a:rPr lang="en-US" altLang="zh-TW"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 </a:t>
            </a: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感謝天主</a:t>
            </a: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2/2</a:t>
            </a:r>
            <a:endParaRPr lang="zh-HK" altLang="en-US" sz="2000" b="1" dirty="0">
              <a:solidFill>
                <a:schemeClr val="bg1"/>
              </a:solidFill>
            </a:endParaRPr>
          </a:p>
        </p:txBody>
      </p:sp>
      <p:sp>
        <p:nvSpPr>
          <p:cNvPr id="3" name="文字方塊 2">
            <a:extLst>
              <a:ext uri="{FF2B5EF4-FFF2-40B4-BE49-F238E27FC236}">
                <a16:creationId xmlns:a16="http://schemas.microsoft.com/office/drawing/2014/main" id="{406A5D70-0C0E-441A-9031-DCB6C090E113}"/>
              </a:ext>
            </a:extLst>
          </p:cNvPr>
          <p:cNvSpPr txBox="1"/>
          <p:nvPr/>
        </p:nvSpPr>
        <p:spPr>
          <a:xfrm>
            <a:off x="1044302" y="5909210"/>
            <a:ext cx="4103762" cy="400110"/>
          </a:xfrm>
          <a:prstGeom prst="rect">
            <a:avLst/>
          </a:prstGeom>
          <a:noFill/>
          <a:ln>
            <a:solidFill>
              <a:schemeClr val="accent1"/>
            </a:solidFill>
          </a:ln>
        </p:spPr>
        <p:txBody>
          <a:bodyPr wrap="square" rtlCol="0">
            <a:spAutoFit/>
          </a:bodyPr>
          <a:lstStyle/>
          <a:p>
            <a:pPr algn="ctr"/>
            <a:r>
              <a:rPr lang="zh-TW" altLang="en-US" sz="2000" dirty="0">
                <a:solidFill>
                  <a:srgbClr val="FFFF00"/>
                </a:solidFill>
              </a:rPr>
              <a:t>靜默片刻</a:t>
            </a:r>
            <a:r>
              <a:rPr lang="en-US" altLang="zh-TW" sz="2000" dirty="0">
                <a:solidFill>
                  <a:srgbClr val="FFFF00"/>
                </a:solidFill>
              </a:rPr>
              <a:t>,</a:t>
            </a:r>
            <a:r>
              <a:rPr lang="zh-TW" altLang="en-US" sz="2000" dirty="0">
                <a:solidFill>
                  <a:srgbClr val="FFFF00"/>
                </a:solidFill>
              </a:rPr>
              <a:t>默想天主今天對我說的話</a:t>
            </a:r>
          </a:p>
        </p:txBody>
      </p:sp>
    </p:spTree>
    <p:extLst>
      <p:ext uri="{BB962C8B-B14F-4D97-AF65-F5344CB8AC3E}">
        <p14:creationId xmlns:p14="http://schemas.microsoft.com/office/powerpoint/2010/main" val="1301784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36512" y="188640"/>
            <a:ext cx="9107488" cy="6597352"/>
          </a:xfrm>
        </p:spPr>
        <p:txBody>
          <a:bodyPr/>
          <a:lstStyle/>
          <a:p>
            <a:pPr marL="0" indent="0" algn="just" eaLnBrk="1">
              <a:spcBef>
                <a:spcPts val="0"/>
              </a:spcBef>
              <a:spcAft>
                <a:spcPts val="600"/>
              </a:spcAft>
              <a:buNone/>
            </a:pPr>
            <a:r>
              <a:rPr lang="zh-TW" altLang="en-US" sz="36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rPr>
              <a:t>恭讀聖馬爾谷福音　</a:t>
            </a:r>
            <a:r>
              <a:rPr lang="en-US" altLang="zh-TW" sz="36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rPr>
              <a:t>9:30-37</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那時候，耶穌和門徒經過加里肋亞。耶穌不願叫人知道，因為他那時正教訓他的門徒。</a:t>
            </a:r>
          </a:p>
          <a:p>
            <a:pPr marL="0" indent="0" algn="just" eaLnBrk="1">
              <a:lnSpc>
                <a:spcPts val="4800"/>
              </a:lnSpc>
              <a:spcBef>
                <a:spcPts val="600"/>
              </a:spcBef>
              <a:spcAft>
                <a:spcPts val="0"/>
              </a:spcAft>
              <a:buNone/>
            </a:pP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耶穌給他的門徒說：「人子將要被交在人手中，為人所殺；被殺以後，過了三天，他必要復活。」</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門徒卻不明白這番話，又害怕詢問他。他們來到葛法翁，進入屋裡，耶穌問他的門徒說：</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36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
        <p:nvSpPr>
          <p:cNvPr id="5" name="文字方塊 4">
            <a:extLst>
              <a:ext uri="{FF2B5EF4-FFF2-40B4-BE49-F238E27FC236}">
                <a16:creationId xmlns:a16="http://schemas.microsoft.com/office/drawing/2014/main" id="{08B5FAF6-F73B-4168-8793-533569BE801F}"/>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1/3</a:t>
            </a:r>
            <a:endParaRPr lang="zh-HK" altLang="en-US" sz="2000" b="1" dirty="0">
              <a:solidFill>
                <a:schemeClr val="bg1"/>
              </a:solidFill>
            </a:endParaRPr>
          </a:p>
        </p:txBody>
      </p:sp>
    </p:spTree>
    <p:extLst>
      <p:ext uri="{BB962C8B-B14F-4D97-AF65-F5344CB8AC3E}">
        <p14:creationId xmlns:p14="http://schemas.microsoft.com/office/powerpoint/2010/main" val="4005062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25167" y="188640"/>
            <a:ext cx="9107488" cy="6402660"/>
          </a:xfrm>
        </p:spPr>
        <p:txBody>
          <a:bodyPr/>
          <a:lstStyle/>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你們在路上爭論些什麼？」他們都默不出聲，因為他們在路上，彼此爭論誰最大。</a:t>
            </a:r>
          </a:p>
          <a:p>
            <a:pPr marL="0" indent="0" algn="just" eaLnBrk="1">
              <a:spcBef>
                <a:spcPts val="0"/>
              </a:spcBef>
              <a:spcAft>
                <a:spcPts val="600"/>
              </a:spcAft>
              <a:buNone/>
            </a:pP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耶穌坐下，叫那十二人過來，給他們說：「誰如果想做最大的，就得做眾人中最小的，並要做眾人的僕役。」</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耶穌於是拉一個小孩子過來，放在門徒中間，又抱起他來，給門徒說：「誰因我的名字，收留一個這樣的小孩子，</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96E2B7DB-36B5-416F-ACE3-4B640B36DCA2}"/>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2/3</a:t>
            </a:r>
            <a:endParaRPr lang="zh-HK" altLang="en-US" sz="2000" b="1" dirty="0">
              <a:solidFill>
                <a:schemeClr val="bg1"/>
              </a:solidFill>
            </a:endParaRPr>
          </a:p>
        </p:txBody>
      </p:sp>
    </p:spTree>
    <p:extLst>
      <p:ext uri="{BB962C8B-B14F-4D97-AF65-F5344CB8AC3E}">
        <p14:creationId xmlns:p14="http://schemas.microsoft.com/office/powerpoint/2010/main" val="4270868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25167" y="188640"/>
            <a:ext cx="9107488" cy="6402660"/>
          </a:xfrm>
        </p:spPr>
        <p:txBody>
          <a:bodyPr/>
          <a:lstStyle/>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就是收留我；誰收留我，</a:t>
            </a:r>
            <a:r>
              <a:rPr lang="zh-TW" altLang="en-US" sz="40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並不是收留我，而是收留那派遣我來的。」</a:t>
            </a:r>
            <a:endParaRPr lang="en-US" altLang="zh-HK" sz="40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en-US" altLang="zh-HK"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HK" altLang="en-US"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基督的福音。 </a:t>
            </a:r>
            <a:endParaRPr lang="en-US" altLang="zh-HK"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eaLnBrk="1">
              <a:spcBef>
                <a:spcPts val="0"/>
              </a:spcBef>
              <a:spcAft>
                <a:spcPts val="600"/>
              </a:spcAft>
              <a:buNone/>
            </a:pP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眾：基督，我們讚美你！</a:t>
            </a:r>
          </a:p>
          <a:p>
            <a:pPr marL="0" indent="0" algn="just" eaLnBrk="1">
              <a:lnSpc>
                <a:spcPts val="4800"/>
              </a:lnSpc>
              <a:spcBef>
                <a:spcPts val="600"/>
              </a:spcBef>
              <a:spcAft>
                <a:spcPts val="0"/>
              </a:spcAft>
              <a:buNone/>
            </a:pP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96E2B7DB-36B5-416F-ACE3-4B640B36DCA2}"/>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3/3</a:t>
            </a:r>
            <a:endParaRPr lang="zh-HK" altLang="en-US" sz="2000" b="1" dirty="0">
              <a:solidFill>
                <a:schemeClr val="bg1"/>
              </a:solidFill>
            </a:endParaRPr>
          </a:p>
        </p:txBody>
      </p:sp>
      <p:sp>
        <p:nvSpPr>
          <p:cNvPr id="5" name="文字方塊 4">
            <a:extLst>
              <a:ext uri="{FF2B5EF4-FFF2-40B4-BE49-F238E27FC236}">
                <a16:creationId xmlns:a16="http://schemas.microsoft.com/office/drawing/2014/main" id="{36F46DA6-55EC-4FA4-B848-86F2A32FC12E}"/>
              </a:ext>
            </a:extLst>
          </p:cNvPr>
          <p:cNvSpPr txBox="1"/>
          <p:nvPr/>
        </p:nvSpPr>
        <p:spPr>
          <a:xfrm>
            <a:off x="2772494" y="4293096"/>
            <a:ext cx="4103762" cy="400110"/>
          </a:xfrm>
          <a:prstGeom prst="rect">
            <a:avLst/>
          </a:prstGeom>
          <a:noFill/>
          <a:ln>
            <a:solidFill>
              <a:schemeClr val="accent1"/>
            </a:solidFill>
          </a:ln>
        </p:spPr>
        <p:txBody>
          <a:bodyPr wrap="square" rtlCol="0">
            <a:spAutoFit/>
          </a:bodyPr>
          <a:lstStyle/>
          <a:p>
            <a:pPr algn="ctr"/>
            <a:r>
              <a:rPr lang="zh-TW" altLang="en-US" sz="2000" dirty="0">
                <a:solidFill>
                  <a:srgbClr val="FFFF00"/>
                </a:solidFill>
              </a:rPr>
              <a:t>靜默片刻</a:t>
            </a:r>
            <a:r>
              <a:rPr lang="en-US" altLang="zh-TW" sz="2000" dirty="0">
                <a:solidFill>
                  <a:srgbClr val="FFFF00"/>
                </a:solidFill>
              </a:rPr>
              <a:t>,</a:t>
            </a:r>
            <a:r>
              <a:rPr lang="zh-TW" altLang="en-US" sz="2000" dirty="0">
                <a:solidFill>
                  <a:srgbClr val="FFFF00"/>
                </a:solidFill>
              </a:rPr>
              <a:t>默想天主今天對我說的話</a:t>
            </a:r>
          </a:p>
        </p:txBody>
      </p:sp>
    </p:spTree>
    <p:extLst>
      <p:ext uri="{BB962C8B-B14F-4D97-AF65-F5344CB8AC3E}">
        <p14:creationId xmlns:p14="http://schemas.microsoft.com/office/powerpoint/2010/main" val="75579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20096" y="166687"/>
            <a:ext cx="9107488" cy="6358657"/>
          </a:xfrm>
        </p:spPr>
        <p:txBody>
          <a:bodyPr/>
          <a:lstStyle/>
          <a:p>
            <a:pPr lvl="0" algn="ctr" eaLnBrk="1" hangingPunct="1">
              <a:spcBef>
                <a:spcPct val="0"/>
              </a:spcBef>
              <a:buNone/>
            </a:pPr>
            <a:r>
              <a:rPr lang="zh-TW" altLang="en-US" sz="3600" dirty="0">
                <a:solidFill>
                  <a:srgbClr val="FFFF00"/>
                </a:solidFill>
                <a:ea typeface="華康儷中黑" panose="020B0509000000000000" pitchFamily="49" charset="-120"/>
              </a:rPr>
              <a:t>常年期第二十五主日</a:t>
            </a:r>
            <a:endParaRPr lang="en-US" altLang="zh-TW" sz="3600" dirty="0">
              <a:solidFill>
                <a:srgbClr val="FFFF00"/>
              </a:solidFill>
              <a:ea typeface="華康儷中黑" panose="020B0509000000000000" pitchFamily="49" charset="-120"/>
            </a:endParaRPr>
          </a:p>
          <a:p>
            <a:pPr lvl="0" algn="ctr" eaLnBrk="1" hangingPunct="1">
              <a:spcBef>
                <a:spcPct val="0"/>
              </a:spcBef>
              <a:buNone/>
            </a:pPr>
            <a:r>
              <a:rPr lang="en-US" altLang="zh-TW" dirty="0">
                <a:solidFill>
                  <a:schemeClr val="bg1"/>
                </a:solidFill>
                <a:ea typeface="華康儷中黑" pitchFamily="49" charset="-120"/>
              </a:rPr>
              <a:t>2024</a:t>
            </a:r>
            <a:r>
              <a:rPr lang="zh-TW" altLang="en-US" dirty="0">
                <a:solidFill>
                  <a:schemeClr val="bg1"/>
                </a:solidFill>
                <a:ea typeface="華康儷中黑" pitchFamily="49" charset="-120"/>
              </a:rPr>
              <a:t>年</a:t>
            </a:r>
            <a:r>
              <a:rPr lang="en-US" altLang="zh-TW" dirty="0">
                <a:solidFill>
                  <a:schemeClr val="bg1"/>
                </a:solidFill>
                <a:ea typeface="華康儷中黑" pitchFamily="49" charset="-120"/>
              </a:rPr>
              <a:t>9</a:t>
            </a:r>
            <a:r>
              <a:rPr lang="zh-TW" altLang="en-US" dirty="0">
                <a:solidFill>
                  <a:schemeClr val="bg1"/>
                </a:solidFill>
                <a:ea typeface="華康儷中黑" pitchFamily="49" charset="-120"/>
              </a:rPr>
              <a:t>月</a:t>
            </a:r>
            <a:r>
              <a:rPr lang="en-US" altLang="zh-TW" dirty="0">
                <a:solidFill>
                  <a:schemeClr val="bg1"/>
                </a:solidFill>
                <a:ea typeface="華康儷中黑" pitchFamily="49" charset="-120"/>
              </a:rPr>
              <a:t>22</a:t>
            </a:r>
            <a:r>
              <a:rPr lang="zh-TW" altLang="en-US" dirty="0">
                <a:solidFill>
                  <a:schemeClr val="bg1"/>
                </a:solidFill>
                <a:ea typeface="華康儷中黑" pitchFamily="49" charset="-120"/>
              </a:rPr>
              <a:t>日</a:t>
            </a:r>
            <a:endParaRPr lang="zh-TW" altLang="en-US" sz="1000" dirty="0">
              <a:solidFill>
                <a:schemeClr val="bg1"/>
              </a:solidFill>
              <a:ea typeface="華康儷中黑" panose="020B0509000000000000" pitchFamily="49" charset="-120"/>
            </a:endParaRPr>
          </a:p>
          <a:p>
            <a:pPr algn="ctr" eaLnBrk="1" hangingPunct="1">
              <a:spcBef>
                <a:spcPts val="1200"/>
              </a:spcBef>
              <a:spcAft>
                <a:spcPts val="0"/>
              </a:spcAft>
              <a:buFontTx/>
              <a:buNone/>
            </a:pPr>
            <a:r>
              <a:rPr lang="zh-TW" altLang="en-US" sz="5400" dirty="0">
                <a:solidFill>
                  <a:srgbClr val="FF0000"/>
                </a:solidFill>
                <a:highlight>
                  <a:srgbClr val="FFCCFF"/>
                </a:highlight>
                <a:ea typeface="華康正顏楷體W7" panose="03000709000000000000" pitchFamily="65" charset="-120"/>
              </a:rPr>
              <a:t>感</a:t>
            </a:r>
            <a:r>
              <a:rPr lang="zh-TW" altLang="en-US" sz="1400" dirty="0">
                <a:solidFill>
                  <a:srgbClr val="FF0000"/>
                </a:solidFill>
                <a:highlight>
                  <a:srgbClr val="FFCCFF"/>
                </a:highlight>
                <a:ea typeface="華康正顏楷體W7" panose="03000709000000000000" pitchFamily="65" charset="-120"/>
              </a:rPr>
              <a:t> </a:t>
            </a:r>
            <a:r>
              <a:rPr lang="zh-TW" altLang="en-US" sz="5400" dirty="0">
                <a:solidFill>
                  <a:srgbClr val="FF0000"/>
                </a:solidFill>
                <a:highlight>
                  <a:srgbClr val="FFCCFF"/>
                </a:highlight>
                <a:ea typeface="華康正顏楷體W7" panose="03000709000000000000" pitchFamily="65" charset="-120"/>
              </a:rPr>
              <a:t>恩</a:t>
            </a:r>
            <a:r>
              <a:rPr lang="zh-TW" altLang="en-US" sz="1200" dirty="0">
                <a:solidFill>
                  <a:srgbClr val="FFFF00"/>
                </a:solidFill>
                <a:ea typeface="華康正顏楷體W7" panose="03000709000000000000" pitchFamily="65" charset="-120"/>
              </a:rPr>
              <a:t> </a:t>
            </a:r>
            <a:r>
              <a:rPr lang="zh-TW" altLang="en-US" sz="4800" dirty="0">
                <a:solidFill>
                  <a:srgbClr val="FF0000"/>
                </a:solidFill>
                <a:highlight>
                  <a:srgbClr val="FFFF00"/>
                </a:highlight>
                <a:ea typeface="華康正顏楷體W7" panose="03000709000000000000" pitchFamily="65" charset="-120"/>
              </a:rPr>
              <a:t>祭</a:t>
            </a:r>
            <a:r>
              <a:rPr lang="zh-TW" altLang="en-US" sz="1200" dirty="0">
                <a:solidFill>
                  <a:srgbClr val="FFFF00"/>
                </a:solidFill>
                <a:ea typeface="華康正顏楷體W7" panose="03000709000000000000" pitchFamily="65" charset="-120"/>
              </a:rPr>
              <a:t> </a:t>
            </a:r>
            <a:r>
              <a:rPr lang="zh-TW" altLang="en-US" sz="4800" dirty="0">
                <a:solidFill>
                  <a:srgbClr val="FFFF00"/>
                </a:solidFill>
                <a:highlight>
                  <a:srgbClr val="FF0000"/>
                </a:highlight>
                <a:ea typeface="華康正顏楷體W7" panose="03000709000000000000" pitchFamily="65" charset="-120"/>
              </a:rPr>
              <a:t>宴</a:t>
            </a:r>
          </a:p>
          <a:p>
            <a:pPr algn="ctr" eaLnBrk="1" hangingPunct="1">
              <a:buFontTx/>
              <a:buNone/>
            </a:pPr>
            <a:endParaRPr lang="zh-TW" altLang="en-US" sz="1800" dirty="0">
              <a:solidFill>
                <a:schemeClr val="bg1"/>
              </a:solidFill>
              <a:ea typeface="華康儷中黑" panose="020B0509000000000000" pitchFamily="49" charset="-120"/>
            </a:endParaRPr>
          </a:p>
          <a:p>
            <a:pPr algn="ctr" eaLnBrk="1" hangingPunct="1">
              <a:lnSpc>
                <a:spcPts val="2500"/>
              </a:lnSpc>
              <a:spcBef>
                <a:spcPts val="1200"/>
              </a:spcBef>
              <a:buFontTx/>
              <a:buNone/>
            </a:pPr>
            <a:r>
              <a:rPr lang="zh-TW" altLang="en-US" sz="3600" dirty="0">
                <a:solidFill>
                  <a:schemeClr val="bg1"/>
                </a:solidFill>
                <a:ea typeface="華康儷中黑" panose="020B0509000000000000" pitchFamily="49" charset="-120"/>
              </a:rPr>
              <a:t>主 題</a:t>
            </a:r>
          </a:p>
          <a:p>
            <a:pPr algn="ctr" eaLnBrk="1" hangingPunct="1">
              <a:spcBef>
                <a:spcPct val="0"/>
              </a:spcBef>
              <a:buFontTx/>
              <a:buNone/>
            </a:pPr>
            <a:endParaRPr lang="en-US" altLang="zh-TW" sz="2400" dirty="0">
              <a:solidFill>
                <a:srgbClr val="00FF00"/>
              </a:solidFill>
              <a:ea typeface="華康粗黑體" panose="020B0709000000000000" pitchFamily="49" charset="-120"/>
            </a:endParaRPr>
          </a:p>
          <a:p>
            <a:pPr algn="ctr" eaLnBrk="1" hangingPunct="1">
              <a:spcBef>
                <a:spcPct val="0"/>
              </a:spcBef>
              <a:buFontTx/>
              <a:buNone/>
            </a:pPr>
            <a:r>
              <a:rPr lang="zh-HK" altLang="en-US" sz="11500" spc="600" dirty="0">
                <a:solidFill>
                  <a:srgbClr val="FFFF00"/>
                </a:solidFill>
                <a:ea typeface="華康粗黑體" panose="020B0709000000000000" pitchFamily="49" charset="-120"/>
              </a:rPr>
              <a:t>嫉妒與</a:t>
            </a:r>
            <a:r>
              <a:rPr lang="zh-TW" altLang="en-US" sz="11500" spc="600" dirty="0">
                <a:solidFill>
                  <a:srgbClr val="FFFF00"/>
                </a:solidFill>
                <a:ea typeface="華康粗黑體" panose="020B0709000000000000" pitchFamily="49" charset="-120"/>
              </a:rPr>
              <a:t>紛爭</a:t>
            </a:r>
          </a:p>
        </p:txBody>
      </p:sp>
    </p:spTree>
    <p:extLst>
      <p:ext uri="{BB962C8B-B14F-4D97-AF65-F5344CB8AC3E}">
        <p14:creationId xmlns:p14="http://schemas.microsoft.com/office/powerpoint/2010/main" val="860689585"/>
      </p:ext>
    </p:extLst>
  </p:cSld>
  <p:clrMapOvr>
    <a:masterClrMapping/>
  </p:clrMapOvr>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31586</TotalTime>
  <Words>2276</Words>
  <Application>Microsoft Office PowerPoint</Application>
  <PresentationFormat>如螢幕大小 (4:3)</PresentationFormat>
  <Paragraphs>123</Paragraphs>
  <Slides>28</Slides>
  <Notes>1</Notes>
  <HiddenSlides>0</HiddenSlides>
  <MMClips>0</MMClips>
  <ScaleCrop>false</ScaleCrop>
  <HeadingPairs>
    <vt:vector size="6" baseType="variant">
      <vt:variant>
        <vt:lpstr>使用字型</vt:lpstr>
      </vt:variant>
      <vt:variant>
        <vt:i4>10</vt:i4>
      </vt:variant>
      <vt:variant>
        <vt:lpstr>佈景主題</vt:lpstr>
      </vt:variant>
      <vt:variant>
        <vt:i4>2</vt:i4>
      </vt:variant>
      <vt:variant>
        <vt:lpstr>投影片標題</vt:lpstr>
      </vt:variant>
      <vt:variant>
        <vt:i4>28</vt:i4>
      </vt:variant>
    </vt:vector>
  </HeadingPairs>
  <TitlesOfParts>
    <vt:vector size="40" baseType="lpstr">
      <vt:lpstr>華康中黑體</vt:lpstr>
      <vt:lpstr>華康中黑體(P)</vt:lpstr>
      <vt:lpstr>華康正顏楷體W7</vt:lpstr>
      <vt:lpstr>華康粗黑體</vt:lpstr>
      <vt:lpstr>華康儷中黑</vt:lpstr>
      <vt:lpstr>華康儷粗宋(P)</vt:lpstr>
      <vt:lpstr>新細明體</vt:lpstr>
      <vt:lpstr>標楷體</vt:lpstr>
      <vt:lpstr>Arial</vt:lpstr>
      <vt:lpstr>Calibri</vt:lpstr>
      <vt:lpstr>預設簡報設計</vt: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Cirs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Fr. Tsui</dc:creator>
  <cp:lastModifiedBy>user</cp:lastModifiedBy>
  <cp:revision>1749</cp:revision>
  <dcterms:created xsi:type="dcterms:W3CDTF">2006-09-26T01:05:23Z</dcterms:created>
  <dcterms:modified xsi:type="dcterms:W3CDTF">2024-09-16T06:17:28Z</dcterms:modified>
</cp:coreProperties>
</file>