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29"/>
  </p:notesMasterIdLst>
  <p:handoutMasterIdLst>
    <p:handoutMasterId r:id="rId30"/>
  </p:handoutMasterIdLst>
  <p:sldIdLst>
    <p:sldId id="914" r:id="rId3"/>
    <p:sldId id="1050" r:id="rId4"/>
    <p:sldId id="1178" r:id="rId5"/>
    <p:sldId id="1053" r:id="rId6"/>
    <p:sldId id="1180" r:id="rId7"/>
    <p:sldId id="1054" r:id="rId8"/>
    <p:sldId id="1183" r:id="rId9"/>
    <p:sldId id="1181" r:id="rId10"/>
    <p:sldId id="930" r:id="rId11"/>
    <p:sldId id="1190" r:id="rId12"/>
    <p:sldId id="1192" r:id="rId13"/>
    <p:sldId id="1193" r:id="rId14"/>
    <p:sldId id="1194" r:id="rId15"/>
    <p:sldId id="1195" r:id="rId16"/>
    <p:sldId id="1196" r:id="rId17"/>
    <p:sldId id="1197" r:id="rId18"/>
    <p:sldId id="1198" r:id="rId19"/>
    <p:sldId id="1199" r:id="rId20"/>
    <p:sldId id="1200" r:id="rId21"/>
    <p:sldId id="1201" r:id="rId22"/>
    <p:sldId id="1202" r:id="rId23"/>
    <p:sldId id="1203" r:id="rId24"/>
    <p:sldId id="1204" r:id="rId25"/>
    <p:sldId id="1205" r:id="rId26"/>
    <p:sldId id="1206" r:id="rId27"/>
    <p:sldId id="1045" r:id="rId28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660"/>
  </p:normalViewPr>
  <p:slideViewPr>
    <p:cSldViewPr>
      <p:cViewPr>
        <p:scale>
          <a:sx n="53" d="100"/>
          <a:sy n="53" d="100"/>
        </p:scale>
        <p:origin x="-1488" y="-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=""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=""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=""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=""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=""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=""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=""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=""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46542FFF-654F-44D5-9C7F-C24429BF0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9"/>
            <a:ext cx="9144000" cy="640871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</a:rPr>
              <a:t>第二十四主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9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12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信德沒有行為是死的</a:t>
            </a:r>
            <a:endParaRPr lang="en-US" altLang="zh-TW" sz="6000" dirty="0" smtClean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18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 marL="360000" indent="-457200" algn="l">
              <a:lnSpc>
                <a:spcPts val="4100"/>
              </a:lnSpc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我主上主開啟了我的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耳朵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並沒有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違抗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退避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100"/>
              </a:lnSpc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如果有人說自己有信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行為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什麼益處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難道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這信德能救他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假設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有弟兄或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姊妹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赤身露體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缺少日用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糧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即使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有人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對他們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你們平安去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穿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得暖暖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飽飽的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i="1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i="1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我為你祈禱</a:t>
            </a:r>
            <a:r>
              <a:rPr lang="en-US" altLang="zh-TW" sz="2800" i="1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 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不給他們身體所必需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什麼益處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zh-TW" altLang="en-US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4100"/>
              </a:lnSpc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耶穌又問他們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你們說我是誰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伯多祿回答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你是默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西亞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耶穌就嚴禁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向任何人談及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97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我主上主開啟了我的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耳朵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並沒有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違抗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退避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我們有時</a:t>
            </a:r>
            <a:r>
              <a:rPr lang="zh-TW" altLang="en-US" sz="400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不喜歡聽逆耳的喜訊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我們甚至有意無意之間只選擇我們喜歡的聖經章節</a:t>
            </a:r>
            <a:endParaRPr lang="en-US" altLang="zh-TW" sz="400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我們</a:t>
            </a:r>
            <a:r>
              <a:rPr lang="zh-TW" altLang="en-US" sz="40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喜歡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健康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但</a:t>
            </a:r>
            <a:r>
              <a:rPr lang="zh-TW" altLang="en-US" sz="40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無力抗拒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貪饕</a:t>
            </a:r>
            <a:endParaRPr lang="en-US" altLang="zh-TW" sz="400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我們喜歡取悅我們的朋友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拍馬屁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損者三友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不喜歡「友直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友諒</a:t>
            </a:r>
            <a:r>
              <a:rPr lang="en-US" altLang="zh-TW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友多聞」的益友</a:t>
            </a:r>
            <a:endParaRPr lang="en-US" altLang="zh-TW" sz="400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/>
            <a:endParaRPr lang="en-US" altLang="zh-TW" sz="400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7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pPr marL="360000" indent="-457200" algn="l"/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有人說自己有信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德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卻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行為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什麼益處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難道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這信德能救他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假設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有弟兄或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姊妹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赤身露體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缺少日用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糧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即使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當中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有人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對他們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你們平安去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穿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得暖暖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吃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得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飽飽的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i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i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我為你祈禱</a:t>
            </a:r>
            <a:r>
              <a:rPr lang="en-US" altLang="zh-TW" sz="2800" i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 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卻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不給他們身體所必需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什麼益處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spcBef>
                <a:spcPts val="120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真正的祈禱不是求天主做「</a:t>
            </a:r>
            <a:r>
              <a:rPr lang="zh-TW" altLang="en-US" sz="36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代工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代我們做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而是：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求天主給我們</a:t>
            </a:r>
            <a:r>
              <a:rPr lang="zh-TW" altLang="en-US" sz="36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力量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去做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我自己做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>
              <a:spcBef>
                <a:spcPts val="0"/>
              </a:spcBef>
            </a:pPr>
            <a:r>
              <a:rPr lang="en-US" altLang="zh-TW" sz="36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          2.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求天主支持我們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陪伴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鼓勵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安慰</a:t>
            </a:r>
            <a:endParaRPr lang="en-US" altLang="zh-TW" sz="3600" dirty="0" smtClean="0">
              <a:solidFill>
                <a:schemeClr val="bg1"/>
              </a:solidFill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360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          3.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求天主賜</a:t>
            </a:r>
            <a:r>
              <a:rPr lang="zh-TW" altLang="en-US" sz="36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智慧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和</a:t>
            </a:r>
            <a:r>
              <a:rPr lang="zh-TW" altLang="en-US" sz="360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毅力</a:t>
            </a:r>
            <a:r>
              <a:rPr lang="zh-TW" altLang="en-US" sz="360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去做到最好</a:t>
            </a:r>
            <a:endParaRPr lang="zh-TW" altLang="en-US" sz="3600" dirty="0">
              <a:solidFill>
                <a:schemeClr val="bg1"/>
              </a:solidFill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7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又問他們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你們說我是誰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伯多祿回答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你是默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西亞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耶穌就嚴禁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向任何人談及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猶太人在等「默西亞」來拯救他們脫離敵手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而耶穌來到世上是為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救全人類脫離魔掌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耶穌首先要做的是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人心的改變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而不只是外在環境和制度的改變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環保等等足以毀滅人類的問題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必須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由全人類一起去做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而非靠天主去完成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這是我堅持講「天國」要一直講到死的原因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87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3600" dirty="0">
                <a:ea typeface="華康儷中黑" panose="020B0509000000000000" pitchFamily="49" charset="-120"/>
              </a:rPr>
              <a:t>為二百年前一首聖誕歌Transeamus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填詞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將</a:t>
            </a:r>
            <a:r>
              <a:rPr lang="zh-TW" altLang="zh-HK" sz="3600" dirty="0">
                <a:ea typeface="華康儷中黑" panose="020B0509000000000000" pitchFamily="49" charset="-120"/>
              </a:rPr>
              <a:t>它變成了「天國之歌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3600" dirty="0">
                <a:ea typeface="華康儷中黑" panose="020B0509000000000000" pitchFamily="49" charset="-120"/>
              </a:rPr>
              <a:t>是我的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夢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也是</a:t>
            </a:r>
            <a:r>
              <a:rPr lang="zh-TW" altLang="zh-HK" sz="3600" dirty="0">
                <a:ea typeface="華康儷中黑" panose="020B0509000000000000" pitchFamily="49" charset="-120"/>
              </a:rPr>
              <a:t>我的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司鐸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夢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 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I </a:t>
            </a:r>
            <a:r>
              <a:rPr lang="zh-TW" altLang="zh-HK" sz="3600" dirty="0">
                <a:ea typeface="華康儷中黑" panose="020B0509000000000000" pitchFamily="49" charset="-120"/>
              </a:rPr>
              <a:t>wrote the Chinese lyrics to a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two</a:t>
            </a:r>
            <a:r>
              <a:rPr lang="zh-TW" altLang="zh-HK" sz="3600" dirty="0">
                <a:ea typeface="華康儷中黑" panose="020B0509000000000000" pitchFamily="49" charset="-120"/>
              </a:rPr>
              <a:t>-century-old Christmas song, </a:t>
            </a:r>
            <a:r>
              <a:rPr lang="zh-TW" altLang="zh-HK" sz="3600" b="1" dirty="0">
                <a:ea typeface="華康儷中黑" panose="020B0509000000000000" pitchFamily="49" charset="-120"/>
              </a:rPr>
              <a:t>Transeamus</a:t>
            </a:r>
            <a:r>
              <a:rPr lang="zh-TW" altLang="zh-HK" sz="3600" dirty="0">
                <a:ea typeface="華康儷中黑" panose="020B0509000000000000" pitchFamily="49" charset="-120"/>
              </a:rPr>
              <a:t>, and made it into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a 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Heavenly Hymn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”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(Kingdom </a:t>
            </a:r>
            <a:r>
              <a:rPr lang="zh-TW" altLang="zh-HK" sz="3600" dirty="0">
                <a:ea typeface="華康儷中黑" panose="020B0509000000000000" pitchFamily="49" charset="-120"/>
              </a:rPr>
              <a:t>of God Hymn), which reflects both my 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Kingdom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”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dream</a:t>
            </a:r>
            <a:r>
              <a:rPr lang="zh-TW" altLang="zh-HK" sz="3600" dirty="0">
                <a:ea typeface="華康儷中黑" panose="020B0509000000000000" pitchFamily="49" charset="-120"/>
              </a:rPr>
              <a:t> and my 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priestly dream</a:t>
            </a:r>
            <a:r>
              <a:rPr lang="zh-TW" altLang="zh-HK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4176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第</a:t>
            </a:r>
            <a:r>
              <a:rPr lang="zh-TW" altLang="zh-HK" sz="4000" dirty="0">
                <a:ea typeface="華康儷中黑" panose="020B0509000000000000" pitchFamily="49" charset="-120"/>
              </a:rPr>
              <a:t>一段是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天主聖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三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ea typeface="華康儷中黑" panose="020B0509000000000000" pitchFamily="49" charset="-120"/>
              </a:rPr>
              <a:t>天主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愛人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聖子降生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;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願</a:t>
            </a:r>
            <a:r>
              <a:rPr lang="zh-TW" altLang="zh-HK" sz="4000" dirty="0">
                <a:ea typeface="華康儷中黑" panose="020B0509000000000000" pitchFamily="49" charset="-120"/>
              </a:rPr>
              <a:t>至愛的聖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神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聖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化世界變天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國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」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First </a:t>
            </a:r>
            <a:r>
              <a:rPr lang="zh-TW" altLang="zh-HK" sz="4000" dirty="0">
                <a:ea typeface="華康儷中黑" panose="020B0509000000000000" pitchFamily="49" charset="-120"/>
              </a:rPr>
              <a:t>stanza: </a:t>
            </a:r>
            <a:r>
              <a:rPr lang="en-US" altLang="zh-TW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Holy Trinity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--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God </a:t>
            </a:r>
            <a:r>
              <a:rPr lang="zh-TW" altLang="zh-HK" sz="4000" dirty="0">
                <a:ea typeface="華康儷中黑" panose="020B0509000000000000" pitchFamily="49" charset="-120"/>
              </a:rPr>
              <a:t>loves all men, the Son incarnates;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May </a:t>
            </a:r>
            <a:r>
              <a:rPr lang="zh-TW" altLang="zh-HK" sz="4000" dirty="0">
                <a:ea typeface="華康儷中黑" panose="020B0509000000000000" pitchFamily="49" charset="-120"/>
              </a:rPr>
              <a:t>the most loving Holy Spirit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sanctify </a:t>
            </a:r>
            <a:r>
              <a:rPr lang="zh-TW" altLang="zh-HK" sz="4000" dirty="0">
                <a:ea typeface="華康儷中黑" panose="020B0509000000000000" pitchFamily="49" charset="-120"/>
              </a:rPr>
              <a:t>the World and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make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it into a heavenly abode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</a:p>
          <a:p>
            <a:endParaRPr lang="zh-HK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第二段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ea typeface="華康儷中黑" panose="020B0509000000000000" pitchFamily="49" charset="-120"/>
              </a:rPr>
              <a:t>Alleluja,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Gloria Dei homo vivens.</a:t>
            </a:r>
            <a:r>
              <a:rPr lang="zh-TW" altLang="zh-HK" sz="4000" dirty="0">
                <a:ea typeface="華康儷中黑" panose="020B0509000000000000" pitchFamily="49" charset="-120"/>
              </a:rPr>
              <a:t>」 天主的光榮是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一個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快樂</a:t>
            </a:r>
            <a:r>
              <a:rPr lang="zh-TW" altLang="zh-HK" sz="4000" dirty="0">
                <a:ea typeface="華康儷中黑" panose="020B0509000000000000" pitchFamily="49" charset="-120"/>
              </a:rPr>
              <a:t>活潑的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4000" dirty="0">
                <a:ea typeface="華康儷中黑" panose="020B0509000000000000" pitchFamily="49" charset="-120"/>
              </a:rPr>
              <a:t>是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教父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聖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依肋內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(St. Irenaeus)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的天國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夢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Second stanza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: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 “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Alleluja, </a:t>
            </a:r>
            <a:r>
              <a:rPr lang="zh-TW" altLang="zh-HK" sz="4000" dirty="0">
                <a:ea typeface="華康儷中黑" panose="020B0509000000000000" pitchFamily="49" charset="-120"/>
              </a:rPr>
              <a:t>Gloria Dei homo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vivens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 </a:t>
            </a:r>
            <a:r>
              <a:rPr lang="zh-TW" altLang="zh-HK" sz="4000" dirty="0">
                <a:ea typeface="華康儷中黑" panose="020B0509000000000000" pitchFamily="49" charset="-120"/>
              </a:rPr>
              <a:t>The glory of God is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man </a:t>
            </a:r>
            <a:r>
              <a:rPr lang="zh-TW" altLang="zh-HK" sz="4000" dirty="0">
                <a:ea typeface="華康儷中黑" panose="020B0509000000000000" pitchFamily="49" charset="-120"/>
              </a:rPr>
              <a:t>fully alive. This is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St</a:t>
            </a:r>
            <a:r>
              <a:rPr lang="zh-TW" altLang="zh-HK" sz="4000" dirty="0">
                <a:ea typeface="華康儷中黑" panose="020B0509000000000000" pitchFamily="49" charset="-120"/>
              </a:rPr>
              <a:t>. Irenaeus, the Church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Father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Kingdom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” 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dream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第三段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天主聖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神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來到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中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讓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各國各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民都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和平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相處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願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天下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眾人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跨過分歧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大家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一同建天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家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願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天下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眾人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相信</a:t>
            </a:r>
            <a:endParaRPr lang="en-US" altLang="zh-TW" sz="40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不相信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不分彼此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都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是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一家人</a:t>
            </a:r>
            <a:r>
              <a:rPr lang="en-US" altLang="zh-TW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zh-HK" sz="4000" dirty="0">
                <a:ea typeface="華康儷中黑" panose="020B0509000000000000" pitchFamily="49" charset="-120"/>
              </a:rPr>
              <a:t> </a:t>
            </a:r>
            <a:r>
              <a:rPr lang="zh-TW" altLang="en-US" sz="4000" dirty="0" smtClean="0">
                <a:ea typeface="華康儷中黑" panose="020B0509000000000000" pitchFamily="49" charset="-120"/>
              </a:rPr>
              <a:t>」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Third stanza: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Holy </a:t>
            </a:r>
            <a:r>
              <a:rPr lang="zh-TW" altLang="zh-HK" sz="4000" dirty="0">
                <a:ea typeface="華康儷中黑" panose="020B0509000000000000" pitchFamily="49" charset="-120"/>
              </a:rPr>
              <a:t>Spirit, come to our midst, let all nations live in harmony. May all people 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transcend differences</a:t>
            </a:r>
            <a:r>
              <a:rPr lang="zh-TW" altLang="zh-HK" sz="4000" dirty="0">
                <a:ea typeface="華康儷中黑" panose="020B0509000000000000" pitchFamily="49" charset="-120"/>
              </a:rPr>
              <a:t>, build the heavenly home together. Believers or heathens alike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all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are one 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family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天主愛人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en-US" sz="4000" dirty="0" smtClean="0">
                <a:ea typeface="華康儷中黑" panose="020B0509000000000000" pitchFamily="49" charset="-120"/>
              </a:rPr>
              <a:t>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單</a:t>
            </a:r>
            <a:r>
              <a:rPr lang="zh-TW" altLang="zh-HK" sz="4000" dirty="0">
                <a:ea typeface="華康儷中黑" panose="020B0509000000000000" pitchFamily="49" charset="-120"/>
              </a:rPr>
              <a:t>愛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信徒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ea typeface="華康儷中黑" panose="020B0509000000000000" pitchFamily="49" charset="-120"/>
              </a:rPr>
              <a:t>不單愛好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人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4000" spc="300" dirty="0" smtClean="0">
                <a:ea typeface="華康儷中黑" panose="020B0509000000000000" pitchFamily="49" charset="-120"/>
              </a:rPr>
              <a:t>就</a:t>
            </a:r>
            <a:r>
              <a:rPr lang="zh-TW" altLang="zh-HK" sz="4000" spc="300" dirty="0">
                <a:ea typeface="華康儷中黑" panose="020B0509000000000000" pitchFamily="49" charset="-120"/>
              </a:rPr>
              <a:t>像冰心問</a:t>
            </a:r>
            <a:r>
              <a:rPr lang="zh-TW" altLang="zh-HK" sz="4000" spc="300" dirty="0" smtClean="0">
                <a:ea typeface="華康儷中黑" panose="020B0509000000000000" pitchFamily="49" charset="-120"/>
              </a:rPr>
              <a:t>媽媽</a:t>
            </a:r>
            <a:r>
              <a:rPr lang="en-US" altLang="zh-TW" sz="4000" spc="3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4000" spc="300" dirty="0" smtClean="0">
                <a:ea typeface="華康儷中黑" panose="020B0509000000000000" pitchFamily="49" charset="-120"/>
              </a:rPr>
              <a:t>「媽媽</a:t>
            </a:r>
            <a:r>
              <a:rPr lang="en-US" altLang="zh-TW" sz="4000" spc="3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spc="300" dirty="0" smtClean="0">
                <a:ea typeface="華康儷中黑" panose="020B0509000000000000" pitchFamily="49" charset="-120"/>
              </a:rPr>
              <a:t>你為什麼</a:t>
            </a:r>
            <a:endParaRPr lang="en-US" altLang="zh-TW" sz="4000" spc="3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spc="300" dirty="0" smtClean="0">
                <a:ea typeface="華康儷中黑" panose="020B0509000000000000" pitchFamily="49" charset="-120"/>
              </a:rPr>
              <a:t>愛我</a:t>
            </a:r>
            <a:r>
              <a:rPr lang="en-US" altLang="zh-TW" sz="4000" spc="300" dirty="0" smtClean="0">
                <a:ea typeface="華康儷中黑" panose="020B0509000000000000" pitchFamily="49" charset="-120"/>
              </a:rPr>
              <a:t>?</a:t>
            </a:r>
            <a:r>
              <a:rPr lang="zh-TW" altLang="zh-HK" sz="4000" spc="300" dirty="0" smtClean="0">
                <a:ea typeface="華康儷中黑" panose="020B0509000000000000" pitchFamily="49" charset="-120"/>
              </a:rPr>
              <a:t>」</a:t>
            </a:r>
            <a:r>
              <a:rPr lang="zh-TW" altLang="zh-HK" sz="4000" dirty="0">
                <a:ea typeface="華康儷中黑" panose="020B0509000000000000" pitchFamily="49" charset="-120"/>
              </a:rPr>
              <a:t>媽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回答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ea typeface="華康儷中黑" panose="020B0509000000000000" pitchFamily="49" charset="-120"/>
              </a:rPr>
              <a:t>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為什麼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只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因為你是我的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女兒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」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God </a:t>
            </a:r>
            <a:r>
              <a:rPr lang="zh-TW" altLang="zh-HK" sz="4000" dirty="0">
                <a:ea typeface="華康儷中黑" panose="020B0509000000000000" pitchFamily="49" charset="-120"/>
              </a:rPr>
              <a:t>loves all men, not just believers. Bing Xin, a much respected Chinese writer once asked her mother: "Why do you love me?" Her mother replied: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"There is no why, </a:t>
            </a:r>
            <a:r>
              <a:rPr lang="zh-TW" altLang="zh-HK" sz="4000" dirty="0">
                <a:ea typeface="華康儷中黑" panose="020B0509000000000000" pitchFamily="49" charset="-120"/>
              </a:rPr>
              <a:t>but simply because you are my daughter.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"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如果</a:t>
            </a:r>
            <a:r>
              <a:rPr lang="zh-TW" altLang="zh-HK" sz="4400" dirty="0">
                <a:ea typeface="華康儷中黑" panose="020B0509000000000000" pitchFamily="49" charset="-120"/>
              </a:rPr>
              <a:t>你問天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父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為什麼</a:t>
            </a:r>
            <a:r>
              <a:rPr lang="zh-TW" altLang="zh-HK" sz="4400" dirty="0">
                <a:ea typeface="華康儷中黑" panose="020B0509000000000000" pitchFamily="49" charset="-120"/>
              </a:rPr>
              <a:t>愛人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？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他</a:t>
            </a:r>
            <a:r>
              <a:rPr lang="zh-TW" altLang="zh-HK" sz="4400" dirty="0">
                <a:ea typeface="華康儷中黑" panose="020B0509000000000000" pitchFamily="49" charset="-120"/>
              </a:rPr>
              <a:t>也會堅定的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回答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為什麼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只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因為你是我的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孩子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我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的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肖像</a:t>
            </a:r>
            <a:r>
              <a:rPr lang="en-US" altLang="zh-TW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」</a:t>
            </a:r>
            <a:endParaRPr lang="zh-TW" altLang="zh-HK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If </a:t>
            </a:r>
            <a:r>
              <a:rPr lang="zh-TW" altLang="zh-HK" sz="4400" dirty="0">
                <a:ea typeface="華康儷中黑" panose="020B0509000000000000" pitchFamily="49" charset="-120"/>
              </a:rPr>
              <a:t>you ask God, why does He love men? He will surely and firmly reply: "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There is no why</a:t>
            </a:r>
            <a:r>
              <a:rPr lang="zh-TW" altLang="zh-HK" sz="4400" dirty="0">
                <a:ea typeface="華康儷中黑" panose="020B0509000000000000" pitchFamily="49" charset="-120"/>
              </a:rPr>
              <a:t>, but simply because you are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my child, </a:t>
            </a:r>
            <a:endParaRPr lang="en-US" altLang="zh-TW" sz="4400" b="1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created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in my image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"</a:t>
            </a:r>
            <a:endParaRPr lang="zh-TW" altLang="zh-HK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50:5-9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我主上主開啟了我的耳朵，我並沒有違抗，也沒有退避。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我將我的背，轉給打擊我的人；把我的腮，轉給扯我鬍鬚的人；對於侮辱和唾污，我沒有遮掩我的面。</a:t>
            </a: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因為，我主上主協助我，因此，我不怕蒙羞；所以，我板著臉，像一塊燧石，因為我知道：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3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中黑" panose="020B0509000000000000" pitchFamily="49" charset="-120"/>
              </a:rPr>
              <a:t>第四</a:t>
            </a:r>
            <a:r>
              <a:rPr lang="zh-TW" altLang="zh-HK" sz="3800" dirty="0">
                <a:ea typeface="華康儷中黑" panose="020B0509000000000000" pitchFamily="49" charset="-120"/>
              </a:rPr>
              <a:t>段：</a:t>
            </a:r>
            <a:r>
              <a:rPr lang="zh-TW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Gloria in excelsis Deo, et in terra pax hominibus bonae voluntatis</a:t>
            </a:r>
            <a:r>
              <a:rPr lang="zh-TW" altLang="zh-HK" sz="3800" dirty="0">
                <a:ea typeface="華康儷中黑" panose="020B0509000000000000" pitchFamily="49" charset="-120"/>
              </a:rPr>
              <a:t>. </a:t>
            </a:r>
            <a:endParaRPr lang="en-US" altLang="zh-TW" sz="3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中黑" panose="020B0509000000000000" pitchFamily="49" charset="-120"/>
              </a:rPr>
              <a:t>天主</a:t>
            </a:r>
            <a:r>
              <a:rPr lang="zh-TW" altLang="zh-HK" sz="3800" dirty="0">
                <a:ea typeface="華康儷中黑" panose="020B0509000000000000" pitchFamily="49" charset="-120"/>
              </a:rPr>
              <a:t>受享光榮於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天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良人</a:t>
            </a:r>
            <a:r>
              <a:rPr lang="zh-TW" altLang="zh-HK" sz="3800" dirty="0">
                <a:ea typeface="華康儷中黑" panose="020B0509000000000000" pitchFamily="49" charset="-120"/>
              </a:rPr>
              <a:t>受享太平於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地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中黑" panose="020B0509000000000000" pitchFamily="49" charset="-120"/>
              </a:rPr>
              <a:t>這個</a:t>
            </a:r>
            <a:r>
              <a:rPr lang="zh-TW" altLang="zh-HK" sz="3800" dirty="0">
                <a:ea typeface="華康儷中黑" panose="020B0509000000000000" pitchFamily="49" charset="-120"/>
              </a:rPr>
              <a:t>「良人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就是</a:t>
            </a:r>
            <a:r>
              <a:rPr lang="zh-TW" altLang="zh-HK" sz="3800" dirty="0">
                <a:ea typeface="華康儷中黑" panose="020B0509000000000000" pitchFamily="49" charset="-120"/>
              </a:rPr>
              <a:t>bonae voluntati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s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800" dirty="0" smtClean="0">
                <a:ea typeface="華康儷中黑" panose="020B0509000000000000" pitchFamily="49" charset="-120"/>
              </a:rPr>
              <a:t>英文</a:t>
            </a:r>
            <a:r>
              <a:rPr lang="zh-TW" altLang="zh-HK" sz="3800" dirty="0">
                <a:ea typeface="華康儷中黑" panose="020B0509000000000000" pitchFamily="49" charset="-120"/>
              </a:rPr>
              <a:t>叫man of good will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.</a:t>
            </a:r>
            <a:endParaRPr lang="zh-TW" altLang="zh-HK" sz="3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>
                <a:ea typeface="華康儷中黑" panose="020B0509000000000000" pitchFamily="49" charset="-120"/>
              </a:rPr>
              <a:t>Fourth stanza: 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"Gloria </a:t>
            </a:r>
            <a:r>
              <a:rPr lang="zh-TW" altLang="zh-HK" sz="3800" dirty="0">
                <a:ea typeface="華康儷中黑" panose="020B0509000000000000" pitchFamily="49" charset="-120"/>
              </a:rPr>
              <a:t>in excelsis Deo, et in terra pax hominibus bonae voluntatis". Glory to God in the highest, peace to men of good will on earth. 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38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Bonae voluntatis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3800" dirty="0">
                <a:ea typeface="華康儷中黑" panose="020B0509000000000000" pitchFamily="49" charset="-120"/>
              </a:rPr>
              <a:t>means </a:t>
            </a:r>
            <a:r>
              <a:rPr lang="zh-TW" altLang="zh-HK" sz="3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m</a:t>
            </a:r>
            <a:r>
              <a:rPr lang="en-US" altLang="zh-TW" sz="3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a</a:t>
            </a:r>
            <a:r>
              <a:rPr lang="zh-TW" altLang="zh-HK" sz="38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n </a:t>
            </a:r>
            <a:r>
              <a:rPr lang="zh-TW" altLang="zh-HK" sz="38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of good will </a:t>
            </a:r>
            <a:r>
              <a:rPr lang="zh-TW" altLang="zh-HK" sz="3800" dirty="0">
                <a:ea typeface="華康儷中黑" panose="020B0509000000000000" pitchFamily="49" charset="-120"/>
              </a:rPr>
              <a:t>in English.</a:t>
            </a:r>
          </a:p>
          <a:p>
            <a:pPr>
              <a:spcBef>
                <a:spcPts val="0"/>
              </a:spcBef>
            </a:pP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不管</a:t>
            </a:r>
            <a:r>
              <a:rPr lang="zh-TW" altLang="zh-HK" sz="4400" dirty="0">
                <a:ea typeface="華康儷中黑" panose="020B0509000000000000" pitchFamily="49" charset="-120"/>
              </a:rPr>
              <a:t>你信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什麼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400" dirty="0">
                <a:ea typeface="華康儷中黑" panose="020B0509000000000000" pitchFamily="49" charset="-120"/>
              </a:rPr>
              <a:t>要做「良人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而</a:t>
            </a:r>
            <a:r>
              <a:rPr lang="zh-TW" altLang="zh-HK" sz="4400" dirty="0">
                <a:ea typeface="華康儷中黑" panose="020B0509000000000000" pitchFamily="49" charset="-120"/>
              </a:rPr>
              <a:t>這「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良人</a:t>
            </a:r>
            <a:r>
              <a:rPr lang="zh-TW" altLang="zh-HK" sz="4400" dirty="0">
                <a:ea typeface="華康儷中黑" panose="020B0509000000000000" pitchFamily="49" charset="-120"/>
              </a:rPr>
              <a:t>」是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超越</a:t>
            </a:r>
            <a:r>
              <a:rPr lang="zh-TW" altLang="zh-HK" sz="4400" dirty="0">
                <a:ea typeface="華康儷中黑" panose="020B0509000000000000" pitchFamily="49" charset="-120"/>
              </a:rPr>
              <a:t>所有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宗教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和</a:t>
            </a:r>
            <a:r>
              <a:rPr lang="zh-TW" altLang="zh-HK" sz="4400" dirty="0">
                <a:ea typeface="華康儷中黑" panose="020B0509000000000000" pitchFamily="49" charset="-120"/>
              </a:rPr>
              <a:t>意識型態局限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的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中黑" panose="020B0509000000000000" pitchFamily="49" charset="-120"/>
              </a:rPr>
              <a:t>Whatever you believe in, you must strive to be a </a:t>
            </a:r>
            <a:r>
              <a:rPr lang="zh-TW" altLang="zh-HK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man of good will</a:t>
            </a:r>
            <a:r>
              <a:rPr lang="zh-TW" altLang="zh-HK" sz="4400" dirty="0">
                <a:ea typeface="華康儷中黑" panose="020B0509000000000000" pitchFamily="49" charset="-120"/>
              </a:rPr>
              <a:t>.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A </a:t>
            </a:r>
            <a:r>
              <a:rPr lang="zh-TW" altLang="zh-HK" sz="4400" dirty="0">
                <a:ea typeface="華康儷中黑" panose="020B0509000000000000" pitchFamily="49" charset="-120"/>
              </a:rPr>
              <a:t>man of good will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transcend</a:t>
            </a:r>
            <a:r>
              <a:rPr lang="en-US" altLang="zh-TW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s</a:t>
            </a:r>
            <a:r>
              <a:rPr lang="zh-TW" altLang="zh-HK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all </a:t>
            </a:r>
            <a:r>
              <a:rPr lang="zh-TW" altLang="zh-HK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religio</a:t>
            </a:r>
            <a:r>
              <a:rPr lang="en-US" altLang="zh-TW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u</a:t>
            </a:r>
            <a:r>
              <a:rPr lang="zh-TW" altLang="zh-HK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s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and ideological limitations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HK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最</a:t>
            </a:r>
            <a:r>
              <a:rPr lang="zh-TW" altLang="zh-HK" sz="3600" dirty="0">
                <a:ea typeface="華康儷中黑" panose="020B0509000000000000" pitchFamily="49" charset="-120"/>
              </a:rPr>
              <a:t>末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一段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3600" dirty="0">
                <a:ea typeface="華康儷中黑" panose="020B0509000000000000" pitchFamily="49" charset="-120"/>
              </a:rPr>
              <a:t>The glory of God is man fully alive.」這是上面教父聖依肋內名言的英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譯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被</a:t>
            </a:r>
            <a:r>
              <a:rPr lang="zh-TW" altLang="zh-HK" sz="3600" dirty="0">
                <a:ea typeface="華康儷中黑" panose="020B0509000000000000" pitchFamily="49" charset="-120"/>
              </a:rPr>
              <a:t>刻在華仁書院校園一條石柱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上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鼓勵學生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用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自己的生命去光榮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天主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 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The last stanza: "The glory of God is man fully alive". The well-known English translation by St. Irenaeus is inscribed on a stone pos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t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/</a:t>
            </a:r>
            <a:r>
              <a:rPr lang="en-GB" altLang="zh-TW" sz="3600" smtClean="0"/>
              <a:t>pillar</a:t>
            </a:r>
            <a:r>
              <a:rPr lang="zh-TW" altLang="zh-HK" sz="3600" smtClean="0">
                <a:ea typeface="華康儷中黑" panose="020B0509000000000000" pitchFamily="49" charset="-120"/>
              </a:rPr>
              <a:t> </a:t>
            </a:r>
            <a:r>
              <a:rPr lang="zh-TW" altLang="zh-HK" sz="3600" dirty="0">
                <a:ea typeface="華康儷中黑" panose="020B0509000000000000" pitchFamily="49" charset="-120"/>
              </a:rPr>
              <a:t>in Wah Yan College as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an </a:t>
            </a:r>
            <a:r>
              <a:rPr lang="zh-TW" altLang="zh-HK" sz="3600" dirty="0">
                <a:ea typeface="華康儷中黑" panose="020B0509000000000000" pitchFamily="49" charset="-120"/>
              </a:rPr>
              <a:t>inspiration to students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to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glorify God with their lives</a:t>
            </a:r>
            <a:r>
              <a:rPr lang="zh-TW" altLang="zh-HK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97125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4400" dirty="0">
                <a:ea typeface="華康儷中黑" panose="020B0509000000000000" pitchFamily="49" charset="-120"/>
              </a:rPr>
              <a:t>首「天國之歌」還有個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特點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它</a:t>
            </a:r>
            <a:r>
              <a:rPr lang="zh-TW" altLang="zh-HK" sz="4400" dirty="0">
                <a:ea typeface="華康儷中黑" panose="020B0509000000000000" pitchFamily="49" charset="-120"/>
              </a:rPr>
              <a:t>是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天地的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對話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也是</a:t>
            </a:r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古今的</a:t>
            </a:r>
            <a:r>
              <a:rPr lang="zh-TW" altLang="zh-HK" sz="44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對話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4400" dirty="0">
                <a:ea typeface="華康儷中黑" panose="020B0509000000000000" pitchFamily="49" charset="-12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zh-TW" altLang="zh-HK" sz="4400" dirty="0">
                <a:ea typeface="華康儷中黑" panose="020B0509000000000000" pitchFamily="49" charset="-120"/>
              </a:rPr>
              <a:t>There is a special feature about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th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is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 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Kingdom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”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Hymn</a:t>
            </a:r>
            <a:r>
              <a:rPr lang="zh-TW" altLang="zh-HK" sz="4400" dirty="0">
                <a:ea typeface="華康儷中黑" panose="020B0509000000000000" pitchFamily="49" charset="-120"/>
              </a:rPr>
              <a:t>. It brings into prominence a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discourse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400" dirty="0" smtClean="0">
                <a:ea typeface="華康儷中黑" panose="020B0509000000000000" pitchFamily="49" charset="-120"/>
              </a:rPr>
              <a:t>a dialogue,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between </a:t>
            </a:r>
            <a:r>
              <a:rPr lang="zh-TW" altLang="zh-HK" sz="44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Heaven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400" dirty="0">
                <a:ea typeface="華康儷中黑" panose="020B0509000000000000" pitchFamily="49" charset="-120"/>
              </a:rPr>
              <a:t>and </a:t>
            </a:r>
            <a:r>
              <a:rPr lang="zh-TW" altLang="zh-HK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Earth</a:t>
            </a:r>
            <a:r>
              <a:rPr lang="zh-TW" altLang="zh-HK" sz="4400" dirty="0">
                <a:ea typeface="華康儷中黑" panose="020B0509000000000000" pitchFamily="49" charset="-120"/>
              </a:rPr>
              <a:t>, 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between </a:t>
            </a:r>
            <a:r>
              <a:rPr lang="zh-TW" altLang="zh-HK" sz="4400" dirty="0">
                <a:ea typeface="華康儷中黑" panose="020B0509000000000000" pitchFamily="49" charset="-120"/>
              </a:rPr>
              <a:t>the </a:t>
            </a:r>
            <a:r>
              <a:rPr lang="zh-TW" altLang="zh-HK" sz="44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past</a:t>
            </a:r>
            <a:r>
              <a:rPr lang="en-US" altLang="zh-TW" sz="44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and </a:t>
            </a:r>
            <a:r>
              <a:rPr lang="zh-TW" altLang="zh-HK" sz="4400" dirty="0">
                <a:ea typeface="華康儷中黑" panose="020B0509000000000000" pitchFamily="49" charset="-120"/>
              </a:rPr>
              <a:t>the </a:t>
            </a:r>
            <a:r>
              <a:rPr lang="zh-TW" altLang="zh-HK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present</a:t>
            </a:r>
            <a:r>
              <a:rPr lang="zh-TW" altLang="zh-HK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27160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當一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二</a:t>
            </a:r>
            <a:r>
              <a:rPr lang="zh-TW" altLang="zh-HK" sz="3600" dirty="0">
                <a:ea typeface="華康儷中黑" panose="020B0509000000000000" pitchFamily="49" charset="-120"/>
              </a:rPr>
              <a:t>音唱「天主受享光榮於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天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良人</a:t>
            </a:r>
            <a:r>
              <a:rPr lang="zh-TW" altLang="zh-HK" sz="3600" dirty="0">
                <a:ea typeface="華康儷中黑" panose="020B0509000000000000" pitchFamily="49" charset="-120"/>
              </a:rPr>
              <a:t>受享太平於地」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時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第三</a:t>
            </a:r>
            <a:r>
              <a:rPr lang="zh-TW" altLang="zh-HK" sz="3600" dirty="0">
                <a:ea typeface="華康儷中黑" panose="020B0509000000000000" pitchFamily="49" charset="-120"/>
              </a:rPr>
              <a:t>音一直都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在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唱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3600" dirty="0">
                <a:ea typeface="華康儷中黑" panose="020B0509000000000000" pitchFamily="49" charset="-120"/>
              </a:rPr>
              <a:t>天主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愛人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世界</a:t>
            </a:r>
            <a:r>
              <a:rPr lang="zh-TW" altLang="zh-HK" sz="3600" dirty="0">
                <a:ea typeface="華康儷中黑" panose="020B0509000000000000" pitchFamily="49" charset="-120"/>
              </a:rPr>
              <a:t>變天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國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天國</a:t>
            </a:r>
            <a:r>
              <a:rPr lang="zh-TW" altLang="zh-HK" sz="3600" dirty="0">
                <a:ea typeface="華康儷中黑" panose="020B0509000000000000" pitchFamily="49" charset="-120"/>
              </a:rPr>
              <a:t>變天家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天上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地下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合而為一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這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是真正的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信仰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While the first and second voices sing 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Gloria </a:t>
            </a:r>
            <a:r>
              <a:rPr lang="zh-TW" altLang="zh-HK" sz="3600" dirty="0">
                <a:ea typeface="華康儷中黑" panose="020B0509000000000000" pitchFamily="49" charset="-120"/>
              </a:rPr>
              <a:t>in excelsis Deo, et in terra pax hominibus bonae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voluntatis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 </a:t>
            </a:r>
            <a:r>
              <a:rPr lang="zh-TW" altLang="zh-HK" sz="3600" dirty="0">
                <a:ea typeface="華康儷中黑" panose="020B0509000000000000" pitchFamily="49" charset="-120"/>
              </a:rPr>
              <a:t>the third voice 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sings</a:t>
            </a:r>
            <a:r>
              <a:rPr lang="en-US" altLang="zh-TW" sz="36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in harmony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: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 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“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God </a:t>
            </a:r>
            <a:r>
              <a:rPr lang="zh-TW" altLang="zh-HK" sz="3600" dirty="0">
                <a:ea typeface="華康儷中黑" panose="020B0509000000000000" pitchFamily="49" charset="-120"/>
              </a:rPr>
              <a:t>loves men, the world becomes Heaven, Heaven becomes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home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”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.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Heaven and Earth are </a:t>
            </a:r>
            <a:endParaRPr lang="en-US" altLang="zh-TW" sz="3600" b="1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zh-TW" altLang="zh-HK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one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in each other</a:t>
            </a:r>
            <a:r>
              <a:rPr lang="zh-TW" altLang="zh-HK" sz="3600" dirty="0">
                <a:ea typeface="華康儷中黑" panose="020B0509000000000000" pitchFamily="49" charset="-120"/>
              </a:rPr>
              <a:t>, this is the true faith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160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而</a:t>
            </a:r>
            <a:r>
              <a:rPr lang="zh-TW" altLang="zh-HK" sz="3600" dirty="0">
                <a:ea typeface="華康儷中黑" panose="020B0509000000000000" pitchFamily="49" charset="-120"/>
              </a:rPr>
              <a:t>首頁聖依肋內的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拉丁文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就</a:t>
            </a:r>
            <a:r>
              <a:rPr lang="zh-TW" altLang="zh-HK" sz="3600" dirty="0">
                <a:ea typeface="華康儷中黑" panose="020B0509000000000000" pitchFamily="49" charset="-120"/>
              </a:rPr>
              <a:t>由最後一頁的英文去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回應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用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生命去光榮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主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愛主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侍奉主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The </a:t>
            </a:r>
            <a:r>
              <a:rPr lang="zh-TW" altLang="zh-HK" sz="3600" dirty="0">
                <a:ea typeface="華康儷中黑" panose="020B0509000000000000" pitchFamily="49" charset="-120"/>
              </a:rPr>
              <a:t>first page of St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Irenaeus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3600" dirty="0">
                <a:ea typeface="華康儷中黑" panose="020B0509000000000000" pitchFamily="49" charset="-120"/>
              </a:rPr>
              <a:t>Latin lyric is then aligns with the last page of the English responsorial: We must glorify, love and 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serve the Lord </a:t>
            </a:r>
            <a:r>
              <a:rPr lang="zh-TW" altLang="zh-HK" sz="36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with our lives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zh-HK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人類</a:t>
            </a:r>
            <a:r>
              <a:rPr lang="zh-TW" altLang="zh-HK" sz="3600" dirty="0">
                <a:ea typeface="華康儷中黑" panose="020B0509000000000000" pitchFamily="49" charset="-120"/>
              </a:rPr>
              <a:t>變成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一家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是</a:t>
            </a:r>
            <a:r>
              <a:rPr lang="zh-TW" altLang="zh-HK" sz="3600" dirty="0">
                <a:ea typeface="華康儷中黑" panose="020B0509000000000000" pitchFamily="49" charset="-120"/>
              </a:rPr>
              <a:t>天主的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光榮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3600" dirty="0">
                <a:ea typeface="華康儷中黑" panose="020B0509000000000000" pitchFamily="49" charset="-120"/>
              </a:rPr>
              <a:t>願意用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這</a:t>
            </a:r>
            <a:r>
              <a:rPr lang="zh-TW" altLang="en-US" sz="3600" dirty="0">
                <a:ea typeface="華康儷中黑" panose="020B0509000000000000" pitchFamily="49" charset="-120"/>
              </a:rPr>
              <a:t>種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方式</a:t>
            </a:r>
            <a:r>
              <a:rPr lang="zh-TW" altLang="zh-HK" sz="3600" dirty="0">
                <a:ea typeface="華康儷中黑" panose="020B0509000000000000" pitchFamily="49" charset="-120"/>
              </a:rPr>
              <a:t>去光榮天主嗎？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HK" sz="3600" b="1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All </a:t>
            </a:r>
            <a:r>
              <a:rPr lang="zh-TW" altLang="zh-HK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mankind becoming one family </a:t>
            </a:r>
            <a:endParaRPr lang="en-US" altLang="zh-TW" sz="3600" b="1" dirty="0" smtClean="0">
              <a:solidFill>
                <a:srgbClr val="9900CC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HK" sz="3600" b="1" dirty="0" smtClean="0">
                <a:solidFill>
                  <a:srgbClr val="9900CC"/>
                </a:solidFill>
                <a:ea typeface="華康儷中黑" panose="020B0509000000000000" pitchFamily="49" charset="-120"/>
              </a:rPr>
              <a:t>is </a:t>
            </a:r>
            <a:r>
              <a:rPr lang="zh-TW" altLang="zh-HK" sz="3600" b="1" dirty="0">
                <a:solidFill>
                  <a:srgbClr val="9900CC"/>
                </a:solidFill>
                <a:ea typeface="華康儷中黑" panose="020B0509000000000000" pitchFamily="49" charset="-120"/>
              </a:rPr>
              <a:t>the glory of God. </a:t>
            </a:r>
            <a:endParaRPr lang="en-US" altLang="zh-TW" sz="3600" b="1" dirty="0" smtClean="0">
              <a:solidFill>
                <a:srgbClr val="9900CC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Are </a:t>
            </a:r>
            <a:r>
              <a:rPr lang="zh-TW" altLang="zh-HK" sz="3600" dirty="0">
                <a:ea typeface="華康儷中黑" panose="020B0509000000000000" pitchFamily="49" charset="-120"/>
              </a:rPr>
              <a:t>we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willing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to </a:t>
            </a:r>
            <a:r>
              <a:rPr lang="zh-TW" altLang="zh-HK" sz="3600" dirty="0">
                <a:ea typeface="華康儷中黑" panose="020B0509000000000000" pitchFamily="49" charset="-120"/>
              </a:rPr>
              <a:t>glorify God in this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way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?</a:t>
            </a: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27160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=""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945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我決不會受辱。那為我伸冤者，已來到了。誰要和我爭辯，讓我們一齊站起來吧！誰是我的對頭，叫他到我這裡來吧！請看！有我主上主扶助我，誰還能定我的罪呢？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	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7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65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恭讀聖雅各伯書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2:14-18</a:t>
            </a: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　</a:t>
            </a: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我的弟兄姊妹們：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有人說自己有信德，卻沒有行為，有什麼益處呢？難道這信德能救他嗎？假設有弟兄或姊妹，赤身露體，且缺少日用糧，即使你們當中，有人對他們說：「你們平安去吧！穿得暖暖的，吃得飽飽的！」卻不給他們身體所必需的，有什麼益處呢？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33065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信德也是這樣：若沒有行為，本身便是死的。</a:t>
            </a: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也許有人說：你有信德，我卻有行為；把你沒有行為的信德，指給我看，我便會藉我的行為，叫你看見我的信德。</a:t>
            </a:r>
          </a:p>
          <a:p>
            <a:pPr marL="0" indent="0" algn="just" eaLnBrk="1"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8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394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8:27-35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那時候，耶穌和他的門徒起身，前往斐理伯的凱撒勒雅附近的村莊。在路上，耶穌問自己的門徒說：「人們說我是誰？」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他們回答說：「是洗者若翰；也有些人說，是厄里亞；還有些人說，是先知中的一位。」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耶穌又問他們說：「你們說我是誰呢？」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745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87734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伯多祿回答說：「你是默西亞。」耶穌就嚴禁他們，不要向任何人談及他。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耶穌於是開始教訓門徒：人子必須受許多苦，被長老、司祭長和經師棄絕，且要被殺害；但三天以後，必要復活。</a:t>
            </a:r>
          </a:p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耶穌坦白地說了這番話。伯多祿便拉耶穌到一邊，開始諫責他。耶穌卻轉過身來，注視著自己的門徒，責斥伯多祿說：「撒旦，退到我後面去！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609329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   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59742"/>
            <a:ext cx="9144000" cy="638162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因為你所體會的，不是天主的事，而是人的事。」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召集群眾和門徒，對他們說：「誰若願意跟隨我，該棄絕自己，背起自己的十字架，跟隨我，因為，誰若願意救自己的性命，必會喪失性命；但誰若為我和福音的原故，喪失自己的性命，必會救得性命。」</a:t>
            </a:r>
          </a:p>
          <a:p>
            <a:pPr marL="0" indent="0" algn="just" eaLnBrk="1"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 smtClean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 smtClean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第二十四主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9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12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FontTx/>
              <a:buNone/>
            </a:pPr>
            <a:r>
              <a:rPr lang="zh-TW" altLang="en-US" sz="5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信德沒有行為是死的</a:t>
            </a: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依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50:5-9;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雅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2:14-18;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8:27-35)</a:t>
            </a:r>
            <a:endParaRPr lang="en-US" altLang="zh-TW" dirty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</a:t>
            </a:r>
            <a:r>
              <a:rPr lang="zh-TW" altLang="en-US" sz="4000" spc="30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聖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1839</Words>
  <Application>Microsoft Office PowerPoint</Application>
  <PresentationFormat>如螢幕大小 (4:3)</PresentationFormat>
  <Paragraphs>149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28" baseType="lpstr">
      <vt:lpstr>預設簡報設計</vt:lpstr>
      <vt:lpstr>14_預設簡報設計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581</cp:revision>
  <dcterms:created xsi:type="dcterms:W3CDTF">2006-09-26T01:05:23Z</dcterms:created>
  <dcterms:modified xsi:type="dcterms:W3CDTF">2021-09-07T04:17:33Z</dcterms:modified>
</cp:coreProperties>
</file>