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90020" r:id="rId3"/>
    <p:sldMasterId id="2147490056" r:id="rId4"/>
  </p:sldMasterIdLst>
  <p:notesMasterIdLst>
    <p:notesMasterId r:id="rId36"/>
  </p:notesMasterIdLst>
  <p:handoutMasterIdLst>
    <p:handoutMasterId r:id="rId37"/>
  </p:handoutMasterIdLst>
  <p:sldIdLst>
    <p:sldId id="2111" r:id="rId5"/>
    <p:sldId id="1610" r:id="rId6"/>
    <p:sldId id="2122" r:id="rId7"/>
    <p:sldId id="2113" r:id="rId8"/>
    <p:sldId id="2114" r:id="rId9"/>
    <p:sldId id="2124" r:id="rId10"/>
    <p:sldId id="1876" r:id="rId11"/>
    <p:sldId id="2125" r:id="rId12"/>
    <p:sldId id="2139" r:id="rId13"/>
    <p:sldId id="2145" r:id="rId14"/>
    <p:sldId id="2179" r:id="rId15"/>
    <p:sldId id="2146" r:id="rId16"/>
    <p:sldId id="2147" r:id="rId17"/>
    <p:sldId id="2103" r:id="rId18"/>
    <p:sldId id="2182" r:id="rId19"/>
    <p:sldId id="2183" r:id="rId20"/>
    <p:sldId id="2184" r:id="rId21"/>
    <p:sldId id="2185" r:id="rId22"/>
    <p:sldId id="2150" r:id="rId23"/>
    <p:sldId id="2151" r:id="rId24"/>
    <p:sldId id="2152" r:id="rId25"/>
    <p:sldId id="2153" r:id="rId26"/>
    <p:sldId id="2154" r:id="rId27"/>
    <p:sldId id="2166" r:id="rId28"/>
    <p:sldId id="2156" r:id="rId29"/>
    <p:sldId id="2157" r:id="rId30"/>
    <p:sldId id="2158" r:id="rId31"/>
    <p:sldId id="2162" r:id="rId32"/>
    <p:sldId id="2165" r:id="rId33"/>
    <p:sldId id="2163" r:id="rId34"/>
    <p:sldId id="1892" r:id="rId35"/>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FF00FF"/>
    <a:srgbClr val="FF99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594" autoAdjust="0"/>
    <p:restoredTop sz="93315" autoAdjust="0"/>
  </p:normalViewPr>
  <p:slideViewPr>
    <p:cSldViewPr>
      <p:cViewPr>
        <p:scale>
          <a:sx n="50" d="100"/>
          <a:sy n="50" d="100"/>
        </p:scale>
        <p:origin x="1248"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20921104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5672086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403899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11693384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159549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286770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8623442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13770372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9011426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21456858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2653455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a:extLst>
              <a:ext uri="{FF2B5EF4-FFF2-40B4-BE49-F238E27FC236}">
                <a16:creationId xmlns:a16="http://schemas.microsoft.com/office/drawing/2014/main" id="{B3357CF7-AD55-4BF1-B6F6-67921B37E1E9}"/>
              </a:ext>
            </a:extLst>
          </p:cNvPr>
          <p:cNvSpPr>
            <a:spLocks noGrp="1"/>
          </p:cNvSpPr>
          <p:nvPr>
            <p:ph type="dt" sz="half" idx="10"/>
          </p:nvPr>
        </p:nvSpPr>
        <p:spPr/>
        <p:txBody>
          <a:bodyPr/>
          <a:lstStyle>
            <a:lvl1pPr>
              <a:defRPr/>
            </a:lvl1pPr>
          </a:lstStyle>
          <a:p>
            <a:pPr>
              <a:defRPr/>
            </a:pPr>
            <a:fld id="{FD03AEF2-C172-4381-AE26-9E8F335894A6}" type="datetimeFigureOut">
              <a:rPr lang="zh-TW" altLang="en-US"/>
              <a:pPr>
                <a:defRPr/>
              </a:pPr>
              <a:t>2023/9/11</a:t>
            </a:fld>
            <a:endParaRPr lang="zh-TW" altLang="en-US"/>
          </a:p>
        </p:txBody>
      </p:sp>
      <p:sp>
        <p:nvSpPr>
          <p:cNvPr id="5" name="頁尾版面配置區 4">
            <a:extLst>
              <a:ext uri="{FF2B5EF4-FFF2-40B4-BE49-F238E27FC236}">
                <a16:creationId xmlns:a16="http://schemas.microsoft.com/office/drawing/2014/main" id="{2A2F751E-94CB-454D-BFDA-3850C73929DD}"/>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189EC1D9-8D98-4420-B252-9D2B516F4EDF}"/>
              </a:ext>
            </a:extLst>
          </p:cNvPr>
          <p:cNvSpPr>
            <a:spLocks noGrp="1"/>
          </p:cNvSpPr>
          <p:nvPr>
            <p:ph type="sldNum" sz="quarter" idx="12"/>
          </p:nvPr>
        </p:nvSpPr>
        <p:spPr/>
        <p:txBody>
          <a:bodyPr/>
          <a:lstStyle>
            <a:lvl1pPr>
              <a:defRPr/>
            </a:lvl1pPr>
          </a:lstStyle>
          <a:p>
            <a:pPr>
              <a:defRPr/>
            </a:pPr>
            <a:fld id="{26861A0F-7BD4-4A21-AE5A-EAC23A9E1946}" type="slidenum">
              <a:rPr lang="zh-TW" altLang="en-US"/>
              <a:pPr>
                <a:defRPr/>
              </a:pPr>
              <a:t>‹#›</a:t>
            </a:fld>
            <a:endParaRPr lang="zh-TW" altLang="en-US"/>
          </a:p>
        </p:txBody>
      </p:sp>
    </p:spTree>
    <p:extLst>
      <p:ext uri="{BB962C8B-B14F-4D97-AF65-F5344CB8AC3E}">
        <p14:creationId xmlns:p14="http://schemas.microsoft.com/office/powerpoint/2010/main" val="9223206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38ECE58-2A72-4040-BA23-F8F3475C98AD}"/>
              </a:ext>
            </a:extLst>
          </p:cNvPr>
          <p:cNvSpPr>
            <a:spLocks noGrp="1"/>
          </p:cNvSpPr>
          <p:nvPr>
            <p:ph type="dt" sz="half" idx="10"/>
          </p:nvPr>
        </p:nvSpPr>
        <p:spPr/>
        <p:txBody>
          <a:bodyPr/>
          <a:lstStyle>
            <a:lvl1pPr>
              <a:defRPr/>
            </a:lvl1pPr>
          </a:lstStyle>
          <a:p>
            <a:pPr>
              <a:defRPr/>
            </a:pPr>
            <a:fld id="{FFB28D4B-3569-4710-B7C8-7C6F99346F3E}" type="datetimeFigureOut">
              <a:rPr lang="zh-TW" altLang="en-US"/>
              <a:pPr>
                <a:defRPr/>
              </a:pPr>
              <a:t>2023/9/11</a:t>
            </a:fld>
            <a:endParaRPr lang="zh-TW" altLang="en-US"/>
          </a:p>
        </p:txBody>
      </p:sp>
      <p:sp>
        <p:nvSpPr>
          <p:cNvPr id="5" name="頁尾版面配置區 4">
            <a:extLst>
              <a:ext uri="{FF2B5EF4-FFF2-40B4-BE49-F238E27FC236}">
                <a16:creationId xmlns:a16="http://schemas.microsoft.com/office/drawing/2014/main" id="{82494BE9-4E6C-45E6-BAEC-F3FA8439C49F}"/>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4BBAE549-EEE0-4F3B-8FCC-6F21F20EF6E4}"/>
              </a:ext>
            </a:extLst>
          </p:cNvPr>
          <p:cNvSpPr>
            <a:spLocks noGrp="1"/>
          </p:cNvSpPr>
          <p:nvPr>
            <p:ph type="sldNum" sz="quarter" idx="12"/>
          </p:nvPr>
        </p:nvSpPr>
        <p:spPr/>
        <p:txBody>
          <a:bodyPr/>
          <a:lstStyle>
            <a:lvl1pPr>
              <a:defRPr/>
            </a:lvl1pPr>
          </a:lstStyle>
          <a:p>
            <a:pPr>
              <a:defRPr/>
            </a:pPr>
            <a:fld id="{D53FEB10-6A5C-40BA-8A8F-59F87BC44F8D}" type="slidenum">
              <a:rPr lang="zh-TW" altLang="en-US"/>
              <a:pPr>
                <a:defRPr/>
              </a:pPr>
              <a:t>‹#›</a:t>
            </a:fld>
            <a:endParaRPr lang="zh-TW" altLang="en-US"/>
          </a:p>
        </p:txBody>
      </p:sp>
    </p:spTree>
    <p:extLst>
      <p:ext uri="{BB962C8B-B14F-4D97-AF65-F5344CB8AC3E}">
        <p14:creationId xmlns:p14="http://schemas.microsoft.com/office/powerpoint/2010/main" val="32516603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24F809BF-9FA7-4C36-BB97-CAC9C72B0A4D}"/>
              </a:ext>
            </a:extLst>
          </p:cNvPr>
          <p:cNvSpPr>
            <a:spLocks noGrp="1"/>
          </p:cNvSpPr>
          <p:nvPr>
            <p:ph type="dt" sz="half" idx="10"/>
          </p:nvPr>
        </p:nvSpPr>
        <p:spPr/>
        <p:txBody>
          <a:bodyPr/>
          <a:lstStyle>
            <a:lvl1pPr>
              <a:defRPr/>
            </a:lvl1pPr>
          </a:lstStyle>
          <a:p>
            <a:pPr>
              <a:defRPr/>
            </a:pPr>
            <a:fld id="{23E55063-D1AA-4B2A-8521-424A7F0EF0C1}" type="datetimeFigureOut">
              <a:rPr lang="zh-TW" altLang="en-US"/>
              <a:pPr>
                <a:defRPr/>
              </a:pPr>
              <a:t>2023/9/11</a:t>
            </a:fld>
            <a:endParaRPr lang="zh-TW" altLang="en-US"/>
          </a:p>
        </p:txBody>
      </p:sp>
      <p:sp>
        <p:nvSpPr>
          <p:cNvPr id="5" name="頁尾版面配置區 4">
            <a:extLst>
              <a:ext uri="{FF2B5EF4-FFF2-40B4-BE49-F238E27FC236}">
                <a16:creationId xmlns:a16="http://schemas.microsoft.com/office/drawing/2014/main" id="{DF8B9E4F-37B9-4C93-86EE-103A9CC61AD3}"/>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9D12695D-0F09-49F7-B1EE-3C4F71408DB4}"/>
              </a:ext>
            </a:extLst>
          </p:cNvPr>
          <p:cNvSpPr>
            <a:spLocks noGrp="1"/>
          </p:cNvSpPr>
          <p:nvPr>
            <p:ph type="sldNum" sz="quarter" idx="12"/>
          </p:nvPr>
        </p:nvSpPr>
        <p:spPr/>
        <p:txBody>
          <a:bodyPr/>
          <a:lstStyle>
            <a:lvl1pPr>
              <a:defRPr/>
            </a:lvl1pPr>
          </a:lstStyle>
          <a:p>
            <a:pPr>
              <a:defRPr/>
            </a:pPr>
            <a:fld id="{4E6EFEF6-704B-4F6B-AF5F-97001B020A60}" type="slidenum">
              <a:rPr lang="zh-TW" altLang="en-US"/>
              <a:pPr>
                <a:defRPr/>
              </a:pPr>
              <a:t>‹#›</a:t>
            </a:fld>
            <a:endParaRPr lang="zh-TW" altLang="en-US"/>
          </a:p>
        </p:txBody>
      </p:sp>
    </p:spTree>
    <p:extLst>
      <p:ext uri="{BB962C8B-B14F-4D97-AF65-F5344CB8AC3E}">
        <p14:creationId xmlns:p14="http://schemas.microsoft.com/office/powerpoint/2010/main" val="4488281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a:extLst>
              <a:ext uri="{FF2B5EF4-FFF2-40B4-BE49-F238E27FC236}">
                <a16:creationId xmlns:a16="http://schemas.microsoft.com/office/drawing/2014/main" id="{878C8D36-E45A-4D2C-8C3C-D10F13DA43E6}"/>
              </a:ext>
            </a:extLst>
          </p:cNvPr>
          <p:cNvSpPr>
            <a:spLocks noGrp="1"/>
          </p:cNvSpPr>
          <p:nvPr>
            <p:ph type="dt" sz="half" idx="10"/>
          </p:nvPr>
        </p:nvSpPr>
        <p:spPr/>
        <p:txBody>
          <a:bodyPr/>
          <a:lstStyle>
            <a:lvl1pPr>
              <a:defRPr/>
            </a:lvl1pPr>
          </a:lstStyle>
          <a:p>
            <a:pPr>
              <a:defRPr/>
            </a:pPr>
            <a:fld id="{45A95485-C842-4320-8A98-8384A3D70508}" type="datetimeFigureOut">
              <a:rPr lang="zh-TW" altLang="en-US"/>
              <a:pPr>
                <a:defRPr/>
              </a:pPr>
              <a:t>2023/9/11</a:t>
            </a:fld>
            <a:endParaRPr lang="zh-TW" altLang="en-US"/>
          </a:p>
        </p:txBody>
      </p:sp>
      <p:sp>
        <p:nvSpPr>
          <p:cNvPr id="6" name="頁尾版面配置區 4">
            <a:extLst>
              <a:ext uri="{FF2B5EF4-FFF2-40B4-BE49-F238E27FC236}">
                <a16:creationId xmlns:a16="http://schemas.microsoft.com/office/drawing/2014/main" id="{2401C635-1443-4898-AF13-5F01A890D6D3}"/>
              </a:ext>
            </a:extLst>
          </p:cNvPr>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a:extLst>
              <a:ext uri="{FF2B5EF4-FFF2-40B4-BE49-F238E27FC236}">
                <a16:creationId xmlns:a16="http://schemas.microsoft.com/office/drawing/2014/main" id="{A6A4D0E9-A1ED-4245-812F-A2AAF1553160}"/>
              </a:ext>
            </a:extLst>
          </p:cNvPr>
          <p:cNvSpPr>
            <a:spLocks noGrp="1"/>
          </p:cNvSpPr>
          <p:nvPr>
            <p:ph type="sldNum" sz="quarter" idx="12"/>
          </p:nvPr>
        </p:nvSpPr>
        <p:spPr/>
        <p:txBody>
          <a:bodyPr/>
          <a:lstStyle>
            <a:lvl1pPr>
              <a:defRPr/>
            </a:lvl1pPr>
          </a:lstStyle>
          <a:p>
            <a:pPr>
              <a:defRPr/>
            </a:pPr>
            <a:fld id="{33E42364-8AB9-4817-8897-E6C59A34444F}" type="slidenum">
              <a:rPr lang="zh-TW" altLang="en-US"/>
              <a:pPr>
                <a:defRPr/>
              </a:pPr>
              <a:t>‹#›</a:t>
            </a:fld>
            <a:endParaRPr lang="zh-TW" altLang="en-US"/>
          </a:p>
        </p:txBody>
      </p:sp>
    </p:spTree>
    <p:extLst>
      <p:ext uri="{BB962C8B-B14F-4D97-AF65-F5344CB8AC3E}">
        <p14:creationId xmlns:p14="http://schemas.microsoft.com/office/powerpoint/2010/main" val="23834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a:extLst>
              <a:ext uri="{FF2B5EF4-FFF2-40B4-BE49-F238E27FC236}">
                <a16:creationId xmlns:a16="http://schemas.microsoft.com/office/drawing/2014/main" id="{14916278-0C8A-4568-8B0D-2828C473E079}"/>
              </a:ext>
            </a:extLst>
          </p:cNvPr>
          <p:cNvSpPr>
            <a:spLocks noGrp="1"/>
          </p:cNvSpPr>
          <p:nvPr>
            <p:ph type="dt" sz="half" idx="10"/>
          </p:nvPr>
        </p:nvSpPr>
        <p:spPr/>
        <p:txBody>
          <a:bodyPr/>
          <a:lstStyle>
            <a:lvl1pPr>
              <a:defRPr/>
            </a:lvl1pPr>
          </a:lstStyle>
          <a:p>
            <a:pPr>
              <a:defRPr/>
            </a:pPr>
            <a:fld id="{6E2E9165-DB58-4346-83AA-783084F04DCE}" type="datetimeFigureOut">
              <a:rPr lang="zh-TW" altLang="en-US"/>
              <a:pPr>
                <a:defRPr/>
              </a:pPr>
              <a:t>2023/9/11</a:t>
            </a:fld>
            <a:endParaRPr lang="zh-TW" altLang="en-US"/>
          </a:p>
        </p:txBody>
      </p:sp>
      <p:sp>
        <p:nvSpPr>
          <p:cNvPr id="8" name="頁尾版面配置區 4">
            <a:extLst>
              <a:ext uri="{FF2B5EF4-FFF2-40B4-BE49-F238E27FC236}">
                <a16:creationId xmlns:a16="http://schemas.microsoft.com/office/drawing/2014/main" id="{3AEAB076-1C25-459B-B3EB-037FA08F14FA}"/>
              </a:ext>
            </a:extLst>
          </p:cNvPr>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a:extLst>
              <a:ext uri="{FF2B5EF4-FFF2-40B4-BE49-F238E27FC236}">
                <a16:creationId xmlns:a16="http://schemas.microsoft.com/office/drawing/2014/main" id="{9C2F1EE4-4703-4E22-8787-777E4527C447}"/>
              </a:ext>
            </a:extLst>
          </p:cNvPr>
          <p:cNvSpPr>
            <a:spLocks noGrp="1"/>
          </p:cNvSpPr>
          <p:nvPr>
            <p:ph type="sldNum" sz="quarter" idx="12"/>
          </p:nvPr>
        </p:nvSpPr>
        <p:spPr/>
        <p:txBody>
          <a:bodyPr/>
          <a:lstStyle>
            <a:lvl1pPr>
              <a:defRPr/>
            </a:lvl1pPr>
          </a:lstStyle>
          <a:p>
            <a:pPr>
              <a:defRPr/>
            </a:pPr>
            <a:fld id="{BFD44D67-917B-4FDB-BE09-48714FB36D43}" type="slidenum">
              <a:rPr lang="zh-TW" altLang="en-US"/>
              <a:pPr>
                <a:defRPr/>
              </a:pPr>
              <a:t>‹#›</a:t>
            </a:fld>
            <a:endParaRPr lang="zh-TW" altLang="en-US"/>
          </a:p>
        </p:txBody>
      </p:sp>
    </p:spTree>
    <p:extLst>
      <p:ext uri="{BB962C8B-B14F-4D97-AF65-F5344CB8AC3E}">
        <p14:creationId xmlns:p14="http://schemas.microsoft.com/office/powerpoint/2010/main" val="4856165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a:extLst>
              <a:ext uri="{FF2B5EF4-FFF2-40B4-BE49-F238E27FC236}">
                <a16:creationId xmlns:a16="http://schemas.microsoft.com/office/drawing/2014/main" id="{061465B5-10F3-4280-8E9D-54E23919A02C}"/>
              </a:ext>
            </a:extLst>
          </p:cNvPr>
          <p:cNvSpPr>
            <a:spLocks noGrp="1"/>
          </p:cNvSpPr>
          <p:nvPr>
            <p:ph type="dt" sz="half" idx="10"/>
          </p:nvPr>
        </p:nvSpPr>
        <p:spPr/>
        <p:txBody>
          <a:bodyPr/>
          <a:lstStyle>
            <a:lvl1pPr>
              <a:defRPr/>
            </a:lvl1pPr>
          </a:lstStyle>
          <a:p>
            <a:pPr>
              <a:defRPr/>
            </a:pPr>
            <a:fld id="{F777F3A0-74D7-43BF-81C4-3698B4F93CCF}" type="datetimeFigureOut">
              <a:rPr lang="zh-TW" altLang="en-US"/>
              <a:pPr>
                <a:defRPr/>
              </a:pPr>
              <a:t>2023/9/11</a:t>
            </a:fld>
            <a:endParaRPr lang="zh-TW" altLang="en-US"/>
          </a:p>
        </p:txBody>
      </p:sp>
      <p:sp>
        <p:nvSpPr>
          <p:cNvPr id="4" name="頁尾版面配置區 4">
            <a:extLst>
              <a:ext uri="{FF2B5EF4-FFF2-40B4-BE49-F238E27FC236}">
                <a16:creationId xmlns:a16="http://schemas.microsoft.com/office/drawing/2014/main" id="{A2E94D2F-4A5D-4705-A85E-721575BB5FDB}"/>
              </a:ext>
            </a:extLst>
          </p:cNvPr>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a:extLst>
              <a:ext uri="{FF2B5EF4-FFF2-40B4-BE49-F238E27FC236}">
                <a16:creationId xmlns:a16="http://schemas.microsoft.com/office/drawing/2014/main" id="{D2BC6352-EE05-4816-B847-21FB5812FBA3}"/>
              </a:ext>
            </a:extLst>
          </p:cNvPr>
          <p:cNvSpPr>
            <a:spLocks noGrp="1"/>
          </p:cNvSpPr>
          <p:nvPr>
            <p:ph type="sldNum" sz="quarter" idx="12"/>
          </p:nvPr>
        </p:nvSpPr>
        <p:spPr/>
        <p:txBody>
          <a:bodyPr/>
          <a:lstStyle>
            <a:lvl1pPr>
              <a:defRPr/>
            </a:lvl1pPr>
          </a:lstStyle>
          <a:p>
            <a:pPr>
              <a:defRPr/>
            </a:pPr>
            <a:fld id="{3B1E0394-2DCE-40FD-9777-595EADBA232F}" type="slidenum">
              <a:rPr lang="zh-TW" altLang="en-US"/>
              <a:pPr>
                <a:defRPr/>
              </a:pPr>
              <a:t>‹#›</a:t>
            </a:fld>
            <a:endParaRPr lang="zh-TW" altLang="en-US"/>
          </a:p>
        </p:txBody>
      </p:sp>
    </p:spTree>
    <p:extLst>
      <p:ext uri="{BB962C8B-B14F-4D97-AF65-F5344CB8AC3E}">
        <p14:creationId xmlns:p14="http://schemas.microsoft.com/office/powerpoint/2010/main" val="17154183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a:extLst>
              <a:ext uri="{FF2B5EF4-FFF2-40B4-BE49-F238E27FC236}">
                <a16:creationId xmlns:a16="http://schemas.microsoft.com/office/drawing/2014/main" id="{BD01130C-1462-4843-B963-FEDFB13E79E8}"/>
              </a:ext>
            </a:extLst>
          </p:cNvPr>
          <p:cNvSpPr>
            <a:spLocks noGrp="1"/>
          </p:cNvSpPr>
          <p:nvPr>
            <p:ph type="dt" sz="half" idx="10"/>
          </p:nvPr>
        </p:nvSpPr>
        <p:spPr/>
        <p:txBody>
          <a:bodyPr/>
          <a:lstStyle>
            <a:lvl1pPr>
              <a:defRPr/>
            </a:lvl1pPr>
          </a:lstStyle>
          <a:p>
            <a:pPr>
              <a:defRPr/>
            </a:pPr>
            <a:fld id="{F822480E-6FAF-4C0C-B2CF-3188E594FB13}" type="datetimeFigureOut">
              <a:rPr lang="zh-TW" altLang="en-US"/>
              <a:pPr>
                <a:defRPr/>
              </a:pPr>
              <a:t>2023/9/11</a:t>
            </a:fld>
            <a:endParaRPr lang="zh-TW" altLang="en-US"/>
          </a:p>
        </p:txBody>
      </p:sp>
      <p:sp>
        <p:nvSpPr>
          <p:cNvPr id="3" name="頁尾版面配置區 4">
            <a:extLst>
              <a:ext uri="{FF2B5EF4-FFF2-40B4-BE49-F238E27FC236}">
                <a16:creationId xmlns:a16="http://schemas.microsoft.com/office/drawing/2014/main" id="{4D941E95-7CBB-4875-B192-5D794C6E35ED}"/>
              </a:ext>
            </a:extLst>
          </p:cNvPr>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a:extLst>
              <a:ext uri="{FF2B5EF4-FFF2-40B4-BE49-F238E27FC236}">
                <a16:creationId xmlns:a16="http://schemas.microsoft.com/office/drawing/2014/main" id="{C8B29144-69AF-4823-B0F0-9F4B3D902C60}"/>
              </a:ext>
            </a:extLst>
          </p:cNvPr>
          <p:cNvSpPr>
            <a:spLocks noGrp="1"/>
          </p:cNvSpPr>
          <p:nvPr>
            <p:ph type="sldNum" sz="quarter" idx="12"/>
          </p:nvPr>
        </p:nvSpPr>
        <p:spPr/>
        <p:txBody>
          <a:bodyPr/>
          <a:lstStyle>
            <a:lvl1pPr>
              <a:defRPr/>
            </a:lvl1pPr>
          </a:lstStyle>
          <a:p>
            <a:pPr>
              <a:defRPr/>
            </a:pPr>
            <a:fld id="{73019EB7-35FF-414C-A8F2-29F1CB3E0C20}" type="slidenum">
              <a:rPr lang="zh-TW" altLang="en-US"/>
              <a:pPr>
                <a:defRPr/>
              </a:pPr>
              <a:t>‹#›</a:t>
            </a:fld>
            <a:endParaRPr lang="zh-TW" altLang="en-US"/>
          </a:p>
        </p:txBody>
      </p:sp>
    </p:spTree>
    <p:extLst>
      <p:ext uri="{BB962C8B-B14F-4D97-AF65-F5344CB8AC3E}">
        <p14:creationId xmlns:p14="http://schemas.microsoft.com/office/powerpoint/2010/main" val="9901719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id="{F198AD4A-37AF-4A9E-8A8E-D85CCC4A0501}"/>
              </a:ext>
            </a:extLst>
          </p:cNvPr>
          <p:cNvSpPr>
            <a:spLocks noGrp="1"/>
          </p:cNvSpPr>
          <p:nvPr>
            <p:ph type="dt" sz="half" idx="10"/>
          </p:nvPr>
        </p:nvSpPr>
        <p:spPr/>
        <p:txBody>
          <a:bodyPr/>
          <a:lstStyle>
            <a:lvl1pPr>
              <a:defRPr/>
            </a:lvl1pPr>
          </a:lstStyle>
          <a:p>
            <a:pPr>
              <a:defRPr/>
            </a:pPr>
            <a:fld id="{86278D3A-4507-4BBC-BACD-2FDBC0F9CCEA}" type="datetimeFigureOut">
              <a:rPr lang="zh-TW" altLang="en-US"/>
              <a:pPr>
                <a:defRPr/>
              </a:pPr>
              <a:t>2023/9/11</a:t>
            </a:fld>
            <a:endParaRPr lang="zh-TW" altLang="en-US"/>
          </a:p>
        </p:txBody>
      </p:sp>
      <p:sp>
        <p:nvSpPr>
          <p:cNvPr id="6" name="頁尾版面配置區 4">
            <a:extLst>
              <a:ext uri="{FF2B5EF4-FFF2-40B4-BE49-F238E27FC236}">
                <a16:creationId xmlns:a16="http://schemas.microsoft.com/office/drawing/2014/main" id="{058A6815-888B-4512-859A-8EBDCADEB906}"/>
              </a:ext>
            </a:extLst>
          </p:cNvPr>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a:extLst>
              <a:ext uri="{FF2B5EF4-FFF2-40B4-BE49-F238E27FC236}">
                <a16:creationId xmlns:a16="http://schemas.microsoft.com/office/drawing/2014/main" id="{00C0D6E6-CE84-4B87-A622-45E8DED10CB7}"/>
              </a:ext>
            </a:extLst>
          </p:cNvPr>
          <p:cNvSpPr>
            <a:spLocks noGrp="1"/>
          </p:cNvSpPr>
          <p:nvPr>
            <p:ph type="sldNum" sz="quarter" idx="12"/>
          </p:nvPr>
        </p:nvSpPr>
        <p:spPr/>
        <p:txBody>
          <a:bodyPr/>
          <a:lstStyle>
            <a:lvl1pPr>
              <a:defRPr/>
            </a:lvl1pPr>
          </a:lstStyle>
          <a:p>
            <a:pPr>
              <a:defRPr/>
            </a:pPr>
            <a:fld id="{D1BCC74A-A33D-4F81-8573-DED6F6989790}" type="slidenum">
              <a:rPr lang="zh-TW" altLang="en-US"/>
              <a:pPr>
                <a:defRPr/>
              </a:pPr>
              <a:t>‹#›</a:t>
            </a:fld>
            <a:endParaRPr lang="zh-TW" altLang="en-US"/>
          </a:p>
        </p:txBody>
      </p:sp>
    </p:spTree>
    <p:extLst>
      <p:ext uri="{BB962C8B-B14F-4D97-AF65-F5344CB8AC3E}">
        <p14:creationId xmlns:p14="http://schemas.microsoft.com/office/powerpoint/2010/main" val="21150423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id="{239739D7-E19D-46C2-91B6-D4102AC3C36A}"/>
              </a:ext>
            </a:extLst>
          </p:cNvPr>
          <p:cNvSpPr>
            <a:spLocks noGrp="1"/>
          </p:cNvSpPr>
          <p:nvPr>
            <p:ph type="dt" sz="half" idx="10"/>
          </p:nvPr>
        </p:nvSpPr>
        <p:spPr/>
        <p:txBody>
          <a:bodyPr/>
          <a:lstStyle>
            <a:lvl1pPr>
              <a:defRPr/>
            </a:lvl1pPr>
          </a:lstStyle>
          <a:p>
            <a:pPr>
              <a:defRPr/>
            </a:pPr>
            <a:fld id="{D6ACBE2C-D05B-43BA-BB10-603996726311}" type="datetimeFigureOut">
              <a:rPr lang="zh-TW" altLang="en-US"/>
              <a:pPr>
                <a:defRPr/>
              </a:pPr>
              <a:t>2023/9/11</a:t>
            </a:fld>
            <a:endParaRPr lang="zh-TW" altLang="en-US"/>
          </a:p>
        </p:txBody>
      </p:sp>
      <p:sp>
        <p:nvSpPr>
          <p:cNvPr id="6" name="頁尾版面配置區 4">
            <a:extLst>
              <a:ext uri="{FF2B5EF4-FFF2-40B4-BE49-F238E27FC236}">
                <a16:creationId xmlns:a16="http://schemas.microsoft.com/office/drawing/2014/main" id="{FEDBEF64-7626-4DC1-8E64-B24E79163EEE}"/>
              </a:ext>
            </a:extLst>
          </p:cNvPr>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a:extLst>
              <a:ext uri="{FF2B5EF4-FFF2-40B4-BE49-F238E27FC236}">
                <a16:creationId xmlns:a16="http://schemas.microsoft.com/office/drawing/2014/main" id="{556858A5-55A4-4BAD-86D7-5A262435F8D5}"/>
              </a:ext>
            </a:extLst>
          </p:cNvPr>
          <p:cNvSpPr>
            <a:spLocks noGrp="1"/>
          </p:cNvSpPr>
          <p:nvPr>
            <p:ph type="sldNum" sz="quarter" idx="12"/>
          </p:nvPr>
        </p:nvSpPr>
        <p:spPr/>
        <p:txBody>
          <a:bodyPr/>
          <a:lstStyle>
            <a:lvl1pPr>
              <a:defRPr/>
            </a:lvl1pPr>
          </a:lstStyle>
          <a:p>
            <a:pPr>
              <a:defRPr/>
            </a:pPr>
            <a:fld id="{C3EBAEC7-7CF6-4701-B54B-A2908D265766}" type="slidenum">
              <a:rPr lang="zh-TW" altLang="en-US"/>
              <a:pPr>
                <a:defRPr/>
              </a:pPr>
              <a:t>‹#›</a:t>
            </a:fld>
            <a:endParaRPr lang="zh-TW" altLang="en-US"/>
          </a:p>
        </p:txBody>
      </p:sp>
    </p:spTree>
    <p:extLst>
      <p:ext uri="{BB962C8B-B14F-4D97-AF65-F5344CB8AC3E}">
        <p14:creationId xmlns:p14="http://schemas.microsoft.com/office/powerpoint/2010/main" val="33346073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FB292F4-813E-4272-8DB7-B66243D17A5E}"/>
              </a:ext>
            </a:extLst>
          </p:cNvPr>
          <p:cNvSpPr>
            <a:spLocks noGrp="1"/>
          </p:cNvSpPr>
          <p:nvPr>
            <p:ph type="dt" sz="half" idx="10"/>
          </p:nvPr>
        </p:nvSpPr>
        <p:spPr/>
        <p:txBody>
          <a:bodyPr/>
          <a:lstStyle>
            <a:lvl1pPr>
              <a:defRPr/>
            </a:lvl1pPr>
          </a:lstStyle>
          <a:p>
            <a:pPr>
              <a:defRPr/>
            </a:pPr>
            <a:fld id="{44E2CA14-EDEE-4E66-9E0D-E1C81A958BE6}" type="datetimeFigureOut">
              <a:rPr lang="zh-TW" altLang="en-US"/>
              <a:pPr>
                <a:defRPr/>
              </a:pPr>
              <a:t>2023/9/11</a:t>
            </a:fld>
            <a:endParaRPr lang="zh-TW" altLang="en-US"/>
          </a:p>
        </p:txBody>
      </p:sp>
      <p:sp>
        <p:nvSpPr>
          <p:cNvPr id="5" name="頁尾版面配置區 4">
            <a:extLst>
              <a:ext uri="{FF2B5EF4-FFF2-40B4-BE49-F238E27FC236}">
                <a16:creationId xmlns:a16="http://schemas.microsoft.com/office/drawing/2014/main" id="{6CEE9607-A253-4978-845D-856492321E2D}"/>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2D76BF12-2F5E-4890-BA1F-A9BE708D9A93}"/>
              </a:ext>
            </a:extLst>
          </p:cNvPr>
          <p:cNvSpPr>
            <a:spLocks noGrp="1"/>
          </p:cNvSpPr>
          <p:nvPr>
            <p:ph type="sldNum" sz="quarter" idx="12"/>
          </p:nvPr>
        </p:nvSpPr>
        <p:spPr/>
        <p:txBody>
          <a:bodyPr/>
          <a:lstStyle>
            <a:lvl1pPr>
              <a:defRPr/>
            </a:lvl1pPr>
          </a:lstStyle>
          <a:p>
            <a:pPr>
              <a:defRPr/>
            </a:pPr>
            <a:fld id="{113CF2F0-3F68-44E7-ACC2-750C5CFD8BD3}" type="slidenum">
              <a:rPr lang="zh-TW" altLang="en-US"/>
              <a:pPr>
                <a:defRPr/>
              </a:pPr>
              <a:t>‹#›</a:t>
            </a:fld>
            <a:endParaRPr lang="zh-TW" altLang="en-US"/>
          </a:p>
        </p:txBody>
      </p:sp>
    </p:spTree>
    <p:extLst>
      <p:ext uri="{BB962C8B-B14F-4D97-AF65-F5344CB8AC3E}">
        <p14:creationId xmlns:p14="http://schemas.microsoft.com/office/powerpoint/2010/main" val="21553958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8BD3B85-48AA-44CC-838A-BEA9C2968E08}"/>
              </a:ext>
            </a:extLst>
          </p:cNvPr>
          <p:cNvSpPr>
            <a:spLocks noGrp="1"/>
          </p:cNvSpPr>
          <p:nvPr>
            <p:ph type="dt" sz="half" idx="10"/>
          </p:nvPr>
        </p:nvSpPr>
        <p:spPr/>
        <p:txBody>
          <a:bodyPr/>
          <a:lstStyle>
            <a:lvl1pPr>
              <a:defRPr/>
            </a:lvl1pPr>
          </a:lstStyle>
          <a:p>
            <a:pPr>
              <a:defRPr/>
            </a:pPr>
            <a:fld id="{9B91D36F-7820-4B2D-B317-69EC6F7CB03F}" type="datetimeFigureOut">
              <a:rPr lang="zh-TW" altLang="en-US"/>
              <a:pPr>
                <a:defRPr/>
              </a:pPr>
              <a:t>2023/9/11</a:t>
            </a:fld>
            <a:endParaRPr lang="zh-TW" altLang="en-US"/>
          </a:p>
        </p:txBody>
      </p:sp>
      <p:sp>
        <p:nvSpPr>
          <p:cNvPr id="5" name="頁尾版面配置區 4">
            <a:extLst>
              <a:ext uri="{FF2B5EF4-FFF2-40B4-BE49-F238E27FC236}">
                <a16:creationId xmlns:a16="http://schemas.microsoft.com/office/drawing/2014/main" id="{02E4539A-D9D0-4C3C-AF7B-85A4BF6C671E}"/>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5CC947B6-E2D4-4199-AD2E-37F9AFFD6BE8}"/>
              </a:ext>
            </a:extLst>
          </p:cNvPr>
          <p:cNvSpPr>
            <a:spLocks noGrp="1"/>
          </p:cNvSpPr>
          <p:nvPr>
            <p:ph type="sldNum" sz="quarter" idx="12"/>
          </p:nvPr>
        </p:nvSpPr>
        <p:spPr/>
        <p:txBody>
          <a:bodyPr/>
          <a:lstStyle>
            <a:lvl1pPr>
              <a:defRPr/>
            </a:lvl1pPr>
          </a:lstStyle>
          <a:p>
            <a:pPr>
              <a:defRPr/>
            </a:pPr>
            <a:fld id="{A609DAC2-CBA0-4533-93DD-F4B11440E047}" type="slidenum">
              <a:rPr lang="zh-TW" altLang="en-US"/>
              <a:pPr>
                <a:defRPr/>
              </a:pPr>
              <a:t>‹#›</a:t>
            </a:fld>
            <a:endParaRPr lang="zh-TW" altLang="en-US"/>
          </a:p>
        </p:txBody>
      </p:sp>
    </p:spTree>
    <p:extLst>
      <p:ext uri="{BB962C8B-B14F-4D97-AF65-F5344CB8AC3E}">
        <p14:creationId xmlns:p14="http://schemas.microsoft.com/office/powerpoint/2010/main" val="1463535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360525057"/>
      </p:ext>
    </p:extLst>
  </p:cSld>
  <p:clrMap bg1="lt1" tx1="dk1" bg2="lt2" tx2="dk2" accent1="accent1" accent2="accent2" accent3="accent3" accent4="accent4" accent5="accent5" accent6="accent6" hlink="hlink" folHlink="folHlink"/>
  <p:sldLayoutIdLst>
    <p:sldLayoutId id="2147490021" r:id="rId1"/>
    <p:sldLayoutId id="2147490022" r:id="rId2"/>
    <p:sldLayoutId id="2147490023" r:id="rId3"/>
    <p:sldLayoutId id="2147490024" r:id="rId4"/>
    <p:sldLayoutId id="2147490025" r:id="rId5"/>
    <p:sldLayoutId id="2147490026" r:id="rId6"/>
    <p:sldLayoutId id="2147490027" r:id="rId7"/>
    <p:sldLayoutId id="2147490028" r:id="rId8"/>
    <p:sldLayoutId id="2147490029" r:id="rId9"/>
    <p:sldLayoutId id="2147490030" r:id="rId10"/>
    <p:sldLayoutId id="214749003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a:extLst>
              <a:ext uri="{FF2B5EF4-FFF2-40B4-BE49-F238E27FC236}">
                <a16:creationId xmlns:a16="http://schemas.microsoft.com/office/drawing/2014/main" id="{EFF6A9C2-9EA9-418D-89B7-A6A95DA8AAE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a:extLst>
              <a:ext uri="{FF2B5EF4-FFF2-40B4-BE49-F238E27FC236}">
                <a16:creationId xmlns:a16="http://schemas.microsoft.com/office/drawing/2014/main" id="{6F375848-3BFD-430E-A5FE-32D0C64EE66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35E471D-F00D-46BB-BD7B-71228408461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0" sz="1200">
                <a:solidFill>
                  <a:prstClr val="black">
                    <a:tint val="75000"/>
                  </a:prstClr>
                </a:solidFill>
                <a:latin typeface="+mn-lt"/>
                <a:ea typeface="+mn-ea"/>
              </a:defRPr>
            </a:lvl1pPr>
          </a:lstStyle>
          <a:p>
            <a:pPr>
              <a:defRPr/>
            </a:pPr>
            <a:fld id="{F7A1132C-0E1A-4050-8A3E-C7767E05E610}" type="datetimeFigureOut">
              <a:rPr lang="zh-TW" altLang="en-US"/>
              <a:pPr>
                <a:defRPr/>
              </a:pPr>
              <a:t>2023/9/11</a:t>
            </a:fld>
            <a:endParaRPr lang="zh-TW" altLang="en-US"/>
          </a:p>
        </p:txBody>
      </p:sp>
      <p:sp>
        <p:nvSpPr>
          <p:cNvPr id="5" name="頁尾版面配置區 4">
            <a:extLst>
              <a:ext uri="{FF2B5EF4-FFF2-40B4-BE49-F238E27FC236}">
                <a16:creationId xmlns:a16="http://schemas.microsoft.com/office/drawing/2014/main" id="{5C921A01-0CCA-4614-B4A2-DE556D3EE32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0" sz="1200">
                <a:solidFill>
                  <a:prstClr val="black">
                    <a:tint val="75000"/>
                  </a:prstClr>
                </a:solidFill>
                <a:latin typeface="+mn-lt"/>
                <a:ea typeface="+mn-ea"/>
              </a:defRPr>
            </a:lvl1pPr>
          </a:lstStyle>
          <a:p>
            <a:pPr>
              <a:defRPr/>
            </a:pPr>
            <a:endParaRPr lang="zh-TW" altLang="en-US"/>
          </a:p>
        </p:txBody>
      </p:sp>
      <p:sp>
        <p:nvSpPr>
          <p:cNvPr id="6" name="投影片編號版面配置區 5">
            <a:extLst>
              <a:ext uri="{FF2B5EF4-FFF2-40B4-BE49-F238E27FC236}">
                <a16:creationId xmlns:a16="http://schemas.microsoft.com/office/drawing/2014/main" id="{72714F37-6FA8-4AD0-B7CC-B1B7EC65A72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a:solidFill>
                  <a:srgbClr val="898989"/>
                </a:solidFill>
                <a:latin typeface="Calibri" panose="020F0502020204030204" pitchFamily="34" charset="0"/>
              </a:defRPr>
            </a:lvl1pPr>
          </a:lstStyle>
          <a:p>
            <a:pPr>
              <a:defRPr/>
            </a:pPr>
            <a:fld id="{EA375637-AE65-4F68-AF54-2409FB0B9365}" type="slidenum">
              <a:rPr lang="zh-TW" altLang="en-US"/>
              <a:pPr>
                <a:defRPr/>
              </a:pPr>
              <a:t>‹#›</a:t>
            </a:fld>
            <a:endParaRPr lang="zh-TW" altLang="en-US"/>
          </a:p>
        </p:txBody>
      </p:sp>
    </p:spTree>
    <p:extLst>
      <p:ext uri="{BB962C8B-B14F-4D97-AF65-F5344CB8AC3E}">
        <p14:creationId xmlns:p14="http://schemas.microsoft.com/office/powerpoint/2010/main" val="1593068106"/>
      </p:ext>
    </p:extLst>
  </p:cSld>
  <p:clrMap bg1="lt1" tx1="dk1" bg2="lt2" tx2="dk2" accent1="accent1" accent2="accent2" accent3="accent3" accent4="accent4" accent5="accent5" accent6="accent6" hlink="hlink" folHlink="folHlink"/>
  <p:sldLayoutIdLst>
    <p:sldLayoutId id="2147490057" r:id="rId1"/>
    <p:sldLayoutId id="2147490058" r:id="rId2"/>
    <p:sldLayoutId id="2147490059" r:id="rId3"/>
    <p:sldLayoutId id="2147490060" r:id="rId4"/>
    <p:sldLayoutId id="2147490061" r:id="rId5"/>
    <p:sldLayoutId id="2147490062" r:id="rId6"/>
    <p:sldLayoutId id="2147490063" r:id="rId7"/>
    <p:sldLayoutId id="2147490064" r:id="rId8"/>
    <p:sldLayoutId id="2147490065" r:id="rId9"/>
    <p:sldLayoutId id="2147490066" r:id="rId10"/>
    <p:sldLayoutId id="214749006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74681"/>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常年期第廿四主日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9</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17</a:t>
            </a:r>
            <a:r>
              <a:rPr lang="zh-TW" altLang="en-US" dirty="0">
                <a:solidFill>
                  <a:schemeClr val="bg1"/>
                </a:solidFill>
                <a:ea typeface="華康儷中黑" pitchFamily="49" charset="-120"/>
              </a:rPr>
              <a:t>日</a:t>
            </a:r>
            <a:endParaRPr lang="en-US" altLang="zh-TW" dirty="0">
              <a:solidFill>
                <a:schemeClr val="bg1"/>
              </a:solidFill>
              <a:ea typeface="華康儷中黑" pitchFamily="49" charset="-120"/>
            </a:endParaRPr>
          </a:p>
          <a:p>
            <a:pPr lvl="0" algn="ctr" eaLnBrk="1" hangingPunct="1">
              <a:spcBef>
                <a:spcPct val="0"/>
              </a:spcBef>
              <a:buNone/>
            </a:pPr>
            <a:r>
              <a:rPr lang="zh-TW" altLang="en-US" sz="2800" dirty="0">
                <a:solidFill>
                  <a:srgbClr val="FFFF00"/>
                </a:solidFill>
                <a:ea typeface="華康儷中黑" pitchFamily="49" charset="-120"/>
              </a:rPr>
              <a:t>公教教研中心第三十六屆周年大會</a:t>
            </a:r>
            <a:endParaRPr lang="zh-TW" altLang="en-US" sz="2800" dirty="0">
              <a:solidFill>
                <a:srgbClr val="FFFFFF"/>
              </a:solidFill>
              <a:ea typeface="華康儷中黑" pitchFamily="49" charset="-120"/>
            </a:endParaRPr>
          </a:p>
          <a:p>
            <a:pPr lvl="0" algn="ctr" eaLnBrk="1" hangingPunct="1">
              <a:spcBef>
                <a:spcPct val="0"/>
              </a:spcBef>
              <a:buNone/>
            </a:pP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ts val="120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dirty="0">
              <a:solidFill>
                <a:srgbClr val="00FF00"/>
              </a:solidFill>
              <a:ea typeface="華康粗黑體" panose="020B0709000000000000" pitchFamily="49" charset="-120"/>
            </a:endParaRPr>
          </a:p>
          <a:p>
            <a:pPr algn="ctr" eaLnBrk="1" hangingPunct="1">
              <a:spcBef>
                <a:spcPct val="0"/>
              </a:spcBef>
              <a:buFontTx/>
              <a:buNone/>
            </a:pPr>
            <a:r>
              <a:rPr lang="zh-TW" altLang="en-US" sz="8000" dirty="0">
                <a:solidFill>
                  <a:srgbClr val="FFFF00"/>
                </a:solidFill>
                <a:latin typeface="華康粗黑體" panose="020B0709000000000000" pitchFamily="49" charset="-120"/>
                <a:ea typeface="華康粗黑體" panose="020B0709000000000000" pitchFamily="49" charset="-120"/>
              </a:rPr>
              <a:t>七十個七次以後</a:t>
            </a:r>
            <a:endParaRPr lang="en-US" altLang="zh-TW" sz="8000" dirty="0">
              <a:solidFill>
                <a:srgbClr val="FFFF00"/>
              </a:solidFill>
              <a:latin typeface="華康粗黑體" panose="020B0709000000000000" pitchFamily="49" charset="-120"/>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4255029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C9F29AD-BD57-4618-A652-B2C34A12480F}"/>
              </a:ext>
            </a:extLst>
          </p:cNvPr>
          <p:cNvSpPr>
            <a:spLocks noGrp="1"/>
          </p:cNvSpPr>
          <p:nvPr>
            <p:ph type="subTitle" idx="1"/>
          </p:nvPr>
        </p:nvSpPr>
        <p:spPr>
          <a:xfrm>
            <a:off x="0" y="188640"/>
            <a:ext cx="9144000" cy="6480720"/>
          </a:xfrm>
        </p:spPr>
        <p:txBody>
          <a:bodyPr/>
          <a:lstStyle/>
          <a:p>
            <a:pPr marL="360000" indent="-457200" algn="just" eaLnBrk="1">
              <a:lnSpc>
                <a:spcPts val="5000"/>
              </a:lnSpc>
              <a:spcBef>
                <a:spcPts val="0"/>
              </a:spcBef>
              <a:spcAft>
                <a:spcPts val="1200"/>
              </a:spcAft>
              <a:buNone/>
            </a:pPr>
            <a:r>
              <a:rPr lang="zh-TW" altLang="en-US"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你要寬恕你近人的過錯</a:t>
            </a:r>
            <a:r>
              <a:rPr lang="en-US" altLang="zh-TW"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這樣</a:t>
            </a:r>
            <a:r>
              <a:rPr lang="en-US" altLang="zh-TW"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當你祈求時</a:t>
            </a:r>
            <a:r>
              <a:rPr lang="en-US" altLang="zh-TW"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你的罪惡</a:t>
            </a:r>
            <a:r>
              <a:rPr lang="en-US" altLang="zh-TW"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也會得到赦免</a:t>
            </a:r>
            <a:r>
              <a:rPr lang="en-US" altLang="zh-TW"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4000" dirty="0">
                <a:solidFill>
                  <a:srgbClr val="FFFF00"/>
                </a:solidFill>
                <a:latin typeface="華康儷粗宋(P)" panose="02020700000000000000" pitchFamily="18" charset="-120"/>
                <a:ea typeface="華康儷粗宋(P)" panose="02020700000000000000" pitchFamily="18" charset="-120"/>
                <a:cs typeface="華康中黑體" panose="020B0509000000000000" pitchFamily="49" charset="-120"/>
              </a:rPr>
              <a:t>人如果對人懷恨</a:t>
            </a:r>
            <a:r>
              <a:rPr lang="en-US" altLang="zh-TW" sz="4000" dirty="0">
                <a:solidFill>
                  <a:srgbClr val="FFFF00"/>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4000" dirty="0">
                <a:solidFill>
                  <a:srgbClr val="FFFF00"/>
                </a:solidFill>
                <a:latin typeface="華康儷粗宋(P)" panose="02020700000000000000" pitchFamily="18" charset="-120"/>
                <a:ea typeface="華康儷粗宋(P)" panose="02020700000000000000" pitchFamily="18" charset="-120"/>
                <a:cs typeface="華康中黑體" panose="020B0509000000000000" pitchFamily="49" charset="-120"/>
              </a:rPr>
              <a:t>怎能向上主求饒呢</a:t>
            </a:r>
            <a:r>
              <a:rPr lang="en-US" altLang="zh-TW" sz="4000" dirty="0">
                <a:solidFill>
                  <a:srgbClr val="FFFF00"/>
                </a:solidFill>
                <a:latin typeface="華康儷粗宋(P)" panose="02020700000000000000" pitchFamily="18" charset="-120"/>
                <a:ea typeface="華康儷粗宋(P)" panose="02020700000000000000" pitchFamily="18" charset="-120"/>
                <a:cs typeface="華康中黑體" panose="020B0509000000000000" pitchFamily="49" charset="-120"/>
              </a:rPr>
              <a:t>?</a:t>
            </a:r>
          </a:p>
          <a:p>
            <a:pPr marL="360000" indent="-457200" algn="just" eaLnBrk="1">
              <a:lnSpc>
                <a:spcPts val="5000"/>
              </a:lnSpc>
              <a:spcBef>
                <a:spcPts val="0"/>
              </a:spcBef>
              <a:spcAft>
                <a:spcPts val="1200"/>
              </a:spcAft>
              <a:buNone/>
            </a:pP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天主對我們</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我們對別人</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創造</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一個充滿慈悲</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寬恕</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包容的新世界</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新文化</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just" eaLnBrk="1">
              <a:lnSpc>
                <a:spcPts val="5000"/>
              </a:lnSpc>
              <a:spcBef>
                <a:spcPts val="0"/>
              </a:spcBef>
              <a:spcAft>
                <a:spcPts val="12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回力刀</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我們做的一切</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都會反饋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反射給我們</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像</a:t>
            </a:r>
            <a:r>
              <a:rPr lang="zh-TW" altLang="en-US" sz="12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en-US" altLang="zh-TW" sz="4000" spc="-150" dirty="0">
                <a:solidFill>
                  <a:srgbClr val="00FF00"/>
                </a:solidFill>
                <a:ea typeface="華康儷中黑" panose="020B0509000000000000" pitchFamily="49" charset="-120"/>
                <a:cs typeface="華康中黑體" panose="020B0509000000000000" pitchFamily="49" charset="-120"/>
              </a:rPr>
              <a:t>boomerang</a:t>
            </a:r>
            <a:r>
              <a:rPr lang="en-US" altLang="zh-TW" sz="4000" dirty="0">
                <a:solidFill>
                  <a:schemeClr val="bg1"/>
                </a:solidFill>
                <a:ea typeface="華康儷中黑" panose="020B0509000000000000" pitchFamily="49" charset="-120"/>
                <a:cs typeface="華康中黑體" panose="020B0509000000000000" pitchFamily="49" charset="-120"/>
              </a:rPr>
              <a:t>            </a:t>
            </a:r>
            <a:r>
              <a:rPr lang="zh-TW" altLang="en-US" sz="4000" dirty="0">
                <a:solidFill>
                  <a:schemeClr val="bg1"/>
                </a:solidFill>
                <a:ea typeface="華康儷中黑" panose="020B0509000000000000" pitchFamily="49" charset="-120"/>
                <a:cs typeface="華康中黑體" panose="020B0509000000000000" pitchFamily="49" charset="-120"/>
              </a:rPr>
              <a:t>所以對別人好</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也就是對自己好</a:t>
            </a:r>
            <a:r>
              <a:rPr lang="en-US" altLang="zh-TW" sz="4000" dirty="0">
                <a:solidFill>
                  <a:schemeClr val="bg1"/>
                </a:solidFill>
                <a:ea typeface="華康儷中黑" panose="020B0509000000000000" pitchFamily="49" charset="-120"/>
                <a:cs typeface="華康中黑體" panose="020B0509000000000000" pitchFamily="49" charset="-120"/>
              </a:rPr>
              <a:t>!</a:t>
            </a:r>
          </a:p>
          <a:p>
            <a:pPr marL="360000" indent="-457200" algn="just" eaLnBrk="1">
              <a:lnSpc>
                <a:spcPts val="5000"/>
              </a:lnSpc>
              <a:spcBef>
                <a:spcPts val="0"/>
              </a:spcBef>
              <a:spcAft>
                <a:spcPts val="12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pic>
        <p:nvPicPr>
          <p:cNvPr id="2" name="圖片 1">
            <a:extLst>
              <a:ext uri="{FF2B5EF4-FFF2-40B4-BE49-F238E27FC236}">
                <a16:creationId xmlns:a16="http://schemas.microsoft.com/office/drawing/2014/main" id="{33ACDAF0-55EA-475F-9B98-979E6413067F}"/>
              </a:ext>
            </a:extLst>
          </p:cNvPr>
          <p:cNvPicPr>
            <a:picLocks noChangeAspect="1"/>
          </p:cNvPicPr>
          <p:nvPr/>
        </p:nvPicPr>
        <p:blipFill>
          <a:blip r:embed="rId2"/>
          <a:stretch>
            <a:fillRect/>
          </a:stretch>
        </p:blipFill>
        <p:spPr>
          <a:xfrm>
            <a:off x="4900224" y="4457134"/>
            <a:ext cx="1545067" cy="1162345"/>
          </a:xfrm>
          <a:prstGeom prst="rect">
            <a:avLst/>
          </a:prstGeom>
        </p:spPr>
      </p:pic>
    </p:spTree>
    <p:extLst>
      <p:ext uri="{BB962C8B-B14F-4D97-AF65-F5344CB8AC3E}">
        <p14:creationId xmlns:p14="http://schemas.microsoft.com/office/powerpoint/2010/main" val="110295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528C7C5-B16A-49CD-AEE2-137193EBC7D9}"/>
              </a:ext>
            </a:extLst>
          </p:cNvPr>
          <p:cNvSpPr>
            <a:spLocks noGrp="1"/>
          </p:cNvSpPr>
          <p:nvPr>
            <p:ph type="subTitle" idx="1"/>
          </p:nvPr>
        </p:nvSpPr>
        <p:spPr>
          <a:xfrm>
            <a:off x="0" y="260648"/>
            <a:ext cx="9144000" cy="6336704"/>
          </a:xfrm>
        </p:spPr>
        <p:txBody>
          <a:bodyPr/>
          <a:lstStyle/>
          <a:p>
            <a:pPr>
              <a:lnSpc>
                <a:spcPts val="4600"/>
              </a:lnSpc>
            </a:pPr>
            <a:r>
              <a:rPr lang="zh-TW" altLang="en-US" sz="3800" dirty="0">
                <a:solidFill>
                  <a:schemeClr val="bg1"/>
                </a:solidFill>
                <a:highlight>
                  <a:srgbClr val="FF00FF"/>
                </a:highlight>
                <a:latin typeface="華康儷中黑" panose="020B0509000000000000" pitchFamily="49" charset="-120"/>
                <a:ea typeface="華康儷中黑" panose="020B0509000000000000" pitchFamily="49" charset="-120"/>
              </a:rPr>
              <a:t>不做不負責任的沉默人</a:t>
            </a:r>
            <a:r>
              <a:rPr lang="en-US" altLang="zh-TW" sz="3600" dirty="0">
                <a:solidFill>
                  <a:schemeClr val="bg1"/>
                </a:solidFill>
                <a:highlight>
                  <a:srgbClr val="FF0000"/>
                </a:highlight>
                <a:latin typeface="華康儷中黑" panose="020B0509000000000000" pitchFamily="49" charset="-120"/>
                <a:ea typeface="華康儷中黑" panose="020B0509000000000000" pitchFamily="49" charset="-120"/>
              </a:rPr>
              <a:t>(</a:t>
            </a:r>
            <a:r>
              <a:rPr lang="zh-TW" altLang="en-US" sz="3600" dirty="0">
                <a:solidFill>
                  <a:schemeClr val="bg1"/>
                </a:solidFill>
                <a:highlight>
                  <a:srgbClr val="FF0000"/>
                </a:highlight>
                <a:latin typeface="華康儷中黑" panose="020B0509000000000000" pitchFamily="49" charset="-120"/>
                <a:ea typeface="華康儷中黑" panose="020B0509000000000000" pitchFamily="49" charset="-120"/>
              </a:rPr>
              <a:t>是信仰</a:t>
            </a:r>
            <a:r>
              <a:rPr lang="en-US" altLang="zh-TW" sz="3600" dirty="0">
                <a:solidFill>
                  <a:schemeClr val="bg1"/>
                </a:solidFill>
                <a:highlight>
                  <a:srgbClr val="FF0000"/>
                </a:highlight>
                <a:latin typeface="華康儷中黑" panose="020B0509000000000000" pitchFamily="49" charset="-120"/>
                <a:ea typeface="華康儷中黑" panose="020B0509000000000000" pitchFamily="49" charset="-120"/>
              </a:rPr>
              <a:t>,</a:t>
            </a:r>
            <a:r>
              <a:rPr lang="zh-TW" altLang="en-US" sz="3600" dirty="0">
                <a:solidFill>
                  <a:schemeClr val="bg1"/>
                </a:solidFill>
                <a:highlight>
                  <a:srgbClr val="FF0000"/>
                </a:highlight>
                <a:latin typeface="華康儷中黑" panose="020B0509000000000000" pitchFamily="49" charset="-120"/>
                <a:ea typeface="華康儷中黑" panose="020B0509000000000000" pitchFamily="49" charset="-120"/>
              </a:rPr>
              <a:t>不是政治</a:t>
            </a:r>
            <a:r>
              <a:rPr lang="en-US" altLang="zh-TW" sz="3600" dirty="0">
                <a:solidFill>
                  <a:schemeClr val="bg1"/>
                </a:solidFill>
                <a:highlight>
                  <a:srgbClr val="FF0000"/>
                </a:highlight>
                <a:latin typeface="華康儷中黑" panose="020B0509000000000000" pitchFamily="49" charset="-120"/>
                <a:ea typeface="華康儷中黑" panose="020B0509000000000000" pitchFamily="49" charset="-120"/>
              </a:rPr>
              <a:t>)</a:t>
            </a:r>
          </a:p>
          <a:p>
            <a:pPr algn="l">
              <a:lnSpc>
                <a:spcPts val="4600"/>
              </a:lnSpc>
              <a:tabLst>
                <a:tab pos="361950" algn="l"/>
              </a:tabLst>
            </a:pPr>
            <a:r>
              <a:rPr lang="zh-TW" altLang="en-US" sz="3700" spc="160" dirty="0">
                <a:solidFill>
                  <a:schemeClr val="bg1"/>
                </a:solidFill>
                <a:latin typeface="華康儷粗宋(P)" panose="02020700000000000000" pitchFamily="18" charset="-120"/>
                <a:ea typeface="華康儷粗宋(P)" panose="02020700000000000000" pitchFamily="18" charset="-120"/>
              </a:rPr>
              <a:t>在日本開始向太平洋傾倒一百多萬噸</a:t>
            </a:r>
            <a:r>
              <a:rPr lang="zh-TW" altLang="en-US" sz="3700" spc="160" dirty="0">
                <a:solidFill>
                  <a:srgbClr val="FFFF00"/>
                </a:solidFill>
                <a:latin typeface="華康儷粗宋(P)" panose="02020700000000000000" pitchFamily="18" charset="-120"/>
                <a:ea typeface="華康儷粗宋(P)" panose="02020700000000000000" pitchFamily="18" charset="-120"/>
              </a:rPr>
              <a:t>放射性污水</a:t>
            </a:r>
            <a:r>
              <a:rPr lang="zh-TW" altLang="en-US" sz="3700" spc="160" dirty="0">
                <a:solidFill>
                  <a:schemeClr val="bg1"/>
                </a:solidFill>
                <a:latin typeface="華康儷粗宋(P)" panose="02020700000000000000" pitchFamily="18" charset="-120"/>
                <a:ea typeface="華康儷粗宋(P)" panose="02020700000000000000" pitchFamily="18" charset="-120"/>
              </a:rPr>
              <a:t>後</a:t>
            </a:r>
            <a:r>
              <a:rPr lang="en-US" altLang="zh-TW" sz="3700" spc="160" dirty="0">
                <a:solidFill>
                  <a:schemeClr val="bg1"/>
                </a:solidFill>
                <a:latin typeface="華康儷粗宋(P)" panose="02020700000000000000" pitchFamily="18" charset="-120"/>
                <a:ea typeface="華康儷粗宋(P)" panose="02020700000000000000" pitchFamily="18" charset="-120"/>
              </a:rPr>
              <a:t>(</a:t>
            </a:r>
            <a:r>
              <a:rPr lang="zh-TW" altLang="en-US" sz="3700" spc="160" dirty="0">
                <a:solidFill>
                  <a:schemeClr val="bg1"/>
                </a:solidFill>
                <a:latin typeface="華康儷粗宋(P)" panose="02020700000000000000" pitchFamily="18" charset="-120"/>
                <a:ea typeface="華康儷粗宋(P)" panose="02020700000000000000" pitchFamily="18" charset="-120"/>
              </a:rPr>
              <a:t>是</a:t>
            </a:r>
            <a:r>
              <a:rPr lang="zh-TW" altLang="en-US" sz="3700" spc="160" dirty="0">
                <a:solidFill>
                  <a:srgbClr val="FF0000"/>
                </a:solidFill>
                <a:highlight>
                  <a:srgbClr val="FFFF00"/>
                </a:highlight>
                <a:latin typeface="華康儷粗宋(P)" panose="02020700000000000000" pitchFamily="18" charset="-120"/>
                <a:ea typeface="華康儷粗宋(P)" panose="02020700000000000000" pitchFamily="18" charset="-120"/>
              </a:rPr>
              <a:t>核污水</a:t>
            </a:r>
            <a:r>
              <a:rPr lang="en-US" altLang="zh-TW" sz="3700" spc="160" dirty="0">
                <a:solidFill>
                  <a:schemeClr val="bg1"/>
                </a:solidFill>
                <a:latin typeface="華康儷粗宋(P)" panose="02020700000000000000" pitchFamily="18" charset="-120"/>
                <a:ea typeface="華康儷粗宋(P)" panose="02020700000000000000" pitchFamily="18" charset="-120"/>
              </a:rPr>
              <a:t>,</a:t>
            </a:r>
            <a:r>
              <a:rPr lang="zh-TW" altLang="en-US" sz="3700" spc="160" dirty="0">
                <a:solidFill>
                  <a:schemeClr val="bg1"/>
                </a:solidFill>
                <a:latin typeface="華康儷粗宋(P)" panose="02020700000000000000" pitchFamily="18" charset="-120"/>
                <a:ea typeface="華康儷粗宋(P)" panose="02020700000000000000" pitchFamily="18" charset="-120"/>
              </a:rPr>
              <a:t>不是核「</a:t>
            </a:r>
            <a:r>
              <a:rPr lang="zh-TW" altLang="en-US" sz="3700" spc="160" dirty="0">
                <a:solidFill>
                  <a:srgbClr val="FF0000"/>
                </a:solidFill>
                <a:highlight>
                  <a:srgbClr val="FFFF00"/>
                </a:highlight>
                <a:latin typeface="華康儷粗宋(P)" panose="02020700000000000000" pitchFamily="18" charset="-120"/>
                <a:ea typeface="華康儷粗宋(P)" panose="02020700000000000000" pitchFamily="18" charset="-120"/>
              </a:rPr>
              <a:t>廢</a:t>
            </a:r>
            <a:r>
              <a:rPr lang="zh-TW" altLang="en-US" sz="3700" spc="160" dirty="0">
                <a:solidFill>
                  <a:schemeClr val="bg1"/>
                </a:solidFill>
                <a:latin typeface="華康儷粗宋(P)" panose="02020700000000000000" pitchFamily="18" charset="-120"/>
                <a:ea typeface="華康儷粗宋(P)" panose="02020700000000000000" pitchFamily="18" charset="-120"/>
              </a:rPr>
              <a:t>」水</a:t>
            </a:r>
            <a:r>
              <a:rPr lang="en-US" altLang="zh-TW" sz="3700" spc="160" dirty="0">
                <a:solidFill>
                  <a:schemeClr val="bg1"/>
                </a:solidFill>
                <a:latin typeface="華康儷粗宋(P)" panose="02020700000000000000" pitchFamily="18" charset="-120"/>
                <a:ea typeface="華康儷粗宋(P)" panose="02020700000000000000" pitchFamily="18" charset="-120"/>
              </a:rPr>
              <a:t>) ,</a:t>
            </a:r>
            <a:r>
              <a:rPr lang="zh-TW" altLang="en-US" sz="3700" spc="160" dirty="0">
                <a:solidFill>
                  <a:schemeClr val="bg1"/>
                </a:solidFill>
                <a:latin typeface="華康儷粗宋(P)" panose="02020700000000000000" pitchFamily="18" charset="-120"/>
                <a:ea typeface="華康儷粗宋(P)" panose="02020700000000000000" pitchFamily="18" charset="-120"/>
              </a:rPr>
              <a:t>有韓國</a:t>
            </a:r>
            <a:r>
              <a:rPr lang="zh-TW" altLang="en-US" sz="3700" spc="160" dirty="0">
                <a:solidFill>
                  <a:srgbClr val="FFFF00"/>
                </a:solidFill>
                <a:highlight>
                  <a:srgbClr val="FF0000"/>
                </a:highlight>
                <a:latin typeface="華康儷粗宋(P)" panose="02020700000000000000" pitchFamily="18" charset="-120"/>
                <a:ea typeface="華康儷粗宋(P)" panose="02020700000000000000" pitchFamily="18" charset="-120"/>
              </a:rPr>
              <a:t>天主教</a:t>
            </a:r>
            <a:r>
              <a:rPr lang="zh-TW" altLang="en-US" sz="3700" spc="160" dirty="0">
                <a:solidFill>
                  <a:schemeClr val="bg1"/>
                </a:solidFill>
                <a:latin typeface="華康儷粗宋(P)" panose="02020700000000000000" pitchFamily="18" charset="-120"/>
                <a:ea typeface="華康儷粗宋(P)" panose="02020700000000000000" pitchFamily="18" charset="-120"/>
              </a:rPr>
              <a:t>團體譴責並稱之為「日本正給韓國和太平洋國家造成</a:t>
            </a:r>
            <a:r>
              <a:rPr lang="zh-TW" altLang="en-US" sz="3700" spc="160" dirty="0">
                <a:solidFill>
                  <a:srgbClr val="00FF00"/>
                </a:solidFill>
                <a:latin typeface="華康儷粗宋(P)" panose="02020700000000000000" pitchFamily="18" charset="-120"/>
                <a:ea typeface="華康儷粗宋(P)" panose="02020700000000000000" pitchFamily="18" charset="-120"/>
              </a:rPr>
              <a:t>不可逆轉的災難</a:t>
            </a:r>
            <a:r>
              <a:rPr lang="en-US" altLang="zh-TW" sz="3700" spc="160" dirty="0">
                <a:solidFill>
                  <a:schemeClr val="bg1"/>
                </a:solidFill>
                <a:latin typeface="華康儷粗宋(P)" panose="02020700000000000000" pitchFamily="18" charset="-120"/>
                <a:ea typeface="華康儷粗宋(P)" panose="02020700000000000000" pitchFamily="18" charset="-120"/>
              </a:rPr>
              <a:t>,</a:t>
            </a:r>
            <a:br>
              <a:rPr lang="en-US" altLang="zh-TW" sz="3700" spc="160" dirty="0">
                <a:solidFill>
                  <a:schemeClr val="bg1"/>
                </a:solidFill>
                <a:latin typeface="華康儷粗宋(P)" panose="02020700000000000000" pitchFamily="18" charset="-120"/>
                <a:ea typeface="華康儷粗宋(P)" panose="02020700000000000000" pitchFamily="18" charset="-120"/>
              </a:rPr>
            </a:br>
            <a:r>
              <a:rPr lang="zh-TW" altLang="en-US" sz="3700" spc="160" dirty="0">
                <a:solidFill>
                  <a:schemeClr val="bg1"/>
                </a:solidFill>
                <a:latin typeface="華康儷粗宋(P)" panose="02020700000000000000" pitchFamily="18" charset="-120"/>
                <a:ea typeface="華康儷粗宋(P)" panose="02020700000000000000" pitchFamily="18" charset="-120"/>
              </a:rPr>
              <a:t>是一種</a:t>
            </a:r>
            <a:r>
              <a:rPr lang="zh-TW" altLang="en-US" sz="3700" spc="160" dirty="0">
                <a:solidFill>
                  <a:srgbClr val="FFFF00"/>
                </a:solidFill>
                <a:highlight>
                  <a:srgbClr val="FF0000"/>
                </a:highlight>
                <a:latin typeface="華康儷粗宋(P)" panose="02020700000000000000" pitchFamily="18" charset="-120"/>
                <a:ea typeface="華康儷粗宋(P)" panose="02020700000000000000" pitchFamily="18" charset="-120"/>
              </a:rPr>
              <a:t>核恐怖主義</a:t>
            </a:r>
            <a:r>
              <a:rPr lang="zh-TW" altLang="en-US" sz="3700" spc="160" dirty="0">
                <a:solidFill>
                  <a:schemeClr val="bg1"/>
                </a:solidFill>
                <a:latin typeface="華康儷粗宋(P)" panose="02020700000000000000" pitchFamily="18" charset="-120"/>
                <a:ea typeface="華康儷粗宋(P)" panose="02020700000000000000" pitchFamily="18" charset="-120"/>
              </a:rPr>
              <a:t>行為</a:t>
            </a:r>
            <a:r>
              <a:rPr lang="en-US" altLang="zh-TW" sz="3700" spc="160" dirty="0">
                <a:solidFill>
                  <a:schemeClr val="bg1"/>
                </a:solidFill>
                <a:latin typeface="華康儷粗宋(P)" panose="02020700000000000000" pitchFamily="18" charset="-120"/>
                <a:ea typeface="華康儷粗宋(P)" panose="02020700000000000000" pitchFamily="18" charset="-120"/>
              </a:rPr>
              <a:t>.</a:t>
            </a:r>
            <a:r>
              <a:rPr lang="zh-TW" altLang="en-US" sz="3700" spc="160" dirty="0">
                <a:solidFill>
                  <a:srgbClr val="FFFF00"/>
                </a:solidFill>
                <a:latin typeface="華康儷粗宋(P)" panose="02020700000000000000" pitchFamily="18" charset="-120"/>
                <a:ea typeface="華康儷粗宋(P)" panose="02020700000000000000" pitchFamily="18" charset="-120"/>
              </a:rPr>
              <a:t>韓國和日本</a:t>
            </a:r>
            <a:r>
              <a:rPr lang="zh-TW" altLang="en-US" sz="3700" spc="160" dirty="0">
                <a:solidFill>
                  <a:srgbClr val="FFFF00"/>
                </a:solidFill>
                <a:highlight>
                  <a:srgbClr val="FF0000"/>
                </a:highlight>
                <a:latin typeface="華康儷粗宋(P)" panose="02020700000000000000" pitchFamily="18" charset="-120"/>
                <a:ea typeface="華康儷粗宋(P)" panose="02020700000000000000" pitchFamily="18" charset="-120"/>
              </a:rPr>
              <a:t>主教</a:t>
            </a:r>
            <a:r>
              <a:rPr lang="en-US" altLang="zh-TW" sz="3700" spc="160" dirty="0">
                <a:solidFill>
                  <a:schemeClr val="bg1"/>
                </a:solidFill>
                <a:latin typeface="華康儷粗宋(P)" panose="02020700000000000000" pitchFamily="18" charset="-120"/>
                <a:ea typeface="華康儷粗宋(P)" panose="02020700000000000000" pitchFamily="18" charset="-120"/>
              </a:rPr>
              <a:t>2021</a:t>
            </a:r>
            <a:r>
              <a:rPr lang="zh-TW" altLang="en-US" sz="3700" spc="160" dirty="0">
                <a:solidFill>
                  <a:schemeClr val="bg1"/>
                </a:solidFill>
                <a:latin typeface="華康儷粗宋(P)" panose="02020700000000000000" pitchFamily="18" charset="-120"/>
                <a:ea typeface="華康儷粗宋(P)" panose="02020700000000000000" pitchFamily="18" charset="-120"/>
              </a:rPr>
              <a:t>年曾發表聯合聲明</a:t>
            </a:r>
            <a:r>
              <a:rPr lang="en-US" altLang="zh-TW" sz="3700" spc="160" dirty="0">
                <a:solidFill>
                  <a:schemeClr val="bg1"/>
                </a:solidFill>
                <a:latin typeface="華康儷粗宋(P)" panose="02020700000000000000" pitchFamily="18" charset="-120"/>
                <a:ea typeface="華康儷粗宋(P)" panose="02020700000000000000" pitchFamily="18" charset="-120"/>
              </a:rPr>
              <a:t>,</a:t>
            </a:r>
            <a:r>
              <a:rPr lang="zh-TW" altLang="en-US" sz="3700" spc="160" dirty="0">
                <a:solidFill>
                  <a:schemeClr val="bg1"/>
                </a:solidFill>
                <a:latin typeface="華康儷粗宋(P)" panose="02020700000000000000" pitchFamily="18" charset="-120"/>
                <a:ea typeface="華康儷粗宋(P)" panose="02020700000000000000" pitchFamily="18" charset="-120"/>
              </a:rPr>
              <a:t>反對核污水排海</a:t>
            </a:r>
            <a:r>
              <a:rPr lang="en-US" altLang="zh-TW" sz="3700" spc="160" dirty="0">
                <a:solidFill>
                  <a:schemeClr val="bg1"/>
                </a:solidFill>
                <a:latin typeface="華康儷粗宋(P)" panose="02020700000000000000" pitchFamily="18" charset="-120"/>
                <a:ea typeface="華康儷粗宋(P)" panose="02020700000000000000" pitchFamily="18" charset="-120"/>
              </a:rPr>
              <a:t>,</a:t>
            </a:r>
            <a:r>
              <a:rPr lang="zh-TW" altLang="en-US" sz="3700" spc="160" dirty="0">
                <a:solidFill>
                  <a:schemeClr val="bg1"/>
                </a:solidFill>
                <a:latin typeface="華康儷粗宋(P)" panose="02020700000000000000" pitchFamily="18" charset="-120"/>
                <a:ea typeface="華康儷粗宋(P)" panose="02020700000000000000" pitchFamily="18" charset="-120"/>
              </a:rPr>
              <a:t>理由是要保護</a:t>
            </a:r>
            <a:r>
              <a:rPr lang="zh-TW" altLang="en-US" sz="3700" spc="600" dirty="0">
                <a:solidFill>
                  <a:srgbClr val="00FF00"/>
                </a:solidFill>
                <a:latin typeface="華康儷粗宋(P)" panose="02020700000000000000" pitchFamily="18" charset="-120"/>
                <a:ea typeface="華康儷粗宋(P)" panose="02020700000000000000" pitchFamily="18" charset="-120"/>
              </a:rPr>
              <a:t>人類的健康</a:t>
            </a:r>
            <a:r>
              <a:rPr lang="zh-TW" altLang="en-US" sz="3700" spc="160" dirty="0">
                <a:solidFill>
                  <a:schemeClr val="bg1"/>
                </a:solidFill>
                <a:latin typeface="華康儷粗宋(P)" panose="02020700000000000000" pitchFamily="18" charset="-120"/>
                <a:ea typeface="華康儷粗宋(P)" panose="02020700000000000000" pitchFamily="18" charset="-120"/>
              </a:rPr>
              <a:t>和</a:t>
            </a:r>
            <a:r>
              <a:rPr lang="zh-TW" altLang="en-US" sz="3700" spc="160" dirty="0">
                <a:solidFill>
                  <a:srgbClr val="00FF00"/>
                </a:solidFill>
                <a:latin typeface="華康儷粗宋(P)" panose="02020700000000000000" pitchFamily="18" charset="-120"/>
                <a:ea typeface="華康儷粗宋(P)" panose="02020700000000000000" pitchFamily="18" charset="-120"/>
              </a:rPr>
              <a:t>受造界的生命</a:t>
            </a:r>
            <a:r>
              <a:rPr lang="en-US" altLang="zh-TW" sz="3700" spc="160" dirty="0">
                <a:solidFill>
                  <a:schemeClr val="bg1"/>
                </a:solidFill>
                <a:latin typeface="華康儷粗宋(P)" panose="02020700000000000000" pitchFamily="18" charset="-120"/>
                <a:ea typeface="華康儷粗宋(P)" panose="02020700000000000000" pitchFamily="18" charset="-120"/>
              </a:rPr>
              <a:t>.</a:t>
            </a:r>
            <a:r>
              <a:rPr lang="zh-TW" altLang="en-US" sz="3700" spc="160" dirty="0">
                <a:solidFill>
                  <a:schemeClr val="bg1"/>
                </a:solidFill>
                <a:latin typeface="華康儷粗宋(P)" panose="02020700000000000000" pitchFamily="18" charset="-120"/>
                <a:ea typeface="華康儷粗宋(P)" panose="02020700000000000000" pitchFamily="18" charset="-120"/>
              </a:rPr>
              <a:t>基於同樣理由</a:t>
            </a:r>
            <a:r>
              <a:rPr lang="en-US" altLang="zh-TW" sz="3700" spc="160" dirty="0">
                <a:solidFill>
                  <a:schemeClr val="bg1"/>
                </a:solidFill>
                <a:latin typeface="華康儷粗宋(P)" panose="02020700000000000000" pitchFamily="18" charset="-120"/>
                <a:ea typeface="華康儷粗宋(P)" panose="02020700000000000000" pitchFamily="18" charset="-120"/>
              </a:rPr>
              <a:t>.</a:t>
            </a:r>
            <a:r>
              <a:rPr lang="zh-TW" altLang="en-US" sz="3700" spc="160" dirty="0">
                <a:solidFill>
                  <a:schemeClr val="bg1"/>
                </a:solidFill>
                <a:latin typeface="華康儷粗宋(P)" panose="02020700000000000000" pitchFamily="18" charset="-120"/>
                <a:ea typeface="華康儷粗宋(P)" panose="02020700000000000000" pitchFamily="18" charset="-120"/>
              </a:rPr>
              <a:t>中國政府禁止從日本進口海鮮</a:t>
            </a:r>
            <a:r>
              <a:rPr lang="en-US" altLang="zh-TW" sz="3400" spc="160" dirty="0">
                <a:highlight>
                  <a:srgbClr val="FFFF00"/>
                </a:highlight>
                <a:latin typeface="華康儷粗宋(P)" panose="02020700000000000000" pitchFamily="18" charset="-120"/>
                <a:ea typeface="華康儷粗宋(P)" panose="02020700000000000000" pitchFamily="18" charset="-120"/>
              </a:rPr>
              <a:t>(</a:t>
            </a:r>
            <a:r>
              <a:rPr lang="zh-TW" altLang="en-US" sz="3400" i="1" spc="160" dirty="0">
                <a:solidFill>
                  <a:srgbClr val="0000FF"/>
                </a:solidFill>
                <a:highlight>
                  <a:srgbClr val="FFFF00"/>
                </a:highlight>
                <a:latin typeface="華康儷粗宋(P)" panose="02020700000000000000" pitchFamily="18" charset="-120"/>
                <a:ea typeface="華康儷粗宋(P)" panose="02020700000000000000" pitchFamily="18" charset="-120"/>
              </a:rPr>
              <a:t>我們不應吃</a:t>
            </a:r>
            <a:r>
              <a:rPr lang="en-US" altLang="zh-TW" sz="3400" i="1" spc="160" dirty="0">
                <a:solidFill>
                  <a:srgbClr val="0000FF"/>
                </a:solidFill>
                <a:highlight>
                  <a:srgbClr val="FFFF00"/>
                </a:highlight>
                <a:latin typeface="華康儷粗宋(P)" panose="02020700000000000000" pitchFamily="18" charset="-120"/>
                <a:ea typeface="華康儷粗宋(P)" panose="02020700000000000000" pitchFamily="18" charset="-120"/>
              </a:rPr>
              <a:t>?</a:t>
            </a:r>
            <a:r>
              <a:rPr lang="en-US" altLang="zh-TW" sz="3400" spc="160" dirty="0">
                <a:highlight>
                  <a:srgbClr val="FFFF00"/>
                </a:highlight>
                <a:latin typeface="華康儷粗宋(P)" panose="02020700000000000000" pitchFamily="18" charset="-120"/>
                <a:ea typeface="華康儷粗宋(P)" panose="02020700000000000000" pitchFamily="18" charset="-120"/>
              </a:rPr>
              <a:t>)</a:t>
            </a:r>
            <a:r>
              <a:rPr lang="en-US" altLang="zh-TW" sz="3400" spc="150" dirty="0">
                <a:solidFill>
                  <a:schemeClr val="bg1"/>
                </a:solidFill>
                <a:ea typeface="華康儷金黑(P)" panose="020B0800000000000000" pitchFamily="34" charset="-120"/>
              </a:rPr>
              <a:t>.</a:t>
            </a:r>
            <a:r>
              <a:rPr lang="en-US" altLang="zh-TW" sz="2700" spc="150" dirty="0">
                <a:solidFill>
                  <a:schemeClr val="bg1"/>
                </a:solidFill>
                <a:ea typeface="華康儷金黑(P)" panose="020B0800000000000000" pitchFamily="34" charset="-120"/>
              </a:rPr>
              <a:t>(</a:t>
            </a:r>
            <a:r>
              <a:rPr lang="en-US" altLang="zh-TW" sz="2700" spc="-150" dirty="0" err="1">
                <a:solidFill>
                  <a:schemeClr val="bg1"/>
                </a:solidFill>
                <a:ea typeface="華康儷金黑(P)" panose="020B0800000000000000" pitchFamily="34" charset="-120"/>
              </a:rPr>
              <a:t>Ucanews</a:t>
            </a:r>
            <a:r>
              <a:rPr lang="zh-TW" altLang="en-US" sz="2700" spc="-150" dirty="0">
                <a:solidFill>
                  <a:schemeClr val="bg1"/>
                </a:solidFill>
                <a:ea typeface="華康儷金黑(P)" panose="020B0800000000000000" pitchFamily="34" charset="-120"/>
              </a:rPr>
              <a:t>天亞社</a:t>
            </a:r>
            <a:r>
              <a:rPr lang="en-US" altLang="zh-TW" sz="2700" spc="-150" dirty="0">
                <a:solidFill>
                  <a:schemeClr val="bg1"/>
                </a:solidFill>
                <a:ea typeface="華康儷金黑(P)" panose="020B0800000000000000" pitchFamily="34" charset="-120"/>
              </a:rPr>
              <a:t>2023</a:t>
            </a:r>
            <a:r>
              <a:rPr lang="zh-TW" altLang="en-US" sz="2700" spc="-150" dirty="0">
                <a:solidFill>
                  <a:schemeClr val="bg1"/>
                </a:solidFill>
                <a:ea typeface="華康儷金黑(P)" panose="020B0800000000000000" pitchFamily="34" charset="-120"/>
              </a:rPr>
              <a:t>年</a:t>
            </a:r>
            <a:r>
              <a:rPr lang="en-US" altLang="zh-TW" sz="2700" spc="-150" dirty="0">
                <a:solidFill>
                  <a:schemeClr val="bg1"/>
                </a:solidFill>
                <a:ea typeface="華康儷金黑(P)" panose="020B0800000000000000" pitchFamily="34" charset="-120"/>
              </a:rPr>
              <a:t>9</a:t>
            </a:r>
            <a:r>
              <a:rPr lang="zh-TW" altLang="en-US" sz="2700" spc="-150" dirty="0">
                <a:solidFill>
                  <a:schemeClr val="bg1"/>
                </a:solidFill>
                <a:ea typeface="華康儷金黑(P)" panose="020B0800000000000000" pitchFamily="34" charset="-120"/>
              </a:rPr>
              <a:t>月</a:t>
            </a:r>
            <a:r>
              <a:rPr lang="en-US" altLang="zh-TW" sz="2700" spc="-150" dirty="0">
                <a:solidFill>
                  <a:schemeClr val="bg1"/>
                </a:solidFill>
                <a:ea typeface="華康儷金黑(P)" panose="020B0800000000000000" pitchFamily="34" charset="-120"/>
              </a:rPr>
              <a:t>)</a:t>
            </a:r>
            <a:endParaRPr lang="zh-TW" altLang="en-US" sz="2700" spc="-150" dirty="0">
              <a:solidFill>
                <a:schemeClr val="bg1"/>
              </a:solidFill>
              <a:ea typeface="華康儷金黑(P)" panose="020B0800000000000000" pitchFamily="34" charset="-120"/>
            </a:endParaRPr>
          </a:p>
        </p:txBody>
      </p:sp>
    </p:spTree>
    <p:extLst>
      <p:ext uri="{BB962C8B-B14F-4D97-AF65-F5344CB8AC3E}">
        <p14:creationId xmlns:p14="http://schemas.microsoft.com/office/powerpoint/2010/main" val="319081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C9F29AD-BD57-4618-A652-B2C34A12480F}"/>
              </a:ext>
            </a:extLst>
          </p:cNvPr>
          <p:cNvSpPr>
            <a:spLocks noGrp="1"/>
          </p:cNvSpPr>
          <p:nvPr>
            <p:ph type="subTitle" idx="1"/>
          </p:nvPr>
        </p:nvSpPr>
        <p:spPr>
          <a:xfrm>
            <a:off x="0" y="188640"/>
            <a:ext cx="9144000" cy="6480720"/>
          </a:xfrm>
        </p:spPr>
        <p:txBody>
          <a:bodyPr/>
          <a:lstStyle/>
          <a:p>
            <a:pPr marL="360000" indent="-457200" algn="just" eaLnBrk="1">
              <a:lnSpc>
                <a:spcPts val="5000"/>
              </a:lnSpc>
              <a:spcBef>
                <a:spcPts val="0"/>
              </a:spcBef>
              <a:spcAft>
                <a:spcPts val="1200"/>
              </a:spcAft>
              <a:buNone/>
            </a:pPr>
            <a:r>
              <a:rPr lang="zh-TW" altLang="en-US"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所以我們或生或死</a:t>
            </a:r>
            <a:r>
              <a:rPr lang="en-US" altLang="zh-TW"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都是</a:t>
            </a:r>
            <a:r>
              <a:rPr lang="zh-TW" altLang="en-US" sz="4000" dirty="0">
                <a:solidFill>
                  <a:srgbClr val="FFFF00"/>
                </a:solidFill>
                <a:highlight>
                  <a:srgbClr val="FF0000"/>
                </a:highlight>
                <a:latin typeface="華康儷粗宋(P)" panose="02020700000000000000" pitchFamily="18" charset="-120"/>
                <a:ea typeface="華康儷粗宋(P)" panose="02020700000000000000" pitchFamily="18" charset="-120"/>
                <a:cs typeface="華康中黑體" panose="020B0509000000000000" pitchFamily="49" charset="-120"/>
              </a:rPr>
              <a:t>屬於主</a:t>
            </a:r>
            <a:r>
              <a:rPr lang="en-US" altLang="zh-TW"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因為基督死而復生了</a:t>
            </a:r>
            <a:r>
              <a:rPr lang="en-US" altLang="zh-TW"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正是為作生者和死者的主</a:t>
            </a:r>
            <a:r>
              <a:rPr lang="en-US" altLang="zh-TW" sz="40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p>
          <a:p>
            <a:pPr marL="360000" indent="-457200" algn="just" eaLnBrk="1">
              <a:lnSpc>
                <a:spcPts val="5000"/>
              </a:lnSpc>
              <a:spcBef>
                <a:spcPts val="0"/>
              </a:spcBef>
              <a:spcAft>
                <a:spcPts val="12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或生或死都屬主</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以主為基</a:t>
            </a:r>
            <a:r>
              <a:rPr lang="en-US" altLang="zh-TW"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以主為根</a:t>
            </a:r>
            <a:endParaRPr lang="en-US" altLang="zh-TW"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just" eaLnBrk="1">
              <a:lnSpc>
                <a:spcPts val="5000"/>
              </a:lnSpc>
              <a:spcBef>
                <a:spcPts val="0"/>
              </a:spcBef>
              <a:spcAft>
                <a:spcPts val="0"/>
              </a:spcAft>
              <a:buNone/>
            </a:pP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以人為本</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基礎穩固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不怕風雨</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just" eaLnBrk="1">
              <a:lnSpc>
                <a:spcPts val="5000"/>
              </a:lnSpc>
              <a:spcBef>
                <a:spcPts val="0"/>
              </a:spcBef>
              <a:spcAft>
                <a:spcPts val="12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根深葉茂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根深不怕風搖動</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just" eaLnBrk="1">
              <a:lnSpc>
                <a:spcPts val="5000"/>
              </a:lnSpc>
              <a:spcBef>
                <a:spcPts val="0"/>
              </a:spcBef>
              <a:spcAft>
                <a:spcPts val="1200"/>
              </a:spcAft>
              <a:buNone/>
            </a:pPr>
            <a:r>
              <a:rPr lang="zh-TW" altLang="en-US" sz="4000" dirty="0">
                <a:solidFill>
                  <a:schemeClr val="bg1"/>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根深基穩的方法</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讀經</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祈禱</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領聖事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多看本視頻的網上講道</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也多傳</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越傳越信</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福傳是信仰扎根的好方法</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217004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C9F29AD-BD57-4618-A652-B2C34A12480F}"/>
              </a:ext>
            </a:extLst>
          </p:cNvPr>
          <p:cNvSpPr>
            <a:spLocks noGrp="1"/>
          </p:cNvSpPr>
          <p:nvPr>
            <p:ph type="subTitle" idx="1"/>
          </p:nvPr>
        </p:nvSpPr>
        <p:spPr>
          <a:xfrm>
            <a:off x="0" y="188640"/>
            <a:ext cx="9144000" cy="6480720"/>
          </a:xfrm>
        </p:spPr>
        <p:txBody>
          <a:bodyPr/>
          <a:lstStyle/>
          <a:p>
            <a:pPr marL="360000" indent="-457200" algn="just" eaLnBrk="1">
              <a:lnSpc>
                <a:spcPts val="5000"/>
              </a:lnSpc>
              <a:spcBef>
                <a:spcPts val="0"/>
              </a:spcBef>
              <a:spcAft>
                <a:spcPts val="1200"/>
              </a:spcAft>
            </a:pPr>
            <a:r>
              <a:rPr lang="zh-TW" altLang="en-US" sz="4000" dirty="0">
                <a:solidFill>
                  <a:schemeClr val="bg1"/>
                </a:solidFill>
                <a:ea typeface="華康儷粗宋(P)" panose="02020700000000000000" pitchFamily="18" charset="-120"/>
                <a:cs typeface="華康中黑體" panose="020B0509000000000000" pitchFamily="49" charset="-120"/>
              </a:rPr>
              <a:t>我不是對你說</a:t>
            </a:r>
            <a:r>
              <a:rPr lang="en-US" altLang="zh-TW" sz="4000" dirty="0">
                <a:solidFill>
                  <a:schemeClr val="bg1"/>
                </a:solidFill>
                <a:ea typeface="華康儷粗宋(P)" panose="02020700000000000000" pitchFamily="18" charset="-120"/>
                <a:cs typeface="華康中黑體" panose="020B0509000000000000" pitchFamily="49" charset="-120"/>
              </a:rPr>
              <a:t>:</a:t>
            </a:r>
            <a:r>
              <a:rPr lang="zh-TW" altLang="en-US" sz="4000" dirty="0">
                <a:solidFill>
                  <a:schemeClr val="bg1"/>
                </a:solidFill>
                <a:ea typeface="華康儷粗宋(P)" panose="02020700000000000000" pitchFamily="18" charset="-120"/>
                <a:cs typeface="華康中黑體" panose="020B0509000000000000" pitchFamily="49" charset="-120"/>
              </a:rPr>
              <a:t>直到七次</a:t>
            </a:r>
            <a:r>
              <a:rPr lang="en-US" altLang="zh-TW" sz="4000" dirty="0">
                <a:solidFill>
                  <a:schemeClr val="bg1"/>
                </a:solidFill>
                <a:ea typeface="華康儷粗宋(P)" panose="02020700000000000000" pitchFamily="18" charset="-120"/>
                <a:cs typeface="華康中黑體" panose="020B0509000000000000" pitchFamily="49" charset="-120"/>
              </a:rPr>
              <a:t>,</a:t>
            </a:r>
            <a:r>
              <a:rPr lang="zh-TW" altLang="en-US" sz="4000" dirty="0">
                <a:solidFill>
                  <a:schemeClr val="bg1"/>
                </a:solidFill>
                <a:ea typeface="華康儷粗宋(P)" panose="02020700000000000000" pitchFamily="18" charset="-120"/>
                <a:cs typeface="華康中黑體" panose="020B0509000000000000" pitchFamily="49" charset="-120"/>
              </a:rPr>
              <a:t>而是到七十個七次</a:t>
            </a:r>
            <a:r>
              <a:rPr lang="en-US" altLang="zh-TW" sz="4000" dirty="0">
                <a:solidFill>
                  <a:schemeClr val="bg1"/>
                </a:solidFill>
                <a:ea typeface="華康儷粗宋(P)" panose="02020700000000000000" pitchFamily="18" charset="-120"/>
                <a:cs typeface="華康中黑體" panose="020B0509000000000000" pitchFamily="49" charset="-120"/>
              </a:rPr>
              <a:t>.</a:t>
            </a:r>
            <a:r>
              <a:rPr lang="zh-TW" altLang="en-US" sz="4000" dirty="0">
                <a:solidFill>
                  <a:schemeClr val="bg1"/>
                </a:solidFill>
                <a:ea typeface="華康儷粗宋(P)" panose="02020700000000000000" pitchFamily="18" charset="-120"/>
                <a:cs typeface="華康中黑體" panose="020B0509000000000000" pitchFamily="49" charset="-120"/>
              </a:rPr>
              <a:t>難道你不該憐憫你的同伴</a:t>
            </a:r>
            <a:r>
              <a:rPr lang="en-US" altLang="zh-TW" sz="4000" dirty="0">
                <a:solidFill>
                  <a:schemeClr val="bg1"/>
                </a:solidFill>
                <a:ea typeface="華康儷粗宋(P)" panose="02020700000000000000" pitchFamily="18" charset="-120"/>
                <a:cs typeface="華康中黑體" panose="020B0509000000000000" pitchFamily="49" charset="-120"/>
              </a:rPr>
              <a:t>,</a:t>
            </a:r>
            <a:r>
              <a:rPr lang="zh-TW" altLang="en-US" sz="4000" dirty="0">
                <a:solidFill>
                  <a:srgbClr val="FF0000"/>
                </a:solidFill>
                <a:highlight>
                  <a:srgbClr val="FFFF00"/>
                </a:highlight>
                <a:ea typeface="華康儷粗宋(P)" panose="02020700000000000000" pitchFamily="18" charset="-120"/>
                <a:cs typeface="華康中黑體" panose="020B0509000000000000" pitchFamily="49" charset="-120"/>
              </a:rPr>
              <a:t>如同我憐憫了你</a:t>
            </a:r>
            <a:r>
              <a:rPr lang="zh-TW" altLang="en-US" sz="4000" dirty="0">
                <a:solidFill>
                  <a:schemeClr val="bg1"/>
                </a:solidFill>
                <a:ea typeface="華康儷粗宋(P)" panose="02020700000000000000" pitchFamily="18" charset="-120"/>
                <a:cs typeface="華康中黑體" panose="020B0509000000000000" pitchFamily="49" charset="-120"/>
              </a:rPr>
              <a:t>一樣嗎</a:t>
            </a:r>
            <a:r>
              <a:rPr lang="en-US" altLang="zh-TW" sz="4000" dirty="0">
                <a:solidFill>
                  <a:schemeClr val="bg1"/>
                </a:solidFill>
                <a:ea typeface="華康儷粗宋(P)" panose="02020700000000000000" pitchFamily="18" charset="-120"/>
                <a:cs typeface="華康中黑體" panose="020B0509000000000000" pitchFamily="49" charset="-120"/>
              </a:rPr>
              <a:t>?</a:t>
            </a:r>
          </a:p>
          <a:p>
            <a:pPr marL="360000" indent="-457200" algn="just" eaLnBrk="1">
              <a:lnSpc>
                <a:spcPts val="5000"/>
              </a:lnSpc>
              <a:spcBef>
                <a:spcPts val="0"/>
              </a:spcBef>
              <a:spcAft>
                <a:spcPts val="1200"/>
              </a:spcAft>
            </a:pPr>
            <a:r>
              <a:rPr lang="zh-TW" altLang="en-US" sz="4000" dirty="0">
                <a:solidFill>
                  <a:schemeClr val="bg1"/>
                </a:solidFill>
                <a:ea typeface="華康儷粗宋(P)" panose="02020700000000000000" pitchFamily="18" charset="-120"/>
                <a:cs typeface="華康中黑體" panose="020B0509000000000000" pitchFamily="49" charset="-120"/>
              </a:rPr>
              <a:t>如果你們各人</a:t>
            </a:r>
            <a:r>
              <a:rPr lang="en-US" altLang="zh-TW" sz="4000" dirty="0">
                <a:solidFill>
                  <a:schemeClr val="bg1"/>
                </a:solidFill>
                <a:ea typeface="華康儷粗宋(P)" panose="02020700000000000000" pitchFamily="18" charset="-120"/>
                <a:cs typeface="華康中黑體" panose="020B0509000000000000" pitchFamily="49" charset="-120"/>
              </a:rPr>
              <a:t>,</a:t>
            </a:r>
            <a:r>
              <a:rPr lang="zh-TW" altLang="en-US" sz="4000" dirty="0">
                <a:solidFill>
                  <a:schemeClr val="bg1"/>
                </a:solidFill>
                <a:ea typeface="華康儷粗宋(P)" panose="02020700000000000000" pitchFamily="18" charset="-120"/>
                <a:cs typeface="華康中黑體" panose="020B0509000000000000" pitchFamily="49" charset="-120"/>
              </a:rPr>
              <a:t>不從心裡寬恕自己的弟兄</a:t>
            </a:r>
            <a:r>
              <a:rPr lang="en-US" altLang="zh-TW" sz="4000" dirty="0">
                <a:solidFill>
                  <a:schemeClr val="bg1"/>
                </a:solidFill>
                <a:ea typeface="華康儷粗宋(P)" panose="02020700000000000000" pitchFamily="18" charset="-120"/>
                <a:cs typeface="華康中黑體" panose="020B0509000000000000" pitchFamily="49" charset="-120"/>
              </a:rPr>
              <a:t>,</a:t>
            </a:r>
            <a:r>
              <a:rPr lang="zh-TW" altLang="en-US" sz="4000" dirty="0">
                <a:solidFill>
                  <a:schemeClr val="bg1"/>
                </a:solidFill>
                <a:ea typeface="華康儷粗宋(P)" panose="02020700000000000000" pitchFamily="18" charset="-120"/>
                <a:cs typeface="華康中黑體" panose="020B0509000000000000" pitchFamily="49" charset="-120"/>
              </a:rPr>
              <a:t>我的天父</a:t>
            </a:r>
            <a:r>
              <a:rPr lang="en-US" altLang="zh-TW" sz="4000" dirty="0">
                <a:solidFill>
                  <a:schemeClr val="bg1"/>
                </a:solidFill>
                <a:ea typeface="華康儷粗宋(P)" panose="02020700000000000000" pitchFamily="18" charset="-120"/>
                <a:cs typeface="華康中黑體" panose="020B0509000000000000" pitchFamily="49" charset="-120"/>
              </a:rPr>
              <a:t>,</a:t>
            </a:r>
            <a:r>
              <a:rPr lang="zh-TW" altLang="en-US" sz="4000" dirty="0">
                <a:solidFill>
                  <a:schemeClr val="bg1"/>
                </a:solidFill>
                <a:ea typeface="華康儷粗宋(P)" panose="02020700000000000000" pitchFamily="18" charset="-120"/>
                <a:cs typeface="華康中黑體" panose="020B0509000000000000" pitchFamily="49" charset="-120"/>
              </a:rPr>
              <a:t>也要這樣對待你們</a:t>
            </a:r>
            <a:r>
              <a:rPr lang="en-US" altLang="zh-TW" sz="4000" dirty="0">
                <a:solidFill>
                  <a:schemeClr val="bg1"/>
                </a:solidFill>
                <a:ea typeface="華康儷粗宋(P)" panose="02020700000000000000" pitchFamily="18" charset="-120"/>
                <a:cs typeface="華康中黑體" panose="020B0509000000000000" pitchFamily="49" charset="-120"/>
              </a:rPr>
              <a:t>.</a:t>
            </a:r>
          </a:p>
          <a:p>
            <a:pPr marL="360000" indent="-457200" algn="just" eaLnBrk="1">
              <a:lnSpc>
                <a:spcPts val="5000"/>
              </a:lnSpc>
              <a:spcBef>
                <a:spcPts val="0"/>
              </a:spcBef>
              <a:spcAft>
                <a:spcPts val="1200"/>
              </a:spcAft>
            </a:pPr>
            <a:r>
              <a:rPr lang="zh-TW" altLang="en-US" sz="4000" dirty="0">
                <a:solidFill>
                  <a:schemeClr val="bg1"/>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愛無條件</a:t>
            </a:r>
            <a:r>
              <a:rPr lang="en-US" altLang="zh-TW" sz="4000" dirty="0">
                <a:solidFill>
                  <a:schemeClr val="bg1"/>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天主的愛也該是無條件的</a:t>
            </a:r>
            <a:endParaRPr lang="en-US" altLang="zh-TW" sz="4000" dirty="0">
              <a:solidFill>
                <a:schemeClr val="bg1"/>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just" eaLnBrk="1">
              <a:lnSpc>
                <a:spcPts val="5000"/>
              </a:lnSpc>
              <a:spcBef>
                <a:spcPts val="0"/>
              </a:spcBef>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「你不寬恕人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我也不寬恕你」是否有條件</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有條件的寬恕與無條件的愛</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不互相矛盾嗎</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TW" altLang="en-US" sz="4000" dirty="0">
              <a:solidFill>
                <a:srgbClr val="00FF00"/>
              </a:solidFill>
            </a:endParaRPr>
          </a:p>
        </p:txBody>
      </p:sp>
    </p:spTree>
    <p:extLst>
      <p:ext uri="{BB962C8B-B14F-4D97-AF65-F5344CB8AC3E}">
        <p14:creationId xmlns:p14="http://schemas.microsoft.com/office/powerpoint/2010/main" val="206150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55351"/>
            <a:ext cx="9144000" cy="6547297"/>
          </a:xfrm>
        </p:spPr>
        <p:txBody>
          <a:bodyPr/>
          <a:lstStyle/>
          <a:p>
            <a:pPr lvl="0" algn="ctr" eaLnBrk="1" hangingPunct="1">
              <a:spcBef>
                <a:spcPct val="0"/>
              </a:spcBef>
              <a:buNone/>
            </a:pPr>
            <a:r>
              <a:rPr lang="zh-TW" altLang="en-US" sz="4400" dirty="0">
                <a:solidFill>
                  <a:srgbClr val="FF0000"/>
                </a:solidFill>
                <a:ea typeface="華康儷中黑" panose="020B0509000000000000" pitchFamily="49" charset="-120"/>
              </a:rPr>
              <a:t>公教教研中心 展望</a:t>
            </a:r>
            <a:endParaRPr lang="en-US" altLang="zh-TW" sz="4400" dirty="0">
              <a:solidFill>
                <a:srgbClr val="FF0000"/>
              </a:solidFill>
              <a:ea typeface="華康儷中黑" panose="020B0509000000000000" pitchFamily="49" charset="-120"/>
            </a:endParaRPr>
          </a:p>
          <a:p>
            <a:pPr lvl="0" algn="ctr" eaLnBrk="1" hangingPunct="1">
              <a:spcBef>
                <a:spcPct val="0"/>
              </a:spcBef>
              <a:spcAft>
                <a:spcPts val="600"/>
              </a:spcAft>
              <a:buNone/>
            </a:pPr>
            <a:r>
              <a:rPr lang="zh-TW" altLang="en-US" sz="4400" dirty="0">
                <a:solidFill>
                  <a:srgbClr val="FF0000"/>
                </a:solidFill>
                <a:highlight>
                  <a:srgbClr val="FFFF00"/>
                </a:highlight>
                <a:ea typeface="華康儷中黑" panose="020B0509000000000000" pitchFamily="49" charset="-120"/>
              </a:rPr>
              <a:t>由「寬恕七十個七次」說起</a:t>
            </a:r>
            <a:endParaRPr lang="en-US" altLang="zh-TW" sz="4400" dirty="0">
              <a:solidFill>
                <a:srgbClr val="FF0000"/>
              </a:solidFill>
              <a:highlight>
                <a:srgbClr val="FFFF00"/>
              </a:highlight>
              <a:ea typeface="華康儷中黑" panose="020B0509000000000000" pitchFamily="49" charset="-120"/>
            </a:endParaRPr>
          </a:p>
          <a:p>
            <a:pPr lvl="0" algn="ctr" eaLnBrk="1" hangingPunct="1">
              <a:spcBef>
                <a:spcPct val="0"/>
              </a:spcBef>
              <a:spcAft>
                <a:spcPts val="1800"/>
              </a:spcAft>
              <a:buNone/>
            </a:pPr>
            <a:r>
              <a:rPr lang="zh-TW" altLang="en-US" sz="4000" dirty="0">
                <a:solidFill>
                  <a:srgbClr val="0000FF"/>
                </a:solidFill>
                <a:ea typeface="華康儷中黑" panose="020B0509000000000000" pitchFamily="49" charset="-120"/>
              </a:rPr>
              <a:t>  </a:t>
            </a:r>
            <a:r>
              <a:rPr lang="zh-TW" altLang="en-US" sz="3800" dirty="0">
                <a:solidFill>
                  <a:srgbClr val="0000FF"/>
                </a:solidFill>
                <a:ea typeface="華康儷中黑" panose="020B0509000000000000" pitchFamily="49" charset="-120"/>
              </a:rPr>
              <a:t>新世界</a:t>
            </a:r>
            <a:r>
              <a:rPr lang="en-US" altLang="zh-TW" sz="3800" dirty="0">
                <a:solidFill>
                  <a:srgbClr val="0000FF"/>
                </a:solidFill>
                <a:ea typeface="華康儷中黑" panose="020B0509000000000000" pitchFamily="49" charset="-120"/>
              </a:rPr>
              <a:t>/</a:t>
            </a:r>
            <a:r>
              <a:rPr lang="zh-TW" altLang="en-US" sz="3800" dirty="0">
                <a:solidFill>
                  <a:srgbClr val="0000FF"/>
                </a:solidFill>
                <a:ea typeface="華康儷中黑" panose="020B0509000000000000" pitchFamily="49" charset="-120"/>
              </a:rPr>
              <a:t>新困難</a:t>
            </a:r>
            <a:r>
              <a:rPr lang="en-US" altLang="zh-TW" sz="3800" dirty="0">
                <a:solidFill>
                  <a:srgbClr val="0000FF"/>
                </a:solidFill>
                <a:ea typeface="華康儷中黑" panose="020B0509000000000000" pitchFamily="49" charset="-120"/>
              </a:rPr>
              <a:t>:</a:t>
            </a:r>
            <a:r>
              <a:rPr lang="zh-TW" altLang="en-US" sz="3800" dirty="0">
                <a:solidFill>
                  <a:srgbClr val="0000FF"/>
                </a:solidFill>
                <a:ea typeface="華康儷中黑" panose="020B0509000000000000" pitchFamily="49" charset="-120"/>
              </a:rPr>
              <a:t>新教會觀</a:t>
            </a:r>
            <a:r>
              <a:rPr lang="en-US" altLang="zh-TW" sz="3800" dirty="0">
                <a:solidFill>
                  <a:srgbClr val="0000FF"/>
                </a:solidFill>
                <a:ea typeface="華康儷中黑" panose="020B0509000000000000" pitchFamily="49" charset="-120"/>
              </a:rPr>
              <a:t>/</a:t>
            </a:r>
            <a:r>
              <a:rPr lang="zh-TW" altLang="en-US" sz="3800" dirty="0">
                <a:solidFill>
                  <a:srgbClr val="0000FF"/>
                </a:solidFill>
                <a:ea typeface="華康儷中黑" panose="020B0509000000000000" pitchFamily="49" charset="-120"/>
              </a:rPr>
              <a:t>對聖經的新了解</a:t>
            </a:r>
            <a:endParaRPr lang="en-US" altLang="zh-TW" sz="3800" dirty="0">
              <a:solidFill>
                <a:srgbClr val="0000FF"/>
              </a:solidFill>
              <a:ea typeface="華康儷中黑" panose="020B0509000000000000" pitchFamily="49" charset="-120"/>
            </a:endParaRPr>
          </a:p>
          <a:p>
            <a:pPr lvl="0" algn="ctr" eaLnBrk="1" hangingPunct="1">
              <a:spcBef>
                <a:spcPct val="0"/>
              </a:spcBef>
              <a:buNone/>
            </a:pPr>
            <a:r>
              <a:rPr lang="zh-TW" altLang="en-US" sz="4000" dirty="0">
                <a:solidFill>
                  <a:srgbClr val="FFFF00"/>
                </a:solidFill>
                <a:highlight>
                  <a:srgbClr val="FF0000"/>
                </a:highlight>
                <a:ea typeface="華康儷中黑" panose="020B0509000000000000" pitchFamily="49" charset="-120"/>
              </a:rPr>
              <a:t>梵二精神</a:t>
            </a:r>
            <a:r>
              <a:rPr lang="en-US" altLang="zh-TW" sz="4000" b="1" dirty="0">
                <a:solidFill>
                  <a:srgbClr val="FF0000"/>
                </a:solidFill>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中國文化</a:t>
            </a:r>
            <a:endParaRPr lang="en-US" altLang="zh-TW" sz="4000" dirty="0">
              <a:solidFill>
                <a:srgbClr val="FFFF00"/>
              </a:solidFill>
              <a:highlight>
                <a:srgbClr val="FF0000"/>
              </a:highlight>
              <a:ea typeface="華康儷中黑" panose="020B0509000000000000" pitchFamily="49" charset="-120"/>
            </a:endParaRPr>
          </a:p>
          <a:p>
            <a:pPr lvl="0" algn="ctr" eaLnBrk="1" hangingPunct="1">
              <a:spcBef>
                <a:spcPct val="0"/>
              </a:spcBef>
              <a:spcAft>
                <a:spcPts val="1200"/>
              </a:spcAft>
              <a:buNone/>
            </a:pPr>
            <a:r>
              <a:rPr lang="zh-TW" altLang="en-US" sz="4000" dirty="0">
                <a:solidFill>
                  <a:srgbClr val="FF0000"/>
                </a:solidFill>
                <a:highlight>
                  <a:srgbClr val="FFFF00"/>
                </a:highlight>
                <a:ea typeface="華康儷中黑" panose="020B0509000000000000" pitchFamily="49" charset="-120"/>
              </a:rPr>
              <a:t>天國</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大同</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天家</a:t>
            </a:r>
            <a:endParaRPr lang="en-US" altLang="zh-TW" sz="4000" dirty="0">
              <a:solidFill>
                <a:srgbClr val="FF0000"/>
              </a:solidFill>
              <a:highlight>
                <a:srgbClr val="FFFF00"/>
              </a:highlight>
              <a:ea typeface="華康儷中黑" panose="020B0509000000000000" pitchFamily="49" charset="-120"/>
            </a:endParaRPr>
          </a:p>
          <a:p>
            <a:pPr lvl="0" eaLnBrk="1" hangingPunct="1">
              <a:lnSpc>
                <a:spcPts val="5000"/>
              </a:lnSpc>
              <a:spcBef>
                <a:spcPct val="0"/>
              </a:spcBef>
              <a:buNone/>
            </a:pPr>
            <a:r>
              <a:rPr lang="en-US" altLang="zh-TW" sz="3900" dirty="0">
                <a:solidFill>
                  <a:srgbClr val="0000FF"/>
                </a:solidFill>
                <a:ea typeface="華康儷中黑" panose="020B0509000000000000" pitchFamily="49" charset="-120"/>
              </a:rPr>
              <a:t>1.</a:t>
            </a:r>
            <a:r>
              <a:rPr lang="zh-TW" altLang="en-US" sz="3900" dirty="0">
                <a:solidFill>
                  <a:srgbClr val="FF00FF"/>
                </a:solidFill>
                <a:ea typeface="華康儷中黑" panose="020B0509000000000000" pitchFamily="49" charset="-120"/>
              </a:rPr>
              <a:t>信仰和生活</a:t>
            </a:r>
            <a:r>
              <a:rPr lang="zh-TW" altLang="en-US" sz="3900" dirty="0">
                <a:solidFill>
                  <a:srgbClr val="0000FF"/>
                </a:solidFill>
                <a:ea typeface="華康儷中黑" panose="020B0509000000000000" pitchFamily="49" charset="-120"/>
              </a:rPr>
              <a:t>緊密的結合</a:t>
            </a:r>
            <a:r>
              <a:rPr lang="en-US" altLang="zh-TW" sz="3900" dirty="0">
                <a:solidFill>
                  <a:srgbClr val="0000FF"/>
                </a:solidFill>
                <a:ea typeface="華康儷中黑" panose="020B0509000000000000" pitchFamily="49" charset="-120"/>
              </a:rPr>
              <a:t>:</a:t>
            </a:r>
            <a:r>
              <a:rPr lang="zh-TW" altLang="en-US" sz="3900" dirty="0">
                <a:solidFill>
                  <a:srgbClr val="0000FF"/>
                </a:solidFill>
                <a:ea typeface="華康儷中黑" panose="020B0509000000000000" pitchFamily="49" charset="-120"/>
              </a:rPr>
              <a:t>快樂</a:t>
            </a:r>
            <a:r>
              <a:rPr lang="en-US" altLang="zh-TW" sz="3900" dirty="0">
                <a:solidFill>
                  <a:srgbClr val="0000FF"/>
                </a:solidFill>
                <a:ea typeface="華康儷中黑" panose="020B0509000000000000" pitchFamily="49" charset="-120"/>
              </a:rPr>
              <a:t>,</a:t>
            </a:r>
            <a:r>
              <a:rPr lang="zh-TW" altLang="en-US" sz="3900" dirty="0">
                <a:solidFill>
                  <a:srgbClr val="0000FF"/>
                </a:solidFill>
                <a:ea typeface="華康儷中黑" panose="020B0509000000000000" pitchFamily="49" charset="-120"/>
              </a:rPr>
              <a:t>積極</a:t>
            </a:r>
            <a:r>
              <a:rPr lang="en-US" altLang="zh-TW" sz="3900" dirty="0">
                <a:solidFill>
                  <a:srgbClr val="0000FF"/>
                </a:solidFill>
                <a:ea typeface="華康儷中黑" panose="020B0509000000000000" pitchFamily="49" charset="-120"/>
              </a:rPr>
              <a:t>,</a:t>
            </a:r>
            <a:r>
              <a:rPr lang="zh-TW" altLang="en-US" sz="3900" dirty="0">
                <a:solidFill>
                  <a:srgbClr val="0000FF"/>
                </a:solidFill>
                <a:ea typeface="華康儷中黑" panose="020B0509000000000000" pitchFamily="49" charset="-120"/>
              </a:rPr>
              <a:t>有用</a:t>
            </a:r>
            <a:endParaRPr lang="en-US" altLang="zh-TW" sz="3900" dirty="0">
              <a:solidFill>
                <a:srgbClr val="0000FF"/>
              </a:solidFill>
              <a:ea typeface="華康儷中黑" panose="020B0509000000000000" pitchFamily="49" charset="-120"/>
            </a:endParaRPr>
          </a:p>
          <a:p>
            <a:pPr lvl="0" eaLnBrk="1" hangingPunct="1">
              <a:lnSpc>
                <a:spcPts val="5000"/>
              </a:lnSpc>
              <a:spcBef>
                <a:spcPct val="0"/>
              </a:spcBef>
              <a:buNone/>
            </a:pPr>
            <a:r>
              <a:rPr lang="en-US" altLang="zh-TW" sz="4000" dirty="0">
                <a:solidFill>
                  <a:srgbClr val="0000FF"/>
                </a:solidFill>
                <a:ea typeface="華康儷中黑" panose="020B0509000000000000" pitchFamily="49" charset="-120"/>
              </a:rPr>
              <a:t>2.</a:t>
            </a:r>
            <a:r>
              <a:rPr lang="zh-TW" altLang="en-US" sz="4000" dirty="0">
                <a:solidFill>
                  <a:srgbClr val="FF00FF"/>
                </a:solidFill>
                <a:ea typeface="華康儷中黑" panose="020B0509000000000000" pitchFamily="49" charset="-120"/>
              </a:rPr>
              <a:t>宗教和社會</a:t>
            </a:r>
            <a:r>
              <a:rPr lang="en-US" altLang="zh-TW" sz="4000" dirty="0">
                <a:solidFill>
                  <a:srgbClr val="0000FF"/>
                </a:solidFill>
                <a:ea typeface="華康儷中黑" panose="020B0509000000000000" pitchFamily="49" charset="-120"/>
              </a:rPr>
              <a:t>/</a:t>
            </a:r>
            <a:r>
              <a:rPr lang="zh-TW" altLang="en-US" sz="4000" dirty="0">
                <a:solidFill>
                  <a:srgbClr val="0000FF"/>
                </a:solidFill>
                <a:ea typeface="華康儷中黑" panose="020B0509000000000000" pitchFamily="49" charset="-120"/>
              </a:rPr>
              <a:t>國家</a:t>
            </a:r>
            <a:r>
              <a:rPr lang="en-US" altLang="zh-TW" sz="4000" dirty="0">
                <a:solidFill>
                  <a:srgbClr val="0000FF"/>
                </a:solidFill>
                <a:ea typeface="華康儷中黑" panose="020B0509000000000000" pitchFamily="49" charset="-120"/>
              </a:rPr>
              <a:t>/</a:t>
            </a:r>
            <a:r>
              <a:rPr lang="zh-TW" altLang="en-US" sz="4000" dirty="0">
                <a:solidFill>
                  <a:srgbClr val="0000FF"/>
                </a:solidFill>
                <a:ea typeface="華康儷中黑" panose="020B0509000000000000" pitchFamily="49" charset="-120"/>
              </a:rPr>
              <a:t>世界結合</a:t>
            </a:r>
            <a:r>
              <a:rPr lang="en-US" altLang="zh-TW" sz="4000" dirty="0">
                <a:solidFill>
                  <a:srgbClr val="0000FF"/>
                </a:solidFill>
                <a:ea typeface="華康儷中黑" panose="020B0509000000000000" pitchFamily="49" charset="-120"/>
              </a:rPr>
              <a:t>:</a:t>
            </a:r>
            <a:r>
              <a:rPr lang="zh-TW" altLang="en-US" sz="4000" dirty="0">
                <a:solidFill>
                  <a:srgbClr val="0000FF"/>
                </a:solidFill>
                <a:ea typeface="華康儷中黑" panose="020B0509000000000000" pitchFamily="49" charset="-120"/>
              </a:rPr>
              <a:t>移風易俗</a:t>
            </a:r>
            <a:endParaRPr lang="en-US" altLang="zh-TW" sz="4000" dirty="0">
              <a:solidFill>
                <a:srgbClr val="0000FF"/>
              </a:solidFill>
              <a:ea typeface="華康儷中黑" panose="020B0509000000000000" pitchFamily="49" charset="-120"/>
            </a:endParaRPr>
          </a:p>
          <a:p>
            <a:pPr lvl="0" eaLnBrk="1" hangingPunct="1">
              <a:lnSpc>
                <a:spcPts val="5000"/>
              </a:lnSpc>
              <a:spcBef>
                <a:spcPct val="0"/>
              </a:spcBef>
              <a:buNone/>
            </a:pPr>
            <a:r>
              <a:rPr lang="en-US" altLang="zh-TW" sz="3800" dirty="0">
                <a:solidFill>
                  <a:srgbClr val="0000FF"/>
                </a:solidFill>
                <a:ea typeface="華康儷中黑" panose="020B0509000000000000" pitchFamily="49" charset="-120"/>
              </a:rPr>
              <a:t>3.</a:t>
            </a:r>
            <a:r>
              <a:rPr lang="zh-TW" altLang="en-US" sz="3800" dirty="0">
                <a:solidFill>
                  <a:srgbClr val="FF00FF"/>
                </a:solidFill>
                <a:ea typeface="華康儷中黑" panose="020B0509000000000000" pitchFamily="49" charset="-120"/>
              </a:rPr>
              <a:t>聖經和中國文化</a:t>
            </a:r>
            <a:r>
              <a:rPr lang="zh-TW" altLang="en-US" sz="3800" dirty="0">
                <a:solidFill>
                  <a:srgbClr val="0000FF"/>
                </a:solidFill>
                <a:ea typeface="華康儷中黑" panose="020B0509000000000000" pitchFamily="49" charset="-120"/>
              </a:rPr>
              <a:t>結合</a:t>
            </a:r>
            <a:r>
              <a:rPr lang="en-US" altLang="zh-TW" sz="3800" dirty="0">
                <a:solidFill>
                  <a:srgbClr val="0000FF"/>
                </a:solidFill>
                <a:ea typeface="華康儷中黑" panose="020B0509000000000000" pitchFamily="49" charset="-120"/>
              </a:rPr>
              <a:t>:</a:t>
            </a:r>
            <a:r>
              <a:rPr lang="zh-TW" altLang="en-US" sz="3800" dirty="0">
                <a:solidFill>
                  <a:srgbClr val="0000FF"/>
                </a:solidFill>
                <a:ea typeface="華康儷中黑" panose="020B0509000000000000" pitchFamily="49" charset="-120"/>
              </a:rPr>
              <a:t>互相肯定</a:t>
            </a:r>
            <a:r>
              <a:rPr lang="en-US" altLang="zh-TW" sz="3800" dirty="0">
                <a:solidFill>
                  <a:srgbClr val="0000FF"/>
                </a:solidFill>
                <a:ea typeface="華康儷中黑" panose="020B0509000000000000" pitchFamily="49" charset="-120"/>
              </a:rPr>
              <a:t>,</a:t>
            </a:r>
            <a:r>
              <a:rPr lang="zh-TW" altLang="en-US" sz="3800" dirty="0">
                <a:solidFill>
                  <a:srgbClr val="0000FF"/>
                </a:solidFill>
                <a:ea typeface="華康儷中黑" panose="020B0509000000000000" pitchFamily="49" charset="-120"/>
              </a:rPr>
              <a:t>互相豐富</a:t>
            </a:r>
            <a:endParaRPr lang="en-US" altLang="zh-TW" sz="3800" dirty="0">
              <a:solidFill>
                <a:srgbClr val="0000FF"/>
              </a:solidFill>
              <a:ea typeface="華康儷中黑" panose="020B0509000000000000" pitchFamily="49" charset="-120"/>
            </a:endParaRPr>
          </a:p>
          <a:p>
            <a:pPr lvl="0" eaLnBrk="1" hangingPunct="1">
              <a:lnSpc>
                <a:spcPts val="5000"/>
              </a:lnSpc>
              <a:spcBef>
                <a:spcPct val="0"/>
              </a:spcBef>
              <a:buNone/>
            </a:pPr>
            <a:r>
              <a:rPr lang="en-US" altLang="zh-TW" sz="3800" spc="-150" dirty="0">
                <a:solidFill>
                  <a:srgbClr val="0000FF"/>
                </a:solidFill>
                <a:highlight>
                  <a:srgbClr val="FFFF00"/>
                </a:highlight>
                <a:ea typeface="華康儷中黑" panose="020B0509000000000000" pitchFamily="49" charset="-120"/>
              </a:rPr>
              <a:t>Gloria Dei, homo </a:t>
            </a:r>
            <a:r>
              <a:rPr lang="en-US" altLang="zh-TW" sz="3800" spc="-150" dirty="0" err="1">
                <a:solidFill>
                  <a:srgbClr val="0000FF"/>
                </a:solidFill>
                <a:highlight>
                  <a:srgbClr val="FFFF00"/>
                </a:highlight>
                <a:ea typeface="華康儷中黑" panose="020B0509000000000000" pitchFamily="49" charset="-120"/>
              </a:rPr>
              <a:t>vivens</a:t>
            </a:r>
            <a:r>
              <a:rPr lang="en-US" altLang="zh-TW" sz="3800" dirty="0">
                <a:solidFill>
                  <a:srgbClr val="0000FF"/>
                </a:solidFill>
                <a:highlight>
                  <a:srgbClr val="FFFF00"/>
                </a:highlight>
                <a:ea typeface="華康儷中黑" panose="020B0509000000000000" pitchFamily="49" charset="-120"/>
              </a:rPr>
              <a:t>:</a:t>
            </a:r>
            <a:r>
              <a:rPr lang="zh-TW" altLang="en-US" sz="3800" dirty="0">
                <a:solidFill>
                  <a:srgbClr val="0000FF"/>
                </a:solidFill>
                <a:highlight>
                  <a:srgbClr val="FFFF00"/>
                </a:highlight>
                <a:ea typeface="華康儷中黑" panose="020B0509000000000000" pitchFamily="49" charset="-120"/>
              </a:rPr>
              <a:t>人人快樂</a:t>
            </a:r>
            <a:r>
              <a:rPr lang="en-US" altLang="zh-TW" sz="3800" b="1" dirty="0">
                <a:solidFill>
                  <a:srgbClr val="FF0000"/>
                </a:solidFill>
                <a:highlight>
                  <a:srgbClr val="FFFF00"/>
                </a:highlight>
                <a:ea typeface="華康儷中黑" panose="020B0509000000000000" pitchFamily="49" charset="-120"/>
              </a:rPr>
              <a:t>+</a:t>
            </a:r>
            <a:r>
              <a:rPr lang="zh-TW" altLang="en-US" sz="3800" dirty="0">
                <a:solidFill>
                  <a:srgbClr val="0000FF"/>
                </a:solidFill>
                <a:highlight>
                  <a:srgbClr val="FFFF00"/>
                </a:highlight>
                <a:ea typeface="華康儷中黑" panose="020B0509000000000000" pitchFamily="49" charset="-120"/>
              </a:rPr>
              <a:t>綠水青山</a:t>
            </a:r>
            <a:endParaRPr lang="en-US" altLang="zh-TW" sz="3800" dirty="0">
              <a:solidFill>
                <a:srgbClr val="0000FF"/>
              </a:solidFill>
              <a:highlight>
                <a:srgbClr val="FFFF00"/>
              </a:highlight>
              <a:ea typeface="華康儷中黑" panose="020B0509000000000000" pitchFamily="49" charset="-120"/>
            </a:endParaRPr>
          </a:p>
        </p:txBody>
      </p:sp>
    </p:spTree>
    <p:extLst>
      <p:ext uri="{BB962C8B-B14F-4D97-AF65-F5344CB8AC3E}">
        <p14:creationId xmlns:p14="http://schemas.microsoft.com/office/powerpoint/2010/main" val="351295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animEffect transition="in" filter="fade">
                                      <p:cBhvr>
                                        <p:cTn id="7" dur="1000"/>
                                        <p:tgtEl>
                                          <p:spTgt spid="32770">
                                            <p:txEl>
                                              <p:pRg st="2" end="2"/>
                                            </p:txEl>
                                          </p:spTgt>
                                        </p:tgtEl>
                                      </p:cBhvr>
                                    </p:animEffect>
                                    <p:anim calcmode="lin" valueType="num">
                                      <p:cBhvr>
                                        <p:cTn id="8"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3" end="3"/>
                                            </p:txEl>
                                          </p:spTgt>
                                        </p:tgtEl>
                                        <p:attrNameLst>
                                          <p:attrName>style.visibility</p:attrName>
                                        </p:attrNameLst>
                                      </p:cBhvr>
                                      <p:to>
                                        <p:strVal val="visible"/>
                                      </p:to>
                                    </p:set>
                                    <p:animEffect transition="in" filter="fade">
                                      <p:cBhvr>
                                        <p:cTn id="14" dur="1000"/>
                                        <p:tgtEl>
                                          <p:spTgt spid="32770">
                                            <p:txEl>
                                              <p:pRg st="3" end="3"/>
                                            </p:txEl>
                                          </p:spTgt>
                                        </p:tgtEl>
                                      </p:cBhvr>
                                    </p:animEffect>
                                    <p:anim calcmode="lin" valueType="num">
                                      <p:cBhvr>
                                        <p:cTn id="15"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2770">
                                            <p:txEl>
                                              <p:pRg st="4" end="4"/>
                                            </p:txEl>
                                          </p:spTgt>
                                        </p:tgtEl>
                                        <p:attrNameLst>
                                          <p:attrName>style.visibility</p:attrName>
                                        </p:attrNameLst>
                                      </p:cBhvr>
                                      <p:to>
                                        <p:strVal val="visible"/>
                                      </p:to>
                                    </p:set>
                                    <p:animEffect transition="in" filter="fade">
                                      <p:cBhvr>
                                        <p:cTn id="19" dur="1000"/>
                                        <p:tgtEl>
                                          <p:spTgt spid="32770">
                                            <p:txEl>
                                              <p:pRg st="4" end="4"/>
                                            </p:txEl>
                                          </p:spTgt>
                                        </p:tgtEl>
                                      </p:cBhvr>
                                    </p:animEffect>
                                    <p:anim calcmode="lin" valueType="num">
                                      <p:cBhvr>
                                        <p:cTn id="20"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2770">
                                            <p:txEl>
                                              <p:pRg st="5" end="5"/>
                                            </p:txEl>
                                          </p:spTgt>
                                        </p:tgtEl>
                                        <p:attrNameLst>
                                          <p:attrName>style.visibility</p:attrName>
                                        </p:attrNameLst>
                                      </p:cBhvr>
                                      <p:to>
                                        <p:strVal val="visible"/>
                                      </p:to>
                                    </p:set>
                                    <p:animEffect transition="in" filter="fade">
                                      <p:cBhvr>
                                        <p:cTn id="26" dur="1000"/>
                                        <p:tgtEl>
                                          <p:spTgt spid="32770">
                                            <p:txEl>
                                              <p:pRg st="5" end="5"/>
                                            </p:txEl>
                                          </p:spTgt>
                                        </p:tgtEl>
                                      </p:cBhvr>
                                    </p:animEffect>
                                    <p:anim calcmode="lin" valueType="num">
                                      <p:cBhvr>
                                        <p:cTn id="27" dur="10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2770">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2770">
                                            <p:txEl>
                                              <p:pRg st="6" end="6"/>
                                            </p:txEl>
                                          </p:spTgt>
                                        </p:tgtEl>
                                        <p:attrNameLst>
                                          <p:attrName>style.visibility</p:attrName>
                                        </p:attrNameLst>
                                      </p:cBhvr>
                                      <p:to>
                                        <p:strVal val="visible"/>
                                      </p:to>
                                    </p:set>
                                    <p:animEffect transition="in" filter="fade">
                                      <p:cBhvr>
                                        <p:cTn id="31" dur="1000"/>
                                        <p:tgtEl>
                                          <p:spTgt spid="32770">
                                            <p:txEl>
                                              <p:pRg st="6" end="6"/>
                                            </p:txEl>
                                          </p:spTgt>
                                        </p:tgtEl>
                                      </p:cBhvr>
                                    </p:animEffect>
                                    <p:anim calcmode="lin" valueType="num">
                                      <p:cBhvr>
                                        <p:cTn id="32" dur="1000" fill="hold"/>
                                        <p:tgtEl>
                                          <p:spTgt spid="32770">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2770">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2770">
                                            <p:txEl>
                                              <p:pRg st="7" end="7"/>
                                            </p:txEl>
                                          </p:spTgt>
                                        </p:tgtEl>
                                        <p:attrNameLst>
                                          <p:attrName>style.visibility</p:attrName>
                                        </p:attrNameLst>
                                      </p:cBhvr>
                                      <p:to>
                                        <p:strVal val="visible"/>
                                      </p:to>
                                    </p:set>
                                    <p:animEffect transition="in" filter="fade">
                                      <p:cBhvr>
                                        <p:cTn id="36" dur="1000"/>
                                        <p:tgtEl>
                                          <p:spTgt spid="32770">
                                            <p:txEl>
                                              <p:pRg st="7" end="7"/>
                                            </p:txEl>
                                          </p:spTgt>
                                        </p:tgtEl>
                                      </p:cBhvr>
                                    </p:animEffect>
                                    <p:anim calcmode="lin" valueType="num">
                                      <p:cBhvr>
                                        <p:cTn id="37" dur="1000" fill="hold"/>
                                        <p:tgtEl>
                                          <p:spTgt spid="32770">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277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32770">
                                            <p:txEl>
                                              <p:pRg st="8" end="8"/>
                                            </p:txEl>
                                          </p:spTgt>
                                        </p:tgtEl>
                                        <p:attrNameLst>
                                          <p:attrName>style.visibility</p:attrName>
                                        </p:attrNameLst>
                                      </p:cBhvr>
                                      <p:to>
                                        <p:strVal val="visible"/>
                                      </p:to>
                                    </p:set>
                                    <p:anim calcmode="lin" valueType="num">
                                      <p:cBhvr>
                                        <p:cTn id="43" dur="1000" fill="hold"/>
                                        <p:tgtEl>
                                          <p:spTgt spid="32770">
                                            <p:txEl>
                                              <p:pRg st="8" end="8"/>
                                            </p:txEl>
                                          </p:spTgt>
                                        </p:tgtEl>
                                        <p:attrNameLst>
                                          <p:attrName>ppt_w</p:attrName>
                                        </p:attrNameLst>
                                      </p:cBhvr>
                                      <p:tavLst>
                                        <p:tav tm="0">
                                          <p:val>
                                            <p:fltVal val="0"/>
                                          </p:val>
                                        </p:tav>
                                        <p:tav tm="100000">
                                          <p:val>
                                            <p:strVal val="#ppt_w"/>
                                          </p:val>
                                        </p:tav>
                                      </p:tavLst>
                                    </p:anim>
                                    <p:anim calcmode="lin" valueType="num">
                                      <p:cBhvr>
                                        <p:cTn id="44" dur="1000" fill="hold"/>
                                        <p:tgtEl>
                                          <p:spTgt spid="32770">
                                            <p:txEl>
                                              <p:pRg st="8" end="8"/>
                                            </p:txEl>
                                          </p:spTgt>
                                        </p:tgtEl>
                                        <p:attrNameLst>
                                          <p:attrName>ppt_h</p:attrName>
                                        </p:attrNameLst>
                                      </p:cBhvr>
                                      <p:tavLst>
                                        <p:tav tm="0">
                                          <p:val>
                                            <p:fltVal val="0"/>
                                          </p:val>
                                        </p:tav>
                                        <p:tav tm="100000">
                                          <p:val>
                                            <p:strVal val="#ppt_h"/>
                                          </p:val>
                                        </p:tav>
                                      </p:tavLst>
                                    </p:anim>
                                    <p:anim calcmode="lin" valueType="num">
                                      <p:cBhvr>
                                        <p:cTn id="45" dur="1000" fill="hold"/>
                                        <p:tgtEl>
                                          <p:spTgt spid="32770">
                                            <p:txEl>
                                              <p:pRg st="8" end="8"/>
                                            </p:txEl>
                                          </p:spTgt>
                                        </p:tgtEl>
                                        <p:attrNameLst>
                                          <p:attrName>style.rotation</p:attrName>
                                        </p:attrNameLst>
                                      </p:cBhvr>
                                      <p:tavLst>
                                        <p:tav tm="0">
                                          <p:val>
                                            <p:fltVal val="90"/>
                                          </p:val>
                                        </p:tav>
                                        <p:tav tm="100000">
                                          <p:val>
                                            <p:fltVal val="0"/>
                                          </p:val>
                                        </p:tav>
                                      </p:tavLst>
                                    </p:anim>
                                    <p:animEffect transition="in" filter="fade">
                                      <p:cBhvr>
                                        <p:cTn id="46" dur="1000"/>
                                        <p:tgtEl>
                                          <p:spTgt spid="327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E7115D3-6B20-4C6A-8332-E8F9D1310B32}"/>
              </a:ext>
            </a:extLst>
          </p:cNvPr>
          <p:cNvSpPr>
            <a:spLocks noGrp="1"/>
          </p:cNvSpPr>
          <p:nvPr>
            <p:ph type="body" idx="1"/>
          </p:nvPr>
        </p:nvSpPr>
        <p:spPr>
          <a:xfrm>
            <a:off x="0" y="33338"/>
            <a:ext cx="9144000" cy="6858000"/>
          </a:xfrm>
          <a:solidFill>
            <a:schemeClr val="bg1"/>
          </a:solidFill>
        </p:spPr>
        <p:txBody>
          <a:bodyPr/>
          <a:lstStyle/>
          <a:p>
            <a:pPr eaLnBrk="1" hangingPunct="1">
              <a:buFontTx/>
              <a:buNone/>
            </a:pPr>
            <a:endParaRPr lang="en-US" altLang="zh-TW" sz="1400" dirty="0">
              <a:solidFill>
                <a:srgbClr val="FF0000"/>
              </a:solidFill>
              <a:ea typeface="華康黑體(P)-GB5" panose="020B0500000000000000" pitchFamily="34" charset="-120"/>
              <a:cs typeface="華康黑體(P)-GB5" panose="020B0500000000000000" pitchFamily="34" charset="-120"/>
            </a:endParaRPr>
          </a:p>
          <a:p>
            <a:pPr eaLnBrk="1" hangingPunct="1">
              <a:spcBef>
                <a:spcPts val="1800"/>
              </a:spcBef>
              <a:buFontTx/>
              <a:buNone/>
            </a:pPr>
            <a:r>
              <a:rPr lang="en-US" altLang="zh-TW" sz="4000" dirty="0">
                <a:solidFill>
                  <a:srgbClr val="FF0000"/>
                </a:solidFill>
                <a:ea typeface="華康黑體(P)-GB5" panose="020B0500000000000000" pitchFamily="34" charset="-120"/>
                <a:cs typeface="華康黑體(P)-GB5" panose="020B0500000000000000" pitchFamily="34" charset="-120"/>
              </a:rPr>
              <a:t>    </a:t>
            </a:r>
            <a:r>
              <a:rPr lang="zh-TW" altLang="en-US" sz="4000" dirty="0">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逐漸啟示</a:t>
            </a:r>
            <a:r>
              <a:rPr lang="en-US" altLang="zh-TW" dirty="0">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a:t>
            </a:r>
            <a:r>
              <a:rPr lang="zh-TW" altLang="en-US" dirty="0">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成長</a:t>
            </a:r>
          </a:p>
        </p:txBody>
      </p:sp>
      <p:sp>
        <p:nvSpPr>
          <p:cNvPr id="2051" name="Line 3">
            <a:extLst>
              <a:ext uri="{FF2B5EF4-FFF2-40B4-BE49-F238E27FC236}">
                <a16:creationId xmlns:a16="http://schemas.microsoft.com/office/drawing/2014/main" id="{688FBA06-91BE-4E03-9496-D61D9FFB8B9C}"/>
              </a:ext>
            </a:extLst>
          </p:cNvPr>
          <p:cNvSpPr>
            <a:spLocks noChangeShapeType="1"/>
          </p:cNvSpPr>
          <p:nvPr/>
        </p:nvSpPr>
        <p:spPr bwMode="auto">
          <a:xfrm flipV="1">
            <a:off x="684213" y="549275"/>
            <a:ext cx="7704137" cy="2879725"/>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2" name="Line 4">
            <a:extLst>
              <a:ext uri="{FF2B5EF4-FFF2-40B4-BE49-F238E27FC236}">
                <a16:creationId xmlns:a16="http://schemas.microsoft.com/office/drawing/2014/main" id="{133315E6-984C-46BF-8CB1-2CAF41715273}"/>
              </a:ext>
            </a:extLst>
          </p:cNvPr>
          <p:cNvSpPr>
            <a:spLocks noChangeShapeType="1"/>
          </p:cNvSpPr>
          <p:nvPr/>
        </p:nvSpPr>
        <p:spPr bwMode="auto">
          <a:xfrm>
            <a:off x="684213" y="3429000"/>
            <a:ext cx="7775575" cy="295275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3" name="Line 5">
            <a:extLst>
              <a:ext uri="{FF2B5EF4-FFF2-40B4-BE49-F238E27FC236}">
                <a16:creationId xmlns:a16="http://schemas.microsoft.com/office/drawing/2014/main" id="{2103023D-C6DC-46E2-BC62-689A1F3CE632}"/>
              </a:ext>
            </a:extLst>
          </p:cNvPr>
          <p:cNvSpPr>
            <a:spLocks noChangeShapeType="1"/>
          </p:cNvSpPr>
          <p:nvPr/>
        </p:nvSpPr>
        <p:spPr bwMode="auto">
          <a:xfrm>
            <a:off x="2268538" y="2852738"/>
            <a:ext cx="0" cy="1223962"/>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4" name="Line 6">
            <a:extLst>
              <a:ext uri="{FF2B5EF4-FFF2-40B4-BE49-F238E27FC236}">
                <a16:creationId xmlns:a16="http://schemas.microsoft.com/office/drawing/2014/main" id="{9993B078-DD55-407A-A44F-9E0B3334510D}"/>
              </a:ext>
            </a:extLst>
          </p:cNvPr>
          <p:cNvSpPr>
            <a:spLocks noChangeShapeType="1"/>
          </p:cNvSpPr>
          <p:nvPr/>
        </p:nvSpPr>
        <p:spPr bwMode="auto">
          <a:xfrm>
            <a:off x="3348038" y="2492375"/>
            <a:ext cx="0" cy="1873250"/>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5" name="Line 7">
            <a:extLst>
              <a:ext uri="{FF2B5EF4-FFF2-40B4-BE49-F238E27FC236}">
                <a16:creationId xmlns:a16="http://schemas.microsoft.com/office/drawing/2014/main" id="{311E5E6D-7ED9-44BF-9A47-6808B6EBB40C}"/>
              </a:ext>
            </a:extLst>
          </p:cNvPr>
          <p:cNvSpPr>
            <a:spLocks noChangeShapeType="1"/>
          </p:cNvSpPr>
          <p:nvPr/>
        </p:nvSpPr>
        <p:spPr bwMode="auto">
          <a:xfrm>
            <a:off x="4572000" y="2060575"/>
            <a:ext cx="0" cy="2881313"/>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6" name="Line 8">
            <a:extLst>
              <a:ext uri="{FF2B5EF4-FFF2-40B4-BE49-F238E27FC236}">
                <a16:creationId xmlns:a16="http://schemas.microsoft.com/office/drawing/2014/main" id="{3433CFAD-8C37-4667-A562-6AC8A2C5A95E}"/>
              </a:ext>
            </a:extLst>
          </p:cNvPr>
          <p:cNvSpPr>
            <a:spLocks noChangeShapeType="1"/>
          </p:cNvSpPr>
          <p:nvPr/>
        </p:nvSpPr>
        <p:spPr bwMode="auto">
          <a:xfrm>
            <a:off x="5580063" y="1557338"/>
            <a:ext cx="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7" name="Line 9">
            <a:extLst>
              <a:ext uri="{FF2B5EF4-FFF2-40B4-BE49-F238E27FC236}">
                <a16:creationId xmlns:a16="http://schemas.microsoft.com/office/drawing/2014/main" id="{157FC756-03D9-4689-8A48-1C2467B2B284}"/>
              </a:ext>
            </a:extLst>
          </p:cNvPr>
          <p:cNvSpPr>
            <a:spLocks noChangeShapeType="1"/>
          </p:cNvSpPr>
          <p:nvPr/>
        </p:nvSpPr>
        <p:spPr bwMode="auto">
          <a:xfrm>
            <a:off x="5867400" y="1484313"/>
            <a:ext cx="0" cy="3889375"/>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8" name="Line 10">
            <a:extLst>
              <a:ext uri="{FF2B5EF4-FFF2-40B4-BE49-F238E27FC236}">
                <a16:creationId xmlns:a16="http://schemas.microsoft.com/office/drawing/2014/main" id="{3A53D698-717C-4D95-B603-82E1E9867D48}"/>
              </a:ext>
            </a:extLst>
          </p:cNvPr>
          <p:cNvSpPr>
            <a:spLocks noChangeShapeType="1"/>
          </p:cNvSpPr>
          <p:nvPr/>
        </p:nvSpPr>
        <p:spPr bwMode="auto">
          <a:xfrm>
            <a:off x="7235825" y="1052513"/>
            <a:ext cx="0" cy="4824412"/>
          </a:xfrm>
          <a:prstGeom prst="line">
            <a:avLst/>
          </a:prstGeom>
          <a:noFill/>
          <a:ln w="38100">
            <a:solidFill>
              <a:srgbClr val="0000FF"/>
            </a:solidFill>
            <a:prstDash val="lgDashDotDot"/>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9" name="Text Box 11">
            <a:extLst>
              <a:ext uri="{FF2B5EF4-FFF2-40B4-BE49-F238E27FC236}">
                <a16:creationId xmlns:a16="http://schemas.microsoft.com/office/drawing/2014/main" id="{F33C69CA-BA7E-42AF-828C-B4398EF33B2B}"/>
              </a:ext>
            </a:extLst>
          </p:cNvPr>
          <p:cNvSpPr txBox="1">
            <a:spLocks noChangeArrowheads="1"/>
          </p:cNvSpPr>
          <p:nvPr/>
        </p:nvSpPr>
        <p:spPr bwMode="auto">
          <a:xfrm>
            <a:off x="1547813" y="3141663"/>
            <a:ext cx="503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36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1</a:t>
            </a:r>
          </a:p>
        </p:txBody>
      </p:sp>
      <p:sp>
        <p:nvSpPr>
          <p:cNvPr id="2060" name="Text Box 12">
            <a:extLst>
              <a:ext uri="{FF2B5EF4-FFF2-40B4-BE49-F238E27FC236}">
                <a16:creationId xmlns:a16="http://schemas.microsoft.com/office/drawing/2014/main" id="{AAADCBA1-667D-4379-9390-F38BB0FEE7AC}"/>
              </a:ext>
            </a:extLst>
          </p:cNvPr>
          <p:cNvSpPr txBox="1">
            <a:spLocks noChangeArrowheads="1"/>
          </p:cNvSpPr>
          <p:nvPr/>
        </p:nvSpPr>
        <p:spPr bwMode="auto">
          <a:xfrm>
            <a:off x="2495550" y="3076575"/>
            <a:ext cx="64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54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2</a:t>
            </a:r>
          </a:p>
        </p:txBody>
      </p:sp>
      <p:sp>
        <p:nvSpPr>
          <p:cNvPr id="2061" name="Text Box 13">
            <a:extLst>
              <a:ext uri="{FF2B5EF4-FFF2-40B4-BE49-F238E27FC236}">
                <a16:creationId xmlns:a16="http://schemas.microsoft.com/office/drawing/2014/main" id="{1888081C-1E67-4E18-88C1-8E1B6F99BC54}"/>
              </a:ext>
            </a:extLst>
          </p:cNvPr>
          <p:cNvSpPr txBox="1">
            <a:spLocks noChangeArrowheads="1"/>
          </p:cNvSpPr>
          <p:nvPr/>
        </p:nvSpPr>
        <p:spPr bwMode="auto">
          <a:xfrm>
            <a:off x="3635375" y="3068638"/>
            <a:ext cx="6477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60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3</a:t>
            </a:r>
          </a:p>
        </p:txBody>
      </p:sp>
      <p:sp>
        <p:nvSpPr>
          <p:cNvPr id="2062" name="Text Box 14">
            <a:extLst>
              <a:ext uri="{FF2B5EF4-FFF2-40B4-BE49-F238E27FC236}">
                <a16:creationId xmlns:a16="http://schemas.microsoft.com/office/drawing/2014/main" id="{CBB7EDFC-F2FE-4004-B751-D1F6D962E616}"/>
              </a:ext>
            </a:extLst>
          </p:cNvPr>
          <p:cNvSpPr txBox="1">
            <a:spLocks noChangeArrowheads="1"/>
          </p:cNvSpPr>
          <p:nvPr/>
        </p:nvSpPr>
        <p:spPr bwMode="auto">
          <a:xfrm>
            <a:off x="4932363" y="2997200"/>
            <a:ext cx="7921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72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4</a:t>
            </a:r>
          </a:p>
        </p:txBody>
      </p:sp>
      <p:sp>
        <p:nvSpPr>
          <p:cNvPr id="2063" name="Text Box 15">
            <a:extLst>
              <a:ext uri="{FF2B5EF4-FFF2-40B4-BE49-F238E27FC236}">
                <a16:creationId xmlns:a16="http://schemas.microsoft.com/office/drawing/2014/main" id="{E188E0A1-A512-448F-948C-BF5CB9084417}"/>
              </a:ext>
            </a:extLst>
          </p:cNvPr>
          <p:cNvSpPr txBox="1">
            <a:spLocks noChangeArrowheads="1"/>
          </p:cNvSpPr>
          <p:nvPr/>
        </p:nvSpPr>
        <p:spPr bwMode="auto">
          <a:xfrm>
            <a:off x="6300788" y="2924175"/>
            <a:ext cx="792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80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5</a:t>
            </a:r>
          </a:p>
        </p:txBody>
      </p:sp>
      <p:sp>
        <p:nvSpPr>
          <p:cNvPr id="2064" name="Text Box 16">
            <a:extLst>
              <a:ext uri="{FF2B5EF4-FFF2-40B4-BE49-F238E27FC236}">
                <a16:creationId xmlns:a16="http://schemas.microsoft.com/office/drawing/2014/main" id="{95FB3C11-AB70-4D5E-803A-B63E0775DABD}"/>
              </a:ext>
            </a:extLst>
          </p:cNvPr>
          <p:cNvSpPr txBox="1">
            <a:spLocks noChangeArrowheads="1"/>
          </p:cNvSpPr>
          <p:nvPr/>
        </p:nvSpPr>
        <p:spPr bwMode="auto">
          <a:xfrm>
            <a:off x="7380288" y="2636838"/>
            <a:ext cx="1008062" cy="187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11700" b="0" i="0" u="none" strike="noStrike" kern="1200" cap="none" spc="0" normalizeH="0" baseline="0" noProof="0" dirty="0">
                <a:ln>
                  <a:noFill/>
                </a:ln>
                <a:solidFill>
                  <a:srgbClr val="000000"/>
                </a:solidFill>
                <a:effectLst/>
                <a:uLnTx/>
                <a:uFillTx/>
                <a:latin typeface="Calibri" panose="020F0502020204030204" pitchFamily="34" charset="0"/>
                <a:ea typeface="新細明體" panose="02020500000000000000" pitchFamily="18" charset="-120"/>
                <a:cs typeface="+mn-cs"/>
              </a:rPr>
              <a:t>6</a:t>
            </a:r>
          </a:p>
        </p:txBody>
      </p:sp>
      <p:sp>
        <p:nvSpPr>
          <p:cNvPr id="14353" name="Text Box 17">
            <a:extLst>
              <a:ext uri="{FF2B5EF4-FFF2-40B4-BE49-F238E27FC236}">
                <a16:creationId xmlns:a16="http://schemas.microsoft.com/office/drawing/2014/main" id="{E5E251F8-A31C-4203-A050-93DF57DC82E4}"/>
              </a:ext>
            </a:extLst>
          </p:cNvPr>
          <p:cNvSpPr txBox="1">
            <a:spLocks noChangeArrowheads="1"/>
          </p:cNvSpPr>
          <p:nvPr/>
        </p:nvSpPr>
        <p:spPr bwMode="auto">
          <a:xfrm>
            <a:off x="1157288" y="2205038"/>
            <a:ext cx="6778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000000"/>
                </a:solidFill>
                <a:effectLst/>
                <a:uLnTx/>
                <a:uFillTx/>
                <a:latin typeface="華康粗黑體" panose="020B0709000000000000" pitchFamily="49" charset="-120"/>
                <a:ea typeface="華康粗黑體" panose="020B0709000000000000" pitchFamily="49" charset="-120"/>
                <a:cs typeface="+mn-cs"/>
              </a:rPr>
              <a:t>家神</a:t>
            </a:r>
          </a:p>
        </p:txBody>
      </p:sp>
      <p:sp>
        <p:nvSpPr>
          <p:cNvPr id="14354" name="Text Box 18">
            <a:extLst>
              <a:ext uri="{FF2B5EF4-FFF2-40B4-BE49-F238E27FC236}">
                <a16:creationId xmlns:a16="http://schemas.microsoft.com/office/drawing/2014/main" id="{0F083B95-A056-47C5-8809-D696C712C2CA}"/>
              </a:ext>
            </a:extLst>
          </p:cNvPr>
          <p:cNvSpPr txBox="1">
            <a:spLocks noChangeArrowheads="1"/>
          </p:cNvSpPr>
          <p:nvPr/>
        </p:nvSpPr>
        <p:spPr bwMode="auto">
          <a:xfrm>
            <a:off x="831850" y="3738563"/>
            <a:ext cx="1169988"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3200" b="0" i="0" u="none" strike="noStrike" kern="1200" cap="none" spc="0" normalizeH="0" baseline="0" noProof="0">
                <a:ln>
                  <a:noFill/>
                </a:ln>
                <a:solidFill>
                  <a:srgbClr val="000000"/>
                </a:solidFill>
                <a:effectLst/>
                <a:uLnTx/>
                <a:uFillTx/>
                <a:latin typeface="華康粗黑體" panose="020B0709000000000000" pitchFamily="49" charset="-120"/>
                <a:ea typeface="華康粗黑體" panose="020B0709000000000000" pitchFamily="49" charset="-120"/>
                <a:cs typeface="+mn-cs"/>
              </a:rPr>
              <a:t>  </a:t>
            </a:r>
            <a:r>
              <a:rPr kumimoji="0" lang="zh-TW" altLang="en-US" sz="3200" b="0" i="0" u="none" strike="noStrike" kern="1200" cap="none" spc="0" normalizeH="0" baseline="0" noProof="0">
                <a:ln>
                  <a:noFill/>
                </a:ln>
                <a:solidFill>
                  <a:srgbClr val="000000"/>
                </a:solidFill>
                <a:effectLst/>
                <a:uLnTx/>
                <a:uFillTx/>
                <a:latin typeface="華康粗黑體" panose="020B0709000000000000" pitchFamily="49" charset="-120"/>
                <a:ea typeface="華康粗黑體" panose="020B0709000000000000" pitchFamily="49" charset="-120"/>
                <a:cs typeface="+mn-cs"/>
              </a:rPr>
              <a:t>報復七倍</a:t>
            </a:r>
            <a:r>
              <a:rPr kumimoji="0" lang="zh-TW" altLang="en-US" sz="3200" b="0" i="0" u="none" strike="noStrike" kern="1200" cap="none" spc="0" normalizeH="0" baseline="0" noProof="0">
                <a:ln>
                  <a:noFill/>
                </a:ln>
                <a:solidFill>
                  <a:srgbClr val="7030A0"/>
                </a:solidFill>
                <a:effectLst/>
                <a:uLnTx/>
                <a:uFillTx/>
                <a:latin typeface="華康粗黑體" panose="020B0709000000000000" pitchFamily="49" charset="-120"/>
                <a:ea typeface="華康粗黑體" panose="020B0709000000000000" pitchFamily="49" charset="-120"/>
                <a:cs typeface="+mn-cs"/>
              </a:rPr>
              <a:t>無限報復</a:t>
            </a:r>
          </a:p>
        </p:txBody>
      </p:sp>
      <p:sp>
        <p:nvSpPr>
          <p:cNvPr id="14355" name="Text Box 19">
            <a:extLst>
              <a:ext uri="{FF2B5EF4-FFF2-40B4-BE49-F238E27FC236}">
                <a16:creationId xmlns:a16="http://schemas.microsoft.com/office/drawing/2014/main" id="{4B2EE767-E813-4CA5-8B63-6879686C265A}"/>
              </a:ext>
            </a:extLst>
          </p:cNvPr>
          <p:cNvSpPr txBox="1">
            <a:spLocks noChangeArrowheads="1"/>
          </p:cNvSpPr>
          <p:nvPr/>
        </p:nvSpPr>
        <p:spPr bwMode="auto">
          <a:xfrm>
            <a:off x="2381250" y="1701800"/>
            <a:ext cx="677863"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dirty="0">
                <a:ln>
                  <a:noFill/>
                </a:ln>
                <a:solidFill>
                  <a:srgbClr val="0000FF"/>
                </a:solidFill>
                <a:effectLst/>
                <a:uLnTx/>
                <a:uFillTx/>
                <a:latin typeface="華康粗黑體" panose="020B0709000000000000" pitchFamily="49" charset="-120"/>
                <a:ea typeface="華康粗黑體" panose="020B0709000000000000" pitchFamily="49" charset="-120"/>
                <a:cs typeface="+mn-cs"/>
              </a:rPr>
              <a:t>族神</a:t>
            </a:r>
          </a:p>
        </p:txBody>
      </p:sp>
      <p:sp>
        <p:nvSpPr>
          <p:cNvPr id="14356" name="Text Box 20">
            <a:extLst>
              <a:ext uri="{FF2B5EF4-FFF2-40B4-BE49-F238E27FC236}">
                <a16:creationId xmlns:a16="http://schemas.microsoft.com/office/drawing/2014/main" id="{4A118BFF-0760-4B85-93B0-B8705AA03D94}"/>
              </a:ext>
            </a:extLst>
          </p:cNvPr>
          <p:cNvSpPr txBox="1">
            <a:spLocks noChangeArrowheads="1"/>
          </p:cNvSpPr>
          <p:nvPr/>
        </p:nvSpPr>
        <p:spPr bwMode="auto">
          <a:xfrm>
            <a:off x="2332038" y="4365625"/>
            <a:ext cx="727075" cy="207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ts val="2200"/>
              </a:lnSpc>
              <a:spcBef>
                <a:spcPct val="50000"/>
              </a:spcBef>
              <a:spcAft>
                <a:spcPct val="0"/>
              </a:spcAft>
              <a:buClrTx/>
              <a:buSzTx/>
              <a:buFontTx/>
              <a:buNone/>
              <a:tabLst/>
              <a:defRPr/>
            </a:pPr>
            <a:r>
              <a:rPr kumimoji="0" lang="zh-TW" altLang="en-US" sz="3200" b="1"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以牙還牙</a:t>
            </a:r>
            <a:endParaRPr kumimoji="0" lang="en-US" altLang="zh-TW" sz="3200" b="1"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endParaRPr>
          </a:p>
          <a:p>
            <a:pPr marL="0" marR="0" lvl="0" indent="0" algn="l" defTabSz="914400" rtl="0" eaLnBrk="1" fontAlgn="base" latinLnBrk="0" hangingPunct="1">
              <a:lnSpc>
                <a:spcPts val="2200"/>
              </a:lnSpc>
              <a:spcBef>
                <a:spcPct val="0"/>
              </a:spcBef>
              <a:spcAft>
                <a:spcPct val="0"/>
              </a:spcAft>
              <a:buClrTx/>
              <a:buSzTx/>
              <a:buFontTx/>
              <a:buNone/>
              <a:tabLst/>
              <a:defRPr/>
            </a:pPr>
            <a:r>
              <a:rPr kumimoji="0" lang="zh-TW" altLang="en-US" sz="1600" b="1"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 </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出</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21:24</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手</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腳</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烙</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疤</a:t>
            </a:r>
          </a:p>
        </p:txBody>
      </p:sp>
      <p:sp>
        <p:nvSpPr>
          <p:cNvPr id="14357" name="Text Box 21">
            <a:extLst>
              <a:ext uri="{FF2B5EF4-FFF2-40B4-BE49-F238E27FC236}">
                <a16:creationId xmlns:a16="http://schemas.microsoft.com/office/drawing/2014/main" id="{CCE9EEA9-AAC3-4CA1-9E27-56531B6C520E}"/>
              </a:ext>
            </a:extLst>
          </p:cNvPr>
          <p:cNvSpPr txBox="1">
            <a:spLocks noChangeArrowheads="1"/>
          </p:cNvSpPr>
          <p:nvPr/>
        </p:nvSpPr>
        <p:spPr bwMode="auto">
          <a:xfrm>
            <a:off x="3533775" y="4724400"/>
            <a:ext cx="67786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C00000"/>
                </a:solidFill>
                <a:effectLst/>
                <a:uLnTx/>
                <a:uFillTx/>
                <a:latin typeface="華康粗黑體" panose="020B0709000000000000" pitchFamily="49" charset="-120"/>
                <a:ea typeface="華康粗黑體" panose="020B0709000000000000" pitchFamily="49" charset="-120"/>
                <a:cs typeface="+mn-cs"/>
              </a:rPr>
              <a:t>寬恕七次</a:t>
            </a:r>
          </a:p>
        </p:txBody>
      </p:sp>
      <p:sp>
        <p:nvSpPr>
          <p:cNvPr id="14358" name="Text Box 22">
            <a:extLst>
              <a:ext uri="{FF2B5EF4-FFF2-40B4-BE49-F238E27FC236}">
                <a16:creationId xmlns:a16="http://schemas.microsoft.com/office/drawing/2014/main" id="{A5C15EDC-393A-4A5C-9A68-AAA59EC8F4A5}"/>
              </a:ext>
            </a:extLst>
          </p:cNvPr>
          <p:cNvSpPr txBox="1">
            <a:spLocks noChangeArrowheads="1"/>
          </p:cNvSpPr>
          <p:nvPr/>
        </p:nvSpPr>
        <p:spPr bwMode="auto">
          <a:xfrm>
            <a:off x="3497263" y="1339850"/>
            <a:ext cx="6778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C00000"/>
                </a:solidFill>
                <a:effectLst/>
                <a:uLnTx/>
                <a:uFillTx/>
                <a:latin typeface="華康粗黑體" panose="020B0709000000000000" pitchFamily="49" charset="-120"/>
                <a:ea typeface="華康粗黑體" panose="020B0709000000000000" pitchFamily="49" charset="-120"/>
                <a:cs typeface="+mn-cs"/>
              </a:rPr>
              <a:t>戰神</a:t>
            </a:r>
          </a:p>
        </p:txBody>
      </p:sp>
      <p:sp>
        <p:nvSpPr>
          <p:cNvPr id="14359" name="Text Box 23">
            <a:extLst>
              <a:ext uri="{FF2B5EF4-FFF2-40B4-BE49-F238E27FC236}">
                <a16:creationId xmlns:a16="http://schemas.microsoft.com/office/drawing/2014/main" id="{477BD346-9B4C-4326-9D45-D06868583701}"/>
              </a:ext>
            </a:extLst>
          </p:cNvPr>
          <p:cNvSpPr txBox="1">
            <a:spLocks noChangeArrowheads="1"/>
          </p:cNvSpPr>
          <p:nvPr/>
        </p:nvSpPr>
        <p:spPr bwMode="auto">
          <a:xfrm>
            <a:off x="4830763" y="979488"/>
            <a:ext cx="677862" cy="187325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9900CC"/>
                </a:solidFill>
                <a:effectLst/>
                <a:uLnTx/>
                <a:uFillTx/>
                <a:latin typeface="華康粗黑體" panose="020B0709000000000000" pitchFamily="49" charset="-120"/>
                <a:ea typeface="華康粗黑體" panose="020B0709000000000000" pitchFamily="49" charset="-120"/>
                <a:cs typeface="+mn-cs"/>
              </a:rPr>
              <a:t>萬民之神</a:t>
            </a:r>
          </a:p>
        </p:txBody>
      </p:sp>
      <p:sp>
        <p:nvSpPr>
          <p:cNvPr id="14360" name="Text Box 24">
            <a:extLst>
              <a:ext uri="{FF2B5EF4-FFF2-40B4-BE49-F238E27FC236}">
                <a16:creationId xmlns:a16="http://schemas.microsoft.com/office/drawing/2014/main" id="{25C547D8-41FF-47BA-86A0-05D30FD79207}"/>
              </a:ext>
            </a:extLst>
          </p:cNvPr>
          <p:cNvSpPr txBox="1">
            <a:spLocks noChangeArrowheads="1"/>
          </p:cNvSpPr>
          <p:nvPr/>
        </p:nvSpPr>
        <p:spPr bwMode="auto">
          <a:xfrm>
            <a:off x="4902200" y="4281488"/>
            <a:ext cx="677863" cy="223202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9900CC"/>
                </a:solidFill>
                <a:effectLst/>
                <a:uLnTx/>
                <a:uFillTx/>
                <a:latin typeface="華康粗黑體" panose="020B0709000000000000" pitchFamily="49" charset="-120"/>
                <a:ea typeface="華康粗黑體" panose="020B0709000000000000" pitchFamily="49" charset="-120"/>
                <a:cs typeface="+mn-cs"/>
              </a:rPr>
              <a:t>七十個七次</a:t>
            </a:r>
          </a:p>
        </p:txBody>
      </p:sp>
      <p:sp>
        <p:nvSpPr>
          <p:cNvPr id="14361" name="Text Box 25">
            <a:extLst>
              <a:ext uri="{FF2B5EF4-FFF2-40B4-BE49-F238E27FC236}">
                <a16:creationId xmlns:a16="http://schemas.microsoft.com/office/drawing/2014/main" id="{4D664391-1FEB-4457-86A0-66450FB480FF}"/>
              </a:ext>
            </a:extLst>
          </p:cNvPr>
          <p:cNvSpPr txBox="1">
            <a:spLocks noChangeArrowheads="1"/>
          </p:cNvSpPr>
          <p:nvPr/>
        </p:nvSpPr>
        <p:spPr bwMode="auto">
          <a:xfrm>
            <a:off x="6148388" y="806450"/>
            <a:ext cx="800100" cy="1296988"/>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4000" b="0" i="0" u="none" strike="noStrike" kern="1200" cap="none" spc="0" normalizeH="0" baseline="0" noProof="0">
                <a:ln>
                  <a:noFill/>
                </a:ln>
                <a:solidFill>
                  <a:srgbClr val="FF0000"/>
                </a:solidFill>
                <a:effectLst/>
                <a:uLnTx/>
                <a:uFillTx/>
                <a:latin typeface="華康粗黑體" panose="020B0709000000000000" pitchFamily="49" charset="-120"/>
                <a:ea typeface="華康粗黑體" panose="020B0709000000000000" pitchFamily="49" charset="-120"/>
                <a:cs typeface="+mn-cs"/>
              </a:rPr>
              <a:t>父親</a:t>
            </a:r>
          </a:p>
        </p:txBody>
      </p:sp>
      <p:sp>
        <p:nvSpPr>
          <p:cNvPr id="14362" name="Text Box 26">
            <a:extLst>
              <a:ext uri="{FF2B5EF4-FFF2-40B4-BE49-F238E27FC236}">
                <a16:creationId xmlns:a16="http://schemas.microsoft.com/office/drawing/2014/main" id="{4D06C247-8252-4194-8BA2-B076EC4FB5E5}"/>
              </a:ext>
            </a:extLst>
          </p:cNvPr>
          <p:cNvSpPr txBox="1">
            <a:spLocks noChangeArrowheads="1"/>
          </p:cNvSpPr>
          <p:nvPr/>
        </p:nvSpPr>
        <p:spPr bwMode="auto">
          <a:xfrm>
            <a:off x="6234113" y="4929188"/>
            <a:ext cx="738187" cy="151130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3600" b="0" i="0" u="none" strike="noStrike" kern="1200" cap="none" spc="0" normalizeH="0" baseline="0" noProof="0">
                <a:ln>
                  <a:noFill/>
                </a:ln>
                <a:solidFill>
                  <a:srgbClr val="FF0000"/>
                </a:solidFill>
                <a:effectLst/>
                <a:uLnTx/>
                <a:uFillTx/>
                <a:latin typeface="華康粗黑體" panose="020B0709000000000000" pitchFamily="49" charset="-120"/>
                <a:ea typeface="華康粗黑體" panose="020B0709000000000000" pitchFamily="49" charset="-120"/>
                <a:cs typeface="+mn-cs"/>
              </a:rPr>
              <a:t>不計較</a:t>
            </a:r>
          </a:p>
        </p:txBody>
      </p:sp>
      <p:sp>
        <p:nvSpPr>
          <p:cNvPr id="14363" name="Text Box 27">
            <a:extLst>
              <a:ext uri="{FF2B5EF4-FFF2-40B4-BE49-F238E27FC236}">
                <a16:creationId xmlns:a16="http://schemas.microsoft.com/office/drawing/2014/main" id="{8F60F8AD-E630-4D16-A57A-05A73FC14764}"/>
              </a:ext>
            </a:extLst>
          </p:cNvPr>
          <p:cNvSpPr txBox="1">
            <a:spLocks noChangeArrowheads="1"/>
          </p:cNvSpPr>
          <p:nvPr/>
        </p:nvSpPr>
        <p:spPr bwMode="auto">
          <a:xfrm>
            <a:off x="7444383" y="1557338"/>
            <a:ext cx="92333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4800" b="0" i="0" u="none" strike="noStrike" kern="1200" cap="none" spc="0" normalizeH="0" baseline="0" noProof="0" dirty="0">
                <a:ln>
                  <a:noFill/>
                </a:ln>
                <a:solidFill>
                  <a:prstClr val="white"/>
                </a:solidFill>
                <a:effectLst/>
                <a:highlight>
                  <a:srgbClr val="FF0000"/>
                </a:highlight>
                <a:uLnTx/>
                <a:uFillTx/>
                <a:latin typeface="華康粗黑體" panose="020B0709000000000000" pitchFamily="49" charset="-120"/>
                <a:ea typeface="華康粗黑體" panose="020B0709000000000000" pitchFamily="49" charset="-120"/>
                <a:cs typeface="+mn-cs"/>
              </a:rPr>
              <a:t>胸襟</a:t>
            </a:r>
          </a:p>
        </p:txBody>
      </p:sp>
      <p:sp>
        <p:nvSpPr>
          <p:cNvPr id="14364" name="Text Box 28">
            <a:extLst>
              <a:ext uri="{FF2B5EF4-FFF2-40B4-BE49-F238E27FC236}">
                <a16:creationId xmlns:a16="http://schemas.microsoft.com/office/drawing/2014/main" id="{5C6E1E10-0AB3-4184-8527-68DE94609D95}"/>
              </a:ext>
            </a:extLst>
          </p:cNvPr>
          <p:cNvSpPr txBox="1">
            <a:spLocks noChangeArrowheads="1"/>
          </p:cNvSpPr>
          <p:nvPr/>
        </p:nvSpPr>
        <p:spPr bwMode="auto">
          <a:xfrm>
            <a:off x="7444383" y="4381500"/>
            <a:ext cx="92333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4800" b="0" i="0" u="none" strike="noStrike" kern="1200" cap="none" spc="0" normalizeH="0" baseline="0" noProof="0" dirty="0">
                <a:ln>
                  <a:noFill/>
                </a:ln>
                <a:solidFill>
                  <a:prstClr val="white"/>
                </a:solidFill>
                <a:effectLst/>
                <a:highlight>
                  <a:srgbClr val="FF0000"/>
                </a:highlight>
                <a:uLnTx/>
                <a:uFillTx/>
                <a:latin typeface="華康粗黑體" panose="020B0709000000000000" pitchFamily="49" charset="-120"/>
                <a:ea typeface="華康粗黑體" panose="020B0709000000000000" pitchFamily="49" charset="-120"/>
                <a:cs typeface="+mn-cs"/>
              </a:rPr>
              <a:t>視野</a:t>
            </a:r>
          </a:p>
        </p:txBody>
      </p:sp>
      <p:sp>
        <p:nvSpPr>
          <p:cNvPr id="14365" name="Text Box 29">
            <a:extLst>
              <a:ext uri="{FF2B5EF4-FFF2-40B4-BE49-F238E27FC236}">
                <a16:creationId xmlns:a16="http://schemas.microsoft.com/office/drawing/2014/main" id="{594C6488-C620-4AA5-87D4-1D4CA39E8683}"/>
              </a:ext>
            </a:extLst>
          </p:cNvPr>
          <p:cNvSpPr txBox="1">
            <a:spLocks noChangeArrowheads="1"/>
          </p:cNvSpPr>
          <p:nvPr/>
        </p:nvSpPr>
        <p:spPr bwMode="auto">
          <a:xfrm>
            <a:off x="8339138" y="639763"/>
            <a:ext cx="677862" cy="5629275"/>
          </a:xfrm>
          <a:prstGeom prst="rect">
            <a:avLst/>
          </a:prstGeom>
          <a:solidFill>
            <a:srgbClr val="FFFF00"/>
          </a:solidFill>
          <a:ln w="9525">
            <a:solidFill>
              <a:srgbClr val="9900CC"/>
            </a:solidFill>
            <a:miter lim="800000"/>
            <a:headEnd/>
            <a:tailEnd/>
          </a:ln>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ts val="3700"/>
              </a:lnSpc>
              <a:spcBef>
                <a:spcPct val="0"/>
              </a:spcBef>
              <a:spcAft>
                <a:spcPct val="0"/>
              </a:spcAft>
              <a:buClrTx/>
              <a:buSzTx/>
              <a:buFontTx/>
              <a:buNone/>
              <a:tabLst/>
              <a:defRPr/>
            </a:pPr>
            <a:r>
              <a:rPr kumimoji="0" lang="zh-TW" altLang="en-US" sz="3400" b="0" i="0" u="none" strike="noStrike" kern="1200" cap="none" spc="0" normalizeH="0" baseline="0" noProof="0">
                <a:ln>
                  <a:noFill/>
                </a:ln>
                <a:solidFill>
                  <a:srgbClr val="0000FF"/>
                </a:solidFill>
                <a:effectLst/>
                <a:uLnTx/>
                <a:uFillTx/>
                <a:latin typeface="Calibri" panose="020F0502020204030204" pitchFamily="34" charset="0"/>
                <a:ea typeface="華康粗黑體" panose="020B0709000000000000" pitchFamily="49" charset="-120"/>
                <a:cs typeface="+mn-cs"/>
              </a:rPr>
              <a:t>有容乃大</a:t>
            </a:r>
            <a:r>
              <a:rPr kumimoji="0" lang="zh-TW" altLang="en-US" sz="1400" b="0" i="0" u="none" strike="noStrike" kern="1200" cap="none" spc="0" normalizeH="0" baseline="0" noProof="0">
                <a:ln>
                  <a:noFill/>
                </a:ln>
                <a:solidFill>
                  <a:srgbClr val="0000FF"/>
                </a:solidFill>
                <a:effectLst/>
                <a:uLnTx/>
                <a:uFillTx/>
                <a:latin typeface="Calibri" panose="020F0502020204030204" pitchFamily="34" charset="0"/>
                <a:ea typeface="華康粗黑體" panose="020B0709000000000000" pitchFamily="49" charset="-120"/>
                <a:cs typeface="+mn-cs"/>
              </a:rPr>
              <a:t> </a:t>
            </a:r>
            <a:r>
              <a:rPr kumimoji="0" lang="zh-TW" altLang="en-US" sz="3600" b="0" i="0" u="none" strike="noStrike" kern="1200" cap="none" spc="0" normalizeH="0" baseline="0" noProof="0">
                <a:ln>
                  <a:noFill/>
                </a:ln>
                <a:solidFill>
                  <a:srgbClr val="FF0000"/>
                </a:solidFill>
                <a:effectLst/>
                <a:uLnTx/>
                <a:uFillTx/>
                <a:latin typeface="Calibri" panose="020F0502020204030204" pitchFamily="34" charset="0"/>
                <a:ea typeface="華康粗黑體" panose="020B0709000000000000" pitchFamily="49" charset="-120"/>
                <a:cs typeface="+mn-cs"/>
              </a:rPr>
              <a:t>天國境界</a:t>
            </a:r>
            <a:r>
              <a:rPr kumimoji="0" lang="zh-TW" altLang="en-US" sz="1400" b="0" i="0" u="none" strike="noStrike" kern="1200" cap="none" spc="0" normalizeH="0" baseline="0" noProof="0">
                <a:ln>
                  <a:noFill/>
                </a:ln>
                <a:solidFill>
                  <a:srgbClr val="FF0000"/>
                </a:solidFill>
                <a:effectLst/>
                <a:uLnTx/>
                <a:uFillTx/>
                <a:latin typeface="Calibri" panose="020F0502020204030204" pitchFamily="34" charset="0"/>
                <a:ea typeface="華康粗黑體" panose="020B0709000000000000" pitchFamily="49" charset="-120"/>
                <a:cs typeface="+mn-cs"/>
              </a:rPr>
              <a:t> </a:t>
            </a:r>
            <a:r>
              <a:rPr kumimoji="0" lang="zh-TW" altLang="en-US" sz="3400" b="0" i="0" u="none" strike="noStrike" kern="1200" cap="none" spc="0" normalizeH="0" baseline="0" noProof="0">
                <a:ln>
                  <a:noFill/>
                </a:ln>
                <a:solidFill>
                  <a:srgbClr val="9900CC"/>
                </a:solidFill>
                <a:effectLst/>
                <a:uLnTx/>
                <a:uFillTx/>
                <a:latin typeface="Calibri" panose="020F0502020204030204" pitchFamily="34" charset="0"/>
                <a:ea typeface="華康粗黑體" panose="020B0709000000000000" pitchFamily="49" charset="-120"/>
                <a:cs typeface="+mn-cs"/>
              </a:rPr>
              <a:t>厚德載物</a:t>
            </a:r>
          </a:p>
        </p:txBody>
      </p:sp>
      <p:sp>
        <p:nvSpPr>
          <p:cNvPr id="2" name="文字方塊 1">
            <a:extLst>
              <a:ext uri="{FF2B5EF4-FFF2-40B4-BE49-F238E27FC236}">
                <a16:creationId xmlns:a16="http://schemas.microsoft.com/office/drawing/2014/main" id="{3601F48A-20DF-4210-8164-8FAB8157915A}"/>
              </a:ext>
            </a:extLst>
          </p:cNvPr>
          <p:cNvSpPr txBox="1"/>
          <p:nvPr/>
        </p:nvSpPr>
        <p:spPr>
          <a:xfrm>
            <a:off x="443686" y="1044834"/>
            <a:ext cx="2266154" cy="70788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4000" b="0" i="0" u="none" strike="noStrike" kern="1200" cap="none" spc="0" normalizeH="0" baseline="0" noProof="0" dirty="0">
                <a:ln>
                  <a:noFill/>
                </a:ln>
                <a:solidFill>
                  <a:srgbClr val="FFFF00"/>
                </a:solidFill>
                <a:effectLst/>
                <a:highlight>
                  <a:srgbClr val="FF0000"/>
                </a:highlight>
                <a:uLnTx/>
                <a:uFillTx/>
                <a:latin typeface="華康儷中宋" panose="02020509000000000000" pitchFamily="49" charset="-120"/>
                <a:ea typeface="華康儷中宋" panose="02020509000000000000" pitchFamily="49" charset="-120"/>
                <a:cs typeface="+mn-cs"/>
              </a:rPr>
              <a:t>教研展望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fade">
                                      <p:cBhvr>
                                        <p:cTn id="7" dur="2000"/>
                                        <p:tgtEl>
                                          <p:spTgt spid="1433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53"/>
                                        </p:tgtEl>
                                        <p:attrNameLst>
                                          <p:attrName>style.visibility</p:attrName>
                                        </p:attrNameLst>
                                      </p:cBhvr>
                                      <p:to>
                                        <p:strVal val="visible"/>
                                      </p:to>
                                    </p:set>
                                    <p:animEffect transition="in" filter="fade">
                                      <p:cBhvr>
                                        <p:cTn id="12" dur="2000"/>
                                        <p:tgtEl>
                                          <p:spTgt spid="143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55"/>
                                        </p:tgtEl>
                                        <p:attrNameLst>
                                          <p:attrName>style.visibility</p:attrName>
                                        </p:attrNameLst>
                                      </p:cBhvr>
                                      <p:to>
                                        <p:strVal val="visible"/>
                                      </p:to>
                                    </p:set>
                                    <p:animEffect transition="in" filter="fade">
                                      <p:cBhvr>
                                        <p:cTn id="17" dur="2000"/>
                                        <p:tgtEl>
                                          <p:spTgt spid="1435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58"/>
                                        </p:tgtEl>
                                        <p:attrNameLst>
                                          <p:attrName>style.visibility</p:attrName>
                                        </p:attrNameLst>
                                      </p:cBhvr>
                                      <p:to>
                                        <p:strVal val="visible"/>
                                      </p:to>
                                    </p:set>
                                    <p:animEffect transition="in" filter="fade">
                                      <p:cBhvr>
                                        <p:cTn id="22" dur="2000"/>
                                        <p:tgtEl>
                                          <p:spTgt spid="143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59"/>
                                        </p:tgtEl>
                                        <p:attrNameLst>
                                          <p:attrName>style.visibility</p:attrName>
                                        </p:attrNameLst>
                                      </p:cBhvr>
                                      <p:to>
                                        <p:strVal val="visible"/>
                                      </p:to>
                                    </p:set>
                                    <p:animEffect transition="in" filter="fade">
                                      <p:cBhvr>
                                        <p:cTn id="27" dur="2000"/>
                                        <p:tgtEl>
                                          <p:spTgt spid="143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361"/>
                                        </p:tgtEl>
                                        <p:attrNameLst>
                                          <p:attrName>style.visibility</p:attrName>
                                        </p:attrNameLst>
                                      </p:cBhvr>
                                      <p:to>
                                        <p:strVal val="visible"/>
                                      </p:to>
                                    </p:set>
                                    <p:anim calcmode="lin" valueType="num">
                                      <p:cBhvr additive="base">
                                        <p:cTn id="32" dur="2000" fill="hold"/>
                                        <p:tgtEl>
                                          <p:spTgt spid="14361"/>
                                        </p:tgtEl>
                                        <p:attrNameLst>
                                          <p:attrName>ppt_x</p:attrName>
                                        </p:attrNameLst>
                                      </p:cBhvr>
                                      <p:tavLst>
                                        <p:tav tm="0">
                                          <p:val>
                                            <p:strVal val="#ppt_x"/>
                                          </p:val>
                                        </p:tav>
                                        <p:tav tm="100000">
                                          <p:val>
                                            <p:strVal val="#ppt_x"/>
                                          </p:val>
                                        </p:tav>
                                      </p:tavLst>
                                    </p:anim>
                                    <p:anim calcmode="lin" valueType="num">
                                      <p:cBhvr additive="base">
                                        <p:cTn id="33" dur="2000" fill="hold"/>
                                        <p:tgtEl>
                                          <p:spTgt spid="14361"/>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354"/>
                                        </p:tgtEl>
                                        <p:attrNameLst>
                                          <p:attrName>style.visibility</p:attrName>
                                        </p:attrNameLst>
                                      </p:cBhvr>
                                      <p:to>
                                        <p:strVal val="visible"/>
                                      </p:to>
                                    </p:set>
                                    <p:animEffect transition="in" filter="fade">
                                      <p:cBhvr>
                                        <p:cTn id="38" dur="2000"/>
                                        <p:tgtEl>
                                          <p:spTgt spid="1435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356"/>
                                        </p:tgtEl>
                                        <p:attrNameLst>
                                          <p:attrName>style.visibility</p:attrName>
                                        </p:attrNameLst>
                                      </p:cBhvr>
                                      <p:to>
                                        <p:strVal val="visible"/>
                                      </p:to>
                                    </p:set>
                                    <p:animEffect transition="in" filter="fade">
                                      <p:cBhvr>
                                        <p:cTn id="43" dur="2000"/>
                                        <p:tgtEl>
                                          <p:spTgt spid="1435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4357"/>
                                        </p:tgtEl>
                                        <p:attrNameLst>
                                          <p:attrName>style.visibility</p:attrName>
                                        </p:attrNameLst>
                                      </p:cBhvr>
                                      <p:to>
                                        <p:strVal val="visible"/>
                                      </p:to>
                                    </p:set>
                                    <p:animEffect transition="in" filter="fade">
                                      <p:cBhvr>
                                        <p:cTn id="48" dur="2000"/>
                                        <p:tgtEl>
                                          <p:spTgt spid="1435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4360"/>
                                        </p:tgtEl>
                                        <p:attrNameLst>
                                          <p:attrName>style.visibility</p:attrName>
                                        </p:attrNameLst>
                                      </p:cBhvr>
                                      <p:to>
                                        <p:strVal val="visible"/>
                                      </p:to>
                                    </p:set>
                                    <p:animEffect transition="in" filter="fade">
                                      <p:cBhvr>
                                        <p:cTn id="53" dur="2000"/>
                                        <p:tgtEl>
                                          <p:spTgt spid="1436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1" fill="hold" grpId="0" nodeType="clickEffect">
                                  <p:stCondLst>
                                    <p:cond delay="0"/>
                                  </p:stCondLst>
                                  <p:childTnLst>
                                    <p:set>
                                      <p:cBhvr>
                                        <p:cTn id="57" dur="1" fill="hold">
                                          <p:stCondLst>
                                            <p:cond delay="0"/>
                                          </p:stCondLst>
                                        </p:cTn>
                                        <p:tgtEl>
                                          <p:spTgt spid="14362"/>
                                        </p:tgtEl>
                                        <p:attrNameLst>
                                          <p:attrName>style.visibility</p:attrName>
                                        </p:attrNameLst>
                                      </p:cBhvr>
                                      <p:to>
                                        <p:strVal val="visible"/>
                                      </p:to>
                                    </p:set>
                                    <p:anim calcmode="lin" valueType="num">
                                      <p:cBhvr additive="base">
                                        <p:cTn id="58" dur="2000" fill="hold"/>
                                        <p:tgtEl>
                                          <p:spTgt spid="14362"/>
                                        </p:tgtEl>
                                        <p:attrNameLst>
                                          <p:attrName>ppt_x</p:attrName>
                                        </p:attrNameLst>
                                      </p:cBhvr>
                                      <p:tavLst>
                                        <p:tav tm="0">
                                          <p:val>
                                            <p:strVal val="#ppt_x"/>
                                          </p:val>
                                        </p:tav>
                                        <p:tav tm="100000">
                                          <p:val>
                                            <p:strVal val="#ppt_x"/>
                                          </p:val>
                                        </p:tav>
                                      </p:tavLst>
                                    </p:anim>
                                    <p:anim calcmode="lin" valueType="num">
                                      <p:cBhvr additive="base">
                                        <p:cTn id="59" dur="2000" fill="hold"/>
                                        <p:tgtEl>
                                          <p:spTgt spid="14362"/>
                                        </p:tgtEl>
                                        <p:attrNameLst>
                                          <p:attrName>ppt_y</p:attrName>
                                        </p:attrNameLst>
                                      </p:cBhvr>
                                      <p:tavLst>
                                        <p:tav tm="0">
                                          <p:val>
                                            <p:strVal val="0-#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14363"/>
                                        </p:tgtEl>
                                        <p:attrNameLst>
                                          <p:attrName>style.visibility</p:attrName>
                                        </p:attrNameLst>
                                      </p:cBhvr>
                                      <p:to>
                                        <p:strVal val="visible"/>
                                      </p:to>
                                    </p:set>
                                    <p:anim calcmode="lin" valueType="num">
                                      <p:cBhvr>
                                        <p:cTn id="64" dur="1000" fill="hold"/>
                                        <p:tgtEl>
                                          <p:spTgt spid="14363"/>
                                        </p:tgtEl>
                                        <p:attrNameLst>
                                          <p:attrName>ppt_w</p:attrName>
                                        </p:attrNameLst>
                                      </p:cBhvr>
                                      <p:tavLst>
                                        <p:tav tm="0">
                                          <p:val>
                                            <p:strVal val="#ppt_w*0.70"/>
                                          </p:val>
                                        </p:tav>
                                        <p:tav tm="100000">
                                          <p:val>
                                            <p:strVal val="#ppt_w"/>
                                          </p:val>
                                        </p:tav>
                                      </p:tavLst>
                                    </p:anim>
                                    <p:anim calcmode="lin" valueType="num">
                                      <p:cBhvr>
                                        <p:cTn id="65" dur="1000" fill="hold"/>
                                        <p:tgtEl>
                                          <p:spTgt spid="14363"/>
                                        </p:tgtEl>
                                        <p:attrNameLst>
                                          <p:attrName>ppt_h</p:attrName>
                                        </p:attrNameLst>
                                      </p:cBhvr>
                                      <p:tavLst>
                                        <p:tav tm="0">
                                          <p:val>
                                            <p:strVal val="#ppt_h"/>
                                          </p:val>
                                        </p:tav>
                                        <p:tav tm="100000">
                                          <p:val>
                                            <p:strVal val="#ppt_h"/>
                                          </p:val>
                                        </p:tav>
                                      </p:tavLst>
                                    </p:anim>
                                    <p:animEffect transition="in" filter="fade">
                                      <p:cBhvr>
                                        <p:cTn id="66" dur="1000"/>
                                        <p:tgtEl>
                                          <p:spTgt spid="1436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nodeType="clickEffect">
                                  <p:stCondLst>
                                    <p:cond delay="0"/>
                                  </p:stCondLst>
                                  <p:childTnLst>
                                    <p:set>
                                      <p:cBhvr>
                                        <p:cTn id="70" dur="1" fill="hold">
                                          <p:stCondLst>
                                            <p:cond delay="0"/>
                                          </p:stCondLst>
                                        </p:cTn>
                                        <p:tgtEl>
                                          <p:spTgt spid="14364">
                                            <p:txEl>
                                              <p:pRg st="0" end="0"/>
                                            </p:txEl>
                                          </p:spTgt>
                                        </p:tgtEl>
                                        <p:attrNameLst>
                                          <p:attrName>style.visibility</p:attrName>
                                        </p:attrNameLst>
                                      </p:cBhvr>
                                      <p:to>
                                        <p:strVal val="visible"/>
                                      </p:to>
                                    </p:set>
                                    <p:animEffect transition="in" filter="fade">
                                      <p:cBhvr>
                                        <p:cTn id="71" dur="2000"/>
                                        <p:tgtEl>
                                          <p:spTgt spid="14364">
                                            <p:txEl>
                                              <p:pRg st="0" end="0"/>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4365"/>
                                        </p:tgtEl>
                                        <p:attrNameLst>
                                          <p:attrName>style.visibility</p:attrName>
                                        </p:attrNameLst>
                                      </p:cBhvr>
                                      <p:to>
                                        <p:strVal val="visible"/>
                                      </p:to>
                                    </p:set>
                                    <p:animEffect transition="in" filter="fade">
                                      <p:cBhvr>
                                        <p:cTn id="76" dur="2000"/>
                                        <p:tgtEl>
                                          <p:spTgt spid="14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3" grpId="0"/>
      <p:bldP spid="14354" grpId="0"/>
      <p:bldP spid="14355" grpId="0"/>
      <p:bldP spid="14356" grpId="0"/>
      <p:bldP spid="14357" grpId="0"/>
      <p:bldP spid="14358" grpId="0"/>
      <p:bldP spid="14359" grpId="0" animBg="1"/>
      <p:bldP spid="14360" grpId="0" animBg="1"/>
      <p:bldP spid="14361" grpId="0" animBg="1"/>
      <p:bldP spid="14362" grpId="0" animBg="1"/>
      <p:bldP spid="14363" grpId="0"/>
      <p:bldP spid="1436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E7115D3-6B20-4C6A-8332-E8F9D1310B32}"/>
              </a:ext>
            </a:extLst>
          </p:cNvPr>
          <p:cNvSpPr>
            <a:spLocks noGrp="1"/>
          </p:cNvSpPr>
          <p:nvPr>
            <p:ph type="body" idx="1"/>
          </p:nvPr>
        </p:nvSpPr>
        <p:spPr>
          <a:xfrm>
            <a:off x="0" y="33338"/>
            <a:ext cx="9144000" cy="6858000"/>
          </a:xfrm>
          <a:solidFill>
            <a:schemeClr val="bg1"/>
          </a:solidFill>
        </p:spPr>
        <p:txBody>
          <a:bodyPr/>
          <a:lstStyle/>
          <a:p>
            <a:pPr eaLnBrk="1" hangingPunct="1">
              <a:buFontTx/>
              <a:buNone/>
            </a:pPr>
            <a:endParaRPr lang="en-US" altLang="zh-TW" sz="1400">
              <a:solidFill>
                <a:srgbClr val="FF0000"/>
              </a:solidFill>
              <a:ea typeface="華康黑體(P)-GB5" panose="020B0500000000000000" pitchFamily="34" charset="-120"/>
              <a:cs typeface="華康黑體(P)-GB5" panose="020B0500000000000000" pitchFamily="34" charset="-120"/>
            </a:endParaRPr>
          </a:p>
          <a:p>
            <a:pPr eaLnBrk="1" hangingPunct="1">
              <a:spcBef>
                <a:spcPts val="1800"/>
              </a:spcBef>
              <a:buFontTx/>
              <a:buNone/>
            </a:pPr>
            <a:r>
              <a:rPr lang="en-US" altLang="zh-TW" sz="4000">
                <a:solidFill>
                  <a:srgbClr val="FF0000"/>
                </a:solidFill>
                <a:ea typeface="華康黑體(P)-GB5" panose="020B0500000000000000" pitchFamily="34" charset="-120"/>
                <a:cs typeface="華康黑體(P)-GB5" panose="020B0500000000000000" pitchFamily="34" charset="-120"/>
              </a:rPr>
              <a:t>    </a:t>
            </a:r>
            <a:r>
              <a:rPr lang="zh-TW" altLang="en-US" sz="4000">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逐漸啟示</a:t>
            </a:r>
            <a:r>
              <a:rPr lang="en-US" altLang="zh-TW">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a:t>
            </a:r>
            <a:r>
              <a:rPr lang="zh-TW" altLang="en-US">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成長</a:t>
            </a:r>
          </a:p>
        </p:txBody>
      </p:sp>
      <p:sp>
        <p:nvSpPr>
          <p:cNvPr id="2051" name="Line 3">
            <a:extLst>
              <a:ext uri="{FF2B5EF4-FFF2-40B4-BE49-F238E27FC236}">
                <a16:creationId xmlns:a16="http://schemas.microsoft.com/office/drawing/2014/main" id="{688FBA06-91BE-4E03-9496-D61D9FFB8B9C}"/>
              </a:ext>
            </a:extLst>
          </p:cNvPr>
          <p:cNvSpPr>
            <a:spLocks noChangeShapeType="1"/>
          </p:cNvSpPr>
          <p:nvPr/>
        </p:nvSpPr>
        <p:spPr bwMode="auto">
          <a:xfrm flipV="1">
            <a:off x="684213" y="549275"/>
            <a:ext cx="7704137" cy="2879725"/>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2" name="Line 4">
            <a:extLst>
              <a:ext uri="{FF2B5EF4-FFF2-40B4-BE49-F238E27FC236}">
                <a16:creationId xmlns:a16="http://schemas.microsoft.com/office/drawing/2014/main" id="{133315E6-984C-46BF-8CB1-2CAF41715273}"/>
              </a:ext>
            </a:extLst>
          </p:cNvPr>
          <p:cNvSpPr>
            <a:spLocks noChangeShapeType="1"/>
          </p:cNvSpPr>
          <p:nvPr/>
        </p:nvSpPr>
        <p:spPr bwMode="auto">
          <a:xfrm>
            <a:off x="684213" y="3429000"/>
            <a:ext cx="7775575" cy="295275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3" name="Line 5">
            <a:extLst>
              <a:ext uri="{FF2B5EF4-FFF2-40B4-BE49-F238E27FC236}">
                <a16:creationId xmlns:a16="http://schemas.microsoft.com/office/drawing/2014/main" id="{2103023D-C6DC-46E2-BC62-689A1F3CE632}"/>
              </a:ext>
            </a:extLst>
          </p:cNvPr>
          <p:cNvSpPr>
            <a:spLocks noChangeShapeType="1"/>
          </p:cNvSpPr>
          <p:nvPr/>
        </p:nvSpPr>
        <p:spPr bwMode="auto">
          <a:xfrm>
            <a:off x="2268538" y="2852738"/>
            <a:ext cx="0" cy="1223962"/>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4" name="Line 6">
            <a:extLst>
              <a:ext uri="{FF2B5EF4-FFF2-40B4-BE49-F238E27FC236}">
                <a16:creationId xmlns:a16="http://schemas.microsoft.com/office/drawing/2014/main" id="{9993B078-DD55-407A-A44F-9E0B3334510D}"/>
              </a:ext>
            </a:extLst>
          </p:cNvPr>
          <p:cNvSpPr>
            <a:spLocks noChangeShapeType="1"/>
          </p:cNvSpPr>
          <p:nvPr/>
        </p:nvSpPr>
        <p:spPr bwMode="auto">
          <a:xfrm>
            <a:off x="3348038" y="2492375"/>
            <a:ext cx="0" cy="1873250"/>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5" name="Line 7">
            <a:extLst>
              <a:ext uri="{FF2B5EF4-FFF2-40B4-BE49-F238E27FC236}">
                <a16:creationId xmlns:a16="http://schemas.microsoft.com/office/drawing/2014/main" id="{311E5E6D-7ED9-44BF-9A47-6808B6EBB40C}"/>
              </a:ext>
            </a:extLst>
          </p:cNvPr>
          <p:cNvSpPr>
            <a:spLocks noChangeShapeType="1"/>
          </p:cNvSpPr>
          <p:nvPr/>
        </p:nvSpPr>
        <p:spPr bwMode="auto">
          <a:xfrm>
            <a:off x="4572000" y="2060575"/>
            <a:ext cx="0" cy="2881313"/>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6" name="Line 8">
            <a:extLst>
              <a:ext uri="{FF2B5EF4-FFF2-40B4-BE49-F238E27FC236}">
                <a16:creationId xmlns:a16="http://schemas.microsoft.com/office/drawing/2014/main" id="{3433CFAD-8C37-4667-A562-6AC8A2C5A95E}"/>
              </a:ext>
            </a:extLst>
          </p:cNvPr>
          <p:cNvSpPr>
            <a:spLocks noChangeShapeType="1"/>
          </p:cNvSpPr>
          <p:nvPr/>
        </p:nvSpPr>
        <p:spPr bwMode="auto">
          <a:xfrm>
            <a:off x="5580063" y="1557338"/>
            <a:ext cx="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7" name="Line 9">
            <a:extLst>
              <a:ext uri="{FF2B5EF4-FFF2-40B4-BE49-F238E27FC236}">
                <a16:creationId xmlns:a16="http://schemas.microsoft.com/office/drawing/2014/main" id="{157FC756-03D9-4689-8A48-1C2467B2B284}"/>
              </a:ext>
            </a:extLst>
          </p:cNvPr>
          <p:cNvSpPr>
            <a:spLocks noChangeShapeType="1"/>
          </p:cNvSpPr>
          <p:nvPr/>
        </p:nvSpPr>
        <p:spPr bwMode="auto">
          <a:xfrm>
            <a:off x="5867400" y="1484313"/>
            <a:ext cx="0" cy="3889375"/>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8" name="Line 10">
            <a:extLst>
              <a:ext uri="{FF2B5EF4-FFF2-40B4-BE49-F238E27FC236}">
                <a16:creationId xmlns:a16="http://schemas.microsoft.com/office/drawing/2014/main" id="{3A53D698-717C-4D95-B603-82E1E9867D48}"/>
              </a:ext>
            </a:extLst>
          </p:cNvPr>
          <p:cNvSpPr>
            <a:spLocks noChangeShapeType="1"/>
          </p:cNvSpPr>
          <p:nvPr/>
        </p:nvSpPr>
        <p:spPr bwMode="auto">
          <a:xfrm>
            <a:off x="7235825" y="1052513"/>
            <a:ext cx="0" cy="4824412"/>
          </a:xfrm>
          <a:prstGeom prst="line">
            <a:avLst/>
          </a:prstGeom>
          <a:noFill/>
          <a:ln w="38100">
            <a:solidFill>
              <a:srgbClr val="0000FF"/>
            </a:solidFill>
            <a:prstDash val="lgDashDotDot"/>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9" name="Text Box 11">
            <a:extLst>
              <a:ext uri="{FF2B5EF4-FFF2-40B4-BE49-F238E27FC236}">
                <a16:creationId xmlns:a16="http://schemas.microsoft.com/office/drawing/2014/main" id="{F33C69CA-BA7E-42AF-828C-B4398EF33B2B}"/>
              </a:ext>
            </a:extLst>
          </p:cNvPr>
          <p:cNvSpPr txBox="1">
            <a:spLocks noChangeArrowheads="1"/>
          </p:cNvSpPr>
          <p:nvPr/>
        </p:nvSpPr>
        <p:spPr bwMode="auto">
          <a:xfrm>
            <a:off x="1547813" y="3141663"/>
            <a:ext cx="503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36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1</a:t>
            </a:r>
          </a:p>
        </p:txBody>
      </p:sp>
      <p:sp>
        <p:nvSpPr>
          <p:cNvPr id="2060" name="Text Box 12">
            <a:extLst>
              <a:ext uri="{FF2B5EF4-FFF2-40B4-BE49-F238E27FC236}">
                <a16:creationId xmlns:a16="http://schemas.microsoft.com/office/drawing/2014/main" id="{AAADCBA1-667D-4379-9390-F38BB0FEE7AC}"/>
              </a:ext>
            </a:extLst>
          </p:cNvPr>
          <p:cNvSpPr txBox="1">
            <a:spLocks noChangeArrowheads="1"/>
          </p:cNvSpPr>
          <p:nvPr/>
        </p:nvSpPr>
        <p:spPr bwMode="auto">
          <a:xfrm>
            <a:off x="2495550" y="3076575"/>
            <a:ext cx="64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54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2</a:t>
            </a:r>
          </a:p>
        </p:txBody>
      </p:sp>
      <p:sp>
        <p:nvSpPr>
          <p:cNvPr id="2061" name="Text Box 13">
            <a:extLst>
              <a:ext uri="{FF2B5EF4-FFF2-40B4-BE49-F238E27FC236}">
                <a16:creationId xmlns:a16="http://schemas.microsoft.com/office/drawing/2014/main" id="{1888081C-1E67-4E18-88C1-8E1B6F99BC54}"/>
              </a:ext>
            </a:extLst>
          </p:cNvPr>
          <p:cNvSpPr txBox="1">
            <a:spLocks noChangeArrowheads="1"/>
          </p:cNvSpPr>
          <p:nvPr/>
        </p:nvSpPr>
        <p:spPr bwMode="auto">
          <a:xfrm>
            <a:off x="3635375" y="3068638"/>
            <a:ext cx="6477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60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3</a:t>
            </a:r>
          </a:p>
        </p:txBody>
      </p:sp>
      <p:sp>
        <p:nvSpPr>
          <p:cNvPr id="2062" name="Text Box 14">
            <a:extLst>
              <a:ext uri="{FF2B5EF4-FFF2-40B4-BE49-F238E27FC236}">
                <a16:creationId xmlns:a16="http://schemas.microsoft.com/office/drawing/2014/main" id="{CBB7EDFC-F2FE-4004-B751-D1F6D962E616}"/>
              </a:ext>
            </a:extLst>
          </p:cNvPr>
          <p:cNvSpPr txBox="1">
            <a:spLocks noChangeArrowheads="1"/>
          </p:cNvSpPr>
          <p:nvPr/>
        </p:nvSpPr>
        <p:spPr bwMode="auto">
          <a:xfrm>
            <a:off x="4932363" y="2997200"/>
            <a:ext cx="7921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72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4</a:t>
            </a:r>
          </a:p>
        </p:txBody>
      </p:sp>
      <p:sp>
        <p:nvSpPr>
          <p:cNvPr id="2063" name="Text Box 15">
            <a:extLst>
              <a:ext uri="{FF2B5EF4-FFF2-40B4-BE49-F238E27FC236}">
                <a16:creationId xmlns:a16="http://schemas.microsoft.com/office/drawing/2014/main" id="{E188E0A1-A512-448F-948C-BF5CB9084417}"/>
              </a:ext>
            </a:extLst>
          </p:cNvPr>
          <p:cNvSpPr txBox="1">
            <a:spLocks noChangeArrowheads="1"/>
          </p:cNvSpPr>
          <p:nvPr/>
        </p:nvSpPr>
        <p:spPr bwMode="auto">
          <a:xfrm>
            <a:off x="6300788" y="2924175"/>
            <a:ext cx="792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80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5</a:t>
            </a:r>
          </a:p>
        </p:txBody>
      </p:sp>
      <p:sp>
        <p:nvSpPr>
          <p:cNvPr id="2064" name="Text Box 16">
            <a:extLst>
              <a:ext uri="{FF2B5EF4-FFF2-40B4-BE49-F238E27FC236}">
                <a16:creationId xmlns:a16="http://schemas.microsoft.com/office/drawing/2014/main" id="{95FB3C11-AB70-4D5E-803A-B63E0775DABD}"/>
              </a:ext>
            </a:extLst>
          </p:cNvPr>
          <p:cNvSpPr txBox="1">
            <a:spLocks noChangeArrowheads="1"/>
          </p:cNvSpPr>
          <p:nvPr/>
        </p:nvSpPr>
        <p:spPr bwMode="auto">
          <a:xfrm>
            <a:off x="7380288" y="2636838"/>
            <a:ext cx="1008062" cy="187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11700" b="0" i="0" u="none" strike="noStrike" kern="1200" cap="none" spc="0" normalizeH="0" baseline="0" noProof="0" dirty="0">
                <a:ln>
                  <a:noFill/>
                </a:ln>
                <a:solidFill>
                  <a:srgbClr val="000000"/>
                </a:solidFill>
                <a:effectLst/>
                <a:highlight>
                  <a:srgbClr val="FFFF00"/>
                </a:highlight>
                <a:uLnTx/>
                <a:uFillTx/>
                <a:latin typeface="Calibri" panose="020F0502020204030204" pitchFamily="34" charset="0"/>
                <a:ea typeface="新細明體" panose="02020500000000000000" pitchFamily="18" charset="-120"/>
                <a:cs typeface="+mn-cs"/>
              </a:rPr>
              <a:t>6</a:t>
            </a:r>
          </a:p>
        </p:txBody>
      </p:sp>
      <p:sp>
        <p:nvSpPr>
          <p:cNvPr id="14353" name="Text Box 17">
            <a:extLst>
              <a:ext uri="{FF2B5EF4-FFF2-40B4-BE49-F238E27FC236}">
                <a16:creationId xmlns:a16="http://schemas.microsoft.com/office/drawing/2014/main" id="{E5E251F8-A31C-4203-A050-93DF57DC82E4}"/>
              </a:ext>
            </a:extLst>
          </p:cNvPr>
          <p:cNvSpPr txBox="1">
            <a:spLocks noChangeArrowheads="1"/>
          </p:cNvSpPr>
          <p:nvPr/>
        </p:nvSpPr>
        <p:spPr bwMode="auto">
          <a:xfrm>
            <a:off x="1157288" y="2205038"/>
            <a:ext cx="6778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000000"/>
                </a:solidFill>
                <a:effectLst/>
                <a:uLnTx/>
                <a:uFillTx/>
                <a:latin typeface="華康粗黑體" panose="020B0709000000000000" pitchFamily="49" charset="-120"/>
                <a:ea typeface="華康粗黑體" panose="020B0709000000000000" pitchFamily="49" charset="-120"/>
                <a:cs typeface="+mn-cs"/>
              </a:rPr>
              <a:t>家神</a:t>
            </a:r>
          </a:p>
        </p:txBody>
      </p:sp>
      <p:sp>
        <p:nvSpPr>
          <p:cNvPr id="14354" name="Text Box 18">
            <a:extLst>
              <a:ext uri="{FF2B5EF4-FFF2-40B4-BE49-F238E27FC236}">
                <a16:creationId xmlns:a16="http://schemas.microsoft.com/office/drawing/2014/main" id="{0F083B95-A056-47C5-8809-D696C712C2CA}"/>
              </a:ext>
            </a:extLst>
          </p:cNvPr>
          <p:cNvSpPr txBox="1">
            <a:spLocks noChangeArrowheads="1"/>
          </p:cNvSpPr>
          <p:nvPr/>
        </p:nvSpPr>
        <p:spPr bwMode="auto">
          <a:xfrm>
            <a:off x="831850" y="3738563"/>
            <a:ext cx="1169988"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3200" b="0" i="0" u="none" strike="noStrike" kern="1200" cap="none" spc="0" normalizeH="0" baseline="0" noProof="0">
                <a:ln>
                  <a:noFill/>
                </a:ln>
                <a:solidFill>
                  <a:srgbClr val="000000"/>
                </a:solidFill>
                <a:effectLst/>
                <a:uLnTx/>
                <a:uFillTx/>
                <a:latin typeface="華康粗黑體" panose="020B0709000000000000" pitchFamily="49" charset="-120"/>
                <a:ea typeface="華康粗黑體" panose="020B0709000000000000" pitchFamily="49" charset="-120"/>
                <a:cs typeface="+mn-cs"/>
              </a:rPr>
              <a:t>  </a:t>
            </a:r>
            <a:r>
              <a:rPr kumimoji="0" lang="zh-TW" altLang="en-US" sz="3200" b="0" i="0" u="none" strike="noStrike" kern="1200" cap="none" spc="0" normalizeH="0" baseline="0" noProof="0">
                <a:ln>
                  <a:noFill/>
                </a:ln>
                <a:solidFill>
                  <a:srgbClr val="000000"/>
                </a:solidFill>
                <a:effectLst/>
                <a:uLnTx/>
                <a:uFillTx/>
                <a:latin typeface="華康粗黑體" panose="020B0709000000000000" pitchFamily="49" charset="-120"/>
                <a:ea typeface="華康粗黑體" panose="020B0709000000000000" pitchFamily="49" charset="-120"/>
                <a:cs typeface="+mn-cs"/>
              </a:rPr>
              <a:t>報復七倍</a:t>
            </a:r>
            <a:r>
              <a:rPr kumimoji="0" lang="zh-TW" altLang="en-US" sz="3200" b="0" i="0" u="none" strike="noStrike" kern="1200" cap="none" spc="0" normalizeH="0" baseline="0" noProof="0">
                <a:ln>
                  <a:noFill/>
                </a:ln>
                <a:solidFill>
                  <a:srgbClr val="7030A0"/>
                </a:solidFill>
                <a:effectLst/>
                <a:uLnTx/>
                <a:uFillTx/>
                <a:latin typeface="華康粗黑體" panose="020B0709000000000000" pitchFamily="49" charset="-120"/>
                <a:ea typeface="華康粗黑體" panose="020B0709000000000000" pitchFamily="49" charset="-120"/>
                <a:cs typeface="+mn-cs"/>
              </a:rPr>
              <a:t>無限報復</a:t>
            </a:r>
          </a:p>
        </p:txBody>
      </p:sp>
      <p:sp>
        <p:nvSpPr>
          <p:cNvPr id="14355" name="Text Box 19">
            <a:extLst>
              <a:ext uri="{FF2B5EF4-FFF2-40B4-BE49-F238E27FC236}">
                <a16:creationId xmlns:a16="http://schemas.microsoft.com/office/drawing/2014/main" id="{4B2EE767-E813-4CA5-8B63-6879686C265A}"/>
              </a:ext>
            </a:extLst>
          </p:cNvPr>
          <p:cNvSpPr txBox="1">
            <a:spLocks noChangeArrowheads="1"/>
          </p:cNvSpPr>
          <p:nvPr/>
        </p:nvSpPr>
        <p:spPr bwMode="auto">
          <a:xfrm>
            <a:off x="2381250" y="1701800"/>
            <a:ext cx="677863"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族神</a:t>
            </a:r>
          </a:p>
        </p:txBody>
      </p:sp>
      <p:sp>
        <p:nvSpPr>
          <p:cNvPr id="14356" name="Text Box 20">
            <a:extLst>
              <a:ext uri="{FF2B5EF4-FFF2-40B4-BE49-F238E27FC236}">
                <a16:creationId xmlns:a16="http://schemas.microsoft.com/office/drawing/2014/main" id="{4A118BFF-0760-4B85-93B0-B8705AA03D94}"/>
              </a:ext>
            </a:extLst>
          </p:cNvPr>
          <p:cNvSpPr txBox="1">
            <a:spLocks noChangeArrowheads="1"/>
          </p:cNvSpPr>
          <p:nvPr/>
        </p:nvSpPr>
        <p:spPr bwMode="auto">
          <a:xfrm>
            <a:off x="2332038" y="4365625"/>
            <a:ext cx="727075" cy="207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ts val="2200"/>
              </a:lnSpc>
              <a:spcBef>
                <a:spcPct val="50000"/>
              </a:spcBef>
              <a:spcAft>
                <a:spcPct val="0"/>
              </a:spcAft>
              <a:buClrTx/>
              <a:buSzTx/>
              <a:buFontTx/>
              <a:buNone/>
              <a:tabLst/>
              <a:defRPr/>
            </a:pPr>
            <a:r>
              <a:rPr kumimoji="0" lang="zh-TW" altLang="en-US" sz="3200" b="1"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以牙還牙</a:t>
            </a:r>
            <a:endParaRPr kumimoji="0" lang="en-US" altLang="zh-TW" sz="3200" b="1"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endParaRPr>
          </a:p>
          <a:p>
            <a:pPr marL="0" marR="0" lvl="0" indent="0" algn="l" defTabSz="914400" rtl="0" eaLnBrk="1" fontAlgn="base" latinLnBrk="0" hangingPunct="1">
              <a:lnSpc>
                <a:spcPts val="2200"/>
              </a:lnSpc>
              <a:spcBef>
                <a:spcPct val="0"/>
              </a:spcBef>
              <a:spcAft>
                <a:spcPct val="0"/>
              </a:spcAft>
              <a:buClrTx/>
              <a:buSzTx/>
              <a:buFontTx/>
              <a:buNone/>
              <a:tabLst/>
              <a:defRPr/>
            </a:pPr>
            <a:r>
              <a:rPr kumimoji="0" lang="zh-TW" altLang="en-US" sz="1600" b="1"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 </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出</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21:24</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手</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腳</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烙</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疤</a:t>
            </a:r>
          </a:p>
        </p:txBody>
      </p:sp>
      <p:sp>
        <p:nvSpPr>
          <p:cNvPr id="14357" name="Text Box 21">
            <a:extLst>
              <a:ext uri="{FF2B5EF4-FFF2-40B4-BE49-F238E27FC236}">
                <a16:creationId xmlns:a16="http://schemas.microsoft.com/office/drawing/2014/main" id="{CCE9EEA9-AAC3-4CA1-9E27-56531B6C520E}"/>
              </a:ext>
            </a:extLst>
          </p:cNvPr>
          <p:cNvSpPr txBox="1">
            <a:spLocks noChangeArrowheads="1"/>
          </p:cNvSpPr>
          <p:nvPr/>
        </p:nvSpPr>
        <p:spPr bwMode="auto">
          <a:xfrm>
            <a:off x="3533775" y="4724400"/>
            <a:ext cx="67786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C00000"/>
                </a:solidFill>
                <a:effectLst/>
                <a:uLnTx/>
                <a:uFillTx/>
                <a:latin typeface="華康粗黑體" panose="020B0709000000000000" pitchFamily="49" charset="-120"/>
                <a:ea typeface="華康粗黑體" panose="020B0709000000000000" pitchFamily="49" charset="-120"/>
                <a:cs typeface="+mn-cs"/>
              </a:rPr>
              <a:t>寬恕七次</a:t>
            </a:r>
          </a:p>
        </p:txBody>
      </p:sp>
      <p:sp>
        <p:nvSpPr>
          <p:cNvPr id="14358" name="Text Box 22">
            <a:extLst>
              <a:ext uri="{FF2B5EF4-FFF2-40B4-BE49-F238E27FC236}">
                <a16:creationId xmlns:a16="http://schemas.microsoft.com/office/drawing/2014/main" id="{A5C15EDC-393A-4A5C-9A68-AAA59EC8F4A5}"/>
              </a:ext>
            </a:extLst>
          </p:cNvPr>
          <p:cNvSpPr txBox="1">
            <a:spLocks noChangeArrowheads="1"/>
          </p:cNvSpPr>
          <p:nvPr/>
        </p:nvSpPr>
        <p:spPr bwMode="auto">
          <a:xfrm>
            <a:off x="3497263" y="1339850"/>
            <a:ext cx="6778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C00000"/>
                </a:solidFill>
                <a:effectLst/>
                <a:uLnTx/>
                <a:uFillTx/>
                <a:latin typeface="華康粗黑體" panose="020B0709000000000000" pitchFamily="49" charset="-120"/>
                <a:ea typeface="華康粗黑體" panose="020B0709000000000000" pitchFamily="49" charset="-120"/>
                <a:cs typeface="+mn-cs"/>
              </a:rPr>
              <a:t>戰神</a:t>
            </a:r>
          </a:p>
        </p:txBody>
      </p:sp>
      <p:sp>
        <p:nvSpPr>
          <p:cNvPr id="14359" name="Text Box 23">
            <a:extLst>
              <a:ext uri="{FF2B5EF4-FFF2-40B4-BE49-F238E27FC236}">
                <a16:creationId xmlns:a16="http://schemas.microsoft.com/office/drawing/2014/main" id="{477BD346-9B4C-4326-9D45-D06868583701}"/>
              </a:ext>
            </a:extLst>
          </p:cNvPr>
          <p:cNvSpPr txBox="1">
            <a:spLocks noChangeArrowheads="1"/>
          </p:cNvSpPr>
          <p:nvPr/>
        </p:nvSpPr>
        <p:spPr bwMode="auto">
          <a:xfrm>
            <a:off x="4830763" y="1123702"/>
            <a:ext cx="677862" cy="187325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dirty="0">
                <a:ln>
                  <a:noFill/>
                </a:ln>
                <a:solidFill>
                  <a:srgbClr val="9900CC"/>
                </a:solidFill>
                <a:effectLst/>
                <a:uLnTx/>
                <a:uFillTx/>
                <a:latin typeface="華康粗黑體" panose="020B0709000000000000" pitchFamily="49" charset="-120"/>
                <a:ea typeface="華康粗黑體" panose="020B0709000000000000" pitchFamily="49" charset="-120"/>
                <a:cs typeface="+mn-cs"/>
              </a:rPr>
              <a:t>萬民之神</a:t>
            </a:r>
          </a:p>
        </p:txBody>
      </p:sp>
      <p:sp>
        <p:nvSpPr>
          <p:cNvPr id="14360" name="Text Box 24">
            <a:extLst>
              <a:ext uri="{FF2B5EF4-FFF2-40B4-BE49-F238E27FC236}">
                <a16:creationId xmlns:a16="http://schemas.microsoft.com/office/drawing/2014/main" id="{25C547D8-41FF-47BA-86A0-05D30FD79207}"/>
              </a:ext>
            </a:extLst>
          </p:cNvPr>
          <p:cNvSpPr txBox="1">
            <a:spLocks noChangeArrowheads="1"/>
          </p:cNvSpPr>
          <p:nvPr/>
        </p:nvSpPr>
        <p:spPr bwMode="auto">
          <a:xfrm>
            <a:off x="4902200" y="4221088"/>
            <a:ext cx="677863" cy="223202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9900CC"/>
                </a:solidFill>
                <a:effectLst/>
                <a:uLnTx/>
                <a:uFillTx/>
                <a:latin typeface="華康粗黑體" panose="020B0709000000000000" pitchFamily="49" charset="-120"/>
                <a:ea typeface="華康粗黑體" panose="020B0709000000000000" pitchFamily="49" charset="-120"/>
                <a:cs typeface="+mn-cs"/>
              </a:rPr>
              <a:t>七十個七次</a:t>
            </a:r>
          </a:p>
        </p:txBody>
      </p:sp>
      <p:sp>
        <p:nvSpPr>
          <p:cNvPr id="14361" name="Text Box 25">
            <a:extLst>
              <a:ext uri="{FF2B5EF4-FFF2-40B4-BE49-F238E27FC236}">
                <a16:creationId xmlns:a16="http://schemas.microsoft.com/office/drawing/2014/main" id="{4D664391-1FEB-4457-86A0-66450FB480FF}"/>
              </a:ext>
            </a:extLst>
          </p:cNvPr>
          <p:cNvSpPr txBox="1">
            <a:spLocks noChangeArrowheads="1"/>
          </p:cNvSpPr>
          <p:nvPr/>
        </p:nvSpPr>
        <p:spPr bwMode="auto">
          <a:xfrm>
            <a:off x="6148388" y="806450"/>
            <a:ext cx="800100" cy="1296988"/>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4000" b="0" i="0" u="none" strike="noStrike" kern="1200" cap="none" spc="0" normalizeH="0" baseline="0" noProof="0">
                <a:ln>
                  <a:noFill/>
                </a:ln>
                <a:solidFill>
                  <a:srgbClr val="FF0000"/>
                </a:solidFill>
                <a:effectLst/>
                <a:uLnTx/>
                <a:uFillTx/>
                <a:latin typeface="華康粗黑體" panose="020B0709000000000000" pitchFamily="49" charset="-120"/>
                <a:ea typeface="華康粗黑體" panose="020B0709000000000000" pitchFamily="49" charset="-120"/>
                <a:cs typeface="+mn-cs"/>
              </a:rPr>
              <a:t>父親</a:t>
            </a:r>
          </a:p>
        </p:txBody>
      </p:sp>
      <p:sp>
        <p:nvSpPr>
          <p:cNvPr id="14362" name="Text Box 26">
            <a:extLst>
              <a:ext uri="{FF2B5EF4-FFF2-40B4-BE49-F238E27FC236}">
                <a16:creationId xmlns:a16="http://schemas.microsoft.com/office/drawing/2014/main" id="{4D06C247-8252-4194-8BA2-B076EC4FB5E5}"/>
              </a:ext>
            </a:extLst>
          </p:cNvPr>
          <p:cNvSpPr txBox="1">
            <a:spLocks noChangeArrowheads="1"/>
          </p:cNvSpPr>
          <p:nvPr/>
        </p:nvSpPr>
        <p:spPr bwMode="auto">
          <a:xfrm>
            <a:off x="6234113" y="4929188"/>
            <a:ext cx="738187" cy="151130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3600" b="0" i="0" u="none" strike="noStrike" kern="1200" cap="none" spc="0" normalizeH="0" baseline="0" noProof="0">
                <a:ln>
                  <a:noFill/>
                </a:ln>
                <a:solidFill>
                  <a:srgbClr val="FF0000"/>
                </a:solidFill>
                <a:effectLst/>
                <a:uLnTx/>
                <a:uFillTx/>
                <a:latin typeface="華康粗黑體" panose="020B0709000000000000" pitchFamily="49" charset="-120"/>
                <a:ea typeface="華康粗黑體" panose="020B0709000000000000" pitchFamily="49" charset="-120"/>
                <a:cs typeface="+mn-cs"/>
              </a:rPr>
              <a:t>不計較</a:t>
            </a:r>
          </a:p>
        </p:txBody>
      </p:sp>
      <p:sp>
        <p:nvSpPr>
          <p:cNvPr id="14363" name="Text Box 27">
            <a:extLst>
              <a:ext uri="{FF2B5EF4-FFF2-40B4-BE49-F238E27FC236}">
                <a16:creationId xmlns:a16="http://schemas.microsoft.com/office/drawing/2014/main" id="{8F60F8AD-E630-4D16-A57A-05A73FC14764}"/>
              </a:ext>
            </a:extLst>
          </p:cNvPr>
          <p:cNvSpPr txBox="1">
            <a:spLocks noChangeArrowheads="1"/>
          </p:cNvSpPr>
          <p:nvPr/>
        </p:nvSpPr>
        <p:spPr bwMode="auto">
          <a:xfrm>
            <a:off x="7444383" y="1557338"/>
            <a:ext cx="92333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4800" b="0" i="0" u="none" strike="noStrike" kern="1200" cap="none" spc="0" normalizeH="0" baseline="0" noProof="0" dirty="0">
                <a:ln>
                  <a:noFill/>
                </a:ln>
                <a:solidFill>
                  <a:prstClr val="white"/>
                </a:solidFill>
                <a:effectLst/>
                <a:highlight>
                  <a:srgbClr val="FF0000"/>
                </a:highlight>
                <a:uLnTx/>
                <a:uFillTx/>
                <a:latin typeface="華康粗黑體" panose="020B0709000000000000" pitchFamily="49" charset="-120"/>
                <a:ea typeface="華康粗黑體" panose="020B0709000000000000" pitchFamily="49" charset="-120"/>
                <a:cs typeface="+mn-cs"/>
              </a:rPr>
              <a:t>胸襟</a:t>
            </a:r>
          </a:p>
        </p:txBody>
      </p:sp>
      <p:sp>
        <p:nvSpPr>
          <p:cNvPr id="14364" name="Text Box 28">
            <a:extLst>
              <a:ext uri="{FF2B5EF4-FFF2-40B4-BE49-F238E27FC236}">
                <a16:creationId xmlns:a16="http://schemas.microsoft.com/office/drawing/2014/main" id="{5C6E1E10-0AB3-4184-8527-68DE94609D95}"/>
              </a:ext>
            </a:extLst>
          </p:cNvPr>
          <p:cNvSpPr txBox="1">
            <a:spLocks noChangeArrowheads="1"/>
          </p:cNvSpPr>
          <p:nvPr/>
        </p:nvSpPr>
        <p:spPr bwMode="auto">
          <a:xfrm>
            <a:off x="7444383" y="4381500"/>
            <a:ext cx="92333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4800" b="0" i="0" u="none" strike="noStrike" kern="1200" cap="none" spc="0" normalizeH="0" baseline="0" noProof="0" dirty="0">
                <a:ln>
                  <a:noFill/>
                </a:ln>
                <a:solidFill>
                  <a:prstClr val="white"/>
                </a:solidFill>
                <a:effectLst/>
                <a:highlight>
                  <a:srgbClr val="FF0000"/>
                </a:highlight>
                <a:uLnTx/>
                <a:uFillTx/>
                <a:latin typeface="華康粗黑體" panose="020B0709000000000000" pitchFamily="49" charset="-120"/>
                <a:ea typeface="華康粗黑體" panose="020B0709000000000000" pitchFamily="49" charset="-120"/>
                <a:cs typeface="+mn-cs"/>
              </a:rPr>
              <a:t>視野</a:t>
            </a:r>
          </a:p>
        </p:txBody>
      </p:sp>
      <p:sp>
        <p:nvSpPr>
          <p:cNvPr id="14365" name="Text Box 29">
            <a:extLst>
              <a:ext uri="{FF2B5EF4-FFF2-40B4-BE49-F238E27FC236}">
                <a16:creationId xmlns:a16="http://schemas.microsoft.com/office/drawing/2014/main" id="{594C6488-C620-4AA5-87D4-1D4CA39E8683}"/>
              </a:ext>
            </a:extLst>
          </p:cNvPr>
          <p:cNvSpPr txBox="1">
            <a:spLocks noChangeArrowheads="1"/>
          </p:cNvSpPr>
          <p:nvPr/>
        </p:nvSpPr>
        <p:spPr bwMode="auto">
          <a:xfrm>
            <a:off x="8339138" y="639763"/>
            <a:ext cx="677862" cy="5629275"/>
          </a:xfrm>
          <a:prstGeom prst="rect">
            <a:avLst/>
          </a:prstGeom>
          <a:solidFill>
            <a:srgbClr val="FFFF00"/>
          </a:solidFill>
          <a:ln w="9525">
            <a:solidFill>
              <a:srgbClr val="9900CC"/>
            </a:solidFill>
            <a:miter lim="800000"/>
            <a:headEnd/>
            <a:tailEnd/>
          </a:ln>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ts val="3700"/>
              </a:lnSpc>
              <a:spcBef>
                <a:spcPct val="0"/>
              </a:spcBef>
              <a:spcAft>
                <a:spcPct val="0"/>
              </a:spcAft>
              <a:buClrTx/>
              <a:buSzTx/>
              <a:buFontTx/>
              <a:buNone/>
              <a:tabLst/>
              <a:defRPr/>
            </a:pPr>
            <a:r>
              <a:rPr kumimoji="0" lang="zh-TW" altLang="en-US" sz="3400" b="0" i="0" u="none" strike="noStrike" kern="1200" cap="none" spc="0" normalizeH="0" baseline="0" noProof="0">
                <a:ln>
                  <a:noFill/>
                </a:ln>
                <a:solidFill>
                  <a:srgbClr val="0000FF"/>
                </a:solidFill>
                <a:effectLst/>
                <a:uLnTx/>
                <a:uFillTx/>
                <a:latin typeface="Calibri" panose="020F0502020204030204" pitchFamily="34" charset="0"/>
                <a:ea typeface="華康粗黑體" panose="020B0709000000000000" pitchFamily="49" charset="-120"/>
                <a:cs typeface="+mn-cs"/>
              </a:rPr>
              <a:t>有容乃大</a:t>
            </a:r>
            <a:r>
              <a:rPr kumimoji="0" lang="zh-TW" altLang="en-US" sz="1400" b="0" i="0" u="none" strike="noStrike" kern="1200" cap="none" spc="0" normalizeH="0" baseline="0" noProof="0">
                <a:ln>
                  <a:noFill/>
                </a:ln>
                <a:solidFill>
                  <a:srgbClr val="0000FF"/>
                </a:solidFill>
                <a:effectLst/>
                <a:uLnTx/>
                <a:uFillTx/>
                <a:latin typeface="Calibri" panose="020F0502020204030204" pitchFamily="34" charset="0"/>
                <a:ea typeface="華康粗黑體" panose="020B0709000000000000" pitchFamily="49" charset="-120"/>
                <a:cs typeface="+mn-cs"/>
              </a:rPr>
              <a:t> </a:t>
            </a:r>
            <a:r>
              <a:rPr kumimoji="0" lang="zh-TW" altLang="en-US" sz="3600" b="0" i="0" u="none" strike="noStrike" kern="1200" cap="none" spc="0" normalizeH="0" baseline="0" noProof="0">
                <a:ln>
                  <a:noFill/>
                </a:ln>
                <a:solidFill>
                  <a:srgbClr val="FF0000"/>
                </a:solidFill>
                <a:effectLst/>
                <a:uLnTx/>
                <a:uFillTx/>
                <a:latin typeface="Calibri" panose="020F0502020204030204" pitchFamily="34" charset="0"/>
                <a:ea typeface="華康粗黑體" panose="020B0709000000000000" pitchFamily="49" charset="-120"/>
                <a:cs typeface="+mn-cs"/>
              </a:rPr>
              <a:t>天國境界</a:t>
            </a:r>
            <a:r>
              <a:rPr kumimoji="0" lang="zh-TW" altLang="en-US" sz="1400" b="0" i="0" u="none" strike="noStrike" kern="1200" cap="none" spc="0" normalizeH="0" baseline="0" noProof="0">
                <a:ln>
                  <a:noFill/>
                </a:ln>
                <a:solidFill>
                  <a:srgbClr val="FF0000"/>
                </a:solidFill>
                <a:effectLst/>
                <a:uLnTx/>
                <a:uFillTx/>
                <a:latin typeface="Calibri" panose="020F0502020204030204" pitchFamily="34" charset="0"/>
                <a:ea typeface="華康粗黑體" panose="020B0709000000000000" pitchFamily="49" charset="-120"/>
                <a:cs typeface="+mn-cs"/>
              </a:rPr>
              <a:t> </a:t>
            </a:r>
            <a:r>
              <a:rPr kumimoji="0" lang="zh-TW" altLang="en-US" sz="3400" b="0" i="0" u="none" strike="noStrike" kern="1200" cap="none" spc="0" normalizeH="0" baseline="0" noProof="0">
                <a:ln>
                  <a:noFill/>
                </a:ln>
                <a:solidFill>
                  <a:srgbClr val="9900CC"/>
                </a:solidFill>
                <a:effectLst/>
                <a:uLnTx/>
                <a:uFillTx/>
                <a:latin typeface="Calibri" panose="020F0502020204030204" pitchFamily="34" charset="0"/>
                <a:ea typeface="華康粗黑體" panose="020B0709000000000000" pitchFamily="49" charset="-120"/>
                <a:cs typeface="+mn-cs"/>
              </a:rPr>
              <a:t>厚德載物</a:t>
            </a:r>
          </a:p>
        </p:txBody>
      </p:sp>
      <p:sp>
        <p:nvSpPr>
          <p:cNvPr id="2" name="文字方塊 1">
            <a:extLst>
              <a:ext uri="{FF2B5EF4-FFF2-40B4-BE49-F238E27FC236}">
                <a16:creationId xmlns:a16="http://schemas.microsoft.com/office/drawing/2014/main" id="{0982B25D-0BAB-4D76-BA77-B8349D7692B0}"/>
              </a:ext>
            </a:extLst>
          </p:cNvPr>
          <p:cNvSpPr txBox="1"/>
          <p:nvPr/>
        </p:nvSpPr>
        <p:spPr>
          <a:xfrm>
            <a:off x="395536" y="344850"/>
            <a:ext cx="5608390" cy="769441"/>
          </a:xfrm>
          <a:prstGeom prst="rect">
            <a:avLst/>
          </a:prstGeom>
          <a:solidFill>
            <a:srgbClr val="FF0000"/>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4400" b="0" i="0" u="none" strike="noStrike" kern="1200" cap="none" spc="300" normalizeH="0" baseline="0" noProof="0" dirty="0">
                <a:ln>
                  <a:noFill/>
                </a:ln>
                <a:solidFill>
                  <a:prstClr val="white"/>
                </a:solidFill>
                <a:effectLst/>
                <a:uLnTx/>
                <a:uFillTx/>
                <a:latin typeface="Arial" panose="020B0604020202020204" pitchFamily="34" charset="0"/>
                <a:ea typeface="華康儷粗宋(P)" panose="02020700000000000000" pitchFamily="18" charset="-120"/>
                <a:cs typeface="Arial" panose="020B0604020202020204" pitchFamily="34" charset="0"/>
              </a:rPr>
              <a:t>視</a:t>
            </a:r>
            <a:r>
              <a:rPr kumimoji="1" lang="zh-TW" altLang="en-US" sz="4400" b="0" i="0" u="none" strike="noStrike" kern="1200" cap="none" spc="300" normalizeH="0" baseline="0" noProof="0" dirty="0">
                <a:ln>
                  <a:noFill/>
                </a:ln>
                <a:solidFill>
                  <a:srgbClr val="FFFF00"/>
                </a:solidFill>
                <a:effectLst/>
                <a:uLnTx/>
                <a:uFillTx/>
                <a:latin typeface="Arial" panose="020B0604020202020204" pitchFamily="34" charset="0"/>
                <a:ea typeface="華康儷粗宋(P)" panose="02020700000000000000" pitchFamily="18" charset="-120"/>
                <a:cs typeface="Arial" panose="020B0604020202020204" pitchFamily="34" charset="0"/>
              </a:rPr>
              <a:t>通萬里</a:t>
            </a:r>
            <a:r>
              <a:rPr kumimoji="1" lang="en-US" altLang="zh-TW" sz="4400" b="0" i="0" u="none" strike="noStrike" kern="1200" cap="none" spc="300" normalizeH="0" baseline="0" noProof="0" dirty="0">
                <a:ln>
                  <a:noFill/>
                </a:ln>
                <a:solidFill>
                  <a:srgbClr val="FFFF00"/>
                </a:solidFill>
                <a:effectLst/>
                <a:uLnTx/>
                <a:uFillTx/>
                <a:latin typeface="Arial" panose="020B0604020202020204" pitchFamily="34" charset="0"/>
                <a:ea typeface="華康儷粗宋(P)" panose="02020700000000000000" pitchFamily="18" charset="-120"/>
                <a:cs typeface="Arial" panose="020B0604020202020204" pitchFamily="34" charset="0"/>
              </a:rPr>
              <a:t>,</a:t>
            </a:r>
            <a:r>
              <a:rPr kumimoji="1" lang="zh-TW" altLang="en-US" sz="4400" b="0" i="0" u="none" strike="noStrike" kern="1200" cap="none" spc="300" normalizeH="0" baseline="0" noProof="0" dirty="0">
                <a:ln>
                  <a:noFill/>
                </a:ln>
                <a:solidFill>
                  <a:prstClr val="white"/>
                </a:solidFill>
                <a:effectLst/>
                <a:uLnTx/>
                <a:uFillTx/>
                <a:latin typeface="Arial" panose="020B0604020202020204" pitchFamily="34" charset="0"/>
                <a:ea typeface="華康儷粗宋(P)" panose="02020700000000000000" pitchFamily="18" charset="-120"/>
                <a:cs typeface="Arial" panose="020B0604020202020204" pitchFamily="34" charset="0"/>
              </a:rPr>
              <a:t>思</a:t>
            </a:r>
            <a:r>
              <a:rPr kumimoji="1" lang="zh-TW" altLang="en-US" sz="4400" b="0" i="0" u="none" strike="noStrike" kern="1200" cap="none" spc="300" normalizeH="0" baseline="0" noProof="0" dirty="0">
                <a:ln>
                  <a:noFill/>
                </a:ln>
                <a:solidFill>
                  <a:srgbClr val="FFFF00"/>
                </a:solidFill>
                <a:effectLst/>
                <a:uLnTx/>
                <a:uFillTx/>
                <a:latin typeface="Arial" panose="020B0604020202020204" pitchFamily="34" charset="0"/>
                <a:ea typeface="華康儷粗宋(P)" panose="02020700000000000000" pitchFamily="18" charset="-120"/>
                <a:cs typeface="Arial" panose="020B0604020202020204" pitchFamily="34" charset="0"/>
              </a:rPr>
              <a:t>接千載</a:t>
            </a:r>
          </a:p>
        </p:txBody>
      </p:sp>
    </p:spTree>
    <p:extLst>
      <p:ext uri="{BB962C8B-B14F-4D97-AF65-F5344CB8AC3E}">
        <p14:creationId xmlns:p14="http://schemas.microsoft.com/office/powerpoint/2010/main" val="444820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E7115D3-6B20-4C6A-8332-E8F9D1310B32}"/>
              </a:ext>
            </a:extLst>
          </p:cNvPr>
          <p:cNvSpPr>
            <a:spLocks noGrp="1"/>
          </p:cNvSpPr>
          <p:nvPr>
            <p:ph type="body" idx="1"/>
          </p:nvPr>
        </p:nvSpPr>
        <p:spPr>
          <a:xfrm>
            <a:off x="0" y="33338"/>
            <a:ext cx="9144000" cy="6858000"/>
          </a:xfrm>
          <a:solidFill>
            <a:schemeClr val="bg1"/>
          </a:solidFill>
        </p:spPr>
        <p:txBody>
          <a:bodyPr/>
          <a:lstStyle/>
          <a:p>
            <a:pPr eaLnBrk="1" hangingPunct="1">
              <a:buFontTx/>
              <a:buNone/>
            </a:pPr>
            <a:endParaRPr lang="en-US" altLang="zh-TW" sz="1400">
              <a:solidFill>
                <a:srgbClr val="FF0000"/>
              </a:solidFill>
              <a:ea typeface="華康黑體(P)-GB5" panose="020B0500000000000000" pitchFamily="34" charset="-120"/>
              <a:cs typeface="華康黑體(P)-GB5" panose="020B0500000000000000" pitchFamily="34" charset="-120"/>
            </a:endParaRPr>
          </a:p>
          <a:p>
            <a:pPr eaLnBrk="1" hangingPunct="1">
              <a:spcBef>
                <a:spcPts val="1800"/>
              </a:spcBef>
              <a:buFontTx/>
              <a:buNone/>
            </a:pPr>
            <a:r>
              <a:rPr lang="en-US" altLang="zh-TW" sz="4000">
                <a:solidFill>
                  <a:srgbClr val="FF0000"/>
                </a:solidFill>
                <a:ea typeface="華康黑體(P)-GB5" panose="020B0500000000000000" pitchFamily="34" charset="-120"/>
                <a:cs typeface="華康黑體(P)-GB5" panose="020B0500000000000000" pitchFamily="34" charset="-120"/>
              </a:rPr>
              <a:t>    </a:t>
            </a:r>
            <a:r>
              <a:rPr lang="zh-TW" altLang="en-US" sz="4000">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逐漸啟示</a:t>
            </a:r>
            <a:r>
              <a:rPr lang="en-US" altLang="zh-TW">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a:t>
            </a:r>
            <a:r>
              <a:rPr lang="zh-TW" altLang="en-US">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成長</a:t>
            </a:r>
          </a:p>
        </p:txBody>
      </p:sp>
      <p:sp>
        <p:nvSpPr>
          <p:cNvPr id="2051" name="Line 3">
            <a:extLst>
              <a:ext uri="{FF2B5EF4-FFF2-40B4-BE49-F238E27FC236}">
                <a16:creationId xmlns:a16="http://schemas.microsoft.com/office/drawing/2014/main" id="{688FBA06-91BE-4E03-9496-D61D9FFB8B9C}"/>
              </a:ext>
            </a:extLst>
          </p:cNvPr>
          <p:cNvSpPr>
            <a:spLocks noChangeShapeType="1"/>
          </p:cNvSpPr>
          <p:nvPr/>
        </p:nvSpPr>
        <p:spPr bwMode="auto">
          <a:xfrm flipV="1">
            <a:off x="684213" y="549275"/>
            <a:ext cx="7704137" cy="2879725"/>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2" name="Line 4">
            <a:extLst>
              <a:ext uri="{FF2B5EF4-FFF2-40B4-BE49-F238E27FC236}">
                <a16:creationId xmlns:a16="http://schemas.microsoft.com/office/drawing/2014/main" id="{133315E6-984C-46BF-8CB1-2CAF41715273}"/>
              </a:ext>
            </a:extLst>
          </p:cNvPr>
          <p:cNvSpPr>
            <a:spLocks noChangeShapeType="1"/>
          </p:cNvSpPr>
          <p:nvPr/>
        </p:nvSpPr>
        <p:spPr bwMode="auto">
          <a:xfrm>
            <a:off x="684213" y="3429000"/>
            <a:ext cx="7775575" cy="295275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3" name="Line 5">
            <a:extLst>
              <a:ext uri="{FF2B5EF4-FFF2-40B4-BE49-F238E27FC236}">
                <a16:creationId xmlns:a16="http://schemas.microsoft.com/office/drawing/2014/main" id="{2103023D-C6DC-46E2-BC62-689A1F3CE632}"/>
              </a:ext>
            </a:extLst>
          </p:cNvPr>
          <p:cNvSpPr>
            <a:spLocks noChangeShapeType="1"/>
          </p:cNvSpPr>
          <p:nvPr/>
        </p:nvSpPr>
        <p:spPr bwMode="auto">
          <a:xfrm>
            <a:off x="2268538" y="2852738"/>
            <a:ext cx="0" cy="1223962"/>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4" name="Line 6">
            <a:extLst>
              <a:ext uri="{FF2B5EF4-FFF2-40B4-BE49-F238E27FC236}">
                <a16:creationId xmlns:a16="http://schemas.microsoft.com/office/drawing/2014/main" id="{9993B078-DD55-407A-A44F-9E0B3334510D}"/>
              </a:ext>
            </a:extLst>
          </p:cNvPr>
          <p:cNvSpPr>
            <a:spLocks noChangeShapeType="1"/>
          </p:cNvSpPr>
          <p:nvPr/>
        </p:nvSpPr>
        <p:spPr bwMode="auto">
          <a:xfrm>
            <a:off x="3348038" y="2492375"/>
            <a:ext cx="0" cy="1873250"/>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5" name="Line 7">
            <a:extLst>
              <a:ext uri="{FF2B5EF4-FFF2-40B4-BE49-F238E27FC236}">
                <a16:creationId xmlns:a16="http://schemas.microsoft.com/office/drawing/2014/main" id="{311E5E6D-7ED9-44BF-9A47-6808B6EBB40C}"/>
              </a:ext>
            </a:extLst>
          </p:cNvPr>
          <p:cNvSpPr>
            <a:spLocks noChangeShapeType="1"/>
          </p:cNvSpPr>
          <p:nvPr/>
        </p:nvSpPr>
        <p:spPr bwMode="auto">
          <a:xfrm>
            <a:off x="4572000" y="2060575"/>
            <a:ext cx="0" cy="2881313"/>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6" name="Line 8">
            <a:extLst>
              <a:ext uri="{FF2B5EF4-FFF2-40B4-BE49-F238E27FC236}">
                <a16:creationId xmlns:a16="http://schemas.microsoft.com/office/drawing/2014/main" id="{3433CFAD-8C37-4667-A562-6AC8A2C5A95E}"/>
              </a:ext>
            </a:extLst>
          </p:cNvPr>
          <p:cNvSpPr>
            <a:spLocks noChangeShapeType="1"/>
          </p:cNvSpPr>
          <p:nvPr/>
        </p:nvSpPr>
        <p:spPr bwMode="auto">
          <a:xfrm>
            <a:off x="5580063" y="1557338"/>
            <a:ext cx="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7" name="Line 9">
            <a:extLst>
              <a:ext uri="{FF2B5EF4-FFF2-40B4-BE49-F238E27FC236}">
                <a16:creationId xmlns:a16="http://schemas.microsoft.com/office/drawing/2014/main" id="{157FC756-03D9-4689-8A48-1C2467B2B284}"/>
              </a:ext>
            </a:extLst>
          </p:cNvPr>
          <p:cNvSpPr>
            <a:spLocks noChangeShapeType="1"/>
          </p:cNvSpPr>
          <p:nvPr/>
        </p:nvSpPr>
        <p:spPr bwMode="auto">
          <a:xfrm>
            <a:off x="5867400" y="1484313"/>
            <a:ext cx="0" cy="3889375"/>
          </a:xfrm>
          <a:prstGeom prst="line">
            <a:avLst/>
          </a:prstGeom>
          <a:noFill/>
          <a:ln w="57150" cmpd="thinThick">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8" name="Line 10">
            <a:extLst>
              <a:ext uri="{FF2B5EF4-FFF2-40B4-BE49-F238E27FC236}">
                <a16:creationId xmlns:a16="http://schemas.microsoft.com/office/drawing/2014/main" id="{3A53D698-717C-4D95-B603-82E1E9867D48}"/>
              </a:ext>
            </a:extLst>
          </p:cNvPr>
          <p:cNvSpPr>
            <a:spLocks noChangeShapeType="1"/>
          </p:cNvSpPr>
          <p:nvPr/>
        </p:nvSpPr>
        <p:spPr bwMode="auto">
          <a:xfrm>
            <a:off x="7235825" y="1052513"/>
            <a:ext cx="0" cy="4824412"/>
          </a:xfrm>
          <a:prstGeom prst="line">
            <a:avLst/>
          </a:prstGeom>
          <a:noFill/>
          <a:ln w="38100">
            <a:solidFill>
              <a:srgbClr val="0000FF"/>
            </a:solidFill>
            <a:prstDash val="lgDashDotDot"/>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zh-TW" altLang="en-US" sz="18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
        <p:nvSpPr>
          <p:cNvPr id="2059" name="Text Box 11">
            <a:extLst>
              <a:ext uri="{FF2B5EF4-FFF2-40B4-BE49-F238E27FC236}">
                <a16:creationId xmlns:a16="http://schemas.microsoft.com/office/drawing/2014/main" id="{F33C69CA-BA7E-42AF-828C-B4398EF33B2B}"/>
              </a:ext>
            </a:extLst>
          </p:cNvPr>
          <p:cNvSpPr txBox="1">
            <a:spLocks noChangeArrowheads="1"/>
          </p:cNvSpPr>
          <p:nvPr/>
        </p:nvSpPr>
        <p:spPr bwMode="auto">
          <a:xfrm>
            <a:off x="1547813" y="3141663"/>
            <a:ext cx="503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36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1</a:t>
            </a:r>
          </a:p>
        </p:txBody>
      </p:sp>
      <p:sp>
        <p:nvSpPr>
          <p:cNvPr id="2060" name="Text Box 12">
            <a:extLst>
              <a:ext uri="{FF2B5EF4-FFF2-40B4-BE49-F238E27FC236}">
                <a16:creationId xmlns:a16="http://schemas.microsoft.com/office/drawing/2014/main" id="{AAADCBA1-667D-4379-9390-F38BB0FEE7AC}"/>
              </a:ext>
            </a:extLst>
          </p:cNvPr>
          <p:cNvSpPr txBox="1">
            <a:spLocks noChangeArrowheads="1"/>
          </p:cNvSpPr>
          <p:nvPr/>
        </p:nvSpPr>
        <p:spPr bwMode="auto">
          <a:xfrm>
            <a:off x="2495550" y="3076575"/>
            <a:ext cx="64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54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2</a:t>
            </a:r>
          </a:p>
        </p:txBody>
      </p:sp>
      <p:sp>
        <p:nvSpPr>
          <p:cNvPr id="2061" name="Text Box 13">
            <a:extLst>
              <a:ext uri="{FF2B5EF4-FFF2-40B4-BE49-F238E27FC236}">
                <a16:creationId xmlns:a16="http://schemas.microsoft.com/office/drawing/2014/main" id="{1888081C-1E67-4E18-88C1-8E1B6F99BC54}"/>
              </a:ext>
            </a:extLst>
          </p:cNvPr>
          <p:cNvSpPr txBox="1">
            <a:spLocks noChangeArrowheads="1"/>
          </p:cNvSpPr>
          <p:nvPr/>
        </p:nvSpPr>
        <p:spPr bwMode="auto">
          <a:xfrm>
            <a:off x="3635375" y="3068638"/>
            <a:ext cx="6477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60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3</a:t>
            </a:r>
          </a:p>
        </p:txBody>
      </p:sp>
      <p:sp>
        <p:nvSpPr>
          <p:cNvPr id="2062" name="Text Box 14">
            <a:extLst>
              <a:ext uri="{FF2B5EF4-FFF2-40B4-BE49-F238E27FC236}">
                <a16:creationId xmlns:a16="http://schemas.microsoft.com/office/drawing/2014/main" id="{CBB7EDFC-F2FE-4004-B751-D1F6D962E616}"/>
              </a:ext>
            </a:extLst>
          </p:cNvPr>
          <p:cNvSpPr txBox="1">
            <a:spLocks noChangeArrowheads="1"/>
          </p:cNvSpPr>
          <p:nvPr/>
        </p:nvSpPr>
        <p:spPr bwMode="auto">
          <a:xfrm>
            <a:off x="4932363" y="2997200"/>
            <a:ext cx="7921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72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4</a:t>
            </a:r>
          </a:p>
        </p:txBody>
      </p:sp>
      <p:sp>
        <p:nvSpPr>
          <p:cNvPr id="2063" name="Text Box 15">
            <a:extLst>
              <a:ext uri="{FF2B5EF4-FFF2-40B4-BE49-F238E27FC236}">
                <a16:creationId xmlns:a16="http://schemas.microsoft.com/office/drawing/2014/main" id="{E188E0A1-A512-448F-948C-BF5CB9084417}"/>
              </a:ext>
            </a:extLst>
          </p:cNvPr>
          <p:cNvSpPr txBox="1">
            <a:spLocks noChangeArrowheads="1"/>
          </p:cNvSpPr>
          <p:nvPr/>
        </p:nvSpPr>
        <p:spPr bwMode="auto">
          <a:xfrm>
            <a:off x="6300788" y="2924175"/>
            <a:ext cx="792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8000" b="0" i="0" u="none" strike="noStrike" kern="1200" cap="none" spc="0" normalizeH="0" baseline="0" noProof="0">
                <a:ln>
                  <a:noFill/>
                </a:ln>
                <a:solidFill>
                  <a:srgbClr val="000000"/>
                </a:solidFill>
                <a:effectLst/>
                <a:uLnTx/>
                <a:uFillTx/>
                <a:latin typeface="Calibri" panose="020F0502020204030204" pitchFamily="34" charset="0"/>
                <a:ea typeface="新細明體" panose="02020500000000000000" pitchFamily="18" charset="-120"/>
                <a:cs typeface="+mn-cs"/>
              </a:rPr>
              <a:t>5</a:t>
            </a:r>
          </a:p>
        </p:txBody>
      </p:sp>
      <p:sp>
        <p:nvSpPr>
          <p:cNvPr id="2064" name="Text Box 16">
            <a:extLst>
              <a:ext uri="{FF2B5EF4-FFF2-40B4-BE49-F238E27FC236}">
                <a16:creationId xmlns:a16="http://schemas.microsoft.com/office/drawing/2014/main" id="{95FB3C11-AB70-4D5E-803A-B63E0775DABD}"/>
              </a:ext>
            </a:extLst>
          </p:cNvPr>
          <p:cNvSpPr txBox="1">
            <a:spLocks noChangeArrowheads="1"/>
          </p:cNvSpPr>
          <p:nvPr/>
        </p:nvSpPr>
        <p:spPr bwMode="auto">
          <a:xfrm>
            <a:off x="7380288" y="2636838"/>
            <a:ext cx="1008062" cy="187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11700" b="0" i="0" u="none" strike="noStrike" kern="1200" cap="none" spc="0" normalizeH="0" baseline="0" noProof="0" dirty="0">
                <a:ln>
                  <a:noFill/>
                </a:ln>
                <a:solidFill>
                  <a:srgbClr val="000000"/>
                </a:solidFill>
                <a:effectLst/>
                <a:highlight>
                  <a:srgbClr val="FFFF00"/>
                </a:highlight>
                <a:uLnTx/>
                <a:uFillTx/>
                <a:latin typeface="Calibri" panose="020F0502020204030204" pitchFamily="34" charset="0"/>
                <a:ea typeface="新細明體" panose="02020500000000000000" pitchFamily="18" charset="-120"/>
                <a:cs typeface="+mn-cs"/>
              </a:rPr>
              <a:t>6</a:t>
            </a:r>
          </a:p>
        </p:txBody>
      </p:sp>
      <p:sp>
        <p:nvSpPr>
          <p:cNvPr id="14353" name="Text Box 17">
            <a:extLst>
              <a:ext uri="{FF2B5EF4-FFF2-40B4-BE49-F238E27FC236}">
                <a16:creationId xmlns:a16="http://schemas.microsoft.com/office/drawing/2014/main" id="{E5E251F8-A31C-4203-A050-93DF57DC82E4}"/>
              </a:ext>
            </a:extLst>
          </p:cNvPr>
          <p:cNvSpPr txBox="1">
            <a:spLocks noChangeArrowheads="1"/>
          </p:cNvSpPr>
          <p:nvPr/>
        </p:nvSpPr>
        <p:spPr bwMode="auto">
          <a:xfrm>
            <a:off x="1157288" y="2205038"/>
            <a:ext cx="6778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000000"/>
                </a:solidFill>
                <a:effectLst/>
                <a:uLnTx/>
                <a:uFillTx/>
                <a:latin typeface="華康粗黑體" panose="020B0709000000000000" pitchFamily="49" charset="-120"/>
                <a:ea typeface="華康粗黑體" panose="020B0709000000000000" pitchFamily="49" charset="-120"/>
                <a:cs typeface="+mn-cs"/>
              </a:rPr>
              <a:t>家神</a:t>
            </a:r>
          </a:p>
        </p:txBody>
      </p:sp>
      <p:sp>
        <p:nvSpPr>
          <p:cNvPr id="14354" name="Text Box 18">
            <a:extLst>
              <a:ext uri="{FF2B5EF4-FFF2-40B4-BE49-F238E27FC236}">
                <a16:creationId xmlns:a16="http://schemas.microsoft.com/office/drawing/2014/main" id="{0F083B95-A056-47C5-8809-D696C712C2CA}"/>
              </a:ext>
            </a:extLst>
          </p:cNvPr>
          <p:cNvSpPr txBox="1">
            <a:spLocks noChangeArrowheads="1"/>
          </p:cNvSpPr>
          <p:nvPr/>
        </p:nvSpPr>
        <p:spPr bwMode="auto">
          <a:xfrm>
            <a:off x="831850" y="3932709"/>
            <a:ext cx="1169988"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zh-TW" sz="3200" b="0" i="0" u="none" strike="noStrike" kern="1200" cap="none" spc="0" normalizeH="0" baseline="0" noProof="0" dirty="0">
                <a:ln>
                  <a:noFill/>
                </a:ln>
                <a:solidFill>
                  <a:srgbClr val="000000"/>
                </a:solidFill>
                <a:effectLst/>
                <a:uLnTx/>
                <a:uFillTx/>
                <a:latin typeface="華康粗黑體" panose="020B0709000000000000" pitchFamily="49" charset="-120"/>
                <a:ea typeface="華康粗黑體" panose="020B0709000000000000" pitchFamily="49" charset="-120"/>
                <a:cs typeface="+mn-cs"/>
              </a:rPr>
              <a:t>  </a:t>
            </a:r>
            <a:r>
              <a:rPr kumimoji="0" lang="zh-TW" altLang="en-US" sz="3200" b="0" i="0" u="none" strike="noStrike" kern="1200" cap="none" spc="0" normalizeH="0" baseline="0" noProof="0" dirty="0">
                <a:ln>
                  <a:noFill/>
                </a:ln>
                <a:solidFill>
                  <a:srgbClr val="000000"/>
                </a:solidFill>
                <a:effectLst/>
                <a:uLnTx/>
                <a:uFillTx/>
                <a:latin typeface="華康粗黑體" panose="020B0709000000000000" pitchFamily="49" charset="-120"/>
                <a:ea typeface="華康粗黑體" panose="020B0709000000000000" pitchFamily="49" charset="-120"/>
                <a:cs typeface="+mn-cs"/>
              </a:rPr>
              <a:t>報復七倍</a:t>
            </a:r>
            <a:r>
              <a:rPr kumimoji="0" lang="zh-TW" altLang="en-US" sz="3200" b="0" i="0" u="none" strike="noStrike" kern="1200" cap="none" spc="0" normalizeH="0" baseline="0" noProof="0" dirty="0">
                <a:ln>
                  <a:noFill/>
                </a:ln>
                <a:solidFill>
                  <a:srgbClr val="7030A0"/>
                </a:solidFill>
                <a:effectLst/>
                <a:uLnTx/>
                <a:uFillTx/>
                <a:latin typeface="華康粗黑體" panose="020B0709000000000000" pitchFamily="49" charset="-120"/>
                <a:ea typeface="華康粗黑體" panose="020B0709000000000000" pitchFamily="49" charset="-120"/>
                <a:cs typeface="+mn-cs"/>
              </a:rPr>
              <a:t>無限報復</a:t>
            </a:r>
          </a:p>
        </p:txBody>
      </p:sp>
      <p:sp>
        <p:nvSpPr>
          <p:cNvPr id="14355" name="Text Box 19">
            <a:extLst>
              <a:ext uri="{FF2B5EF4-FFF2-40B4-BE49-F238E27FC236}">
                <a16:creationId xmlns:a16="http://schemas.microsoft.com/office/drawing/2014/main" id="{4B2EE767-E813-4CA5-8B63-6879686C265A}"/>
              </a:ext>
            </a:extLst>
          </p:cNvPr>
          <p:cNvSpPr txBox="1">
            <a:spLocks noChangeArrowheads="1"/>
          </p:cNvSpPr>
          <p:nvPr/>
        </p:nvSpPr>
        <p:spPr bwMode="auto">
          <a:xfrm>
            <a:off x="2381250" y="1701800"/>
            <a:ext cx="677863"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族神</a:t>
            </a:r>
          </a:p>
        </p:txBody>
      </p:sp>
      <p:sp>
        <p:nvSpPr>
          <p:cNvPr id="14356" name="Text Box 20">
            <a:extLst>
              <a:ext uri="{FF2B5EF4-FFF2-40B4-BE49-F238E27FC236}">
                <a16:creationId xmlns:a16="http://schemas.microsoft.com/office/drawing/2014/main" id="{4A118BFF-0760-4B85-93B0-B8705AA03D94}"/>
              </a:ext>
            </a:extLst>
          </p:cNvPr>
          <p:cNvSpPr txBox="1">
            <a:spLocks noChangeArrowheads="1"/>
          </p:cNvSpPr>
          <p:nvPr/>
        </p:nvSpPr>
        <p:spPr bwMode="auto">
          <a:xfrm>
            <a:off x="2332038" y="4365625"/>
            <a:ext cx="727075" cy="207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ts val="2200"/>
              </a:lnSpc>
              <a:spcBef>
                <a:spcPct val="50000"/>
              </a:spcBef>
              <a:spcAft>
                <a:spcPct val="0"/>
              </a:spcAft>
              <a:buClrTx/>
              <a:buSzTx/>
              <a:buFontTx/>
              <a:buNone/>
              <a:tabLst/>
              <a:defRPr/>
            </a:pPr>
            <a:r>
              <a:rPr kumimoji="0" lang="zh-TW" altLang="en-US" sz="3200" b="1"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以牙還牙</a:t>
            </a:r>
            <a:endParaRPr kumimoji="0" lang="en-US" altLang="zh-TW" sz="3200" b="1"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endParaRPr>
          </a:p>
          <a:p>
            <a:pPr marL="0" marR="0" lvl="0" indent="0" algn="l" defTabSz="914400" rtl="0" eaLnBrk="1" fontAlgn="base" latinLnBrk="0" hangingPunct="1">
              <a:lnSpc>
                <a:spcPts val="2200"/>
              </a:lnSpc>
              <a:spcBef>
                <a:spcPct val="0"/>
              </a:spcBef>
              <a:spcAft>
                <a:spcPct val="0"/>
              </a:spcAft>
              <a:buClrTx/>
              <a:buSzTx/>
              <a:buFontTx/>
              <a:buNone/>
              <a:tabLst/>
              <a:defRPr/>
            </a:pPr>
            <a:r>
              <a:rPr kumimoji="0" lang="zh-TW" altLang="en-US" sz="1600" b="1"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 </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出</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21:24</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手</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腳</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烙</a:t>
            </a:r>
            <a:r>
              <a:rPr kumimoji="0" lang="en-US" altLang="zh-TW"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a:t>
            </a:r>
            <a:r>
              <a:rPr kumimoji="0" lang="zh-TW" altLang="en-US" sz="1600" b="0" i="0" u="none" strike="noStrike" kern="1200" cap="none" spc="0" normalizeH="0" baseline="0" noProof="0">
                <a:ln>
                  <a:noFill/>
                </a:ln>
                <a:solidFill>
                  <a:srgbClr val="0000FF"/>
                </a:solidFill>
                <a:effectLst/>
                <a:uLnTx/>
                <a:uFillTx/>
                <a:latin typeface="華康粗黑體" panose="020B0709000000000000" pitchFamily="49" charset="-120"/>
                <a:ea typeface="華康粗黑體" panose="020B0709000000000000" pitchFamily="49" charset="-120"/>
                <a:cs typeface="+mn-cs"/>
              </a:rPr>
              <a:t>疤</a:t>
            </a:r>
          </a:p>
        </p:txBody>
      </p:sp>
      <p:sp>
        <p:nvSpPr>
          <p:cNvPr id="14357" name="Text Box 21">
            <a:extLst>
              <a:ext uri="{FF2B5EF4-FFF2-40B4-BE49-F238E27FC236}">
                <a16:creationId xmlns:a16="http://schemas.microsoft.com/office/drawing/2014/main" id="{CCE9EEA9-AAC3-4CA1-9E27-56531B6C520E}"/>
              </a:ext>
            </a:extLst>
          </p:cNvPr>
          <p:cNvSpPr txBox="1">
            <a:spLocks noChangeArrowheads="1"/>
          </p:cNvSpPr>
          <p:nvPr/>
        </p:nvSpPr>
        <p:spPr bwMode="auto">
          <a:xfrm>
            <a:off x="3533775" y="4724400"/>
            <a:ext cx="67786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C00000"/>
                </a:solidFill>
                <a:effectLst/>
                <a:uLnTx/>
                <a:uFillTx/>
                <a:latin typeface="華康粗黑體" panose="020B0709000000000000" pitchFamily="49" charset="-120"/>
                <a:ea typeface="華康粗黑體" panose="020B0709000000000000" pitchFamily="49" charset="-120"/>
                <a:cs typeface="+mn-cs"/>
              </a:rPr>
              <a:t>寬恕七次</a:t>
            </a:r>
          </a:p>
        </p:txBody>
      </p:sp>
      <p:sp>
        <p:nvSpPr>
          <p:cNvPr id="14358" name="Text Box 22">
            <a:extLst>
              <a:ext uri="{FF2B5EF4-FFF2-40B4-BE49-F238E27FC236}">
                <a16:creationId xmlns:a16="http://schemas.microsoft.com/office/drawing/2014/main" id="{A5C15EDC-393A-4A5C-9A68-AAA59EC8F4A5}"/>
              </a:ext>
            </a:extLst>
          </p:cNvPr>
          <p:cNvSpPr txBox="1">
            <a:spLocks noChangeArrowheads="1"/>
          </p:cNvSpPr>
          <p:nvPr/>
        </p:nvSpPr>
        <p:spPr bwMode="auto">
          <a:xfrm>
            <a:off x="3497263" y="1339850"/>
            <a:ext cx="6778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C00000"/>
                </a:solidFill>
                <a:effectLst/>
                <a:uLnTx/>
                <a:uFillTx/>
                <a:latin typeface="華康粗黑體" panose="020B0709000000000000" pitchFamily="49" charset="-120"/>
                <a:ea typeface="華康粗黑體" panose="020B0709000000000000" pitchFamily="49" charset="-120"/>
                <a:cs typeface="+mn-cs"/>
              </a:rPr>
              <a:t>戰神</a:t>
            </a:r>
          </a:p>
        </p:txBody>
      </p:sp>
      <p:sp>
        <p:nvSpPr>
          <p:cNvPr id="14359" name="Text Box 23">
            <a:extLst>
              <a:ext uri="{FF2B5EF4-FFF2-40B4-BE49-F238E27FC236}">
                <a16:creationId xmlns:a16="http://schemas.microsoft.com/office/drawing/2014/main" id="{477BD346-9B4C-4326-9D45-D06868583701}"/>
              </a:ext>
            </a:extLst>
          </p:cNvPr>
          <p:cNvSpPr txBox="1">
            <a:spLocks noChangeArrowheads="1"/>
          </p:cNvSpPr>
          <p:nvPr/>
        </p:nvSpPr>
        <p:spPr bwMode="auto">
          <a:xfrm>
            <a:off x="4830763" y="1123702"/>
            <a:ext cx="677862" cy="187325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dirty="0">
                <a:ln>
                  <a:noFill/>
                </a:ln>
                <a:solidFill>
                  <a:srgbClr val="9900CC"/>
                </a:solidFill>
                <a:effectLst/>
                <a:uLnTx/>
                <a:uFillTx/>
                <a:latin typeface="華康粗黑體" panose="020B0709000000000000" pitchFamily="49" charset="-120"/>
                <a:ea typeface="華康粗黑體" panose="020B0709000000000000" pitchFamily="49" charset="-120"/>
                <a:cs typeface="+mn-cs"/>
              </a:rPr>
              <a:t>萬民之神</a:t>
            </a:r>
          </a:p>
        </p:txBody>
      </p:sp>
      <p:sp>
        <p:nvSpPr>
          <p:cNvPr id="14360" name="Text Box 24">
            <a:extLst>
              <a:ext uri="{FF2B5EF4-FFF2-40B4-BE49-F238E27FC236}">
                <a16:creationId xmlns:a16="http://schemas.microsoft.com/office/drawing/2014/main" id="{25C547D8-41FF-47BA-86A0-05D30FD79207}"/>
              </a:ext>
            </a:extLst>
          </p:cNvPr>
          <p:cNvSpPr txBox="1">
            <a:spLocks noChangeArrowheads="1"/>
          </p:cNvSpPr>
          <p:nvPr/>
        </p:nvSpPr>
        <p:spPr bwMode="auto">
          <a:xfrm>
            <a:off x="4902200" y="4221088"/>
            <a:ext cx="677863" cy="223202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3200" b="0" i="0" u="none" strike="noStrike" kern="1200" cap="none" spc="0" normalizeH="0" baseline="0" noProof="0">
                <a:ln>
                  <a:noFill/>
                </a:ln>
                <a:solidFill>
                  <a:srgbClr val="9900CC"/>
                </a:solidFill>
                <a:effectLst/>
                <a:uLnTx/>
                <a:uFillTx/>
                <a:latin typeface="華康粗黑體" panose="020B0709000000000000" pitchFamily="49" charset="-120"/>
                <a:ea typeface="華康粗黑體" panose="020B0709000000000000" pitchFamily="49" charset="-120"/>
                <a:cs typeface="+mn-cs"/>
              </a:rPr>
              <a:t>七十個七次</a:t>
            </a:r>
          </a:p>
        </p:txBody>
      </p:sp>
      <p:sp>
        <p:nvSpPr>
          <p:cNvPr id="14361" name="Text Box 25">
            <a:extLst>
              <a:ext uri="{FF2B5EF4-FFF2-40B4-BE49-F238E27FC236}">
                <a16:creationId xmlns:a16="http://schemas.microsoft.com/office/drawing/2014/main" id="{4D664391-1FEB-4457-86A0-66450FB480FF}"/>
              </a:ext>
            </a:extLst>
          </p:cNvPr>
          <p:cNvSpPr txBox="1">
            <a:spLocks noChangeArrowheads="1"/>
          </p:cNvSpPr>
          <p:nvPr/>
        </p:nvSpPr>
        <p:spPr bwMode="auto">
          <a:xfrm>
            <a:off x="6148388" y="806450"/>
            <a:ext cx="800100" cy="1296988"/>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4000" b="0" i="0" u="none" strike="noStrike" kern="1200" cap="none" spc="0" normalizeH="0" baseline="0" noProof="0">
                <a:ln>
                  <a:noFill/>
                </a:ln>
                <a:solidFill>
                  <a:srgbClr val="FF0000"/>
                </a:solidFill>
                <a:effectLst/>
                <a:uLnTx/>
                <a:uFillTx/>
                <a:latin typeface="華康粗黑體" panose="020B0709000000000000" pitchFamily="49" charset="-120"/>
                <a:ea typeface="華康粗黑體" panose="020B0709000000000000" pitchFamily="49" charset="-120"/>
                <a:cs typeface="+mn-cs"/>
              </a:rPr>
              <a:t>父親</a:t>
            </a:r>
          </a:p>
        </p:txBody>
      </p:sp>
      <p:sp>
        <p:nvSpPr>
          <p:cNvPr id="14362" name="Text Box 26">
            <a:extLst>
              <a:ext uri="{FF2B5EF4-FFF2-40B4-BE49-F238E27FC236}">
                <a16:creationId xmlns:a16="http://schemas.microsoft.com/office/drawing/2014/main" id="{4D06C247-8252-4194-8BA2-B076EC4FB5E5}"/>
              </a:ext>
            </a:extLst>
          </p:cNvPr>
          <p:cNvSpPr txBox="1">
            <a:spLocks noChangeArrowheads="1"/>
          </p:cNvSpPr>
          <p:nvPr/>
        </p:nvSpPr>
        <p:spPr bwMode="auto">
          <a:xfrm>
            <a:off x="6234113" y="4929188"/>
            <a:ext cx="738187" cy="151130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zh-TW" altLang="en-US" sz="3600" b="0" i="0" u="none" strike="noStrike" kern="1200" cap="none" spc="0" normalizeH="0" baseline="0" noProof="0">
                <a:ln>
                  <a:noFill/>
                </a:ln>
                <a:solidFill>
                  <a:srgbClr val="FF0000"/>
                </a:solidFill>
                <a:effectLst/>
                <a:uLnTx/>
                <a:uFillTx/>
                <a:latin typeface="華康粗黑體" panose="020B0709000000000000" pitchFamily="49" charset="-120"/>
                <a:ea typeface="華康粗黑體" panose="020B0709000000000000" pitchFamily="49" charset="-120"/>
                <a:cs typeface="+mn-cs"/>
              </a:rPr>
              <a:t>不計較</a:t>
            </a:r>
          </a:p>
        </p:txBody>
      </p:sp>
      <p:sp>
        <p:nvSpPr>
          <p:cNvPr id="14363" name="Text Box 27">
            <a:extLst>
              <a:ext uri="{FF2B5EF4-FFF2-40B4-BE49-F238E27FC236}">
                <a16:creationId xmlns:a16="http://schemas.microsoft.com/office/drawing/2014/main" id="{8F60F8AD-E630-4D16-A57A-05A73FC14764}"/>
              </a:ext>
            </a:extLst>
          </p:cNvPr>
          <p:cNvSpPr txBox="1">
            <a:spLocks noChangeArrowheads="1"/>
          </p:cNvSpPr>
          <p:nvPr/>
        </p:nvSpPr>
        <p:spPr bwMode="auto">
          <a:xfrm>
            <a:off x="7444383" y="1557338"/>
            <a:ext cx="92333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4800" b="0" i="0" u="none" strike="noStrike" kern="1200" cap="none" spc="0" normalizeH="0" baseline="0" noProof="0" dirty="0">
                <a:ln>
                  <a:noFill/>
                </a:ln>
                <a:solidFill>
                  <a:prstClr val="white"/>
                </a:solidFill>
                <a:effectLst/>
                <a:highlight>
                  <a:srgbClr val="FF0000"/>
                </a:highlight>
                <a:uLnTx/>
                <a:uFillTx/>
                <a:latin typeface="華康粗黑體" panose="020B0709000000000000" pitchFamily="49" charset="-120"/>
                <a:ea typeface="華康粗黑體" panose="020B0709000000000000" pitchFamily="49" charset="-120"/>
                <a:cs typeface="+mn-cs"/>
              </a:rPr>
              <a:t>胸襟</a:t>
            </a:r>
          </a:p>
        </p:txBody>
      </p:sp>
      <p:sp>
        <p:nvSpPr>
          <p:cNvPr id="14364" name="Text Box 28">
            <a:extLst>
              <a:ext uri="{FF2B5EF4-FFF2-40B4-BE49-F238E27FC236}">
                <a16:creationId xmlns:a16="http://schemas.microsoft.com/office/drawing/2014/main" id="{5C6E1E10-0AB3-4184-8527-68DE94609D95}"/>
              </a:ext>
            </a:extLst>
          </p:cNvPr>
          <p:cNvSpPr txBox="1">
            <a:spLocks noChangeArrowheads="1"/>
          </p:cNvSpPr>
          <p:nvPr/>
        </p:nvSpPr>
        <p:spPr bwMode="auto">
          <a:xfrm>
            <a:off x="7444383" y="4381500"/>
            <a:ext cx="92333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zh-TW" altLang="en-US" sz="4800" b="0" i="0" u="none" strike="noStrike" kern="1200" cap="none" spc="0" normalizeH="0" baseline="0" noProof="0" dirty="0">
                <a:ln>
                  <a:noFill/>
                </a:ln>
                <a:solidFill>
                  <a:prstClr val="white"/>
                </a:solidFill>
                <a:effectLst/>
                <a:highlight>
                  <a:srgbClr val="FF0000"/>
                </a:highlight>
                <a:uLnTx/>
                <a:uFillTx/>
                <a:latin typeface="華康粗黑體" panose="020B0709000000000000" pitchFamily="49" charset="-120"/>
                <a:ea typeface="華康粗黑體" panose="020B0709000000000000" pitchFamily="49" charset="-120"/>
                <a:cs typeface="+mn-cs"/>
              </a:rPr>
              <a:t>視野</a:t>
            </a:r>
          </a:p>
        </p:txBody>
      </p:sp>
      <p:sp>
        <p:nvSpPr>
          <p:cNvPr id="14365" name="Text Box 29">
            <a:extLst>
              <a:ext uri="{FF2B5EF4-FFF2-40B4-BE49-F238E27FC236}">
                <a16:creationId xmlns:a16="http://schemas.microsoft.com/office/drawing/2014/main" id="{594C6488-C620-4AA5-87D4-1D4CA39E8683}"/>
              </a:ext>
            </a:extLst>
          </p:cNvPr>
          <p:cNvSpPr txBox="1">
            <a:spLocks noChangeArrowheads="1"/>
          </p:cNvSpPr>
          <p:nvPr/>
        </p:nvSpPr>
        <p:spPr bwMode="auto">
          <a:xfrm>
            <a:off x="8339138" y="639763"/>
            <a:ext cx="677862" cy="5629275"/>
          </a:xfrm>
          <a:prstGeom prst="rect">
            <a:avLst/>
          </a:prstGeom>
          <a:solidFill>
            <a:srgbClr val="FFFF00"/>
          </a:solidFill>
          <a:ln w="9525">
            <a:solidFill>
              <a:srgbClr val="9900CC"/>
            </a:solidFill>
            <a:miter lim="800000"/>
            <a:headEnd/>
            <a:tailEnd/>
          </a:ln>
        </p:spPr>
        <p:txBody>
          <a:bodyPr vert="eaVe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marL="0" marR="0" lvl="0" indent="0" algn="ctr" defTabSz="914400" rtl="0" eaLnBrk="1" fontAlgn="base" latinLnBrk="0" hangingPunct="1">
              <a:lnSpc>
                <a:spcPts val="3700"/>
              </a:lnSpc>
              <a:spcBef>
                <a:spcPct val="0"/>
              </a:spcBef>
              <a:spcAft>
                <a:spcPct val="0"/>
              </a:spcAft>
              <a:buClrTx/>
              <a:buSzTx/>
              <a:buFontTx/>
              <a:buNone/>
              <a:tabLst/>
              <a:defRPr/>
            </a:pPr>
            <a:r>
              <a:rPr kumimoji="0" lang="zh-TW" altLang="en-US" sz="3400" b="0" i="0" u="none" strike="noStrike" kern="1200" cap="none" spc="0" normalizeH="0" baseline="0" noProof="0">
                <a:ln>
                  <a:noFill/>
                </a:ln>
                <a:solidFill>
                  <a:srgbClr val="0000FF"/>
                </a:solidFill>
                <a:effectLst/>
                <a:uLnTx/>
                <a:uFillTx/>
                <a:latin typeface="Calibri" panose="020F0502020204030204" pitchFamily="34" charset="0"/>
                <a:ea typeface="華康粗黑體" panose="020B0709000000000000" pitchFamily="49" charset="-120"/>
                <a:cs typeface="+mn-cs"/>
              </a:rPr>
              <a:t>有容乃大</a:t>
            </a:r>
            <a:r>
              <a:rPr kumimoji="0" lang="zh-TW" altLang="en-US" sz="1400" b="0" i="0" u="none" strike="noStrike" kern="1200" cap="none" spc="0" normalizeH="0" baseline="0" noProof="0">
                <a:ln>
                  <a:noFill/>
                </a:ln>
                <a:solidFill>
                  <a:srgbClr val="0000FF"/>
                </a:solidFill>
                <a:effectLst/>
                <a:uLnTx/>
                <a:uFillTx/>
                <a:latin typeface="Calibri" panose="020F0502020204030204" pitchFamily="34" charset="0"/>
                <a:ea typeface="華康粗黑體" panose="020B0709000000000000" pitchFamily="49" charset="-120"/>
                <a:cs typeface="+mn-cs"/>
              </a:rPr>
              <a:t> </a:t>
            </a:r>
            <a:r>
              <a:rPr kumimoji="0" lang="zh-TW" altLang="en-US" sz="3600" b="0" i="0" u="none" strike="noStrike" kern="1200" cap="none" spc="0" normalizeH="0" baseline="0" noProof="0">
                <a:ln>
                  <a:noFill/>
                </a:ln>
                <a:solidFill>
                  <a:srgbClr val="FF0000"/>
                </a:solidFill>
                <a:effectLst/>
                <a:uLnTx/>
                <a:uFillTx/>
                <a:latin typeface="Calibri" panose="020F0502020204030204" pitchFamily="34" charset="0"/>
                <a:ea typeface="華康粗黑體" panose="020B0709000000000000" pitchFamily="49" charset="-120"/>
                <a:cs typeface="+mn-cs"/>
              </a:rPr>
              <a:t>天國境界</a:t>
            </a:r>
            <a:r>
              <a:rPr kumimoji="0" lang="zh-TW" altLang="en-US" sz="1400" b="0" i="0" u="none" strike="noStrike" kern="1200" cap="none" spc="0" normalizeH="0" baseline="0" noProof="0">
                <a:ln>
                  <a:noFill/>
                </a:ln>
                <a:solidFill>
                  <a:srgbClr val="FF0000"/>
                </a:solidFill>
                <a:effectLst/>
                <a:uLnTx/>
                <a:uFillTx/>
                <a:latin typeface="Calibri" panose="020F0502020204030204" pitchFamily="34" charset="0"/>
                <a:ea typeface="華康粗黑體" panose="020B0709000000000000" pitchFamily="49" charset="-120"/>
                <a:cs typeface="+mn-cs"/>
              </a:rPr>
              <a:t> </a:t>
            </a:r>
            <a:r>
              <a:rPr kumimoji="0" lang="zh-TW" altLang="en-US" sz="3400" b="0" i="0" u="none" strike="noStrike" kern="1200" cap="none" spc="0" normalizeH="0" baseline="0" noProof="0">
                <a:ln>
                  <a:noFill/>
                </a:ln>
                <a:solidFill>
                  <a:srgbClr val="9900CC"/>
                </a:solidFill>
                <a:effectLst/>
                <a:uLnTx/>
                <a:uFillTx/>
                <a:latin typeface="Calibri" panose="020F0502020204030204" pitchFamily="34" charset="0"/>
                <a:ea typeface="華康粗黑體" panose="020B0709000000000000" pitchFamily="49" charset="-120"/>
                <a:cs typeface="+mn-cs"/>
              </a:rPr>
              <a:t>厚德載物</a:t>
            </a:r>
          </a:p>
        </p:txBody>
      </p:sp>
      <p:sp>
        <p:nvSpPr>
          <p:cNvPr id="2" name="文字方塊 1">
            <a:extLst>
              <a:ext uri="{FF2B5EF4-FFF2-40B4-BE49-F238E27FC236}">
                <a16:creationId xmlns:a16="http://schemas.microsoft.com/office/drawing/2014/main" id="{0982B25D-0BAB-4D76-BA77-B8349D7692B0}"/>
              </a:ext>
            </a:extLst>
          </p:cNvPr>
          <p:cNvSpPr txBox="1"/>
          <p:nvPr/>
        </p:nvSpPr>
        <p:spPr>
          <a:xfrm>
            <a:off x="395536" y="344850"/>
            <a:ext cx="5608390" cy="769441"/>
          </a:xfrm>
          <a:prstGeom prst="rect">
            <a:avLst/>
          </a:prstGeom>
          <a:solidFill>
            <a:srgbClr val="FF0000"/>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4400" b="0" i="0" u="none" strike="noStrike" kern="1200" cap="none" spc="300" normalizeH="0" baseline="0" noProof="0" dirty="0">
                <a:ln>
                  <a:noFill/>
                </a:ln>
                <a:solidFill>
                  <a:prstClr val="white"/>
                </a:solidFill>
                <a:effectLst/>
                <a:uLnTx/>
                <a:uFillTx/>
                <a:latin typeface="Arial" panose="020B0604020202020204" pitchFamily="34" charset="0"/>
                <a:ea typeface="華康儷粗宋(P)" panose="02020700000000000000" pitchFamily="18" charset="-120"/>
                <a:cs typeface="Arial" panose="020B0604020202020204" pitchFamily="34" charset="0"/>
              </a:rPr>
              <a:t>視</a:t>
            </a:r>
            <a:r>
              <a:rPr kumimoji="1" lang="zh-TW" altLang="en-US" sz="4400" b="0" i="0" u="none" strike="noStrike" kern="1200" cap="none" spc="300" normalizeH="0" baseline="0" noProof="0" dirty="0">
                <a:ln>
                  <a:noFill/>
                </a:ln>
                <a:solidFill>
                  <a:srgbClr val="FFFF00"/>
                </a:solidFill>
                <a:effectLst/>
                <a:uLnTx/>
                <a:uFillTx/>
                <a:latin typeface="Arial" panose="020B0604020202020204" pitchFamily="34" charset="0"/>
                <a:ea typeface="華康儷粗宋(P)" panose="02020700000000000000" pitchFamily="18" charset="-120"/>
                <a:cs typeface="Arial" panose="020B0604020202020204" pitchFamily="34" charset="0"/>
              </a:rPr>
              <a:t>通萬里</a:t>
            </a:r>
            <a:r>
              <a:rPr kumimoji="1" lang="en-US" altLang="zh-TW" sz="4400" b="0" i="0" u="none" strike="noStrike" kern="1200" cap="none" spc="300" normalizeH="0" baseline="0" noProof="0" dirty="0">
                <a:ln>
                  <a:noFill/>
                </a:ln>
                <a:solidFill>
                  <a:srgbClr val="FFFF00"/>
                </a:solidFill>
                <a:effectLst/>
                <a:uLnTx/>
                <a:uFillTx/>
                <a:latin typeface="Arial" panose="020B0604020202020204" pitchFamily="34" charset="0"/>
                <a:ea typeface="華康儷粗宋(P)" panose="02020700000000000000" pitchFamily="18" charset="-120"/>
                <a:cs typeface="Arial" panose="020B0604020202020204" pitchFamily="34" charset="0"/>
              </a:rPr>
              <a:t>,</a:t>
            </a:r>
            <a:r>
              <a:rPr kumimoji="1" lang="zh-TW" altLang="en-US" sz="4400" b="0" i="0" u="none" strike="noStrike" kern="1200" cap="none" spc="300" normalizeH="0" baseline="0" noProof="0" dirty="0">
                <a:ln>
                  <a:noFill/>
                </a:ln>
                <a:solidFill>
                  <a:prstClr val="white"/>
                </a:solidFill>
                <a:effectLst/>
                <a:uLnTx/>
                <a:uFillTx/>
                <a:latin typeface="Arial" panose="020B0604020202020204" pitchFamily="34" charset="0"/>
                <a:ea typeface="華康儷粗宋(P)" panose="02020700000000000000" pitchFamily="18" charset="-120"/>
                <a:cs typeface="Arial" panose="020B0604020202020204" pitchFamily="34" charset="0"/>
              </a:rPr>
              <a:t>思</a:t>
            </a:r>
            <a:r>
              <a:rPr kumimoji="1" lang="zh-TW" altLang="en-US" sz="4400" b="0" i="0" u="none" strike="noStrike" kern="1200" cap="none" spc="300" normalizeH="0" baseline="0" noProof="0" dirty="0">
                <a:ln>
                  <a:noFill/>
                </a:ln>
                <a:solidFill>
                  <a:srgbClr val="FFFF00"/>
                </a:solidFill>
                <a:effectLst/>
                <a:uLnTx/>
                <a:uFillTx/>
                <a:latin typeface="Arial" panose="020B0604020202020204" pitchFamily="34" charset="0"/>
                <a:ea typeface="華康儷粗宋(P)" panose="02020700000000000000" pitchFamily="18" charset="-120"/>
                <a:cs typeface="Arial" panose="020B0604020202020204" pitchFamily="34" charset="0"/>
              </a:rPr>
              <a:t>接千載</a:t>
            </a:r>
          </a:p>
        </p:txBody>
      </p:sp>
      <p:sp>
        <p:nvSpPr>
          <p:cNvPr id="3" name="文字方塊 2">
            <a:extLst>
              <a:ext uri="{FF2B5EF4-FFF2-40B4-BE49-F238E27FC236}">
                <a16:creationId xmlns:a16="http://schemas.microsoft.com/office/drawing/2014/main" id="{BA2FF925-4301-46C0-B2F0-D945A3FC74CD}"/>
              </a:ext>
            </a:extLst>
          </p:cNvPr>
          <p:cNvSpPr txBox="1"/>
          <p:nvPr/>
        </p:nvSpPr>
        <p:spPr>
          <a:xfrm>
            <a:off x="251520" y="3359191"/>
            <a:ext cx="8064896" cy="461665"/>
          </a:xfrm>
          <a:prstGeom prst="rect">
            <a:avLst/>
          </a:prstGeom>
          <a:solidFill>
            <a:schemeClr val="bg1"/>
          </a:solidFill>
          <a:ln>
            <a:solidFill>
              <a:srgbClr val="FF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FF0000"/>
                </a:solidFill>
                <a:effectLst/>
                <a:uLnTx/>
                <a:uFillTx/>
                <a:latin typeface="華康儷粗宋(P)" panose="02020700000000000000" pitchFamily="18" charset="-120"/>
                <a:ea typeface="華康儷粗宋(P)" panose="02020700000000000000" pitchFamily="18" charset="-120"/>
                <a:cs typeface="+mn-cs"/>
              </a:rPr>
              <a:t>胸懷天下</a:t>
            </a:r>
            <a:r>
              <a:rPr kumimoji="1" lang="en-US" altLang="zh-TW" sz="2400" b="0" i="0" u="none" strike="noStrike" kern="1200" cap="none" spc="0" normalizeH="0" baseline="0" noProof="0" dirty="0">
                <a:ln>
                  <a:noFill/>
                </a:ln>
                <a:solidFill>
                  <a:prstClr val="black"/>
                </a:solidFill>
                <a:effectLst/>
                <a:uLnTx/>
                <a:uFillTx/>
                <a:latin typeface="華康儷粗宋(P)" panose="02020700000000000000" pitchFamily="18" charset="-120"/>
                <a:ea typeface="華康儷粗宋(P)" panose="02020700000000000000" pitchFamily="18" charset="-120"/>
                <a:cs typeface="+mn-cs"/>
              </a:rPr>
              <a:t>,</a:t>
            </a:r>
            <a:r>
              <a:rPr kumimoji="1" lang="zh-TW" altLang="en-US" sz="2400" b="0" i="0" u="none" strike="noStrike" kern="1200" cap="none" spc="0" normalizeH="0" baseline="0" noProof="0" dirty="0">
                <a:ln>
                  <a:noFill/>
                </a:ln>
                <a:solidFill>
                  <a:prstClr val="black"/>
                </a:solidFill>
                <a:effectLst/>
                <a:uLnTx/>
                <a:uFillTx/>
                <a:latin typeface="華康儷粗宋(P)" panose="02020700000000000000" pitchFamily="18" charset="-120"/>
                <a:ea typeface="華康儷粗宋(P)" panose="02020700000000000000" pitchFamily="18" charset="-120"/>
                <a:cs typeface="+mn-cs"/>
              </a:rPr>
              <a:t>天涯若比鄰</a:t>
            </a:r>
            <a:r>
              <a:rPr kumimoji="1" lang="en-US" altLang="zh-TW" sz="2400" b="0" i="0" u="none" strike="noStrike" kern="1200" cap="none" spc="0" normalizeH="0" baseline="0" noProof="0" dirty="0">
                <a:ln>
                  <a:noFill/>
                </a:ln>
                <a:solidFill>
                  <a:prstClr val="black"/>
                </a:solidFill>
                <a:effectLst/>
                <a:uLnTx/>
                <a:uFillTx/>
                <a:latin typeface="華康儷粗宋(P)" panose="02020700000000000000" pitchFamily="18" charset="-120"/>
                <a:ea typeface="華康儷粗宋(P)" panose="02020700000000000000" pitchFamily="18" charset="-120"/>
                <a:cs typeface="+mn-cs"/>
              </a:rPr>
              <a:t>;</a:t>
            </a:r>
            <a:r>
              <a:rPr kumimoji="1" lang="zh-TW" altLang="en-US" sz="2400" b="0" i="0" u="none" strike="noStrike" kern="1200" cap="none" spc="0" normalizeH="0" baseline="0" noProof="0" dirty="0">
                <a:ln>
                  <a:noFill/>
                </a:ln>
                <a:solidFill>
                  <a:srgbClr val="FF0000"/>
                </a:solidFill>
                <a:effectLst/>
                <a:uLnTx/>
                <a:uFillTx/>
                <a:latin typeface="華康儷粗宋(P)" panose="02020700000000000000" pitchFamily="18" charset="-120"/>
                <a:ea typeface="華康儷粗宋(P)" panose="02020700000000000000" pitchFamily="18" charset="-120"/>
                <a:cs typeface="+mn-cs"/>
              </a:rPr>
              <a:t>與古今聖賢交</a:t>
            </a:r>
            <a:r>
              <a:rPr kumimoji="1" lang="en-US" altLang="zh-TW" sz="2400" b="0" i="0" u="none" strike="noStrike" kern="1200" cap="none" spc="0" normalizeH="0" baseline="0" noProof="0" dirty="0">
                <a:ln>
                  <a:noFill/>
                </a:ln>
                <a:solidFill>
                  <a:prstClr val="black"/>
                </a:solidFill>
                <a:effectLst/>
                <a:uLnTx/>
                <a:uFillTx/>
                <a:latin typeface="華康儷粗宋(P)" panose="02020700000000000000" pitchFamily="18" charset="-120"/>
                <a:ea typeface="華康儷粗宋(P)" panose="02020700000000000000" pitchFamily="18" charset="-120"/>
                <a:cs typeface="+mn-cs"/>
              </a:rPr>
              <a:t>,</a:t>
            </a:r>
            <a:r>
              <a:rPr kumimoji="1" lang="zh-TW" altLang="en-US" sz="2400" b="0" i="0" u="none" strike="noStrike" kern="1200" cap="none" spc="0" normalizeH="0" baseline="0" noProof="0" dirty="0">
                <a:ln>
                  <a:noFill/>
                </a:ln>
                <a:solidFill>
                  <a:prstClr val="black"/>
                </a:solidFill>
                <a:effectLst/>
                <a:uLnTx/>
                <a:uFillTx/>
                <a:latin typeface="華康儷粗宋(P)" panose="02020700000000000000" pitchFamily="18" charset="-120"/>
                <a:ea typeface="華康儷粗宋(P)" panose="02020700000000000000" pitchFamily="18" charset="-120"/>
                <a:cs typeface="+mn-cs"/>
              </a:rPr>
              <a:t>擁有他們的情懷和抱負</a:t>
            </a:r>
          </a:p>
        </p:txBody>
      </p:sp>
    </p:spTree>
    <p:extLst>
      <p:ext uri="{BB962C8B-B14F-4D97-AF65-F5344CB8AC3E}">
        <p14:creationId xmlns:p14="http://schemas.microsoft.com/office/powerpoint/2010/main" val="1432917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5F3112-14CC-4D5B-946F-97856D3B07FF}"/>
              </a:ext>
            </a:extLst>
          </p:cNvPr>
          <p:cNvSpPr>
            <a:spLocks noGrp="1"/>
          </p:cNvSpPr>
          <p:nvPr>
            <p:ph type="subTitle" idx="1"/>
          </p:nvPr>
        </p:nvSpPr>
        <p:spPr>
          <a:xfrm>
            <a:off x="0" y="332656"/>
            <a:ext cx="9144000" cy="6120680"/>
          </a:xfrm>
        </p:spPr>
        <p:txBody>
          <a:bodyPr/>
          <a:lstStyle/>
          <a:p>
            <a:r>
              <a:rPr lang="zh-TW" altLang="en-US" sz="4000" dirty="0">
                <a:solidFill>
                  <a:srgbClr val="FF0000"/>
                </a:solidFill>
                <a:latin typeface="Arial" panose="020B0604020202020204" pitchFamily="34" charset="0"/>
                <a:ea typeface="華康儷粗宋(P)" panose="02020700000000000000" pitchFamily="18" charset="-120"/>
                <a:cs typeface="Arial" panose="020B0604020202020204" pitchFamily="34" charset="0"/>
              </a:rPr>
              <a:t>我們明年的重要工作</a:t>
            </a:r>
            <a:endParaRPr lang="en-US" altLang="zh-TW" sz="4000" dirty="0">
              <a:solidFill>
                <a:srgbClr val="FF0000"/>
              </a:solidFill>
              <a:latin typeface="Arial" panose="020B0604020202020204" pitchFamily="34" charset="0"/>
              <a:ea typeface="華康儷粗宋(P)" panose="02020700000000000000" pitchFamily="18" charset="-120"/>
              <a:cs typeface="Arial" panose="020B0604020202020204" pitchFamily="34" charset="0"/>
            </a:endParaRPr>
          </a:p>
          <a:p>
            <a:r>
              <a:rPr lang="zh-TW" altLang="en-US" sz="3600" dirty="0">
                <a:solidFill>
                  <a:srgbClr val="FF0000"/>
                </a:solidFill>
                <a:highlight>
                  <a:srgbClr val="FFFF00"/>
                </a:highlight>
                <a:latin typeface="Arial" panose="020B0604020202020204" pitchFamily="34" charset="0"/>
                <a:ea typeface="華康儷粗宋(P)" panose="02020700000000000000" pitchFamily="18" charset="-120"/>
                <a:cs typeface="Arial" panose="020B0604020202020204" pitchFamily="34" charset="0"/>
              </a:rPr>
              <a:t>訓練教會新領袖 </a:t>
            </a:r>
            <a:r>
              <a:rPr lang="en-US" altLang="zh-TW" sz="3600" b="1" dirty="0">
                <a:solidFill>
                  <a:srgbClr val="FF0000"/>
                </a:solidFill>
                <a:highlight>
                  <a:srgbClr val="FFFF00"/>
                </a:highlight>
                <a:latin typeface="Arial" panose="020B0604020202020204" pitchFamily="34" charset="0"/>
                <a:ea typeface="華康儷粗宋(P)" panose="02020700000000000000" pitchFamily="18" charset="-120"/>
                <a:cs typeface="Arial" panose="020B0604020202020204" pitchFamily="34" charset="0"/>
              </a:rPr>
              <a:t>Train the trainers</a:t>
            </a:r>
          </a:p>
          <a:p>
            <a:r>
              <a:rPr lang="zh-TW" altLang="en-US" sz="3600" dirty="0">
                <a:solidFill>
                  <a:srgbClr val="0000FF"/>
                </a:solidFill>
                <a:latin typeface="Arial" panose="020B0604020202020204" pitchFamily="34" charset="0"/>
                <a:ea typeface="華康儷粗宋(P)" panose="02020700000000000000" pitchFamily="18" charset="-120"/>
                <a:cs typeface="Arial" panose="020B0604020202020204" pitchFamily="34" charset="0"/>
              </a:rPr>
              <a:t>每個來教研受訓的人</a:t>
            </a:r>
            <a:r>
              <a:rPr lang="en-US" altLang="zh-TW" sz="3600" dirty="0">
                <a:solidFill>
                  <a:srgbClr val="0000FF"/>
                </a:solidFill>
                <a:latin typeface="Arial" panose="020B0604020202020204" pitchFamily="34" charset="0"/>
                <a:ea typeface="華康儷粗宋(P)" panose="02020700000000000000" pitchFamily="18" charset="-120"/>
                <a:cs typeface="Arial" panose="020B0604020202020204" pitchFamily="34" charset="0"/>
              </a:rPr>
              <a:t>,</a:t>
            </a:r>
            <a:r>
              <a:rPr lang="zh-TW" altLang="en-US" sz="3600" dirty="0">
                <a:solidFill>
                  <a:srgbClr val="0000FF"/>
                </a:solidFill>
                <a:latin typeface="Arial" panose="020B0604020202020204" pitchFamily="34" charset="0"/>
                <a:ea typeface="華康儷粗宋(P)" panose="02020700000000000000" pitchFamily="18" charset="-120"/>
                <a:cs typeface="Arial" panose="020B0604020202020204" pitchFamily="34" charset="0"/>
              </a:rPr>
              <a:t>都要按自己教會的需要</a:t>
            </a:r>
            <a:r>
              <a:rPr lang="en-US" altLang="zh-TW" sz="3600" dirty="0">
                <a:solidFill>
                  <a:srgbClr val="0000FF"/>
                </a:solidFill>
                <a:latin typeface="Arial" panose="020B0604020202020204" pitchFamily="34" charset="0"/>
                <a:ea typeface="華康儷粗宋(P)" panose="02020700000000000000" pitchFamily="18" charset="-120"/>
                <a:cs typeface="Arial" panose="020B0604020202020204" pitchFamily="34" charset="0"/>
              </a:rPr>
              <a:t>,</a:t>
            </a:r>
            <a:r>
              <a:rPr lang="zh-TW" altLang="en-US" sz="3600" dirty="0">
                <a:solidFill>
                  <a:srgbClr val="0000FF"/>
                </a:solidFill>
                <a:latin typeface="Arial" panose="020B0604020202020204" pitchFamily="34" charset="0"/>
                <a:ea typeface="華康儷粗宋(P)" panose="02020700000000000000" pitchFamily="18" charset="-120"/>
                <a:cs typeface="Arial" panose="020B0604020202020204" pitchFamily="34" charset="0"/>
              </a:rPr>
              <a:t>創作十個</a:t>
            </a:r>
            <a:r>
              <a:rPr lang="en-US" altLang="zh-TW" sz="3600" dirty="0">
                <a:solidFill>
                  <a:srgbClr val="0000FF"/>
                </a:solidFill>
                <a:latin typeface="Arial" panose="020B0604020202020204" pitchFamily="34" charset="0"/>
                <a:ea typeface="華康儷粗宋(P)" panose="02020700000000000000" pitchFamily="18" charset="-120"/>
                <a:cs typeface="Arial" panose="020B0604020202020204" pitchFamily="34" charset="0"/>
              </a:rPr>
              <a:t>PPT,</a:t>
            </a:r>
            <a:r>
              <a:rPr lang="zh-TW" altLang="en-US" sz="3600" dirty="0">
                <a:solidFill>
                  <a:srgbClr val="0000FF"/>
                </a:solidFill>
                <a:latin typeface="Arial" panose="020B0604020202020204" pitchFamily="34" charset="0"/>
                <a:ea typeface="華康儷粗宋(P)" panose="02020700000000000000" pitchFamily="18" charset="-120"/>
                <a:cs typeface="Arial" panose="020B0604020202020204" pitchFamily="34" charset="0"/>
              </a:rPr>
              <a:t>內容必需包括上述的三結合</a:t>
            </a:r>
            <a:endParaRPr lang="en-US" altLang="zh-TW" sz="3600" dirty="0">
              <a:solidFill>
                <a:srgbClr val="0000FF"/>
              </a:solidFill>
              <a:latin typeface="Arial" panose="020B0604020202020204" pitchFamily="34" charset="0"/>
              <a:ea typeface="華康儷粗宋(P)" panose="02020700000000000000" pitchFamily="18" charset="-120"/>
              <a:cs typeface="Arial" panose="020B0604020202020204" pitchFamily="34" charset="0"/>
            </a:endParaRPr>
          </a:p>
          <a:p>
            <a:pPr>
              <a:spcBef>
                <a:spcPts val="1800"/>
              </a:spcBef>
              <a:spcAft>
                <a:spcPts val="1200"/>
              </a:spcAft>
            </a:pPr>
            <a:r>
              <a:rPr lang="zh-TW" altLang="en-US"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信仰</a:t>
            </a:r>
            <a:r>
              <a:rPr lang="en-US" altLang="zh-TW" sz="3600" b="1" dirty="0">
                <a:solidFill>
                  <a:srgbClr val="FF0000"/>
                </a:solidFill>
                <a:latin typeface="Arial" panose="020B0604020202020204" pitchFamily="34" charset="0"/>
                <a:ea typeface="華康儷粗宋(P)" panose="02020700000000000000" pitchFamily="18" charset="-120"/>
                <a:cs typeface="Arial" panose="020B0604020202020204" pitchFamily="34" charset="0"/>
              </a:rPr>
              <a:t>+</a:t>
            </a:r>
            <a:r>
              <a:rPr lang="zh-TW" altLang="en-US"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生活</a:t>
            </a:r>
            <a:r>
              <a:rPr lang="en-US" altLang="zh-TW"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 </a:t>
            </a:r>
            <a:r>
              <a:rPr lang="zh-TW" altLang="en-US"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宗教</a:t>
            </a:r>
            <a:r>
              <a:rPr lang="en-US" altLang="zh-TW" sz="3600" b="1" dirty="0">
                <a:solidFill>
                  <a:srgbClr val="FF0000"/>
                </a:solidFill>
                <a:latin typeface="Arial" panose="020B0604020202020204" pitchFamily="34" charset="0"/>
                <a:ea typeface="華康儷粗宋(P)" panose="02020700000000000000" pitchFamily="18" charset="-120"/>
                <a:cs typeface="Arial" panose="020B0604020202020204" pitchFamily="34" charset="0"/>
              </a:rPr>
              <a:t>+</a:t>
            </a:r>
            <a:r>
              <a:rPr lang="zh-TW" altLang="en-US"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社會</a:t>
            </a:r>
            <a:r>
              <a:rPr lang="en-US" altLang="zh-TW"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 </a:t>
            </a:r>
            <a:r>
              <a:rPr lang="zh-TW" altLang="en-US"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聖經</a:t>
            </a:r>
            <a:r>
              <a:rPr lang="en-US" altLang="zh-TW" sz="3600" b="1" dirty="0">
                <a:solidFill>
                  <a:srgbClr val="FF0000"/>
                </a:solidFill>
                <a:latin typeface="Arial" panose="020B0604020202020204" pitchFamily="34" charset="0"/>
                <a:ea typeface="華康儷粗宋(P)" panose="02020700000000000000" pitchFamily="18" charset="-120"/>
                <a:cs typeface="Arial" panose="020B0604020202020204" pitchFamily="34" charset="0"/>
              </a:rPr>
              <a:t>+</a:t>
            </a:r>
            <a:r>
              <a:rPr lang="zh-TW" altLang="en-US"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中國文化</a:t>
            </a:r>
            <a:endParaRPr lang="en-US" altLang="zh-TW" sz="3600" dirty="0">
              <a:solidFill>
                <a:schemeClr val="tx1"/>
              </a:solidFill>
              <a:latin typeface="Arial" panose="020B0604020202020204" pitchFamily="34" charset="0"/>
              <a:ea typeface="華康儷粗宋(P)" panose="02020700000000000000" pitchFamily="18" charset="-120"/>
              <a:cs typeface="Arial" panose="020B0604020202020204" pitchFamily="34" charset="0"/>
            </a:endParaRPr>
          </a:p>
          <a:p>
            <a:r>
              <a:rPr lang="zh-TW" altLang="en-US"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中國教會是一個</a:t>
            </a:r>
            <a:r>
              <a:rPr lang="zh-TW" altLang="en-US" sz="3600" dirty="0">
                <a:solidFill>
                  <a:srgbClr val="FF0000"/>
                </a:solidFill>
                <a:latin typeface="Arial" panose="020B0604020202020204" pitchFamily="34" charset="0"/>
                <a:ea typeface="華康儷粗宋(P)" panose="02020700000000000000" pitchFamily="18" charset="-120"/>
                <a:cs typeface="Arial" panose="020B0604020202020204" pitchFamily="34" charset="0"/>
              </a:rPr>
              <a:t>老教會</a:t>
            </a:r>
            <a:r>
              <a:rPr lang="en-US" altLang="zh-TW" sz="3600" dirty="0">
                <a:solidFill>
                  <a:schemeClr val="tx1"/>
                </a:solidFill>
                <a:latin typeface="Arial" panose="020B0604020202020204" pitchFamily="34" charset="0"/>
                <a:ea typeface="華康儷粗宋(P)" panose="02020700000000000000" pitchFamily="18" charset="-120"/>
                <a:cs typeface="Arial" panose="020B0604020202020204" pitchFamily="34" charset="0"/>
              </a:rPr>
              <a:t>,</a:t>
            </a:r>
          </a:p>
          <a:p>
            <a:r>
              <a:rPr lang="zh-TW" altLang="en-US" sz="5400" dirty="0">
                <a:solidFill>
                  <a:schemeClr val="tx1"/>
                </a:solidFill>
                <a:latin typeface="Arial" panose="020B0604020202020204" pitchFamily="34" charset="0"/>
                <a:ea typeface="華康儷粗宋(P)" panose="02020700000000000000" pitchFamily="18" charset="-120"/>
                <a:cs typeface="Arial" panose="020B0604020202020204" pitchFamily="34" charset="0"/>
              </a:rPr>
              <a:t>也要發展成為一個</a:t>
            </a:r>
            <a:r>
              <a:rPr lang="zh-TW" altLang="en-US" sz="5400" dirty="0">
                <a:solidFill>
                  <a:srgbClr val="FF0000"/>
                </a:solidFill>
                <a:latin typeface="Arial" panose="020B0604020202020204" pitchFamily="34" charset="0"/>
                <a:ea typeface="華康儷粗宋(P)" panose="02020700000000000000" pitchFamily="18" charset="-120"/>
                <a:cs typeface="Arial" panose="020B0604020202020204" pitchFamily="34" charset="0"/>
              </a:rPr>
              <a:t>新教會</a:t>
            </a:r>
          </a:p>
        </p:txBody>
      </p:sp>
    </p:spTree>
    <p:extLst>
      <p:ext uri="{BB962C8B-B14F-4D97-AF65-F5344CB8AC3E}">
        <p14:creationId xmlns:p14="http://schemas.microsoft.com/office/powerpoint/2010/main" val="261556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480720"/>
          </a:xfrm>
        </p:spPr>
        <p:txBody>
          <a:bodyPr/>
          <a:lstStyle/>
          <a:p>
            <a:pPr>
              <a:spcBef>
                <a:spcPts val="0"/>
              </a:spcBef>
            </a:pPr>
            <a:r>
              <a:rPr lang="zh-TW" altLang="en-US" sz="4400" dirty="0">
                <a:solidFill>
                  <a:srgbClr val="FF0000"/>
                </a:solidFill>
                <a:highlight>
                  <a:srgbClr val="FFFF00"/>
                </a:highlight>
                <a:ea typeface="華康儷中黑" panose="020B0509000000000000" pitchFamily="49" charset="-120"/>
              </a:rPr>
              <a:t>愛是無條件的</a:t>
            </a:r>
            <a:r>
              <a:rPr lang="en-US" altLang="zh-TW" sz="4400" dirty="0">
                <a:ea typeface="華康儷中黑" panose="020B0509000000000000" pitchFamily="49" charset="-120"/>
              </a:rPr>
              <a:t>;</a:t>
            </a:r>
            <a:r>
              <a:rPr lang="zh-TW" altLang="en-US" sz="4400" dirty="0">
                <a:solidFill>
                  <a:srgbClr val="FFFF00"/>
                </a:solidFill>
                <a:highlight>
                  <a:srgbClr val="FF0000"/>
                </a:highlight>
                <a:ea typeface="華康儷中黑" panose="020B0509000000000000" pitchFamily="49" charset="-120"/>
              </a:rPr>
              <a:t>寬恕有沒有條件</a:t>
            </a:r>
            <a:r>
              <a:rPr lang="en-US" altLang="zh-TW" sz="4400" dirty="0">
                <a:solidFill>
                  <a:srgbClr val="FFFF00"/>
                </a:solidFill>
                <a:highlight>
                  <a:srgbClr val="FF0000"/>
                </a:highlight>
                <a:ea typeface="華康儷中黑" panose="020B0509000000000000" pitchFamily="49" charset="-120"/>
              </a:rPr>
              <a:t>?</a:t>
            </a:r>
          </a:p>
          <a:p>
            <a:pPr>
              <a:spcBef>
                <a:spcPts val="0"/>
              </a:spcBef>
              <a:spcAft>
                <a:spcPts val="600"/>
              </a:spcAft>
            </a:pPr>
            <a:r>
              <a:rPr lang="zh-TW" altLang="en-US" sz="4400" dirty="0">
                <a:ea typeface="華康儷中黑" panose="020B0509000000000000" pitchFamily="49" charset="-120"/>
              </a:rPr>
              <a:t>「如果你不寬恕弟兄</a:t>
            </a:r>
            <a:r>
              <a:rPr lang="en-US" altLang="zh-TW" sz="4400" dirty="0">
                <a:ea typeface="華康儷中黑" panose="020B0509000000000000" pitchFamily="49" charset="-120"/>
              </a:rPr>
              <a:t>,</a:t>
            </a:r>
            <a:r>
              <a:rPr lang="zh-TW" altLang="en-US" sz="4400" dirty="0">
                <a:ea typeface="華康儷中黑" panose="020B0509000000000000" pitchFamily="49" charset="-120"/>
              </a:rPr>
              <a:t>天父也不寬恕你</a:t>
            </a:r>
            <a:r>
              <a:rPr lang="en-US" altLang="zh-TW" sz="4400" dirty="0">
                <a:ea typeface="華康儷中黑" panose="020B0509000000000000" pitchFamily="49" charset="-120"/>
              </a:rPr>
              <a:t>.</a:t>
            </a:r>
            <a:r>
              <a:rPr lang="zh-TW" altLang="en-US" sz="4400" dirty="0">
                <a:ea typeface="華康儷中黑" panose="020B0509000000000000" pitchFamily="49" charset="-120"/>
              </a:rPr>
              <a:t>」</a:t>
            </a:r>
            <a:r>
              <a:rPr lang="en-US" altLang="zh-TW" dirty="0">
                <a:ea typeface="華康儷中黑" panose="020B0509000000000000" pitchFamily="49" charset="-120"/>
              </a:rPr>
              <a:t>(</a:t>
            </a:r>
            <a:r>
              <a:rPr lang="zh-TW" altLang="en-US" dirty="0">
                <a:ea typeface="華康儷中黑" panose="020B0509000000000000" pitchFamily="49" charset="-120"/>
              </a:rPr>
              <a:t>瑪</a:t>
            </a:r>
            <a:r>
              <a:rPr lang="en-US" altLang="zh-TW" dirty="0">
                <a:ea typeface="華康儷中黑" panose="020B0509000000000000" pitchFamily="49" charset="-120"/>
              </a:rPr>
              <a:t>18:35)  </a:t>
            </a:r>
            <a:r>
              <a:rPr lang="zh-TW" altLang="en-US" sz="4400" dirty="0">
                <a:ea typeface="華康儷中黑" panose="020B0509000000000000" pitchFamily="49" charset="-120"/>
              </a:rPr>
              <a:t>這不是條件嗎</a:t>
            </a:r>
            <a:r>
              <a:rPr lang="en-US" altLang="zh-TW" sz="4400" dirty="0">
                <a:ea typeface="華康儷中黑" panose="020B0509000000000000" pitchFamily="49" charset="-120"/>
              </a:rPr>
              <a:t>?</a:t>
            </a:r>
          </a:p>
          <a:p>
            <a:pPr>
              <a:spcBef>
                <a:spcPts val="0"/>
              </a:spcBef>
            </a:pPr>
            <a:r>
              <a:rPr lang="en-US" altLang="zh-TW" sz="4400" dirty="0">
                <a:ea typeface="華康儷中黑" panose="020B0509000000000000" pitchFamily="49" charset="-120"/>
              </a:rPr>
              <a:t>Love is unconditional; </a:t>
            </a:r>
          </a:p>
          <a:p>
            <a:pPr>
              <a:spcBef>
                <a:spcPts val="0"/>
              </a:spcBef>
            </a:pPr>
            <a:r>
              <a:rPr lang="en-US" altLang="zh-TW" sz="4400" dirty="0">
                <a:solidFill>
                  <a:srgbClr val="FF0000"/>
                </a:solidFill>
                <a:ea typeface="華康儷中黑" panose="020B0509000000000000" pitchFamily="49" charset="-120"/>
              </a:rPr>
              <a:t>Is forgiveness unconditional?  </a:t>
            </a:r>
          </a:p>
          <a:p>
            <a:pPr>
              <a:spcBef>
                <a:spcPts val="0"/>
              </a:spcBef>
            </a:pPr>
            <a:r>
              <a:rPr lang="en-US" altLang="zh-TW" sz="4400" dirty="0">
                <a:ea typeface="華康儷中黑" panose="020B0509000000000000" pitchFamily="49" charset="-120"/>
              </a:rPr>
              <a:t>“If you do not forgive others, neither will your Father forgive your transgressions.”</a:t>
            </a:r>
            <a:r>
              <a:rPr lang="en-US" altLang="zh-TW" dirty="0">
                <a:ea typeface="華康儷中黑" panose="020B0509000000000000" pitchFamily="49" charset="-120"/>
              </a:rPr>
              <a:t>(Mt 18:35)</a:t>
            </a:r>
            <a:r>
              <a:rPr lang="en-US" altLang="zh-TW" sz="4400" dirty="0">
                <a:ea typeface="華康儷中黑" panose="020B0509000000000000" pitchFamily="49" charset="-120"/>
              </a:rPr>
              <a:t> </a:t>
            </a:r>
          </a:p>
          <a:p>
            <a:pPr>
              <a:spcBef>
                <a:spcPts val="0"/>
              </a:spcBef>
            </a:pPr>
            <a:r>
              <a:rPr lang="en-US" altLang="zh-TW" sz="4400" dirty="0">
                <a:ea typeface="華康儷中黑" panose="020B0509000000000000" pitchFamily="49" charset="-120"/>
              </a:rPr>
              <a:t>Isn't this a condition?</a:t>
            </a:r>
          </a:p>
        </p:txBody>
      </p:sp>
    </p:spTree>
    <p:extLst>
      <p:ext uri="{BB962C8B-B14F-4D97-AF65-F5344CB8AC3E}">
        <p14:creationId xmlns:p14="http://schemas.microsoft.com/office/powerpoint/2010/main" val="1292693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669360"/>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恭讀德訓篇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27:33-28:9</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憤恨與惱怒，兩者都是可憎惡的，但罪人卻堅持不放。</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凡報仇的，必要遭到上主的報復，上主必要保留他的罪。</a:t>
            </a:r>
          </a:p>
          <a:p>
            <a:pPr marL="0" indent="0" algn="just" eaLnBrk="1">
              <a:spcBef>
                <a:spcPts val="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你要寬恕你近人的過錯；這樣，當你祈求時，你的罪惡，也會得到赦免。</a:t>
            </a:r>
          </a:p>
          <a:p>
            <a:pPr marL="0" indent="0" algn="just" eaLnBrk="1">
              <a:spcBef>
                <a:spcPts val="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人如果對人懷恨，怎能向上主求饒呢？</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對自己同類的人，沒有慈愛，又怎能為自己的罪過求寬赦呢？</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CBDAEAE8-7FF4-4FA3-826E-C28511BE1E65}"/>
              </a:ext>
            </a:extLst>
          </p:cNvPr>
          <p:cNvSpPr txBox="1"/>
          <p:nvPr/>
        </p:nvSpPr>
        <p:spPr>
          <a:xfrm>
            <a:off x="7559985" y="6070713"/>
            <a:ext cx="1152128"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3464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480720"/>
          </a:xfrm>
        </p:spPr>
        <p:txBody>
          <a:bodyPr/>
          <a:lstStyle/>
          <a:p>
            <a:pPr>
              <a:spcBef>
                <a:spcPts val="0"/>
              </a:spcBef>
            </a:pPr>
            <a:r>
              <a:rPr lang="zh-TW" altLang="en-US" sz="4400" dirty="0">
                <a:solidFill>
                  <a:srgbClr val="FFFF00"/>
                </a:solidFill>
                <a:highlight>
                  <a:srgbClr val="FF0000"/>
                </a:highlight>
                <a:ea typeface="華康儷中黑" panose="020B0509000000000000" pitchFamily="49" charset="-120"/>
              </a:rPr>
              <a:t>其實</a:t>
            </a:r>
            <a:r>
              <a:rPr lang="en-US" altLang="zh-TW" sz="4400" dirty="0">
                <a:solidFill>
                  <a:srgbClr val="FFFF00"/>
                </a:solidFill>
                <a:highlight>
                  <a:srgbClr val="FF0000"/>
                </a:highlight>
                <a:ea typeface="華康儷中黑" panose="020B0509000000000000" pitchFamily="49" charset="-120"/>
              </a:rPr>
              <a:t>,</a:t>
            </a:r>
            <a:r>
              <a:rPr lang="zh-TW" altLang="en-US" sz="4400" dirty="0">
                <a:solidFill>
                  <a:srgbClr val="FFFF00"/>
                </a:solidFill>
                <a:highlight>
                  <a:srgbClr val="FF0000"/>
                </a:highlight>
                <a:ea typeface="華康儷中黑" panose="020B0509000000000000" pitchFamily="49" charset="-120"/>
              </a:rPr>
              <a:t>天主的寬恕也是無條件的</a:t>
            </a:r>
            <a:r>
              <a:rPr lang="en-US" altLang="zh-TW" sz="4400" dirty="0">
                <a:ea typeface="華康儷中黑" panose="020B0509000000000000" pitchFamily="49" charset="-120"/>
              </a:rPr>
              <a:t>,</a:t>
            </a:r>
            <a:r>
              <a:rPr lang="zh-TW" altLang="en-US" sz="4400" dirty="0">
                <a:ea typeface="華康儷中黑" panose="020B0509000000000000" pitchFamily="49" charset="-120"/>
              </a:rPr>
              <a:t>否則</a:t>
            </a:r>
            <a:r>
              <a:rPr lang="en-US" altLang="zh-TW" sz="4400" dirty="0">
                <a:ea typeface="華康儷中黑" panose="020B0509000000000000" pitchFamily="49" charset="-120"/>
              </a:rPr>
              <a:t>,</a:t>
            </a:r>
            <a:r>
              <a:rPr lang="zh-TW" altLang="en-US" sz="4400" dirty="0">
                <a:ea typeface="華康儷中黑" panose="020B0509000000000000" pitchFamily="49" charset="-120"/>
              </a:rPr>
              <a:t>便不是無條件的愛我們</a:t>
            </a:r>
            <a:r>
              <a:rPr lang="en-US" altLang="zh-TW" sz="4400" dirty="0">
                <a:ea typeface="華康儷中黑" panose="020B0509000000000000" pitchFamily="49" charset="-120"/>
              </a:rPr>
              <a:t>;</a:t>
            </a:r>
          </a:p>
          <a:p>
            <a:pPr>
              <a:spcBef>
                <a:spcPts val="0"/>
              </a:spcBef>
              <a:spcAft>
                <a:spcPts val="1200"/>
              </a:spcAft>
            </a:pPr>
            <a:r>
              <a:rPr lang="zh-TW" altLang="en-US" sz="4400" dirty="0">
                <a:ea typeface="華康儷中黑" panose="020B0509000000000000" pitchFamily="49" charset="-120"/>
              </a:rPr>
              <a:t>因為天主就是愛</a:t>
            </a:r>
            <a:r>
              <a:rPr lang="en-US" altLang="zh-TW" sz="4400" dirty="0">
                <a:ea typeface="華康儷中黑" panose="020B0509000000000000" pitchFamily="49" charset="-120"/>
              </a:rPr>
              <a:t>,</a:t>
            </a:r>
            <a:r>
              <a:rPr lang="zh-TW" altLang="en-US" sz="4400" dirty="0">
                <a:ea typeface="華康儷中黑" panose="020B0509000000000000" pitchFamily="49" charset="-120"/>
              </a:rPr>
              <a:t>也就是寬恕</a:t>
            </a:r>
            <a:r>
              <a:rPr lang="en-US" altLang="zh-TW" sz="4400" dirty="0">
                <a:ea typeface="華康儷中黑" panose="020B0509000000000000" pitchFamily="49" charset="-120"/>
              </a:rPr>
              <a:t>.</a:t>
            </a:r>
          </a:p>
          <a:p>
            <a:pPr>
              <a:spcBef>
                <a:spcPts val="0"/>
              </a:spcBef>
            </a:pPr>
            <a:r>
              <a:rPr lang="en-US" altLang="zh-TW" sz="4400" dirty="0">
                <a:ea typeface="華康儷中黑" panose="020B0509000000000000" pitchFamily="49" charset="-120"/>
              </a:rPr>
              <a:t>As a matter of fact, God's forgiveness is also unconditional, like his love for us is unconditional. Because </a:t>
            </a:r>
            <a:r>
              <a:rPr lang="en-US" altLang="zh-TW" sz="4400" dirty="0">
                <a:solidFill>
                  <a:srgbClr val="FF0000"/>
                </a:solidFill>
                <a:ea typeface="華康儷中黑" panose="020B0509000000000000" pitchFamily="49" charset="-120"/>
              </a:rPr>
              <a:t>God is love. </a:t>
            </a:r>
          </a:p>
          <a:p>
            <a:pPr>
              <a:spcBef>
                <a:spcPts val="0"/>
              </a:spcBef>
            </a:pPr>
            <a:r>
              <a:rPr lang="en-US" altLang="zh-TW" sz="4400" dirty="0">
                <a:solidFill>
                  <a:srgbClr val="FF0000"/>
                </a:solidFill>
                <a:ea typeface="華康儷中黑" panose="020B0509000000000000" pitchFamily="49" charset="-120"/>
              </a:rPr>
              <a:t>He is also forgiving.</a:t>
            </a:r>
          </a:p>
        </p:txBody>
      </p:sp>
    </p:spTree>
    <p:extLst>
      <p:ext uri="{BB962C8B-B14F-4D97-AF65-F5344CB8AC3E}">
        <p14:creationId xmlns:p14="http://schemas.microsoft.com/office/powerpoint/2010/main" val="2598091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480720"/>
          </a:xfrm>
        </p:spPr>
        <p:txBody>
          <a:bodyPr/>
          <a:lstStyle/>
          <a:p>
            <a:pPr>
              <a:lnSpc>
                <a:spcPts val="5400"/>
              </a:lnSpc>
              <a:spcBef>
                <a:spcPts val="0"/>
              </a:spcBef>
              <a:spcAft>
                <a:spcPts val="1200"/>
              </a:spcAft>
            </a:pPr>
            <a:r>
              <a:rPr lang="zh-TW" altLang="en-US" sz="4400" dirty="0">
                <a:ea typeface="華康儷中黑" panose="020B0509000000000000" pitchFamily="49" charset="-120"/>
              </a:rPr>
              <a:t>讓我們用天堂作例子</a:t>
            </a:r>
            <a:r>
              <a:rPr lang="en-US" altLang="zh-TW" sz="4400" dirty="0">
                <a:ea typeface="華康儷中黑" panose="020B0509000000000000" pitchFamily="49" charset="-120"/>
              </a:rPr>
              <a:t>:</a:t>
            </a:r>
            <a:r>
              <a:rPr lang="zh-TW" altLang="en-US" sz="4400" dirty="0">
                <a:ea typeface="華康儷中黑" panose="020B0509000000000000" pitchFamily="49" charset="-120"/>
              </a:rPr>
              <a:t>在天堂上</a:t>
            </a:r>
            <a:r>
              <a:rPr lang="en-US" altLang="zh-TW" sz="4400" dirty="0">
                <a:ea typeface="華康儷中黑" panose="020B0509000000000000" pitchFamily="49" charset="-120"/>
              </a:rPr>
              <a:t>,</a:t>
            </a:r>
            <a:r>
              <a:rPr lang="zh-TW" altLang="en-US" sz="4400" dirty="0">
                <a:ea typeface="華康儷中黑" panose="020B0509000000000000" pitchFamily="49" charset="-120"/>
              </a:rPr>
              <a:t>人人都快樂</a:t>
            </a:r>
            <a:r>
              <a:rPr lang="en-US" altLang="zh-TW" sz="4400" dirty="0">
                <a:ea typeface="華康儷中黑" panose="020B0509000000000000" pitchFamily="49" charset="-120"/>
              </a:rPr>
              <a:t>,</a:t>
            </a:r>
            <a:r>
              <a:rPr lang="zh-TW" altLang="en-US" sz="4400" dirty="0">
                <a:ea typeface="華康儷中黑" panose="020B0509000000000000" pitchFamily="49" charset="-120"/>
              </a:rPr>
              <a:t>唯有你不快樂</a:t>
            </a:r>
            <a:r>
              <a:rPr lang="en-US" altLang="zh-TW" sz="4400" dirty="0">
                <a:ea typeface="華康儷中黑" panose="020B0509000000000000" pitchFamily="49" charset="-120"/>
              </a:rPr>
              <a:t>,</a:t>
            </a:r>
            <a:r>
              <a:rPr lang="zh-TW" altLang="en-US" sz="4400" dirty="0">
                <a:solidFill>
                  <a:srgbClr val="FF0000"/>
                </a:solidFill>
                <a:ea typeface="華康儷中黑" panose="020B0509000000000000" pitchFamily="49" charset="-120"/>
              </a:rPr>
              <a:t>因為你不寬恕</a:t>
            </a:r>
            <a:r>
              <a:rPr lang="en-US" altLang="zh-TW" sz="4400" dirty="0">
                <a:solidFill>
                  <a:srgbClr val="FF0000"/>
                </a:solidFill>
                <a:ea typeface="華康儷中黑" panose="020B0509000000000000" pitchFamily="49" charset="-120"/>
              </a:rPr>
              <a:t>,</a:t>
            </a:r>
            <a:r>
              <a:rPr lang="zh-TW" altLang="en-US" sz="4400" dirty="0">
                <a:solidFill>
                  <a:srgbClr val="FF0000"/>
                </a:solidFill>
                <a:ea typeface="華康儷中黑" panose="020B0509000000000000" pitchFamily="49" charset="-120"/>
              </a:rPr>
              <a:t>心中仍充滿仇恨</a:t>
            </a:r>
            <a:r>
              <a:rPr lang="en-US" altLang="zh-TW" sz="4400" dirty="0">
                <a:solidFill>
                  <a:srgbClr val="FF0000"/>
                </a:solidFill>
                <a:ea typeface="華康儷中黑" panose="020B0509000000000000" pitchFamily="49" charset="-120"/>
              </a:rPr>
              <a:t>.</a:t>
            </a:r>
            <a:r>
              <a:rPr lang="zh-TW" altLang="en-US" sz="4400" dirty="0">
                <a:highlight>
                  <a:srgbClr val="FFFF00"/>
                </a:highlight>
                <a:ea typeface="華康儷中黑" panose="020B0509000000000000" pitchFamily="49" charset="-120"/>
              </a:rPr>
              <a:t>你能快樂嗎</a:t>
            </a:r>
            <a:r>
              <a:rPr lang="en-US" altLang="zh-TW" sz="4400" dirty="0">
                <a:highlight>
                  <a:srgbClr val="FFFF00"/>
                </a:highlight>
                <a:ea typeface="華康儷中黑" panose="020B0509000000000000" pitchFamily="49" charset="-120"/>
              </a:rPr>
              <a:t>?</a:t>
            </a:r>
          </a:p>
          <a:p>
            <a:pPr>
              <a:spcBef>
                <a:spcPts val="0"/>
              </a:spcBef>
            </a:pPr>
            <a:r>
              <a:rPr lang="en-US" altLang="zh-TW" sz="4400" dirty="0">
                <a:ea typeface="華康儷中黑" panose="020B0509000000000000" pitchFamily="49" charset="-120"/>
              </a:rPr>
              <a:t>Let's take heaven as an example. In heaven, everyone is happy but for you, because you do not forgive, and </a:t>
            </a:r>
            <a:r>
              <a:rPr lang="en-US" altLang="zh-TW" sz="4400" dirty="0">
                <a:solidFill>
                  <a:srgbClr val="FF0000"/>
                </a:solidFill>
                <a:ea typeface="華康儷中黑" panose="020B0509000000000000" pitchFamily="49" charset="-120"/>
              </a:rPr>
              <a:t>your heart is filled with hatred</a:t>
            </a:r>
            <a:r>
              <a:rPr lang="en-US" altLang="zh-TW" sz="4400" dirty="0">
                <a:ea typeface="華康儷中黑" panose="020B0509000000000000" pitchFamily="49" charset="-120"/>
              </a:rPr>
              <a:t>. How then can you be happy?</a:t>
            </a:r>
          </a:p>
        </p:txBody>
      </p:sp>
    </p:spTree>
    <p:extLst>
      <p:ext uri="{BB962C8B-B14F-4D97-AF65-F5344CB8AC3E}">
        <p14:creationId xmlns:p14="http://schemas.microsoft.com/office/powerpoint/2010/main" val="1440553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480720"/>
          </a:xfrm>
        </p:spPr>
        <p:txBody>
          <a:bodyPr/>
          <a:lstStyle/>
          <a:p>
            <a:pPr>
              <a:spcBef>
                <a:spcPts val="0"/>
              </a:spcBef>
            </a:pPr>
            <a:r>
              <a:rPr lang="zh-TW" altLang="en-US" sz="4400" dirty="0">
                <a:ea typeface="華康儷中黑" panose="020B0509000000000000" pitchFamily="49" charset="-120"/>
              </a:rPr>
              <a:t>如果你不寬恕別人</a:t>
            </a:r>
            <a:r>
              <a:rPr lang="en-US" altLang="zh-TW" sz="4400" dirty="0">
                <a:ea typeface="華康儷中黑" panose="020B0509000000000000" pitchFamily="49" charset="-120"/>
              </a:rPr>
              <a:t>,</a:t>
            </a:r>
            <a:r>
              <a:rPr lang="zh-TW" altLang="en-US" sz="4400" dirty="0">
                <a:ea typeface="華康儷中黑" panose="020B0509000000000000" pitchFamily="49" charset="-120"/>
              </a:rPr>
              <a:t>你心中一定</a:t>
            </a:r>
            <a:endParaRPr lang="en-US" altLang="zh-TW" sz="4400" dirty="0">
              <a:ea typeface="華康儷中黑" panose="020B0509000000000000" pitchFamily="49" charset="-120"/>
            </a:endParaRPr>
          </a:p>
          <a:p>
            <a:pPr>
              <a:spcBef>
                <a:spcPts val="0"/>
              </a:spcBef>
            </a:pPr>
            <a:r>
              <a:rPr lang="zh-TW" altLang="en-US" sz="4400" dirty="0">
                <a:ea typeface="華康儷中黑" panose="020B0509000000000000" pitchFamily="49" charset="-120"/>
              </a:rPr>
              <a:t>不快樂</a:t>
            </a:r>
            <a:r>
              <a:rPr lang="en-US" altLang="zh-TW" sz="4400" dirty="0">
                <a:ea typeface="華康儷中黑" panose="020B0509000000000000" pitchFamily="49" charset="-120"/>
              </a:rPr>
              <a:t>;</a:t>
            </a:r>
            <a:r>
              <a:rPr lang="zh-TW" altLang="en-US" sz="4400" dirty="0">
                <a:ea typeface="華康儷中黑" panose="020B0509000000000000" pitchFamily="49" charset="-120"/>
              </a:rPr>
              <a:t>所以你</a:t>
            </a:r>
            <a:r>
              <a:rPr lang="zh-TW" altLang="en-US" sz="4400" dirty="0">
                <a:solidFill>
                  <a:srgbClr val="FF0000"/>
                </a:solidFill>
                <a:ea typeface="華康儷中黑" panose="020B0509000000000000" pitchFamily="49" charset="-120"/>
              </a:rPr>
              <a:t>不寬恕別人</a:t>
            </a:r>
            <a:r>
              <a:rPr lang="en-US" altLang="zh-TW" sz="4400" dirty="0">
                <a:solidFill>
                  <a:srgbClr val="FF0000"/>
                </a:solidFill>
                <a:ea typeface="華康儷中黑" panose="020B0509000000000000" pitchFamily="49" charset="-120"/>
              </a:rPr>
              <a:t>,</a:t>
            </a:r>
            <a:r>
              <a:rPr lang="zh-TW" altLang="en-US" sz="4400" dirty="0">
                <a:solidFill>
                  <a:srgbClr val="FF0000"/>
                </a:solidFill>
                <a:ea typeface="華康儷中黑" panose="020B0509000000000000" pitchFamily="49" charset="-120"/>
              </a:rPr>
              <a:t>就是</a:t>
            </a:r>
            <a:endParaRPr lang="en-US" altLang="zh-TW" sz="4400" dirty="0">
              <a:solidFill>
                <a:srgbClr val="FF0000"/>
              </a:solidFill>
              <a:ea typeface="華康儷中黑" panose="020B0509000000000000" pitchFamily="49" charset="-120"/>
            </a:endParaRPr>
          </a:p>
          <a:p>
            <a:pPr>
              <a:spcBef>
                <a:spcPts val="0"/>
              </a:spcBef>
            </a:pPr>
            <a:r>
              <a:rPr lang="zh-TW" altLang="en-US" sz="4400" dirty="0">
                <a:solidFill>
                  <a:srgbClr val="FF0000"/>
                </a:solidFill>
                <a:ea typeface="華康儷中黑" panose="020B0509000000000000" pitchFamily="49" charset="-120"/>
              </a:rPr>
              <a:t>不寬恕自己</a:t>
            </a:r>
            <a:r>
              <a:rPr lang="en-US" altLang="zh-TW" sz="4400" dirty="0">
                <a:ea typeface="華康儷中黑" panose="020B0509000000000000" pitchFamily="49" charset="-120"/>
              </a:rPr>
              <a:t>;</a:t>
            </a:r>
            <a:r>
              <a:rPr lang="zh-TW" altLang="en-US" sz="4400" dirty="0">
                <a:ea typeface="華康儷中黑" panose="020B0509000000000000" pitchFamily="49" charset="-120"/>
              </a:rPr>
              <a:t>這時</a:t>
            </a:r>
            <a:r>
              <a:rPr lang="en-US" altLang="zh-TW" sz="4400" dirty="0">
                <a:ea typeface="華康儷中黑" panose="020B0509000000000000" pitchFamily="49" charset="-120"/>
              </a:rPr>
              <a:t>,</a:t>
            </a:r>
            <a:r>
              <a:rPr lang="zh-TW" altLang="en-US" sz="4400" dirty="0">
                <a:ea typeface="華康儷中黑" panose="020B0509000000000000" pitchFamily="49" charset="-120"/>
              </a:rPr>
              <a:t>沒有人能寬恕你</a:t>
            </a:r>
            <a:r>
              <a:rPr lang="en-US" altLang="zh-TW" sz="4400" dirty="0">
                <a:ea typeface="華康儷中黑" panose="020B0509000000000000" pitchFamily="49" charset="-120"/>
              </a:rPr>
              <a:t>,</a:t>
            </a:r>
          </a:p>
          <a:p>
            <a:pPr>
              <a:spcBef>
                <a:spcPts val="0"/>
              </a:spcBef>
              <a:spcAft>
                <a:spcPts val="1200"/>
              </a:spcAft>
            </a:pPr>
            <a:r>
              <a:rPr lang="zh-TW" altLang="en-US" sz="4400" dirty="0">
                <a:ea typeface="華康儷中黑" panose="020B0509000000000000" pitchFamily="49" charset="-120"/>
              </a:rPr>
              <a:t>連</a:t>
            </a:r>
            <a:r>
              <a:rPr lang="zh-TW" altLang="en-US" sz="4400" dirty="0">
                <a:highlight>
                  <a:srgbClr val="FFFF00"/>
                </a:highlight>
                <a:ea typeface="華康儷中黑" panose="020B0509000000000000" pitchFamily="49" charset="-120"/>
              </a:rPr>
              <a:t>天主也寬恕不了你</a:t>
            </a:r>
            <a:r>
              <a:rPr lang="en-US" altLang="zh-TW" sz="4400" dirty="0">
                <a:ea typeface="華康儷中黑" panose="020B0509000000000000" pitchFamily="49" charset="-120"/>
              </a:rPr>
              <a:t>.</a:t>
            </a:r>
          </a:p>
          <a:p>
            <a:pPr>
              <a:lnSpc>
                <a:spcPts val="4600"/>
              </a:lnSpc>
              <a:spcBef>
                <a:spcPts val="0"/>
              </a:spcBef>
            </a:pPr>
            <a:r>
              <a:rPr lang="en-US" altLang="zh-TW" sz="4400" dirty="0">
                <a:ea typeface="華康儷中黑" panose="020B0509000000000000" pitchFamily="49" charset="-120"/>
              </a:rPr>
              <a:t>If you do not forgive others, you will surely be unhappy in your heart. If you do not forgive others, you are actually not forgiving yourself. </a:t>
            </a:r>
          </a:p>
          <a:p>
            <a:pPr>
              <a:lnSpc>
                <a:spcPts val="4600"/>
              </a:lnSpc>
              <a:spcBef>
                <a:spcPts val="0"/>
              </a:spcBef>
            </a:pPr>
            <a:r>
              <a:rPr lang="en-US" altLang="zh-TW" sz="4400" dirty="0">
                <a:ea typeface="華康儷中黑" panose="020B0509000000000000" pitchFamily="49" charset="-120"/>
              </a:rPr>
              <a:t>At times like this, </a:t>
            </a:r>
            <a:r>
              <a:rPr lang="en-US" altLang="zh-TW" sz="4400" dirty="0">
                <a:solidFill>
                  <a:srgbClr val="FF0000"/>
                </a:solidFill>
                <a:ea typeface="華康儷中黑" panose="020B0509000000000000" pitchFamily="49" charset="-120"/>
              </a:rPr>
              <a:t>no one </a:t>
            </a:r>
          </a:p>
          <a:p>
            <a:pPr>
              <a:lnSpc>
                <a:spcPts val="4600"/>
              </a:lnSpc>
              <a:spcBef>
                <a:spcPts val="0"/>
              </a:spcBef>
            </a:pPr>
            <a:r>
              <a:rPr lang="en-US" altLang="zh-TW" sz="4400" dirty="0">
                <a:solidFill>
                  <a:srgbClr val="FF0000"/>
                </a:solidFill>
                <a:ea typeface="華康儷中黑" panose="020B0509000000000000" pitchFamily="49" charset="-120"/>
              </a:rPr>
              <a:t>can forgive you, </a:t>
            </a:r>
            <a:r>
              <a:rPr lang="en-US" altLang="zh-TW" sz="4400" dirty="0">
                <a:solidFill>
                  <a:srgbClr val="FF0000"/>
                </a:solidFill>
                <a:highlight>
                  <a:srgbClr val="FFFF00"/>
                </a:highlight>
                <a:ea typeface="華康儷中黑" panose="020B0509000000000000" pitchFamily="49" charset="-120"/>
              </a:rPr>
              <a:t>not even God</a:t>
            </a:r>
            <a:r>
              <a:rPr lang="en-US" altLang="zh-TW" sz="4400" dirty="0">
                <a:ea typeface="華康儷中黑" panose="020B0509000000000000" pitchFamily="49" charset="-120"/>
              </a:rPr>
              <a:t>.</a:t>
            </a:r>
          </a:p>
        </p:txBody>
      </p:sp>
    </p:spTree>
    <p:extLst>
      <p:ext uri="{BB962C8B-B14F-4D97-AF65-F5344CB8AC3E}">
        <p14:creationId xmlns:p14="http://schemas.microsoft.com/office/powerpoint/2010/main" val="1213990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480720"/>
          </a:xfrm>
        </p:spPr>
        <p:txBody>
          <a:bodyPr/>
          <a:lstStyle/>
          <a:p>
            <a:pPr>
              <a:spcBef>
                <a:spcPts val="0"/>
              </a:spcBef>
              <a:spcAft>
                <a:spcPts val="1200"/>
              </a:spcAft>
            </a:pPr>
            <a:r>
              <a:rPr lang="zh-TW" altLang="en-US" sz="4000" dirty="0">
                <a:ea typeface="華康儷中黑" panose="020B0509000000000000" pitchFamily="49" charset="-120"/>
              </a:rPr>
              <a:t>天主創造你</a:t>
            </a:r>
            <a:r>
              <a:rPr lang="en-US" altLang="zh-TW" sz="4000" dirty="0">
                <a:ea typeface="華康儷中黑" panose="020B0509000000000000" pitchFamily="49" charset="-120"/>
              </a:rPr>
              <a:t>,</a:t>
            </a:r>
            <a:r>
              <a:rPr lang="zh-TW" altLang="en-US" sz="4000" dirty="0">
                <a:ea typeface="華康儷中黑" panose="020B0509000000000000" pitchFamily="49" charset="-120"/>
              </a:rPr>
              <a:t>不需要你同意</a:t>
            </a:r>
            <a:r>
              <a:rPr lang="en-US" altLang="zh-TW" sz="4000" dirty="0">
                <a:ea typeface="華康儷中黑" panose="020B0509000000000000" pitchFamily="49" charset="-120"/>
              </a:rPr>
              <a:t>;</a:t>
            </a:r>
            <a:r>
              <a:rPr lang="zh-TW" altLang="en-US" sz="4000" dirty="0">
                <a:ea typeface="華康儷中黑" panose="020B0509000000000000" pitchFamily="49" charset="-120"/>
              </a:rPr>
              <a:t>但天主要救贖你</a:t>
            </a:r>
            <a:r>
              <a:rPr lang="en-US" altLang="zh-TW" sz="4000" dirty="0">
                <a:ea typeface="華康儷中黑" panose="020B0509000000000000" pitchFamily="49" charset="-120"/>
              </a:rPr>
              <a:t>,</a:t>
            </a:r>
            <a:r>
              <a:rPr lang="zh-TW" altLang="en-US" sz="4000" dirty="0">
                <a:ea typeface="華康儷中黑" panose="020B0509000000000000" pitchFamily="49" charset="-120"/>
              </a:rPr>
              <a:t>必須得到你同意</a:t>
            </a:r>
            <a:r>
              <a:rPr lang="en-US" altLang="zh-TW" sz="4000" dirty="0">
                <a:ea typeface="華康儷中黑" panose="020B0509000000000000" pitchFamily="49" charset="-120"/>
              </a:rPr>
              <a:t>.</a:t>
            </a:r>
            <a:r>
              <a:rPr lang="zh-TW" altLang="en-US" sz="4000" dirty="0">
                <a:ea typeface="華康儷中黑" panose="020B0509000000000000" pitchFamily="49" charset="-120"/>
              </a:rPr>
              <a:t>所以你要接受天主的救恩</a:t>
            </a:r>
            <a:r>
              <a:rPr lang="en-US" altLang="zh-TW" sz="4000" dirty="0">
                <a:ea typeface="華康儷中黑" panose="020B0509000000000000" pitchFamily="49" charset="-120"/>
              </a:rPr>
              <a:t>,</a:t>
            </a:r>
            <a:r>
              <a:rPr lang="zh-TW" altLang="en-US" sz="4000" dirty="0">
                <a:ea typeface="華康儷中黑" panose="020B0509000000000000" pitchFamily="49" charset="-120"/>
              </a:rPr>
              <a:t>要</a:t>
            </a:r>
            <a:r>
              <a:rPr lang="zh-TW" altLang="en-US" sz="4000" dirty="0">
                <a:solidFill>
                  <a:srgbClr val="FF0000"/>
                </a:solidFill>
                <a:ea typeface="華康儷中黑" panose="020B0509000000000000" pitchFamily="49" charset="-120"/>
              </a:rPr>
              <a:t>學會寬恕別人</a:t>
            </a:r>
            <a:r>
              <a:rPr lang="en-US" altLang="zh-TW" sz="4000" dirty="0">
                <a:solidFill>
                  <a:srgbClr val="FF0000"/>
                </a:solidFill>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也寬恕自己</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When God created you, He does not need to ask your approval; but when God wants to redeem you, </a:t>
            </a:r>
            <a:r>
              <a:rPr lang="en-US" altLang="zh-TW" sz="4000" dirty="0">
                <a:solidFill>
                  <a:srgbClr val="FF0000"/>
                </a:solidFill>
                <a:ea typeface="華康儷中黑" panose="020B0509000000000000" pitchFamily="49" charset="-120"/>
              </a:rPr>
              <a:t>He must have your consent</a:t>
            </a:r>
            <a:r>
              <a:rPr lang="en-US" altLang="zh-TW" sz="4000" dirty="0">
                <a:ea typeface="華康儷中黑" panose="020B0509000000000000" pitchFamily="49" charset="-120"/>
              </a:rPr>
              <a:t>. If you are to accept God's salvation, you must </a:t>
            </a:r>
            <a:r>
              <a:rPr lang="en-US" altLang="zh-TW" sz="4000" dirty="0">
                <a:solidFill>
                  <a:srgbClr val="FF0000"/>
                </a:solidFill>
                <a:ea typeface="華康儷中黑" panose="020B0509000000000000" pitchFamily="49" charset="-120"/>
              </a:rPr>
              <a:t>learn to forgive others, including yourself.</a:t>
            </a:r>
          </a:p>
        </p:txBody>
      </p:sp>
    </p:spTree>
    <p:extLst>
      <p:ext uri="{BB962C8B-B14F-4D97-AF65-F5344CB8AC3E}">
        <p14:creationId xmlns:p14="http://schemas.microsoft.com/office/powerpoint/2010/main" val="1005166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D9B7B65A-30E2-420F-A092-B712034133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8472" y="2880320"/>
            <a:ext cx="4860032" cy="3645024"/>
          </a:xfrm>
          <a:prstGeom prst="rect">
            <a:avLst/>
          </a:prstGeom>
        </p:spPr>
      </p:pic>
      <p:pic>
        <p:nvPicPr>
          <p:cNvPr id="7" name="圖片 6">
            <a:extLst>
              <a:ext uri="{FF2B5EF4-FFF2-40B4-BE49-F238E27FC236}">
                <a16:creationId xmlns:a16="http://schemas.microsoft.com/office/drawing/2014/main" id="{CA95862B-EC1F-4449-B691-799BA54EF0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368152"/>
            <a:ext cx="4572000" cy="3573016"/>
          </a:xfrm>
          <a:prstGeom prst="rect">
            <a:avLst/>
          </a:prstGeom>
        </p:spPr>
      </p:pic>
      <p:sp>
        <p:nvSpPr>
          <p:cNvPr id="6" name="副標題 5">
            <a:extLst>
              <a:ext uri="{FF2B5EF4-FFF2-40B4-BE49-F238E27FC236}">
                <a16:creationId xmlns:a16="http://schemas.microsoft.com/office/drawing/2014/main" id="{63F8B469-62F2-4AAC-85D4-A262BE3AF56B}"/>
              </a:ext>
            </a:extLst>
          </p:cNvPr>
          <p:cNvSpPr txBox="1">
            <a:spLocks noGrp="1"/>
          </p:cNvSpPr>
          <p:nvPr>
            <p:ph type="subTitle" idx="1"/>
          </p:nvPr>
        </p:nvSpPr>
        <p:spPr>
          <a:xfrm>
            <a:off x="1619672" y="191542"/>
            <a:ext cx="6408712" cy="1077218"/>
          </a:xfrm>
          <a:prstGeom prst="rect">
            <a:avLst/>
          </a:prstGeom>
          <a:noFill/>
          <a:ln>
            <a:solidFill>
              <a:srgbClr val="FF0000"/>
            </a:solidFill>
          </a:ln>
        </p:spPr>
        <p:txBody>
          <a:bodyPr wrap="square" rtlCol="0">
            <a:spAutoFit/>
          </a:bodyPr>
          <a:lstStyle/>
          <a:p>
            <a:r>
              <a:rPr lang="zh-TW" altLang="zh-TW" sz="3200" kern="100" spc="300" dirty="0">
                <a:effectLst/>
                <a:latin typeface="華康儷中黑" panose="020B0509000000000000" pitchFamily="49" charset="-120"/>
                <a:ea typeface="華康儷中黑" panose="020B0509000000000000" pitchFamily="49" charset="-120"/>
                <a:cs typeface="Times New Roman" panose="02020603050405020304" pitchFamily="18" charset="0"/>
              </a:rPr>
              <a:t>看看這兩個圖</a:t>
            </a:r>
            <a:endParaRPr lang="zh-TW" altLang="zh-TW" sz="3200" kern="100" spc="300" dirty="0">
              <a:effectLst/>
              <a:latin typeface="Calibri" panose="020F0502020204030204" pitchFamily="34" charset="0"/>
              <a:ea typeface="新細明體" panose="02020500000000000000" pitchFamily="18" charset="-120"/>
              <a:cs typeface="Times New Roman" panose="02020603050405020304" pitchFamily="18" charset="0"/>
            </a:endParaRPr>
          </a:p>
          <a:p>
            <a:pPr>
              <a:spcBef>
                <a:spcPts val="0"/>
              </a:spcBef>
            </a:pPr>
            <a:r>
              <a:rPr lang="en-US" altLang="zh-TW" sz="3200" dirty="0"/>
              <a:t>Let’s look at these two images</a:t>
            </a:r>
            <a:endParaRPr lang="zh-TW" altLang="en-US" sz="3200" dirty="0"/>
          </a:p>
        </p:txBody>
      </p:sp>
    </p:spTree>
    <p:extLst>
      <p:ext uri="{BB962C8B-B14F-4D97-AF65-F5344CB8AC3E}">
        <p14:creationId xmlns:p14="http://schemas.microsoft.com/office/powerpoint/2010/main" val="3799603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669360"/>
          </a:xfrm>
        </p:spPr>
        <p:txBody>
          <a:bodyPr/>
          <a:lstStyle/>
          <a:p>
            <a:pPr>
              <a:spcBef>
                <a:spcPts val="0"/>
              </a:spcBef>
              <a:spcAft>
                <a:spcPts val="600"/>
              </a:spcAft>
            </a:pPr>
            <a:r>
              <a:rPr lang="zh-TW" altLang="en-US" sz="4000" dirty="0">
                <a:highlight>
                  <a:srgbClr val="FFFF00"/>
                </a:highlight>
                <a:ea typeface="華康儷中黑" panose="020B0509000000000000" pitchFamily="49" charset="-120"/>
              </a:rPr>
              <a:t>天主的形像</a:t>
            </a:r>
            <a:r>
              <a:rPr lang="zh-TW" altLang="en-US" sz="4000" dirty="0">
                <a:ea typeface="華康儷中黑" panose="020B0509000000000000" pitchFamily="49" charset="-120"/>
              </a:rPr>
              <a:t>由家神</a:t>
            </a:r>
            <a:r>
              <a:rPr lang="en-US" altLang="zh-TW" sz="4000" dirty="0">
                <a:ea typeface="華康儷中黑" panose="020B0509000000000000" pitchFamily="49" charset="-120"/>
              </a:rPr>
              <a:t>,</a:t>
            </a:r>
            <a:r>
              <a:rPr lang="zh-TW" altLang="en-US" sz="4000" dirty="0">
                <a:ea typeface="華康儷中黑" panose="020B0509000000000000" pitchFamily="49" charset="-120"/>
              </a:rPr>
              <a:t>族神</a:t>
            </a:r>
            <a:r>
              <a:rPr lang="en-US" altLang="zh-TW" sz="4000" dirty="0">
                <a:ea typeface="華康儷中黑" panose="020B0509000000000000" pitchFamily="49" charset="-120"/>
              </a:rPr>
              <a:t>,</a:t>
            </a:r>
            <a:r>
              <a:rPr lang="zh-TW" altLang="en-US" sz="4000" dirty="0">
                <a:ea typeface="華康儷中黑" panose="020B0509000000000000" pitchFamily="49" charset="-120"/>
              </a:rPr>
              <a:t>萬民之神</a:t>
            </a:r>
            <a:r>
              <a:rPr lang="en-US" altLang="zh-TW" sz="4000" dirty="0">
                <a:ea typeface="華康儷中黑" panose="020B0509000000000000" pitchFamily="49" charset="-120"/>
              </a:rPr>
              <a:t>,</a:t>
            </a:r>
            <a:r>
              <a:rPr lang="zh-TW" altLang="en-US" sz="4000" dirty="0">
                <a:ea typeface="華康儷中黑" panose="020B0509000000000000" pitchFamily="49" charset="-120"/>
              </a:rPr>
              <a:t>到父親</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寬恕</a:t>
            </a:r>
            <a:r>
              <a:rPr lang="zh-TW" altLang="en-US" sz="4000" dirty="0">
                <a:ea typeface="華康儷中黑" panose="020B0509000000000000" pitchFamily="49" charset="-120"/>
              </a:rPr>
              <a:t>由以牙還牙</a:t>
            </a:r>
            <a:r>
              <a:rPr lang="en-US" altLang="zh-TW" sz="4000" dirty="0">
                <a:ea typeface="華康儷中黑" panose="020B0509000000000000" pitchFamily="49" charset="-120"/>
              </a:rPr>
              <a:t>,</a:t>
            </a:r>
            <a:r>
              <a:rPr lang="zh-TW" altLang="en-US" sz="4000" dirty="0">
                <a:ea typeface="華康儷中黑" panose="020B0509000000000000" pitchFamily="49" charset="-120"/>
              </a:rPr>
              <a:t>到寬恕七十個七次</a:t>
            </a:r>
            <a:r>
              <a:rPr lang="en-US" altLang="zh-TW" sz="4000" dirty="0">
                <a:ea typeface="華康儷中黑" panose="020B0509000000000000" pitchFamily="49" charset="-120"/>
              </a:rPr>
              <a:t>,</a:t>
            </a:r>
            <a:r>
              <a:rPr lang="zh-TW" altLang="en-US" sz="4000" dirty="0">
                <a:ea typeface="華康儷中黑" panose="020B0509000000000000" pitchFamily="49" charset="-120"/>
              </a:rPr>
              <a:t>到不再計較</a:t>
            </a:r>
            <a:r>
              <a:rPr lang="en-US" altLang="zh-TW" sz="4000" dirty="0">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最後是天國的境界</a:t>
            </a:r>
            <a:r>
              <a:rPr lang="en-US" altLang="zh-TW" sz="4000" dirty="0">
                <a:ea typeface="華康儷中黑" panose="020B0509000000000000" pitchFamily="49" charset="-120"/>
              </a:rPr>
              <a:t>.</a:t>
            </a:r>
          </a:p>
          <a:p>
            <a:pPr algn="l">
              <a:lnSpc>
                <a:spcPts val="3900"/>
              </a:lnSpc>
              <a:spcBef>
                <a:spcPts val="0"/>
              </a:spcBef>
            </a:pPr>
            <a:r>
              <a:rPr lang="en-US" altLang="zh-TW" sz="4000" dirty="0">
                <a:ea typeface="華康儷中黑" panose="020B0509000000000000" pitchFamily="49" charset="-120"/>
              </a:rPr>
              <a:t>The image of God goes from the family God, tribal God, God </a:t>
            </a:r>
            <a:br>
              <a:rPr lang="en-US" altLang="zh-TW" sz="4000" dirty="0">
                <a:ea typeface="華康儷中黑" panose="020B0509000000000000" pitchFamily="49" charset="-120"/>
              </a:rPr>
            </a:br>
            <a:r>
              <a:rPr lang="en-US" altLang="zh-TW" sz="4000" dirty="0">
                <a:ea typeface="華康儷中黑" panose="020B0509000000000000" pitchFamily="49" charset="-120"/>
              </a:rPr>
              <a:t>of all nations, to a </a:t>
            </a:r>
            <a:br>
              <a:rPr lang="en-US" altLang="zh-TW" sz="4000" dirty="0">
                <a:ea typeface="華康儷中黑" panose="020B0509000000000000" pitchFamily="49" charset="-120"/>
              </a:rPr>
            </a:br>
            <a:r>
              <a:rPr lang="en-US" altLang="zh-TW" sz="4000" dirty="0">
                <a:solidFill>
                  <a:srgbClr val="FF0000"/>
                </a:solidFill>
                <a:ea typeface="華康儷中黑" panose="020B0509000000000000" pitchFamily="49" charset="-120"/>
              </a:rPr>
              <a:t>Father</a:t>
            </a:r>
            <a:r>
              <a:rPr lang="en-US" altLang="zh-TW" sz="4000" dirty="0">
                <a:ea typeface="華康儷中黑" panose="020B0509000000000000" pitchFamily="49" charset="-120"/>
              </a:rPr>
              <a:t>. Forgiveness </a:t>
            </a:r>
            <a:br>
              <a:rPr lang="en-US" altLang="zh-TW" sz="4000" dirty="0">
                <a:ea typeface="華康儷中黑" panose="020B0509000000000000" pitchFamily="49" charset="-120"/>
              </a:rPr>
            </a:br>
            <a:r>
              <a:rPr lang="en-US" altLang="zh-TW" sz="4000" dirty="0">
                <a:ea typeface="華康儷中黑" panose="020B0509000000000000" pitchFamily="49" charset="-120"/>
              </a:rPr>
              <a:t>goes from </a:t>
            </a:r>
          </a:p>
          <a:p>
            <a:pPr algn="l">
              <a:lnSpc>
                <a:spcPts val="3900"/>
              </a:lnSpc>
              <a:spcBef>
                <a:spcPts val="0"/>
              </a:spcBef>
            </a:pPr>
            <a:r>
              <a:rPr lang="en-US" altLang="zh-TW" sz="4000" dirty="0">
                <a:ea typeface="華康儷中黑" panose="020B0509000000000000" pitchFamily="49" charset="-120"/>
              </a:rPr>
              <a:t>“an eye for an eye” to </a:t>
            </a:r>
            <a:br>
              <a:rPr lang="en-US" altLang="zh-TW" sz="4000" dirty="0">
                <a:ea typeface="華康儷中黑" panose="020B0509000000000000" pitchFamily="49" charset="-120"/>
              </a:rPr>
            </a:br>
            <a:r>
              <a:rPr lang="en-US" altLang="zh-TW" sz="4000" dirty="0">
                <a:ea typeface="華康儷中黑" panose="020B0509000000000000" pitchFamily="49" charset="-120"/>
              </a:rPr>
              <a:t>forgiving </a:t>
            </a:r>
            <a:r>
              <a:rPr lang="en-US" altLang="zh-TW" sz="4000" dirty="0">
                <a:solidFill>
                  <a:srgbClr val="FF0000"/>
                </a:solidFill>
                <a:ea typeface="華康儷中黑" panose="020B0509000000000000" pitchFamily="49" charset="-120"/>
              </a:rPr>
              <a:t>70x7 times</a:t>
            </a:r>
            <a:r>
              <a:rPr lang="en-US" altLang="zh-TW" sz="4000" dirty="0">
                <a:ea typeface="華康儷中黑" panose="020B0509000000000000" pitchFamily="49" charset="-120"/>
              </a:rPr>
              <a:t>, </a:t>
            </a:r>
            <a:br>
              <a:rPr lang="en-US" altLang="zh-TW" sz="4000" dirty="0">
                <a:ea typeface="華康儷中黑" panose="020B0509000000000000" pitchFamily="49" charset="-120"/>
              </a:rPr>
            </a:br>
            <a:r>
              <a:rPr lang="en-US" altLang="zh-TW" sz="4000" dirty="0">
                <a:ea typeface="華康儷中黑" panose="020B0509000000000000" pitchFamily="49" charset="-120"/>
              </a:rPr>
              <a:t>to not keeping score anymore, finally,</a:t>
            </a:r>
            <a:br>
              <a:rPr lang="en-US" altLang="zh-TW" sz="4000" dirty="0">
                <a:ea typeface="華康儷中黑" panose="020B0509000000000000" pitchFamily="49" charset="-120"/>
              </a:rPr>
            </a:br>
            <a:r>
              <a:rPr lang="en-US" altLang="zh-TW" sz="4000" dirty="0">
                <a:ea typeface="華康儷中黑" panose="020B0509000000000000" pitchFamily="49" charset="-120"/>
              </a:rPr>
              <a:t>to </a:t>
            </a:r>
            <a:r>
              <a:rPr lang="en-US" altLang="zh-TW" sz="4000" dirty="0">
                <a:solidFill>
                  <a:srgbClr val="FF0000"/>
                </a:solidFill>
                <a:ea typeface="華康儷中黑" panose="020B0509000000000000" pitchFamily="49" charset="-120"/>
              </a:rPr>
              <a:t>the state of the Kingdom of Heaven</a:t>
            </a:r>
            <a:r>
              <a:rPr lang="en-US" altLang="zh-TW" sz="4000" dirty="0">
                <a:ea typeface="華康儷中黑" panose="020B0509000000000000" pitchFamily="49" charset="-120"/>
              </a:rPr>
              <a:t>.</a:t>
            </a:r>
          </a:p>
        </p:txBody>
      </p:sp>
      <p:pic>
        <p:nvPicPr>
          <p:cNvPr id="4" name="圖片 3">
            <a:extLst>
              <a:ext uri="{FF2B5EF4-FFF2-40B4-BE49-F238E27FC236}">
                <a16:creationId xmlns:a16="http://schemas.microsoft.com/office/drawing/2014/main" id="{0FEA0DD4-65EE-4243-9557-F3F1516B3A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2708920"/>
            <a:ext cx="3744416" cy="2808312"/>
          </a:xfrm>
          <a:prstGeom prst="rect">
            <a:avLst/>
          </a:prstGeom>
          <a:ln w="19050">
            <a:solidFill>
              <a:srgbClr val="FF00FF"/>
            </a:solidFill>
          </a:ln>
        </p:spPr>
      </p:pic>
    </p:spTree>
    <p:extLst>
      <p:ext uri="{BB962C8B-B14F-4D97-AF65-F5344CB8AC3E}">
        <p14:creationId xmlns:p14="http://schemas.microsoft.com/office/powerpoint/2010/main" val="2238176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44016"/>
            <a:ext cx="9144000" cy="6669360"/>
          </a:xfrm>
        </p:spPr>
        <p:txBody>
          <a:bodyPr/>
          <a:lstStyle/>
          <a:p>
            <a:pPr>
              <a:lnSpc>
                <a:spcPts val="4300"/>
              </a:lnSpc>
              <a:spcBef>
                <a:spcPts val="0"/>
              </a:spcBef>
            </a:pPr>
            <a:r>
              <a:rPr lang="zh-TW" altLang="en-US" sz="3800" dirty="0">
                <a:ea typeface="華康儷中黑" panose="020B0509000000000000" pitchFamily="49" charset="-120"/>
              </a:rPr>
              <a:t>真正對天主的信仰</a:t>
            </a:r>
            <a:r>
              <a:rPr lang="en-US" altLang="zh-TW" sz="3800" dirty="0">
                <a:ea typeface="華康儷中黑" panose="020B0509000000000000" pitchFamily="49" charset="-120"/>
              </a:rPr>
              <a:t>,</a:t>
            </a:r>
            <a:r>
              <a:rPr lang="zh-TW" altLang="en-US" sz="3800" dirty="0">
                <a:ea typeface="華康儷中黑" panose="020B0509000000000000" pitchFamily="49" charset="-120"/>
              </a:rPr>
              <a:t>要像天父一樣</a:t>
            </a:r>
            <a:r>
              <a:rPr lang="en-US" altLang="zh-TW" sz="3800" dirty="0">
                <a:ea typeface="華康儷中黑" panose="020B0509000000000000" pitchFamily="49" charset="-120"/>
              </a:rPr>
              <a:t>,</a:t>
            </a:r>
            <a:r>
              <a:rPr lang="zh-TW" altLang="en-US" sz="3800" dirty="0">
                <a:ea typeface="華康儷中黑" panose="020B0509000000000000" pitchFamily="49" charset="-120"/>
              </a:rPr>
              <a:t>如太陽般「光照善人</a:t>
            </a:r>
            <a:r>
              <a:rPr lang="en-US" altLang="zh-TW" sz="3800" dirty="0">
                <a:ea typeface="華康儷中黑" panose="020B0509000000000000" pitchFamily="49" charset="-120"/>
              </a:rPr>
              <a:t>,</a:t>
            </a:r>
            <a:r>
              <a:rPr lang="zh-TW" altLang="en-US" sz="3800" dirty="0">
                <a:ea typeface="華康儷中黑" panose="020B0509000000000000" pitchFamily="49" charset="-120"/>
              </a:rPr>
              <a:t>也光照惡人」</a:t>
            </a:r>
            <a:r>
              <a:rPr lang="en-US" altLang="zh-TW" sz="2800" dirty="0">
                <a:ea typeface="華康儷中黑" panose="020B0509000000000000" pitchFamily="49" charset="-120"/>
              </a:rPr>
              <a:t>(</a:t>
            </a:r>
            <a:r>
              <a:rPr lang="zh-TW" altLang="en-US" sz="2800" dirty="0">
                <a:ea typeface="華康儷中黑" panose="020B0509000000000000" pitchFamily="49" charset="-120"/>
              </a:rPr>
              <a:t>瑪</a:t>
            </a:r>
            <a:r>
              <a:rPr lang="en-US" altLang="zh-TW" sz="2800" dirty="0">
                <a:ea typeface="華康儷中黑" panose="020B0509000000000000" pitchFamily="49" charset="-120"/>
              </a:rPr>
              <a:t>5:45),</a:t>
            </a:r>
            <a:r>
              <a:rPr lang="zh-TW" altLang="en-US" sz="3800" dirty="0">
                <a:ea typeface="華康儷中黑" panose="020B0509000000000000" pitchFamily="49" charset="-120"/>
              </a:rPr>
              <a:t>養成一種</a:t>
            </a:r>
            <a:r>
              <a:rPr lang="zh-TW" altLang="en-US" sz="3800" dirty="0">
                <a:solidFill>
                  <a:srgbClr val="FFFF00"/>
                </a:solidFill>
                <a:highlight>
                  <a:srgbClr val="FF0000"/>
                </a:highlight>
                <a:ea typeface="華康儷中黑" panose="020B0509000000000000" pitchFamily="49" charset="-120"/>
              </a:rPr>
              <a:t>無窮的</a:t>
            </a:r>
            <a:r>
              <a:rPr lang="zh-TW" altLang="en-US" sz="3800" dirty="0">
                <a:solidFill>
                  <a:schemeClr val="bg1"/>
                </a:solidFill>
                <a:highlight>
                  <a:srgbClr val="FF0000"/>
                </a:highlight>
                <a:ea typeface="華康儷中黑" panose="020B0509000000000000" pitchFamily="49" charset="-120"/>
              </a:rPr>
              <a:t>視野</a:t>
            </a:r>
            <a:r>
              <a:rPr lang="en-US" altLang="zh-TW" sz="3800" dirty="0">
                <a:solidFill>
                  <a:schemeClr val="bg1"/>
                </a:solidFill>
                <a:highlight>
                  <a:srgbClr val="FF0000"/>
                </a:highlight>
                <a:ea typeface="華康儷中黑" panose="020B0509000000000000" pitchFamily="49" charset="-120"/>
              </a:rPr>
              <a:t>, </a:t>
            </a:r>
            <a:r>
              <a:rPr lang="zh-TW" altLang="en-US" sz="3800" dirty="0">
                <a:solidFill>
                  <a:srgbClr val="FFFF00"/>
                </a:solidFill>
                <a:highlight>
                  <a:srgbClr val="FF0000"/>
                </a:highlight>
                <a:ea typeface="華康儷中黑" panose="020B0509000000000000" pitchFamily="49" charset="-120"/>
              </a:rPr>
              <a:t>無限的</a:t>
            </a:r>
            <a:r>
              <a:rPr lang="zh-TW" altLang="en-US" sz="3800" dirty="0">
                <a:solidFill>
                  <a:schemeClr val="bg1"/>
                </a:solidFill>
                <a:highlight>
                  <a:srgbClr val="FF0000"/>
                </a:highlight>
                <a:ea typeface="華康儷中黑" panose="020B0509000000000000" pitchFamily="49" charset="-120"/>
              </a:rPr>
              <a:t>胸襟</a:t>
            </a:r>
            <a:endParaRPr lang="en-US" altLang="zh-TW" sz="3800" dirty="0">
              <a:solidFill>
                <a:schemeClr val="bg1"/>
              </a:solidFill>
              <a:highlight>
                <a:srgbClr val="FF0000"/>
              </a:highlight>
              <a:ea typeface="華康儷中黑" panose="020B0509000000000000" pitchFamily="49" charset="-120"/>
            </a:endParaRPr>
          </a:p>
          <a:p>
            <a:pPr>
              <a:lnSpc>
                <a:spcPts val="4300"/>
              </a:lnSpc>
              <a:spcBef>
                <a:spcPts val="0"/>
              </a:spcBef>
              <a:spcAft>
                <a:spcPts val="1200"/>
              </a:spcAft>
            </a:pPr>
            <a:r>
              <a:rPr lang="zh-TW" altLang="en-US" sz="3800" dirty="0">
                <a:ea typeface="華康儷中黑" panose="020B0509000000000000" pitchFamily="49" charset="-120"/>
              </a:rPr>
              <a:t>這叫「</a:t>
            </a:r>
            <a:r>
              <a:rPr lang="zh-TW" altLang="en-US" sz="3800" dirty="0">
                <a:solidFill>
                  <a:srgbClr val="FF0000"/>
                </a:solidFill>
                <a:ea typeface="華康儷中黑" panose="020B0509000000000000" pitchFamily="49" charset="-120"/>
              </a:rPr>
              <a:t>有容乃大</a:t>
            </a:r>
            <a:r>
              <a:rPr lang="en-US" altLang="zh-TW" sz="3800" dirty="0">
                <a:solidFill>
                  <a:srgbClr val="FF0000"/>
                </a:solidFill>
                <a:ea typeface="華康儷中黑" panose="020B0509000000000000" pitchFamily="49" charset="-120"/>
              </a:rPr>
              <a:t>,</a:t>
            </a:r>
            <a:r>
              <a:rPr lang="zh-TW" altLang="en-US" sz="3800" dirty="0">
                <a:solidFill>
                  <a:srgbClr val="FF0000"/>
                </a:solidFill>
                <a:ea typeface="華康儷中黑" panose="020B0509000000000000" pitchFamily="49" charset="-120"/>
              </a:rPr>
              <a:t>厚德載物</a:t>
            </a:r>
            <a:r>
              <a:rPr lang="zh-TW" altLang="en-US" sz="3800" dirty="0">
                <a:ea typeface="華康儷中黑" panose="020B0509000000000000" pitchFamily="49" charset="-120"/>
              </a:rPr>
              <a:t>」</a:t>
            </a:r>
            <a:endParaRPr lang="en-US" altLang="zh-TW" sz="3800" dirty="0">
              <a:ea typeface="華康儷中黑" panose="020B0509000000000000" pitchFamily="49" charset="-120"/>
            </a:endParaRPr>
          </a:p>
          <a:p>
            <a:pPr>
              <a:lnSpc>
                <a:spcPts val="4000"/>
              </a:lnSpc>
              <a:spcBef>
                <a:spcPts val="0"/>
              </a:spcBef>
            </a:pPr>
            <a:r>
              <a:rPr lang="en-US" altLang="zh-TW" sz="3800" dirty="0">
                <a:ea typeface="華康儷中黑" panose="020B0509000000000000" pitchFamily="49" charset="-120"/>
              </a:rPr>
              <a:t>True faith in God should be like the Heavenly Father, shining light unreservedly on both the good and the evil </a:t>
            </a:r>
            <a:r>
              <a:rPr lang="en-US" altLang="zh-TW" sz="2800" dirty="0">
                <a:ea typeface="華康儷中黑" panose="020B0509000000000000" pitchFamily="49" charset="-120"/>
              </a:rPr>
              <a:t>(Mt 5:45),</a:t>
            </a:r>
            <a:r>
              <a:rPr lang="en-US" altLang="zh-TW" sz="3800" dirty="0">
                <a:ea typeface="華康儷中黑" panose="020B0509000000000000" pitchFamily="49" charset="-120"/>
              </a:rPr>
              <a:t> developing an </a:t>
            </a:r>
            <a:r>
              <a:rPr lang="en-US" altLang="zh-TW" sz="3800" dirty="0">
                <a:solidFill>
                  <a:srgbClr val="FF0000"/>
                </a:solidFill>
                <a:ea typeface="華康儷中黑" panose="020B0509000000000000" pitchFamily="49" charset="-120"/>
              </a:rPr>
              <a:t>infinite unhindered </a:t>
            </a:r>
            <a:r>
              <a:rPr lang="en-US" altLang="zh-TW" sz="3800" dirty="0">
                <a:solidFill>
                  <a:srgbClr val="FF0000"/>
                </a:solidFill>
                <a:highlight>
                  <a:srgbClr val="FFFF00"/>
                </a:highlight>
                <a:ea typeface="華康儷中黑" panose="020B0509000000000000" pitchFamily="49" charset="-120"/>
              </a:rPr>
              <a:t>vision</a:t>
            </a:r>
            <a:r>
              <a:rPr lang="en-US" altLang="zh-TW" sz="3800" dirty="0">
                <a:ea typeface="華康儷中黑" panose="020B0509000000000000" pitchFamily="49" charset="-120"/>
              </a:rPr>
              <a:t> complemented by a </a:t>
            </a:r>
            <a:r>
              <a:rPr lang="en-US" altLang="zh-TW" sz="3800" dirty="0">
                <a:solidFill>
                  <a:srgbClr val="FF0000"/>
                </a:solidFill>
                <a:ea typeface="華康儷中黑" panose="020B0509000000000000" pitchFamily="49" charset="-120"/>
              </a:rPr>
              <a:t>bountiful </a:t>
            </a:r>
            <a:r>
              <a:rPr lang="en-US" altLang="zh-TW" sz="3800" dirty="0">
                <a:solidFill>
                  <a:srgbClr val="FF0000"/>
                </a:solidFill>
                <a:highlight>
                  <a:srgbClr val="FFFF00"/>
                </a:highlight>
                <a:ea typeface="華康儷中黑" panose="020B0509000000000000" pitchFamily="49" charset="-120"/>
              </a:rPr>
              <a:t>heart. </a:t>
            </a:r>
            <a:r>
              <a:rPr lang="en-US" altLang="zh-TW" sz="3800" dirty="0">
                <a:ea typeface="華康儷中黑" panose="020B0509000000000000" pitchFamily="49" charset="-120"/>
              </a:rPr>
              <a:t>As the Chinese saying goes, “</a:t>
            </a:r>
            <a:r>
              <a:rPr lang="en-US" altLang="zh-TW" sz="3800" dirty="0">
                <a:solidFill>
                  <a:srgbClr val="FF0000"/>
                </a:solidFill>
                <a:ea typeface="華康儷中黑" panose="020B0509000000000000" pitchFamily="49" charset="-120"/>
              </a:rPr>
              <a:t>Tolerance being a great virtue thus the virtuous has the capacity to bear all</a:t>
            </a:r>
            <a:r>
              <a:rPr lang="en-US" altLang="zh-TW" sz="3800" dirty="0">
                <a:ea typeface="華康儷中黑" panose="020B0509000000000000" pitchFamily="49" charset="-120"/>
              </a:rPr>
              <a:t>”</a:t>
            </a:r>
          </a:p>
        </p:txBody>
      </p:sp>
    </p:spTree>
    <p:extLst>
      <p:ext uri="{BB962C8B-B14F-4D97-AF65-F5344CB8AC3E}">
        <p14:creationId xmlns:p14="http://schemas.microsoft.com/office/powerpoint/2010/main" val="521636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480720"/>
          </a:xfrm>
        </p:spPr>
        <p:txBody>
          <a:bodyPr/>
          <a:lstStyle/>
          <a:p>
            <a:pPr>
              <a:spcBef>
                <a:spcPts val="0"/>
              </a:spcBef>
            </a:pPr>
            <a:r>
              <a:rPr lang="zh-TW" altLang="en-US" sz="4000" dirty="0">
                <a:ea typeface="華康儷中黑" panose="020B0509000000000000" pitchFamily="49" charset="-120"/>
              </a:rPr>
              <a:t>教研中心的未來</a:t>
            </a:r>
            <a:r>
              <a:rPr lang="en-US" altLang="zh-TW" sz="4000" dirty="0">
                <a:ea typeface="華康儷中黑" panose="020B0509000000000000" pitchFamily="49" charset="-120"/>
              </a:rPr>
              <a:t>,</a:t>
            </a:r>
            <a:r>
              <a:rPr lang="zh-TW" altLang="en-US" sz="4000" dirty="0">
                <a:ea typeface="華康儷中黑" panose="020B0509000000000000" pitchFamily="49" charset="-120"/>
              </a:rPr>
              <a:t>要堅決走這個方向</a:t>
            </a:r>
            <a:r>
              <a:rPr lang="en-US" altLang="zh-TW" sz="4000" dirty="0">
                <a:ea typeface="華康儷中黑" panose="020B0509000000000000" pitchFamily="49" charset="-120"/>
              </a:rPr>
              <a:t>,</a:t>
            </a:r>
            <a:r>
              <a:rPr lang="zh-TW" altLang="en-US" sz="4000" dirty="0">
                <a:ea typeface="華康儷中黑" panose="020B0509000000000000" pitchFamily="49" charset="-120"/>
              </a:rPr>
              <a:t>我們的一切活動</a:t>
            </a:r>
            <a:r>
              <a:rPr lang="en-US" altLang="zh-TW" sz="4000" dirty="0">
                <a:ea typeface="華康儷中黑" panose="020B0509000000000000" pitchFamily="49" charset="-120"/>
              </a:rPr>
              <a:t>,</a:t>
            </a:r>
            <a:r>
              <a:rPr lang="zh-TW" altLang="en-US" sz="4000" dirty="0">
                <a:ea typeface="華康儷中黑" panose="020B0509000000000000" pitchFamily="49" charset="-120"/>
              </a:rPr>
              <a:t>靈修</a:t>
            </a:r>
            <a:r>
              <a:rPr lang="en-US" altLang="zh-TW" sz="4000" dirty="0">
                <a:ea typeface="華康儷中黑" panose="020B0509000000000000" pitchFamily="49" charset="-120"/>
              </a:rPr>
              <a:t>,</a:t>
            </a:r>
            <a:r>
              <a:rPr lang="zh-TW" altLang="en-US" sz="4000" dirty="0">
                <a:ea typeface="華康儷中黑" panose="020B0509000000000000" pitchFamily="49" charset="-120"/>
              </a:rPr>
              <a:t>慕道</a:t>
            </a:r>
            <a:r>
              <a:rPr lang="en-US" altLang="zh-TW" sz="4000" dirty="0">
                <a:ea typeface="華康儷中黑" panose="020B0509000000000000" pitchFamily="49" charset="-120"/>
              </a:rPr>
              <a:t>,</a:t>
            </a:r>
            <a:r>
              <a:rPr lang="zh-TW" altLang="en-US" sz="4000" dirty="0">
                <a:ea typeface="華康儷中黑" panose="020B0509000000000000" pitchFamily="49" charset="-120"/>
              </a:rPr>
              <a:t>感恩祭</a:t>
            </a:r>
            <a:r>
              <a:rPr lang="en-US" altLang="zh-TW" sz="4000" dirty="0">
                <a:ea typeface="華康儷中黑" panose="020B0509000000000000" pitchFamily="49" charset="-120"/>
              </a:rPr>
              <a:t>,</a:t>
            </a:r>
            <a:r>
              <a:rPr lang="zh-TW" altLang="en-US" sz="4000" dirty="0">
                <a:ea typeface="華康儷中黑" panose="020B0509000000000000" pitchFamily="49" charset="-120"/>
              </a:rPr>
              <a:t>都是為了建設天國</a:t>
            </a:r>
            <a:r>
              <a:rPr lang="en-US" altLang="zh-TW" sz="4000" dirty="0">
                <a:ea typeface="華康儷中黑" panose="020B0509000000000000" pitchFamily="49" charset="-120"/>
              </a:rPr>
              <a:t>,</a:t>
            </a:r>
            <a:r>
              <a:rPr lang="zh-TW" altLang="en-US" sz="4000" dirty="0">
                <a:ea typeface="華康儷中黑" panose="020B0509000000000000" pitchFamily="49" charset="-120"/>
              </a:rPr>
              <a:t>讓人類快樂地活在</a:t>
            </a:r>
            <a:endParaRPr lang="en-US" altLang="zh-TW" sz="4000" dirty="0">
              <a:ea typeface="華康儷中黑" panose="020B0509000000000000" pitchFamily="49" charset="-120"/>
            </a:endParaRPr>
          </a:p>
          <a:p>
            <a:pPr>
              <a:spcBef>
                <a:spcPts val="0"/>
              </a:spcBef>
              <a:spcAft>
                <a:spcPts val="600"/>
              </a:spcAft>
            </a:pPr>
            <a:r>
              <a:rPr lang="zh-TW" altLang="en-US" sz="4000" dirty="0">
                <a:solidFill>
                  <a:srgbClr val="FF0000"/>
                </a:solidFill>
                <a:highlight>
                  <a:srgbClr val="FFFF00"/>
                </a:highlight>
                <a:ea typeface="華康儷中黑" panose="020B0509000000000000" pitchFamily="49" charset="-120"/>
              </a:rPr>
              <a:t>同一的大同天家中</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The future of CIRS must walk steadily on this path. All our activities, spiritual exercises, catechism, masses, are </a:t>
            </a:r>
          </a:p>
          <a:p>
            <a:pPr>
              <a:spcBef>
                <a:spcPts val="0"/>
              </a:spcBef>
            </a:pPr>
            <a:r>
              <a:rPr lang="en-US" altLang="zh-TW" sz="4000" dirty="0">
                <a:solidFill>
                  <a:srgbClr val="FF0000"/>
                </a:solidFill>
                <a:highlight>
                  <a:srgbClr val="FFFF00"/>
                </a:highlight>
                <a:ea typeface="華康儷中黑" panose="020B0509000000000000" pitchFamily="49" charset="-120"/>
              </a:rPr>
              <a:t>all</a:t>
            </a:r>
            <a:r>
              <a:rPr lang="en-US" altLang="zh-TW" sz="4000" dirty="0">
                <a:highlight>
                  <a:srgbClr val="FFFF00"/>
                </a:highlight>
                <a:ea typeface="華康儷中黑" panose="020B0509000000000000" pitchFamily="49" charset="-120"/>
              </a:rPr>
              <a:t> </a:t>
            </a:r>
            <a:r>
              <a:rPr lang="en-US" altLang="zh-TW" sz="4000" dirty="0">
                <a:solidFill>
                  <a:srgbClr val="FF0000"/>
                </a:solidFill>
                <a:highlight>
                  <a:srgbClr val="FFFF00"/>
                </a:highlight>
                <a:ea typeface="華康儷中黑" panose="020B0509000000000000" pitchFamily="49" charset="-120"/>
              </a:rPr>
              <a:t>aimed at</a:t>
            </a:r>
            <a:r>
              <a:rPr lang="en-US" altLang="zh-TW" sz="4000" dirty="0">
                <a:solidFill>
                  <a:srgbClr val="FF0000"/>
                </a:solidFill>
                <a:ea typeface="華康儷中黑" panose="020B0509000000000000" pitchFamily="49" charset="-120"/>
              </a:rPr>
              <a:t> building the Kingdom of Heaven </a:t>
            </a:r>
            <a:r>
              <a:rPr lang="en-US" altLang="zh-TW" sz="4000" dirty="0">
                <a:ea typeface="華康儷中黑" panose="020B0509000000000000" pitchFamily="49" charset="-120"/>
              </a:rPr>
              <a:t>and allowing humanity to live happily as one united Heavenly Family.</a:t>
            </a:r>
          </a:p>
        </p:txBody>
      </p:sp>
    </p:spTree>
    <p:extLst>
      <p:ext uri="{BB962C8B-B14F-4D97-AF65-F5344CB8AC3E}">
        <p14:creationId xmlns:p14="http://schemas.microsoft.com/office/powerpoint/2010/main" val="4287172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480720"/>
          </a:xfrm>
        </p:spPr>
        <p:txBody>
          <a:bodyPr/>
          <a:lstStyle/>
          <a:p>
            <a:pPr>
              <a:spcBef>
                <a:spcPts val="0"/>
              </a:spcBef>
            </a:pPr>
            <a:r>
              <a:rPr lang="zh-TW" altLang="en-US" sz="4800" dirty="0">
                <a:ea typeface="華康儷中黑" panose="020B0509000000000000" pitchFamily="49" charset="-120"/>
              </a:rPr>
              <a:t>教研弱小卑微</a:t>
            </a:r>
            <a:r>
              <a:rPr lang="en-US" altLang="zh-TW" sz="4800" dirty="0">
                <a:ea typeface="華康儷中黑" panose="020B0509000000000000" pitchFamily="49" charset="-120"/>
              </a:rPr>
              <a:t>,</a:t>
            </a:r>
            <a:r>
              <a:rPr lang="zh-TW" altLang="en-US" sz="4800" dirty="0">
                <a:ea typeface="華康儷中黑" panose="020B0509000000000000" pitchFamily="49" charset="-120"/>
              </a:rPr>
              <a:t>我們只能努力去</a:t>
            </a:r>
            <a:endParaRPr lang="en-US" altLang="zh-TW" sz="4800" dirty="0">
              <a:ea typeface="華康儷中黑" panose="020B0509000000000000" pitchFamily="49" charset="-120"/>
            </a:endParaRPr>
          </a:p>
          <a:p>
            <a:pPr>
              <a:spcBef>
                <a:spcPts val="0"/>
              </a:spcBef>
              <a:spcAft>
                <a:spcPts val="1200"/>
              </a:spcAft>
            </a:pPr>
            <a:r>
              <a:rPr lang="zh-TW" altLang="en-US" sz="4800" dirty="0">
                <a:highlight>
                  <a:srgbClr val="FFFF00"/>
                </a:highlight>
                <a:ea typeface="華康儷中黑" panose="020B0509000000000000" pitchFamily="49" charset="-120"/>
              </a:rPr>
              <a:t>「</a:t>
            </a:r>
            <a:r>
              <a:rPr lang="zh-TW" altLang="en-US" sz="4800" dirty="0">
                <a:solidFill>
                  <a:srgbClr val="FF0000"/>
                </a:solidFill>
                <a:highlight>
                  <a:srgbClr val="FFFF00"/>
                </a:highlight>
                <a:ea typeface="華康儷中黑" panose="020B0509000000000000" pitchFamily="49" charset="-120"/>
              </a:rPr>
              <a:t>喚醒</a:t>
            </a:r>
            <a:r>
              <a:rPr lang="zh-TW" altLang="en-US" sz="4800" dirty="0">
                <a:highlight>
                  <a:srgbClr val="FFFF00"/>
                </a:highlight>
                <a:ea typeface="華康儷中黑" panose="020B0509000000000000" pitchFamily="49" charset="-120"/>
              </a:rPr>
              <a:t>」群眾</a:t>
            </a:r>
            <a:r>
              <a:rPr lang="en-US" altLang="zh-TW" sz="4800" dirty="0">
                <a:ea typeface="華康儷中黑" panose="020B0509000000000000" pitchFamily="49" charset="-120"/>
              </a:rPr>
              <a:t>,</a:t>
            </a:r>
            <a:r>
              <a:rPr lang="zh-TW" altLang="en-US" sz="4800" dirty="0">
                <a:ea typeface="華康儷中黑" panose="020B0509000000000000" pitchFamily="49" charset="-120"/>
              </a:rPr>
              <a:t>走向天國</a:t>
            </a:r>
            <a:r>
              <a:rPr lang="en-US" altLang="zh-TW" sz="4800" dirty="0">
                <a:ea typeface="華康儷中黑" panose="020B0509000000000000" pitchFamily="49" charset="-120"/>
              </a:rPr>
              <a:t>.</a:t>
            </a:r>
            <a:r>
              <a:rPr lang="zh-TW" altLang="en-US" sz="4800" dirty="0">
                <a:ea typeface="華康儷中黑" panose="020B0509000000000000" pitchFamily="49" charset="-120"/>
              </a:rPr>
              <a:t> </a:t>
            </a:r>
            <a:endParaRPr lang="en-US" altLang="zh-TW" sz="4800" dirty="0">
              <a:ea typeface="華康儷中黑" panose="020B0509000000000000" pitchFamily="49" charset="-120"/>
            </a:endParaRPr>
          </a:p>
          <a:p>
            <a:pPr>
              <a:spcBef>
                <a:spcPts val="0"/>
              </a:spcBef>
            </a:pPr>
            <a:r>
              <a:rPr lang="en-US" altLang="zh-TW" sz="4800" dirty="0">
                <a:ea typeface="華康儷中黑" panose="020B0509000000000000" pitchFamily="49" charset="-120"/>
              </a:rPr>
              <a:t>The CIRS </a:t>
            </a:r>
            <a:r>
              <a:rPr lang="en-US" altLang="zh-TW" sz="4000" dirty="0">
                <a:ea typeface="華康儷中黑" panose="020B0509000000000000" pitchFamily="49" charset="-120"/>
              </a:rPr>
              <a:t>(</a:t>
            </a:r>
            <a:r>
              <a:rPr lang="en-US" altLang="zh-TW" sz="4000" dirty="0">
                <a:solidFill>
                  <a:srgbClr val="FF0000"/>
                </a:solidFill>
                <a:ea typeface="華康儷中黑" panose="020B0509000000000000" pitchFamily="49" charset="-120"/>
              </a:rPr>
              <a:t>C</a:t>
            </a:r>
            <a:r>
              <a:rPr lang="en-US" altLang="zh-TW" sz="4000" dirty="0">
                <a:ea typeface="華康儷中黑" panose="020B0509000000000000" pitchFamily="49" charset="-120"/>
              </a:rPr>
              <a:t>atholic </a:t>
            </a:r>
            <a:r>
              <a:rPr lang="en-US" altLang="zh-TW" sz="4000" dirty="0">
                <a:solidFill>
                  <a:srgbClr val="FF0000"/>
                </a:solidFill>
                <a:ea typeface="華康儷中黑" panose="020B0509000000000000" pitchFamily="49" charset="-120"/>
              </a:rPr>
              <a:t>I</a:t>
            </a:r>
            <a:r>
              <a:rPr lang="en-US" altLang="zh-TW" sz="4000" dirty="0">
                <a:ea typeface="華康儷中黑" panose="020B0509000000000000" pitchFamily="49" charset="-120"/>
              </a:rPr>
              <a:t>nstitute for </a:t>
            </a:r>
            <a:r>
              <a:rPr lang="en-US" altLang="zh-TW" sz="4000" dirty="0">
                <a:solidFill>
                  <a:srgbClr val="FF0000"/>
                </a:solidFill>
                <a:ea typeface="華康儷中黑" panose="020B0509000000000000" pitchFamily="49" charset="-120"/>
              </a:rPr>
              <a:t>R</a:t>
            </a:r>
            <a:r>
              <a:rPr lang="en-US" altLang="zh-TW" sz="4000" dirty="0">
                <a:ea typeface="華康儷中黑" panose="020B0509000000000000" pitchFamily="49" charset="-120"/>
              </a:rPr>
              <a:t>eligion and </a:t>
            </a:r>
            <a:r>
              <a:rPr lang="en-US" altLang="zh-TW" sz="4000" dirty="0">
                <a:solidFill>
                  <a:srgbClr val="FF0000"/>
                </a:solidFill>
                <a:ea typeface="華康儷中黑" panose="020B0509000000000000" pitchFamily="49" charset="-120"/>
              </a:rPr>
              <a:t>S</a:t>
            </a:r>
            <a:r>
              <a:rPr lang="en-US" altLang="zh-TW" sz="4000" dirty="0">
                <a:ea typeface="華康儷中黑" panose="020B0509000000000000" pitchFamily="49" charset="-120"/>
              </a:rPr>
              <a:t>ociety)</a:t>
            </a:r>
            <a:r>
              <a:rPr lang="en-US" altLang="zh-TW" sz="4800" dirty="0">
                <a:ea typeface="華康儷中黑" panose="020B0509000000000000" pitchFamily="49" charset="-120"/>
              </a:rPr>
              <a:t> is a small organization with modest means. We can only strive to "</a:t>
            </a:r>
            <a:r>
              <a:rPr lang="en-US" altLang="zh-TW" sz="4800" dirty="0">
                <a:solidFill>
                  <a:srgbClr val="FF0000"/>
                </a:solidFill>
                <a:highlight>
                  <a:srgbClr val="FFFF00"/>
                </a:highlight>
                <a:ea typeface="華康儷中黑" panose="020B0509000000000000" pitchFamily="49" charset="-120"/>
              </a:rPr>
              <a:t>awaken</a:t>
            </a:r>
            <a:r>
              <a:rPr lang="en-US" altLang="zh-TW" sz="4800" dirty="0">
                <a:ea typeface="華康儷中黑" panose="020B0509000000000000" pitchFamily="49" charset="-120"/>
              </a:rPr>
              <a:t>" </a:t>
            </a:r>
            <a:r>
              <a:rPr lang="en-US" altLang="zh-TW" sz="4800" dirty="0">
                <a:solidFill>
                  <a:srgbClr val="FF0000"/>
                </a:solidFill>
                <a:ea typeface="華康儷中黑" panose="020B0509000000000000" pitchFamily="49" charset="-120"/>
              </a:rPr>
              <a:t>the masses </a:t>
            </a:r>
            <a:r>
              <a:rPr lang="en-US" altLang="zh-TW" sz="4800" dirty="0">
                <a:ea typeface="華康儷中黑" panose="020B0509000000000000" pitchFamily="49" charset="-120"/>
              </a:rPr>
              <a:t>and walk with them towards the </a:t>
            </a:r>
            <a:r>
              <a:rPr lang="en-US" altLang="zh-TW" sz="4800" dirty="0">
                <a:highlight>
                  <a:srgbClr val="FFFF00"/>
                </a:highlight>
                <a:ea typeface="華康儷中黑" panose="020B0509000000000000" pitchFamily="49" charset="-120"/>
              </a:rPr>
              <a:t>Kingdom of Heaven</a:t>
            </a:r>
            <a:r>
              <a:rPr lang="en-US" altLang="zh-TW" sz="4800" dirty="0">
                <a:ea typeface="華康儷中黑" panose="020B0509000000000000" pitchFamily="49" charset="-120"/>
              </a:rPr>
              <a:t>. </a:t>
            </a:r>
          </a:p>
        </p:txBody>
      </p:sp>
    </p:spTree>
    <p:extLst>
      <p:ext uri="{BB962C8B-B14F-4D97-AF65-F5344CB8AC3E}">
        <p14:creationId xmlns:p14="http://schemas.microsoft.com/office/powerpoint/2010/main" val="1890011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480720"/>
          </a:xfrm>
        </p:spPr>
        <p:txBody>
          <a:bodyPr/>
          <a:lstStyle/>
          <a:p>
            <a:pPr>
              <a:spcBef>
                <a:spcPts val="0"/>
              </a:spcBef>
            </a:pPr>
            <a:r>
              <a:rPr lang="zh-TW" altLang="en-US" sz="3800" dirty="0">
                <a:ea typeface="華康儷中黑" panose="020B0509000000000000" pitchFamily="49" charset="-120"/>
              </a:rPr>
              <a:t>自疫情開始到現在的三年零六個月中</a:t>
            </a:r>
            <a:r>
              <a:rPr lang="en-US" altLang="zh-TW" sz="3800" dirty="0">
                <a:ea typeface="華康儷中黑" panose="020B0509000000000000" pitchFamily="49" charset="-120"/>
              </a:rPr>
              <a:t>,</a:t>
            </a:r>
            <a:r>
              <a:rPr lang="zh-TW" altLang="en-US" sz="3800" dirty="0">
                <a:ea typeface="華康儷中黑" panose="020B0509000000000000" pitchFamily="49" charset="-120"/>
              </a:rPr>
              <a:t>在網上聽道的人次是</a:t>
            </a:r>
            <a:r>
              <a:rPr lang="en-US" altLang="zh-TW" sz="3800" dirty="0">
                <a:solidFill>
                  <a:srgbClr val="FF0000"/>
                </a:solidFill>
                <a:ea typeface="華康儷中黑" panose="020B0509000000000000" pitchFamily="49" charset="-120"/>
              </a:rPr>
              <a:t>834,108</a:t>
            </a:r>
            <a:r>
              <a:rPr lang="en-US" altLang="zh-TW" sz="3800" dirty="0">
                <a:ea typeface="華康儷中黑" panose="020B0509000000000000" pitchFamily="49" charset="-120"/>
              </a:rPr>
              <a:t>;</a:t>
            </a:r>
            <a:r>
              <a:rPr lang="zh-TW" altLang="en-US" sz="3800" dirty="0">
                <a:ea typeface="華康儷中黑" panose="020B0509000000000000" pitchFamily="49" charset="-120"/>
              </a:rPr>
              <a:t>而每週來教研大約二百人</a:t>
            </a:r>
            <a:r>
              <a:rPr lang="en-US" altLang="zh-TW" sz="3800" dirty="0">
                <a:ea typeface="華康儷中黑" panose="020B0509000000000000" pitchFamily="49" charset="-120"/>
              </a:rPr>
              <a:t>,</a:t>
            </a:r>
            <a:r>
              <a:rPr lang="zh-TW" altLang="en-US" sz="3800" dirty="0">
                <a:ea typeface="華康儷中黑" panose="020B0509000000000000" pitchFamily="49" charset="-120"/>
              </a:rPr>
              <a:t>總數只有</a:t>
            </a:r>
            <a:r>
              <a:rPr lang="en-US" altLang="zh-TW" sz="3800" dirty="0">
                <a:solidFill>
                  <a:srgbClr val="FF0000"/>
                </a:solidFill>
                <a:ea typeface="華康儷中黑" panose="020B0509000000000000" pitchFamily="49" charset="-120"/>
              </a:rPr>
              <a:t>36,000</a:t>
            </a:r>
            <a:r>
              <a:rPr lang="zh-TW" altLang="en-US" sz="3800" dirty="0">
                <a:ea typeface="華康儷中黑" panose="020B0509000000000000" pitchFamily="49" charset="-120"/>
              </a:rPr>
              <a:t>人次</a:t>
            </a:r>
            <a:r>
              <a:rPr lang="en-US" altLang="zh-TW" sz="3800" dirty="0">
                <a:ea typeface="華康儷中黑" panose="020B0509000000000000" pitchFamily="49" charset="-120"/>
              </a:rPr>
              <a:t>,</a:t>
            </a:r>
          </a:p>
          <a:p>
            <a:pPr>
              <a:spcBef>
                <a:spcPts val="0"/>
              </a:spcBef>
            </a:pPr>
            <a:r>
              <a:rPr lang="zh-TW" altLang="en-US" sz="3800" spc="300" dirty="0">
                <a:solidFill>
                  <a:srgbClr val="FF0000"/>
                </a:solidFill>
                <a:highlight>
                  <a:srgbClr val="FFFF00"/>
                </a:highlight>
                <a:ea typeface="華康儷中黑" panose="020B0509000000000000" pitchFamily="49" charset="-120"/>
              </a:rPr>
              <a:t>相差將近八十萬</a:t>
            </a:r>
            <a:r>
              <a:rPr lang="en-US" altLang="zh-TW" sz="3800" dirty="0">
                <a:ea typeface="華康儷中黑" panose="020B0509000000000000" pitchFamily="49" charset="-120"/>
              </a:rPr>
              <a:t>.</a:t>
            </a:r>
          </a:p>
          <a:p>
            <a:pPr>
              <a:lnSpc>
                <a:spcPts val="4200"/>
              </a:lnSpc>
              <a:spcBef>
                <a:spcPts val="0"/>
              </a:spcBef>
            </a:pPr>
            <a:r>
              <a:rPr lang="en-US" altLang="zh-TW" sz="3800" dirty="0">
                <a:ea typeface="華康儷中黑" panose="020B0509000000000000" pitchFamily="49" charset="-120"/>
              </a:rPr>
              <a:t>Over the three and a half years of the pandemic, there have been </a:t>
            </a:r>
            <a:r>
              <a:rPr lang="en-US" altLang="zh-TW" sz="3800" dirty="0">
                <a:solidFill>
                  <a:srgbClr val="FF0000"/>
                </a:solidFill>
                <a:ea typeface="華康儷中黑" panose="020B0509000000000000" pitchFamily="49" charset="-120"/>
              </a:rPr>
              <a:t>834,108</a:t>
            </a:r>
            <a:r>
              <a:rPr lang="en-US" altLang="zh-TW" sz="3800" dirty="0">
                <a:ea typeface="華康儷中黑" panose="020B0509000000000000" pitchFamily="49" charset="-120"/>
              </a:rPr>
              <a:t> online viewers, yet the weekly attendance at the CIRS Mass is only about 200 people, for a total of </a:t>
            </a:r>
            <a:r>
              <a:rPr lang="en-US" altLang="zh-TW" sz="3800" dirty="0">
                <a:solidFill>
                  <a:srgbClr val="FF0000"/>
                </a:solidFill>
                <a:ea typeface="華康儷中黑" panose="020B0509000000000000" pitchFamily="49" charset="-120"/>
              </a:rPr>
              <a:t>36,000</a:t>
            </a:r>
            <a:r>
              <a:rPr lang="en-US" altLang="zh-TW" sz="3800" dirty="0">
                <a:ea typeface="華康儷中黑" panose="020B0509000000000000" pitchFamily="49" charset="-120"/>
              </a:rPr>
              <a:t> attendees during the same period; </a:t>
            </a:r>
            <a:r>
              <a:rPr lang="en-US" altLang="zh-TW" sz="3800" dirty="0">
                <a:highlight>
                  <a:srgbClr val="FFFF00"/>
                </a:highlight>
                <a:ea typeface="華康儷中黑" panose="020B0509000000000000" pitchFamily="49" charset="-120"/>
              </a:rPr>
              <a:t>the difference between the two is almost </a:t>
            </a:r>
            <a:r>
              <a:rPr lang="en-US" altLang="zh-TW" sz="3800" dirty="0">
                <a:solidFill>
                  <a:srgbClr val="FF0000"/>
                </a:solidFill>
                <a:highlight>
                  <a:srgbClr val="FFFF00"/>
                </a:highlight>
                <a:ea typeface="華康儷中黑" panose="020B0509000000000000" pitchFamily="49" charset="-120"/>
              </a:rPr>
              <a:t>800,000</a:t>
            </a:r>
            <a:r>
              <a:rPr lang="en-US" altLang="zh-TW" sz="3800" dirty="0">
                <a:ea typeface="華康儷中黑" panose="020B0509000000000000" pitchFamily="49" charset="-120"/>
              </a:rPr>
              <a:t>.</a:t>
            </a:r>
          </a:p>
        </p:txBody>
      </p:sp>
    </p:spTree>
    <p:extLst>
      <p:ext uri="{BB962C8B-B14F-4D97-AF65-F5344CB8AC3E}">
        <p14:creationId xmlns:p14="http://schemas.microsoft.com/office/powerpoint/2010/main" val="50740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4624"/>
            <a:ext cx="9108504" cy="6741368"/>
          </a:xfrm>
        </p:spPr>
        <p:txBody>
          <a:bodyPr/>
          <a:lstStyle/>
          <a:p>
            <a:pPr marL="0" indent="0" algn="just" eaLnBrk="1">
              <a:lnSpc>
                <a:spcPts val="1000"/>
              </a:lnSpc>
              <a:spcBef>
                <a:spcPts val="0"/>
              </a:spcBef>
              <a:spcAft>
                <a:spcPts val="0"/>
              </a:spcAft>
              <a:buNone/>
            </a:pP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他既是血肉之人，竟然懷恨不休，而求天主赦罪，誰會赦免他的罪呢？</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你要記得最後的結局，而停止仇恨；</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你要記得腐爛與死亡，而遵照誡命生活。</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你要記得天主的誡命，不要向人發怒；你要記得至高者的盟約，寬恕別人的過錯。</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CBDAEAE8-7FF4-4FA3-826E-C28511BE1E65}"/>
              </a:ext>
            </a:extLst>
          </p:cNvPr>
          <p:cNvSpPr txBox="1"/>
          <p:nvPr/>
        </p:nvSpPr>
        <p:spPr>
          <a:xfrm>
            <a:off x="7559985" y="6070713"/>
            <a:ext cx="1152128"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3935465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DB2049CE-B2AC-451A-B37D-4E5ED05B0CE2}"/>
              </a:ext>
            </a:extLst>
          </p:cNvPr>
          <p:cNvSpPr>
            <a:spLocks noGrp="1"/>
          </p:cNvSpPr>
          <p:nvPr>
            <p:ph type="subTitle" idx="1"/>
          </p:nvPr>
        </p:nvSpPr>
        <p:spPr>
          <a:xfrm>
            <a:off x="0" y="188640"/>
            <a:ext cx="9144000" cy="6669360"/>
          </a:xfrm>
        </p:spPr>
        <p:txBody>
          <a:bodyPr/>
          <a:lstStyle/>
          <a:p>
            <a:pPr>
              <a:spcBef>
                <a:spcPts val="0"/>
              </a:spcBef>
              <a:spcAft>
                <a:spcPts val="1200"/>
              </a:spcAft>
            </a:pPr>
            <a:r>
              <a:rPr lang="zh-TW" altLang="en-US" sz="4000" dirty="0">
                <a:ea typeface="華康儷中黑" panose="020B0509000000000000" pitchFamily="49" charset="-120"/>
              </a:rPr>
              <a:t>所以</a:t>
            </a:r>
            <a:r>
              <a:rPr lang="en-US" altLang="zh-TW" sz="4000" dirty="0">
                <a:ea typeface="華康儷中黑" panose="020B0509000000000000" pitchFamily="49" charset="-120"/>
              </a:rPr>
              <a:t>,</a:t>
            </a:r>
            <a:r>
              <a:rPr lang="zh-TW" altLang="en-US" sz="4000" dirty="0">
                <a:ea typeface="華康儷中黑" panose="020B0509000000000000" pitchFamily="49" charset="-120"/>
              </a:rPr>
              <a:t>我們除了繼續在網上福傳外</a:t>
            </a:r>
            <a:r>
              <a:rPr lang="en-US" altLang="zh-TW" sz="4000" dirty="0">
                <a:ea typeface="華康儷中黑" panose="020B0509000000000000" pitchFamily="49" charset="-120"/>
              </a:rPr>
              <a:t>,</a:t>
            </a:r>
            <a:r>
              <a:rPr lang="zh-TW" altLang="en-US" sz="4000" dirty="0">
                <a:ea typeface="華康儷中黑" panose="020B0509000000000000" pitchFamily="49" charset="-120"/>
              </a:rPr>
              <a:t>還會訓練國內的神父修女等</a:t>
            </a:r>
            <a:r>
              <a:rPr lang="en-US" altLang="zh-TW" sz="4000" dirty="0">
                <a:ea typeface="華康儷中黑" panose="020B0509000000000000" pitchFamily="49" charset="-120"/>
              </a:rPr>
              <a:t>,</a:t>
            </a:r>
            <a:r>
              <a:rPr lang="zh-TW" altLang="en-US" sz="4000" dirty="0">
                <a:ea typeface="華康儷中黑" panose="020B0509000000000000" pitchFamily="49" charset="-120"/>
              </a:rPr>
              <a:t>努力走這個</a:t>
            </a:r>
            <a:r>
              <a:rPr lang="zh-TW" altLang="en-US" sz="4000" dirty="0">
                <a:solidFill>
                  <a:srgbClr val="FF0000"/>
                </a:solidFill>
                <a:ea typeface="華康儷中黑" panose="020B0509000000000000" pitchFamily="49" charset="-120"/>
              </a:rPr>
              <a:t>信仰與生活</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聖經與中國文化</a:t>
            </a:r>
            <a:r>
              <a:rPr lang="zh-TW" altLang="en-US" sz="4000" dirty="0">
                <a:ea typeface="華康儷中黑" panose="020B0509000000000000" pitchFamily="49" charset="-120"/>
              </a:rPr>
              <a:t>等結合的大方向</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願天國早臨人間</a:t>
            </a:r>
            <a:r>
              <a:rPr lang="en-US" altLang="zh-TW" sz="4000" dirty="0">
                <a:ea typeface="華康儷中黑" panose="020B0509000000000000" pitchFamily="49" charset="-120"/>
              </a:rPr>
              <a:t>.</a:t>
            </a:r>
            <a:r>
              <a:rPr lang="zh-TW" altLang="en-US" sz="3600" dirty="0">
                <a:solidFill>
                  <a:srgbClr val="FF0000"/>
                </a:solidFill>
                <a:ea typeface="華康儷中黑" panose="020B0509000000000000" pitchFamily="49" charset="-120"/>
              </a:rPr>
              <a:t>請大力支持</a:t>
            </a:r>
            <a:r>
              <a:rPr lang="en-US" altLang="zh-TW" sz="3600" dirty="0">
                <a:solidFill>
                  <a:srgbClr val="FF0000"/>
                </a:solidFill>
                <a:ea typeface="華康儷中黑" panose="020B0509000000000000" pitchFamily="49" charset="-120"/>
              </a:rPr>
              <a:t>!</a:t>
            </a:r>
            <a:r>
              <a:rPr lang="zh-TW" altLang="en-US" sz="3600" dirty="0">
                <a:solidFill>
                  <a:srgbClr val="FF0000"/>
                </a:solidFill>
                <a:highlight>
                  <a:srgbClr val="FFFF00"/>
                </a:highlight>
                <a:ea typeface="華康儷中黑" panose="020B0509000000000000" pitchFamily="49" charset="-120"/>
              </a:rPr>
              <a:t>轉發</a:t>
            </a:r>
            <a:r>
              <a:rPr lang="zh-TW" altLang="en-US" sz="3600" dirty="0">
                <a:solidFill>
                  <a:srgbClr val="FF0000"/>
                </a:solidFill>
                <a:ea typeface="華康儷中黑" panose="020B0509000000000000" pitchFamily="49" charset="-120"/>
              </a:rPr>
              <a:t>這視頻</a:t>
            </a:r>
            <a:r>
              <a:rPr lang="en-US" altLang="zh-TW" sz="3600" dirty="0">
                <a:solidFill>
                  <a:srgbClr val="FF0000"/>
                </a:solidFill>
                <a:ea typeface="華康儷中黑" panose="020B0509000000000000" pitchFamily="49" charset="-120"/>
              </a:rPr>
              <a:t>!</a:t>
            </a:r>
          </a:p>
          <a:p>
            <a:pPr>
              <a:lnSpc>
                <a:spcPts val="3900"/>
              </a:lnSpc>
              <a:spcBef>
                <a:spcPts val="0"/>
              </a:spcBef>
            </a:pPr>
            <a:r>
              <a:rPr lang="en-US" altLang="zh-TW" sz="4000" dirty="0">
                <a:ea typeface="華康儷中黑" panose="020B0509000000000000" pitchFamily="49" charset="-120"/>
              </a:rPr>
              <a:t>So, besides continuing to spread the Gospel online, we will also train the clergy and nuns from the Mainland, making efforts in the direction of integrating faith and life, the Bible and Chinese culture. “</a:t>
            </a:r>
            <a:r>
              <a:rPr lang="en-US" altLang="zh-TW" sz="4000" dirty="0">
                <a:solidFill>
                  <a:srgbClr val="FF0000"/>
                </a:solidFill>
                <a:ea typeface="華康儷中黑" panose="020B0509000000000000" pitchFamily="49" charset="-120"/>
              </a:rPr>
              <a:t>Thy Kingdom come!</a:t>
            </a:r>
            <a:r>
              <a:rPr lang="en-US" altLang="zh-TW" sz="4000" dirty="0">
                <a:ea typeface="華康儷中黑" panose="020B0509000000000000" pitchFamily="49" charset="-120"/>
              </a:rPr>
              <a:t>” </a:t>
            </a:r>
          </a:p>
          <a:p>
            <a:pPr algn="l">
              <a:lnSpc>
                <a:spcPts val="3000"/>
              </a:lnSpc>
              <a:spcBef>
                <a:spcPts val="0"/>
              </a:spcBef>
            </a:pPr>
            <a:r>
              <a:rPr lang="en-US" altLang="zh-TW" i="1" dirty="0">
                <a:solidFill>
                  <a:srgbClr val="0000FF"/>
                </a:solidFill>
                <a:ea typeface="華康儷中黑" panose="020B0509000000000000" pitchFamily="49" charset="-120"/>
              </a:rPr>
              <a:t> </a:t>
            </a:r>
            <a:r>
              <a:rPr lang="en-US" altLang="zh-TW" sz="2800" i="1" dirty="0">
                <a:solidFill>
                  <a:srgbClr val="0000FF"/>
                </a:solidFill>
                <a:ea typeface="華康儷中黑" panose="020B0509000000000000" pitchFamily="49" charset="-120"/>
              </a:rPr>
              <a:t>Please support us wholeheartedly </a:t>
            </a:r>
          </a:p>
          <a:p>
            <a:pPr algn="l">
              <a:lnSpc>
                <a:spcPts val="2600"/>
              </a:lnSpc>
              <a:spcBef>
                <a:spcPts val="0"/>
              </a:spcBef>
            </a:pPr>
            <a:r>
              <a:rPr lang="en-US" altLang="zh-TW" sz="2800" i="1" dirty="0">
                <a:solidFill>
                  <a:srgbClr val="0000FF"/>
                </a:solidFill>
                <a:ea typeface="華康儷中黑" panose="020B0509000000000000" pitchFamily="49" charset="-120"/>
              </a:rPr>
              <a:t> And please </a:t>
            </a:r>
            <a:r>
              <a:rPr lang="en-US" altLang="zh-TW" sz="2800" b="1" i="1" dirty="0">
                <a:solidFill>
                  <a:srgbClr val="FF0000"/>
                </a:solidFill>
                <a:highlight>
                  <a:srgbClr val="FFFF00"/>
                </a:highlight>
                <a:ea typeface="華康儷中黑" panose="020B0509000000000000" pitchFamily="49" charset="-120"/>
              </a:rPr>
              <a:t>share</a:t>
            </a:r>
            <a:r>
              <a:rPr lang="en-US" altLang="zh-TW" sz="2800" i="1" dirty="0">
                <a:solidFill>
                  <a:srgbClr val="0000FF"/>
                </a:solidFill>
                <a:highlight>
                  <a:srgbClr val="FFFF00"/>
                </a:highlight>
                <a:ea typeface="華康儷中黑" panose="020B0509000000000000" pitchFamily="49" charset="-120"/>
              </a:rPr>
              <a:t> </a:t>
            </a:r>
            <a:r>
              <a:rPr lang="en-US" altLang="zh-TW" sz="2800" i="1" dirty="0">
                <a:solidFill>
                  <a:srgbClr val="0000FF"/>
                </a:solidFill>
                <a:ea typeface="華康儷中黑" panose="020B0509000000000000" pitchFamily="49" charset="-120"/>
              </a:rPr>
              <a:t>this video!</a:t>
            </a:r>
          </a:p>
        </p:txBody>
      </p:sp>
    </p:spTree>
    <p:extLst>
      <p:ext uri="{BB962C8B-B14F-4D97-AF65-F5344CB8AC3E}">
        <p14:creationId xmlns:p14="http://schemas.microsoft.com/office/powerpoint/2010/main" val="1241882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復活的基督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a:t>
            </a:r>
            <a:r>
              <a:rPr lang="zh-TW" altLang="en-US" sz="440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和 你 的 </a:t>
            </a: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741368"/>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恭讀聖保祿宗徒致羅馬人書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14:7-9</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我們中沒有一人，是為自己而生的，也沒有一人，是為自己而死的；因為我們或者生，是為主而生，或者死，是為主而死；</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所以我們或生或死，都是屬於主。因為基督死而復生了，正是為作生者和死者的主。</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Tree>
    <p:extLst>
      <p:ext uri="{BB962C8B-B14F-4D97-AF65-F5344CB8AC3E}">
        <p14:creationId xmlns:p14="http://schemas.microsoft.com/office/powerpoint/2010/main" val="1750863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44624"/>
            <a:ext cx="9107488" cy="6555546"/>
          </a:xfrm>
        </p:spPr>
        <p:txBody>
          <a:bodyPr/>
          <a:lstStyle/>
          <a:p>
            <a:pPr marL="0" indent="0" algn="just" eaLnBrk="1">
              <a:lnSpc>
                <a:spcPts val="4800"/>
              </a:lnSpc>
              <a:spcBef>
                <a:spcPts val="0"/>
              </a:spcBef>
              <a:spcAft>
                <a:spcPts val="0"/>
              </a:spcAft>
              <a:buNone/>
              <a:tabLst>
                <a:tab pos="1077913" algn="l"/>
              </a:tabLst>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恭讀聖瑪竇福音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18:21-35</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那時候，伯多祿前來，對耶穌說：「主啊！如果我的弟兄得罪了我，我該寬恕他多少次？直到七次嗎？」耶穌對他說：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「我不是對你說：直到七次，而是到七十個七次。」</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為此，天國好比一個君王，要同他的僕人算賬。他開始算賬的時候，有人帶來了一個欠他一萬</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塔冷通</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的僕人，因那僕人沒有錢可償還，主人就下令，</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028384" y="6381328"/>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1/4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340351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51227"/>
            <a:ext cx="9107488" cy="6555546"/>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要他把自己和妻子兒女，以及他所有的一切，都變賣來還債。那僕人就俯伏在地，叩拜他主人，說：主啊！寬容我吧！一切我都要還給你。那僕人的主人，就動心，把他釋放了，並且也寬免了他的債。</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但那僕人正出去時，遇見了一個欠他一百</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德納</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的同伴，那僕人就抓住他，扼住他的喉嚨，說：還清你所欠的債！</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72400" y="6306663"/>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2/4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1497644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51226"/>
            <a:ext cx="9107488" cy="6634765"/>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他的同伴就俯伏在地，哀求他說：寬容我吧！我必還給你。可是那僕人不願意，且把他的同伴關在監裡，直到他還清了所欠的債。</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那僕人的其他同伴，見到所發生的事，非常悲憤，就去把所發生的一切，告訴了主人。於是，主人把那僕人叫來，對他說：惡僕！因為你哀求了我，我就寬免了你的一切債項；</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72400" y="6306663"/>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3/4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788301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51226"/>
            <a:ext cx="9107488" cy="6634765"/>
          </a:xfrm>
        </p:spPr>
        <p:txBody>
          <a:bodyPr/>
          <a:lstStyle/>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難道你不該憐憫你的同伴，如同我憐憫了你一樣嗎？</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於是，主人大怒，把他交給刑役，直到他還清所欠的一切。</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如果你們各人，不從心裡寬恕自己的弟兄，我的天父，也要這樣對待你們。</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600"/>
              </a:lnSpc>
              <a:spcBef>
                <a:spcPts val="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72400" y="6306663"/>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4/4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120113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74681"/>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常年期第廿四主日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9</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17</a:t>
            </a:r>
            <a:r>
              <a:rPr lang="zh-TW" altLang="en-US" dirty="0">
                <a:solidFill>
                  <a:schemeClr val="bg1"/>
                </a:solidFill>
                <a:ea typeface="華康儷中黑" pitchFamily="49" charset="-120"/>
              </a:rPr>
              <a:t>日</a:t>
            </a:r>
            <a:endParaRPr lang="en-US" altLang="zh-TW" dirty="0">
              <a:solidFill>
                <a:schemeClr val="bg1"/>
              </a:solidFill>
              <a:ea typeface="華康儷中黑" pitchFamily="49" charset="-120"/>
            </a:endParaRPr>
          </a:p>
          <a:p>
            <a:pPr lvl="0" algn="ctr" eaLnBrk="1" hangingPunct="1">
              <a:spcBef>
                <a:spcPct val="0"/>
              </a:spcBef>
              <a:buNone/>
            </a:pPr>
            <a:r>
              <a:rPr lang="zh-TW" altLang="en-US" sz="2800" dirty="0">
                <a:solidFill>
                  <a:srgbClr val="FFFF00"/>
                </a:solidFill>
                <a:ea typeface="華康儷中黑" pitchFamily="49" charset="-120"/>
              </a:rPr>
              <a:t>公教教研中心有限公司 第三十六屆周年大會</a:t>
            </a:r>
            <a:endParaRPr lang="zh-TW" altLang="en-US" sz="2800" dirty="0">
              <a:solidFill>
                <a:srgbClr val="FFFFFF"/>
              </a:solidFill>
              <a:ea typeface="華康儷中黑" pitchFamily="49" charset="-120"/>
            </a:endParaRPr>
          </a:p>
          <a:p>
            <a:pPr lvl="0" algn="ctr" eaLnBrk="1" hangingPunct="1">
              <a:spcBef>
                <a:spcPct val="0"/>
              </a:spcBef>
              <a:buNone/>
            </a:pP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ts val="120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lnSpc>
                <a:spcPts val="6500"/>
              </a:lnSpc>
              <a:spcBef>
                <a:spcPct val="0"/>
              </a:spcBef>
              <a:buFontTx/>
              <a:buNone/>
            </a:pPr>
            <a:r>
              <a:rPr lang="zh-TW" altLang="en-US" sz="8000" dirty="0">
                <a:solidFill>
                  <a:srgbClr val="FFFF00"/>
                </a:solidFill>
                <a:latin typeface="華康粗黑體" panose="020B0709000000000000" pitchFamily="49" charset="-120"/>
                <a:ea typeface="華康粗黑體" panose="020B0709000000000000" pitchFamily="49" charset="-120"/>
              </a:rPr>
              <a:t>七十個七次以後</a:t>
            </a:r>
            <a:endParaRPr lang="en-US" altLang="zh-TW" sz="8000" dirty="0">
              <a:solidFill>
                <a:srgbClr val="FFFF00"/>
              </a:solidFill>
              <a:latin typeface="華康粗黑體" panose="020B0709000000000000" pitchFamily="49" charset="-120"/>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3901067512"/>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32665</TotalTime>
  <Words>2464</Words>
  <Application>Microsoft Office PowerPoint</Application>
  <PresentationFormat>如螢幕大小 (4:3)</PresentationFormat>
  <Paragraphs>197</Paragraphs>
  <Slides>31</Slides>
  <Notes>0</Notes>
  <HiddenSlides>0</HiddenSlides>
  <MMClips>0</MMClips>
  <ScaleCrop>false</ScaleCrop>
  <HeadingPairs>
    <vt:vector size="6" baseType="variant">
      <vt:variant>
        <vt:lpstr>使用字型</vt:lpstr>
      </vt:variant>
      <vt:variant>
        <vt:i4>14</vt:i4>
      </vt:variant>
      <vt:variant>
        <vt:lpstr>佈景主題</vt:lpstr>
      </vt:variant>
      <vt:variant>
        <vt:i4>4</vt:i4>
      </vt:variant>
      <vt:variant>
        <vt:lpstr>投影片標題</vt:lpstr>
      </vt:variant>
      <vt:variant>
        <vt:i4>31</vt:i4>
      </vt:variant>
    </vt:vector>
  </HeadingPairs>
  <TitlesOfParts>
    <vt:vector size="49" baseType="lpstr">
      <vt:lpstr>華康中黑體</vt:lpstr>
      <vt:lpstr>華康中黑體(P)</vt:lpstr>
      <vt:lpstr>華康正顏楷體W7</vt:lpstr>
      <vt:lpstr>華康粗黑體</vt:lpstr>
      <vt:lpstr>華康黑體(P)-GB5</vt:lpstr>
      <vt:lpstr>華康儷中宋</vt:lpstr>
      <vt:lpstr>華康儷中黑</vt:lpstr>
      <vt:lpstr>華康儷金黑(P)</vt:lpstr>
      <vt:lpstr>華康儷粗宋(P)</vt:lpstr>
      <vt:lpstr>新細明體</vt:lpstr>
      <vt:lpstr>Arial</vt:lpstr>
      <vt:lpstr>Calibri</vt:lpstr>
      <vt:lpstr>Times New Roman</vt:lpstr>
      <vt:lpstr>Wingdings</vt:lpstr>
      <vt:lpstr>預設簡報設計</vt:lpstr>
      <vt:lpstr>3_預設簡報設計</vt:lpstr>
      <vt:lpstr>15_預設簡報設計</vt:lpstr>
      <vt:lpstr>3_Office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1750</cp:revision>
  <dcterms:created xsi:type="dcterms:W3CDTF">2006-09-26T01:05:23Z</dcterms:created>
  <dcterms:modified xsi:type="dcterms:W3CDTF">2023-09-11T07:17:37Z</dcterms:modified>
</cp:coreProperties>
</file>