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9719" r:id="rId2"/>
    <p:sldMasterId id="2147490032" r:id="rId3"/>
  </p:sldMasterIdLst>
  <p:notesMasterIdLst>
    <p:notesMasterId r:id="rId22"/>
  </p:notesMasterIdLst>
  <p:handoutMasterIdLst>
    <p:handoutMasterId r:id="rId23"/>
  </p:handoutMasterIdLst>
  <p:sldIdLst>
    <p:sldId id="1974" r:id="rId4"/>
    <p:sldId id="2119" r:id="rId5"/>
    <p:sldId id="2120" r:id="rId6"/>
    <p:sldId id="2122" r:id="rId7"/>
    <p:sldId id="2125" r:id="rId8"/>
    <p:sldId id="2126" r:id="rId9"/>
    <p:sldId id="2130" r:id="rId10"/>
    <p:sldId id="2319" r:id="rId11"/>
    <p:sldId id="2131" r:id="rId12"/>
    <p:sldId id="2132" r:id="rId13"/>
    <p:sldId id="2133" r:id="rId14"/>
    <p:sldId id="2134" r:id="rId15"/>
    <p:sldId id="2138" r:id="rId16"/>
    <p:sldId id="2141" r:id="rId17"/>
    <p:sldId id="2142" r:id="rId18"/>
    <p:sldId id="2143" r:id="rId19"/>
    <p:sldId id="2144" r:id="rId20"/>
    <p:sldId id="1892" r:id="rId21"/>
  </p:sldIdLst>
  <p:sldSz cx="9144000" cy="6858000" type="screen4x3"/>
  <p:notesSz cx="9926638" cy="6797675"/>
  <p:defaultTextStyle>
    <a:defPPr>
      <a:defRPr lang="zh-TW"/>
    </a:defPPr>
    <a:lvl1pPr algn="l" rtl="0" eaLnBrk="0" fontAlgn="base" hangingPunct="0">
      <a:spcBef>
        <a:spcPct val="0"/>
      </a:spcBef>
      <a:spcAft>
        <a:spcPct val="0"/>
      </a:spcAft>
      <a:defRPr kumimoji="1" sz="4400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4400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4400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4400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4400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5pPr>
    <a:lvl6pPr marL="2286000" algn="l" defTabSz="914400" rtl="0" eaLnBrk="1" latinLnBrk="0" hangingPunct="1">
      <a:defRPr kumimoji="1" sz="4400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6pPr>
    <a:lvl7pPr marL="2743200" algn="l" defTabSz="914400" rtl="0" eaLnBrk="1" latinLnBrk="0" hangingPunct="1">
      <a:defRPr kumimoji="1" sz="4400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7pPr>
    <a:lvl8pPr marL="3200400" algn="l" defTabSz="914400" rtl="0" eaLnBrk="1" latinLnBrk="0" hangingPunct="1">
      <a:defRPr kumimoji="1" sz="4400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8pPr>
    <a:lvl9pPr marL="3657600" algn="l" defTabSz="914400" rtl="0" eaLnBrk="1" latinLnBrk="0" hangingPunct="1">
      <a:defRPr kumimoji="1" sz="4400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rxujy2@gmail.com" initials="f" lastIdx="3" clrIdx="0">
    <p:extLst>
      <p:ext uri="{19B8F6BF-5375-455C-9EA6-DF929625EA0E}">
        <p15:presenceInfo xmlns:p15="http://schemas.microsoft.com/office/powerpoint/2012/main" userId="6e7ea2678dc1467f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FF00FF"/>
    <a:srgbClr val="FF99FF"/>
    <a:srgbClr val="0000FF"/>
    <a:srgbClr val="FF66FF"/>
    <a:srgbClr val="660066"/>
    <a:srgbClr val="9900CC"/>
    <a:srgbClr val="00CC00"/>
    <a:srgbClr val="FFFFFF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29689" autoAdjust="0"/>
    <p:restoredTop sz="93315" autoAdjust="0"/>
  </p:normalViewPr>
  <p:slideViewPr>
    <p:cSldViewPr>
      <p:cViewPr varScale="1">
        <p:scale>
          <a:sx n="59" d="100"/>
          <a:sy n="59" d="100"/>
        </p:scale>
        <p:origin x="892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commentAuthors" Target="commentAuthor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554" name="Rectangle 2">
            <a:extLst>
              <a:ext uri="{FF2B5EF4-FFF2-40B4-BE49-F238E27FC236}">
                <a16:creationId xmlns:a16="http://schemas.microsoft.com/office/drawing/2014/main" id="{3FFC0476-8166-439A-8EF9-D64A12A374B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1543" cy="339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07555" name="Rectangle 3">
            <a:extLst>
              <a:ext uri="{FF2B5EF4-FFF2-40B4-BE49-F238E27FC236}">
                <a16:creationId xmlns:a16="http://schemas.microsoft.com/office/drawing/2014/main" id="{76F4FBBB-5A4B-48FE-A3BB-ADDECD35A277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23372" y="0"/>
            <a:ext cx="4301543" cy="339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07556" name="Rectangle 4">
            <a:extLst>
              <a:ext uri="{FF2B5EF4-FFF2-40B4-BE49-F238E27FC236}">
                <a16:creationId xmlns:a16="http://schemas.microsoft.com/office/drawing/2014/main" id="{207F6BB9-765B-49E5-9CC8-53ADF49392A0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456218"/>
            <a:ext cx="4301543" cy="339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07557" name="Rectangle 5">
            <a:extLst>
              <a:ext uri="{FF2B5EF4-FFF2-40B4-BE49-F238E27FC236}">
                <a16:creationId xmlns:a16="http://schemas.microsoft.com/office/drawing/2014/main" id="{F0E672FE-A1AF-4D9F-BB46-E1FC2414C8E0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23372" y="6456218"/>
            <a:ext cx="4301543" cy="339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5085D1A6-9C3F-452C-9D0F-C9E748975285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050" name="Rectangle 2">
            <a:extLst>
              <a:ext uri="{FF2B5EF4-FFF2-40B4-BE49-F238E27FC236}">
                <a16:creationId xmlns:a16="http://schemas.microsoft.com/office/drawing/2014/main" id="{C5918788-DB56-4D35-9655-2F39F2A5CEF3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1543" cy="339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14051" name="Rectangle 3">
            <a:extLst>
              <a:ext uri="{FF2B5EF4-FFF2-40B4-BE49-F238E27FC236}">
                <a16:creationId xmlns:a16="http://schemas.microsoft.com/office/drawing/2014/main" id="{B66602A1-486D-466C-9B6C-6B32F2BCAB63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5623372" y="0"/>
            <a:ext cx="4301543" cy="339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7524" name="Rectangle 4">
            <a:extLst>
              <a:ext uri="{FF2B5EF4-FFF2-40B4-BE49-F238E27FC236}">
                <a16:creationId xmlns:a16="http://schemas.microsoft.com/office/drawing/2014/main" id="{390F7CF1-E4D4-49ED-8108-AC8766004197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263900" y="509588"/>
            <a:ext cx="3398838" cy="25495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4053" name="Rectangle 5">
            <a:extLst>
              <a:ext uri="{FF2B5EF4-FFF2-40B4-BE49-F238E27FC236}">
                <a16:creationId xmlns:a16="http://schemas.microsoft.com/office/drawing/2014/main" id="{2A0DFE17-75EB-4C1C-874D-97744AE3FFEC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2664" y="3228896"/>
            <a:ext cx="7941310" cy="30589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/>
              <a:t>按一下以編輯母片</a:t>
            </a:r>
          </a:p>
          <a:p>
            <a:pPr lvl="1"/>
            <a:r>
              <a:rPr lang="zh-TW" altLang="en-US" noProof="0"/>
              <a:t>第二層</a:t>
            </a:r>
          </a:p>
          <a:p>
            <a:pPr lvl="2"/>
            <a:r>
              <a:rPr lang="zh-TW" altLang="en-US" noProof="0"/>
              <a:t>第三層</a:t>
            </a:r>
          </a:p>
          <a:p>
            <a:pPr lvl="3"/>
            <a:r>
              <a:rPr lang="zh-TW" altLang="en-US" noProof="0"/>
              <a:t>第四層</a:t>
            </a:r>
          </a:p>
          <a:p>
            <a:pPr lvl="4"/>
            <a:r>
              <a:rPr lang="zh-TW" altLang="en-US" noProof="0"/>
              <a:t>第五層</a:t>
            </a:r>
          </a:p>
        </p:txBody>
      </p:sp>
      <p:sp>
        <p:nvSpPr>
          <p:cNvPr id="514054" name="Rectangle 6">
            <a:extLst>
              <a:ext uri="{FF2B5EF4-FFF2-40B4-BE49-F238E27FC236}">
                <a16:creationId xmlns:a16="http://schemas.microsoft.com/office/drawing/2014/main" id="{579692E3-514D-41AD-9EA6-A1FBBF73CFFF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456218"/>
            <a:ext cx="4301543" cy="339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14055" name="Rectangle 7">
            <a:extLst>
              <a:ext uri="{FF2B5EF4-FFF2-40B4-BE49-F238E27FC236}">
                <a16:creationId xmlns:a16="http://schemas.microsoft.com/office/drawing/2014/main" id="{9156C933-88AA-4872-BB0F-1730B21C9F4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3372" y="6456218"/>
            <a:ext cx="4301543" cy="339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6FBD419D-64CE-4550-BAA2-0242050FC719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8338815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0CB4F53-88CB-4C33-AB79-DD0F3B09A94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E448C0C-11EC-4F14-87EE-6E1BFC0905F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85212E5-D105-40CA-98B0-0FE6ED12541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FAB1DE2-F14C-4215-862D-7892FFAF1AA8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6012728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F940FA1-01BC-48A7-B4B5-CB6D00B8F9E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BC251F2-60E3-4296-BFCE-EB8C0E3FF19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BBFBC5B-5423-4FD1-BCE6-8FC7BF67AE7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C14375D-8CD9-46AF-8C41-09E335183E65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0610644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662272B-A9A6-478C-B476-EF425841A8F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55A9ED6-29CA-4D33-9F13-90A2E5A1237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5AAE814-BD3E-41DF-B881-23B6928BED9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AA957E7-43B0-4056-AFF1-BC1FCBEFCE1A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652693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EBD0CB7-2083-43C6-A1FE-F6AFE1FBBA0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D21FA05-F693-4AEA-99C4-CB234BDDE55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E90880E-4D09-411D-A86E-FF877E97238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3EAD3B-D202-412A-96D1-6259709983BD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695839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B1BA1B9-80A5-47BB-AE94-5886B4D1DD1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DDDDF2D-A4D0-4E59-A260-C7CC2C4F634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0C56D1E-4A62-4589-AE93-3790E80644D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C7E1B0-9EC0-4677-833D-06C393E8CBD2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1431377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29D06C7-3459-43EE-BDBF-4A89924E2D9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6BF6B9E-0B4B-45FB-A864-4197464B7FF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BE811F5-4019-4B4D-B706-8E4410C0B12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CB0E81-DFB2-4306-AE9C-4AA3B3243FE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2733904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E9177A2-C34A-44E1-8648-881D74EB1A5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BDFB4D50-31FE-48AC-B9FD-C991E35CF8B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66A76EF-E0B2-452E-8251-600643A077E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41D597-6984-4660-AF26-EA33E11F223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7170458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E49B45A-79A7-423D-BABD-E54649D3D99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62119C8-36DF-42FA-B727-5DF24DC6980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80C2522-B0B4-4E4B-B3AF-A0D1C692CEA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2A1AEA-4D6F-4016-9F83-E47284FC26B4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9978523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2B6C2190-B7D8-47A4-AA3C-03D15275F74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A8175838-B24A-4816-A95E-A1DF8C40B79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D5F39CCB-44A5-42AA-8734-702871C4AC5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29834D-F101-4939-A509-4E033B6A97B7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945185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2E97AAC2-84E6-484B-BBC1-87E1162493C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E23DA3B7-334A-4D43-9C72-595E8101872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C0D54346-06DF-423C-ADAA-2612E32C8B6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91CC6C-A0CA-4027-990A-46672CBEF58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4456308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E8C324BE-76BA-486B-980E-81AB4E36E4B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E89123F3-9D6B-4447-9C28-A0AAE956E26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EACFF776-9683-47EB-966F-B3733C86815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159C79-ACD3-4E88-9933-C98A0DFFF5FE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01188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BE7A2BA-EB09-413F-8D13-A2CABB08481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C1E3401-E0DA-4C7C-A41A-CEAB4B05DCF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1E8BF680-25AB-43B7-A87A-AAF2426CEA8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8909520-5D08-4EEA-B917-6A59948C37BD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1946974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F0E53CD-C280-4967-84A6-B110BEE9EC3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94CDF21-E72A-45C2-A164-7EAFCF85135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7316F7A-3189-4CE2-8E7B-C35F4AA91C7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FD4B45-79D1-4A7D-BDB6-BF1062B4DA39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6553460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83388CA-0573-45D1-A517-B20DFCB2B7D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A69F143-C875-4288-988B-542E2845314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4C82513-1482-442C-BBD3-5B0B7D8176C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7947DF-BC88-40C0-9353-24BDAEA45DE8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267045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DD8ACC6-807A-49E8-9ECF-13CBA1ACB62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1BBF968-5610-4FA2-B40B-EB7AB4ECFC4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47973E8-C92D-48E3-821D-4C92728F0D2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0875DF-0258-4B1E-AE58-D16AB59FAA1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28024694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1B7CE2C-C4D3-4296-86BD-3CEC538103C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92A1A18-24EE-4687-84FE-BE52AC3A4AD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21EB7C7-8865-4B33-B590-1AD14BA0FD5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C70BC3-87AB-427B-8EB5-B328C341088F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34572411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標題，文字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C21496E-CFB8-41B2-99FF-209219A0CF7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CAF5126-36A8-4015-8F44-4312344D549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A636E4B-755D-4F63-AACA-D6D303B1EFE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776579-D0D8-41F4-9A27-2FEDCB48679C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94966372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C0CDCD5-D5E2-4CE3-A3C6-170DE79472E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0C51A3D-E9ED-4782-AB80-6BD26AE8D83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54DEE6A-62DC-4600-B4DA-68F78EF7E60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ACFB33-66AE-4761-AA9F-3D0EF35FB7A3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59499937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B935400-DEE6-4E73-9D6E-6A352BD7F6C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D30E48A-0600-4651-822A-0E4D0DF5B9E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046F01D-6908-4DCB-A59C-B34B94134C9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6898D9-6D34-427B-A175-3F8F79533FE7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1378103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C8C40A9-0042-468A-9DE6-03F7A61E34A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ACDCFD2-752C-4B66-9D4D-B7234703E5A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C4830C6-23FD-4551-B3E4-4DF5337C464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256AE6-53BA-4AD1-96BE-CBD8E317ED01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8480705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97CA4D6-D06E-4ABC-8D20-758F5AD204D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9247F37-2294-4564-A5FA-B766B8A1A7A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4C5F699-42FA-4199-9AD9-B62E938FA15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162906-E67E-42C7-8B51-4369FA010975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21196269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119B05F9-768D-4393-9467-5B17D4D79B9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51315398-8CF6-4C64-BE9F-A1FE8764FE2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5CF6EF85-0F1E-494C-80D7-D262F1847E7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D2F170-E9EA-47C9-8509-C494A7C34CCA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090564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6409627-6BD5-4314-9E1E-D18584C2BAC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BD1EF38-E3B7-46A4-B80C-2F1222D14FA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99F67AB-5564-442C-A050-1915E1C721E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973C09F-C630-4253-95B7-64CE41D1C284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15728444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6E3B0323-734E-434D-8F60-96E47466DFA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873FDC4-BF83-412F-B448-EA14B4AD467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3EAF4A78-349B-4809-AAFD-2A7AA42A1B0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D68D50-6BC1-4D0C-B3E8-65A44DD2B5FD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72855607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8EED0D9D-BC01-4C03-B58A-4B0908F268C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D30BAA7C-8985-4094-9D2E-8BEFA24D98E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CCBB7E63-4B51-4E52-98B6-7E8B4FA453A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45ED24-D404-4716-B68D-8AAFA5115618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405371250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C44E71E-EF4F-4270-B795-D022584BF11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F8E5FF2-C928-4B5B-A9CB-687DDF46FFD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03CB962-50E8-40B4-83E3-33DE21473A9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C51CC9-E450-40E6-A421-720701B08DD6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74470024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0B761CC-DB91-45A8-83DC-5DB8A89D5FA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BEEE00F-21D5-41F8-8AB2-81E620C196A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52FE92D-4FE3-4280-B8B9-85593F6F591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2418ED-E33F-4EB6-8E96-D8D275F85CE3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27224948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399BEA5C-ED4E-4088-99AB-E033DEB952F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C999E05-DD48-4FD9-A9EC-BB64F5EF173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4CEF0CB-128E-47FF-B9EA-D364BE676E7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3F7B72-E9B7-4954-B531-0F73789373A9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53688086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75E7087-6D1F-4A21-8AC1-4190A94C343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DFBD219-5288-49D2-B322-CED1BBE00BE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935C8F1-7D60-4B5F-A09A-007D2633763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BCF33B-62FF-4DD4-9C7D-5AB8784A8D97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701356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4543C6E-646C-4A56-A568-DCEF1898FF8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E097579-A445-404A-9C2E-D3F5667ADFA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57836CB-2679-4F3B-A10E-B0A7D34EE69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E0D97C0-9900-4766-844D-99AF0F7A598C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31289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F3DEFBF4-078F-4966-BE1D-265E1F15DBC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E014BE9B-110F-4633-935E-56B8EC345BA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A8020874-BFA7-4F79-9EEA-71D17C1427F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DF69A0-4600-4BEB-83B2-301BEF624616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9010775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DD9B7BFF-007E-484A-BBCA-CF9102304E5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FCF2C31F-F6D7-452E-AF76-6441258C45F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AA9315B6-8018-4AC2-9084-FEAB60990D4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260FEF-D8F4-425E-809D-72E9AD6BBDFC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7982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1D4EAB4A-C4DB-45B9-A12C-4E783868C69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D17D0FD3-4A4E-40DE-BADF-521FE3767B7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2C76135-7344-43D1-A5F5-349344A7032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7D1E05D-CA04-496B-A340-054554C63C5B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1136882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B1EDF9E-D669-4425-ADD5-6E3BD3A638C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56950CD-26F8-41D5-A899-E222F7A6EAD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577EA79-5160-426B-8863-A1B97CF6321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A7E31DD-301C-4C39-B2D6-AF24263E4746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601822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D1485E0-93B6-49F3-A808-098C7D4D57F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7A962A8-7460-4961-8096-D5E371A7F6A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C9021C9-4693-4AE8-8C57-CDC70404053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F0BA19C-AFAE-4D59-8A63-A0B75D146332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78126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7937D063-4201-4DDD-8C98-721122B13AD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2BAA56B9-EA47-4D66-A68C-8FD5ED558BB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7FCB0533-E29F-4BFF-B4A9-638CB21BEBF5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F4BBB641-C9C2-44E6-943C-13EBBEF637E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074B1C0B-7A95-411D-B128-E9F2DC7CC512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210F248A-87A1-427F-B78A-0DC1C167CFC7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9610" r:id="rId1"/>
    <p:sldLayoutId id="2147489611" r:id="rId2"/>
    <p:sldLayoutId id="2147489612" r:id="rId3"/>
    <p:sldLayoutId id="2147489613" r:id="rId4"/>
    <p:sldLayoutId id="2147489614" r:id="rId5"/>
    <p:sldLayoutId id="2147489615" r:id="rId6"/>
    <p:sldLayoutId id="2147489616" r:id="rId7"/>
    <p:sldLayoutId id="2147489617" r:id="rId8"/>
    <p:sldLayoutId id="2147489618" r:id="rId9"/>
    <p:sldLayoutId id="2147489619" r:id="rId10"/>
    <p:sldLayoutId id="2147489620" r:id="rId11"/>
    <p:sldLayoutId id="2147489621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C0BB812B-2E24-41A0-9A27-78890B390E6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F9C79FC5-EE04-4592-BB61-B22F27696F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307F321D-9606-4D70-9405-0033F23F511E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146A29E0-4F27-4F67-9CB5-8C3ED457E03E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3548FAB4-BBDB-45FC-B3DF-03850022C3F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smtClean="0"/>
            </a:lvl1pPr>
          </a:lstStyle>
          <a:p>
            <a:pPr>
              <a:defRPr/>
            </a:pPr>
            <a:fld id="{DFF2185A-AFE7-44E6-A3AC-0E118F024AF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468286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9720" r:id="rId1"/>
    <p:sldLayoutId id="2147489721" r:id="rId2"/>
    <p:sldLayoutId id="2147489722" r:id="rId3"/>
    <p:sldLayoutId id="2147489723" r:id="rId4"/>
    <p:sldLayoutId id="2147489724" r:id="rId5"/>
    <p:sldLayoutId id="2147489725" r:id="rId6"/>
    <p:sldLayoutId id="2147489726" r:id="rId7"/>
    <p:sldLayoutId id="2147489727" r:id="rId8"/>
    <p:sldLayoutId id="2147489728" r:id="rId9"/>
    <p:sldLayoutId id="2147489729" r:id="rId10"/>
    <p:sldLayoutId id="2147489730" r:id="rId11"/>
    <p:sldLayoutId id="2147489731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8CE0364B-89B6-410A-AF04-D7953F83BFA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F96969A3-708E-4520-AA31-AF76C044BA9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51620" name="Rectangle 4">
            <a:extLst>
              <a:ext uri="{FF2B5EF4-FFF2-40B4-BE49-F238E27FC236}">
                <a16:creationId xmlns:a16="http://schemas.microsoft.com/office/drawing/2014/main" id="{6106F9B8-6907-49FE-A585-93FD51A72CE8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51621" name="Rectangle 5">
            <a:extLst>
              <a:ext uri="{FF2B5EF4-FFF2-40B4-BE49-F238E27FC236}">
                <a16:creationId xmlns:a16="http://schemas.microsoft.com/office/drawing/2014/main" id="{045953EA-AEED-4732-887C-22740B65D27B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  <a:ea typeface="新細明體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51622" name="Rectangle 6">
            <a:extLst>
              <a:ext uri="{FF2B5EF4-FFF2-40B4-BE49-F238E27FC236}">
                <a16:creationId xmlns:a16="http://schemas.microsoft.com/office/drawing/2014/main" id="{9A583CFA-8946-4F77-8525-73A7DEF2EFCB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  <a:ea typeface="新細明體" charset="-120"/>
              </a:defRPr>
            </a:lvl1pPr>
          </a:lstStyle>
          <a:p>
            <a:pPr>
              <a:defRPr/>
            </a:pPr>
            <a:fld id="{E9803CD0-5415-4484-B4EB-F9FFE8CF1DC9}" type="slidenum">
              <a:rPr lang="en-US" altLang="zh-TW"/>
              <a:pPr>
                <a:defRPr/>
              </a:pPr>
              <a:t>‹#›</a:t>
            </a:fld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331654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0033" r:id="rId1"/>
    <p:sldLayoutId id="2147490034" r:id="rId2"/>
    <p:sldLayoutId id="2147490035" r:id="rId3"/>
    <p:sldLayoutId id="2147490036" r:id="rId4"/>
    <p:sldLayoutId id="2147490037" r:id="rId5"/>
    <p:sldLayoutId id="2147490038" r:id="rId6"/>
    <p:sldLayoutId id="2147490039" r:id="rId7"/>
    <p:sldLayoutId id="2147490040" r:id="rId8"/>
    <p:sldLayoutId id="2147490041" r:id="rId9"/>
    <p:sldLayoutId id="2147490042" r:id="rId10"/>
    <p:sldLayoutId id="214749004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新細明體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0486A049-F482-4C82-A6EA-C4B1E1A45E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096" y="404664"/>
            <a:ext cx="9107488" cy="6453336"/>
          </a:xfrm>
        </p:spPr>
        <p:txBody>
          <a:bodyPr/>
          <a:lstStyle/>
          <a:p>
            <a:pPr lvl="0" algn="ctr" eaLnBrk="1" hangingPunct="1">
              <a:spcBef>
                <a:spcPct val="0"/>
              </a:spcBef>
              <a:buNone/>
            </a:pPr>
            <a:r>
              <a:rPr lang="zh-TW" altLang="en-US" sz="3600" dirty="0">
                <a:solidFill>
                  <a:srgbClr val="FFFF00"/>
                </a:solidFill>
                <a:ea typeface="華康儷中黑" panose="020B0509000000000000" pitchFamily="49" charset="-120"/>
              </a:rPr>
              <a:t>常年期第廿二主日</a:t>
            </a:r>
            <a:endParaRPr lang="en-US" altLang="zh-TW" sz="3600" dirty="0">
              <a:solidFill>
                <a:srgbClr val="FFFF00"/>
              </a:solidFill>
              <a:ea typeface="華康儷中黑" panose="020B0509000000000000" pitchFamily="49" charset="-120"/>
            </a:endParaRPr>
          </a:p>
          <a:p>
            <a:pPr lvl="0" algn="ctr" eaLnBrk="1" hangingPunct="1">
              <a:spcBef>
                <a:spcPct val="0"/>
              </a:spcBef>
              <a:buNone/>
            </a:pPr>
            <a:r>
              <a:rPr lang="en-US" altLang="zh-TW" dirty="0">
                <a:solidFill>
                  <a:schemeClr val="bg1"/>
                </a:solidFill>
                <a:ea typeface="華康儷中黑" pitchFamily="49" charset="-120"/>
              </a:rPr>
              <a:t>2026</a:t>
            </a:r>
            <a:r>
              <a:rPr lang="zh-TW" altLang="en-US" dirty="0">
                <a:solidFill>
                  <a:schemeClr val="bg1"/>
                </a:solidFill>
                <a:ea typeface="華康儷中黑" pitchFamily="49" charset="-120"/>
              </a:rPr>
              <a:t>年</a:t>
            </a:r>
            <a:r>
              <a:rPr lang="en-US" altLang="zh-TW" dirty="0">
                <a:solidFill>
                  <a:schemeClr val="bg1"/>
                </a:solidFill>
                <a:ea typeface="華康儷中黑" pitchFamily="49" charset="-120"/>
              </a:rPr>
              <a:t>8</a:t>
            </a:r>
            <a:r>
              <a:rPr lang="zh-TW" altLang="en-US" dirty="0">
                <a:solidFill>
                  <a:schemeClr val="bg1"/>
                </a:solidFill>
                <a:ea typeface="華康儷中黑" pitchFamily="49" charset="-120"/>
              </a:rPr>
              <a:t>月</a:t>
            </a:r>
            <a:r>
              <a:rPr lang="en-US" altLang="zh-TW" dirty="0">
                <a:solidFill>
                  <a:schemeClr val="bg1"/>
                </a:solidFill>
                <a:ea typeface="華康儷中黑" pitchFamily="49" charset="-120"/>
              </a:rPr>
              <a:t>30</a:t>
            </a:r>
            <a:r>
              <a:rPr lang="zh-TW" altLang="en-US" dirty="0">
                <a:solidFill>
                  <a:schemeClr val="bg1"/>
                </a:solidFill>
                <a:ea typeface="華康儷中黑" pitchFamily="49" charset="-120"/>
              </a:rPr>
              <a:t>日</a:t>
            </a:r>
            <a:endParaRPr lang="zh-TW" altLang="en-US" sz="1000" dirty="0">
              <a:solidFill>
                <a:schemeClr val="bg1"/>
              </a:solidFill>
              <a:ea typeface="華康儷中黑" panose="020B0509000000000000" pitchFamily="49" charset="-120"/>
            </a:endParaRPr>
          </a:p>
          <a:p>
            <a:pPr algn="ctr" eaLnBrk="1" hangingPunct="1">
              <a:spcBef>
                <a:spcPts val="1200"/>
              </a:spcBef>
              <a:spcAft>
                <a:spcPts val="1200"/>
              </a:spcAft>
              <a:buFontTx/>
              <a:buNone/>
            </a:pPr>
            <a:r>
              <a:rPr lang="zh-TW" altLang="en-US" sz="5400" dirty="0">
                <a:solidFill>
                  <a:srgbClr val="FF0000"/>
                </a:solidFill>
                <a:highlight>
                  <a:srgbClr val="FFCCFF"/>
                </a:highlight>
                <a:ea typeface="華康正顏楷體W7" panose="03000709000000000000" pitchFamily="65" charset="-120"/>
              </a:rPr>
              <a:t>感</a:t>
            </a:r>
            <a:r>
              <a:rPr lang="zh-TW" altLang="en-US" sz="1400" dirty="0">
                <a:solidFill>
                  <a:srgbClr val="FF0000"/>
                </a:solidFill>
                <a:highlight>
                  <a:srgbClr val="FFCCFF"/>
                </a:highlight>
                <a:ea typeface="華康正顏楷體W7" panose="03000709000000000000" pitchFamily="65" charset="-120"/>
              </a:rPr>
              <a:t> </a:t>
            </a:r>
            <a:r>
              <a:rPr lang="zh-TW" altLang="en-US" sz="5400" dirty="0">
                <a:solidFill>
                  <a:srgbClr val="FF0000"/>
                </a:solidFill>
                <a:highlight>
                  <a:srgbClr val="FFCCFF"/>
                </a:highlight>
                <a:ea typeface="華康正顏楷體W7" panose="03000709000000000000" pitchFamily="65" charset="-120"/>
              </a:rPr>
              <a:t>恩</a:t>
            </a:r>
            <a:r>
              <a:rPr lang="zh-TW" altLang="en-US" sz="1200" dirty="0">
                <a:solidFill>
                  <a:srgbClr val="FFFF00"/>
                </a:solidFill>
                <a:ea typeface="華康正顏楷體W7" panose="03000709000000000000" pitchFamily="65" charset="-120"/>
              </a:rPr>
              <a:t> </a:t>
            </a:r>
            <a:r>
              <a:rPr lang="zh-TW" altLang="en-US" sz="4800" dirty="0">
                <a:solidFill>
                  <a:srgbClr val="FF0000"/>
                </a:solidFill>
                <a:highlight>
                  <a:srgbClr val="FFFF00"/>
                </a:highlight>
                <a:ea typeface="華康正顏楷體W7" panose="03000709000000000000" pitchFamily="65" charset="-120"/>
              </a:rPr>
              <a:t>祭</a:t>
            </a:r>
            <a:r>
              <a:rPr lang="zh-TW" altLang="en-US" sz="1200" dirty="0">
                <a:solidFill>
                  <a:srgbClr val="FFFF00"/>
                </a:solidFill>
                <a:ea typeface="華康正顏楷體W7" panose="03000709000000000000" pitchFamily="65" charset="-120"/>
              </a:rPr>
              <a:t> </a:t>
            </a:r>
            <a:r>
              <a:rPr lang="zh-TW" altLang="en-US" sz="4800" dirty="0">
                <a:solidFill>
                  <a:srgbClr val="FFFF00"/>
                </a:solidFill>
                <a:highlight>
                  <a:srgbClr val="FF0000"/>
                </a:highlight>
                <a:ea typeface="華康正顏楷體W7" panose="03000709000000000000" pitchFamily="65" charset="-120"/>
              </a:rPr>
              <a:t>宴</a:t>
            </a:r>
          </a:p>
          <a:p>
            <a:pPr algn="ctr" eaLnBrk="1" hangingPunct="1">
              <a:buFontTx/>
              <a:buNone/>
            </a:pPr>
            <a:endParaRPr lang="zh-TW" altLang="en-US" sz="1800" dirty="0">
              <a:solidFill>
                <a:schemeClr val="bg1"/>
              </a:solidFill>
              <a:ea typeface="華康儷中黑" panose="020B0509000000000000" pitchFamily="49" charset="-120"/>
            </a:endParaRPr>
          </a:p>
          <a:p>
            <a:pPr algn="ctr" eaLnBrk="1" hangingPunct="1">
              <a:lnSpc>
                <a:spcPts val="2500"/>
              </a:lnSpc>
              <a:spcBef>
                <a:spcPct val="0"/>
              </a:spcBef>
              <a:buFontTx/>
              <a:buNone/>
            </a:pPr>
            <a:r>
              <a:rPr lang="zh-TW" altLang="en-US" sz="3600" dirty="0">
                <a:solidFill>
                  <a:schemeClr val="bg1"/>
                </a:solidFill>
                <a:ea typeface="華康儷中黑" panose="020B0509000000000000" pitchFamily="49" charset="-120"/>
              </a:rPr>
              <a:t>主 題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zh-TW" sz="2000" dirty="0">
              <a:solidFill>
                <a:srgbClr val="00FF00"/>
              </a:solidFill>
              <a:ea typeface="華康粗黑體" panose="020B0709000000000000" pitchFamily="49" charset="-120"/>
            </a:endParaRPr>
          </a:p>
          <a:p>
            <a:pPr algn="ctr" eaLnBrk="1" hangingPunct="1">
              <a:spcBef>
                <a:spcPct val="0"/>
              </a:spcBef>
              <a:spcAft>
                <a:spcPts val="1800"/>
              </a:spcAft>
              <a:buFontTx/>
              <a:buNone/>
            </a:pPr>
            <a:r>
              <a:rPr lang="zh-TW" altLang="en-US" sz="7200" dirty="0">
                <a:solidFill>
                  <a:srgbClr val="FFFF00"/>
                </a:solidFill>
                <a:ea typeface="華康粗黑體" panose="020B0709000000000000" pitchFamily="49" charset="-120"/>
              </a:rPr>
              <a:t>撒旦</a:t>
            </a:r>
            <a:r>
              <a:rPr lang="en-US" altLang="zh-TW" sz="7200" dirty="0">
                <a:solidFill>
                  <a:srgbClr val="FFFF00"/>
                </a:solidFill>
                <a:ea typeface="華康粗黑體" panose="020B0709000000000000" pitchFamily="49" charset="-120"/>
              </a:rPr>
              <a:t>, </a:t>
            </a:r>
            <a:r>
              <a:rPr lang="zh-TW" altLang="en-US" sz="7200" dirty="0">
                <a:solidFill>
                  <a:srgbClr val="FFFF00"/>
                </a:solidFill>
                <a:ea typeface="華康粗黑體" panose="020B0709000000000000" pitchFamily="49" charset="-120"/>
              </a:rPr>
              <a:t>退到我後面去</a:t>
            </a:r>
            <a:endParaRPr lang="en-US" altLang="zh-TW" sz="7200" dirty="0">
              <a:solidFill>
                <a:srgbClr val="FFFF00"/>
              </a:solidFill>
              <a:ea typeface="華康粗黑體" panose="020B0709000000000000" pitchFamily="49" charset="-12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TW" sz="5400" dirty="0">
                <a:solidFill>
                  <a:schemeClr val="bg1"/>
                </a:solidFill>
                <a:ea typeface="華康粗黑體" panose="020B0709000000000000" pitchFamily="49" charset="-120"/>
              </a:rPr>
              <a:t>——</a:t>
            </a:r>
            <a:r>
              <a:rPr lang="zh-TW" altLang="en-US" sz="5400" dirty="0">
                <a:solidFill>
                  <a:schemeClr val="bg1"/>
                </a:solidFill>
                <a:ea typeface="華康粗黑體" panose="020B0709000000000000" pitchFamily="49" charset="-120"/>
              </a:rPr>
              <a:t>背自己的十字架</a:t>
            </a:r>
            <a:r>
              <a:rPr lang="en-US" altLang="zh-TW" sz="5400" dirty="0">
                <a:solidFill>
                  <a:schemeClr val="bg1"/>
                </a:solidFill>
                <a:ea typeface="華康粗黑體" panose="020B0709000000000000" pitchFamily="49" charset="-120"/>
              </a:rPr>
              <a:t>——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zh-TW" sz="4000" dirty="0">
              <a:solidFill>
                <a:srgbClr val="00FF00"/>
              </a:solidFill>
              <a:ea typeface="華康粗黑體" panose="020B07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660500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>
            <a:extLst>
              <a:ext uri="{FF2B5EF4-FFF2-40B4-BE49-F238E27FC236}">
                <a16:creationId xmlns:a16="http://schemas.microsoft.com/office/drawing/2014/main" id="{61297BA8-1DB1-4D59-A0C8-473475C175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260648"/>
            <a:ext cx="9144000" cy="6480720"/>
          </a:xfrm>
        </p:spPr>
        <p:txBody>
          <a:bodyPr/>
          <a:lstStyle/>
          <a:p>
            <a:pPr marL="360000" indent="-457200" algn="l"/>
            <a:r>
              <a:rPr lang="zh-TW" altLang="en-US" sz="40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我請求你們</a:t>
            </a:r>
            <a:r>
              <a:rPr lang="en-US" altLang="zh-TW" sz="40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,</a:t>
            </a:r>
            <a:r>
              <a:rPr lang="zh-TW" altLang="en-US" sz="40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獻上你們的身體</a:t>
            </a:r>
            <a:r>
              <a:rPr lang="en-US" altLang="zh-TW" sz="40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,</a:t>
            </a:r>
            <a:r>
              <a:rPr lang="zh-TW" altLang="en-US" sz="40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當作生活</a:t>
            </a:r>
            <a:r>
              <a:rPr lang="en-US" altLang="zh-TW" sz="40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,</a:t>
            </a:r>
            <a:r>
              <a:rPr lang="zh-TW" altLang="en-US" sz="40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聖潔和悅樂天主的祭品</a:t>
            </a:r>
            <a:r>
              <a:rPr lang="en-US" altLang="zh-TW" sz="40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.</a:t>
            </a:r>
            <a:r>
              <a:rPr lang="zh-TW" altLang="en-US" sz="40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為使你們能辨別</a:t>
            </a:r>
            <a:r>
              <a:rPr lang="en-US" altLang="zh-TW" sz="40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:</a:t>
            </a:r>
            <a:r>
              <a:rPr lang="zh-TW" altLang="en-US" sz="40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什麼是天主的旨意</a:t>
            </a:r>
            <a:r>
              <a:rPr lang="en-US" altLang="zh-TW" sz="40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.</a:t>
            </a:r>
          </a:p>
          <a:p>
            <a:pPr marL="360000" indent="-457200" algn="l"/>
            <a:r>
              <a:rPr lang="zh-TW" altLang="en-US" sz="4000" dirty="0">
                <a:solidFill>
                  <a:srgbClr val="FFFF00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真正的奉獻</a:t>
            </a:r>
            <a:r>
              <a:rPr lang="en-US" altLang="zh-TW" sz="40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: </a:t>
            </a:r>
            <a:r>
              <a:rPr lang="zh-TW" altLang="en-US" sz="4000" dirty="0">
                <a:solidFill>
                  <a:srgbClr val="00FF00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生命和生命中的一切</a:t>
            </a:r>
            <a:r>
              <a:rPr lang="zh-TW" altLang="en-US" sz="40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 </a:t>
            </a:r>
            <a:br>
              <a:rPr lang="en-US" altLang="zh-TW" sz="40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</a:br>
            <a:r>
              <a:rPr lang="zh-TW" altLang="en-US" sz="4000" dirty="0">
                <a:solidFill>
                  <a:srgbClr val="FFFF00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時間</a:t>
            </a:r>
            <a:r>
              <a:rPr lang="en-US" altLang="zh-TW" sz="4000" dirty="0">
                <a:solidFill>
                  <a:srgbClr val="FFFF00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:</a:t>
            </a:r>
            <a:r>
              <a:rPr lang="zh-TW" altLang="en-US" sz="36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分秒必爭</a:t>
            </a:r>
            <a:r>
              <a:rPr lang="en-US" altLang="zh-TW" sz="36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/</a:t>
            </a:r>
            <a:r>
              <a:rPr lang="zh-TW" altLang="en-US" sz="36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永恆財富</a:t>
            </a:r>
            <a:r>
              <a:rPr lang="en-US" altLang="zh-TW" sz="36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; </a:t>
            </a:r>
            <a:r>
              <a:rPr lang="zh-TW" altLang="en-US" sz="4000" dirty="0">
                <a:solidFill>
                  <a:srgbClr val="FFFF00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金錢</a:t>
            </a:r>
            <a:r>
              <a:rPr lang="en-US" altLang="zh-TW" sz="4000" dirty="0">
                <a:solidFill>
                  <a:srgbClr val="FFFF00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:</a:t>
            </a:r>
            <a:r>
              <a:rPr lang="zh-TW" altLang="en-US" sz="40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越用越有</a:t>
            </a:r>
            <a:r>
              <a:rPr lang="en-US" altLang="zh-TW" sz="40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;</a:t>
            </a:r>
            <a:r>
              <a:rPr lang="zh-TW" altLang="en-US" sz="40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 </a:t>
            </a:r>
            <a:r>
              <a:rPr lang="zh-TW" altLang="en-US" sz="4000" dirty="0">
                <a:solidFill>
                  <a:srgbClr val="FFFF00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才能</a:t>
            </a:r>
            <a:r>
              <a:rPr lang="en-US" altLang="zh-TW" sz="40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:</a:t>
            </a:r>
            <a:r>
              <a:rPr lang="zh-TW" altLang="en-US" sz="40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專利</a:t>
            </a:r>
            <a:r>
              <a:rPr lang="en-US" altLang="zh-TW" sz="40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/</a:t>
            </a:r>
            <a:r>
              <a:rPr lang="zh-TW" altLang="en-US" sz="40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回饋</a:t>
            </a:r>
            <a:r>
              <a:rPr lang="en-US" altLang="zh-TW" sz="40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/</a:t>
            </a:r>
            <a:r>
              <a:rPr lang="zh-TW" altLang="en-US" sz="40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報答</a:t>
            </a:r>
            <a:r>
              <a:rPr lang="en-US" altLang="zh-TW" sz="40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;</a:t>
            </a:r>
            <a:r>
              <a:rPr lang="en-US" altLang="zh-TW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 </a:t>
            </a:r>
            <a:r>
              <a:rPr lang="zh-TW" altLang="en-US" sz="4000" dirty="0">
                <a:solidFill>
                  <a:srgbClr val="FFFF00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愛心</a:t>
            </a:r>
            <a:r>
              <a:rPr lang="en-US" altLang="zh-TW" sz="4000" dirty="0">
                <a:solidFill>
                  <a:srgbClr val="FFFF00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:</a:t>
            </a:r>
            <a:r>
              <a:rPr lang="zh-TW" altLang="en-US" sz="40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在愛中成長</a:t>
            </a:r>
            <a:endParaRPr lang="en-US" altLang="zh-TW" sz="4000" dirty="0">
              <a:solidFill>
                <a:schemeClr val="bg1"/>
              </a:solidFill>
              <a:ea typeface="華康儷中黑" panose="020B0509000000000000" pitchFamily="49" charset="-120"/>
              <a:cs typeface="華康中黑體" panose="020B0509000000000000" pitchFamily="49" charset="-120"/>
            </a:endParaRPr>
          </a:p>
          <a:p>
            <a:pPr marL="360000" indent="-457200" algn="l"/>
            <a:r>
              <a:rPr lang="zh-TW" altLang="en-US" sz="4000" dirty="0">
                <a:solidFill>
                  <a:srgbClr val="FFFF00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背自己的十字架</a:t>
            </a:r>
            <a:r>
              <a:rPr lang="en-US" altLang="zh-TW" sz="40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:</a:t>
            </a:r>
            <a:r>
              <a:rPr lang="zh-TW" altLang="en-US" sz="39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熱愛整個生命</a:t>
            </a:r>
            <a:r>
              <a:rPr lang="en-US" altLang="zh-TW" sz="39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;</a:t>
            </a:r>
            <a:r>
              <a:rPr lang="zh-TW" altLang="en-US" sz="39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生生死死</a:t>
            </a:r>
            <a:r>
              <a:rPr lang="en-US" altLang="zh-TW" sz="39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,</a:t>
            </a:r>
            <a:r>
              <a:rPr lang="zh-TW" altLang="en-US" sz="39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成敗得失</a:t>
            </a:r>
            <a:r>
              <a:rPr lang="en-US" altLang="zh-TW" sz="39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,</a:t>
            </a:r>
            <a:r>
              <a:rPr lang="zh-TW" altLang="en-US" sz="39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喜怒哀樂</a:t>
            </a:r>
            <a:r>
              <a:rPr lang="en-US" altLang="zh-TW" sz="39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;</a:t>
            </a:r>
            <a:r>
              <a:rPr lang="zh-TW" altLang="en-US" sz="39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背起木十字</a:t>
            </a:r>
            <a:r>
              <a:rPr lang="en-US" altLang="zh-TW" sz="39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,</a:t>
            </a:r>
            <a:r>
              <a:rPr lang="zh-TW" altLang="en-US" sz="39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化為金十字</a:t>
            </a:r>
            <a:r>
              <a:rPr lang="en-US" altLang="zh-TW" sz="39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;</a:t>
            </a:r>
            <a:r>
              <a:rPr lang="zh-TW" altLang="en-US" sz="39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化危為機</a:t>
            </a:r>
            <a:r>
              <a:rPr lang="en-US" altLang="zh-TW" sz="39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;</a:t>
            </a:r>
            <a:r>
              <a:rPr lang="zh-TW" altLang="en-US" sz="39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窮養兒</a:t>
            </a:r>
            <a:r>
              <a:rPr lang="en-US" altLang="zh-TW" sz="39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;</a:t>
            </a:r>
            <a:r>
              <a:rPr lang="zh-TW" altLang="en-US" sz="39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咒罵變祝福</a:t>
            </a:r>
            <a:r>
              <a:rPr lang="en-US" altLang="zh-TW" sz="24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(</a:t>
            </a:r>
            <a:r>
              <a:rPr lang="zh-TW" altLang="en-US" sz="24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申</a:t>
            </a:r>
            <a:r>
              <a:rPr lang="en-US" altLang="zh-TW" sz="24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23:6)</a:t>
            </a:r>
          </a:p>
        </p:txBody>
      </p:sp>
    </p:spTree>
    <p:extLst>
      <p:ext uri="{BB962C8B-B14F-4D97-AF65-F5344CB8AC3E}">
        <p14:creationId xmlns:p14="http://schemas.microsoft.com/office/powerpoint/2010/main" val="3191906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>
            <a:extLst>
              <a:ext uri="{FF2B5EF4-FFF2-40B4-BE49-F238E27FC236}">
                <a16:creationId xmlns:a16="http://schemas.microsoft.com/office/drawing/2014/main" id="{61297BA8-1DB1-4D59-A0C8-473475C175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88640"/>
            <a:ext cx="9144000" cy="6669360"/>
          </a:xfrm>
        </p:spPr>
        <p:txBody>
          <a:bodyPr/>
          <a:lstStyle/>
          <a:p>
            <a:pPr marL="360000" indent="-457200" algn="l"/>
            <a:r>
              <a:rPr lang="zh-TW" altLang="en-US" sz="38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撒旦</a:t>
            </a:r>
            <a:r>
              <a:rPr lang="en-US" altLang="zh-TW" sz="38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,</a:t>
            </a:r>
            <a:r>
              <a:rPr lang="zh-TW" altLang="en-US" sz="38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退到我後面去</a:t>
            </a:r>
            <a:r>
              <a:rPr lang="en-US" altLang="zh-TW" sz="38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!</a:t>
            </a:r>
            <a:r>
              <a:rPr lang="zh-TW" altLang="en-US" sz="38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你是我的絆腳石</a:t>
            </a:r>
            <a:r>
              <a:rPr lang="en-US" altLang="zh-TW" sz="38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,</a:t>
            </a:r>
            <a:r>
              <a:rPr lang="zh-TW" altLang="en-US" sz="38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因為你所體會的</a:t>
            </a:r>
            <a:r>
              <a:rPr lang="en-US" altLang="zh-TW" sz="38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,</a:t>
            </a:r>
            <a:r>
              <a:rPr lang="zh-TW" altLang="en-US" sz="38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不是天主的事</a:t>
            </a:r>
            <a:r>
              <a:rPr lang="en-US" altLang="zh-TW" sz="38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.</a:t>
            </a:r>
            <a:r>
              <a:rPr lang="zh-TW" altLang="en-US" sz="3800" dirty="0">
                <a:solidFill>
                  <a:srgbClr val="00FF00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人縱然賺得全世界</a:t>
            </a:r>
            <a:r>
              <a:rPr lang="en-US" altLang="zh-TW" sz="3800" dirty="0">
                <a:solidFill>
                  <a:srgbClr val="00FF00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,</a:t>
            </a:r>
            <a:r>
              <a:rPr lang="zh-TW" altLang="en-US" sz="3800" dirty="0">
                <a:solidFill>
                  <a:srgbClr val="00FF00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卻賠上了自己的靈魂</a:t>
            </a:r>
            <a:r>
              <a:rPr lang="en-US" altLang="zh-TW" sz="38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,</a:t>
            </a:r>
            <a:r>
              <a:rPr lang="zh-TW" altLang="en-US" sz="38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為他有什麼益處</a:t>
            </a:r>
            <a:r>
              <a:rPr lang="en-US" altLang="zh-TW" sz="38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?</a:t>
            </a:r>
          </a:p>
          <a:p>
            <a:pPr marL="360000" indent="-457200" algn="l"/>
            <a:r>
              <a:rPr lang="zh-TW" altLang="en-US" sz="40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撒旦</a:t>
            </a:r>
            <a:r>
              <a:rPr lang="en-US" altLang="zh-TW" sz="40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,</a:t>
            </a:r>
            <a:r>
              <a:rPr lang="zh-TW" altLang="en-US" sz="40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退到我後面去</a:t>
            </a:r>
            <a:r>
              <a:rPr lang="en-US" altLang="zh-TW" sz="40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:</a:t>
            </a:r>
            <a:r>
              <a:rPr lang="zh-TW" altLang="en-US" sz="40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剛被誇</a:t>
            </a:r>
            <a:r>
              <a:rPr lang="en-US" altLang="zh-TW" sz="40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;</a:t>
            </a:r>
            <a:r>
              <a:rPr lang="zh-TW" altLang="en-US" sz="40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剛被託以教會和鑰匙的重任</a:t>
            </a:r>
            <a:r>
              <a:rPr lang="en-US" altLang="zh-TW" sz="40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,</a:t>
            </a:r>
            <a:r>
              <a:rPr lang="zh-TW" altLang="en-US" sz="40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立刻被罵</a:t>
            </a:r>
            <a:r>
              <a:rPr lang="en-US" altLang="zh-TW" sz="40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?</a:t>
            </a:r>
          </a:p>
          <a:p>
            <a:pPr marL="360000" indent="-457200" algn="l"/>
            <a:r>
              <a:rPr lang="zh-TW" altLang="en-US" sz="4000" dirty="0">
                <a:solidFill>
                  <a:srgbClr val="FFFF00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富甲天下</a:t>
            </a:r>
            <a:r>
              <a:rPr lang="en-US" altLang="zh-TW" sz="4000" dirty="0">
                <a:solidFill>
                  <a:srgbClr val="FFFF00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,</a:t>
            </a:r>
            <a:r>
              <a:rPr lang="zh-TW" altLang="en-US" sz="4000" dirty="0">
                <a:solidFill>
                  <a:srgbClr val="FFFF00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喪靈何益</a:t>
            </a:r>
            <a:r>
              <a:rPr lang="en-US" altLang="zh-TW" sz="4000" dirty="0">
                <a:solidFill>
                  <a:srgbClr val="FFFF00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?</a:t>
            </a:r>
            <a:r>
              <a:rPr lang="zh-TW" altLang="en-US" sz="40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軍工複合體</a:t>
            </a:r>
            <a:r>
              <a:rPr lang="en-US" altLang="zh-TW" sz="40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,</a:t>
            </a:r>
            <a:r>
              <a:rPr lang="zh-TW" altLang="en-US" sz="40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既賣武器</a:t>
            </a:r>
            <a:r>
              <a:rPr lang="en-US" altLang="zh-TW" sz="40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,</a:t>
            </a:r>
            <a:r>
              <a:rPr lang="zh-TW" altLang="en-US" sz="4000" dirty="0">
                <a:solidFill>
                  <a:srgbClr val="00FF00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必賣戰爭</a:t>
            </a:r>
            <a:r>
              <a:rPr lang="en-US" altLang="zh-TW" sz="36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(</a:t>
            </a:r>
            <a:r>
              <a:rPr lang="zh-TW" altLang="en-US" sz="36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以巴</a:t>
            </a:r>
            <a:r>
              <a:rPr lang="en-US" altLang="zh-TW" sz="36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?</a:t>
            </a:r>
            <a:r>
              <a:rPr lang="zh-TW" altLang="en-US" sz="36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美伊</a:t>
            </a:r>
            <a:r>
              <a:rPr lang="en-US" altLang="zh-TW" sz="36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?</a:t>
            </a:r>
            <a:r>
              <a:rPr lang="zh-TW" altLang="en-US" sz="3600" dirty="0">
                <a:solidFill>
                  <a:srgbClr val="00FF00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贏芝蔴輸西瓜</a:t>
            </a:r>
            <a:r>
              <a:rPr lang="en-US" altLang="zh-TW" sz="36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)</a:t>
            </a:r>
          </a:p>
          <a:p>
            <a:pPr marL="360000" indent="-457200" algn="l"/>
            <a:r>
              <a:rPr lang="zh-TW" altLang="en-US" sz="38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沒基督精神的基督徒</a:t>
            </a:r>
            <a:r>
              <a:rPr lang="en-US" altLang="zh-TW" sz="28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(</a:t>
            </a:r>
            <a:r>
              <a:rPr lang="zh-TW" altLang="en-US" sz="28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個人或國家</a:t>
            </a:r>
            <a:r>
              <a:rPr lang="en-US" altLang="zh-TW" sz="28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)</a:t>
            </a:r>
            <a:r>
              <a:rPr lang="en-US" altLang="zh-TW" sz="36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,</a:t>
            </a:r>
            <a:r>
              <a:rPr lang="zh-TW" altLang="en-US" sz="36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都</a:t>
            </a:r>
            <a:r>
              <a:rPr lang="zh-TW" altLang="en-US" sz="38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是最大的</a:t>
            </a:r>
            <a:r>
              <a:rPr lang="zh-TW" altLang="en-US" sz="3800" dirty="0">
                <a:solidFill>
                  <a:srgbClr val="00FF00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反見證</a:t>
            </a:r>
            <a:r>
              <a:rPr lang="en-US" altLang="zh-TW" sz="28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(=</a:t>
            </a:r>
            <a:r>
              <a:rPr lang="zh-TW" altLang="en-US" sz="28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撒旦</a:t>
            </a:r>
            <a:r>
              <a:rPr lang="zh-TW" altLang="en-US" sz="12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 </a:t>
            </a:r>
            <a:r>
              <a:rPr lang="en-US" altLang="zh-TW" sz="28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Satan=</a:t>
            </a:r>
            <a:r>
              <a:rPr lang="zh-TW" altLang="en-US" sz="28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敵對者</a:t>
            </a:r>
            <a:r>
              <a:rPr lang="en-US" altLang="zh-TW" sz="28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,</a:t>
            </a:r>
            <a:r>
              <a:rPr lang="zh-TW" altLang="en-US" sz="28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毀謗者</a:t>
            </a:r>
            <a:r>
              <a:rPr lang="en-US" altLang="zh-TW" sz="28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,</a:t>
            </a:r>
            <a:r>
              <a:rPr lang="zh-TW" altLang="en-US" sz="28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墮落成魔鬼</a:t>
            </a:r>
            <a:r>
              <a:rPr lang="en-US" altLang="zh-TW" sz="28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)</a:t>
            </a:r>
            <a:endParaRPr lang="zh-TW" altLang="en-US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7100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>
            <a:extLst>
              <a:ext uri="{FF2B5EF4-FFF2-40B4-BE49-F238E27FC236}">
                <a16:creationId xmlns:a16="http://schemas.microsoft.com/office/drawing/2014/main" id="{FFCFE953-D351-4384-9857-641817BDE1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16632"/>
            <a:ext cx="9144000" cy="6552728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zh-TW" altLang="en-US" sz="4000" dirty="0">
                <a:latin typeface="Calibri" panose="020F0502020204030204" pitchFamily="34" charset="0"/>
                <a:ea typeface="華康儷中黑(P)" panose="020B0500000000000000" pitchFamily="34" charset="-120"/>
                <a:cs typeface="Calibri" panose="020F0502020204030204" pitchFamily="34" charset="0"/>
              </a:rPr>
              <a:t>「撒旦</a:t>
            </a:r>
            <a:r>
              <a:rPr lang="en-US" altLang="zh-TW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!</a:t>
            </a:r>
            <a:r>
              <a:rPr lang="zh-TW" altLang="en-US" sz="4000" dirty="0">
                <a:latin typeface="Calibri" panose="020F0502020204030204" pitchFamily="34" charset="0"/>
                <a:ea typeface="華康儷中黑(P)" panose="020B0500000000000000" pitchFamily="34" charset="-120"/>
                <a:cs typeface="Calibri" panose="020F0502020204030204" pitchFamily="34" charset="0"/>
              </a:rPr>
              <a:t>退到我後面去</a:t>
            </a:r>
            <a:r>
              <a:rPr lang="en-US" altLang="zh-TW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!</a:t>
            </a:r>
            <a:r>
              <a:rPr lang="zh-TW" altLang="en-US" sz="4000" dirty="0">
                <a:latin typeface="Calibri" panose="020F0502020204030204" pitchFamily="34" charset="0"/>
                <a:ea typeface="華康儷中黑(P)" panose="020B0500000000000000" pitchFamily="34" charset="-120"/>
                <a:cs typeface="Calibri" panose="020F0502020204030204" pitchFamily="34" charset="0"/>
              </a:rPr>
              <a:t>」</a:t>
            </a:r>
            <a:br>
              <a:rPr lang="en-US" altLang="zh-TW" sz="4000" dirty="0">
                <a:latin typeface="Calibri" panose="020F0502020204030204" pitchFamily="34" charset="0"/>
                <a:ea typeface="華康儷中黑(P)" panose="020B0500000000000000" pitchFamily="34" charset="-120"/>
                <a:cs typeface="Calibri" panose="020F0502020204030204" pitchFamily="34" charset="0"/>
              </a:rPr>
            </a:br>
            <a:r>
              <a:rPr lang="zh-TW" altLang="en-US" sz="4000" dirty="0">
                <a:latin typeface="Calibri" panose="020F0502020204030204" pitchFamily="34" charset="0"/>
                <a:ea typeface="華康儷中黑(P)" panose="020B0500000000000000" pitchFamily="34" charset="-120"/>
                <a:cs typeface="Calibri" panose="020F0502020204030204" pitchFamily="34" charset="0"/>
              </a:rPr>
              <a:t>如果信仰要和生活結合</a:t>
            </a:r>
            <a:r>
              <a:rPr lang="en-US" altLang="zh-TW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zh-TW" altLang="en-US" sz="4000" dirty="0">
                <a:latin typeface="Calibri" panose="020F0502020204030204" pitchFamily="34" charset="0"/>
                <a:ea typeface="華康儷中黑(P)" panose="020B0500000000000000" pitchFamily="34" charset="-120"/>
                <a:cs typeface="Calibri" panose="020F0502020204030204" pitchFamily="34" charset="0"/>
              </a:rPr>
              <a:t>而聖經又是</a:t>
            </a:r>
            <a:br>
              <a:rPr lang="en-US" altLang="zh-TW" sz="4000" dirty="0">
                <a:latin typeface="Calibri" panose="020F0502020204030204" pitchFamily="34" charset="0"/>
                <a:ea typeface="華康儷中黑(P)" panose="020B0500000000000000" pitchFamily="34" charset="-120"/>
                <a:cs typeface="Calibri" panose="020F0502020204030204" pitchFamily="34" charset="0"/>
              </a:rPr>
            </a:br>
            <a:r>
              <a:rPr lang="zh-TW" altLang="en-US" sz="4000" dirty="0">
                <a:solidFill>
                  <a:srgbClr val="FF0000"/>
                </a:solidFill>
                <a:latin typeface="Calibri" panose="020F0502020204030204" pitchFamily="34" charset="0"/>
                <a:ea typeface="華康儷中黑(P)" panose="020B0500000000000000" pitchFamily="34" charset="-120"/>
                <a:cs typeface="Calibri" panose="020F0502020204030204" pitchFamily="34" charset="0"/>
              </a:rPr>
              <a:t>天主今天向「我」說的話</a:t>
            </a:r>
            <a:r>
              <a:rPr lang="en-US" altLang="zh-TW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zh-TW" altLang="en-US" sz="4000" dirty="0">
                <a:latin typeface="Calibri" panose="020F0502020204030204" pitchFamily="34" charset="0"/>
                <a:ea typeface="華康儷中黑(P)" panose="020B0500000000000000" pitchFamily="34" charset="-120"/>
                <a:cs typeface="Calibri" panose="020F0502020204030204" pitchFamily="34" charset="0"/>
              </a:rPr>
              <a:t>我就問</a:t>
            </a:r>
            <a:r>
              <a:rPr lang="en-US" altLang="zh-TW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  <a:br>
              <a:rPr lang="en-US" altLang="zh-TW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zh-TW" altLang="en-US" sz="4000" dirty="0">
                <a:latin typeface="Calibri" panose="020F0502020204030204" pitchFamily="34" charset="0"/>
                <a:ea typeface="華康儷中黑(P)" panose="020B0500000000000000" pitchFamily="34" charset="-120"/>
                <a:cs typeface="Calibri" panose="020F0502020204030204" pitchFamily="34" charset="0"/>
              </a:rPr>
              <a:t>耶穌所罵的「撒旦」</a:t>
            </a:r>
            <a:r>
              <a:rPr lang="en-US" altLang="zh-TW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 </a:t>
            </a:r>
            <a:r>
              <a:rPr lang="zh-TW" altLang="en-US" sz="4000" dirty="0">
                <a:latin typeface="Calibri" panose="020F0502020204030204" pitchFamily="34" charset="0"/>
                <a:ea typeface="華康儷中黑(P)" panose="020B0500000000000000" pitchFamily="34" charset="-120"/>
                <a:cs typeface="Calibri" panose="020F0502020204030204" pitchFamily="34" charset="0"/>
              </a:rPr>
              <a:t>指的是誰</a:t>
            </a:r>
            <a:r>
              <a:rPr lang="en-US" altLang="zh-TW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?</a:t>
            </a:r>
          </a:p>
          <a:p>
            <a:pPr>
              <a:lnSpc>
                <a:spcPts val="4600"/>
              </a:lnSpc>
              <a:spcBef>
                <a:spcPts val="0"/>
              </a:spcBef>
            </a:pPr>
            <a:r>
              <a:rPr lang="en-US" altLang="zh-TW" sz="4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“Get behind me, Satan!” Jesus said. </a:t>
            </a:r>
            <a:br>
              <a:rPr lang="en-US" altLang="zh-TW" sz="4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altLang="zh-TW" sz="4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If our faith must be woven into daily life, and if the Bible is God’s living word spoken to me here and now, </a:t>
            </a:r>
            <a:br>
              <a:rPr lang="en-US" altLang="zh-TW" sz="4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altLang="zh-TW" sz="4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then I must ask: </a:t>
            </a:r>
            <a:br>
              <a:rPr lang="en-US" altLang="zh-TW" sz="4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altLang="zh-TW" sz="4400" spc="-1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who is this “Satan” that Jesus rebukes?</a:t>
            </a:r>
          </a:p>
        </p:txBody>
      </p:sp>
    </p:spTree>
    <p:extLst>
      <p:ext uri="{BB962C8B-B14F-4D97-AF65-F5344CB8AC3E}">
        <p14:creationId xmlns:p14="http://schemas.microsoft.com/office/powerpoint/2010/main" val="27855430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>
            <a:extLst>
              <a:ext uri="{FF2B5EF4-FFF2-40B4-BE49-F238E27FC236}">
                <a16:creationId xmlns:a16="http://schemas.microsoft.com/office/drawing/2014/main" id="{FFCFE953-D351-4384-9857-641817BDE1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16632"/>
            <a:ext cx="9144000" cy="6741368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zh-TW" altLang="en-US" sz="3900" dirty="0">
                <a:latin typeface="Calibri" panose="020F0502020204030204" pitchFamily="34" charset="0"/>
                <a:ea typeface="華康儷中黑(P)" panose="020B0500000000000000" pitchFamily="34" charset="-120"/>
                <a:cs typeface="Calibri" panose="020F0502020204030204" pitchFamily="34" charset="0"/>
              </a:rPr>
              <a:t>我追求</a:t>
            </a:r>
            <a:r>
              <a:rPr lang="zh-TW" altLang="en-US" sz="3900" dirty="0">
                <a:solidFill>
                  <a:srgbClr val="FF0000"/>
                </a:solidFill>
                <a:latin typeface="Calibri" panose="020F0502020204030204" pitchFamily="34" charset="0"/>
                <a:ea typeface="華康儷中黑(P)" panose="020B0500000000000000" pitchFamily="34" charset="-120"/>
                <a:cs typeface="Calibri" panose="020F0502020204030204" pitchFamily="34" charset="0"/>
              </a:rPr>
              <a:t>天下一家</a:t>
            </a:r>
            <a:r>
              <a:rPr lang="en-US" altLang="zh-TW" sz="3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zh-TW" altLang="en-US" sz="3900" dirty="0">
                <a:latin typeface="Calibri" panose="020F0502020204030204" pitchFamily="34" charset="0"/>
                <a:ea typeface="華康儷中黑(P)" panose="020B0500000000000000" pitchFamily="34" charset="-120"/>
                <a:cs typeface="Calibri" panose="020F0502020204030204" pitchFamily="34" charset="0"/>
              </a:rPr>
              <a:t> 反對一切危害人類生命</a:t>
            </a:r>
            <a:r>
              <a:rPr lang="en-US" altLang="zh-TW" sz="3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zh-TW" altLang="en-US" sz="3900" dirty="0">
                <a:latin typeface="Calibri" panose="020F0502020204030204" pitchFamily="34" charset="0"/>
                <a:ea typeface="華康儷中黑(P)" panose="020B0500000000000000" pitchFamily="34" charset="-120"/>
                <a:cs typeface="Calibri" panose="020F0502020204030204" pitchFamily="34" charset="0"/>
              </a:rPr>
              <a:t>和毀滅地球的行為</a:t>
            </a:r>
            <a:r>
              <a:rPr lang="en-US" altLang="zh-TW" sz="3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zh-TW" altLang="en-US" sz="3900" dirty="0">
                <a:latin typeface="Calibri" panose="020F0502020204030204" pitchFamily="34" charset="0"/>
                <a:ea typeface="華康儷中黑(P)" panose="020B0500000000000000" pitchFamily="34" charset="-120"/>
                <a:cs typeface="Calibri" panose="020F0502020204030204" pitchFamily="34" charset="0"/>
              </a:rPr>
              <a:t>例如</a:t>
            </a:r>
            <a:r>
              <a:rPr lang="en-US" altLang="zh-TW" sz="3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zh-TW" altLang="en-US" sz="3900" dirty="0">
                <a:latin typeface="Calibri" panose="020F0502020204030204" pitchFamily="34" charset="0"/>
                <a:ea typeface="華康儷中黑(P)" panose="020B0500000000000000" pitchFamily="34" charset="-120"/>
                <a:cs typeface="Calibri" panose="020F0502020204030204" pitchFamily="34" charset="0"/>
              </a:rPr>
              <a:t>把</a:t>
            </a:r>
            <a:r>
              <a:rPr lang="zh-TW" altLang="en-US" sz="3900" dirty="0">
                <a:solidFill>
                  <a:srgbClr val="FF0000"/>
                </a:solidFill>
                <a:latin typeface="Calibri" panose="020F0502020204030204" pitchFamily="34" charset="0"/>
                <a:ea typeface="華康儷中黑(P)" panose="020B0500000000000000" pitchFamily="34" charset="-120"/>
                <a:cs typeface="Calibri" panose="020F0502020204030204" pitchFamily="34" charset="0"/>
              </a:rPr>
              <a:t>核污水</a:t>
            </a:r>
            <a:r>
              <a:rPr lang="zh-TW" altLang="en-US" sz="3900" dirty="0">
                <a:latin typeface="Calibri" panose="020F0502020204030204" pitchFamily="34" charset="0"/>
                <a:ea typeface="華康儷中黑(P)" panose="020B0500000000000000" pitchFamily="34" charset="-120"/>
                <a:cs typeface="Calibri" panose="020F0502020204030204" pitchFamily="34" charset="0"/>
              </a:rPr>
              <a:t>排入</a:t>
            </a:r>
            <a:br>
              <a:rPr lang="en-US" altLang="zh-TW" sz="3900" dirty="0">
                <a:latin typeface="Calibri" panose="020F0502020204030204" pitchFamily="34" charset="0"/>
                <a:ea typeface="華康儷中黑(P)" panose="020B0500000000000000" pitchFamily="34" charset="-120"/>
                <a:cs typeface="Calibri" panose="020F0502020204030204" pitchFamily="34" charset="0"/>
              </a:rPr>
            </a:br>
            <a:r>
              <a:rPr lang="zh-TW" altLang="en-US" sz="3900" dirty="0">
                <a:latin typeface="Calibri" panose="020F0502020204030204" pitchFamily="34" charset="0"/>
                <a:ea typeface="華康儷中黑(P)" panose="020B0500000000000000" pitchFamily="34" charset="-120"/>
                <a:cs typeface="Calibri" panose="020F0502020204030204" pitchFamily="34" charset="0"/>
              </a:rPr>
              <a:t>大海</a:t>
            </a:r>
            <a:r>
              <a:rPr lang="en-US" altLang="zh-TW" sz="3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zh-TW" altLang="en-US" sz="3900" dirty="0">
                <a:latin typeface="Calibri" panose="020F0502020204030204" pitchFamily="34" charset="0"/>
                <a:ea typeface="華康儷中黑(P)" panose="020B0500000000000000" pitchFamily="34" charset="-120"/>
                <a:cs typeface="Calibri" panose="020F0502020204030204" pitchFamily="34" charset="0"/>
              </a:rPr>
              <a:t>無論有多漂亮的理由</a:t>
            </a:r>
            <a:r>
              <a:rPr lang="en-US" altLang="zh-TW" sz="3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zh-TW" altLang="en-US" sz="3900" dirty="0">
                <a:latin typeface="Calibri" panose="020F0502020204030204" pitchFamily="34" charset="0"/>
                <a:ea typeface="華康儷中黑(P)" panose="020B0500000000000000" pitchFamily="34" charset="-120"/>
                <a:cs typeface="Calibri" panose="020F0502020204030204" pitchFamily="34" charset="0"/>
              </a:rPr>
              <a:t>都是不道德</a:t>
            </a:r>
            <a:r>
              <a:rPr lang="en-US" altLang="zh-TW" sz="3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br>
              <a:rPr lang="en-US" altLang="zh-TW" sz="3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zh-TW" altLang="en-US" sz="3900" dirty="0">
                <a:latin typeface="Calibri" panose="020F0502020204030204" pitchFamily="34" charset="0"/>
                <a:ea typeface="華康儷中黑(P)" panose="020B0500000000000000" pitchFamily="34" charset="-120"/>
                <a:cs typeface="Calibri" panose="020F0502020204030204" pitchFamily="34" charset="0"/>
              </a:rPr>
              <a:t>反人類</a:t>
            </a:r>
            <a:r>
              <a:rPr lang="en-US" altLang="zh-TW" sz="3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zh-TW" altLang="en-US" sz="3900" dirty="0">
                <a:latin typeface="Calibri" panose="020F0502020204030204" pitchFamily="34" charset="0"/>
                <a:ea typeface="華康儷中黑(P)" panose="020B0500000000000000" pitchFamily="34" charset="-120"/>
                <a:cs typeface="Calibri" panose="020F0502020204030204" pitchFamily="34" charset="0"/>
              </a:rPr>
              <a:t>反基督信仰的行為</a:t>
            </a:r>
            <a:r>
              <a:rPr lang="en-US" altLang="zh-TW" sz="3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zh-TW" altLang="en-US" sz="3900" dirty="0">
                <a:latin typeface="Calibri" panose="020F0502020204030204" pitchFamily="34" charset="0"/>
                <a:ea typeface="華康儷中黑(P)" panose="020B0500000000000000" pitchFamily="34" charset="-120"/>
                <a:cs typeface="Calibri" panose="020F0502020204030204" pitchFamily="34" charset="0"/>
              </a:rPr>
              <a:t> </a:t>
            </a:r>
            <a:endParaRPr lang="en-US" altLang="zh-TW" sz="39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ts val="3900"/>
              </a:lnSpc>
              <a:spcBef>
                <a:spcPts val="0"/>
              </a:spcBef>
            </a:pPr>
            <a:r>
              <a:rPr lang="en-US" altLang="zh-TW" sz="4000" kern="0" dirty="0">
                <a:solidFill>
                  <a:srgbClr val="0F111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dream of the world as </a:t>
            </a:r>
            <a:r>
              <a:rPr lang="en-US" altLang="zh-TW" sz="4000" b="1" kern="0" dirty="0">
                <a:solidFill>
                  <a:srgbClr val="0F111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en-US" altLang="zh-TW" sz="4000" b="1" kern="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one family</a:t>
            </a:r>
            <a:r>
              <a:rPr lang="en-US" altLang="zh-TW" sz="4000" b="1" kern="0" dirty="0">
                <a:solidFill>
                  <a:srgbClr val="0F111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”</a:t>
            </a:r>
            <a:r>
              <a:rPr lang="en-US" altLang="zh-TW" sz="4000" kern="0" dirty="0">
                <a:solidFill>
                  <a:srgbClr val="0F111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br>
              <a:rPr lang="en-US" altLang="zh-TW" sz="4000" kern="0" dirty="0">
                <a:solidFill>
                  <a:srgbClr val="0F111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altLang="zh-TW" sz="4000" kern="0" dirty="0">
                <a:solidFill>
                  <a:srgbClr val="0F111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 oppose every act that harms human life and devastates our common home – </a:t>
            </a:r>
            <a:br>
              <a:rPr lang="en-US" altLang="zh-TW" sz="4000" kern="0" dirty="0">
                <a:solidFill>
                  <a:srgbClr val="0F111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altLang="zh-TW" sz="4000" kern="0" dirty="0">
                <a:solidFill>
                  <a:srgbClr val="0F111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earth. For example, </a:t>
            </a:r>
            <a:r>
              <a:rPr lang="en-US" altLang="zh-TW" sz="4000" b="1" kern="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dumping nuclear wastewater</a:t>
            </a:r>
            <a:r>
              <a:rPr lang="en-US" altLang="zh-TW" sz="4000" b="1" kern="0" dirty="0">
                <a:solidFill>
                  <a:srgbClr val="0F111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TW" sz="4000" kern="0" dirty="0">
                <a:solidFill>
                  <a:srgbClr val="0F111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into the ocean is, in my view, immoral, anti-human, and contrary to Christian faith, no matter </a:t>
            </a:r>
            <a:br>
              <a:rPr lang="en-US" altLang="zh-TW" sz="4000" kern="0" dirty="0">
                <a:solidFill>
                  <a:srgbClr val="0F111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altLang="zh-TW" sz="4000" kern="0" dirty="0">
                <a:solidFill>
                  <a:srgbClr val="0F111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how beautiful the excuses may be.</a:t>
            </a:r>
            <a:endParaRPr lang="en-US" altLang="zh-TW" sz="4000" spc="-1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63867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>
            <a:extLst>
              <a:ext uri="{FF2B5EF4-FFF2-40B4-BE49-F238E27FC236}">
                <a16:creationId xmlns:a16="http://schemas.microsoft.com/office/drawing/2014/main" id="{FFCFE953-D351-4384-9857-641817BDE1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16632"/>
            <a:ext cx="9144000" cy="6552728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zh-TW" altLang="en-US" sz="4400" dirty="0">
                <a:latin typeface="Calibri" panose="020F0502020204030204" pitchFamily="34" charset="0"/>
                <a:ea typeface="華康儷中黑(P)" panose="020B0500000000000000" pitchFamily="34" charset="-120"/>
                <a:cs typeface="Calibri" panose="020F0502020204030204" pitchFamily="34" charset="0"/>
              </a:rPr>
              <a:t>為什麼有些主張民主</a:t>
            </a:r>
            <a:r>
              <a:rPr lang="en-US" altLang="zh-TW" sz="4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zh-TW" altLang="en-US" sz="4400" dirty="0">
                <a:latin typeface="Calibri" panose="020F0502020204030204" pitchFamily="34" charset="0"/>
                <a:ea typeface="華康儷中黑(P)" panose="020B0500000000000000" pitchFamily="34" charset="-120"/>
                <a:cs typeface="Calibri" panose="020F0502020204030204" pitchFamily="34" charset="0"/>
              </a:rPr>
              <a:t>自由</a:t>
            </a:r>
            <a:r>
              <a:rPr lang="en-US" altLang="zh-TW" sz="4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zh-TW" altLang="en-US" sz="4400" dirty="0">
                <a:latin typeface="Calibri" panose="020F0502020204030204" pitchFamily="34" charset="0"/>
                <a:ea typeface="華康儷中黑(P)" panose="020B0500000000000000" pitchFamily="34" charset="-120"/>
                <a:cs typeface="Calibri" panose="020F0502020204030204" pitchFamily="34" charset="0"/>
              </a:rPr>
              <a:t>人權的國家</a:t>
            </a:r>
            <a:r>
              <a:rPr lang="en-US" altLang="zh-TW" sz="4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zh-TW" altLang="en-US" sz="4400" dirty="0">
                <a:latin typeface="Calibri" panose="020F0502020204030204" pitchFamily="34" charset="0"/>
                <a:ea typeface="華康儷中黑(P)" panose="020B0500000000000000" pitchFamily="34" charset="-120"/>
                <a:cs typeface="Calibri" panose="020F0502020204030204" pitchFamily="34" charset="0"/>
              </a:rPr>
              <a:t>會容許排核污水入大海</a:t>
            </a:r>
            <a:r>
              <a:rPr lang="en-US" altLang="zh-TW" sz="4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?</a:t>
            </a:r>
            <a:r>
              <a:rPr lang="zh-TW" altLang="en-US" sz="4400" dirty="0">
                <a:latin typeface="Calibri" panose="020F0502020204030204" pitchFamily="34" charset="0"/>
                <a:ea typeface="華康儷中黑(P)" panose="020B0500000000000000" pitchFamily="34" charset="-120"/>
                <a:cs typeface="Calibri" panose="020F0502020204030204" pitchFamily="34" charset="0"/>
              </a:rPr>
              <a:t>如果核污水無問題</a:t>
            </a:r>
            <a:r>
              <a:rPr lang="en-US" altLang="zh-TW" sz="4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zh-TW" altLang="en-US" sz="4400" dirty="0">
                <a:solidFill>
                  <a:srgbClr val="FF0000"/>
                </a:solidFill>
                <a:latin typeface="Calibri" panose="020F0502020204030204" pitchFamily="34" charset="0"/>
                <a:ea typeface="華康儷中黑(P)" panose="020B0500000000000000" pitchFamily="34" charset="-120"/>
                <a:cs typeface="Calibri" panose="020F0502020204030204" pitchFamily="34" charset="0"/>
              </a:rPr>
              <a:t>為什麼不留為自用</a:t>
            </a:r>
            <a:r>
              <a:rPr lang="en-US" altLang="zh-TW" sz="4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br>
              <a:rPr lang="en-US" altLang="zh-TW" sz="4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zh-TW" altLang="en-US" sz="4400" dirty="0">
                <a:latin typeface="Calibri" panose="020F0502020204030204" pitchFamily="34" charset="0"/>
                <a:ea typeface="華康儷中黑(P)" panose="020B0500000000000000" pitchFamily="34" charset="-120"/>
                <a:cs typeface="Calibri" panose="020F0502020204030204" pitchFamily="34" charset="0"/>
              </a:rPr>
              <a:t>而置人類的安危於不顧</a:t>
            </a:r>
            <a:r>
              <a:rPr lang="en-US" altLang="zh-TW" sz="4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?!</a:t>
            </a:r>
          </a:p>
          <a:p>
            <a:pPr>
              <a:lnSpc>
                <a:spcPts val="4200"/>
              </a:lnSpc>
              <a:spcBef>
                <a:spcPts val="0"/>
              </a:spcBef>
            </a:pPr>
            <a:r>
              <a:rPr lang="en-US" altLang="zh-TW" sz="4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Why then do some countries that champion democracy, freedom and human rights tolerate such dumping? If it is truly safe, </a:t>
            </a:r>
            <a:r>
              <a:rPr lang="en-US" altLang="zh-TW" sz="44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why not keep it for their domestic use?</a:t>
            </a:r>
            <a:r>
              <a:rPr lang="en-US" altLang="zh-TW" sz="4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Why export the risk to the whole human family?</a:t>
            </a:r>
          </a:p>
        </p:txBody>
      </p:sp>
    </p:spTree>
    <p:extLst>
      <p:ext uri="{BB962C8B-B14F-4D97-AF65-F5344CB8AC3E}">
        <p14:creationId xmlns:p14="http://schemas.microsoft.com/office/powerpoint/2010/main" val="26743335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>
            <a:extLst>
              <a:ext uri="{FF2B5EF4-FFF2-40B4-BE49-F238E27FC236}">
                <a16:creationId xmlns:a16="http://schemas.microsoft.com/office/drawing/2014/main" id="{FFCFE953-D351-4384-9857-641817BDE1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16632"/>
            <a:ext cx="9144000" cy="6552728"/>
          </a:xfrm>
        </p:spPr>
        <p:txBody>
          <a:bodyPr/>
          <a:lstStyle/>
          <a:p>
            <a:pPr>
              <a:lnSpc>
                <a:spcPts val="5000"/>
              </a:lnSpc>
              <a:spcBef>
                <a:spcPts val="0"/>
              </a:spcBef>
              <a:spcAft>
                <a:spcPts val="600"/>
              </a:spcAft>
            </a:pPr>
            <a:r>
              <a:rPr lang="zh-TW" altLang="en-US" sz="3900" dirty="0">
                <a:latin typeface="Calibri" panose="020F0502020204030204" pitchFamily="34" charset="0"/>
                <a:ea typeface="華康儷中黑(P)" panose="020B0500000000000000" pitchFamily="34" charset="-120"/>
                <a:cs typeface="Calibri" panose="020F0502020204030204" pitchFamily="34" charset="0"/>
              </a:rPr>
              <a:t>原因是柏拉圖的名言</a:t>
            </a:r>
            <a:r>
              <a:rPr lang="en-US" altLang="zh-TW" sz="3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zh-TW" altLang="en-US" sz="3900" dirty="0">
                <a:solidFill>
                  <a:srgbClr val="FF0000"/>
                </a:solidFill>
                <a:latin typeface="Calibri" panose="020F0502020204030204" pitchFamily="34" charset="0"/>
                <a:ea typeface="華康儷中黑(P)" panose="020B0500000000000000" pitchFamily="34" charset="-120"/>
                <a:cs typeface="Calibri" panose="020F0502020204030204" pitchFamily="34" charset="0"/>
              </a:rPr>
              <a:t>人類最大的罪是自我中心</a:t>
            </a:r>
            <a:r>
              <a:rPr lang="en-US" altLang="zh-TW" sz="3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zh-TW" altLang="en-US" sz="3900" dirty="0">
                <a:latin typeface="Calibri" panose="020F0502020204030204" pitchFamily="34" charset="0"/>
                <a:ea typeface="華康儷中黑(P)" panose="020B0500000000000000" pitchFamily="34" charset="-120"/>
                <a:cs typeface="Calibri" panose="020F0502020204030204" pitchFamily="34" charset="0"/>
              </a:rPr>
              <a:t>大部分人都想獨享而不願分享</a:t>
            </a:r>
            <a:r>
              <a:rPr lang="en-US" altLang="zh-TW" sz="3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zh-TW" altLang="en-US" sz="3900" dirty="0">
                <a:latin typeface="Calibri" panose="020F0502020204030204" pitchFamily="34" charset="0"/>
                <a:ea typeface="華康儷中黑(P)" panose="020B0500000000000000" pitchFamily="34" charset="-120"/>
                <a:cs typeface="Calibri" panose="020F0502020204030204" pitchFamily="34" charset="0"/>
              </a:rPr>
              <a:t>已發展國家的少數人口數億</a:t>
            </a:r>
            <a:r>
              <a:rPr lang="en-US" altLang="zh-TW" sz="3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zh-TW" altLang="en-US" sz="3900" dirty="0">
                <a:latin typeface="Calibri" panose="020F0502020204030204" pitchFamily="34" charset="0"/>
                <a:ea typeface="華康儷中黑(P)" panose="020B0500000000000000" pitchFamily="34" charset="-120"/>
                <a:cs typeface="Calibri" panose="020F0502020204030204" pitchFamily="34" charset="0"/>
              </a:rPr>
              <a:t>阻擋其餘數十億人的崛起</a:t>
            </a:r>
            <a:r>
              <a:rPr lang="en-US" altLang="zh-TW" sz="3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zh-TW" altLang="en-US" sz="3900" dirty="0">
                <a:latin typeface="Calibri" panose="020F0502020204030204" pitchFamily="34" charset="0"/>
                <a:ea typeface="華康儷中黑(P)" panose="020B0500000000000000" pitchFamily="34" charset="-120"/>
                <a:cs typeface="Calibri" panose="020F0502020204030204" pitchFamily="34" charset="0"/>
              </a:rPr>
              <a:t>也就成了順理成章的事</a:t>
            </a:r>
            <a:r>
              <a:rPr lang="en-US" altLang="zh-TW" sz="39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lnSpc>
                <a:spcPts val="4000"/>
              </a:lnSpc>
              <a:spcBef>
                <a:spcPts val="0"/>
              </a:spcBef>
            </a:pPr>
            <a:r>
              <a:rPr lang="en-US" altLang="zh-TW" sz="4000" kern="0" spc="-100" dirty="0">
                <a:solidFill>
                  <a:srgbClr val="0F111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answer lies in Plato’s famous saying: </a:t>
            </a:r>
            <a:br>
              <a:rPr lang="en-US" altLang="zh-TW" sz="4000" kern="0" spc="-100" dirty="0">
                <a:solidFill>
                  <a:srgbClr val="0F111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altLang="zh-TW" sz="4000" kern="0" spc="-100" dirty="0">
                <a:solidFill>
                  <a:srgbClr val="0F111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</a:t>
            </a:r>
            <a:r>
              <a:rPr lang="en-US" altLang="zh-TW" sz="4000" kern="0" spc="-100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greatest sin is man’s </a:t>
            </a:r>
            <a:r>
              <a:rPr lang="en-US" altLang="zh-TW" sz="4000" kern="0" spc="-100" dirty="0" err="1">
                <a:solidFill>
                  <a:srgbClr val="FF0000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self-centredness</a:t>
            </a:r>
            <a:r>
              <a:rPr lang="en-US" altLang="zh-TW" sz="4000" kern="0" spc="-100" dirty="0">
                <a:solidFill>
                  <a:srgbClr val="FF0000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en-US" altLang="zh-TW" sz="4000" kern="0" spc="-100" dirty="0">
                <a:solidFill>
                  <a:srgbClr val="0F111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”</a:t>
            </a:r>
            <a:br>
              <a:rPr lang="en-US" altLang="zh-TW" sz="4000" i="1" kern="0" spc="-100" dirty="0">
                <a:solidFill>
                  <a:srgbClr val="0F111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altLang="zh-TW" sz="4000" kern="0" spc="-100" dirty="0">
                <a:solidFill>
                  <a:srgbClr val="0F111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Most people prefer to hoard rather than share. It seems “natural” for a handful of developed nations – with barely a billion people – to </a:t>
            </a:r>
            <a:r>
              <a:rPr lang="en-US" altLang="zh-TW" sz="4000" kern="0" spc="-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block the rise </a:t>
            </a:r>
            <a:r>
              <a:rPr lang="en-US" altLang="zh-TW" sz="4000" kern="0" spc="-100" dirty="0">
                <a:solidFill>
                  <a:srgbClr val="0F111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of the rest of humanity, which numbers several billions.</a:t>
            </a:r>
            <a:endParaRPr lang="zh-TW" altLang="zh-TW" sz="4000" kern="100" spc="-100" dirty="0">
              <a:effectLst/>
              <a:latin typeface="Calibri" panose="020F0502020204030204" pitchFamily="34" charset="0"/>
              <a:ea typeface="華康儷中黑(P)" panose="020B0500000000000000" pitchFamily="34" charset="-120"/>
              <a:cs typeface="Calibri" panose="020F0502020204030204" pitchFamily="34" charset="0"/>
            </a:endParaRPr>
          </a:p>
          <a:p>
            <a:pPr>
              <a:lnSpc>
                <a:spcPts val="4000"/>
              </a:lnSpc>
              <a:spcBef>
                <a:spcPts val="0"/>
              </a:spcBef>
            </a:pPr>
            <a:endParaRPr lang="en-US" altLang="zh-TW" sz="4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8546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>
            <a:extLst>
              <a:ext uri="{FF2B5EF4-FFF2-40B4-BE49-F238E27FC236}">
                <a16:creationId xmlns:a16="http://schemas.microsoft.com/office/drawing/2014/main" id="{FFCFE953-D351-4384-9857-641817BDE1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16632"/>
            <a:ext cx="9144000" cy="6552728"/>
          </a:xfrm>
        </p:spPr>
        <p:txBody>
          <a:bodyPr/>
          <a:lstStyle/>
          <a:p>
            <a:pPr>
              <a:lnSpc>
                <a:spcPts val="5200"/>
              </a:lnSpc>
              <a:spcBef>
                <a:spcPts val="0"/>
              </a:spcBef>
              <a:spcAft>
                <a:spcPts val="1200"/>
              </a:spcAft>
              <a:tabLst>
                <a:tab pos="720725" algn="l"/>
              </a:tabLst>
            </a:pPr>
            <a:r>
              <a:rPr lang="zh-TW" altLang="en-US" sz="4000" dirty="0">
                <a:latin typeface="Calibri" panose="020F0502020204030204" pitchFamily="34" charset="0"/>
                <a:ea typeface="華康儷中黑(P)" panose="020B0500000000000000" pitchFamily="34" charset="-120"/>
                <a:cs typeface="Calibri" panose="020F0502020204030204" pitchFamily="34" charset="0"/>
              </a:rPr>
              <a:t>更糟的是</a:t>
            </a:r>
            <a:r>
              <a:rPr lang="en-US" altLang="zh-TW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zh-TW" altLang="en-US" sz="4000" dirty="0">
                <a:latin typeface="Calibri" panose="020F0502020204030204" pitchFamily="34" charset="0"/>
                <a:ea typeface="華康儷中黑(P)" panose="020B0500000000000000" pitchFamily="34" charset="-120"/>
                <a:cs typeface="Calibri" panose="020F0502020204030204" pitchFamily="34" charset="0"/>
              </a:rPr>
              <a:t>連窮國中的一些富人</a:t>
            </a:r>
            <a:r>
              <a:rPr lang="en-US" altLang="zh-TW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zh-TW" altLang="en-US" sz="4000" dirty="0">
                <a:latin typeface="Calibri" panose="020F0502020204030204" pitchFamily="34" charset="0"/>
                <a:ea typeface="華康儷中黑(P)" panose="020B0500000000000000" pitchFamily="34" charset="-120"/>
                <a:cs typeface="Calibri" panose="020F0502020204030204" pitchFamily="34" charset="0"/>
              </a:rPr>
              <a:t>都想加入已發展國家</a:t>
            </a:r>
            <a:r>
              <a:rPr lang="en-US" altLang="zh-TW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zh-TW" altLang="en-US" sz="4000" dirty="0">
                <a:solidFill>
                  <a:srgbClr val="FF0000"/>
                </a:solidFill>
                <a:latin typeface="Calibri" panose="020F0502020204030204" pitchFamily="34" charset="0"/>
                <a:ea typeface="華康儷中黑(P)" panose="020B0500000000000000" pitchFamily="34" charset="-120"/>
                <a:cs typeface="Calibri" panose="020F0502020204030204" pitchFamily="34" charset="0"/>
              </a:rPr>
              <a:t>齊齊剝削地球資源</a:t>
            </a:r>
            <a:r>
              <a:rPr lang="en-US" altLang="zh-TW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br>
              <a:rPr lang="en-US" altLang="zh-TW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zh-TW" altLang="en-US" sz="4000" dirty="0">
                <a:latin typeface="Calibri" panose="020F0502020204030204" pitchFamily="34" charset="0"/>
                <a:ea typeface="華康儷中黑(P)" panose="020B0500000000000000" pitchFamily="34" charset="-120"/>
                <a:cs typeface="Calibri" panose="020F0502020204030204" pitchFamily="34" charset="0"/>
              </a:rPr>
              <a:t>甚至置自己的「窮同胞」於不顧</a:t>
            </a:r>
            <a:r>
              <a:rPr lang="en-US" altLang="zh-TW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lnSpc>
                <a:spcPts val="4400"/>
              </a:lnSpc>
              <a:spcBef>
                <a:spcPts val="0"/>
              </a:spcBef>
            </a:pPr>
            <a:r>
              <a:rPr lang="en-US" altLang="zh-TW" sz="4400" kern="0" dirty="0">
                <a:solidFill>
                  <a:srgbClr val="0F111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Even worse, many wealthy elites in poorer countries </a:t>
            </a:r>
            <a:r>
              <a:rPr lang="en-US" altLang="zh-TW" sz="4400" b="1" kern="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aspire to join the rich club</a:t>
            </a:r>
            <a:r>
              <a:rPr lang="en-US" altLang="zh-TW" sz="4400" kern="0" dirty="0">
                <a:solidFill>
                  <a:srgbClr val="0F111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eager to plunder the earth’s resources alongside the powerful </a:t>
            </a:r>
            <a:br>
              <a:rPr lang="en-US" altLang="zh-TW" sz="4400" kern="0" dirty="0">
                <a:solidFill>
                  <a:srgbClr val="0F111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altLang="zh-TW" sz="4400" kern="0" dirty="0">
                <a:solidFill>
                  <a:srgbClr val="0F111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 and in doing so, they abandon</a:t>
            </a:r>
          </a:p>
          <a:p>
            <a:pPr>
              <a:lnSpc>
                <a:spcPts val="4400"/>
              </a:lnSpc>
              <a:spcBef>
                <a:spcPts val="0"/>
              </a:spcBef>
            </a:pPr>
            <a:r>
              <a:rPr lang="en-US" altLang="zh-TW" sz="4400" kern="0" dirty="0">
                <a:solidFill>
                  <a:srgbClr val="0F111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their own poorer compatriots </a:t>
            </a:r>
            <a:br>
              <a:rPr lang="en-US" altLang="zh-TW" sz="4400" kern="0" dirty="0">
                <a:solidFill>
                  <a:srgbClr val="0F111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altLang="zh-TW" sz="4400" kern="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fend for themselves</a:t>
            </a:r>
            <a:r>
              <a:rPr lang="en-US" altLang="zh-TW" sz="4400" kern="0" dirty="0">
                <a:solidFill>
                  <a:srgbClr val="0F111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zh-TW" altLang="zh-TW" sz="4400" kern="100" dirty="0">
              <a:effectLst/>
              <a:latin typeface="Calibri" panose="020F0502020204030204" pitchFamily="34" charset="0"/>
              <a:ea typeface="華康儷中黑(P)" panose="020B0500000000000000" pitchFamily="34" charset="-12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534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>
            <a:extLst>
              <a:ext uri="{FF2B5EF4-FFF2-40B4-BE49-F238E27FC236}">
                <a16:creationId xmlns:a16="http://schemas.microsoft.com/office/drawing/2014/main" id="{FFCFE953-D351-4384-9857-641817BDE1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16632"/>
            <a:ext cx="9144000" cy="6741368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zh-TW" altLang="en-US" sz="3800" spc="200" dirty="0">
                <a:latin typeface="Calibri" panose="020F0502020204030204" pitchFamily="34" charset="0"/>
                <a:ea typeface="華康儷中黑(P)" panose="020B0500000000000000" pitchFamily="34" charset="-120"/>
                <a:cs typeface="Calibri" panose="020F0502020204030204" pitchFamily="34" charset="0"/>
              </a:rPr>
              <a:t>歸根究柢</a:t>
            </a:r>
            <a:r>
              <a:rPr lang="en-US" altLang="zh-TW" sz="3800" spc="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zh-TW" altLang="en-US" sz="3800" spc="200" dirty="0">
                <a:latin typeface="Calibri" panose="020F0502020204030204" pitchFamily="34" charset="0"/>
                <a:ea typeface="華康儷中黑(P)" panose="020B0500000000000000" pitchFamily="34" charset="-120"/>
                <a:cs typeface="Calibri" panose="020F0502020204030204" pitchFamily="34" charset="0"/>
              </a:rPr>
              <a:t>還是我們未能明白</a:t>
            </a:r>
            <a:r>
              <a:rPr lang="en-US" altLang="zh-TW" sz="3800" spc="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zh-TW" altLang="en-US" sz="3800" spc="200" dirty="0">
                <a:latin typeface="Calibri" panose="020F0502020204030204" pitchFamily="34" charset="0"/>
                <a:ea typeface="華康儷中黑(P)" panose="020B0500000000000000" pitchFamily="34" charset="-120"/>
                <a:cs typeface="Calibri" panose="020F0502020204030204" pitchFamily="34" charset="0"/>
              </a:rPr>
              <a:t>如何在神貧中</a:t>
            </a:r>
            <a:r>
              <a:rPr lang="en-US" altLang="zh-TW" sz="3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zh-TW" altLang="en-US" sz="3800" dirty="0">
                <a:latin typeface="Calibri" panose="020F0502020204030204" pitchFamily="34" charset="0"/>
                <a:ea typeface="華康儷中黑(P)" panose="020B0500000000000000" pitchFamily="34" charset="-120"/>
                <a:cs typeface="Calibri" panose="020F0502020204030204" pitchFamily="34" charset="0"/>
              </a:rPr>
              <a:t>度一種樂意與人分享</a:t>
            </a:r>
            <a:r>
              <a:rPr lang="en-US" altLang="zh-TW" sz="3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zh-TW" altLang="en-US" sz="3800" dirty="0">
                <a:latin typeface="Calibri" panose="020F0502020204030204" pitchFamily="34" charset="0"/>
                <a:ea typeface="華康儷中黑(P)" panose="020B0500000000000000" pitchFamily="34" charset="-120"/>
                <a:cs typeface="Calibri" panose="020F0502020204030204" pitchFamily="34" charset="0"/>
              </a:rPr>
              <a:t>而又</a:t>
            </a:r>
            <a:r>
              <a:rPr lang="zh-TW" altLang="en-US" sz="3800" dirty="0">
                <a:solidFill>
                  <a:srgbClr val="FF0000"/>
                </a:solidFill>
                <a:latin typeface="Calibri" panose="020F0502020204030204" pitchFamily="34" charset="0"/>
                <a:ea typeface="華康儷中黑(P)" panose="020B0500000000000000" pitchFamily="34" charset="-120"/>
                <a:cs typeface="Calibri" panose="020F0502020204030204" pitchFamily="34" charset="0"/>
              </a:rPr>
              <a:t>快樂</a:t>
            </a:r>
            <a:r>
              <a:rPr lang="en-US" altLang="zh-TW" sz="3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zh-TW" altLang="en-US" sz="3800" dirty="0">
                <a:solidFill>
                  <a:srgbClr val="FF0000"/>
                </a:solidFill>
                <a:latin typeface="Calibri" panose="020F0502020204030204" pitchFamily="34" charset="0"/>
                <a:ea typeface="華康儷中黑(P)" panose="020B0500000000000000" pitchFamily="34" charset="-120"/>
                <a:cs typeface="Calibri" panose="020F0502020204030204" pitchFamily="34" charset="0"/>
              </a:rPr>
              <a:t>健康</a:t>
            </a:r>
            <a:r>
              <a:rPr lang="en-US" altLang="zh-TW" sz="3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zh-TW" altLang="en-US" sz="3800" dirty="0">
                <a:solidFill>
                  <a:srgbClr val="FF0000"/>
                </a:solidFill>
                <a:latin typeface="Calibri" panose="020F0502020204030204" pitchFamily="34" charset="0"/>
                <a:ea typeface="華康儷中黑(P)" panose="020B0500000000000000" pitchFamily="34" charset="-120"/>
                <a:cs typeface="Calibri" panose="020F0502020204030204" pitchFamily="34" charset="0"/>
              </a:rPr>
              <a:t>符合天主聖意的基督化生命</a:t>
            </a:r>
            <a:r>
              <a:rPr lang="en-US" altLang="zh-TW" sz="3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zh-TW" altLang="en-US" sz="3800" dirty="0">
                <a:latin typeface="Calibri" panose="020F0502020204030204" pitchFamily="34" charset="0"/>
                <a:ea typeface="華康儷中黑(P)" panose="020B0500000000000000" pitchFamily="34" charset="-120"/>
                <a:cs typeface="Calibri" panose="020F0502020204030204" pitchFamily="34" charset="0"/>
              </a:rPr>
              <a:t>所以</a:t>
            </a:r>
            <a:r>
              <a:rPr lang="en-US" altLang="zh-TW" sz="3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zh-TW" altLang="en-US" sz="3800" dirty="0">
                <a:latin typeface="Calibri" panose="020F0502020204030204" pitchFamily="34" charset="0"/>
                <a:ea typeface="華康儷中黑(P)" panose="020B0500000000000000" pitchFamily="34" charset="-120"/>
                <a:cs typeface="Calibri" panose="020F0502020204030204" pitchFamily="34" charset="0"/>
              </a:rPr>
              <a:t>教會建設天國和促進世界大同的使命</a:t>
            </a:r>
            <a:r>
              <a:rPr lang="en-US" altLang="zh-TW" sz="3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zh-TW" altLang="en-US" sz="3800" dirty="0">
                <a:latin typeface="Calibri" panose="020F0502020204030204" pitchFamily="34" charset="0"/>
                <a:ea typeface="華康儷中黑(P)" panose="020B0500000000000000" pitchFamily="34" charset="-120"/>
                <a:cs typeface="Calibri" panose="020F0502020204030204" pitchFamily="34" charset="0"/>
              </a:rPr>
              <a:t>仍然任重道遠</a:t>
            </a:r>
            <a:r>
              <a:rPr lang="en-US" altLang="zh-TW" sz="3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!</a:t>
            </a:r>
          </a:p>
          <a:p>
            <a:pPr>
              <a:lnSpc>
                <a:spcPts val="4100"/>
              </a:lnSpc>
              <a:spcBef>
                <a:spcPts val="0"/>
              </a:spcBef>
            </a:pPr>
            <a:r>
              <a:rPr lang="en-US" altLang="zh-TW" sz="4000" kern="0" spc="-110" dirty="0">
                <a:solidFill>
                  <a:srgbClr val="0F111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 the root, we still fail to understand how to live </a:t>
            </a:r>
            <a:r>
              <a:rPr lang="en-US" altLang="zh-TW" sz="4000" kern="0" spc="-11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truly Christian life </a:t>
            </a:r>
            <a:r>
              <a:rPr lang="en-US" altLang="zh-TW" sz="4000" kern="0" spc="-110" dirty="0">
                <a:solidFill>
                  <a:srgbClr val="0F111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 spiritual poverty – a life that is happy, healthy, and willing to share, in accordance with God’s will. That is why the Church’s mission – to build the Kingdom of God and to promote the </a:t>
            </a:r>
            <a:r>
              <a:rPr lang="en-US" altLang="zh-TW" sz="4000" kern="0" spc="-11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unity of all peoples </a:t>
            </a:r>
            <a:br>
              <a:rPr lang="en-US" altLang="zh-TW" sz="4000" kern="0" spc="-110" dirty="0">
                <a:solidFill>
                  <a:srgbClr val="0F111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altLang="zh-TW" sz="4000" kern="0" spc="-110" dirty="0">
                <a:solidFill>
                  <a:srgbClr val="0F111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 remains a long and arduous journey.</a:t>
            </a:r>
          </a:p>
          <a:p>
            <a:pPr algn="l">
              <a:lnSpc>
                <a:spcPts val="2600"/>
              </a:lnSpc>
              <a:spcBef>
                <a:spcPts val="0"/>
              </a:spcBef>
            </a:pPr>
            <a:r>
              <a:rPr lang="en-US" altLang="zh-TW" sz="4000" spc="-110" dirty="0">
                <a:solidFill>
                  <a:srgbClr val="0F1115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                                                        </a:t>
            </a:r>
            <a:r>
              <a:rPr lang="zh-TW" altLang="en-US" sz="2400" spc="-110" dirty="0">
                <a:solidFill>
                  <a:srgbClr val="FF0000"/>
                </a:solidFill>
                <a:latin typeface="華康儷中黑(P)" panose="020B0500000000000000" pitchFamily="34" charset="-120"/>
                <a:ea typeface="華康儷中黑(P)" panose="020B0500000000000000" pitchFamily="34" charset="-120"/>
                <a:cs typeface="Calibri" panose="020F0502020204030204" pitchFamily="34" charset="0"/>
              </a:rPr>
              <a:t>請點讚</a:t>
            </a:r>
            <a:r>
              <a:rPr lang="en-US" altLang="zh-TW" sz="2400" spc="-110" dirty="0">
                <a:solidFill>
                  <a:srgbClr val="FF0000"/>
                </a:solidFill>
                <a:latin typeface="華康儷中黑(P)" panose="020B0500000000000000" pitchFamily="34" charset="-120"/>
                <a:ea typeface="華康儷中黑(P)" panose="020B0500000000000000" pitchFamily="34" charset="-120"/>
                <a:cs typeface="Calibri" panose="020F0502020204030204" pitchFamily="34" charset="0"/>
              </a:rPr>
              <a:t>,</a:t>
            </a:r>
            <a:r>
              <a:rPr lang="zh-TW" altLang="en-US" sz="2400" spc="-110" dirty="0">
                <a:solidFill>
                  <a:srgbClr val="FF0000"/>
                </a:solidFill>
                <a:latin typeface="華康儷中黑(P)" panose="020B0500000000000000" pitchFamily="34" charset="-120"/>
                <a:ea typeface="華康儷中黑(P)" panose="020B0500000000000000" pitchFamily="34" charset="-120"/>
                <a:cs typeface="Calibri" panose="020F0502020204030204" pitchFamily="34" charset="0"/>
              </a:rPr>
              <a:t>留言</a:t>
            </a:r>
            <a:r>
              <a:rPr lang="en-US" altLang="zh-TW" sz="2400" spc="-110" dirty="0">
                <a:solidFill>
                  <a:srgbClr val="FF0000"/>
                </a:solidFill>
                <a:latin typeface="華康儷中黑(P)" panose="020B0500000000000000" pitchFamily="34" charset="-120"/>
                <a:ea typeface="華康儷中黑(P)" panose="020B0500000000000000" pitchFamily="34" charset="-120"/>
                <a:cs typeface="Calibri" panose="020F0502020204030204" pitchFamily="34" charset="0"/>
              </a:rPr>
              <a:t>,</a:t>
            </a:r>
            <a:r>
              <a:rPr lang="zh-TW" altLang="en-US" sz="2400" spc="-110" dirty="0">
                <a:solidFill>
                  <a:srgbClr val="FF0000"/>
                </a:solidFill>
                <a:latin typeface="華康儷中黑(P)" panose="020B0500000000000000" pitchFamily="34" charset="-120"/>
                <a:ea typeface="華康儷中黑(P)" panose="020B0500000000000000" pitchFamily="34" charset="-120"/>
                <a:cs typeface="Calibri" panose="020F0502020204030204" pitchFamily="34" charset="0"/>
              </a:rPr>
              <a:t>分享</a:t>
            </a:r>
            <a:endParaRPr lang="en-US" altLang="zh-TW" sz="2400" spc="-110" dirty="0">
              <a:solidFill>
                <a:srgbClr val="FF0000"/>
              </a:solidFill>
              <a:latin typeface="華康儷中黑(P)" panose="020B0500000000000000" pitchFamily="34" charset="-120"/>
              <a:ea typeface="華康儷中黑(P)" panose="020B0500000000000000" pitchFamily="34" charset="-12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91605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9330" name="Rectangle 2">
            <a:extLst>
              <a:ext uri="{FF2B5EF4-FFF2-40B4-BE49-F238E27FC236}">
                <a16:creationId xmlns:a16="http://schemas.microsoft.com/office/drawing/2014/main" id="{B2EF5AAD-EEB9-496C-B277-24E491281BF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6062" y="44921"/>
            <a:ext cx="9144000" cy="6048375"/>
          </a:xfrm>
        </p:spPr>
        <p:txBody>
          <a:bodyPr/>
          <a:lstStyle/>
          <a:p>
            <a:pPr algn="ctr" eaLnBrk="1" hangingPunct="1">
              <a:lnSpc>
                <a:spcPts val="7000"/>
              </a:lnSpc>
              <a:spcBef>
                <a:spcPct val="0"/>
              </a:spcBef>
              <a:buFontTx/>
              <a:buNone/>
              <a:defRPr/>
            </a:pPr>
            <a:r>
              <a:rPr lang="zh-TW" altLang="en-US" sz="440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(P)" pitchFamily="34" charset="-120"/>
              </a:rPr>
              <a:t>願 上 主 </a:t>
            </a:r>
            <a:endParaRPr lang="zh-TW" altLang="en-US" sz="4400" dirty="0">
              <a:solidFill>
                <a:schemeClr val="bg1"/>
              </a:solidFill>
              <a:latin typeface="華康儷中黑" panose="020B0509000000000000" pitchFamily="49" charset="-120"/>
              <a:ea typeface="華康儷中黑" panose="020B0509000000000000" pitchFamily="49" charset="-120"/>
              <a:cs typeface="華康中黑體(P)" pitchFamily="34" charset="-120"/>
            </a:endParaRPr>
          </a:p>
          <a:p>
            <a:pPr algn="ctr" eaLnBrk="1" hangingPunct="1">
              <a:lnSpc>
                <a:spcPts val="7000"/>
              </a:lnSpc>
              <a:spcBef>
                <a:spcPct val="0"/>
              </a:spcBef>
              <a:buFontTx/>
              <a:buNone/>
              <a:defRPr/>
            </a:pPr>
            <a:r>
              <a:rPr lang="zh-TW" altLang="en-US" sz="4400" dirty="0">
                <a:solidFill>
                  <a:srgbClr val="9900CC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華康儷中黑" panose="020B0509000000000000" pitchFamily="49" charset="-120"/>
                <a:ea typeface="華康儷中黑" panose="020B0509000000000000" pitchFamily="49" charset="-120"/>
              </a:rPr>
              <a:t>祝 福 你 和 你 的 家 庭</a:t>
            </a:r>
          </a:p>
          <a:p>
            <a:pPr algn="ctr" eaLnBrk="1" hangingPunct="1">
              <a:lnSpc>
                <a:spcPts val="7000"/>
              </a:lnSpc>
              <a:spcBef>
                <a:spcPct val="0"/>
              </a:spcBef>
              <a:buFontTx/>
              <a:buNone/>
              <a:defRPr/>
            </a:pPr>
            <a:r>
              <a:rPr lang="zh-TW" altLang="en-US" sz="4400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華康儷中黑" panose="020B0509000000000000" pitchFamily="49" charset="-120"/>
                <a:ea typeface="華康儷中黑" panose="020B0509000000000000" pitchFamily="49" charset="-120"/>
              </a:rPr>
              <a:t>你 的 工 作</a:t>
            </a:r>
            <a:endParaRPr lang="en-US" altLang="zh-TW" sz="4400" dirty="0">
              <a:solidFill>
                <a:srgbClr val="FF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華康儷中黑" panose="020B0509000000000000" pitchFamily="49" charset="-120"/>
              <a:ea typeface="華康儷中黑" panose="020B0509000000000000" pitchFamily="49" charset="-120"/>
            </a:endParaRPr>
          </a:p>
          <a:p>
            <a:pPr algn="ctr" eaLnBrk="1" hangingPunct="1">
              <a:lnSpc>
                <a:spcPts val="7000"/>
              </a:lnSpc>
              <a:spcBef>
                <a:spcPts val="600"/>
              </a:spcBef>
              <a:spcAft>
                <a:spcPts val="600"/>
              </a:spcAft>
              <a:buFontTx/>
              <a:buNone/>
              <a:defRPr/>
            </a:pPr>
            <a:r>
              <a:rPr lang="zh-TW" altLang="en-US" sz="5400" dirty="0">
                <a:solidFill>
                  <a:srgbClr val="00FF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華康儷中黑" panose="020B0509000000000000" pitchFamily="49" charset="-120"/>
                <a:ea typeface="華康儷中黑" panose="020B0509000000000000" pitchFamily="49" charset="-120"/>
              </a:rPr>
              <a:t>幫助你戰勝疫情和一切困難</a:t>
            </a:r>
            <a:endParaRPr lang="en-US" altLang="zh-TW" sz="5400" dirty="0">
              <a:solidFill>
                <a:srgbClr val="00FF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華康儷中黑" panose="020B0509000000000000" pitchFamily="49" charset="-120"/>
              <a:ea typeface="華康儷中黑" panose="020B0509000000000000" pitchFamily="49" charset="-120"/>
            </a:endParaRPr>
          </a:p>
          <a:p>
            <a:pPr algn="ctr" eaLnBrk="1" hangingPunct="1">
              <a:lnSpc>
                <a:spcPts val="7000"/>
              </a:lnSpc>
              <a:spcBef>
                <a:spcPct val="0"/>
              </a:spcBef>
              <a:buFontTx/>
              <a:buNone/>
              <a:defRPr/>
            </a:pPr>
            <a:r>
              <a:rPr lang="zh-TW" altLang="en-US" sz="4400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華康儷中黑" panose="020B0509000000000000" pitchFamily="49" charset="-120"/>
                <a:ea typeface="華康儷中黑" panose="020B0509000000000000" pitchFamily="49" charset="-120"/>
              </a:rPr>
              <a:t>化 危 為 機</a:t>
            </a:r>
          </a:p>
          <a:p>
            <a:pPr algn="ctr" eaLnBrk="1" hangingPunct="1">
              <a:lnSpc>
                <a:spcPts val="7000"/>
              </a:lnSpc>
              <a:spcBef>
                <a:spcPts val="1200"/>
              </a:spcBef>
              <a:buFontTx/>
              <a:buNone/>
              <a:defRPr/>
            </a:pPr>
            <a:r>
              <a:rPr lang="zh-TW" altLang="en-US" sz="5400" spc="600" dirty="0">
                <a:solidFill>
                  <a:srgbClr val="FFFF00"/>
                </a:solidFill>
                <a:latin typeface="華康儷中黑" panose="020B0509000000000000" pitchFamily="49" charset="-120"/>
                <a:ea typeface="華康儷中黑" panose="020B0509000000000000" pitchFamily="49" charset="-120"/>
              </a:rPr>
              <a:t>天主愛你</a:t>
            </a:r>
            <a:r>
              <a:rPr lang="zh-TW" altLang="en-US" sz="3600" spc="600" dirty="0">
                <a:solidFill>
                  <a:srgbClr val="FFFF00"/>
                </a:solidFill>
                <a:latin typeface="華康儷中黑" panose="020B0509000000000000" pitchFamily="49" charset="-120"/>
                <a:ea typeface="華康儷中黑" panose="020B0509000000000000" pitchFamily="49" charset="-120"/>
              </a:rPr>
              <a:t> </a:t>
            </a:r>
            <a:r>
              <a:rPr lang="zh-TW" altLang="en-US" sz="5400" spc="600" dirty="0">
                <a:solidFill>
                  <a:srgbClr val="FFFF00"/>
                </a:solidFill>
                <a:latin typeface="華康儷中黑" panose="020B0509000000000000" pitchFamily="49" charset="-120"/>
                <a:ea typeface="華康儷中黑" panose="020B0509000000000000" pitchFamily="49" charset="-120"/>
              </a:rPr>
              <a:t>主佑</a:t>
            </a:r>
            <a:r>
              <a:rPr lang="zh-TW" altLang="en-US" sz="4400" spc="600" dirty="0">
                <a:solidFill>
                  <a:srgbClr val="FFFF00"/>
                </a:solidFill>
                <a:latin typeface="華康儷中黑" panose="020B0509000000000000" pitchFamily="49" charset="-120"/>
                <a:ea typeface="華康儷中黑" panose="020B0509000000000000" pitchFamily="49" charset="-120"/>
              </a:rPr>
              <a:t>！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>
            <a:extLst>
              <a:ext uri="{FF2B5EF4-FFF2-40B4-BE49-F238E27FC236}">
                <a16:creationId xmlns:a16="http://schemas.microsoft.com/office/drawing/2014/main" id="{E3A6B8BB-5727-4366-8CDC-81905C3708B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7748" y="260648"/>
            <a:ext cx="9108504" cy="6330652"/>
          </a:xfrm>
        </p:spPr>
        <p:txBody>
          <a:bodyPr/>
          <a:lstStyle/>
          <a:p>
            <a:pPr marL="0" indent="0" algn="just" eaLnBrk="1">
              <a:spcBef>
                <a:spcPts val="0"/>
              </a:spcBef>
              <a:spcAft>
                <a:spcPts val="600"/>
              </a:spcAft>
              <a:buNone/>
            </a:pPr>
            <a:r>
              <a:rPr lang="zh-TW" altLang="en-US" sz="3600" dirty="0">
                <a:solidFill>
                  <a:srgbClr val="FFFFFF"/>
                </a:solidFill>
                <a:latin typeface="華康中黑體" panose="020B0509000000000000" pitchFamily="49" charset="-120"/>
                <a:ea typeface="華康中黑體" panose="020B0509000000000000" pitchFamily="49" charset="-120"/>
                <a:cs typeface="華康中黑體" panose="020B0509000000000000" pitchFamily="49" charset="-120"/>
              </a:rPr>
              <a:t>恭讀耶肋米亞先知書　</a:t>
            </a:r>
            <a:r>
              <a:rPr lang="en-US" altLang="zh-TW" sz="3600" dirty="0">
                <a:solidFill>
                  <a:srgbClr val="FFFFFF"/>
                </a:solidFill>
                <a:latin typeface="華康中黑體" panose="020B0509000000000000" pitchFamily="49" charset="-120"/>
                <a:ea typeface="華康中黑體" panose="020B0509000000000000" pitchFamily="49" charset="-120"/>
                <a:cs typeface="華康中黑體" panose="020B0509000000000000" pitchFamily="49" charset="-120"/>
              </a:rPr>
              <a:t>20:7-9</a:t>
            </a:r>
          </a:p>
          <a:p>
            <a:pPr marL="0" indent="0" algn="just" eaLnBrk="1">
              <a:spcBef>
                <a:spcPts val="0"/>
              </a:spcBef>
              <a:spcAft>
                <a:spcPts val="600"/>
              </a:spcAft>
              <a:buNone/>
            </a:pPr>
            <a:r>
              <a:rPr lang="zh-TW" altLang="en-US" sz="4000" dirty="0">
                <a:solidFill>
                  <a:srgbClr val="FFFF00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上主，你引誘了我；我讓自己受了你的引誘；你確實比我強，你勝利了。</a:t>
            </a:r>
            <a:r>
              <a:rPr lang="zh-TW" altLang="en-US" sz="4000" dirty="0">
                <a:solidFill>
                  <a:srgbClr val="FFFFFF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我終日成為笑柄，人人都嘲笑我。因為我每次發言，必得叫喊，必得高呼：「暴虐！破壞！」實在，上主的話，使我日日成為受侮辱和譏笑的原因。</a:t>
            </a:r>
            <a:r>
              <a:rPr lang="zh-TW" altLang="en-US" sz="4000" dirty="0">
                <a:solidFill>
                  <a:srgbClr val="FFFF00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如果我說：我不再想念他，不再以他的名發言</a:t>
            </a:r>
            <a:r>
              <a:rPr lang="en-US" altLang="zh-TW" sz="4000" spc="-150" dirty="0">
                <a:solidFill>
                  <a:srgbClr val="FFFF00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,</a:t>
            </a:r>
          </a:p>
        </p:txBody>
      </p:sp>
      <p:sp>
        <p:nvSpPr>
          <p:cNvPr id="70659" name="Text Box 3">
            <a:extLst>
              <a:ext uri="{FF2B5EF4-FFF2-40B4-BE49-F238E27FC236}">
                <a16:creationId xmlns:a16="http://schemas.microsoft.com/office/drawing/2014/main" id="{1E03BE50-1641-47CB-AC5B-3CBE16B7E0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12200" y="6591300"/>
            <a:ext cx="7556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4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 sz="4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 sz="4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 sz="4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 sz="4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zh-TW" altLang="zh-TW" sz="1800" b="1">
              <a:solidFill>
                <a:srgbClr val="FFFFFF"/>
              </a:solidFill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B10524CF-6E04-4C4F-BE91-43D129B8AACF}"/>
              </a:ext>
            </a:extLst>
          </p:cNvPr>
          <p:cNvSpPr txBox="1"/>
          <p:nvPr/>
        </p:nvSpPr>
        <p:spPr>
          <a:xfrm>
            <a:off x="7668344" y="6341258"/>
            <a:ext cx="10438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HK" sz="2000" b="1" dirty="0">
                <a:solidFill>
                  <a:schemeClr val="bg1"/>
                </a:solidFill>
              </a:rPr>
              <a:t>1/2</a:t>
            </a:r>
            <a:endParaRPr lang="zh-HK" altLang="en-US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62930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>
            <a:extLst>
              <a:ext uri="{FF2B5EF4-FFF2-40B4-BE49-F238E27FC236}">
                <a16:creationId xmlns:a16="http://schemas.microsoft.com/office/drawing/2014/main" id="{E3A6B8BB-5727-4366-8CDC-81905C3708B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197148"/>
            <a:ext cx="9108504" cy="6330652"/>
          </a:xfrm>
        </p:spPr>
        <p:txBody>
          <a:bodyPr/>
          <a:lstStyle/>
          <a:p>
            <a:pPr marL="0" indent="0" algn="just" eaLnBrk="1">
              <a:spcBef>
                <a:spcPts val="0"/>
              </a:spcBef>
              <a:spcAft>
                <a:spcPts val="600"/>
              </a:spcAft>
              <a:buNone/>
            </a:pPr>
            <a:r>
              <a:rPr lang="zh-TW" altLang="en-US" sz="4000" dirty="0">
                <a:solidFill>
                  <a:srgbClr val="FFFF00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我就覺得五內如焚，好像有一團烈火，蘊藏在我的骨髓裡； 我竭力抑制 ，</a:t>
            </a:r>
            <a:r>
              <a:rPr lang="zh-TW" altLang="en-US" sz="4000" dirty="0">
                <a:solidFill>
                  <a:srgbClr val="FFFF00"/>
                </a:solidFill>
                <a:latin typeface="華康儷中黑" panose="020B0509000000000000" pitchFamily="49" charset="-120"/>
                <a:ea typeface="華康儷中黑" panose="020B0509000000000000" pitchFamily="49" charset="-120"/>
              </a:rPr>
              <a:t>亦不可能。</a:t>
            </a:r>
            <a:r>
              <a:rPr lang="en-US" altLang="zh-TW" sz="3600" dirty="0">
                <a:solidFill>
                  <a:srgbClr val="FFFFFF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——</a:t>
            </a:r>
            <a:r>
              <a:rPr lang="zh-TW" altLang="en-US" sz="3600" dirty="0">
                <a:solidFill>
                  <a:srgbClr val="FFFFFF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上主的話。</a:t>
            </a:r>
            <a:endParaRPr lang="en-US" altLang="zh-TW" sz="3600" dirty="0">
              <a:solidFill>
                <a:srgbClr val="FFFFFF"/>
              </a:solidFill>
              <a:latin typeface="華康儷中黑" panose="020B0509000000000000" pitchFamily="49" charset="-120"/>
              <a:ea typeface="華康儷中黑" panose="020B0509000000000000" pitchFamily="49" charset="-120"/>
              <a:cs typeface="華康中黑體" panose="020B0509000000000000" pitchFamily="49" charset="-120"/>
            </a:endParaRPr>
          </a:p>
          <a:p>
            <a:pPr marL="0" indent="0" algn="just" eaLnBrk="1">
              <a:spcBef>
                <a:spcPts val="0"/>
              </a:spcBef>
              <a:spcAft>
                <a:spcPts val="600"/>
              </a:spcAft>
              <a:buNone/>
            </a:pPr>
            <a:r>
              <a:rPr lang="zh-TW" altLang="en-US" sz="3600" dirty="0">
                <a:solidFill>
                  <a:srgbClr val="00FF00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眾</a:t>
            </a:r>
            <a:r>
              <a:rPr lang="en-US" altLang="zh-TW" sz="3600" dirty="0">
                <a:solidFill>
                  <a:srgbClr val="00FF00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:</a:t>
            </a:r>
            <a:r>
              <a:rPr lang="zh-TW" altLang="en-US" sz="3600" dirty="0">
                <a:solidFill>
                  <a:srgbClr val="00FF00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感謝天主</a:t>
            </a:r>
          </a:p>
          <a:p>
            <a:pPr marL="0" indent="0" algn="just" eaLnBrk="1">
              <a:spcBef>
                <a:spcPts val="0"/>
              </a:spcBef>
              <a:spcAft>
                <a:spcPts val="600"/>
              </a:spcAft>
              <a:buNone/>
            </a:pPr>
            <a:endParaRPr lang="en-US" altLang="zh-TW" sz="4000" dirty="0">
              <a:solidFill>
                <a:schemeClr val="bg1"/>
              </a:solidFill>
              <a:latin typeface="華康儷中黑" panose="020B0509000000000000" pitchFamily="49" charset="-120"/>
              <a:ea typeface="華康儷中黑" panose="020B0509000000000000" pitchFamily="49" charset="-120"/>
              <a:cs typeface="華康中黑體" panose="020B0509000000000000" pitchFamily="49" charset="-120"/>
            </a:endParaRPr>
          </a:p>
        </p:txBody>
      </p:sp>
      <p:sp>
        <p:nvSpPr>
          <p:cNvPr id="70659" name="Text Box 3">
            <a:extLst>
              <a:ext uri="{FF2B5EF4-FFF2-40B4-BE49-F238E27FC236}">
                <a16:creationId xmlns:a16="http://schemas.microsoft.com/office/drawing/2014/main" id="{1E03BE50-1641-47CB-AC5B-3CBE16B7E0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12200" y="6591300"/>
            <a:ext cx="7556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4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 sz="4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 sz="4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 sz="4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 sz="4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zh-TW" altLang="zh-TW" sz="1800" b="1">
              <a:solidFill>
                <a:srgbClr val="FFFFFF"/>
              </a:solidFill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B10524CF-6E04-4C4F-BE91-43D129B8AACF}"/>
              </a:ext>
            </a:extLst>
          </p:cNvPr>
          <p:cNvSpPr txBox="1"/>
          <p:nvPr/>
        </p:nvSpPr>
        <p:spPr>
          <a:xfrm>
            <a:off x="7308304" y="6269250"/>
            <a:ext cx="10438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HK" sz="2000" b="1" dirty="0">
                <a:solidFill>
                  <a:schemeClr val="bg1"/>
                </a:solidFill>
              </a:rPr>
              <a:t>2/2</a:t>
            </a:r>
            <a:endParaRPr lang="zh-HK" altLang="en-US" sz="2000" b="1" dirty="0">
              <a:solidFill>
                <a:schemeClr val="bg1"/>
              </a:solidFill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82398C9B-443F-4DF1-9A52-C18A911F6D12}"/>
              </a:ext>
            </a:extLst>
          </p:cNvPr>
          <p:cNvSpPr txBox="1"/>
          <p:nvPr/>
        </p:nvSpPr>
        <p:spPr>
          <a:xfrm>
            <a:off x="755576" y="4365104"/>
            <a:ext cx="7344816" cy="923330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>
                <a:solidFill>
                  <a:schemeClr val="bg1"/>
                </a:solidFill>
              </a:rPr>
              <a:t>請靜默片刻</a:t>
            </a:r>
            <a:r>
              <a:rPr lang="en-US" altLang="zh-TW" dirty="0">
                <a:solidFill>
                  <a:schemeClr val="bg1"/>
                </a:solidFill>
              </a:rPr>
              <a:t> </a:t>
            </a:r>
            <a:r>
              <a:rPr lang="zh-TW" altLang="en-US" dirty="0">
                <a:solidFill>
                  <a:schemeClr val="bg1"/>
                </a:solidFill>
              </a:rPr>
              <a:t>默想天主的</a:t>
            </a:r>
            <a:r>
              <a:rPr lang="zh-TW" altLang="en-US" sz="5400" b="1" dirty="0">
                <a:solidFill>
                  <a:srgbClr val="FFFF00"/>
                </a:solidFill>
              </a:rPr>
              <a:t>道</a:t>
            </a:r>
          </a:p>
        </p:txBody>
      </p:sp>
    </p:spTree>
    <p:extLst>
      <p:ext uri="{BB962C8B-B14F-4D97-AF65-F5344CB8AC3E}">
        <p14:creationId xmlns:p14="http://schemas.microsoft.com/office/powerpoint/2010/main" val="17262601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>
            <a:extLst>
              <a:ext uri="{FF2B5EF4-FFF2-40B4-BE49-F238E27FC236}">
                <a16:creationId xmlns:a16="http://schemas.microsoft.com/office/drawing/2014/main" id="{E3A6B8BB-5727-4366-8CDC-81905C3708B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116632"/>
            <a:ext cx="9108504" cy="6552728"/>
          </a:xfrm>
        </p:spPr>
        <p:txBody>
          <a:bodyPr/>
          <a:lstStyle/>
          <a:p>
            <a:pPr marL="0" indent="0" algn="just" eaLnBrk="1">
              <a:spcBef>
                <a:spcPts val="0"/>
              </a:spcBef>
              <a:spcAft>
                <a:spcPts val="600"/>
              </a:spcAft>
              <a:buNone/>
            </a:pPr>
            <a:r>
              <a:rPr lang="zh-TW" altLang="en-US" sz="4000" dirty="0">
                <a:solidFill>
                  <a:srgbClr val="FFFFFF"/>
                </a:solidFill>
                <a:latin typeface="華康中黑體" panose="020B0509000000000000" pitchFamily="49" charset="-120"/>
                <a:ea typeface="華康中黑體" panose="020B0509000000000000" pitchFamily="49" charset="-120"/>
                <a:cs typeface="華康中黑體" panose="020B0509000000000000" pitchFamily="49" charset="-120"/>
              </a:rPr>
              <a:t>恭讀聖保祿宗徒致羅馬人書 </a:t>
            </a:r>
            <a:r>
              <a:rPr lang="en-US" altLang="zh-TW" sz="4000" dirty="0">
                <a:solidFill>
                  <a:srgbClr val="FFFFFF"/>
                </a:solidFill>
                <a:latin typeface="華康中黑體" panose="020B0509000000000000" pitchFamily="49" charset="-120"/>
                <a:ea typeface="華康中黑體" panose="020B0509000000000000" pitchFamily="49" charset="-120"/>
                <a:cs typeface="華康中黑體" panose="020B0509000000000000" pitchFamily="49" charset="-120"/>
              </a:rPr>
              <a:t>12:1-2</a:t>
            </a:r>
          </a:p>
          <a:p>
            <a:pPr marL="0" indent="0" algn="just" eaLnBrk="1">
              <a:spcBef>
                <a:spcPts val="0"/>
              </a:spcBef>
              <a:spcAft>
                <a:spcPts val="600"/>
              </a:spcAft>
              <a:buNone/>
            </a:pPr>
            <a:r>
              <a:rPr lang="zh-TW" altLang="en-US" sz="4000" dirty="0">
                <a:solidFill>
                  <a:srgbClr val="FFFFFF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弟兄姊妹們：</a:t>
            </a:r>
            <a:r>
              <a:rPr lang="zh-TW" altLang="en-US" sz="4000" dirty="0">
                <a:solidFill>
                  <a:srgbClr val="FFFF00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我以天主的仁慈，請求你們，獻上你們的身體，當作生活、聖潔和悅樂天主的祭品：這才是你們合理的敬禮。</a:t>
            </a:r>
            <a:r>
              <a:rPr lang="zh-TW" altLang="en-US" sz="4000" dirty="0">
                <a:solidFill>
                  <a:srgbClr val="FFFFFF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你們不可與此世同化，反而應以更新的心思，變化自己，</a:t>
            </a:r>
            <a:r>
              <a:rPr lang="zh-TW" altLang="en-US" sz="4000" dirty="0">
                <a:solidFill>
                  <a:srgbClr val="FFFF00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為使你們能辨別：什麼是天主的旨意，</a:t>
            </a:r>
            <a:r>
              <a:rPr lang="zh-TW" altLang="en-US" sz="4000" dirty="0">
                <a:solidFill>
                  <a:srgbClr val="FFFFFF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什麼是善事，什麼是悅樂天主的事，什麼是成全的事。</a:t>
            </a:r>
            <a:r>
              <a:rPr lang="en-US" altLang="zh-TW" sz="3600" dirty="0">
                <a:solidFill>
                  <a:srgbClr val="FFFFFF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——</a:t>
            </a:r>
            <a:r>
              <a:rPr lang="zh-TW" altLang="en-US" sz="3600" dirty="0">
                <a:solidFill>
                  <a:srgbClr val="FFFFFF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上主的話。 </a:t>
            </a:r>
            <a:endParaRPr lang="en-US" altLang="zh-TW" sz="3600" dirty="0">
              <a:solidFill>
                <a:srgbClr val="FFFFFF"/>
              </a:solidFill>
              <a:latin typeface="華康儷中黑" panose="020B0509000000000000" pitchFamily="49" charset="-120"/>
              <a:ea typeface="華康儷中黑" panose="020B0509000000000000" pitchFamily="49" charset="-120"/>
              <a:cs typeface="華康中黑體" panose="020B0509000000000000" pitchFamily="49" charset="-120"/>
            </a:endParaRPr>
          </a:p>
          <a:p>
            <a:pPr marL="0" indent="0" algn="just" eaLnBrk="1">
              <a:spcBef>
                <a:spcPts val="0"/>
              </a:spcBef>
              <a:spcAft>
                <a:spcPts val="600"/>
              </a:spcAft>
              <a:buNone/>
            </a:pPr>
            <a:r>
              <a:rPr lang="zh-TW" altLang="en-US" sz="3600" dirty="0">
                <a:solidFill>
                  <a:srgbClr val="00FF00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眾</a:t>
            </a:r>
            <a:r>
              <a:rPr lang="en-US" altLang="zh-TW" sz="3600" dirty="0">
                <a:solidFill>
                  <a:srgbClr val="00FF00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:</a:t>
            </a:r>
            <a:r>
              <a:rPr lang="zh-TW" altLang="en-US" sz="3600" dirty="0">
                <a:solidFill>
                  <a:srgbClr val="00FF00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感謝天主</a:t>
            </a:r>
          </a:p>
          <a:p>
            <a:pPr marL="0" indent="0" algn="just" eaLnBrk="1">
              <a:spcBef>
                <a:spcPts val="0"/>
              </a:spcBef>
              <a:spcAft>
                <a:spcPts val="600"/>
              </a:spcAft>
              <a:buNone/>
            </a:pPr>
            <a:endParaRPr lang="en-US" altLang="zh-TW" sz="4000" dirty="0">
              <a:solidFill>
                <a:srgbClr val="FFFFFF"/>
              </a:solidFill>
              <a:latin typeface="華康儷中黑" panose="020B0509000000000000" pitchFamily="49" charset="-120"/>
              <a:ea typeface="華康儷中黑" panose="020B0509000000000000" pitchFamily="49" charset="-120"/>
              <a:cs typeface="華康中黑體" panose="020B0509000000000000" pitchFamily="49" charset="-120"/>
            </a:endParaRPr>
          </a:p>
        </p:txBody>
      </p:sp>
      <p:sp>
        <p:nvSpPr>
          <p:cNvPr id="70659" name="Text Box 3">
            <a:extLst>
              <a:ext uri="{FF2B5EF4-FFF2-40B4-BE49-F238E27FC236}">
                <a16:creationId xmlns:a16="http://schemas.microsoft.com/office/drawing/2014/main" id="{1E03BE50-1641-47CB-AC5B-3CBE16B7E0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12200" y="6591300"/>
            <a:ext cx="7556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4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 sz="4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 sz="4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 sz="4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 sz="4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zh-TW" altLang="zh-TW" sz="1800" b="1">
              <a:solidFill>
                <a:srgbClr val="FFFFFF"/>
              </a:solidFill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72E803B9-A988-47AB-849E-164128C96AB7}"/>
              </a:ext>
            </a:extLst>
          </p:cNvPr>
          <p:cNvSpPr txBox="1"/>
          <p:nvPr/>
        </p:nvSpPr>
        <p:spPr>
          <a:xfrm>
            <a:off x="4572000" y="5373216"/>
            <a:ext cx="3168352" cy="1043234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ts val="3600"/>
              </a:lnSpc>
            </a:pPr>
            <a:r>
              <a:rPr lang="zh-TW" altLang="en-US" sz="3600" dirty="0">
                <a:solidFill>
                  <a:schemeClr val="bg1"/>
                </a:solidFill>
                <a:latin typeface="華康龍門石碑(P)" panose="03000700000000000000" pitchFamily="66" charset="-120"/>
                <a:ea typeface="華康龍門石碑(P)" panose="03000700000000000000" pitchFamily="66" charset="-120"/>
              </a:rPr>
              <a:t>請靜默片刻</a:t>
            </a:r>
            <a:r>
              <a:rPr lang="en-US" altLang="zh-TW" sz="3600" dirty="0">
                <a:solidFill>
                  <a:schemeClr val="bg1"/>
                </a:solidFill>
                <a:latin typeface="華康龍門石碑(P)" panose="03000700000000000000" pitchFamily="66" charset="-120"/>
                <a:ea typeface="華康龍門石碑(P)" panose="03000700000000000000" pitchFamily="66" charset="-120"/>
              </a:rPr>
              <a:t> </a:t>
            </a:r>
          </a:p>
          <a:p>
            <a:pPr algn="ctr">
              <a:lnSpc>
                <a:spcPts val="3600"/>
              </a:lnSpc>
            </a:pPr>
            <a:r>
              <a:rPr lang="zh-TW" altLang="en-US" sz="3600" dirty="0">
                <a:solidFill>
                  <a:schemeClr val="bg1"/>
                </a:solidFill>
                <a:latin typeface="華康龍門石碑(P)" panose="03000700000000000000" pitchFamily="66" charset="-120"/>
                <a:ea typeface="華康龍門石碑(P)" panose="03000700000000000000" pitchFamily="66" charset="-120"/>
              </a:rPr>
              <a:t>默想天主的</a:t>
            </a:r>
            <a:r>
              <a:rPr lang="zh-TW" altLang="en-US" sz="4000" b="1" dirty="0">
                <a:solidFill>
                  <a:srgbClr val="FFFF00"/>
                </a:solidFill>
                <a:latin typeface="華康龍門石碑(P)" panose="03000700000000000000" pitchFamily="66" charset="-120"/>
                <a:ea typeface="華康龍門石碑(P)" panose="03000700000000000000" pitchFamily="66" charset="-120"/>
              </a:rPr>
              <a:t>道</a:t>
            </a:r>
          </a:p>
        </p:txBody>
      </p:sp>
    </p:spTree>
    <p:extLst>
      <p:ext uri="{BB962C8B-B14F-4D97-AF65-F5344CB8AC3E}">
        <p14:creationId xmlns:p14="http://schemas.microsoft.com/office/powerpoint/2010/main" val="25526612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>
            <a:extLst>
              <a:ext uri="{FF2B5EF4-FFF2-40B4-BE49-F238E27FC236}">
                <a16:creationId xmlns:a16="http://schemas.microsoft.com/office/drawing/2014/main" id="{E3A6B8BB-5727-4366-8CDC-81905C3708B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16" y="188640"/>
            <a:ext cx="9107488" cy="6597352"/>
          </a:xfrm>
        </p:spPr>
        <p:txBody>
          <a:bodyPr/>
          <a:lstStyle/>
          <a:p>
            <a:pPr marL="0" indent="0" algn="just" eaLnBrk="1">
              <a:spcBef>
                <a:spcPts val="0"/>
              </a:spcBef>
              <a:spcAft>
                <a:spcPts val="600"/>
              </a:spcAft>
              <a:buNone/>
            </a:pPr>
            <a:r>
              <a:rPr lang="zh-TW" altLang="en-US" sz="3600" dirty="0">
                <a:solidFill>
                  <a:schemeClr val="bg1"/>
                </a:solidFill>
                <a:latin typeface="華康中黑體" panose="020B0509000000000000" pitchFamily="49" charset="-120"/>
                <a:ea typeface="華康中黑體" panose="020B0509000000000000" pitchFamily="49" charset="-120"/>
                <a:cs typeface="華康中黑體" panose="020B0509000000000000" pitchFamily="49" charset="-120"/>
              </a:rPr>
              <a:t>恭讀聖瑪竇福音　</a:t>
            </a:r>
            <a:r>
              <a:rPr lang="en-US" altLang="zh-TW" sz="3600" dirty="0">
                <a:solidFill>
                  <a:schemeClr val="bg1"/>
                </a:solidFill>
                <a:latin typeface="華康中黑體" panose="020B0509000000000000" pitchFamily="49" charset="-120"/>
                <a:ea typeface="華康中黑體" panose="020B0509000000000000" pitchFamily="49" charset="-120"/>
                <a:cs typeface="華康中黑體" panose="020B0509000000000000" pitchFamily="49" charset="-120"/>
              </a:rPr>
              <a:t>16:21-27</a:t>
            </a:r>
            <a:endParaRPr lang="en-US" altLang="zh-TW" sz="4000" dirty="0">
              <a:solidFill>
                <a:schemeClr val="bg1"/>
              </a:solidFill>
              <a:latin typeface="華康儷中黑" panose="020B0509000000000000" pitchFamily="49" charset="-120"/>
              <a:ea typeface="華康儷中黑" panose="020B0509000000000000" pitchFamily="49" charset="-120"/>
              <a:cs typeface="華康中黑體" panose="020B0509000000000000" pitchFamily="49" charset="-120"/>
            </a:endParaRPr>
          </a:p>
          <a:p>
            <a:pPr marL="0" indent="0" algn="just" eaLnBrk="1">
              <a:spcBef>
                <a:spcPts val="600"/>
              </a:spcBef>
              <a:spcAft>
                <a:spcPts val="0"/>
              </a:spcAft>
              <a:buNone/>
            </a:pPr>
            <a:r>
              <a:rPr lang="zh-TW" altLang="en-US" sz="40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那時候，耶穌開始向門徒說明：他必須上耶路撒冷去，要由長老、司祭長和經師手中，受許多痛苦，並將被殺，但第三天要復活。</a:t>
            </a:r>
          </a:p>
          <a:p>
            <a:pPr marL="0" indent="0" algn="just" eaLnBrk="1">
              <a:spcBef>
                <a:spcPts val="600"/>
              </a:spcBef>
              <a:spcAft>
                <a:spcPts val="0"/>
              </a:spcAft>
              <a:buNone/>
            </a:pPr>
            <a:r>
              <a:rPr lang="zh-TW" altLang="en-US" sz="40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伯多祿便拉耶穌到一邊，諫責耶穌說：「主，千萬不可！這事絕不會臨到你身上！」耶穌轉身對伯多祿說：「</a:t>
            </a:r>
            <a:r>
              <a:rPr lang="zh-TW" altLang="en-US" sz="4000" dirty="0">
                <a:solidFill>
                  <a:srgbClr val="FFFF00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撒旦，退到我後面去！</a:t>
            </a:r>
            <a:endParaRPr lang="en-US" altLang="zh-TW" sz="4000" dirty="0">
              <a:solidFill>
                <a:srgbClr val="FFFF00"/>
              </a:solidFill>
              <a:latin typeface="華康儷中黑" panose="020B0509000000000000" pitchFamily="49" charset="-120"/>
              <a:ea typeface="華康儷中黑" panose="020B0509000000000000" pitchFamily="49" charset="-120"/>
              <a:cs typeface="華康中黑體" panose="020B0509000000000000" pitchFamily="49" charset="-120"/>
            </a:endParaRPr>
          </a:p>
          <a:p>
            <a:pPr marL="0" indent="0" algn="just" eaLnBrk="1">
              <a:lnSpc>
                <a:spcPts val="48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lang="en-US" altLang="zh-TW" sz="4000" dirty="0">
              <a:solidFill>
                <a:schemeClr val="bg1"/>
              </a:solidFill>
              <a:latin typeface="華康儷中黑" panose="020B0509000000000000" pitchFamily="49" charset="-120"/>
              <a:ea typeface="華康儷中黑" panose="020B0509000000000000" pitchFamily="49" charset="-120"/>
              <a:cs typeface="華康中黑體" panose="020B0509000000000000" pitchFamily="49" charset="-120"/>
            </a:endParaRPr>
          </a:p>
          <a:p>
            <a:pPr marL="0" indent="0" algn="just" eaLnBrk="1">
              <a:lnSpc>
                <a:spcPts val="48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lang="en-US" altLang="zh-TW" sz="4000" dirty="0">
              <a:solidFill>
                <a:schemeClr val="bg1"/>
              </a:solidFill>
              <a:latin typeface="華康儷中黑" panose="020B0509000000000000" pitchFamily="49" charset="-120"/>
              <a:ea typeface="華康儷中黑" panose="020B0509000000000000" pitchFamily="49" charset="-120"/>
              <a:cs typeface="華康中黑體" panose="020B0509000000000000" pitchFamily="49" charset="-120"/>
            </a:endParaRPr>
          </a:p>
          <a:p>
            <a:pPr marL="0" indent="0" algn="just" eaLnBrk="1">
              <a:lnSpc>
                <a:spcPts val="48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lang="en-US" altLang="zh-TW" sz="3600" dirty="0">
              <a:solidFill>
                <a:schemeClr val="bg1"/>
              </a:solidFill>
              <a:latin typeface="華康中黑體" panose="020B0509000000000000" pitchFamily="49" charset="-120"/>
              <a:ea typeface="華康中黑體" panose="020B0509000000000000" pitchFamily="49" charset="-120"/>
              <a:cs typeface="華康中黑體" panose="020B0509000000000000" pitchFamily="49" charset="-120"/>
            </a:endParaRPr>
          </a:p>
          <a:p>
            <a:pPr marL="0" indent="0" algn="just" eaLnBrk="1">
              <a:lnSpc>
                <a:spcPts val="48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lang="en-US" altLang="zh-TW" sz="4000" dirty="0">
              <a:solidFill>
                <a:srgbClr val="FFFF00"/>
              </a:solidFill>
              <a:latin typeface="華康儷中黑" panose="020B0509000000000000" pitchFamily="49" charset="-120"/>
              <a:ea typeface="華康儷中黑" panose="020B0509000000000000" pitchFamily="49" charset="-120"/>
              <a:cs typeface="華康中黑體" panose="020B0509000000000000" pitchFamily="49" charset="-120"/>
            </a:endParaRPr>
          </a:p>
        </p:txBody>
      </p:sp>
      <p:sp>
        <p:nvSpPr>
          <p:cNvPr id="70659" name="Text Box 3">
            <a:extLst>
              <a:ext uri="{FF2B5EF4-FFF2-40B4-BE49-F238E27FC236}">
                <a16:creationId xmlns:a16="http://schemas.microsoft.com/office/drawing/2014/main" id="{1E03BE50-1641-47CB-AC5B-3CBE16B7E0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12200" y="6591300"/>
            <a:ext cx="7556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4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 sz="4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 sz="4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 sz="4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 sz="4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zh-TW" sz="1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08B5FAF6-F73B-4168-8793-533569BE801F}"/>
              </a:ext>
            </a:extLst>
          </p:cNvPr>
          <p:cNvSpPr txBox="1"/>
          <p:nvPr/>
        </p:nvSpPr>
        <p:spPr>
          <a:xfrm>
            <a:off x="7668344" y="6158964"/>
            <a:ext cx="10438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HK" sz="2000" b="1" dirty="0">
                <a:solidFill>
                  <a:schemeClr val="bg1"/>
                </a:solidFill>
              </a:rPr>
              <a:t>1/3</a:t>
            </a:r>
            <a:endParaRPr lang="zh-HK" altLang="en-US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50620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>
            <a:extLst>
              <a:ext uri="{FF2B5EF4-FFF2-40B4-BE49-F238E27FC236}">
                <a16:creationId xmlns:a16="http://schemas.microsoft.com/office/drawing/2014/main" id="{E3A6B8BB-5727-4366-8CDC-81905C3708B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-25167" y="188640"/>
            <a:ext cx="9107488" cy="6402660"/>
          </a:xfrm>
        </p:spPr>
        <p:txBody>
          <a:bodyPr/>
          <a:lstStyle/>
          <a:p>
            <a:pPr marL="0" indent="0" algn="just" eaLnBrk="1">
              <a:spcBef>
                <a:spcPts val="0"/>
              </a:spcBef>
              <a:spcAft>
                <a:spcPts val="600"/>
              </a:spcAft>
              <a:buNone/>
            </a:pPr>
            <a:r>
              <a:rPr lang="zh-TW" altLang="en-US" sz="4000" dirty="0">
                <a:solidFill>
                  <a:srgbClr val="FFFF00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你是我的絆腳石，因為你所體會的，不是天主的事，而是人的事。</a:t>
            </a:r>
            <a:r>
              <a:rPr lang="zh-TW" altLang="en-US" sz="40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」</a:t>
            </a:r>
            <a:endParaRPr lang="en-US" altLang="zh-TW" sz="4000" dirty="0">
              <a:solidFill>
                <a:schemeClr val="bg1"/>
              </a:solidFill>
              <a:latin typeface="華康儷中黑" panose="020B0509000000000000" pitchFamily="49" charset="-120"/>
              <a:ea typeface="華康儷中黑" panose="020B0509000000000000" pitchFamily="49" charset="-120"/>
              <a:cs typeface="華康中黑體" panose="020B0509000000000000" pitchFamily="49" charset="-120"/>
            </a:endParaRPr>
          </a:p>
          <a:p>
            <a:pPr marL="0" indent="0" algn="just" eaLnBrk="1">
              <a:spcBef>
                <a:spcPts val="0"/>
              </a:spcBef>
              <a:spcAft>
                <a:spcPts val="600"/>
              </a:spcAft>
              <a:buNone/>
            </a:pPr>
            <a:r>
              <a:rPr lang="zh-TW" altLang="en-US" sz="40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於是，耶穌對門徒說：「誰若願意跟隨我，該棄絕自己，背著自己的十字架，來跟隨我，因為，誰若願意救自己的性命，必要喪失性命；但誰若為我的原故，喪失自己的性命，必要獲得性命。</a:t>
            </a:r>
            <a:r>
              <a:rPr lang="zh-TW" altLang="en-US" sz="4000" dirty="0">
                <a:solidFill>
                  <a:srgbClr val="FFFF00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人縱然賺得全世界，卻賠上了自己的靈魂，為他有什麼益處？</a:t>
            </a:r>
            <a:r>
              <a:rPr lang="zh-TW" altLang="en-US" sz="40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或者，人還能拿什麼，作為自己靈魂的代價？</a:t>
            </a:r>
          </a:p>
          <a:p>
            <a:pPr marL="0" indent="0" algn="just" eaLnBrk="1">
              <a:spcBef>
                <a:spcPts val="0"/>
              </a:spcBef>
              <a:spcAft>
                <a:spcPts val="600"/>
              </a:spcAft>
              <a:buNone/>
            </a:pPr>
            <a:endParaRPr lang="en-US" altLang="zh-TW" sz="4000" dirty="0">
              <a:solidFill>
                <a:schemeClr val="bg1"/>
              </a:solidFill>
              <a:latin typeface="華康儷中黑" panose="020B0509000000000000" pitchFamily="49" charset="-120"/>
              <a:ea typeface="華康儷中黑" panose="020B0509000000000000" pitchFamily="49" charset="-120"/>
              <a:cs typeface="華康中黑體" panose="020B0509000000000000" pitchFamily="49" charset="-120"/>
            </a:endParaRPr>
          </a:p>
          <a:p>
            <a:pPr marL="0" indent="0" algn="just" eaLnBrk="1">
              <a:spcBef>
                <a:spcPts val="0"/>
              </a:spcBef>
              <a:spcAft>
                <a:spcPts val="600"/>
              </a:spcAft>
              <a:buNone/>
            </a:pPr>
            <a:endParaRPr lang="en-US" altLang="zh-TW" sz="4000" dirty="0">
              <a:solidFill>
                <a:schemeClr val="bg1"/>
              </a:solidFill>
              <a:latin typeface="華康儷中黑" panose="020B0509000000000000" pitchFamily="49" charset="-120"/>
              <a:ea typeface="華康儷中黑" panose="020B0509000000000000" pitchFamily="49" charset="-120"/>
              <a:cs typeface="華康中黑體" panose="020B0509000000000000" pitchFamily="49" charset="-120"/>
            </a:endParaRPr>
          </a:p>
          <a:p>
            <a:pPr marL="0" indent="0" algn="just" eaLnBrk="1">
              <a:spcBef>
                <a:spcPts val="0"/>
              </a:spcBef>
              <a:spcAft>
                <a:spcPts val="600"/>
              </a:spcAft>
              <a:buNone/>
            </a:pPr>
            <a:endParaRPr lang="en-US" altLang="zh-TW" sz="4000" dirty="0">
              <a:solidFill>
                <a:schemeClr val="bg1"/>
              </a:solidFill>
              <a:latin typeface="華康儷中黑" panose="020B0509000000000000" pitchFamily="49" charset="-120"/>
              <a:ea typeface="華康儷中黑" panose="020B0509000000000000" pitchFamily="49" charset="-120"/>
              <a:cs typeface="華康中黑體" panose="020B0509000000000000" pitchFamily="49" charset="-120"/>
            </a:endParaRPr>
          </a:p>
          <a:p>
            <a:pPr marL="0" indent="0" algn="just" eaLnBrk="1">
              <a:spcBef>
                <a:spcPts val="0"/>
              </a:spcBef>
              <a:spcAft>
                <a:spcPts val="600"/>
              </a:spcAft>
              <a:buNone/>
            </a:pPr>
            <a:endParaRPr lang="en-US" altLang="zh-TW" sz="4000" dirty="0">
              <a:solidFill>
                <a:schemeClr val="bg1"/>
              </a:solidFill>
              <a:latin typeface="華康儷中黑" panose="020B0509000000000000" pitchFamily="49" charset="-120"/>
              <a:ea typeface="華康儷中黑" panose="020B0509000000000000" pitchFamily="49" charset="-120"/>
              <a:cs typeface="華康中黑體" panose="020B0509000000000000" pitchFamily="49" charset="-120"/>
            </a:endParaRPr>
          </a:p>
          <a:p>
            <a:pPr marL="0" indent="0" algn="just" eaLnBrk="1">
              <a:lnSpc>
                <a:spcPts val="48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lang="en-US" altLang="zh-TW" sz="4000" dirty="0">
              <a:solidFill>
                <a:srgbClr val="FFFF00"/>
              </a:solidFill>
              <a:latin typeface="華康儷中黑" panose="020B0509000000000000" pitchFamily="49" charset="-120"/>
              <a:ea typeface="華康儷中黑" panose="020B0509000000000000" pitchFamily="49" charset="-120"/>
              <a:cs typeface="華康中黑體" panose="020B0509000000000000" pitchFamily="49" charset="-120"/>
            </a:endParaRPr>
          </a:p>
        </p:txBody>
      </p:sp>
      <p:sp>
        <p:nvSpPr>
          <p:cNvPr id="70659" name="Text Box 3">
            <a:extLst>
              <a:ext uri="{FF2B5EF4-FFF2-40B4-BE49-F238E27FC236}">
                <a16:creationId xmlns:a16="http://schemas.microsoft.com/office/drawing/2014/main" id="{1E03BE50-1641-47CB-AC5B-3CBE16B7E0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12200" y="6591300"/>
            <a:ext cx="7556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4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 sz="4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 sz="4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 sz="4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 sz="4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zh-TW" sz="1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96E2B7DB-36B5-416F-ACE3-4B640B36DCA2}"/>
              </a:ext>
            </a:extLst>
          </p:cNvPr>
          <p:cNvSpPr txBox="1"/>
          <p:nvPr/>
        </p:nvSpPr>
        <p:spPr>
          <a:xfrm>
            <a:off x="7668344" y="6158964"/>
            <a:ext cx="10438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HK" sz="2000" b="1" dirty="0">
                <a:solidFill>
                  <a:schemeClr val="bg1"/>
                </a:solidFill>
              </a:rPr>
              <a:t>2/3</a:t>
            </a:r>
            <a:endParaRPr lang="zh-HK" altLang="en-US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08686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>
            <a:extLst>
              <a:ext uri="{FF2B5EF4-FFF2-40B4-BE49-F238E27FC236}">
                <a16:creationId xmlns:a16="http://schemas.microsoft.com/office/drawing/2014/main" id="{E3A6B8BB-5727-4366-8CDC-81905C3708B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-25167" y="188640"/>
            <a:ext cx="9107488" cy="6402660"/>
          </a:xfrm>
        </p:spPr>
        <p:txBody>
          <a:bodyPr/>
          <a:lstStyle/>
          <a:p>
            <a:pPr marL="0" indent="0" algn="just" eaLnBrk="1">
              <a:spcBef>
                <a:spcPts val="0"/>
              </a:spcBef>
              <a:spcAft>
                <a:spcPts val="600"/>
              </a:spcAft>
              <a:buNone/>
            </a:pPr>
            <a:r>
              <a:rPr lang="zh-TW" altLang="en-US" sz="4000" dirty="0">
                <a:solidFill>
                  <a:schemeClr val="bg1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「將來，人子要在他父的光榮中，同他的天使降來，那時，他要按照每人的行為，予以賞報。」</a:t>
            </a:r>
            <a:r>
              <a:rPr lang="en-US" altLang="zh-HK" sz="3600" dirty="0">
                <a:solidFill>
                  <a:srgbClr val="FFFFFF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——</a:t>
            </a:r>
            <a:r>
              <a:rPr lang="zh-HK" altLang="en-US" sz="3600" dirty="0">
                <a:solidFill>
                  <a:srgbClr val="FFFFFF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基督的福音。 </a:t>
            </a:r>
            <a:endParaRPr lang="en-US" altLang="zh-HK" sz="3600" dirty="0">
              <a:solidFill>
                <a:srgbClr val="FFFFFF"/>
              </a:solidFill>
              <a:latin typeface="華康儷中黑" panose="020B0509000000000000" pitchFamily="49" charset="-120"/>
              <a:ea typeface="華康儷中黑" panose="020B0509000000000000" pitchFamily="49" charset="-120"/>
              <a:cs typeface="華康中黑體" panose="020B0509000000000000" pitchFamily="49" charset="-120"/>
            </a:endParaRPr>
          </a:p>
          <a:p>
            <a:pPr marL="0" indent="0" eaLnBrk="1">
              <a:spcBef>
                <a:spcPts val="0"/>
              </a:spcBef>
              <a:spcAft>
                <a:spcPts val="600"/>
              </a:spcAft>
              <a:buNone/>
            </a:pPr>
            <a:r>
              <a:rPr lang="zh-TW" altLang="en-US" sz="3600" dirty="0">
                <a:solidFill>
                  <a:srgbClr val="00FF00"/>
                </a:solidFill>
                <a:latin typeface="華康儷中黑" panose="020B0509000000000000" pitchFamily="49" charset="-120"/>
                <a:ea typeface="華康儷中黑" panose="020B0509000000000000" pitchFamily="49" charset="-120"/>
                <a:cs typeface="華康中黑體" panose="020B0509000000000000" pitchFamily="49" charset="-120"/>
              </a:rPr>
              <a:t>眾：基督，我們讚美你！</a:t>
            </a:r>
          </a:p>
          <a:p>
            <a:pPr marL="0" indent="0" algn="just" eaLnBrk="1">
              <a:lnSpc>
                <a:spcPts val="48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lang="en-US" altLang="zh-TW" sz="4000" dirty="0">
              <a:solidFill>
                <a:srgbClr val="FFFF00"/>
              </a:solidFill>
              <a:latin typeface="華康儷中黑" panose="020B0509000000000000" pitchFamily="49" charset="-120"/>
              <a:ea typeface="華康儷中黑" panose="020B0509000000000000" pitchFamily="49" charset="-120"/>
              <a:cs typeface="華康中黑體" panose="020B0509000000000000" pitchFamily="49" charset="-120"/>
            </a:endParaRPr>
          </a:p>
        </p:txBody>
      </p:sp>
      <p:sp>
        <p:nvSpPr>
          <p:cNvPr id="70659" name="Text Box 3">
            <a:extLst>
              <a:ext uri="{FF2B5EF4-FFF2-40B4-BE49-F238E27FC236}">
                <a16:creationId xmlns:a16="http://schemas.microsoft.com/office/drawing/2014/main" id="{1E03BE50-1641-47CB-AC5B-3CBE16B7E0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12200" y="6591300"/>
            <a:ext cx="7556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kumimoji="1" sz="4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 sz="4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 sz="4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 sz="4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 sz="4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zh-TW" sz="18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新細明體" panose="02020500000000000000" pitchFamily="18" charset="-120"/>
              <a:cs typeface="+mn-cs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96E2B7DB-36B5-416F-ACE3-4B640B36DCA2}"/>
              </a:ext>
            </a:extLst>
          </p:cNvPr>
          <p:cNvSpPr txBox="1"/>
          <p:nvPr/>
        </p:nvSpPr>
        <p:spPr>
          <a:xfrm>
            <a:off x="7668344" y="6158964"/>
            <a:ext cx="10438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HK" sz="2000" b="1" dirty="0">
                <a:solidFill>
                  <a:schemeClr val="bg1"/>
                </a:solidFill>
              </a:rPr>
              <a:t>3/3</a:t>
            </a:r>
            <a:endParaRPr lang="zh-HK" altLang="en-US" sz="2000" b="1" dirty="0">
              <a:solidFill>
                <a:schemeClr val="bg1"/>
              </a:solidFill>
            </a:endParaRPr>
          </a:p>
        </p:txBody>
      </p:sp>
      <p:sp>
        <p:nvSpPr>
          <p:cNvPr id="5" name="文字方塊 2">
            <a:extLst>
              <a:ext uri="{FF2B5EF4-FFF2-40B4-BE49-F238E27FC236}">
                <a16:creationId xmlns:a16="http://schemas.microsoft.com/office/drawing/2014/main" id="{82398C9B-443F-4DF1-9A52-C18A911F6D12}"/>
              </a:ext>
            </a:extLst>
          </p:cNvPr>
          <p:cNvSpPr txBox="1"/>
          <p:nvPr/>
        </p:nvSpPr>
        <p:spPr>
          <a:xfrm>
            <a:off x="899592" y="3873822"/>
            <a:ext cx="7344816" cy="923330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square" rtlCol="0">
            <a:spAutoFit/>
          </a:bodyPr>
          <a:lstStyle>
            <a:defPPr>
              <a:defRPr lang="zh-TW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 kern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 kern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 kern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 kern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umimoji="1" sz="4400" kern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5pPr>
            <a:lvl6pPr marL="2286000" algn="l" defTabSz="914400" rtl="0" eaLnBrk="1" latinLnBrk="0" hangingPunct="1">
              <a:defRPr kumimoji="1" sz="4400" kern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6pPr>
            <a:lvl7pPr marL="2743200" algn="l" defTabSz="914400" rtl="0" eaLnBrk="1" latinLnBrk="0" hangingPunct="1">
              <a:defRPr kumimoji="1" sz="4400" kern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7pPr>
            <a:lvl8pPr marL="3200400" algn="l" defTabSz="914400" rtl="0" eaLnBrk="1" latinLnBrk="0" hangingPunct="1">
              <a:defRPr kumimoji="1" sz="4400" kern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8pPr>
            <a:lvl9pPr marL="3657600" algn="l" defTabSz="914400" rtl="0" eaLnBrk="1" latinLnBrk="0" hangingPunct="1">
              <a:defRPr kumimoji="1" sz="4400" kern="1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  <a:cs typeface="+mn-cs"/>
              </a:defRPr>
            </a:lvl9pPr>
          </a:lstStyle>
          <a:p>
            <a:pPr algn="ctr"/>
            <a:r>
              <a:rPr lang="zh-TW" altLang="en-US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請靜默片刻</a:t>
            </a:r>
            <a:r>
              <a:rPr lang="en-US" altLang="zh-TW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默想</a:t>
            </a:r>
            <a:r>
              <a:rPr lang="zh-TW" altLang="en-US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生命</a:t>
            </a:r>
            <a:r>
              <a:rPr lang="zh-TW" altLang="en-US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之</a:t>
            </a:r>
            <a:r>
              <a:rPr lang="zh-TW" altLang="en-US" sz="12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5400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道</a:t>
            </a:r>
          </a:p>
        </p:txBody>
      </p:sp>
    </p:spTree>
    <p:extLst>
      <p:ext uri="{BB962C8B-B14F-4D97-AF65-F5344CB8AC3E}">
        <p14:creationId xmlns:p14="http://schemas.microsoft.com/office/powerpoint/2010/main" val="4970678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id="{0486A049-F482-4C82-A6EA-C4B1E1A45EE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0096" y="404664"/>
            <a:ext cx="9107488" cy="6453336"/>
          </a:xfrm>
        </p:spPr>
        <p:txBody>
          <a:bodyPr/>
          <a:lstStyle/>
          <a:p>
            <a:pPr lvl="0" algn="ctr" eaLnBrk="1" hangingPunct="1">
              <a:spcBef>
                <a:spcPct val="0"/>
              </a:spcBef>
              <a:buNone/>
            </a:pPr>
            <a:r>
              <a:rPr lang="zh-TW" altLang="en-US" sz="3600" dirty="0">
                <a:solidFill>
                  <a:srgbClr val="FFFF00"/>
                </a:solidFill>
                <a:ea typeface="華康儷中黑" panose="020B0509000000000000" pitchFamily="49" charset="-120"/>
              </a:rPr>
              <a:t>常年期第廿二主日</a:t>
            </a:r>
            <a:endParaRPr lang="en-US" altLang="zh-TW" sz="3600" dirty="0">
              <a:solidFill>
                <a:srgbClr val="FFFF00"/>
              </a:solidFill>
              <a:ea typeface="華康儷中黑" panose="020B0509000000000000" pitchFamily="49" charset="-120"/>
            </a:endParaRPr>
          </a:p>
          <a:p>
            <a:pPr lvl="0" algn="ctr" eaLnBrk="1" hangingPunct="1">
              <a:spcBef>
                <a:spcPct val="0"/>
              </a:spcBef>
              <a:buNone/>
            </a:pPr>
            <a:r>
              <a:rPr lang="en-US" altLang="zh-TW" dirty="0">
                <a:solidFill>
                  <a:schemeClr val="bg1"/>
                </a:solidFill>
                <a:ea typeface="華康儷中黑" pitchFamily="49" charset="-120"/>
              </a:rPr>
              <a:t>2026</a:t>
            </a:r>
            <a:r>
              <a:rPr lang="zh-TW" altLang="en-US" dirty="0">
                <a:solidFill>
                  <a:schemeClr val="bg1"/>
                </a:solidFill>
                <a:ea typeface="華康儷中黑" pitchFamily="49" charset="-120"/>
              </a:rPr>
              <a:t>年</a:t>
            </a:r>
            <a:r>
              <a:rPr lang="en-US" altLang="zh-TW" dirty="0">
                <a:solidFill>
                  <a:schemeClr val="bg1"/>
                </a:solidFill>
                <a:ea typeface="華康儷中黑" pitchFamily="49" charset="-120"/>
              </a:rPr>
              <a:t>8</a:t>
            </a:r>
            <a:r>
              <a:rPr lang="zh-TW" altLang="en-US" dirty="0">
                <a:solidFill>
                  <a:schemeClr val="bg1"/>
                </a:solidFill>
                <a:ea typeface="華康儷中黑" pitchFamily="49" charset="-120"/>
              </a:rPr>
              <a:t>月</a:t>
            </a:r>
            <a:r>
              <a:rPr lang="en-US" altLang="zh-TW" dirty="0">
                <a:solidFill>
                  <a:schemeClr val="bg1"/>
                </a:solidFill>
                <a:ea typeface="華康儷中黑" pitchFamily="49" charset="-120"/>
              </a:rPr>
              <a:t>30</a:t>
            </a:r>
            <a:r>
              <a:rPr lang="zh-TW" altLang="en-US" dirty="0">
                <a:solidFill>
                  <a:schemeClr val="bg1"/>
                </a:solidFill>
                <a:ea typeface="華康儷中黑" pitchFamily="49" charset="-120"/>
              </a:rPr>
              <a:t>日</a:t>
            </a:r>
            <a:endParaRPr lang="zh-TW" altLang="en-US" sz="1000" dirty="0">
              <a:solidFill>
                <a:schemeClr val="bg1"/>
              </a:solidFill>
              <a:ea typeface="華康儷中黑" panose="020B0509000000000000" pitchFamily="49" charset="-120"/>
            </a:endParaRPr>
          </a:p>
          <a:p>
            <a:pPr algn="ctr" eaLnBrk="1" hangingPunct="1">
              <a:spcBef>
                <a:spcPts val="1200"/>
              </a:spcBef>
              <a:spcAft>
                <a:spcPts val="1200"/>
              </a:spcAft>
              <a:buFontTx/>
              <a:buNone/>
            </a:pPr>
            <a:r>
              <a:rPr lang="zh-TW" altLang="en-US" sz="5400" dirty="0">
                <a:solidFill>
                  <a:srgbClr val="FF0000"/>
                </a:solidFill>
                <a:highlight>
                  <a:srgbClr val="FFCCFF"/>
                </a:highlight>
                <a:ea typeface="華康正顏楷體W7" panose="03000709000000000000" pitchFamily="65" charset="-120"/>
              </a:rPr>
              <a:t>感</a:t>
            </a:r>
            <a:r>
              <a:rPr lang="zh-TW" altLang="en-US" sz="1400" dirty="0">
                <a:solidFill>
                  <a:srgbClr val="FF0000"/>
                </a:solidFill>
                <a:highlight>
                  <a:srgbClr val="FFCCFF"/>
                </a:highlight>
                <a:ea typeface="華康正顏楷體W7" panose="03000709000000000000" pitchFamily="65" charset="-120"/>
              </a:rPr>
              <a:t> </a:t>
            </a:r>
            <a:r>
              <a:rPr lang="zh-TW" altLang="en-US" sz="5400" dirty="0">
                <a:solidFill>
                  <a:srgbClr val="FF0000"/>
                </a:solidFill>
                <a:highlight>
                  <a:srgbClr val="FFCCFF"/>
                </a:highlight>
                <a:ea typeface="華康正顏楷體W7" panose="03000709000000000000" pitchFamily="65" charset="-120"/>
              </a:rPr>
              <a:t>恩</a:t>
            </a:r>
            <a:r>
              <a:rPr lang="zh-TW" altLang="en-US" sz="1200" dirty="0">
                <a:solidFill>
                  <a:srgbClr val="FFFF00"/>
                </a:solidFill>
                <a:ea typeface="華康正顏楷體W7" panose="03000709000000000000" pitchFamily="65" charset="-120"/>
              </a:rPr>
              <a:t> </a:t>
            </a:r>
            <a:r>
              <a:rPr lang="zh-TW" altLang="en-US" sz="4800" dirty="0">
                <a:solidFill>
                  <a:srgbClr val="FF0000"/>
                </a:solidFill>
                <a:highlight>
                  <a:srgbClr val="FFFF00"/>
                </a:highlight>
                <a:ea typeface="華康正顏楷體W7" panose="03000709000000000000" pitchFamily="65" charset="-120"/>
              </a:rPr>
              <a:t>祭</a:t>
            </a:r>
            <a:r>
              <a:rPr lang="zh-TW" altLang="en-US" sz="1200" dirty="0">
                <a:solidFill>
                  <a:srgbClr val="FFFF00"/>
                </a:solidFill>
                <a:ea typeface="華康正顏楷體W7" panose="03000709000000000000" pitchFamily="65" charset="-120"/>
              </a:rPr>
              <a:t> </a:t>
            </a:r>
            <a:r>
              <a:rPr lang="zh-TW" altLang="en-US" sz="4800" dirty="0">
                <a:solidFill>
                  <a:srgbClr val="FFFF00"/>
                </a:solidFill>
                <a:highlight>
                  <a:srgbClr val="FF0000"/>
                </a:highlight>
                <a:ea typeface="華康正顏楷體W7" panose="03000709000000000000" pitchFamily="65" charset="-120"/>
              </a:rPr>
              <a:t>宴</a:t>
            </a:r>
          </a:p>
          <a:p>
            <a:pPr algn="ctr" eaLnBrk="1" hangingPunct="1">
              <a:buFontTx/>
              <a:buNone/>
            </a:pPr>
            <a:endParaRPr lang="zh-TW" altLang="en-US" sz="1800" dirty="0">
              <a:solidFill>
                <a:schemeClr val="bg1"/>
              </a:solidFill>
              <a:ea typeface="華康儷中黑" panose="020B0509000000000000" pitchFamily="49" charset="-120"/>
            </a:endParaRPr>
          </a:p>
          <a:p>
            <a:pPr algn="ctr" eaLnBrk="1" hangingPunct="1">
              <a:lnSpc>
                <a:spcPts val="2500"/>
              </a:lnSpc>
              <a:spcBef>
                <a:spcPct val="0"/>
              </a:spcBef>
              <a:buFontTx/>
              <a:buNone/>
            </a:pPr>
            <a:r>
              <a:rPr lang="zh-TW" altLang="en-US" sz="3600" dirty="0">
                <a:solidFill>
                  <a:schemeClr val="bg1"/>
                </a:solidFill>
                <a:ea typeface="華康儷中黑" panose="020B0509000000000000" pitchFamily="49" charset="-120"/>
              </a:rPr>
              <a:t>主 題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zh-TW" sz="2000" dirty="0">
              <a:solidFill>
                <a:srgbClr val="00FF00"/>
              </a:solidFill>
              <a:ea typeface="華康粗黑體" panose="020B0709000000000000" pitchFamily="49" charset="-120"/>
            </a:endParaRPr>
          </a:p>
          <a:p>
            <a:pPr algn="ctr" eaLnBrk="1" hangingPunct="1">
              <a:spcBef>
                <a:spcPct val="0"/>
              </a:spcBef>
              <a:spcAft>
                <a:spcPts val="1800"/>
              </a:spcAft>
              <a:buFontTx/>
              <a:buNone/>
            </a:pPr>
            <a:r>
              <a:rPr lang="zh-TW" altLang="en-US" sz="7200" dirty="0">
                <a:solidFill>
                  <a:srgbClr val="FFFF00"/>
                </a:solidFill>
                <a:ea typeface="華康粗黑體" panose="020B0709000000000000" pitchFamily="49" charset="-120"/>
              </a:rPr>
              <a:t>撒旦</a:t>
            </a:r>
            <a:r>
              <a:rPr lang="en-US" altLang="zh-TW" sz="7200" dirty="0">
                <a:solidFill>
                  <a:srgbClr val="FFFF00"/>
                </a:solidFill>
                <a:ea typeface="華康粗黑體" panose="020B0709000000000000" pitchFamily="49" charset="-120"/>
              </a:rPr>
              <a:t>, </a:t>
            </a:r>
            <a:r>
              <a:rPr lang="zh-TW" altLang="en-US" sz="7200" dirty="0">
                <a:solidFill>
                  <a:srgbClr val="FFFF00"/>
                </a:solidFill>
                <a:ea typeface="華康粗黑體" panose="020B0709000000000000" pitchFamily="49" charset="-120"/>
              </a:rPr>
              <a:t>退到我後面去</a:t>
            </a:r>
            <a:endParaRPr lang="en-US" altLang="zh-TW" sz="7200" dirty="0">
              <a:solidFill>
                <a:srgbClr val="FFFF00"/>
              </a:solidFill>
              <a:ea typeface="華康粗黑體" panose="020B0709000000000000" pitchFamily="49" charset="-12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zh-TW" sz="5400" dirty="0">
                <a:solidFill>
                  <a:schemeClr val="bg1"/>
                </a:solidFill>
                <a:ea typeface="華康粗黑體" panose="020B0709000000000000" pitchFamily="49" charset="-120"/>
              </a:rPr>
              <a:t>——</a:t>
            </a:r>
            <a:r>
              <a:rPr lang="zh-TW" altLang="en-US" sz="5400" dirty="0">
                <a:solidFill>
                  <a:schemeClr val="bg1"/>
                </a:solidFill>
                <a:ea typeface="華康粗黑體" panose="020B0709000000000000" pitchFamily="49" charset="-120"/>
              </a:rPr>
              <a:t>背自己的十字架</a:t>
            </a:r>
            <a:r>
              <a:rPr lang="en-US" altLang="zh-TW" sz="5400" dirty="0">
                <a:solidFill>
                  <a:schemeClr val="bg1"/>
                </a:solidFill>
                <a:ea typeface="華康粗黑體" panose="020B0709000000000000" pitchFamily="49" charset="-120"/>
              </a:rPr>
              <a:t>——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zh-TW" sz="4000" dirty="0">
              <a:solidFill>
                <a:srgbClr val="00FF00"/>
              </a:solidFill>
              <a:ea typeface="華康粗黑體" panose="020B07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923251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>
            <a:extLst>
              <a:ext uri="{FF2B5EF4-FFF2-40B4-BE49-F238E27FC236}">
                <a16:creationId xmlns:a16="http://schemas.microsoft.com/office/drawing/2014/main" id="{61297BA8-1DB1-4D59-A0C8-473475C175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88640"/>
            <a:ext cx="9144000" cy="6480720"/>
          </a:xfrm>
        </p:spPr>
        <p:txBody>
          <a:bodyPr/>
          <a:lstStyle/>
          <a:p>
            <a:pPr marL="360000" indent="-457200" algn="l"/>
            <a:r>
              <a:rPr lang="zh-TW" altLang="en-US" sz="40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上主</a:t>
            </a:r>
            <a:r>
              <a:rPr lang="en-US" altLang="zh-TW" sz="40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,</a:t>
            </a:r>
            <a:r>
              <a:rPr lang="zh-TW" altLang="en-US" sz="40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你引誘了我</a:t>
            </a:r>
            <a:r>
              <a:rPr lang="en-US" altLang="zh-TW" sz="40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;</a:t>
            </a:r>
            <a:r>
              <a:rPr lang="zh-TW" altLang="en-US" sz="36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我讓自己受了</a:t>
            </a:r>
            <a:r>
              <a:rPr lang="zh-TW" altLang="en-US" sz="40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你的引誘</a:t>
            </a:r>
            <a:r>
              <a:rPr lang="en-US" altLang="zh-TW" sz="40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;</a:t>
            </a:r>
            <a:r>
              <a:rPr lang="zh-TW" altLang="en-US" sz="40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你確實比我強</a:t>
            </a:r>
            <a:r>
              <a:rPr lang="en-US" altLang="zh-TW" sz="40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,</a:t>
            </a:r>
            <a:r>
              <a:rPr lang="zh-TW" altLang="en-US" sz="40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你勝利了</a:t>
            </a:r>
            <a:r>
              <a:rPr lang="en-US" altLang="zh-TW" sz="40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.</a:t>
            </a:r>
            <a:r>
              <a:rPr lang="zh-TW" altLang="en-US" sz="40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如果我說</a:t>
            </a:r>
            <a:r>
              <a:rPr lang="en-US" altLang="zh-TW" sz="40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:</a:t>
            </a:r>
            <a:r>
              <a:rPr lang="zh-TW" altLang="en-US" sz="40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我不再想念他</a:t>
            </a:r>
            <a:r>
              <a:rPr lang="en-US" altLang="zh-TW" sz="40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,</a:t>
            </a:r>
            <a:r>
              <a:rPr lang="zh-TW" altLang="en-US" sz="40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我就覺得五內如焚</a:t>
            </a:r>
            <a:r>
              <a:rPr lang="en-US" altLang="zh-TW" sz="40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,</a:t>
            </a:r>
            <a:r>
              <a:rPr lang="zh-TW" altLang="en-US" sz="40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好像</a:t>
            </a:r>
            <a:r>
              <a:rPr lang="zh-TW" altLang="en-US" sz="4000" dirty="0">
                <a:solidFill>
                  <a:srgbClr val="FFFF00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有一團烈火</a:t>
            </a:r>
            <a:r>
              <a:rPr lang="en-US" altLang="zh-TW" sz="4000" dirty="0">
                <a:solidFill>
                  <a:srgbClr val="FFFF00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,</a:t>
            </a:r>
            <a:r>
              <a:rPr lang="zh-TW" altLang="en-US" sz="4000" dirty="0">
                <a:solidFill>
                  <a:srgbClr val="FFFF00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蘊藏在我的骨髓裡</a:t>
            </a:r>
            <a:r>
              <a:rPr lang="en-US" altLang="zh-TW" sz="40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;</a:t>
            </a:r>
            <a:r>
              <a:rPr lang="zh-TW" altLang="en-US" sz="40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我竭力抑制</a:t>
            </a:r>
            <a:r>
              <a:rPr lang="en-US" altLang="zh-TW" sz="4000" dirty="0">
                <a:solidFill>
                  <a:schemeClr val="bg1"/>
                </a:solidFill>
                <a:ea typeface="華康儷中黑" panose="020B0509000000000000" pitchFamily="49" charset="-120"/>
                <a:cs typeface="華康中黑體" panose="020B0509000000000000" pitchFamily="49" charset="-120"/>
              </a:rPr>
              <a:t>,</a:t>
            </a:r>
            <a:r>
              <a:rPr lang="zh-TW" altLang="en-US" sz="4000" dirty="0">
                <a:solidFill>
                  <a:schemeClr val="bg1"/>
                </a:solidFill>
                <a:ea typeface="華康儷中黑" panose="020B0509000000000000" pitchFamily="49" charset="-120"/>
              </a:rPr>
              <a:t>亦不可能</a:t>
            </a:r>
            <a:r>
              <a:rPr lang="en-US" altLang="zh-TW" sz="4000" dirty="0">
                <a:solidFill>
                  <a:schemeClr val="bg1"/>
                </a:solidFill>
                <a:ea typeface="華康儷中黑" panose="020B0509000000000000" pitchFamily="49" charset="-120"/>
              </a:rPr>
              <a:t>.</a:t>
            </a:r>
          </a:p>
          <a:p>
            <a:pPr marL="360000" indent="-457200" algn="l"/>
            <a:r>
              <a:rPr lang="zh-TW" altLang="en-US" sz="4000" dirty="0">
                <a:solidFill>
                  <a:srgbClr val="FFFF00"/>
                </a:solidFill>
                <a:ea typeface="華康儷中黑" panose="020B0509000000000000" pitchFamily="49" charset="-120"/>
              </a:rPr>
              <a:t>我讓自己受了你的引誘</a:t>
            </a:r>
            <a:r>
              <a:rPr lang="zh-TW" altLang="en-US" sz="4000" dirty="0">
                <a:solidFill>
                  <a:schemeClr val="bg1"/>
                </a:solidFill>
                <a:ea typeface="華康儷中黑" panose="020B0509000000000000" pitchFamily="49" charset="-120"/>
              </a:rPr>
              <a:t>：越陷越深</a:t>
            </a:r>
            <a:endParaRPr lang="en-US" altLang="zh-TW" sz="4000" dirty="0">
              <a:solidFill>
                <a:schemeClr val="bg1"/>
              </a:solidFill>
              <a:ea typeface="華康儷中黑" panose="020B0509000000000000" pitchFamily="49" charset="-120"/>
            </a:endParaRPr>
          </a:p>
          <a:p>
            <a:pPr marL="360000" indent="-457200" algn="l"/>
            <a:r>
              <a:rPr lang="zh-TW" altLang="en-US" sz="4000" dirty="0">
                <a:solidFill>
                  <a:srgbClr val="FFFF00"/>
                </a:solidFill>
                <a:ea typeface="華康儷中黑" panose="020B0509000000000000" pitchFamily="49" charset="-120"/>
              </a:rPr>
              <a:t>一團火</a:t>
            </a:r>
            <a:r>
              <a:rPr lang="en-US" altLang="zh-TW" sz="4000" dirty="0">
                <a:solidFill>
                  <a:schemeClr val="bg1"/>
                </a:solidFill>
                <a:ea typeface="華康儷中黑" panose="020B0509000000000000" pitchFamily="49" charset="-120"/>
              </a:rPr>
              <a:t>:</a:t>
            </a:r>
            <a:r>
              <a:rPr lang="en-US" altLang="zh-TW" sz="3600" dirty="0">
                <a:solidFill>
                  <a:srgbClr val="FF0000"/>
                </a:solidFill>
                <a:highlight>
                  <a:srgbClr val="FFFF00"/>
                </a:highlight>
                <a:ea typeface="華康儷中黑" panose="020B0509000000000000" pitchFamily="49" charset="-120"/>
              </a:rPr>
              <a:t>(8</a:t>
            </a:r>
            <a:r>
              <a:rPr lang="zh-TW" altLang="en-US" sz="3600" dirty="0">
                <a:solidFill>
                  <a:srgbClr val="FF0000"/>
                </a:solidFill>
                <a:highlight>
                  <a:srgbClr val="FFFF00"/>
                </a:highlight>
                <a:ea typeface="華康儷中黑" panose="020B0509000000000000" pitchFamily="49" charset="-120"/>
              </a:rPr>
              <a:t>天</a:t>
            </a:r>
            <a:r>
              <a:rPr lang="en-US" altLang="zh-TW" sz="3600" dirty="0">
                <a:solidFill>
                  <a:srgbClr val="FF0000"/>
                </a:solidFill>
                <a:highlight>
                  <a:srgbClr val="FFFF00"/>
                </a:highlight>
                <a:ea typeface="華康儷中黑" panose="020B0509000000000000" pitchFamily="49" charset="-120"/>
              </a:rPr>
              <a:t>5</a:t>
            </a:r>
            <a:r>
              <a:rPr lang="zh-TW" altLang="en-US" sz="3600" dirty="0">
                <a:solidFill>
                  <a:srgbClr val="FF0000"/>
                </a:solidFill>
                <a:highlight>
                  <a:srgbClr val="FFFF00"/>
                </a:highlight>
                <a:ea typeface="華康儷中黑" panose="020B0509000000000000" pitchFamily="49" charset="-120"/>
              </a:rPr>
              <a:t>次</a:t>
            </a:r>
            <a:r>
              <a:rPr lang="en-US" altLang="zh-TW" sz="3600" dirty="0">
                <a:solidFill>
                  <a:srgbClr val="FF0000"/>
                </a:solidFill>
                <a:highlight>
                  <a:srgbClr val="FFFF00"/>
                </a:highlight>
                <a:ea typeface="華康儷中黑" panose="020B0509000000000000" pitchFamily="49" charset="-120"/>
              </a:rPr>
              <a:t>)</a:t>
            </a:r>
            <a:r>
              <a:rPr lang="zh-TW" altLang="en-US" sz="4000" dirty="0">
                <a:solidFill>
                  <a:schemeClr val="bg1"/>
                </a:solidFill>
                <a:ea typeface="華康儷中黑" panose="020B0509000000000000" pitchFamily="49" charset="-120"/>
              </a:rPr>
              <a:t>聖枝</a:t>
            </a:r>
            <a:r>
              <a:rPr lang="en-US" altLang="zh-TW" sz="4000" dirty="0">
                <a:solidFill>
                  <a:schemeClr val="bg1"/>
                </a:solidFill>
                <a:ea typeface="華康儷中黑" panose="020B0509000000000000" pitchFamily="49" charset="-120"/>
              </a:rPr>
              <a:t>+</a:t>
            </a:r>
            <a:r>
              <a:rPr lang="zh-TW" altLang="en-US" sz="4000" dirty="0">
                <a:solidFill>
                  <a:schemeClr val="bg1"/>
                </a:solidFill>
                <a:ea typeface="華康儷中黑" panose="020B0509000000000000" pitchFamily="49" charset="-120"/>
              </a:rPr>
              <a:t>聖體</a:t>
            </a:r>
            <a:r>
              <a:rPr lang="en-US" altLang="zh-TW" sz="4000" dirty="0">
                <a:solidFill>
                  <a:schemeClr val="bg1"/>
                </a:solidFill>
                <a:ea typeface="華康儷中黑" panose="020B0509000000000000" pitchFamily="49" charset="-120"/>
              </a:rPr>
              <a:t>+</a:t>
            </a:r>
            <a:r>
              <a:rPr lang="zh-TW" altLang="en-US" sz="4000" dirty="0">
                <a:solidFill>
                  <a:schemeClr val="bg1"/>
                </a:solidFill>
                <a:ea typeface="華康儷中黑" panose="020B0509000000000000" pitchFamily="49" charset="-120"/>
              </a:rPr>
              <a:t>受難</a:t>
            </a:r>
            <a:r>
              <a:rPr lang="en-US" altLang="zh-TW" sz="4000" dirty="0">
                <a:solidFill>
                  <a:schemeClr val="bg1"/>
                </a:solidFill>
                <a:ea typeface="華康儷中黑" panose="020B0509000000000000" pitchFamily="49" charset="-120"/>
              </a:rPr>
              <a:t>+</a:t>
            </a:r>
            <a:r>
              <a:rPr lang="zh-TW" altLang="en-US" sz="4000" dirty="0">
                <a:solidFill>
                  <a:schemeClr val="bg1"/>
                </a:solidFill>
                <a:ea typeface="華康儷中黑" panose="020B0509000000000000" pitchFamily="49" charset="-120"/>
              </a:rPr>
              <a:t>復活前夕</a:t>
            </a:r>
            <a:r>
              <a:rPr lang="en-US" altLang="zh-TW" sz="4000" dirty="0">
                <a:solidFill>
                  <a:schemeClr val="bg1"/>
                </a:solidFill>
                <a:ea typeface="華康儷中黑" panose="020B0509000000000000" pitchFamily="49" charset="-120"/>
              </a:rPr>
              <a:t>+</a:t>
            </a:r>
            <a:r>
              <a:rPr lang="zh-TW" altLang="en-US" sz="4000" dirty="0">
                <a:solidFill>
                  <a:schemeClr val="bg1"/>
                </a:solidFill>
                <a:ea typeface="華康儷中黑" panose="020B0509000000000000" pitchFamily="49" charset="-120"/>
              </a:rPr>
              <a:t>復活主日</a:t>
            </a:r>
            <a:r>
              <a:rPr lang="en-US" altLang="zh-TW" sz="4000" dirty="0">
                <a:solidFill>
                  <a:schemeClr val="bg1"/>
                </a:solidFill>
                <a:ea typeface="華康儷中黑" panose="020B0509000000000000" pitchFamily="49" charset="-120"/>
              </a:rPr>
              <a:t>=</a:t>
            </a:r>
            <a:r>
              <a:rPr lang="zh-TW" altLang="en-US" sz="4000" dirty="0">
                <a:solidFill>
                  <a:schemeClr val="bg1"/>
                </a:solidFill>
                <a:ea typeface="華康儷中黑" panose="020B0509000000000000" pitchFamily="49" charset="-120"/>
              </a:rPr>
              <a:t>越來越精神</a:t>
            </a:r>
            <a:r>
              <a:rPr lang="en-US" altLang="zh-TW" sz="4000" dirty="0">
                <a:solidFill>
                  <a:schemeClr val="bg1"/>
                </a:solidFill>
                <a:ea typeface="華康儷中黑" panose="020B0509000000000000" pitchFamily="49" charset="-120"/>
              </a:rPr>
              <a:t>,</a:t>
            </a:r>
            <a:r>
              <a:rPr lang="zh-TW" altLang="en-US" sz="4000" dirty="0">
                <a:solidFill>
                  <a:schemeClr val="bg1"/>
                </a:solidFill>
                <a:ea typeface="華康儷中黑" panose="020B0509000000000000" pitchFamily="49" charset="-120"/>
              </a:rPr>
              <a:t>內在生命力</a:t>
            </a:r>
            <a:r>
              <a:rPr lang="en-US" altLang="zh-TW" sz="4000" dirty="0">
                <a:solidFill>
                  <a:schemeClr val="bg1"/>
                </a:solidFill>
                <a:ea typeface="華康儷中黑" panose="020B0509000000000000" pitchFamily="49" charset="-120"/>
              </a:rPr>
              <a:t>,</a:t>
            </a:r>
            <a:r>
              <a:rPr lang="zh-TW" altLang="en-US" sz="4000" dirty="0">
                <a:solidFill>
                  <a:schemeClr val="bg1"/>
                </a:solidFill>
                <a:ea typeface="華康儷中黑" panose="020B0509000000000000" pitchFamily="49" charset="-120"/>
              </a:rPr>
              <a:t>「內丹」</a:t>
            </a:r>
            <a:r>
              <a:rPr lang="en-US" altLang="zh-TW" sz="4000" dirty="0">
                <a:solidFill>
                  <a:schemeClr val="bg1"/>
                </a:solidFill>
                <a:ea typeface="華康儷中黑" panose="020B0509000000000000" pitchFamily="49" charset="-120"/>
              </a:rPr>
              <a:t>, </a:t>
            </a:r>
            <a:r>
              <a:rPr lang="zh-TW" altLang="en-US" sz="4000" dirty="0">
                <a:solidFill>
                  <a:schemeClr val="bg1"/>
                </a:solidFill>
                <a:ea typeface="華康儷中黑" panose="020B0509000000000000" pitchFamily="49" charset="-120"/>
              </a:rPr>
              <a:t>無限潛能 </a:t>
            </a:r>
            <a:r>
              <a:rPr lang="en-US" altLang="zh-TW" dirty="0">
                <a:solidFill>
                  <a:srgbClr val="00FF00"/>
                </a:solidFill>
                <a:ea typeface="華康儷中黑" panose="020B0509000000000000" pitchFamily="49" charset="-120"/>
              </a:rPr>
              <a:t>(</a:t>
            </a:r>
            <a:r>
              <a:rPr lang="zh-TW" altLang="en-US" dirty="0">
                <a:solidFill>
                  <a:srgbClr val="00FF00"/>
                </a:solidFill>
                <a:ea typeface="華康儷中黑" panose="020B0509000000000000" pitchFamily="49" charset="-120"/>
              </a:rPr>
              <a:t>孟子</a:t>
            </a:r>
            <a:r>
              <a:rPr lang="en-US" altLang="zh-TW" dirty="0">
                <a:solidFill>
                  <a:srgbClr val="00FF00"/>
                </a:solidFill>
                <a:ea typeface="華康儷中黑" panose="020B0509000000000000" pitchFamily="49" charset="-120"/>
              </a:rPr>
              <a:t>: </a:t>
            </a:r>
            <a:r>
              <a:rPr lang="zh-TW" altLang="en-US" dirty="0">
                <a:solidFill>
                  <a:srgbClr val="00FF00"/>
                </a:solidFill>
                <a:ea typeface="華康儷中黑" panose="020B0509000000000000" pitchFamily="49" charset="-120"/>
              </a:rPr>
              <a:t>萬物皆備於我</a:t>
            </a:r>
            <a:r>
              <a:rPr lang="en-US" altLang="zh-TW" dirty="0">
                <a:solidFill>
                  <a:srgbClr val="00FF00"/>
                </a:solidFill>
                <a:ea typeface="華康儷中黑" panose="020B0509000000000000" pitchFamily="49" charset="-12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436361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_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5_預設簡報設計">
  <a:themeElements>
    <a:clrScheme name="1_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預設簡報設計">
      <a:majorFont>
        <a:latin typeface="Arial"/>
        <a:ea typeface="新細明體"/>
        <a:cs typeface=""/>
      </a:majorFont>
      <a:minorFont>
        <a:latin typeface="Arial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32277</TotalTime>
  <Words>1607</Words>
  <Application>Microsoft Office PowerPoint</Application>
  <PresentationFormat>如螢幕大小 (4:3)</PresentationFormat>
  <Paragraphs>74</Paragraphs>
  <Slides>18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11</vt:i4>
      </vt:variant>
      <vt:variant>
        <vt:lpstr>佈景主題</vt:lpstr>
      </vt:variant>
      <vt:variant>
        <vt:i4>3</vt:i4>
      </vt:variant>
      <vt:variant>
        <vt:lpstr>投影片標題</vt:lpstr>
      </vt:variant>
      <vt:variant>
        <vt:i4>18</vt:i4>
      </vt:variant>
    </vt:vector>
  </HeadingPairs>
  <TitlesOfParts>
    <vt:vector size="32" baseType="lpstr">
      <vt:lpstr>華康中黑體</vt:lpstr>
      <vt:lpstr>華康中黑體(P)</vt:lpstr>
      <vt:lpstr>華康正顏楷體W7</vt:lpstr>
      <vt:lpstr>華康粗黑體</vt:lpstr>
      <vt:lpstr>華康龍門石碑(P)</vt:lpstr>
      <vt:lpstr>華康儷中黑</vt:lpstr>
      <vt:lpstr>華康儷中黑(P)</vt:lpstr>
      <vt:lpstr>新細明體</vt:lpstr>
      <vt:lpstr>標楷體</vt:lpstr>
      <vt:lpstr>Arial</vt:lpstr>
      <vt:lpstr>Calibri</vt:lpstr>
      <vt:lpstr>預設簡報設計</vt:lpstr>
      <vt:lpstr>3_預設簡報設計</vt:lpstr>
      <vt:lpstr>15_預設簡報設計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>Cirs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Fr. Tsui</dc:creator>
  <cp:lastModifiedBy>user</cp:lastModifiedBy>
  <cp:revision>1758</cp:revision>
  <dcterms:created xsi:type="dcterms:W3CDTF">2006-09-26T01:05:23Z</dcterms:created>
  <dcterms:modified xsi:type="dcterms:W3CDTF">2026-07-27T03:59:04Z</dcterms:modified>
</cp:coreProperties>
</file>