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9719" r:id="rId2"/>
    <p:sldMasterId id="2147489732" r:id="rId3"/>
  </p:sldMasterIdLst>
  <p:notesMasterIdLst>
    <p:notesMasterId r:id="rId32"/>
  </p:notesMasterIdLst>
  <p:handoutMasterIdLst>
    <p:handoutMasterId r:id="rId33"/>
  </p:handoutMasterIdLst>
  <p:sldIdLst>
    <p:sldId id="1555" r:id="rId4"/>
    <p:sldId id="1050" r:id="rId5"/>
    <p:sldId id="1611" r:id="rId6"/>
    <p:sldId id="1549" r:id="rId7"/>
    <p:sldId id="1550" r:id="rId8"/>
    <p:sldId id="1054" r:id="rId9"/>
    <p:sldId id="1585" r:id="rId10"/>
    <p:sldId id="1413" r:id="rId11"/>
    <p:sldId id="1612" r:id="rId12"/>
    <p:sldId id="1640" r:id="rId13"/>
    <p:sldId id="1641" r:id="rId14"/>
    <p:sldId id="1616" r:id="rId15"/>
    <p:sldId id="1617" r:id="rId16"/>
    <p:sldId id="1630" r:id="rId17"/>
    <p:sldId id="1618" r:id="rId18"/>
    <p:sldId id="1631" r:id="rId19"/>
    <p:sldId id="1632" r:id="rId20"/>
    <p:sldId id="1646" r:id="rId21"/>
    <p:sldId id="1633" r:id="rId22"/>
    <p:sldId id="1634" r:id="rId23"/>
    <p:sldId id="1635" r:id="rId24"/>
    <p:sldId id="1636" r:id="rId25"/>
    <p:sldId id="1647" r:id="rId26"/>
    <p:sldId id="1637" r:id="rId27"/>
    <p:sldId id="1642" r:id="rId28"/>
    <p:sldId id="1643" r:id="rId29"/>
    <p:sldId id="1644" r:id="rId30"/>
    <p:sldId id="1045" r:id="rId31"/>
  </p:sldIdLst>
  <p:sldSz cx="9144000" cy="6858000" type="screen4x3"/>
  <p:notesSz cx="9926638" cy="6797675"/>
  <p:defaultTextStyle>
    <a:defPPr>
      <a:defRPr lang="zh-TW"/>
    </a:defPPr>
    <a:lvl1pPr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FF00"/>
    <a:srgbClr val="9900CC"/>
    <a:srgbClr val="FF00FF"/>
    <a:srgbClr val="FF99FF"/>
    <a:srgbClr val="FFCCFF"/>
    <a:srgbClr val="99FF99"/>
    <a:srgbClr val="99CCFF"/>
    <a:srgbClr val="00CC00"/>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355" autoAdjust="0"/>
    <p:restoredTop sz="94677" autoAdjust="0"/>
  </p:normalViewPr>
  <p:slideViewPr>
    <p:cSldViewPr>
      <p:cViewPr varScale="1">
        <p:scale>
          <a:sx n="59" d="100"/>
          <a:sy n="59" d="100"/>
        </p:scale>
        <p:origin x="1288" y="60"/>
      </p:cViewPr>
      <p:guideLst>
        <p:guide orient="horz" pos="2160"/>
        <p:guide pos="2880"/>
      </p:guideLst>
    </p:cSldViewPr>
  </p:slideViewPr>
  <p:outlineViewPr>
    <p:cViewPr>
      <p:scale>
        <a:sx n="33" d="100"/>
        <a:sy n="33" d="100"/>
      </p:scale>
      <p:origin x="0" y="-56462"/>
    </p:cViewPr>
  </p:outlineViewPr>
  <p:notesTextViewPr>
    <p:cViewPr>
      <p:scale>
        <a:sx n="100" d="100"/>
        <a:sy n="100" d="100"/>
      </p:scale>
      <p:origin x="0" y="0"/>
    </p:cViewPr>
  </p:notesTextViewPr>
  <p:sorterViewPr>
    <p:cViewPr>
      <p:scale>
        <a:sx n="91" d="100"/>
        <a:sy n="91"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21" Type="http://schemas.openxmlformats.org/officeDocument/2006/relationships/slide" Target="slides/slide18.xml"/><Relationship Id="rId34"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viewProps" Target="viewProps.xml"/><Relationship Id="rId8" Type="http://schemas.openxmlformats.org/officeDocument/2006/relationships/slide" Target="slides/slide5.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7554" name="Rectangle 2">
            <a:extLst>
              <a:ext uri="{FF2B5EF4-FFF2-40B4-BE49-F238E27FC236}">
                <a16:creationId xmlns:a16="http://schemas.microsoft.com/office/drawing/2014/main" id="{3FFC0476-8166-439A-8EF9-D64A12A374BF}"/>
              </a:ext>
            </a:extLst>
          </p:cNvPr>
          <p:cNvSpPr>
            <a:spLocks noGrp="1" noChangeArrowheads="1"/>
          </p:cNvSpPr>
          <p:nvPr>
            <p:ph type="hdr" sz="quarter"/>
          </p:nvPr>
        </p:nvSpPr>
        <p:spPr bwMode="auto">
          <a:xfrm>
            <a:off x="0"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407555" name="Rectangle 3">
            <a:extLst>
              <a:ext uri="{FF2B5EF4-FFF2-40B4-BE49-F238E27FC236}">
                <a16:creationId xmlns:a16="http://schemas.microsoft.com/office/drawing/2014/main" id="{76F4FBBB-5A4B-48FE-A3BB-ADDECD35A277}"/>
              </a:ext>
            </a:extLst>
          </p:cNvPr>
          <p:cNvSpPr>
            <a:spLocks noGrp="1" noChangeArrowheads="1"/>
          </p:cNvSpPr>
          <p:nvPr>
            <p:ph type="dt" sz="quarter" idx="1"/>
          </p:nvPr>
        </p:nvSpPr>
        <p:spPr bwMode="auto">
          <a:xfrm>
            <a:off x="5623372"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新細明體" charset="-120"/>
              </a:defRPr>
            </a:lvl1pPr>
          </a:lstStyle>
          <a:p>
            <a:pPr>
              <a:defRPr/>
            </a:pPr>
            <a:endParaRPr lang="en-US" altLang="zh-TW"/>
          </a:p>
        </p:txBody>
      </p:sp>
      <p:sp>
        <p:nvSpPr>
          <p:cNvPr id="407556" name="Rectangle 4">
            <a:extLst>
              <a:ext uri="{FF2B5EF4-FFF2-40B4-BE49-F238E27FC236}">
                <a16:creationId xmlns:a16="http://schemas.microsoft.com/office/drawing/2014/main" id="{207F6BB9-765B-49E5-9CC8-53ADF49392A0}"/>
              </a:ext>
            </a:extLst>
          </p:cNvPr>
          <p:cNvSpPr>
            <a:spLocks noGrp="1" noChangeArrowheads="1"/>
          </p:cNvSpPr>
          <p:nvPr>
            <p:ph type="ftr" sz="quarter" idx="2"/>
          </p:nvPr>
        </p:nvSpPr>
        <p:spPr bwMode="auto">
          <a:xfrm>
            <a:off x="0"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407557" name="Rectangle 5">
            <a:extLst>
              <a:ext uri="{FF2B5EF4-FFF2-40B4-BE49-F238E27FC236}">
                <a16:creationId xmlns:a16="http://schemas.microsoft.com/office/drawing/2014/main" id="{F0E672FE-A1AF-4D9F-BB46-E1FC2414C8E0}"/>
              </a:ext>
            </a:extLst>
          </p:cNvPr>
          <p:cNvSpPr>
            <a:spLocks noGrp="1" noChangeArrowheads="1"/>
          </p:cNvSpPr>
          <p:nvPr>
            <p:ph type="sldNum" sz="quarter" idx="3"/>
          </p:nvPr>
        </p:nvSpPr>
        <p:spPr bwMode="auto">
          <a:xfrm>
            <a:off x="5623372"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5085D1A6-9C3F-452C-9D0F-C9E748975285}" type="slidenum">
              <a:rPr lang="en-US" altLang="zh-TW"/>
              <a:pPr/>
              <a:t>‹#›</a:t>
            </a:fld>
            <a:endParaRPr lang="en-US" altLang="zh-TW"/>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4050" name="Rectangle 2">
            <a:extLst>
              <a:ext uri="{FF2B5EF4-FFF2-40B4-BE49-F238E27FC236}">
                <a16:creationId xmlns:a16="http://schemas.microsoft.com/office/drawing/2014/main" id="{C5918788-DB56-4D35-9655-2F39F2A5CEF3}"/>
              </a:ext>
            </a:extLst>
          </p:cNvPr>
          <p:cNvSpPr>
            <a:spLocks noGrp="1" noChangeArrowheads="1"/>
          </p:cNvSpPr>
          <p:nvPr>
            <p:ph type="hdr" sz="quarter"/>
          </p:nvPr>
        </p:nvSpPr>
        <p:spPr bwMode="auto">
          <a:xfrm>
            <a:off x="0"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514051" name="Rectangle 3">
            <a:extLst>
              <a:ext uri="{FF2B5EF4-FFF2-40B4-BE49-F238E27FC236}">
                <a16:creationId xmlns:a16="http://schemas.microsoft.com/office/drawing/2014/main" id="{B66602A1-486D-466C-9B6C-6B32F2BCAB63}"/>
              </a:ext>
            </a:extLst>
          </p:cNvPr>
          <p:cNvSpPr>
            <a:spLocks noGrp="1" noChangeArrowheads="1"/>
          </p:cNvSpPr>
          <p:nvPr>
            <p:ph type="dt" idx="1"/>
          </p:nvPr>
        </p:nvSpPr>
        <p:spPr bwMode="auto">
          <a:xfrm>
            <a:off x="5623372"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新細明體" charset="-120"/>
              </a:defRPr>
            </a:lvl1pPr>
          </a:lstStyle>
          <a:p>
            <a:pPr>
              <a:defRPr/>
            </a:pPr>
            <a:endParaRPr lang="en-US" altLang="zh-TW"/>
          </a:p>
        </p:txBody>
      </p:sp>
      <p:sp>
        <p:nvSpPr>
          <p:cNvPr id="107524" name="Rectangle 4">
            <a:extLst>
              <a:ext uri="{FF2B5EF4-FFF2-40B4-BE49-F238E27FC236}">
                <a16:creationId xmlns:a16="http://schemas.microsoft.com/office/drawing/2014/main" id="{390F7CF1-E4D4-49ED-8108-AC8766004197}"/>
              </a:ext>
            </a:extLst>
          </p:cNvPr>
          <p:cNvSpPr>
            <a:spLocks noGrp="1" noRot="1" noChangeAspect="1" noChangeArrowheads="1" noTextEdit="1"/>
          </p:cNvSpPr>
          <p:nvPr>
            <p:ph type="sldImg" idx="2"/>
          </p:nvPr>
        </p:nvSpPr>
        <p:spPr bwMode="auto">
          <a:xfrm>
            <a:off x="3263900" y="509588"/>
            <a:ext cx="3398838" cy="25495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4053" name="Rectangle 5">
            <a:extLst>
              <a:ext uri="{FF2B5EF4-FFF2-40B4-BE49-F238E27FC236}">
                <a16:creationId xmlns:a16="http://schemas.microsoft.com/office/drawing/2014/main" id="{2A0DFE17-75EB-4C1C-874D-97744AE3FFEC}"/>
              </a:ext>
            </a:extLst>
          </p:cNvPr>
          <p:cNvSpPr>
            <a:spLocks noGrp="1" noChangeArrowheads="1"/>
          </p:cNvSpPr>
          <p:nvPr>
            <p:ph type="body" sz="quarter" idx="3"/>
          </p:nvPr>
        </p:nvSpPr>
        <p:spPr bwMode="auto">
          <a:xfrm>
            <a:off x="992664" y="3228896"/>
            <a:ext cx="7941310" cy="30589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noProof="0"/>
              <a:t>按一下以編輯母片</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514054" name="Rectangle 6">
            <a:extLst>
              <a:ext uri="{FF2B5EF4-FFF2-40B4-BE49-F238E27FC236}">
                <a16:creationId xmlns:a16="http://schemas.microsoft.com/office/drawing/2014/main" id="{579692E3-514D-41AD-9EA6-A1FBBF73CFFF}"/>
              </a:ext>
            </a:extLst>
          </p:cNvPr>
          <p:cNvSpPr>
            <a:spLocks noGrp="1" noChangeArrowheads="1"/>
          </p:cNvSpPr>
          <p:nvPr>
            <p:ph type="ftr" sz="quarter" idx="4"/>
          </p:nvPr>
        </p:nvSpPr>
        <p:spPr bwMode="auto">
          <a:xfrm>
            <a:off x="0"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514055" name="Rectangle 7">
            <a:extLst>
              <a:ext uri="{FF2B5EF4-FFF2-40B4-BE49-F238E27FC236}">
                <a16:creationId xmlns:a16="http://schemas.microsoft.com/office/drawing/2014/main" id="{9156C933-88AA-4872-BB0F-1730B21C9F49}"/>
              </a:ext>
            </a:extLst>
          </p:cNvPr>
          <p:cNvSpPr>
            <a:spLocks noGrp="1" noChangeArrowheads="1"/>
          </p:cNvSpPr>
          <p:nvPr>
            <p:ph type="sldNum" sz="quarter" idx="5"/>
          </p:nvPr>
        </p:nvSpPr>
        <p:spPr bwMode="auto">
          <a:xfrm>
            <a:off x="5623372"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6FBD419D-64CE-4550-BAA2-0242050FC719}" type="slidenum">
              <a:rPr lang="en-US" altLang="zh-TW"/>
              <a:pPr/>
              <a:t>‹#›</a:t>
            </a:fld>
            <a:endParaRPr lang="en-US" altLang="zh-TW"/>
          </a:p>
        </p:txBody>
      </p:sp>
    </p:spTree>
    <p:extLst>
      <p:ext uri="{BB962C8B-B14F-4D97-AF65-F5344CB8AC3E}">
        <p14:creationId xmlns:p14="http://schemas.microsoft.com/office/powerpoint/2010/main" val="30833881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新細明體"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a:extLst>
              <a:ext uri="{FF2B5EF4-FFF2-40B4-BE49-F238E27FC236}">
                <a16:creationId xmlns:a16="http://schemas.microsoft.com/office/drawing/2014/main" id="{D0CB4F53-88CB-4C33-AB79-DD0F3B09A942}"/>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1E448C0C-11EC-4F14-87EE-6E1BFC0905F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085212E5-D105-40CA-98B0-0FE6ED125418}"/>
              </a:ext>
            </a:extLst>
          </p:cNvPr>
          <p:cNvSpPr>
            <a:spLocks noGrp="1" noChangeArrowheads="1"/>
          </p:cNvSpPr>
          <p:nvPr>
            <p:ph type="sldNum" sz="quarter" idx="12"/>
          </p:nvPr>
        </p:nvSpPr>
        <p:spPr>
          <a:ln/>
        </p:spPr>
        <p:txBody>
          <a:bodyPr/>
          <a:lstStyle>
            <a:lvl1pPr>
              <a:defRPr/>
            </a:lvl1pPr>
          </a:lstStyle>
          <a:p>
            <a:fld id="{4FAB1DE2-F14C-4215-862D-7892FFAF1AA8}" type="slidenum">
              <a:rPr lang="en-US" altLang="zh-TW"/>
              <a:pPr/>
              <a:t>‹#›</a:t>
            </a:fld>
            <a:endParaRPr lang="en-US" altLang="zh-TW"/>
          </a:p>
        </p:txBody>
      </p:sp>
    </p:spTree>
    <p:extLst>
      <p:ext uri="{BB962C8B-B14F-4D97-AF65-F5344CB8AC3E}">
        <p14:creationId xmlns:p14="http://schemas.microsoft.com/office/powerpoint/2010/main" val="1601272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EF940FA1-01BC-48A7-B4B5-CB6D00B8F9EC}"/>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5BC251F2-60E3-4296-BFCE-EB8C0E3FF19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7BBFBC5B-5423-4FD1-BCE6-8FC7BF67AE70}"/>
              </a:ext>
            </a:extLst>
          </p:cNvPr>
          <p:cNvSpPr>
            <a:spLocks noGrp="1" noChangeArrowheads="1"/>
          </p:cNvSpPr>
          <p:nvPr>
            <p:ph type="sldNum" sz="quarter" idx="12"/>
          </p:nvPr>
        </p:nvSpPr>
        <p:spPr>
          <a:ln/>
        </p:spPr>
        <p:txBody>
          <a:bodyPr/>
          <a:lstStyle>
            <a:lvl1pPr>
              <a:defRPr/>
            </a:lvl1pPr>
          </a:lstStyle>
          <a:p>
            <a:fld id="{DC14375D-8CD9-46AF-8C41-09E335183E65}" type="slidenum">
              <a:rPr lang="en-US" altLang="zh-TW"/>
              <a:pPr/>
              <a:t>‹#›</a:t>
            </a:fld>
            <a:endParaRPr lang="en-US" altLang="zh-TW"/>
          </a:p>
        </p:txBody>
      </p:sp>
    </p:spTree>
    <p:extLst>
      <p:ext uri="{BB962C8B-B14F-4D97-AF65-F5344CB8AC3E}">
        <p14:creationId xmlns:p14="http://schemas.microsoft.com/office/powerpoint/2010/main" val="2061064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A662272B-A9A6-478C-B476-EF425841A8F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B55A9ED6-29CA-4D33-9F13-90A2E5A12378}"/>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15AAE814-BD3E-41DF-B881-23B6928BED93}"/>
              </a:ext>
            </a:extLst>
          </p:cNvPr>
          <p:cNvSpPr>
            <a:spLocks noGrp="1" noChangeArrowheads="1"/>
          </p:cNvSpPr>
          <p:nvPr>
            <p:ph type="sldNum" sz="quarter" idx="12"/>
          </p:nvPr>
        </p:nvSpPr>
        <p:spPr>
          <a:ln/>
        </p:spPr>
        <p:txBody>
          <a:bodyPr/>
          <a:lstStyle>
            <a:lvl1pPr>
              <a:defRPr/>
            </a:lvl1pPr>
          </a:lstStyle>
          <a:p>
            <a:fld id="{1AA957E7-43B0-4056-AFF1-BC1FCBEFCE1A}" type="slidenum">
              <a:rPr lang="en-US" altLang="zh-TW"/>
              <a:pPr/>
              <a:t>‹#›</a:t>
            </a:fld>
            <a:endParaRPr lang="en-US" altLang="zh-TW"/>
          </a:p>
        </p:txBody>
      </p:sp>
    </p:spTree>
    <p:extLst>
      <p:ext uri="{BB962C8B-B14F-4D97-AF65-F5344CB8AC3E}">
        <p14:creationId xmlns:p14="http://schemas.microsoft.com/office/powerpoint/2010/main" val="32652693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p>
            <a:r>
              <a:rPr lang="zh-TW" altLang="en-US"/>
              <a:t>按一下以編輯母片標題樣式</a:t>
            </a:r>
          </a:p>
        </p:txBody>
      </p:sp>
      <p:sp>
        <p:nvSpPr>
          <p:cNvPr id="3" name="文字版面配置區 2"/>
          <p:cNvSpPr>
            <a:spLocks noGrp="1"/>
          </p:cNvSpPr>
          <p:nvPr>
            <p:ph type="body" sz="half" idx="1"/>
          </p:nvPr>
        </p:nvSpPr>
        <p:spPr>
          <a:xfrm>
            <a:off x="457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CEBD0CB7-2083-43C6-A1FE-F6AFE1FBBA0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7D21FA05-F693-4AEA-99C4-CB234BDDE55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5E90880E-4D09-411D-A86E-FF877E972388}"/>
              </a:ext>
            </a:extLst>
          </p:cNvPr>
          <p:cNvSpPr>
            <a:spLocks noGrp="1" noChangeArrowheads="1"/>
          </p:cNvSpPr>
          <p:nvPr>
            <p:ph type="sldNum" sz="quarter" idx="12"/>
          </p:nvPr>
        </p:nvSpPr>
        <p:spPr>
          <a:ln/>
        </p:spPr>
        <p:txBody>
          <a:bodyPr/>
          <a:lstStyle>
            <a:lvl1pPr>
              <a:defRPr/>
            </a:lvl1pPr>
          </a:lstStyle>
          <a:p>
            <a:fld id="{473EAD3B-D202-412A-96D1-6259709983BD}" type="slidenum">
              <a:rPr lang="en-US" altLang="zh-TW"/>
              <a:pPr/>
              <a:t>‹#›</a:t>
            </a:fld>
            <a:endParaRPr lang="en-US" altLang="zh-TW"/>
          </a:p>
        </p:txBody>
      </p:sp>
    </p:spTree>
    <p:extLst>
      <p:ext uri="{BB962C8B-B14F-4D97-AF65-F5344CB8AC3E}">
        <p14:creationId xmlns:p14="http://schemas.microsoft.com/office/powerpoint/2010/main" val="36958394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a:extLst>
              <a:ext uri="{FF2B5EF4-FFF2-40B4-BE49-F238E27FC236}">
                <a16:creationId xmlns:a16="http://schemas.microsoft.com/office/drawing/2014/main" id="{6B1BA1B9-80A5-47BB-AE94-5886B4D1DD14}"/>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1DDDDF2D-A4D0-4E59-A260-C7CC2C4F634C}"/>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00C56D1E-4A62-4589-AE93-3790E80644D8}"/>
              </a:ext>
            </a:extLst>
          </p:cNvPr>
          <p:cNvSpPr>
            <a:spLocks noGrp="1" noChangeArrowheads="1"/>
          </p:cNvSpPr>
          <p:nvPr>
            <p:ph type="sldNum" sz="quarter" idx="12"/>
          </p:nvPr>
        </p:nvSpPr>
        <p:spPr>
          <a:ln/>
        </p:spPr>
        <p:txBody>
          <a:bodyPr/>
          <a:lstStyle>
            <a:lvl1pPr>
              <a:defRPr/>
            </a:lvl1pPr>
          </a:lstStyle>
          <a:p>
            <a:pPr>
              <a:defRPr/>
            </a:pPr>
            <a:fld id="{5EC7E1B0-9EC0-4677-833D-06C393E8CBD2}" type="slidenum">
              <a:rPr lang="en-US" altLang="zh-TW"/>
              <a:pPr>
                <a:defRPr/>
              </a:pPr>
              <a:t>‹#›</a:t>
            </a:fld>
            <a:endParaRPr lang="en-US" altLang="zh-TW"/>
          </a:p>
        </p:txBody>
      </p:sp>
    </p:spTree>
    <p:extLst>
      <p:ext uri="{BB962C8B-B14F-4D97-AF65-F5344CB8AC3E}">
        <p14:creationId xmlns:p14="http://schemas.microsoft.com/office/powerpoint/2010/main" val="11431377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929D06C7-3459-43EE-BDBF-4A89924E2D9A}"/>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B6BF6B9E-0B4B-45FB-A864-4197464B7FF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9BE811F5-4019-4B4D-B706-8E4410C0B127}"/>
              </a:ext>
            </a:extLst>
          </p:cNvPr>
          <p:cNvSpPr>
            <a:spLocks noGrp="1" noChangeArrowheads="1"/>
          </p:cNvSpPr>
          <p:nvPr>
            <p:ph type="sldNum" sz="quarter" idx="12"/>
          </p:nvPr>
        </p:nvSpPr>
        <p:spPr>
          <a:ln/>
        </p:spPr>
        <p:txBody>
          <a:bodyPr/>
          <a:lstStyle>
            <a:lvl1pPr>
              <a:defRPr/>
            </a:lvl1pPr>
          </a:lstStyle>
          <a:p>
            <a:pPr>
              <a:defRPr/>
            </a:pPr>
            <a:fld id="{B4CB0E81-DFB2-4306-AE9C-4AA3B3243FE8}" type="slidenum">
              <a:rPr lang="en-US" altLang="zh-TW"/>
              <a:pPr>
                <a:defRPr/>
              </a:pPr>
              <a:t>‹#›</a:t>
            </a:fld>
            <a:endParaRPr lang="en-US" altLang="zh-TW"/>
          </a:p>
        </p:txBody>
      </p:sp>
    </p:spTree>
    <p:extLst>
      <p:ext uri="{BB962C8B-B14F-4D97-AF65-F5344CB8AC3E}">
        <p14:creationId xmlns:p14="http://schemas.microsoft.com/office/powerpoint/2010/main" val="12733904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a:extLst>
              <a:ext uri="{FF2B5EF4-FFF2-40B4-BE49-F238E27FC236}">
                <a16:creationId xmlns:a16="http://schemas.microsoft.com/office/drawing/2014/main" id="{8E9177A2-C34A-44E1-8648-881D74EB1A5B}"/>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BDFB4D50-31FE-48AC-B9FD-C991E35CF8B5}"/>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D66A76EF-E0B2-452E-8251-600643A077EF}"/>
              </a:ext>
            </a:extLst>
          </p:cNvPr>
          <p:cNvSpPr>
            <a:spLocks noGrp="1" noChangeArrowheads="1"/>
          </p:cNvSpPr>
          <p:nvPr>
            <p:ph type="sldNum" sz="quarter" idx="12"/>
          </p:nvPr>
        </p:nvSpPr>
        <p:spPr>
          <a:ln/>
        </p:spPr>
        <p:txBody>
          <a:bodyPr/>
          <a:lstStyle>
            <a:lvl1pPr>
              <a:defRPr/>
            </a:lvl1pPr>
          </a:lstStyle>
          <a:p>
            <a:pPr>
              <a:defRPr/>
            </a:pPr>
            <a:fld id="{CA41D597-6984-4660-AF26-EA33E11F223F}" type="slidenum">
              <a:rPr lang="en-US" altLang="zh-TW"/>
              <a:pPr>
                <a:defRPr/>
              </a:pPr>
              <a:t>‹#›</a:t>
            </a:fld>
            <a:endParaRPr lang="en-US" altLang="zh-TW"/>
          </a:p>
        </p:txBody>
      </p:sp>
    </p:spTree>
    <p:extLst>
      <p:ext uri="{BB962C8B-B14F-4D97-AF65-F5344CB8AC3E}">
        <p14:creationId xmlns:p14="http://schemas.microsoft.com/office/powerpoint/2010/main" val="27170458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9E49B45A-79A7-423D-BABD-E54649D3D99C}"/>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862119C8-36DF-42FA-B727-5DF24DC6980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080C2522-B0B4-4E4B-B3AF-A0D1C692CEA0}"/>
              </a:ext>
            </a:extLst>
          </p:cNvPr>
          <p:cNvSpPr>
            <a:spLocks noGrp="1" noChangeArrowheads="1"/>
          </p:cNvSpPr>
          <p:nvPr>
            <p:ph type="sldNum" sz="quarter" idx="12"/>
          </p:nvPr>
        </p:nvSpPr>
        <p:spPr>
          <a:ln/>
        </p:spPr>
        <p:txBody>
          <a:bodyPr/>
          <a:lstStyle>
            <a:lvl1pPr>
              <a:defRPr/>
            </a:lvl1pPr>
          </a:lstStyle>
          <a:p>
            <a:pPr>
              <a:defRPr/>
            </a:pPr>
            <a:fld id="{712A1AEA-4D6F-4016-9F83-E47284FC26B4}" type="slidenum">
              <a:rPr lang="en-US" altLang="zh-TW"/>
              <a:pPr>
                <a:defRPr/>
              </a:pPr>
              <a:t>‹#›</a:t>
            </a:fld>
            <a:endParaRPr lang="en-US" altLang="zh-TW"/>
          </a:p>
        </p:txBody>
      </p:sp>
    </p:spTree>
    <p:extLst>
      <p:ext uri="{BB962C8B-B14F-4D97-AF65-F5344CB8AC3E}">
        <p14:creationId xmlns:p14="http://schemas.microsoft.com/office/powerpoint/2010/main" val="19978523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a:extLst>
              <a:ext uri="{FF2B5EF4-FFF2-40B4-BE49-F238E27FC236}">
                <a16:creationId xmlns:a16="http://schemas.microsoft.com/office/drawing/2014/main" id="{2B6C2190-B7D8-47A4-AA3C-03D15275F740}"/>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a:extLst>
              <a:ext uri="{FF2B5EF4-FFF2-40B4-BE49-F238E27FC236}">
                <a16:creationId xmlns:a16="http://schemas.microsoft.com/office/drawing/2014/main" id="{A8175838-B24A-4816-A95E-A1DF8C40B799}"/>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a:extLst>
              <a:ext uri="{FF2B5EF4-FFF2-40B4-BE49-F238E27FC236}">
                <a16:creationId xmlns:a16="http://schemas.microsoft.com/office/drawing/2014/main" id="{D5F39CCB-44A5-42AA-8734-702871C4AC58}"/>
              </a:ext>
            </a:extLst>
          </p:cNvPr>
          <p:cNvSpPr>
            <a:spLocks noGrp="1" noChangeArrowheads="1"/>
          </p:cNvSpPr>
          <p:nvPr>
            <p:ph type="sldNum" sz="quarter" idx="12"/>
          </p:nvPr>
        </p:nvSpPr>
        <p:spPr>
          <a:ln/>
        </p:spPr>
        <p:txBody>
          <a:bodyPr/>
          <a:lstStyle>
            <a:lvl1pPr>
              <a:defRPr/>
            </a:lvl1pPr>
          </a:lstStyle>
          <a:p>
            <a:pPr>
              <a:defRPr/>
            </a:pPr>
            <a:fld id="{E129834D-F101-4939-A509-4E033B6A97B7}" type="slidenum">
              <a:rPr lang="en-US" altLang="zh-TW"/>
              <a:pPr>
                <a:defRPr/>
              </a:pPr>
              <a:t>‹#›</a:t>
            </a:fld>
            <a:endParaRPr lang="en-US" altLang="zh-TW"/>
          </a:p>
        </p:txBody>
      </p:sp>
    </p:spTree>
    <p:extLst>
      <p:ext uri="{BB962C8B-B14F-4D97-AF65-F5344CB8AC3E}">
        <p14:creationId xmlns:p14="http://schemas.microsoft.com/office/powerpoint/2010/main" val="41945185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a:extLst>
              <a:ext uri="{FF2B5EF4-FFF2-40B4-BE49-F238E27FC236}">
                <a16:creationId xmlns:a16="http://schemas.microsoft.com/office/drawing/2014/main" id="{2E97AAC2-84E6-484B-BBC1-87E1162493CD}"/>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a:extLst>
              <a:ext uri="{FF2B5EF4-FFF2-40B4-BE49-F238E27FC236}">
                <a16:creationId xmlns:a16="http://schemas.microsoft.com/office/drawing/2014/main" id="{E23DA3B7-334A-4D43-9C72-595E8101872A}"/>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C0D54346-06DF-423C-ADAA-2612E32C8B66}"/>
              </a:ext>
            </a:extLst>
          </p:cNvPr>
          <p:cNvSpPr>
            <a:spLocks noGrp="1" noChangeArrowheads="1"/>
          </p:cNvSpPr>
          <p:nvPr>
            <p:ph type="sldNum" sz="quarter" idx="12"/>
          </p:nvPr>
        </p:nvSpPr>
        <p:spPr>
          <a:ln/>
        </p:spPr>
        <p:txBody>
          <a:bodyPr/>
          <a:lstStyle>
            <a:lvl1pPr>
              <a:defRPr/>
            </a:lvl1pPr>
          </a:lstStyle>
          <a:p>
            <a:pPr>
              <a:defRPr/>
            </a:pPr>
            <a:fld id="{0191CC6C-A0CA-4027-990A-46672CBEF585}" type="slidenum">
              <a:rPr lang="en-US" altLang="zh-TW"/>
              <a:pPr>
                <a:defRPr/>
              </a:pPr>
              <a:t>‹#›</a:t>
            </a:fld>
            <a:endParaRPr lang="en-US" altLang="zh-TW"/>
          </a:p>
        </p:txBody>
      </p:sp>
    </p:spTree>
    <p:extLst>
      <p:ext uri="{BB962C8B-B14F-4D97-AF65-F5344CB8AC3E}">
        <p14:creationId xmlns:p14="http://schemas.microsoft.com/office/powerpoint/2010/main" val="14456308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8C324BE-76BA-486B-980E-81AB4E36E4BB}"/>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a:extLst>
              <a:ext uri="{FF2B5EF4-FFF2-40B4-BE49-F238E27FC236}">
                <a16:creationId xmlns:a16="http://schemas.microsoft.com/office/drawing/2014/main" id="{E89123F3-9D6B-4447-9C28-A0AAE956E26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id="{EACFF776-9683-47EB-966F-B3733C86815A}"/>
              </a:ext>
            </a:extLst>
          </p:cNvPr>
          <p:cNvSpPr>
            <a:spLocks noGrp="1" noChangeArrowheads="1"/>
          </p:cNvSpPr>
          <p:nvPr>
            <p:ph type="sldNum" sz="quarter" idx="12"/>
          </p:nvPr>
        </p:nvSpPr>
        <p:spPr>
          <a:ln/>
        </p:spPr>
        <p:txBody>
          <a:bodyPr/>
          <a:lstStyle>
            <a:lvl1pPr>
              <a:defRPr/>
            </a:lvl1pPr>
          </a:lstStyle>
          <a:p>
            <a:pPr>
              <a:defRPr/>
            </a:pPr>
            <a:fld id="{8F159C79-ACD3-4E88-9933-C98A0DFFF5FE}" type="slidenum">
              <a:rPr lang="en-US" altLang="zh-TW"/>
              <a:pPr>
                <a:defRPr/>
              </a:pPr>
              <a:t>‹#›</a:t>
            </a:fld>
            <a:endParaRPr lang="en-US" altLang="zh-TW"/>
          </a:p>
        </p:txBody>
      </p:sp>
    </p:spTree>
    <p:extLst>
      <p:ext uri="{BB962C8B-B14F-4D97-AF65-F5344CB8AC3E}">
        <p14:creationId xmlns:p14="http://schemas.microsoft.com/office/powerpoint/2010/main" val="401188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ABE7A2BA-EB09-413F-8D13-A2CABB08481E}"/>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6C1E3401-E0DA-4C7C-A41A-CEAB4B05DCFD}"/>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1E8BF680-25AB-43B7-A87A-AAF2426CEA83}"/>
              </a:ext>
            </a:extLst>
          </p:cNvPr>
          <p:cNvSpPr>
            <a:spLocks noGrp="1" noChangeArrowheads="1"/>
          </p:cNvSpPr>
          <p:nvPr>
            <p:ph type="sldNum" sz="quarter" idx="12"/>
          </p:nvPr>
        </p:nvSpPr>
        <p:spPr>
          <a:ln/>
        </p:spPr>
        <p:txBody>
          <a:bodyPr/>
          <a:lstStyle>
            <a:lvl1pPr>
              <a:defRPr/>
            </a:lvl1pPr>
          </a:lstStyle>
          <a:p>
            <a:fld id="{38909520-5D08-4EEA-B917-6A59948C37BD}" type="slidenum">
              <a:rPr lang="en-US" altLang="zh-TW"/>
              <a:pPr/>
              <a:t>‹#›</a:t>
            </a:fld>
            <a:endParaRPr lang="en-US" altLang="zh-TW"/>
          </a:p>
        </p:txBody>
      </p:sp>
    </p:spTree>
    <p:extLst>
      <p:ext uri="{BB962C8B-B14F-4D97-AF65-F5344CB8AC3E}">
        <p14:creationId xmlns:p14="http://schemas.microsoft.com/office/powerpoint/2010/main" val="32194697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8F0E53CD-C280-4967-84A6-B110BEE9EC3B}"/>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594CDF21-E72A-45C2-A164-7EAFCF851359}"/>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57316F7A-3189-4CE2-8E7B-C35F4AA91C7B}"/>
              </a:ext>
            </a:extLst>
          </p:cNvPr>
          <p:cNvSpPr>
            <a:spLocks noGrp="1" noChangeArrowheads="1"/>
          </p:cNvSpPr>
          <p:nvPr>
            <p:ph type="sldNum" sz="quarter" idx="12"/>
          </p:nvPr>
        </p:nvSpPr>
        <p:spPr>
          <a:ln/>
        </p:spPr>
        <p:txBody>
          <a:bodyPr/>
          <a:lstStyle>
            <a:lvl1pPr>
              <a:defRPr/>
            </a:lvl1pPr>
          </a:lstStyle>
          <a:p>
            <a:pPr>
              <a:defRPr/>
            </a:pPr>
            <a:fld id="{45FD4B45-79D1-4A7D-BDB6-BF1062B4DA39}" type="slidenum">
              <a:rPr lang="en-US" altLang="zh-TW"/>
              <a:pPr>
                <a:defRPr/>
              </a:pPr>
              <a:t>‹#›</a:t>
            </a:fld>
            <a:endParaRPr lang="en-US" altLang="zh-TW"/>
          </a:p>
        </p:txBody>
      </p:sp>
    </p:spTree>
    <p:extLst>
      <p:ext uri="{BB962C8B-B14F-4D97-AF65-F5344CB8AC3E}">
        <p14:creationId xmlns:p14="http://schemas.microsoft.com/office/powerpoint/2010/main" val="26553460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383388CA-0573-45D1-A517-B20DFCB2B7D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EA69F143-C875-4288-988B-542E2845314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F4C82513-1482-442C-BBD3-5B0B7D8176C5}"/>
              </a:ext>
            </a:extLst>
          </p:cNvPr>
          <p:cNvSpPr>
            <a:spLocks noGrp="1" noChangeArrowheads="1"/>
          </p:cNvSpPr>
          <p:nvPr>
            <p:ph type="sldNum" sz="quarter" idx="12"/>
          </p:nvPr>
        </p:nvSpPr>
        <p:spPr>
          <a:ln/>
        </p:spPr>
        <p:txBody>
          <a:bodyPr/>
          <a:lstStyle>
            <a:lvl1pPr>
              <a:defRPr/>
            </a:lvl1pPr>
          </a:lstStyle>
          <a:p>
            <a:pPr>
              <a:defRPr/>
            </a:pPr>
            <a:fld id="{537947DF-BC88-40C0-9353-24BDAEA45DE8}" type="slidenum">
              <a:rPr lang="en-US" altLang="zh-TW"/>
              <a:pPr>
                <a:defRPr/>
              </a:pPr>
              <a:t>‹#›</a:t>
            </a:fld>
            <a:endParaRPr lang="en-US" altLang="zh-TW"/>
          </a:p>
        </p:txBody>
      </p:sp>
    </p:spTree>
    <p:extLst>
      <p:ext uri="{BB962C8B-B14F-4D97-AF65-F5344CB8AC3E}">
        <p14:creationId xmlns:p14="http://schemas.microsoft.com/office/powerpoint/2010/main" val="3267045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EDD8ACC6-807A-49E8-9ECF-13CBA1ACB62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D1BBF968-5610-4FA2-B40B-EB7AB4ECFC4E}"/>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247973E8-C92D-48E3-821D-4C92728F0D28}"/>
              </a:ext>
            </a:extLst>
          </p:cNvPr>
          <p:cNvSpPr>
            <a:spLocks noGrp="1" noChangeArrowheads="1"/>
          </p:cNvSpPr>
          <p:nvPr>
            <p:ph type="sldNum" sz="quarter" idx="12"/>
          </p:nvPr>
        </p:nvSpPr>
        <p:spPr>
          <a:ln/>
        </p:spPr>
        <p:txBody>
          <a:bodyPr/>
          <a:lstStyle>
            <a:lvl1pPr>
              <a:defRPr/>
            </a:lvl1pPr>
          </a:lstStyle>
          <a:p>
            <a:pPr>
              <a:defRPr/>
            </a:pPr>
            <a:fld id="{350875DF-0258-4B1E-AE58-D16AB59FAA1C}" type="slidenum">
              <a:rPr lang="en-US" altLang="zh-TW"/>
              <a:pPr>
                <a:defRPr/>
              </a:pPr>
              <a:t>‹#›</a:t>
            </a:fld>
            <a:endParaRPr lang="en-US" altLang="zh-TW"/>
          </a:p>
        </p:txBody>
      </p:sp>
    </p:spTree>
    <p:extLst>
      <p:ext uri="{BB962C8B-B14F-4D97-AF65-F5344CB8AC3E}">
        <p14:creationId xmlns:p14="http://schemas.microsoft.com/office/powerpoint/2010/main" val="42802469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C1B7CE2C-C4D3-4296-86BD-3CEC538103C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592A1A18-24EE-4687-84FE-BE52AC3A4ADD}"/>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921EB7C7-8865-4B33-B590-1AD14BA0FD52}"/>
              </a:ext>
            </a:extLst>
          </p:cNvPr>
          <p:cNvSpPr>
            <a:spLocks noGrp="1" noChangeArrowheads="1"/>
          </p:cNvSpPr>
          <p:nvPr>
            <p:ph type="sldNum" sz="quarter" idx="12"/>
          </p:nvPr>
        </p:nvSpPr>
        <p:spPr>
          <a:ln/>
        </p:spPr>
        <p:txBody>
          <a:bodyPr/>
          <a:lstStyle>
            <a:lvl1pPr>
              <a:defRPr/>
            </a:lvl1pPr>
          </a:lstStyle>
          <a:p>
            <a:pPr>
              <a:defRPr/>
            </a:pPr>
            <a:fld id="{B9C70BC3-87AB-427B-8EB5-B328C341088F}" type="slidenum">
              <a:rPr lang="en-US" altLang="zh-TW"/>
              <a:pPr>
                <a:defRPr/>
              </a:pPr>
              <a:t>‹#›</a:t>
            </a:fld>
            <a:endParaRPr lang="en-US" altLang="zh-TW"/>
          </a:p>
        </p:txBody>
      </p:sp>
    </p:spTree>
    <p:extLst>
      <p:ext uri="{BB962C8B-B14F-4D97-AF65-F5344CB8AC3E}">
        <p14:creationId xmlns:p14="http://schemas.microsoft.com/office/powerpoint/2010/main" val="334572411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p>
            <a:r>
              <a:rPr lang="zh-TW" altLang="en-US"/>
              <a:t>按一下以編輯母片標題樣式</a:t>
            </a:r>
          </a:p>
        </p:txBody>
      </p:sp>
      <p:sp>
        <p:nvSpPr>
          <p:cNvPr id="3" name="文字版面配置區 2"/>
          <p:cNvSpPr>
            <a:spLocks noGrp="1"/>
          </p:cNvSpPr>
          <p:nvPr>
            <p:ph type="body" sz="half" idx="1"/>
          </p:nvPr>
        </p:nvSpPr>
        <p:spPr>
          <a:xfrm>
            <a:off x="457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5C21496E-CFB8-41B2-99FF-209219A0CF77}"/>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2CAF5126-36A8-4015-8F44-4312344D549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1A636E4B-755D-4F63-AACA-D6D303B1EFE5}"/>
              </a:ext>
            </a:extLst>
          </p:cNvPr>
          <p:cNvSpPr>
            <a:spLocks noGrp="1" noChangeArrowheads="1"/>
          </p:cNvSpPr>
          <p:nvPr>
            <p:ph type="sldNum" sz="quarter" idx="12"/>
          </p:nvPr>
        </p:nvSpPr>
        <p:spPr>
          <a:ln/>
        </p:spPr>
        <p:txBody>
          <a:bodyPr/>
          <a:lstStyle>
            <a:lvl1pPr>
              <a:defRPr/>
            </a:lvl1pPr>
          </a:lstStyle>
          <a:p>
            <a:pPr>
              <a:defRPr/>
            </a:pPr>
            <a:fld id="{A9776579-D0D8-41F4-9A27-2FEDCB48679C}" type="slidenum">
              <a:rPr lang="en-US" altLang="zh-TW"/>
              <a:pPr>
                <a:defRPr/>
              </a:pPr>
              <a:t>‹#›</a:t>
            </a:fld>
            <a:endParaRPr lang="en-US" altLang="zh-TW"/>
          </a:p>
        </p:txBody>
      </p:sp>
    </p:spTree>
    <p:extLst>
      <p:ext uri="{BB962C8B-B14F-4D97-AF65-F5344CB8AC3E}">
        <p14:creationId xmlns:p14="http://schemas.microsoft.com/office/powerpoint/2010/main" val="94966372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a:extLst>
              <a:ext uri="{FF2B5EF4-FFF2-40B4-BE49-F238E27FC236}">
                <a16:creationId xmlns:a16="http://schemas.microsoft.com/office/drawing/2014/main" id="{2C0CDCD5-D5E2-4CE3-A3C6-170DE79472E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00C51A3D-E9ED-4782-AB80-6BD26AE8D83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254DEE6A-62DC-4600-B4DA-68F78EF7E601}"/>
              </a:ext>
            </a:extLst>
          </p:cNvPr>
          <p:cNvSpPr>
            <a:spLocks noGrp="1" noChangeArrowheads="1"/>
          </p:cNvSpPr>
          <p:nvPr>
            <p:ph type="sldNum" sz="quarter" idx="12"/>
          </p:nvPr>
        </p:nvSpPr>
        <p:spPr>
          <a:ln/>
        </p:spPr>
        <p:txBody>
          <a:bodyPr/>
          <a:lstStyle>
            <a:lvl1pPr>
              <a:defRPr/>
            </a:lvl1pPr>
          </a:lstStyle>
          <a:p>
            <a:pPr>
              <a:defRPr/>
            </a:pPr>
            <a:fld id="{C1ACFB33-66AE-4761-AA9F-3D0EF35FB7A3}" type="slidenum">
              <a:rPr lang="en-US" altLang="zh-TW"/>
              <a:pPr>
                <a:defRPr/>
              </a:pPr>
              <a:t>‹#›</a:t>
            </a:fld>
            <a:endParaRPr lang="en-US" altLang="zh-TW" dirty="0"/>
          </a:p>
        </p:txBody>
      </p:sp>
    </p:spTree>
    <p:extLst>
      <p:ext uri="{BB962C8B-B14F-4D97-AF65-F5344CB8AC3E}">
        <p14:creationId xmlns:p14="http://schemas.microsoft.com/office/powerpoint/2010/main" val="222652449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7B935400-DEE6-4E73-9D6E-6A352BD7F6C6}"/>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FD30E48A-0600-4651-822A-0E4D0DF5B9E2}"/>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7046F01D-6908-4DCB-A59C-B34B94134C9C}"/>
              </a:ext>
            </a:extLst>
          </p:cNvPr>
          <p:cNvSpPr>
            <a:spLocks noGrp="1" noChangeArrowheads="1"/>
          </p:cNvSpPr>
          <p:nvPr>
            <p:ph type="sldNum" sz="quarter" idx="12"/>
          </p:nvPr>
        </p:nvSpPr>
        <p:spPr>
          <a:ln/>
        </p:spPr>
        <p:txBody>
          <a:bodyPr/>
          <a:lstStyle>
            <a:lvl1pPr>
              <a:defRPr/>
            </a:lvl1pPr>
          </a:lstStyle>
          <a:p>
            <a:pPr>
              <a:defRPr/>
            </a:pPr>
            <a:fld id="{2C6898D9-6D34-427B-A175-3F8F79533FE7}" type="slidenum">
              <a:rPr lang="en-US" altLang="zh-TW"/>
              <a:pPr>
                <a:defRPr/>
              </a:pPr>
              <a:t>‹#›</a:t>
            </a:fld>
            <a:endParaRPr lang="en-US" altLang="zh-TW" dirty="0"/>
          </a:p>
        </p:txBody>
      </p:sp>
    </p:spTree>
    <p:extLst>
      <p:ext uri="{BB962C8B-B14F-4D97-AF65-F5344CB8AC3E}">
        <p14:creationId xmlns:p14="http://schemas.microsoft.com/office/powerpoint/2010/main" val="358726490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a:extLst>
              <a:ext uri="{FF2B5EF4-FFF2-40B4-BE49-F238E27FC236}">
                <a16:creationId xmlns:a16="http://schemas.microsoft.com/office/drawing/2014/main" id="{3C8C40A9-0042-468A-9DE6-03F7A61E34A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9ACDCFD2-752C-4B66-9D4D-B7234703E5AC}"/>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2C4830C6-23FD-4551-B3E4-4DF5337C4643}"/>
              </a:ext>
            </a:extLst>
          </p:cNvPr>
          <p:cNvSpPr>
            <a:spLocks noGrp="1" noChangeArrowheads="1"/>
          </p:cNvSpPr>
          <p:nvPr>
            <p:ph type="sldNum" sz="quarter" idx="12"/>
          </p:nvPr>
        </p:nvSpPr>
        <p:spPr>
          <a:ln/>
        </p:spPr>
        <p:txBody>
          <a:bodyPr/>
          <a:lstStyle>
            <a:lvl1pPr>
              <a:defRPr/>
            </a:lvl1pPr>
          </a:lstStyle>
          <a:p>
            <a:pPr>
              <a:defRPr/>
            </a:pPr>
            <a:fld id="{DE256AE6-53BA-4AD1-96BE-CBD8E317ED01}" type="slidenum">
              <a:rPr lang="en-US" altLang="zh-TW"/>
              <a:pPr>
                <a:defRPr/>
              </a:pPr>
              <a:t>‹#›</a:t>
            </a:fld>
            <a:endParaRPr lang="en-US" altLang="zh-TW" dirty="0"/>
          </a:p>
        </p:txBody>
      </p:sp>
    </p:spTree>
    <p:extLst>
      <p:ext uri="{BB962C8B-B14F-4D97-AF65-F5344CB8AC3E}">
        <p14:creationId xmlns:p14="http://schemas.microsoft.com/office/powerpoint/2010/main" val="199041951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B97CA4D6-D06E-4ABC-8D20-758F5AD204DF}"/>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A9247F37-2294-4564-A5FA-B766B8A1A7A5}"/>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84C5F699-42FA-4199-9AD9-B62E938FA155}"/>
              </a:ext>
            </a:extLst>
          </p:cNvPr>
          <p:cNvSpPr>
            <a:spLocks noGrp="1" noChangeArrowheads="1"/>
          </p:cNvSpPr>
          <p:nvPr>
            <p:ph type="sldNum" sz="quarter" idx="12"/>
          </p:nvPr>
        </p:nvSpPr>
        <p:spPr>
          <a:ln/>
        </p:spPr>
        <p:txBody>
          <a:bodyPr/>
          <a:lstStyle>
            <a:lvl1pPr>
              <a:defRPr/>
            </a:lvl1pPr>
          </a:lstStyle>
          <a:p>
            <a:pPr>
              <a:defRPr/>
            </a:pPr>
            <a:fld id="{DC162906-E67E-42C7-8B51-4369FA010975}" type="slidenum">
              <a:rPr lang="en-US" altLang="zh-TW"/>
              <a:pPr>
                <a:defRPr/>
              </a:pPr>
              <a:t>‹#›</a:t>
            </a:fld>
            <a:endParaRPr lang="en-US" altLang="zh-TW" dirty="0"/>
          </a:p>
        </p:txBody>
      </p:sp>
    </p:spTree>
    <p:extLst>
      <p:ext uri="{BB962C8B-B14F-4D97-AF65-F5344CB8AC3E}">
        <p14:creationId xmlns:p14="http://schemas.microsoft.com/office/powerpoint/2010/main" val="196219968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a:extLst>
              <a:ext uri="{FF2B5EF4-FFF2-40B4-BE49-F238E27FC236}">
                <a16:creationId xmlns:a16="http://schemas.microsoft.com/office/drawing/2014/main" id="{119B05F9-768D-4393-9467-5B17D4D79B9C}"/>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a:extLst>
              <a:ext uri="{FF2B5EF4-FFF2-40B4-BE49-F238E27FC236}">
                <a16:creationId xmlns:a16="http://schemas.microsoft.com/office/drawing/2014/main" id="{51315398-8CF6-4C64-BE9F-A1FE8764FE2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a:extLst>
              <a:ext uri="{FF2B5EF4-FFF2-40B4-BE49-F238E27FC236}">
                <a16:creationId xmlns:a16="http://schemas.microsoft.com/office/drawing/2014/main" id="{5CF6EF85-0F1E-494C-80D7-D262F1847E75}"/>
              </a:ext>
            </a:extLst>
          </p:cNvPr>
          <p:cNvSpPr>
            <a:spLocks noGrp="1" noChangeArrowheads="1"/>
          </p:cNvSpPr>
          <p:nvPr>
            <p:ph type="sldNum" sz="quarter" idx="12"/>
          </p:nvPr>
        </p:nvSpPr>
        <p:spPr>
          <a:ln/>
        </p:spPr>
        <p:txBody>
          <a:bodyPr/>
          <a:lstStyle>
            <a:lvl1pPr>
              <a:defRPr/>
            </a:lvl1pPr>
          </a:lstStyle>
          <a:p>
            <a:pPr>
              <a:defRPr/>
            </a:pPr>
            <a:fld id="{D9D2F170-E9EA-47C9-8509-C494A7C34CCA}" type="slidenum">
              <a:rPr lang="en-US" altLang="zh-TW"/>
              <a:pPr>
                <a:defRPr/>
              </a:pPr>
              <a:t>‹#›</a:t>
            </a:fld>
            <a:endParaRPr lang="en-US" altLang="zh-TW" dirty="0"/>
          </a:p>
        </p:txBody>
      </p:sp>
    </p:spTree>
    <p:extLst>
      <p:ext uri="{BB962C8B-B14F-4D97-AF65-F5344CB8AC3E}">
        <p14:creationId xmlns:p14="http://schemas.microsoft.com/office/powerpoint/2010/main" val="2271943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a:extLst>
              <a:ext uri="{FF2B5EF4-FFF2-40B4-BE49-F238E27FC236}">
                <a16:creationId xmlns:a16="http://schemas.microsoft.com/office/drawing/2014/main" id="{06409627-6BD5-4314-9E1E-D18584C2BAC6}"/>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6BD1EF38-E3B7-46A4-B80C-2F1222D14FA1}"/>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899F67AB-5564-442C-A050-1915E1C721E7}"/>
              </a:ext>
            </a:extLst>
          </p:cNvPr>
          <p:cNvSpPr>
            <a:spLocks noGrp="1" noChangeArrowheads="1"/>
          </p:cNvSpPr>
          <p:nvPr>
            <p:ph type="sldNum" sz="quarter" idx="12"/>
          </p:nvPr>
        </p:nvSpPr>
        <p:spPr>
          <a:ln/>
        </p:spPr>
        <p:txBody>
          <a:bodyPr/>
          <a:lstStyle>
            <a:lvl1pPr>
              <a:defRPr/>
            </a:lvl1pPr>
          </a:lstStyle>
          <a:p>
            <a:fld id="{2973C09F-C630-4253-95B7-64CE41D1C284}" type="slidenum">
              <a:rPr lang="en-US" altLang="zh-TW"/>
              <a:pPr/>
              <a:t>‹#›</a:t>
            </a:fld>
            <a:endParaRPr lang="en-US" altLang="zh-TW"/>
          </a:p>
        </p:txBody>
      </p:sp>
    </p:spTree>
    <p:extLst>
      <p:ext uri="{BB962C8B-B14F-4D97-AF65-F5344CB8AC3E}">
        <p14:creationId xmlns:p14="http://schemas.microsoft.com/office/powerpoint/2010/main" val="315728444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a:extLst>
              <a:ext uri="{FF2B5EF4-FFF2-40B4-BE49-F238E27FC236}">
                <a16:creationId xmlns:a16="http://schemas.microsoft.com/office/drawing/2014/main" id="{6E3B0323-734E-434D-8F60-96E47466DFA2}"/>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a:extLst>
              <a:ext uri="{FF2B5EF4-FFF2-40B4-BE49-F238E27FC236}">
                <a16:creationId xmlns:a16="http://schemas.microsoft.com/office/drawing/2014/main" id="{5873FDC4-BF83-412F-B448-EA14B4AD4674}"/>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3EAF4A78-349B-4809-AAFD-2A7AA42A1B0E}"/>
              </a:ext>
            </a:extLst>
          </p:cNvPr>
          <p:cNvSpPr>
            <a:spLocks noGrp="1" noChangeArrowheads="1"/>
          </p:cNvSpPr>
          <p:nvPr>
            <p:ph type="sldNum" sz="quarter" idx="12"/>
          </p:nvPr>
        </p:nvSpPr>
        <p:spPr>
          <a:ln/>
        </p:spPr>
        <p:txBody>
          <a:bodyPr/>
          <a:lstStyle>
            <a:lvl1pPr>
              <a:defRPr/>
            </a:lvl1pPr>
          </a:lstStyle>
          <a:p>
            <a:pPr>
              <a:defRPr/>
            </a:pPr>
            <a:fld id="{DED68D50-6BC1-4D0C-B3E8-65A44DD2B5FD}" type="slidenum">
              <a:rPr lang="en-US" altLang="zh-TW"/>
              <a:pPr>
                <a:defRPr/>
              </a:pPr>
              <a:t>‹#›</a:t>
            </a:fld>
            <a:endParaRPr lang="en-US" altLang="zh-TW" dirty="0"/>
          </a:p>
        </p:txBody>
      </p:sp>
    </p:spTree>
    <p:extLst>
      <p:ext uri="{BB962C8B-B14F-4D97-AF65-F5344CB8AC3E}">
        <p14:creationId xmlns:p14="http://schemas.microsoft.com/office/powerpoint/2010/main" val="158048669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8EED0D9D-BC01-4C03-B58A-4B0908F268CF}"/>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a:extLst>
              <a:ext uri="{FF2B5EF4-FFF2-40B4-BE49-F238E27FC236}">
                <a16:creationId xmlns:a16="http://schemas.microsoft.com/office/drawing/2014/main" id="{D30BAA7C-8985-4094-9D2E-8BEFA24D98E4}"/>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id="{CCBB7E63-4B51-4E52-98B6-7E8B4FA453A8}"/>
              </a:ext>
            </a:extLst>
          </p:cNvPr>
          <p:cNvSpPr>
            <a:spLocks noGrp="1" noChangeArrowheads="1"/>
          </p:cNvSpPr>
          <p:nvPr>
            <p:ph type="sldNum" sz="quarter" idx="12"/>
          </p:nvPr>
        </p:nvSpPr>
        <p:spPr>
          <a:ln/>
        </p:spPr>
        <p:txBody>
          <a:bodyPr/>
          <a:lstStyle>
            <a:lvl1pPr>
              <a:defRPr/>
            </a:lvl1pPr>
          </a:lstStyle>
          <a:p>
            <a:pPr>
              <a:defRPr/>
            </a:pPr>
            <a:fld id="{BC45ED24-D404-4716-B68D-8AAFA5115618}" type="slidenum">
              <a:rPr lang="en-US" altLang="zh-TW"/>
              <a:pPr>
                <a:defRPr/>
              </a:pPr>
              <a:t>‹#›</a:t>
            </a:fld>
            <a:endParaRPr lang="en-US" altLang="zh-TW" dirty="0"/>
          </a:p>
        </p:txBody>
      </p:sp>
    </p:spTree>
    <p:extLst>
      <p:ext uri="{BB962C8B-B14F-4D97-AF65-F5344CB8AC3E}">
        <p14:creationId xmlns:p14="http://schemas.microsoft.com/office/powerpoint/2010/main" val="31825722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EC44E71E-EF4F-4270-B795-D022584BF110}"/>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FF8E5FF2-C928-4B5B-A9CB-687DDF46FFDE}"/>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303CB962-50E8-40B4-83E3-33DE21473A9A}"/>
              </a:ext>
            </a:extLst>
          </p:cNvPr>
          <p:cNvSpPr>
            <a:spLocks noGrp="1" noChangeArrowheads="1"/>
          </p:cNvSpPr>
          <p:nvPr>
            <p:ph type="sldNum" sz="quarter" idx="12"/>
          </p:nvPr>
        </p:nvSpPr>
        <p:spPr>
          <a:ln/>
        </p:spPr>
        <p:txBody>
          <a:bodyPr/>
          <a:lstStyle>
            <a:lvl1pPr>
              <a:defRPr/>
            </a:lvl1pPr>
          </a:lstStyle>
          <a:p>
            <a:pPr>
              <a:defRPr/>
            </a:pPr>
            <a:fld id="{2CC51CC9-E450-40E6-A421-720701B08DD6}" type="slidenum">
              <a:rPr lang="en-US" altLang="zh-TW"/>
              <a:pPr>
                <a:defRPr/>
              </a:pPr>
              <a:t>‹#›</a:t>
            </a:fld>
            <a:endParaRPr lang="en-US" altLang="zh-TW" dirty="0"/>
          </a:p>
        </p:txBody>
      </p:sp>
    </p:spTree>
    <p:extLst>
      <p:ext uri="{BB962C8B-B14F-4D97-AF65-F5344CB8AC3E}">
        <p14:creationId xmlns:p14="http://schemas.microsoft.com/office/powerpoint/2010/main" val="239332495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00B761CC-DB91-45A8-83DC-5DB8A89D5FAF}"/>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5BEEE00F-21D5-41F8-8AB2-81E620C196AF}"/>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452FE92D-4FE3-4280-B8B9-85593F6F591C}"/>
              </a:ext>
            </a:extLst>
          </p:cNvPr>
          <p:cNvSpPr>
            <a:spLocks noGrp="1" noChangeArrowheads="1"/>
          </p:cNvSpPr>
          <p:nvPr>
            <p:ph type="sldNum" sz="quarter" idx="12"/>
          </p:nvPr>
        </p:nvSpPr>
        <p:spPr>
          <a:ln/>
        </p:spPr>
        <p:txBody>
          <a:bodyPr/>
          <a:lstStyle>
            <a:lvl1pPr>
              <a:defRPr/>
            </a:lvl1pPr>
          </a:lstStyle>
          <a:p>
            <a:pPr>
              <a:defRPr/>
            </a:pPr>
            <a:fld id="{322418ED-E33F-4EB6-8E96-D8D275F85CE3}" type="slidenum">
              <a:rPr lang="en-US" altLang="zh-TW"/>
              <a:pPr>
                <a:defRPr/>
              </a:pPr>
              <a:t>‹#›</a:t>
            </a:fld>
            <a:endParaRPr lang="en-US" altLang="zh-TW" dirty="0"/>
          </a:p>
        </p:txBody>
      </p:sp>
    </p:spTree>
    <p:extLst>
      <p:ext uri="{BB962C8B-B14F-4D97-AF65-F5344CB8AC3E}">
        <p14:creationId xmlns:p14="http://schemas.microsoft.com/office/powerpoint/2010/main" val="248406666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399BEA5C-ED4E-4088-99AB-E033DEB952F8}"/>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1C999E05-DD48-4FD9-A9EC-BB64F5EF173A}"/>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74CEF0CB-128E-47FF-B9EA-D364BE676E7C}"/>
              </a:ext>
            </a:extLst>
          </p:cNvPr>
          <p:cNvSpPr>
            <a:spLocks noGrp="1" noChangeArrowheads="1"/>
          </p:cNvSpPr>
          <p:nvPr>
            <p:ph type="sldNum" sz="quarter" idx="12"/>
          </p:nvPr>
        </p:nvSpPr>
        <p:spPr>
          <a:ln/>
        </p:spPr>
        <p:txBody>
          <a:bodyPr/>
          <a:lstStyle>
            <a:lvl1pPr>
              <a:defRPr/>
            </a:lvl1pPr>
          </a:lstStyle>
          <a:p>
            <a:pPr>
              <a:defRPr/>
            </a:pPr>
            <a:fld id="{073F7B72-E9B7-4954-B531-0F73789373A9}" type="slidenum">
              <a:rPr lang="en-US" altLang="zh-TW"/>
              <a:pPr>
                <a:defRPr/>
              </a:pPr>
              <a:t>‹#›</a:t>
            </a:fld>
            <a:endParaRPr lang="en-US" altLang="zh-TW" dirty="0"/>
          </a:p>
        </p:txBody>
      </p:sp>
    </p:spTree>
    <p:extLst>
      <p:ext uri="{BB962C8B-B14F-4D97-AF65-F5344CB8AC3E}">
        <p14:creationId xmlns:p14="http://schemas.microsoft.com/office/powerpoint/2010/main" val="229818907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575E7087-6D1F-4A21-8AC1-4190A94C3437}"/>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EDFBD219-5288-49D2-B322-CED1BBE00BE9}"/>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C935C8F1-7D60-4B5F-A09A-007D26337638}"/>
              </a:ext>
            </a:extLst>
          </p:cNvPr>
          <p:cNvSpPr>
            <a:spLocks noGrp="1" noChangeArrowheads="1"/>
          </p:cNvSpPr>
          <p:nvPr>
            <p:ph type="sldNum" sz="quarter" idx="12"/>
          </p:nvPr>
        </p:nvSpPr>
        <p:spPr>
          <a:ln/>
        </p:spPr>
        <p:txBody>
          <a:bodyPr/>
          <a:lstStyle>
            <a:lvl1pPr>
              <a:defRPr/>
            </a:lvl1pPr>
          </a:lstStyle>
          <a:p>
            <a:pPr>
              <a:defRPr/>
            </a:pPr>
            <a:fld id="{CEBCF33B-62FF-4DD4-9C7D-5AB8784A8D97}" type="slidenum">
              <a:rPr lang="en-US" altLang="zh-TW"/>
              <a:pPr>
                <a:defRPr/>
              </a:pPr>
              <a:t>‹#›</a:t>
            </a:fld>
            <a:endParaRPr lang="en-US" altLang="zh-TW" dirty="0"/>
          </a:p>
        </p:txBody>
      </p:sp>
    </p:spTree>
    <p:extLst>
      <p:ext uri="{BB962C8B-B14F-4D97-AF65-F5344CB8AC3E}">
        <p14:creationId xmlns:p14="http://schemas.microsoft.com/office/powerpoint/2010/main" val="4106141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84543C6E-646C-4A56-A568-DCEF1898FF84}"/>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9E097579-A445-404A-9C2E-D3F5667ADFA4}"/>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557836CB-2679-4F3B-A10E-B0A7D34EE695}"/>
              </a:ext>
            </a:extLst>
          </p:cNvPr>
          <p:cNvSpPr>
            <a:spLocks noGrp="1" noChangeArrowheads="1"/>
          </p:cNvSpPr>
          <p:nvPr>
            <p:ph type="sldNum" sz="quarter" idx="12"/>
          </p:nvPr>
        </p:nvSpPr>
        <p:spPr>
          <a:ln/>
        </p:spPr>
        <p:txBody>
          <a:bodyPr/>
          <a:lstStyle>
            <a:lvl1pPr>
              <a:defRPr/>
            </a:lvl1pPr>
          </a:lstStyle>
          <a:p>
            <a:fld id="{DE0D97C0-9900-4766-844D-99AF0F7A598C}" type="slidenum">
              <a:rPr lang="en-US" altLang="zh-TW"/>
              <a:pPr/>
              <a:t>‹#›</a:t>
            </a:fld>
            <a:endParaRPr lang="en-US" altLang="zh-TW"/>
          </a:p>
        </p:txBody>
      </p:sp>
    </p:spTree>
    <p:extLst>
      <p:ext uri="{BB962C8B-B14F-4D97-AF65-F5344CB8AC3E}">
        <p14:creationId xmlns:p14="http://schemas.microsoft.com/office/powerpoint/2010/main" val="231289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a:extLst>
              <a:ext uri="{FF2B5EF4-FFF2-40B4-BE49-F238E27FC236}">
                <a16:creationId xmlns:a16="http://schemas.microsoft.com/office/drawing/2014/main" id="{F3DEFBF4-078F-4966-BE1D-265E1F15DBCE}"/>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a:extLst>
              <a:ext uri="{FF2B5EF4-FFF2-40B4-BE49-F238E27FC236}">
                <a16:creationId xmlns:a16="http://schemas.microsoft.com/office/drawing/2014/main" id="{E014BE9B-110F-4633-935E-56B8EC345BAF}"/>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a:extLst>
              <a:ext uri="{FF2B5EF4-FFF2-40B4-BE49-F238E27FC236}">
                <a16:creationId xmlns:a16="http://schemas.microsoft.com/office/drawing/2014/main" id="{A8020874-BFA7-4F79-9EEA-71D17C1427F7}"/>
              </a:ext>
            </a:extLst>
          </p:cNvPr>
          <p:cNvSpPr>
            <a:spLocks noGrp="1" noChangeArrowheads="1"/>
          </p:cNvSpPr>
          <p:nvPr>
            <p:ph type="sldNum" sz="quarter" idx="12"/>
          </p:nvPr>
        </p:nvSpPr>
        <p:spPr>
          <a:ln/>
        </p:spPr>
        <p:txBody>
          <a:bodyPr/>
          <a:lstStyle>
            <a:lvl1pPr>
              <a:defRPr/>
            </a:lvl1pPr>
          </a:lstStyle>
          <a:p>
            <a:fld id="{3BDF69A0-4600-4BEB-83B2-301BEF624616}" type="slidenum">
              <a:rPr lang="en-US" altLang="zh-TW"/>
              <a:pPr/>
              <a:t>‹#›</a:t>
            </a:fld>
            <a:endParaRPr lang="en-US" altLang="zh-TW"/>
          </a:p>
        </p:txBody>
      </p:sp>
    </p:spTree>
    <p:extLst>
      <p:ext uri="{BB962C8B-B14F-4D97-AF65-F5344CB8AC3E}">
        <p14:creationId xmlns:p14="http://schemas.microsoft.com/office/powerpoint/2010/main" val="2901077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a:extLst>
              <a:ext uri="{FF2B5EF4-FFF2-40B4-BE49-F238E27FC236}">
                <a16:creationId xmlns:a16="http://schemas.microsoft.com/office/drawing/2014/main" id="{DD9B7BFF-007E-484A-BBCA-CF9102304E56}"/>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a:extLst>
              <a:ext uri="{FF2B5EF4-FFF2-40B4-BE49-F238E27FC236}">
                <a16:creationId xmlns:a16="http://schemas.microsoft.com/office/drawing/2014/main" id="{FCF2C31F-F6D7-452E-AF76-6441258C45F6}"/>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AA9315B6-8018-4AC2-9084-FEAB60990D4D}"/>
              </a:ext>
            </a:extLst>
          </p:cNvPr>
          <p:cNvSpPr>
            <a:spLocks noGrp="1" noChangeArrowheads="1"/>
          </p:cNvSpPr>
          <p:nvPr>
            <p:ph type="sldNum" sz="quarter" idx="12"/>
          </p:nvPr>
        </p:nvSpPr>
        <p:spPr>
          <a:ln/>
        </p:spPr>
        <p:txBody>
          <a:bodyPr/>
          <a:lstStyle>
            <a:lvl1pPr>
              <a:defRPr/>
            </a:lvl1pPr>
          </a:lstStyle>
          <a:p>
            <a:fld id="{A8260FEF-D8F4-425E-809D-72E9AD6BBDFC}" type="slidenum">
              <a:rPr lang="en-US" altLang="zh-TW"/>
              <a:pPr/>
              <a:t>‹#›</a:t>
            </a:fld>
            <a:endParaRPr lang="en-US" altLang="zh-TW"/>
          </a:p>
        </p:txBody>
      </p:sp>
    </p:spTree>
    <p:extLst>
      <p:ext uri="{BB962C8B-B14F-4D97-AF65-F5344CB8AC3E}">
        <p14:creationId xmlns:p14="http://schemas.microsoft.com/office/powerpoint/2010/main" val="27982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D4EAB4A-C4DB-45B9-A12C-4E783868C69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a:extLst>
              <a:ext uri="{FF2B5EF4-FFF2-40B4-BE49-F238E27FC236}">
                <a16:creationId xmlns:a16="http://schemas.microsoft.com/office/drawing/2014/main" id="{D17D0FD3-4A4E-40DE-BADF-521FE3767B72}"/>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id="{32C76135-7344-43D1-A5F5-349344A7032D}"/>
              </a:ext>
            </a:extLst>
          </p:cNvPr>
          <p:cNvSpPr>
            <a:spLocks noGrp="1" noChangeArrowheads="1"/>
          </p:cNvSpPr>
          <p:nvPr>
            <p:ph type="sldNum" sz="quarter" idx="12"/>
          </p:nvPr>
        </p:nvSpPr>
        <p:spPr>
          <a:ln/>
        </p:spPr>
        <p:txBody>
          <a:bodyPr/>
          <a:lstStyle>
            <a:lvl1pPr>
              <a:defRPr/>
            </a:lvl1pPr>
          </a:lstStyle>
          <a:p>
            <a:fld id="{B7D1E05D-CA04-496B-A340-054554C63C5B}" type="slidenum">
              <a:rPr lang="en-US" altLang="zh-TW"/>
              <a:pPr/>
              <a:t>‹#›</a:t>
            </a:fld>
            <a:endParaRPr lang="en-US" altLang="zh-TW"/>
          </a:p>
        </p:txBody>
      </p:sp>
    </p:spTree>
    <p:extLst>
      <p:ext uri="{BB962C8B-B14F-4D97-AF65-F5344CB8AC3E}">
        <p14:creationId xmlns:p14="http://schemas.microsoft.com/office/powerpoint/2010/main" val="4113688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6B1EDF9E-D669-4425-ADD5-6E3BD3A638CD}"/>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756950CD-26F8-41D5-A899-E222F7A6EAD1}"/>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B577EA79-5160-426B-8863-A1B97CF6321C}"/>
              </a:ext>
            </a:extLst>
          </p:cNvPr>
          <p:cNvSpPr>
            <a:spLocks noGrp="1" noChangeArrowheads="1"/>
          </p:cNvSpPr>
          <p:nvPr>
            <p:ph type="sldNum" sz="quarter" idx="12"/>
          </p:nvPr>
        </p:nvSpPr>
        <p:spPr>
          <a:ln/>
        </p:spPr>
        <p:txBody>
          <a:bodyPr/>
          <a:lstStyle>
            <a:lvl1pPr>
              <a:defRPr/>
            </a:lvl1pPr>
          </a:lstStyle>
          <a:p>
            <a:fld id="{1A7E31DD-301C-4C39-B2D6-AF24263E4746}" type="slidenum">
              <a:rPr lang="en-US" altLang="zh-TW"/>
              <a:pPr/>
              <a:t>‹#›</a:t>
            </a:fld>
            <a:endParaRPr lang="en-US" altLang="zh-TW"/>
          </a:p>
        </p:txBody>
      </p:sp>
    </p:spTree>
    <p:extLst>
      <p:ext uri="{BB962C8B-B14F-4D97-AF65-F5344CB8AC3E}">
        <p14:creationId xmlns:p14="http://schemas.microsoft.com/office/powerpoint/2010/main" val="3960182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CD1485E0-93B6-49F3-A808-098C7D4D57F8}"/>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F7A962A8-7460-4961-8096-D5E371A7F6AA}"/>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8C9021C9-4693-4AE8-8C57-CDC70404053F}"/>
              </a:ext>
            </a:extLst>
          </p:cNvPr>
          <p:cNvSpPr>
            <a:spLocks noGrp="1" noChangeArrowheads="1"/>
          </p:cNvSpPr>
          <p:nvPr>
            <p:ph type="sldNum" sz="quarter" idx="12"/>
          </p:nvPr>
        </p:nvSpPr>
        <p:spPr>
          <a:ln/>
        </p:spPr>
        <p:txBody>
          <a:bodyPr/>
          <a:lstStyle>
            <a:lvl1pPr>
              <a:defRPr/>
            </a:lvl1pPr>
          </a:lstStyle>
          <a:p>
            <a:fld id="{0F0BA19C-AFAE-4D59-8A63-A0B75D146332}" type="slidenum">
              <a:rPr lang="en-US" altLang="zh-TW"/>
              <a:pPr/>
              <a:t>‹#›</a:t>
            </a:fld>
            <a:endParaRPr lang="en-US" altLang="zh-TW"/>
          </a:p>
        </p:txBody>
      </p:sp>
    </p:spTree>
    <p:extLst>
      <p:ext uri="{BB962C8B-B14F-4D97-AF65-F5344CB8AC3E}">
        <p14:creationId xmlns:p14="http://schemas.microsoft.com/office/powerpoint/2010/main" val="278126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937D063-4201-4DDD-8C98-721122B13AD4}"/>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7" name="Rectangle 3">
            <a:extLst>
              <a:ext uri="{FF2B5EF4-FFF2-40B4-BE49-F238E27FC236}">
                <a16:creationId xmlns:a16="http://schemas.microsoft.com/office/drawing/2014/main" id="{2BAA56B9-EA47-4D66-A68C-8FD5ED558BB4}"/>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8" name="Rectangle 4">
            <a:extLst>
              <a:ext uri="{FF2B5EF4-FFF2-40B4-BE49-F238E27FC236}">
                <a16:creationId xmlns:a16="http://schemas.microsoft.com/office/drawing/2014/main" id="{7FCB0533-E29F-4BFF-B4A9-638CB21BEBF5}"/>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新細明體" charset="-120"/>
              </a:defRPr>
            </a:lvl1pPr>
          </a:lstStyle>
          <a:p>
            <a:pPr>
              <a:defRPr/>
            </a:pPr>
            <a:endParaRPr lang="en-US" altLang="zh-TW"/>
          </a:p>
        </p:txBody>
      </p:sp>
      <p:sp>
        <p:nvSpPr>
          <p:cNvPr id="1029" name="Rectangle 5">
            <a:extLst>
              <a:ext uri="{FF2B5EF4-FFF2-40B4-BE49-F238E27FC236}">
                <a16:creationId xmlns:a16="http://schemas.microsoft.com/office/drawing/2014/main" id="{F4BBB641-C9C2-44E6-943C-13EBBEF637ED}"/>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新細明體" charset="-120"/>
              </a:defRPr>
            </a:lvl1pPr>
          </a:lstStyle>
          <a:p>
            <a:pPr>
              <a:defRPr/>
            </a:pPr>
            <a:endParaRPr lang="en-US" altLang="zh-TW"/>
          </a:p>
        </p:txBody>
      </p:sp>
      <p:sp>
        <p:nvSpPr>
          <p:cNvPr id="1030" name="Rectangle 6">
            <a:extLst>
              <a:ext uri="{FF2B5EF4-FFF2-40B4-BE49-F238E27FC236}">
                <a16:creationId xmlns:a16="http://schemas.microsoft.com/office/drawing/2014/main" id="{074B1C0B-7A95-411D-B128-E9F2DC7CC512}"/>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210F248A-87A1-427F-B78A-0DC1C167CFC7}" type="slidenum">
              <a:rPr lang="en-US" altLang="zh-TW"/>
              <a:pPr/>
              <a:t>‹#›</a:t>
            </a:fld>
            <a:endParaRPr lang="en-US" altLang="zh-TW"/>
          </a:p>
        </p:txBody>
      </p:sp>
    </p:spTree>
  </p:cSld>
  <p:clrMap bg1="lt1" tx1="dk1" bg2="lt2" tx2="dk2" accent1="accent1" accent2="accent2" accent3="accent3" accent4="accent4" accent5="accent5" accent6="accent6" hlink="hlink" folHlink="folHlink"/>
  <p:sldLayoutIdLst>
    <p:sldLayoutId id="2147489610" r:id="rId1"/>
    <p:sldLayoutId id="2147489611" r:id="rId2"/>
    <p:sldLayoutId id="2147489612" r:id="rId3"/>
    <p:sldLayoutId id="2147489613" r:id="rId4"/>
    <p:sldLayoutId id="2147489614" r:id="rId5"/>
    <p:sldLayoutId id="2147489615" r:id="rId6"/>
    <p:sldLayoutId id="2147489616" r:id="rId7"/>
    <p:sldLayoutId id="2147489617" r:id="rId8"/>
    <p:sldLayoutId id="2147489618" r:id="rId9"/>
    <p:sldLayoutId id="2147489619" r:id="rId10"/>
    <p:sldLayoutId id="2147489620" r:id="rId11"/>
    <p:sldLayoutId id="2147489621" r:id="rId12"/>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charset="-120"/>
        </a:defRPr>
      </a:lvl2pPr>
      <a:lvl3pPr algn="ctr" rtl="0" eaLnBrk="0" fontAlgn="base" hangingPunct="0">
        <a:spcBef>
          <a:spcPct val="0"/>
        </a:spcBef>
        <a:spcAft>
          <a:spcPct val="0"/>
        </a:spcAft>
        <a:defRPr kumimoji="1" sz="4400">
          <a:solidFill>
            <a:schemeClr val="tx2"/>
          </a:solidFill>
          <a:latin typeface="Arial" charset="0"/>
          <a:ea typeface="新細明體" charset="-120"/>
        </a:defRPr>
      </a:lvl3pPr>
      <a:lvl4pPr algn="ctr" rtl="0" eaLnBrk="0" fontAlgn="base" hangingPunct="0">
        <a:spcBef>
          <a:spcPct val="0"/>
        </a:spcBef>
        <a:spcAft>
          <a:spcPct val="0"/>
        </a:spcAft>
        <a:defRPr kumimoji="1" sz="4400">
          <a:solidFill>
            <a:schemeClr val="tx2"/>
          </a:solidFill>
          <a:latin typeface="Arial" charset="0"/>
          <a:ea typeface="新細明體" charset="-120"/>
        </a:defRPr>
      </a:lvl4pPr>
      <a:lvl5pPr algn="ctr" rtl="0" eaLnBrk="0" fontAlgn="base" hangingPunct="0">
        <a:spcBef>
          <a:spcPct val="0"/>
        </a:spcBef>
        <a:spcAft>
          <a:spcPct val="0"/>
        </a:spcAft>
        <a:defRPr kumimoji="1" sz="4400">
          <a:solidFill>
            <a:schemeClr val="tx2"/>
          </a:solidFill>
          <a:latin typeface="Arial" charset="0"/>
          <a:ea typeface="新細明體" charset="-120"/>
        </a:defRPr>
      </a:lvl5pPr>
      <a:lvl6pPr marL="457200" algn="ctr" rtl="0" fontAlgn="base">
        <a:spcBef>
          <a:spcPct val="0"/>
        </a:spcBef>
        <a:spcAft>
          <a:spcPct val="0"/>
        </a:spcAft>
        <a:defRPr kumimoji="1" sz="4400">
          <a:solidFill>
            <a:schemeClr val="tx2"/>
          </a:solidFill>
          <a:latin typeface="Arial" charset="0"/>
          <a:ea typeface="新細明體" charset="-120"/>
        </a:defRPr>
      </a:lvl6pPr>
      <a:lvl7pPr marL="914400" algn="ctr" rtl="0" fontAlgn="base">
        <a:spcBef>
          <a:spcPct val="0"/>
        </a:spcBef>
        <a:spcAft>
          <a:spcPct val="0"/>
        </a:spcAft>
        <a:defRPr kumimoji="1" sz="4400">
          <a:solidFill>
            <a:schemeClr val="tx2"/>
          </a:solidFill>
          <a:latin typeface="Arial" charset="0"/>
          <a:ea typeface="新細明體" charset="-120"/>
        </a:defRPr>
      </a:lvl7pPr>
      <a:lvl8pPr marL="1371600" algn="ctr" rtl="0" fontAlgn="base">
        <a:spcBef>
          <a:spcPct val="0"/>
        </a:spcBef>
        <a:spcAft>
          <a:spcPct val="0"/>
        </a:spcAft>
        <a:defRPr kumimoji="1" sz="4400">
          <a:solidFill>
            <a:schemeClr val="tx2"/>
          </a:solidFill>
          <a:latin typeface="Arial" charset="0"/>
          <a:ea typeface="新細明體" charset="-120"/>
        </a:defRPr>
      </a:lvl8pPr>
      <a:lvl9pPr marL="1828800" algn="ctr" rtl="0" fontAlgn="base">
        <a:spcBef>
          <a:spcPct val="0"/>
        </a:spcBef>
        <a:spcAft>
          <a:spcPct val="0"/>
        </a:spcAft>
        <a:defRPr kumimoji="1" sz="4400">
          <a:solidFill>
            <a:schemeClr val="tx2"/>
          </a:solidFill>
          <a:latin typeface="Arial" charset="0"/>
          <a:ea typeface="新細明體"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0BB812B-2E24-41A0-9A27-78890B390E61}"/>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7" name="Rectangle 3">
            <a:extLst>
              <a:ext uri="{FF2B5EF4-FFF2-40B4-BE49-F238E27FC236}">
                <a16:creationId xmlns:a16="http://schemas.microsoft.com/office/drawing/2014/main" id="{F9C79FC5-EE04-4592-BB61-B22F27696F55}"/>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8" name="Rectangle 4">
            <a:extLst>
              <a:ext uri="{FF2B5EF4-FFF2-40B4-BE49-F238E27FC236}">
                <a16:creationId xmlns:a16="http://schemas.microsoft.com/office/drawing/2014/main" id="{307F321D-9606-4D70-9405-0033F23F511E}"/>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新細明體" charset="-120"/>
              </a:defRPr>
            </a:lvl1pPr>
          </a:lstStyle>
          <a:p>
            <a:pPr>
              <a:defRPr/>
            </a:pPr>
            <a:endParaRPr lang="en-US" altLang="zh-TW"/>
          </a:p>
        </p:txBody>
      </p:sp>
      <p:sp>
        <p:nvSpPr>
          <p:cNvPr id="1029" name="Rectangle 5">
            <a:extLst>
              <a:ext uri="{FF2B5EF4-FFF2-40B4-BE49-F238E27FC236}">
                <a16:creationId xmlns:a16="http://schemas.microsoft.com/office/drawing/2014/main" id="{146A29E0-4F27-4F67-9CB5-8C3ED457E03E}"/>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新細明體" charset="-120"/>
              </a:defRPr>
            </a:lvl1pPr>
          </a:lstStyle>
          <a:p>
            <a:pPr>
              <a:defRPr/>
            </a:pPr>
            <a:endParaRPr lang="en-US" altLang="zh-TW"/>
          </a:p>
        </p:txBody>
      </p:sp>
      <p:sp>
        <p:nvSpPr>
          <p:cNvPr id="1030" name="Rectangle 6">
            <a:extLst>
              <a:ext uri="{FF2B5EF4-FFF2-40B4-BE49-F238E27FC236}">
                <a16:creationId xmlns:a16="http://schemas.microsoft.com/office/drawing/2014/main" id="{3548FAB4-BBDB-45FC-B3DF-03850022C3F5}"/>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DFF2185A-AFE7-44E6-A3AC-0E118F024AF1}" type="slidenum">
              <a:rPr lang="en-US" altLang="zh-TW"/>
              <a:pPr>
                <a:defRPr/>
              </a:pPr>
              <a:t>‹#›</a:t>
            </a:fld>
            <a:endParaRPr lang="en-US" altLang="zh-TW"/>
          </a:p>
        </p:txBody>
      </p:sp>
    </p:spTree>
    <p:extLst>
      <p:ext uri="{BB962C8B-B14F-4D97-AF65-F5344CB8AC3E}">
        <p14:creationId xmlns:p14="http://schemas.microsoft.com/office/powerpoint/2010/main" val="1468286616"/>
      </p:ext>
    </p:extLst>
  </p:cSld>
  <p:clrMap bg1="lt1" tx1="dk1" bg2="lt2" tx2="dk2" accent1="accent1" accent2="accent2" accent3="accent3" accent4="accent4" accent5="accent5" accent6="accent6" hlink="hlink" folHlink="folHlink"/>
  <p:sldLayoutIdLst>
    <p:sldLayoutId id="2147489720" r:id="rId1"/>
    <p:sldLayoutId id="2147489721" r:id="rId2"/>
    <p:sldLayoutId id="2147489722" r:id="rId3"/>
    <p:sldLayoutId id="2147489723" r:id="rId4"/>
    <p:sldLayoutId id="2147489724" r:id="rId5"/>
    <p:sldLayoutId id="2147489725" r:id="rId6"/>
    <p:sldLayoutId id="2147489726" r:id="rId7"/>
    <p:sldLayoutId id="2147489727" r:id="rId8"/>
    <p:sldLayoutId id="2147489728" r:id="rId9"/>
    <p:sldLayoutId id="2147489729" r:id="rId10"/>
    <p:sldLayoutId id="2147489730" r:id="rId11"/>
    <p:sldLayoutId id="2147489731" r:id="rId12"/>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charset="-120"/>
        </a:defRPr>
      </a:lvl2pPr>
      <a:lvl3pPr algn="ctr" rtl="0" eaLnBrk="0" fontAlgn="base" hangingPunct="0">
        <a:spcBef>
          <a:spcPct val="0"/>
        </a:spcBef>
        <a:spcAft>
          <a:spcPct val="0"/>
        </a:spcAft>
        <a:defRPr kumimoji="1" sz="4400">
          <a:solidFill>
            <a:schemeClr val="tx2"/>
          </a:solidFill>
          <a:latin typeface="Arial" charset="0"/>
          <a:ea typeface="新細明體" charset="-120"/>
        </a:defRPr>
      </a:lvl3pPr>
      <a:lvl4pPr algn="ctr" rtl="0" eaLnBrk="0" fontAlgn="base" hangingPunct="0">
        <a:spcBef>
          <a:spcPct val="0"/>
        </a:spcBef>
        <a:spcAft>
          <a:spcPct val="0"/>
        </a:spcAft>
        <a:defRPr kumimoji="1" sz="4400">
          <a:solidFill>
            <a:schemeClr val="tx2"/>
          </a:solidFill>
          <a:latin typeface="Arial" charset="0"/>
          <a:ea typeface="新細明體" charset="-120"/>
        </a:defRPr>
      </a:lvl4pPr>
      <a:lvl5pPr algn="ctr" rtl="0" eaLnBrk="0" fontAlgn="base" hangingPunct="0">
        <a:spcBef>
          <a:spcPct val="0"/>
        </a:spcBef>
        <a:spcAft>
          <a:spcPct val="0"/>
        </a:spcAft>
        <a:defRPr kumimoji="1" sz="4400">
          <a:solidFill>
            <a:schemeClr val="tx2"/>
          </a:solidFill>
          <a:latin typeface="Arial" charset="0"/>
          <a:ea typeface="新細明體" charset="-120"/>
        </a:defRPr>
      </a:lvl5pPr>
      <a:lvl6pPr marL="457200" algn="ctr" rtl="0" fontAlgn="base">
        <a:spcBef>
          <a:spcPct val="0"/>
        </a:spcBef>
        <a:spcAft>
          <a:spcPct val="0"/>
        </a:spcAft>
        <a:defRPr kumimoji="1" sz="4400">
          <a:solidFill>
            <a:schemeClr val="tx2"/>
          </a:solidFill>
          <a:latin typeface="Arial" charset="0"/>
          <a:ea typeface="新細明體" charset="-120"/>
        </a:defRPr>
      </a:lvl6pPr>
      <a:lvl7pPr marL="914400" algn="ctr" rtl="0" fontAlgn="base">
        <a:spcBef>
          <a:spcPct val="0"/>
        </a:spcBef>
        <a:spcAft>
          <a:spcPct val="0"/>
        </a:spcAft>
        <a:defRPr kumimoji="1" sz="4400">
          <a:solidFill>
            <a:schemeClr val="tx2"/>
          </a:solidFill>
          <a:latin typeface="Arial" charset="0"/>
          <a:ea typeface="新細明體" charset="-120"/>
        </a:defRPr>
      </a:lvl7pPr>
      <a:lvl8pPr marL="1371600" algn="ctr" rtl="0" fontAlgn="base">
        <a:spcBef>
          <a:spcPct val="0"/>
        </a:spcBef>
        <a:spcAft>
          <a:spcPct val="0"/>
        </a:spcAft>
        <a:defRPr kumimoji="1" sz="4400">
          <a:solidFill>
            <a:schemeClr val="tx2"/>
          </a:solidFill>
          <a:latin typeface="Arial" charset="0"/>
          <a:ea typeface="新細明體" charset="-120"/>
        </a:defRPr>
      </a:lvl8pPr>
      <a:lvl9pPr marL="1828800" algn="ctr" rtl="0" fontAlgn="base">
        <a:spcBef>
          <a:spcPct val="0"/>
        </a:spcBef>
        <a:spcAft>
          <a:spcPct val="0"/>
        </a:spcAft>
        <a:defRPr kumimoji="1" sz="4400">
          <a:solidFill>
            <a:schemeClr val="tx2"/>
          </a:solidFill>
          <a:latin typeface="Arial" charset="0"/>
          <a:ea typeface="新細明體"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8CE0364B-89B6-410A-AF04-D7953F83BFA7}"/>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3075" name="Rectangle 3">
            <a:extLst>
              <a:ext uri="{FF2B5EF4-FFF2-40B4-BE49-F238E27FC236}">
                <a16:creationId xmlns:a16="http://schemas.microsoft.com/office/drawing/2014/main" id="{F96969A3-708E-4520-AA31-AF76C044BA9C}"/>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51620" name="Rectangle 4">
            <a:extLst>
              <a:ext uri="{FF2B5EF4-FFF2-40B4-BE49-F238E27FC236}">
                <a16:creationId xmlns:a16="http://schemas.microsoft.com/office/drawing/2014/main" id="{6106F9B8-6907-49FE-A585-93FD51A72CE8}"/>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ea typeface="新細明體" charset="-120"/>
              </a:defRPr>
            </a:lvl1pPr>
          </a:lstStyle>
          <a:p>
            <a:pPr>
              <a:defRPr/>
            </a:pPr>
            <a:endParaRPr lang="en-US" altLang="zh-TW"/>
          </a:p>
        </p:txBody>
      </p:sp>
      <p:sp>
        <p:nvSpPr>
          <p:cNvPr id="751621" name="Rectangle 5">
            <a:extLst>
              <a:ext uri="{FF2B5EF4-FFF2-40B4-BE49-F238E27FC236}">
                <a16:creationId xmlns:a16="http://schemas.microsoft.com/office/drawing/2014/main" id="{045953EA-AEED-4732-887C-22740B65D27B}"/>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ea typeface="新細明體" charset="-120"/>
              </a:defRPr>
            </a:lvl1pPr>
          </a:lstStyle>
          <a:p>
            <a:pPr>
              <a:defRPr/>
            </a:pPr>
            <a:endParaRPr lang="en-US" altLang="zh-TW"/>
          </a:p>
        </p:txBody>
      </p:sp>
      <p:sp>
        <p:nvSpPr>
          <p:cNvPr id="751622" name="Rectangle 6">
            <a:extLst>
              <a:ext uri="{FF2B5EF4-FFF2-40B4-BE49-F238E27FC236}">
                <a16:creationId xmlns:a16="http://schemas.microsoft.com/office/drawing/2014/main" id="{9A583CFA-8946-4F77-8525-73A7DEF2EFCB}"/>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ea typeface="新細明體" charset="-120"/>
              </a:defRPr>
            </a:lvl1pPr>
          </a:lstStyle>
          <a:p>
            <a:pPr>
              <a:defRPr/>
            </a:pPr>
            <a:fld id="{E9803CD0-5415-4484-B4EB-F9FFE8CF1DC9}" type="slidenum">
              <a:rPr lang="en-US" altLang="zh-TW"/>
              <a:pPr>
                <a:defRPr/>
              </a:pPr>
              <a:t>‹#›</a:t>
            </a:fld>
            <a:endParaRPr lang="en-US" altLang="zh-TW" dirty="0"/>
          </a:p>
        </p:txBody>
      </p:sp>
    </p:spTree>
    <p:extLst>
      <p:ext uri="{BB962C8B-B14F-4D97-AF65-F5344CB8AC3E}">
        <p14:creationId xmlns:p14="http://schemas.microsoft.com/office/powerpoint/2010/main" val="1722403812"/>
      </p:ext>
    </p:extLst>
  </p:cSld>
  <p:clrMap bg1="lt1" tx1="dk1" bg2="lt2" tx2="dk2" accent1="accent1" accent2="accent2" accent3="accent3" accent4="accent4" accent5="accent5" accent6="accent6" hlink="hlink" folHlink="folHlink"/>
  <p:sldLayoutIdLst>
    <p:sldLayoutId id="2147489733" r:id="rId1"/>
    <p:sldLayoutId id="2147489734" r:id="rId2"/>
    <p:sldLayoutId id="2147489735" r:id="rId3"/>
    <p:sldLayoutId id="2147489736" r:id="rId4"/>
    <p:sldLayoutId id="2147489737" r:id="rId5"/>
    <p:sldLayoutId id="2147489738" r:id="rId6"/>
    <p:sldLayoutId id="2147489739" r:id="rId7"/>
    <p:sldLayoutId id="2147489740" r:id="rId8"/>
    <p:sldLayoutId id="2147489741" r:id="rId9"/>
    <p:sldLayoutId id="2147489742" r:id="rId10"/>
    <p:sldLayoutId id="2147489743"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charset="-120"/>
        </a:defRPr>
      </a:lvl2pPr>
      <a:lvl3pPr algn="ctr" rtl="0" eaLnBrk="0" fontAlgn="base" hangingPunct="0">
        <a:spcBef>
          <a:spcPct val="0"/>
        </a:spcBef>
        <a:spcAft>
          <a:spcPct val="0"/>
        </a:spcAft>
        <a:defRPr kumimoji="1" sz="4400">
          <a:solidFill>
            <a:schemeClr val="tx2"/>
          </a:solidFill>
          <a:latin typeface="Arial" charset="0"/>
          <a:ea typeface="新細明體" charset="-120"/>
        </a:defRPr>
      </a:lvl3pPr>
      <a:lvl4pPr algn="ctr" rtl="0" eaLnBrk="0" fontAlgn="base" hangingPunct="0">
        <a:spcBef>
          <a:spcPct val="0"/>
        </a:spcBef>
        <a:spcAft>
          <a:spcPct val="0"/>
        </a:spcAft>
        <a:defRPr kumimoji="1" sz="4400">
          <a:solidFill>
            <a:schemeClr val="tx2"/>
          </a:solidFill>
          <a:latin typeface="Arial" charset="0"/>
          <a:ea typeface="新細明體" charset="-120"/>
        </a:defRPr>
      </a:lvl4pPr>
      <a:lvl5pPr algn="ctr" rtl="0" eaLnBrk="0" fontAlgn="base" hangingPunct="0">
        <a:spcBef>
          <a:spcPct val="0"/>
        </a:spcBef>
        <a:spcAft>
          <a:spcPct val="0"/>
        </a:spcAft>
        <a:defRPr kumimoji="1" sz="4400">
          <a:solidFill>
            <a:schemeClr val="tx2"/>
          </a:solidFill>
          <a:latin typeface="Arial" charset="0"/>
          <a:ea typeface="新細明體" charset="-120"/>
        </a:defRPr>
      </a:lvl5pPr>
      <a:lvl6pPr marL="457200" algn="ctr" rtl="0" fontAlgn="base">
        <a:spcBef>
          <a:spcPct val="0"/>
        </a:spcBef>
        <a:spcAft>
          <a:spcPct val="0"/>
        </a:spcAft>
        <a:defRPr kumimoji="1" sz="4400">
          <a:solidFill>
            <a:schemeClr val="tx2"/>
          </a:solidFill>
          <a:latin typeface="Arial" charset="0"/>
          <a:ea typeface="新細明體" charset="-120"/>
        </a:defRPr>
      </a:lvl6pPr>
      <a:lvl7pPr marL="914400" algn="ctr" rtl="0" fontAlgn="base">
        <a:spcBef>
          <a:spcPct val="0"/>
        </a:spcBef>
        <a:spcAft>
          <a:spcPct val="0"/>
        </a:spcAft>
        <a:defRPr kumimoji="1" sz="4400">
          <a:solidFill>
            <a:schemeClr val="tx2"/>
          </a:solidFill>
          <a:latin typeface="Arial" charset="0"/>
          <a:ea typeface="新細明體" charset="-120"/>
        </a:defRPr>
      </a:lvl7pPr>
      <a:lvl8pPr marL="1371600" algn="ctr" rtl="0" fontAlgn="base">
        <a:spcBef>
          <a:spcPct val="0"/>
        </a:spcBef>
        <a:spcAft>
          <a:spcPct val="0"/>
        </a:spcAft>
        <a:defRPr kumimoji="1" sz="4400">
          <a:solidFill>
            <a:schemeClr val="tx2"/>
          </a:solidFill>
          <a:latin typeface="Arial" charset="0"/>
          <a:ea typeface="新細明體" charset="-120"/>
        </a:defRPr>
      </a:lvl8pPr>
      <a:lvl9pPr marL="1828800" algn="ctr" rtl="0" fontAlgn="base">
        <a:spcBef>
          <a:spcPct val="0"/>
        </a:spcBef>
        <a:spcAft>
          <a:spcPct val="0"/>
        </a:spcAft>
        <a:defRPr kumimoji="1" sz="4400">
          <a:solidFill>
            <a:schemeClr val="tx2"/>
          </a:solidFill>
          <a:latin typeface="Arial" charset="0"/>
          <a:ea typeface="新細明體"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0" y="166687"/>
            <a:ext cx="9144000" cy="6524625"/>
          </a:xfrm>
        </p:spPr>
        <p:txBody>
          <a:bodyPr/>
          <a:lstStyle/>
          <a:p>
            <a:pPr algn="ctr" eaLnBrk="1" hangingPunct="1">
              <a:spcBef>
                <a:spcPct val="0"/>
              </a:spcBef>
              <a:buFontTx/>
              <a:buNone/>
            </a:pPr>
            <a:r>
              <a:rPr lang="zh-TW" altLang="en-US" sz="3600" dirty="0">
                <a:solidFill>
                  <a:srgbClr val="FFFF00"/>
                </a:solidFill>
                <a:ea typeface="華康儷中黑" panose="020B0509000000000000" pitchFamily="49" charset="-120"/>
              </a:rPr>
              <a:t>常年期第二十一主日</a:t>
            </a:r>
            <a:endParaRPr lang="en-US" altLang="zh-TW" sz="3600" dirty="0">
              <a:solidFill>
                <a:srgbClr val="FFFF00"/>
              </a:solidFill>
              <a:ea typeface="華康儷中黑" panose="020B0509000000000000" pitchFamily="49" charset="-120"/>
            </a:endParaRPr>
          </a:p>
          <a:p>
            <a:pPr algn="ctr" eaLnBrk="1" hangingPunct="1">
              <a:spcBef>
                <a:spcPct val="0"/>
              </a:spcBef>
              <a:buFontTx/>
              <a:buNone/>
            </a:pPr>
            <a:r>
              <a:rPr lang="en-US" altLang="zh-TW" dirty="0">
                <a:solidFill>
                  <a:schemeClr val="bg1"/>
                </a:solidFill>
                <a:ea typeface="華康儷中黑" pitchFamily="49" charset="-120"/>
              </a:rPr>
              <a:t>2022</a:t>
            </a:r>
            <a:r>
              <a:rPr lang="zh-TW" altLang="en-US" dirty="0">
                <a:solidFill>
                  <a:schemeClr val="bg1"/>
                </a:solidFill>
                <a:ea typeface="華康儷中黑" pitchFamily="49" charset="-120"/>
              </a:rPr>
              <a:t>年 </a:t>
            </a:r>
            <a:r>
              <a:rPr lang="en-US" altLang="zh-TW" dirty="0">
                <a:solidFill>
                  <a:schemeClr val="bg1"/>
                </a:solidFill>
                <a:ea typeface="華康儷中黑" pitchFamily="49" charset="-120"/>
              </a:rPr>
              <a:t>8 </a:t>
            </a:r>
            <a:r>
              <a:rPr lang="zh-TW" altLang="en-US" dirty="0">
                <a:solidFill>
                  <a:schemeClr val="bg1"/>
                </a:solidFill>
                <a:ea typeface="華康儷中黑" pitchFamily="49" charset="-120"/>
              </a:rPr>
              <a:t>月 </a:t>
            </a:r>
            <a:r>
              <a:rPr lang="en-US" altLang="zh-TW" dirty="0">
                <a:solidFill>
                  <a:schemeClr val="bg1"/>
                </a:solidFill>
                <a:ea typeface="華康儷中黑" pitchFamily="49" charset="-120"/>
              </a:rPr>
              <a:t>21 </a:t>
            </a:r>
            <a:r>
              <a:rPr lang="zh-TW" altLang="en-US" dirty="0">
                <a:solidFill>
                  <a:schemeClr val="bg1"/>
                </a:solidFill>
                <a:ea typeface="華康儷中黑" pitchFamily="49" charset="-120"/>
              </a:rPr>
              <a:t>日</a:t>
            </a:r>
            <a:endParaRPr lang="zh-TW" altLang="en-US" sz="2800" dirty="0">
              <a:solidFill>
                <a:schemeClr val="bg1"/>
              </a:solidFill>
              <a:ea typeface="華康儷中黑" pitchFamily="49" charset="-120"/>
            </a:endParaRPr>
          </a:p>
          <a:p>
            <a:pPr algn="ctr" eaLnBrk="1" hangingPunct="1">
              <a:buFontTx/>
              <a:buNone/>
            </a:pPr>
            <a:endParaRPr lang="zh-TW" altLang="en-US" sz="1000" dirty="0">
              <a:solidFill>
                <a:schemeClr val="bg1"/>
              </a:solidFill>
              <a:ea typeface="華康儷中黑" panose="020B0509000000000000" pitchFamily="49" charset="-120"/>
            </a:endParaRPr>
          </a:p>
          <a:p>
            <a:pPr algn="ctr" eaLnBrk="1" hangingPunct="1">
              <a:buFontTx/>
              <a:buNone/>
            </a:pPr>
            <a:r>
              <a:rPr lang="zh-TW" altLang="en-US" sz="5400" dirty="0">
                <a:solidFill>
                  <a:srgbClr val="FF0000"/>
                </a:solidFill>
                <a:highlight>
                  <a:srgbClr val="FFCCFF"/>
                </a:highlight>
                <a:ea typeface="華康正顏楷體W7" panose="03000709000000000000" pitchFamily="65" charset="-120"/>
              </a:rPr>
              <a:t>感</a:t>
            </a:r>
            <a:r>
              <a:rPr lang="zh-TW" altLang="en-US" sz="1400" dirty="0">
                <a:solidFill>
                  <a:srgbClr val="FF0000"/>
                </a:solidFill>
                <a:highlight>
                  <a:srgbClr val="FFCCFF"/>
                </a:highlight>
                <a:ea typeface="華康正顏楷體W7" panose="03000709000000000000" pitchFamily="65" charset="-120"/>
              </a:rPr>
              <a:t> </a:t>
            </a:r>
            <a:r>
              <a:rPr lang="zh-TW" altLang="en-US" sz="5400" dirty="0">
                <a:solidFill>
                  <a:srgbClr val="FF0000"/>
                </a:solidFill>
                <a:highlight>
                  <a:srgbClr val="FFCCFF"/>
                </a:highlight>
                <a:ea typeface="華康正顏楷體W7" panose="03000709000000000000" pitchFamily="65" charset="-120"/>
              </a:rPr>
              <a:t>恩</a:t>
            </a:r>
            <a:r>
              <a:rPr lang="zh-TW" altLang="en-US" sz="1200" dirty="0">
                <a:solidFill>
                  <a:srgbClr val="FFFF00"/>
                </a:solidFill>
                <a:ea typeface="華康正顏楷體W7" panose="03000709000000000000" pitchFamily="65" charset="-120"/>
              </a:rPr>
              <a:t> </a:t>
            </a:r>
            <a:r>
              <a:rPr lang="zh-TW" altLang="en-US" sz="4800" dirty="0">
                <a:solidFill>
                  <a:srgbClr val="FF0000"/>
                </a:solidFill>
                <a:highlight>
                  <a:srgbClr val="FFFF00"/>
                </a:highlight>
                <a:ea typeface="華康正顏楷體W7" panose="03000709000000000000" pitchFamily="65" charset="-120"/>
              </a:rPr>
              <a:t>祭</a:t>
            </a:r>
            <a:r>
              <a:rPr lang="zh-TW" altLang="en-US" sz="1200" dirty="0">
                <a:solidFill>
                  <a:srgbClr val="FFFF00"/>
                </a:solidFill>
                <a:ea typeface="華康正顏楷體W7" panose="03000709000000000000" pitchFamily="65" charset="-120"/>
              </a:rPr>
              <a:t> </a:t>
            </a:r>
            <a:r>
              <a:rPr lang="zh-TW" altLang="en-US" sz="4800" dirty="0">
                <a:solidFill>
                  <a:srgbClr val="FFFF00"/>
                </a:solidFill>
                <a:highlight>
                  <a:srgbClr val="FF0000"/>
                </a:highlight>
                <a:ea typeface="華康正顏楷體W7" panose="03000709000000000000" pitchFamily="65" charset="-120"/>
              </a:rPr>
              <a:t>宴</a:t>
            </a:r>
          </a:p>
          <a:p>
            <a:pPr algn="ctr" eaLnBrk="1" hangingPunct="1">
              <a:buFontTx/>
              <a:buNone/>
            </a:pPr>
            <a:endParaRPr lang="zh-TW" altLang="en-US" sz="1800" dirty="0">
              <a:solidFill>
                <a:schemeClr val="bg1"/>
              </a:solidFill>
              <a:ea typeface="華康儷中黑" panose="020B0509000000000000" pitchFamily="49" charset="-120"/>
            </a:endParaRPr>
          </a:p>
          <a:p>
            <a:pPr algn="ctr" eaLnBrk="1" hangingPunct="1">
              <a:lnSpc>
                <a:spcPts val="2500"/>
              </a:lnSpc>
              <a:spcBef>
                <a:spcPct val="0"/>
              </a:spcBef>
              <a:buFontTx/>
              <a:buNone/>
            </a:pPr>
            <a:r>
              <a:rPr lang="zh-TW" altLang="en-US" sz="3600" dirty="0">
                <a:solidFill>
                  <a:schemeClr val="bg1"/>
                </a:solidFill>
                <a:ea typeface="華康儷中黑" panose="020B0509000000000000" pitchFamily="49" charset="-120"/>
              </a:rPr>
              <a:t>主 題</a:t>
            </a:r>
          </a:p>
          <a:p>
            <a:pPr algn="ctr" eaLnBrk="1" hangingPunct="1">
              <a:spcBef>
                <a:spcPts val="1800"/>
              </a:spcBef>
              <a:spcAft>
                <a:spcPts val="600"/>
              </a:spcAft>
              <a:buNone/>
            </a:pPr>
            <a:r>
              <a:rPr lang="zh-TW" altLang="en-US" sz="6000" dirty="0">
                <a:solidFill>
                  <a:srgbClr val="FF0000"/>
                </a:solidFill>
                <a:highlight>
                  <a:srgbClr val="FFFF00"/>
                </a:highlight>
                <a:ea typeface="華康儷中黑" panose="020B0509000000000000" pitchFamily="49" charset="-120"/>
              </a:rPr>
              <a:t>窄 門</a:t>
            </a:r>
            <a:endParaRPr lang="en-US" altLang="zh-TW" sz="6000" dirty="0">
              <a:solidFill>
                <a:srgbClr val="FF0000"/>
              </a:solidFill>
              <a:highlight>
                <a:srgbClr val="FFFF00"/>
              </a:highlight>
              <a:ea typeface="華康儷中黑" panose="020B0509000000000000" pitchFamily="49" charset="-120"/>
            </a:endParaRPr>
          </a:p>
          <a:p>
            <a:pPr algn="ctr" eaLnBrk="1" hangingPunct="1">
              <a:spcBef>
                <a:spcPts val="1800"/>
              </a:spcBef>
              <a:spcAft>
                <a:spcPts val="600"/>
              </a:spcAft>
              <a:buFontTx/>
              <a:buNone/>
            </a:pPr>
            <a:r>
              <a:rPr lang="en-US" altLang="zh-TW" sz="2800" dirty="0">
                <a:solidFill>
                  <a:srgbClr val="FFFFFF"/>
                </a:solidFill>
                <a:ea typeface="華康中黑體" panose="020B0509000000000000" pitchFamily="49" charset="-120"/>
                <a:cs typeface="華康中黑體" panose="020B0509000000000000" pitchFamily="49" charset="-120"/>
              </a:rPr>
              <a:t>(</a:t>
            </a:r>
            <a:r>
              <a:rPr lang="zh-TW" altLang="en-US" sz="2800" dirty="0">
                <a:solidFill>
                  <a:srgbClr val="FFFFFF"/>
                </a:solidFill>
                <a:ea typeface="華康中黑體" panose="020B0509000000000000" pitchFamily="49" charset="-120"/>
                <a:cs typeface="華康中黑體" panose="020B0509000000000000" pitchFamily="49" charset="-120"/>
              </a:rPr>
              <a:t>依</a:t>
            </a:r>
            <a:r>
              <a:rPr lang="en-US" altLang="zh-TW" sz="2800" dirty="0">
                <a:solidFill>
                  <a:srgbClr val="FFFFFF"/>
                </a:solidFill>
                <a:ea typeface="華康中黑體" panose="020B0509000000000000" pitchFamily="49" charset="-120"/>
                <a:cs typeface="華康中黑體" panose="020B0509000000000000" pitchFamily="49" charset="-120"/>
              </a:rPr>
              <a:t>66:18-21 </a:t>
            </a:r>
            <a:r>
              <a:rPr kumimoji="1" lang="en-US" altLang="zh-TW" sz="2800" b="0" i="0" u="none" strike="noStrike" kern="0" cap="none" spc="0" normalizeH="0" baseline="0" noProof="0" dirty="0">
                <a:ln>
                  <a:noFill/>
                </a:ln>
                <a:solidFill>
                  <a:srgbClr val="FFFFFF"/>
                </a:solidFill>
                <a:effectLst/>
                <a:uLnTx/>
                <a:uFillTx/>
                <a:ea typeface="華康中黑體" panose="020B0509000000000000" pitchFamily="49" charset="-120"/>
                <a:cs typeface="華康中黑體" panose="020B0509000000000000" pitchFamily="49" charset="-120"/>
              </a:rPr>
              <a:t>;</a:t>
            </a:r>
            <a:r>
              <a:rPr lang="zh-HK" altLang="en-US" sz="2800" dirty="0">
                <a:solidFill>
                  <a:srgbClr val="FFFFFF"/>
                </a:solidFill>
                <a:ea typeface="華康中黑體" panose="020B0509000000000000" pitchFamily="49" charset="-120"/>
                <a:cs typeface="華康中黑體" panose="020B0509000000000000" pitchFamily="49" charset="-120"/>
              </a:rPr>
              <a:t>希</a:t>
            </a:r>
            <a:r>
              <a:rPr lang="en-US" altLang="zh-HK" sz="2800" dirty="0">
                <a:solidFill>
                  <a:srgbClr val="FFFFFF"/>
                </a:solidFill>
                <a:ea typeface="華康中黑體" panose="020B0509000000000000" pitchFamily="49" charset="-120"/>
                <a:cs typeface="華康中黑體" panose="020B0509000000000000" pitchFamily="49" charset="-120"/>
              </a:rPr>
              <a:t>12:5-7,11-13; </a:t>
            </a:r>
            <a:r>
              <a:rPr kumimoji="1" lang="zh-TW" altLang="en-US" sz="2800" b="0" i="0" u="none" strike="noStrike" kern="0" cap="none" spc="0" normalizeH="0" baseline="0" noProof="0" dirty="0">
                <a:ln>
                  <a:noFill/>
                </a:ln>
                <a:solidFill>
                  <a:srgbClr val="FFFFFF"/>
                </a:solidFill>
                <a:effectLst/>
                <a:uLnTx/>
                <a:uFillTx/>
                <a:ea typeface="華康中黑體" panose="020B0509000000000000" pitchFamily="49" charset="-120"/>
                <a:cs typeface="華康中黑體" panose="020B0509000000000000" pitchFamily="49" charset="-120"/>
              </a:rPr>
              <a:t>路</a:t>
            </a:r>
            <a:r>
              <a:rPr lang="en-US" altLang="zh-HK" sz="2800" dirty="0">
                <a:solidFill>
                  <a:srgbClr val="FFFFFF"/>
                </a:solidFill>
                <a:ea typeface="華康中黑體" panose="020B0509000000000000" pitchFamily="49" charset="-120"/>
                <a:cs typeface="華康中黑體" panose="020B0509000000000000" pitchFamily="49" charset="-120"/>
              </a:rPr>
              <a:t>13:22-30)</a:t>
            </a:r>
            <a:endParaRPr kumimoji="1" lang="en-US" altLang="zh-TW" sz="2800" b="0" i="0" u="none" strike="noStrike" kern="0" cap="none" spc="0" normalizeH="0" baseline="0" noProof="0" dirty="0">
              <a:ln>
                <a:noFill/>
              </a:ln>
              <a:solidFill>
                <a:srgbClr val="FFFFFF"/>
              </a:solidFill>
              <a:effectLst/>
              <a:uLnTx/>
              <a:uFillTx/>
              <a:ea typeface="華康中黑體" panose="020B0509000000000000" pitchFamily="49" charset="-120"/>
              <a:cs typeface="華康中黑體" panose="020B0509000000000000" pitchFamily="49" charset="-120"/>
            </a:endParaRPr>
          </a:p>
          <a:p>
            <a:pPr algn="ctr" eaLnBrk="1" hangingPunct="1">
              <a:spcBef>
                <a:spcPct val="0"/>
              </a:spcBef>
              <a:buFontTx/>
              <a:buNone/>
            </a:pPr>
            <a:endParaRPr lang="en-US" altLang="zh-TW" sz="4000" dirty="0">
              <a:solidFill>
                <a:srgbClr val="00FF00"/>
              </a:solidFill>
              <a:ea typeface="華康粗黑體" panose="020B0709000000000000" pitchFamily="49" charset="-120"/>
            </a:endParaRPr>
          </a:p>
          <a:p>
            <a:pPr algn="ctr" eaLnBrk="1" hangingPunct="1">
              <a:spcBef>
                <a:spcPct val="0"/>
              </a:spcBef>
              <a:buFontTx/>
              <a:buNone/>
            </a:pPr>
            <a:r>
              <a:rPr lang="zh-TW" altLang="en-US" sz="4000" dirty="0">
                <a:solidFill>
                  <a:srgbClr val="00FF00"/>
                </a:solidFill>
                <a:ea typeface="華康粗黑體" panose="020B0709000000000000" pitchFamily="49" charset="-120"/>
              </a:rPr>
              <a:t>感恩</a:t>
            </a:r>
            <a:r>
              <a:rPr lang="en-US" altLang="zh-TW" dirty="0">
                <a:solidFill>
                  <a:srgbClr val="00FF00"/>
                </a:solidFill>
                <a:ea typeface="華康粗黑體" panose="020B0709000000000000" pitchFamily="49" charset="-120"/>
              </a:rPr>
              <a:t>=</a:t>
            </a:r>
            <a:r>
              <a:rPr lang="zh-TW" altLang="en-US" sz="2000" dirty="0">
                <a:solidFill>
                  <a:srgbClr val="00FF00"/>
                </a:solidFill>
                <a:ea typeface="華康粗黑體" panose="020B0709000000000000" pitchFamily="49" charset="-120"/>
              </a:rPr>
              <a:t>基督徒</a:t>
            </a:r>
            <a:r>
              <a:rPr lang="zh-TW" altLang="en-US" sz="3600" dirty="0">
                <a:solidFill>
                  <a:srgbClr val="00FF00"/>
                </a:solidFill>
                <a:ea typeface="華康粗黑體" panose="020B0709000000000000" pitchFamily="49" charset="-120"/>
              </a:rPr>
              <a:t>基本心態</a:t>
            </a:r>
            <a:r>
              <a:rPr lang="en-US" altLang="zh-TW" sz="3600" dirty="0">
                <a:solidFill>
                  <a:srgbClr val="FFFF00"/>
                </a:solidFill>
                <a:ea typeface="華康粗黑體" panose="020B0709000000000000" pitchFamily="49" charset="-120"/>
              </a:rPr>
              <a:t>; </a:t>
            </a:r>
            <a:r>
              <a:rPr lang="zh-TW" altLang="en-US" sz="3600" dirty="0">
                <a:solidFill>
                  <a:schemeClr val="bg1">
                    <a:lumMod val="95000"/>
                  </a:schemeClr>
                </a:solidFill>
                <a:ea typeface="華康粗黑體" panose="020B0709000000000000" pitchFamily="49" charset="-120"/>
              </a:rPr>
              <a:t>祭</a:t>
            </a:r>
            <a:r>
              <a:rPr lang="en-US" altLang="zh-TW" sz="3600" dirty="0">
                <a:solidFill>
                  <a:schemeClr val="bg1">
                    <a:lumMod val="95000"/>
                  </a:schemeClr>
                </a:solidFill>
                <a:ea typeface="華康粗黑體" panose="020B0709000000000000" pitchFamily="49" charset="-120"/>
              </a:rPr>
              <a:t>=</a:t>
            </a:r>
            <a:r>
              <a:rPr lang="zh-TW" altLang="en-US" sz="3600" dirty="0">
                <a:solidFill>
                  <a:schemeClr val="bg1">
                    <a:lumMod val="95000"/>
                  </a:schemeClr>
                </a:solidFill>
                <a:ea typeface="華康粗黑體" panose="020B0709000000000000" pitchFamily="49" charset="-120"/>
              </a:rPr>
              <a:t>崇拜</a:t>
            </a:r>
            <a:r>
              <a:rPr lang="en-US" altLang="zh-TW" sz="3600" dirty="0">
                <a:solidFill>
                  <a:srgbClr val="FFFF00"/>
                </a:solidFill>
                <a:ea typeface="華康粗黑體" panose="020B0709000000000000" pitchFamily="49" charset="-120"/>
              </a:rPr>
              <a:t>; </a:t>
            </a:r>
            <a:r>
              <a:rPr lang="zh-TW" altLang="en-US" sz="3600" dirty="0">
                <a:solidFill>
                  <a:srgbClr val="FFFF00"/>
                </a:solidFill>
                <a:ea typeface="華康粗黑體" panose="020B0709000000000000" pitchFamily="49" charset="-120"/>
              </a:rPr>
              <a:t>宴</a:t>
            </a:r>
            <a:r>
              <a:rPr lang="en-US" altLang="zh-TW" sz="3600" dirty="0">
                <a:solidFill>
                  <a:srgbClr val="FFFF00"/>
                </a:solidFill>
                <a:ea typeface="華康粗黑體" panose="020B0709000000000000" pitchFamily="49" charset="-120"/>
              </a:rPr>
              <a:t>=</a:t>
            </a:r>
            <a:r>
              <a:rPr lang="zh-TW" altLang="en-US" sz="3600" dirty="0">
                <a:solidFill>
                  <a:srgbClr val="FFFF00"/>
                </a:solidFill>
                <a:ea typeface="華康粗黑體" panose="020B0709000000000000" pitchFamily="49" charset="-120"/>
              </a:rPr>
              <a:t>共融</a:t>
            </a:r>
          </a:p>
        </p:txBody>
      </p:sp>
    </p:spTree>
    <p:extLst>
      <p:ext uri="{BB962C8B-B14F-4D97-AF65-F5344CB8AC3E}">
        <p14:creationId xmlns:p14="http://schemas.microsoft.com/office/powerpoint/2010/main" val="39179781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17F5A6A7-E7F9-4D84-9458-7509F8009B0C}"/>
              </a:ext>
            </a:extLst>
          </p:cNvPr>
          <p:cNvSpPr>
            <a:spLocks noGrp="1"/>
          </p:cNvSpPr>
          <p:nvPr>
            <p:ph type="subTitle" idx="1"/>
          </p:nvPr>
        </p:nvSpPr>
        <p:spPr>
          <a:xfrm>
            <a:off x="0" y="188640"/>
            <a:ext cx="9144000" cy="6552728"/>
          </a:xfrm>
        </p:spPr>
        <p:txBody>
          <a:bodyPr/>
          <a:lstStyle/>
          <a:p>
            <a:pPr marL="360000" indent="-457200" algn="l">
              <a:spcBef>
                <a:spcPts val="0"/>
              </a:spcBef>
              <a:spcAft>
                <a:spcPts val="0"/>
              </a:spcAft>
            </a:pPr>
            <a:r>
              <a:rPr lang="zh-TW" altLang="en-US" sz="4000" dirty="0">
                <a:solidFill>
                  <a:schemeClr val="bg1"/>
                </a:solidFill>
                <a:ea typeface="華康儷中黑" panose="020B0509000000000000" pitchFamily="49" charset="-120"/>
                <a:cs typeface="華康中黑體" panose="020B0509000000000000" pitchFamily="49" charset="-120"/>
              </a:rPr>
              <a:t>我要來</a:t>
            </a:r>
            <a:r>
              <a:rPr lang="zh-TW" altLang="en-US" sz="4000" dirty="0">
                <a:solidFill>
                  <a:srgbClr val="FF0000"/>
                </a:solidFill>
                <a:highlight>
                  <a:srgbClr val="FFFF00"/>
                </a:highlight>
                <a:ea typeface="華康儷中黑" panose="020B0509000000000000" pitchFamily="49" charset="-120"/>
                <a:cs typeface="華康中黑體" panose="020B0509000000000000" pitchFamily="49" charset="-120"/>
              </a:rPr>
              <a:t>聚集萬民</a:t>
            </a:r>
            <a:r>
              <a:rPr lang="en-US" altLang="zh-TW" sz="4000" dirty="0">
                <a:solidFill>
                  <a:schemeClr val="bg1"/>
                </a:solidFill>
                <a:ea typeface="華康儷中黑" panose="020B0509000000000000" pitchFamily="49" charset="-120"/>
                <a:cs typeface="華康中黑體" panose="020B0509000000000000" pitchFamily="49" charset="-120"/>
              </a:rPr>
              <a:t>;</a:t>
            </a:r>
            <a:r>
              <a:rPr lang="zh-TW" altLang="en-US" sz="4000" dirty="0">
                <a:solidFill>
                  <a:schemeClr val="bg1"/>
                </a:solidFill>
                <a:ea typeface="華康儷中黑" panose="020B0509000000000000" pitchFamily="49" charset="-120"/>
                <a:cs typeface="華康中黑體" panose="020B0509000000000000" pitchFamily="49" charset="-120"/>
              </a:rPr>
              <a:t>他們都要前來</a:t>
            </a:r>
            <a:r>
              <a:rPr lang="en-US" altLang="zh-TW" sz="4000" dirty="0">
                <a:solidFill>
                  <a:schemeClr val="bg1"/>
                </a:solidFill>
                <a:ea typeface="華康儷中黑" panose="020B0509000000000000" pitchFamily="49" charset="-120"/>
                <a:cs typeface="華康中黑體" panose="020B0509000000000000" pitchFamily="49" charset="-120"/>
              </a:rPr>
              <a:t>,</a:t>
            </a:r>
          </a:p>
          <a:p>
            <a:pPr marL="360000" indent="-457200" algn="l">
              <a:spcBef>
                <a:spcPts val="0"/>
              </a:spcBef>
              <a:spcAft>
                <a:spcPts val="600"/>
              </a:spcAft>
            </a:pPr>
            <a:r>
              <a:rPr lang="zh-TW" altLang="en-US" sz="4000" dirty="0">
                <a:solidFill>
                  <a:schemeClr val="bg1"/>
                </a:solidFill>
                <a:ea typeface="華康儷中黑" panose="020B0509000000000000" pitchFamily="49" charset="-120"/>
                <a:cs typeface="華康中黑體" panose="020B0509000000000000" pitchFamily="49" charset="-120"/>
              </a:rPr>
              <a:t>                          觀看</a:t>
            </a:r>
            <a:r>
              <a:rPr lang="zh-TW" altLang="en-US" sz="4000" dirty="0">
                <a:solidFill>
                  <a:srgbClr val="FFFF00"/>
                </a:solidFill>
                <a:highlight>
                  <a:srgbClr val="FF0000"/>
                </a:highlight>
                <a:ea typeface="華康儷中黑" panose="020B0509000000000000" pitchFamily="49" charset="-120"/>
                <a:cs typeface="華康中黑體" panose="020B0509000000000000" pitchFamily="49" charset="-120"/>
              </a:rPr>
              <a:t>我的榮耀</a:t>
            </a:r>
            <a:r>
              <a:rPr lang="en-US" altLang="zh-TW" sz="4000" dirty="0">
                <a:solidFill>
                  <a:schemeClr val="bg1"/>
                </a:solidFill>
                <a:ea typeface="華康儷中黑" panose="020B0509000000000000" pitchFamily="49" charset="-120"/>
                <a:cs typeface="華康中黑體" panose="020B0509000000000000" pitchFamily="49" charset="-120"/>
              </a:rPr>
              <a:t>.</a:t>
            </a:r>
          </a:p>
          <a:p>
            <a:pPr marL="360000" indent="-457200" algn="l">
              <a:spcBef>
                <a:spcPts val="0"/>
              </a:spcBef>
            </a:pPr>
            <a:r>
              <a:rPr lang="zh-TW" altLang="en-US" sz="4000" dirty="0">
                <a:solidFill>
                  <a:srgbClr val="00FF00"/>
                </a:solidFill>
                <a:ea typeface="華康儷中黑" panose="020B0509000000000000" pitchFamily="49" charset="-120"/>
                <a:cs typeface="華康中黑體" panose="020B0509000000000000" pitchFamily="49" charset="-120"/>
              </a:rPr>
              <a:t>天國屬於天主</a:t>
            </a:r>
            <a:r>
              <a:rPr lang="en-US" altLang="zh-TW" sz="4000" dirty="0">
                <a:solidFill>
                  <a:schemeClr val="bg1"/>
                </a:solidFill>
                <a:ea typeface="華康儷中黑" panose="020B0509000000000000" pitchFamily="49" charset="-120"/>
                <a:cs typeface="華康中黑體" panose="020B0509000000000000" pitchFamily="49" charset="-120"/>
              </a:rPr>
              <a:t>,</a:t>
            </a:r>
            <a:r>
              <a:rPr lang="zh-TW" altLang="en-US" sz="4000" dirty="0">
                <a:solidFill>
                  <a:schemeClr val="bg1"/>
                </a:solidFill>
                <a:ea typeface="華康儷中黑" panose="020B0509000000000000" pitchFamily="49" charset="-120"/>
                <a:cs typeface="華康中黑體" panose="020B0509000000000000" pitchFamily="49" charset="-120"/>
              </a:rPr>
              <a:t>與</a:t>
            </a:r>
            <a:r>
              <a:rPr lang="zh-TW" altLang="en-US" sz="4000" dirty="0">
                <a:solidFill>
                  <a:srgbClr val="FFFF00"/>
                </a:solidFill>
                <a:ea typeface="華康儷中黑" panose="020B0509000000000000" pitchFamily="49" charset="-120"/>
                <a:cs typeface="華康中黑體" panose="020B0509000000000000" pitchFamily="49" charset="-120"/>
              </a:rPr>
              <a:t>萬民</a:t>
            </a:r>
            <a:r>
              <a:rPr lang="zh-TW" altLang="en-US" sz="4000" dirty="0">
                <a:solidFill>
                  <a:schemeClr val="bg1"/>
                </a:solidFill>
                <a:ea typeface="華康儷中黑" panose="020B0509000000000000" pitchFamily="49" charset="-120"/>
                <a:cs typeface="華康中黑體" panose="020B0509000000000000" pitchFamily="49" charset="-120"/>
              </a:rPr>
              <a:t>分享 </a:t>
            </a:r>
            <a:r>
              <a:rPr lang="en-US" altLang="zh-TW" sz="2800" dirty="0">
                <a:solidFill>
                  <a:schemeClr val="bg1"/>
                </a:solidFill>
                <a:ea typeface="華康儷中黑" panose="020B0509000000000000" pitchFamily="49" charset="-120"/>
                <a:cs typeface="華康中黑體" panose="020B0509000000000000" pitchFamily="49" charset="-120"/>
              </a:rPr>
              <a:t>(</a:t>
            </a:r>
            <a:r>
              <a:rPr lang="en-US" altLang="zh-TW" dirty="0">
                <a:solidFill>
                  <a:schemeClr val="bg1"/>
                </a:solidFill>
                <a:ea typeface="華康儷中黑" panose="020B0509000000000000" pitchFamily="49" charset="-120"/>
                <a:cs typeface="華康中黑體" panose="020B0509000000000000" pitchFamily="49" charset="-120"/>
              </a:rPr>
              <a:t>for</a:t>
            </a:r>
            <a:r>
              <a:rPr lang="zh-TW" altLang="en-US" dirty="0">
                <a:solidFill>
                  <a:schemeClr val="bg1"/>
                </a:solidFill>
                <a:ea typeface="華康儷中黑" panose="020B0509000000000000" pitchFamily="49" charset="-120"/>
                <a:cs typeface="華康中黑體" panose="020B0509000000000000" pitchFamily="49" charset="-120"/>
              </a:rPr>
              <a:t> </a:t>
            </a:r>
            <a:r>
              <a:rPr lang="en-US" altLang="zh-TW" dirty="0">
                <a:solidFill>
                  <a:schemeClr val="bg1"/>
                </a:solidFill>
                <a:ea typeface="華康儷中黑" panose="020B0509000000000000" pitchFamily="49" charset="-120"/>
                <a:cs typeface="華康中黑體" panose="020B0509000000000000" pitchFamily="49" charset="-120"/>
              </a:rPr>
              <a:t>the</a:t>
            </a:r>
            <a:r>
              <a:rPr lang="zh-TW" altLang="en-US" dirty="0">
                <a:solidFill>
                  <a:schemeClr val="bg1"/>
                </a:solidFill>
                <a:ea typeface="華康儷中黑" panose="020B0509000000000000" pitchFamily="49" charset="-120"/>
                <a:cs typeface="華康中黑體" panose="020B0509000000000000" pitchFamily="49" charset="-120"/>
              </a:rPr>
              <a:t> </a:t>
            </a:r>
            <a:r>
              <a:rPr lang="en-US" altLang="zh-TW" sz="3600" b="1" dirty="0">
                <a:solidFill>
                  <a:srgbClr val="FFFF00"/>
                </a:solidFill>
                <a:ea typeface="華康儷中黑" panose="020B0509000000000000" pitchFamily="49" charset="-120"/>
                <a:cs typeface="華康中黑體" panose="020B0509000000000000" pitchFamily="49" charset="-120"/>
              </a:rPr>
              <a:t>people</a:t>
            </a:r>
            <a:r>
              <a:rPr lang="en-US" altLang="zh-TW" sz="2800" dirty="0">
                <a:solidFill>
                  <a:schemeClr val="bg1"/>
                </a:solidFill>
                <a:ea typeface="華康儷中黑" panose="020B0509000000000000" pitchFamily="49" charset="-120"/>
                <a:cs typeface="華康中黑體" panose="020B0509000000000000" pitchFamily="49" charset="-120"/>
              </a:rPr>
              <a:t>)</a:t>
            </a:r>
            <a:endParaRPr lang="en-US" altLang="zh-TW" sz="4000" dirty="0">
              <a:solidFill>
                <a:schemeClr val="bg1"/>
              </a:solidFill>
              <a:ea typeface="華康儷中黑" panose="020B0509000000000000" pitchFamily="49" charset="-120"/>
              <a:cs typeface="華康中黑體" panose="020B0509000000000000" pitchFamily="49" charset="-120"/>
            </a:endParaRPr>
          </a:p>
          <a:p>
            <a:pPr marL="360000" indent="-457200" algn="l">
              <a:spcBef>
                <a:spcPts val="0"/>
              </a:spcBef>
            </a:pPr>
            <a:endParaRPr lang="en-US" altLang="zh-TW" sz="2400" dirty="0">
              <a:solidFill>
                <a:srgbClr val="FFFF00"/>
              </a:solidFill>
              <a:ea typeface="華康儷中黑" panose="020B0509000000000000" pitchFamily="49" charset="-120"/>
              <a:cs typeface="華康中黑體" panose="020B0509000000000000" pitchFamily="49" charset="-120"/>
            </a:endParaRPr>
          </a:p>
          <a:p>
            <a:pPr marL="360000" indent="-457200" algn="l">
              <a:spcBef>
                <a:spcPts val="0"/>
              </a:spcBef>
            </a:pPr>
            <a:endParaRPr lang="en-US" altLang="zh-TW" sz="2400" dirty="0">
              <a:solidFill>
                <a:srgbClr val="FFFF00"/>
              </a:solidFill>
              <a:ea typeface="華康儷中黑" panose="020B0509000000000000" pitchFamily="49" charset="-120"/>
              <a:cs typeface="華康中黑體" panose="020B0509000000000000" pitchFamily="49" charset="-120"/>
            </a:endParaRPr>
          </a:p>
          <a:p>
            <a:pPr marL="360000" indent="-457200" algn="l">
              <a:spcBef>
                <a:spcPts val="0"/>
              </a:spcBef>
            </a:pPr>
            <a:endParaRPr lang="en-US" altLang="zh-TW" sz="2400" dirty="0">
              <a:solidFill>
                <a:srgbClr val="FFFF00"/>
              </a:solidFill>
              <a:ea typeface="華康儷中黑" panose="020B0509000000000000" pitchFamily="49" charset="-120"/>
              <a:cs typeface="華康中黑體" panose="020B0509000000000000" pitchFamily="49" charset="-120"/>
            </a:endParaRPr>
          </a:p>
          <a:p>
            <a:pPr marL="360000" indent="-457200" algn="l">
              <a:spcBef>
                <a:spcPts val="0"/>
              </a:spcBef>
            </a:pPr>
            <a:endParaRPr lang="en-US" altLang="zh-TW" sz="2400" dirty="0">
              <a:solidFill>
                <a:srgbClr val="FFFF00"/>
              </a:solidFill>
              <a:ea typeface="華康儷中黑" panose="020B0509000000000000" pitchFamily="49" charset="-120"/>
              <a:cs typeface="華康中黑體" panose="020B0509000000000000" pitchFamily="49" charset="-120"/>
            </a:endParaRPr>
          </a:p>
          <a:p>
            <a:pPr marL="360000" indent="-457200" algn="l">
              <a:spcBef>
                <a:spcPts val="0"/>
              </a:spcBef>
            </a:pPr>
            <a:r>
              <a:rPr lang="zh-TW" altLang="en-US" sz="2400" dirty="0">
                <a:solidFill>
                  <a:srgbClr val="FFFF00"/>
                </a:solidFill>
                <a:ea typeface="華康儷中黑" panose="020B0509000000000000" pitchFamily="49" charset="-120"/>
                <a:cs typeface="華康中黑體" panose="020B0509000000000000" pitchFamily="49" charset="-120"/>
              </a:rPr>
              <a:t>天國</a:t>
            </a:r>
            <a:r>
              <a:rPr lang="zh-TW" altLang="en-US" sz="4000" dirty="0">
                <a:solidFill>
                  <a:schemeClr val="bg1"/>
                </a:solidFill>
                <a:ea typeface="華康儷中黑" panose="020B0509000000000000" pitchFamily="49" charset="-120"/>
                <a:cs typeface="華康中黑體" panose="020B0509000000000000" pitchFamily="49" charset="-120"/>
              </a:rPr>
              <a:t>包容一切</a:t>
            </a:r>
            <a:r>
              <a:rPr lang="en-US" altLang="zh-TW" sz="3600" dirty="0">
                <a:solidFill>
                  <a:schemeClr val="bg1"/>
                </a:solidFill>
                <a:ea typeface="華康儷中黑" panose="020B0509000000000000" pitchFamily="49" charset="-120"/>
                <a:cs typeface="華康中黑體" panose="020B0509000000000000" pitchFamily="49" charset="-120"/>
              </a:rPr>
              <a:t>(</a:t>
            </a:r>
            <a:r>
              <a:rPr lang="zh-TW" altLang="en-US" sz="3600" dirty="0">
                <a:solidFill>
                  <a:schemeClr val="bg1"/>
                </a:solidFill>
                <a:ea typeface="華康儷中黑" panose="020B0509000000000000" pitchFamily="49" charset="-120"/>
                <a:cs typeface="華康中黑體" panose="020B0509000000000000" pitchFamily="49" charset="-120"/>
              </a:rPr>
              <a:t>有容乃大</a:t>
            </a:r>
            <a:r>
              <a:rPr lang="en-US" altLang="zh-TW" sz="3600" dirty="0">
                <a:solidFill>
                  <a:schemeClr val="bg1"/>
                </a:solidFill>
                <a:ea typeface="華康儷中黑" panose="020B0509000000000000" pitchFamily="49" charset="-120"/>
                <a:cs typeface="華康中黑體" panose="020B0509000000000000" pitchFamily="49" charset="-120"/>
              </a:rPr>
              <a:t>,</a:t>
            </a:r>
            <a:r>
              <a:rPr lang="zh-TW" altLang="en-US" sz="3600" dirty="0">
                <a:solidFill>
                  <a:schemeClr val="bg1"/>
                </a:solidFill>
                <a:ea typeface="華康儷中黑" panose="020B0509000000000000" pitchFamily="49" charset="-120"/>
                <a:cs typeface="華康中黑體" panose="020B0509000000000000" pitchFamily="49" charset="-120"/>
              </a:rPr>
              <a:t>厚德載物</a:t>
            </a:r>
            <a:r>
              <a:rPr lang="en-US" altLang="zh-TW" sz="3600" dirty="0">
                <a:solidFill>
                  <a:schemeClr val="bg1"/>
                </a:solidFill>
                <a:ea typeface="華康儷中黑" panose="020B0509000000000000" pitchFamily="49" charset="-120"/>
                <a:cs typeface="華康中黑體" panose="020B0509000000000000" pitchFamily="49" charset="-120"/>
              </a:rPr>
              <a:t>;</a:t>
            </a:r>
            <a:r>
              <a:rPr lang="zh-TW" altLang="en-US" sz="3600" dirty="0">
                <a:solidFill>
                  <a:schemeClr val="bg1"/>
                </a:solidFill>
                <a:ea typeface="華康儷中黑" panose="020B0509000000000000" pitchFamily="49" charset="-120"/>
                <a:cs typeface="華康中黑體" panose="020B0509000000000000" pitchFamily="49" charset="-120"/>
              </a:rPr>
              <a:t>太陽雨露</a:t>
            </a:r>
            <a:r>
              <a:rPr lang="en-US" altLang="zh-TW" sz="3600" dirty="0">
                <a:solidFill>
                  <a:schemeClr val="bg1"/>
                </a:solidFill>
                <a:ea typeface="華康儷中黑" panose="020B0509000000000000" pitchFamily="49" charset="-120"/>
                <a:cs typeface="華康中黑體" panose="020B0509000000000000" pitchFamily="49" charset="-120"/>
              </a:rPr>
              <a:t>)</a:t>
            </a:r>
          </a:p>
          <a:p>
            <a:pPr marL="360000" indent="-457200" algn="l">
              <a:spcBef>
                <a:spcPts val="0"/>
              </a:spcBef>
            </a:pPr>
            <a:r>
              <a:rPr lang="zh-TW" altLang="en-US" sz="2400" dirty="0">
                <a:solidFill>
                  <a:srgbClr val="FFFF00"/>
                </a:solidFill>
                <a:ea typeface="華康儷中黑" panose="020B0509000000000000" pitchFamily="49" charset="-120"/>
                <a:cs typeface="華康中黑體" panose="020B0509000000000000" pitchFamily="49" charset="-120"/>
              </a:rPr>
              <a:t>天國</a:t>
            </a:r>
            <a:r>
              <a:rPr lang="zh-TW" altLang="en-US" sz="4000" dirty="0">
                <a:solidFill>
                  <a:schemeClr val="bg1"/>
                </a:solidFill>
                <a:ea typeface="華康儷中黑" panose="020B0509000000000000" pitchFamily="49" charset="-120"/>
                <a:cs typeface="華康中黑體" panose="020B0509000000000000" pitchFamily="49" charset="-120"/>
              </a:rPr>
              <a:t>超越黨派</a:t>
            </a:r>
            <a:r>
              <a:rPr lang="en-US" altLang="zh-TW" sz="4000" dirty="0">
                <a:solidFill>
                  <a:schemeClr val="bg1"/>
                </a:solidFill>
                <a:ea typeface="華康儷中黑" panose="020B0509000000000000" pitchFamily="49" charset="-120"/>
                <a:cs typeface="華康中黑體" panose="020B0509000000000000" pitchFamily="49" charset="-120"/>
              </a:rPr>
              <a:t>/</a:t>
            </a:r>
            <a:r>
              <a:rPr lang="zh-TW" altLang="en-US" sz="4000" dirty="0">
                <a:solidFill>
                  <a:schemeClr val="bg1"/>
                </a:solidFill>
                <a:ea typeface="華康儷中黑" panose="020B0509000000000000" pitchFamily="49" charset="-120"/>
                <a:cs typeface="華康中黑體" panose="020B0509000000000000" pitchFamily="49" charset="-120"/>
              </a:rPr>
              <a:t>政制</a:t>
            </a:r>
            <a:r>
              <a:rPr lang="en-US" altLang="zh-TW" dirty="0">
                <a:solidFill>
                  <a:schemeClr val="bg1"/>
                </a:solidFill>
                <a:ea typeface="華康儷中黑" panose="020B0509000000000000" pitchFamily="49" charset="-120"/>
                <a:cs typeface="華康中黑體" panose="020B0509000000000000" pitchFamily="49" charset="-120"/>
              </a:rPr>
              <a:t>(</a:t>
            </a:r>
            <a:r>
              <a:rPr lang="zh-TW" altLang="en-US" dirty="0">
                <a:solidFill>
                  <a:schemeClr val="bg1"/>
                </a:solidFill>
                <a:ea typeface="華康儷中黑" panose="020B0509000000000000" pitchFamily="49" charset="-120"/>
                <a:cs typeface="華康中黑體" panose="020B0509000000000000" pitchFamily="49" charset="-120"/>
              </a:rPr>
              <a:t>黃</a:t>
            </a:r>
            <a:r>
              <a:rPr lang="en-US" altLang="zh-TW" dirty="0">
                <a:solidFill>
                  <a:schemeClr val="bg1"/>
                </a:solidFill>
                <a:ea typeface="華康儷中黑" panose="020B0509000000000000" pitchFamily="49" charset="-120"/>
                <a:cs typeface="華康中黑體" panose="020B0509000000000000" pitchFamily="49" charset="-120"/>
              </a:rPr>
              <a:t>/</a:t>
            </a:r>
            <a:r>
              <a:rPr lang="zh-TW" altLang="en-US" sz="3600" dirty="0">
                <a:solidFill>
                  <a:schemeClr val="bg1"/>
                </a:solidFill>
                <a:ea typeface="華康儷中黑" panose="020B0509000000000000" pitchFamily="49" charset="-120"/>
                <a:cs typeface="華康中黑體" panose="020B0509000000000000" pitchFamily="49" charset="-120"/>
              </a:rPr>
              <a:t>藍</a:t>
            </a:r>
            <a:r>
              <a:rPr lang="en-US" altLang="zh-TW" sz="3600" dirty="0">
                <a:solidFill>
                  <a:schemeClr val="bg1"/>
                </a:solidFill>
                <a:ea typeface="華康儷中黑" panose="020B0509000000000000" pitchFamily="49" charset="-120"/>
                <a:cs typeface="華康中黑體" panose="020B0509000000000000" pitchFamily="49" charset="-120"/>
              </a:rPr>
              <a:t>/</a:t>
            </a:r>
            <a:r>
              <a:rPr lang="zh-TW" altLang="en-US" sz="3600" dirty="0">
                <a:solidFill>
                  <a:schemeClr val="bg1"/>
                </a:solidFill>
                <a:ea typeface="華康儷中黑" panose="020B0509000000000000" pitchFamily="49" charset="-120"/>
                <a:cs typeface="華康中黑體" panose="020B0509000000000000" pitchFamily="49" charset="-120"/>
              </a:rPr>
              <a:t>綠</a:t>
            </a:r>
            <a:r>
              <a:rPr lang="en-US" altLang="zh-TW" sz="3600" dirty="0">
                <a:solidFill>
                  <a:schemeClr val="bg1"/>
                </a:solidFill>
                <a:ea typeface="華康儷中黑" panose="020B0509000000000000" pitchFamily="49" charset="-120"/>
                <a:cs typeface="華康中黑體" panose="020B0509000000000000" pitchFamily="49" charset="-120"/>
              </a:rPr>
              <a:t>;</a:t>
            </a:r>
            <a:r>
              <a:rPr lang="zh-TW" altLang="en-US" sz="3600" dirty="0">
                <a:solidFill>
                  <a:srgbClr val="FFFF00"/>
                </a:solidFill>
                <a:ea typeface="華康儷中黑" panose="020B0509000000000000" pitchFamily="49" charset="-120"/>
                <a:cs typeface="華康中黑體" panose="020B0509000000000000" pitchFamily="49" charset="-120"/>
              </a:rPr>
              <a:t>民主政制</a:t>
            </a:r>
            <a:r>
              <a:rPr lang="zh-TW" altLang="en-US" sz="3600" dirty="0">
                <a:solidFill>
                  <a:schemeClr val="bg1"/>
                </a:solidFill>
                <a:ea typeface="華康儷中黑" panose="020B0509000000000000" pitchFamily="49" charset="-120"/>
                <a:cs typeface="華康中黑體" panose="020B0509000000000000" pitchFamily="49" charset="-120"/>
              </a:rPr>
              <a:t>與否</a:t>
            </a:r>
            <a:r>
              <a:rPr lang="en-US" altLang="zh-TW" dirty="0">
                <a:solidFill>
                  <a:schemeClr val="bg1"/>
                </a:solidFill>
                <a:ea typeface="華康儷中黑" panose="020B0509000000000000" pitchFamily="49" charset="-120"/>
                <a:cs typeface="華康中黑體" panose="020B0509000000000000" pitchFamily="49" charset="-120"/>
              </a:rPr>
              <a:t>)</a:t>
            </a:r>
          </a:p>
          <a:p>
            <a:pPr marL="360000" indent="-457200" algn="l">
              <a:spcBef>
                <a:spcPts val="0"/>
              </a:spcBef>
            </a:pPr>
            <a:r>
              <a:rPr lang="zh-TW" altLang="en-US" sz="2400" dirty="0">
                <a:solidFill>
                  <a:srgbClr val="FFFF00"/>
                </a:solidFill>
                <a:ea typeface="華康儷中黑" panose="020B0509000000000000" pitchFamily="49" charset="-120"/>
                <a:cs typeface="華康中黑體" panose="020B0509000000000000" pitchFamily="49" charset="-120"/>
              </a:rPr>
              <a:t>天國</a:t>
            </a:r>
            <a:r>
              <a:rPr lang="zh-TW" altLang="en-US" sz="4000" dirty="0">
                <a:solidFill>
                  <a:schemeClr val="bg1"/>
                </a:solidFill>
                <a:ea typeface="華康儷中黑" panose="020B0509000000000000" pitchFamily="49" charset="-120"/>
                <a:cs typeface="華康中黑體" panose="020B0509000000000000" pitchFamily="49" charset="-120"/>
              </a:rPr>
              <a:t>超越宗教</a:t>
            </a:r>
            <a:r>
              <a:rPr lang="en-US" altLang="zh-TW" sz="4000" dirty="0">
                <a:solidFill>
                  <a:schemeClr val="bg1"/>
                </a:solidFill>
                <a:ea typeface="華康儷中黑" panose="020B0509000000000000" pitchFamily="49" charset="-120"/>
                <a:cs typeface="華康中黑體" panose="020B0509000000000000" pitchFamily="49" charset="-120"/>
              </a:rPr>
              <a:t>(</a:t>
            </a:r>
            <a:r>
              <a:rPr lang="zh-TW" altLang="en-US" sz="4000" dirty="0">
                <a:solidFill>
                  <a:schemeClr val="bg1"/>
                </a:solidFill>
                <a:ea typeface="華康儷中黑" panose="020B0509000000000000" pitchFamily="49" charset="-120"/>
                <a:cs typeface="華康中黑體" panose="020B0509000000000000" pitchFamily="49" charset="-120"/>
              </a:rPr>
              <a:t>有</a:t>
            </a:r>
            <a:r>
              <a:rPr lang="en-US" altLang="zh-TW" sz="4000" dirty="0">
                <a:solidFill>
                  <a:schemeClr val="bg1"/>
                </a:solidFill>
                <a:ea typeface="華康儷中黑" panose="020B0509000000000000" pitchFamily="49" charset="-120"/>
                <a:cs typeface="華康中黑體" panose="020B0509000000000000" pitchFamily="49" charset="-120"/>
              </a:rPr>
              <a:t>/</a:t>
            </a:r>
            <a:r>
              <a:rPr lang="zh-TW" altLang="en-US" sz="4000" dirty="0">
                <a:solidFill>
                  <a:schemeClr val="bg1"/>
                </a:solidFill>
                <a:ea typeface="華康儷中黑" panose="020B0509000000000000" pitchFamily="49" charset="-120"/>
                <a:cs typeface="華康中黑體" panose="020B0509000000000000" pitchFamily="49" charset="-120"/>
              </a:rPr>
              <a:t>無神</a:t>
            </a:r>
            <a:r>
              <a:rPr lang="en-US" altLang="zh-TW" sz="4000" dirty="0">
                <a:solidFill>
                  <a:schemeClr val="bg1"/>
                </a:solidFill>
                <a:ea typeface="華康儷中黑" panose="020B0509000000000000" pitchFamily="49" charset="-120"/>
                <a:cs typeface="華康中黑體" panose="020B0509000000000000" pitchFamily="49" charset="-120"/>
              </a:rPr>
              <a:t>;</a:t>
            </a:r>
            <a:r>
              <a:rPr lang="zh-TW" altLang="en-US" sz="4000" dirty="0">
                <a:solidFill>
                  <a:schemeClr val="bg1"/>
                </a:solidFill>
                <a:ea typeface="華康儷中黑" panose="020B0509000000000000" pitchFamily="49" charset="-120"/>
                <a:cs typeface="華康中黑體" panose="020B0509000000000000" pitchFamily="49" charset="-120"/>
              </a:rPr>
              <a:t>古往今來無所不在</a:t>
            </a:r>
            <a:r>
              <a:rPr lang="en-US" altLang="zh-TW" sz="4000" dirty="0">
                <a:solidFill>
                  <a:schemeClr val="bg1"/>
                </a:solidFill>
                <a:ea typeface="華康儷中黑" panose="020B0509000000000000" pitchFamily="49" charset="-120"/>
                <a:cs typeface="華康中黑體" panose="020B0509000000000000" pitchFamily="49" charset="-120"/>
              </a:rPr>
              <a:t>)</a:t>
            </a:r>
          </a:p>
          <a:p>
            <a:pPr marL="360000" indent="-457200" algn="l">
              <a:spcBef>
                <a:spcPts val="0"/>
              </a:spcBef>
            </a:pPr>
            <a:r>
              <a:rPr lang="zh-TW" altLang="en-US" sz="4000" dirty="0">
                <a:solidFill>
                  <a:srgbClr val="00FF00"/>
                </a:solidFill>
                <a:ea typeface="華康儷中黑" panose="020B0509000000000000" pitchFamily="49" charset="-120"/>
                <a:cs typeface="華康中黑體" panose="020B0509000000000000" pitchFamily="49" charset="-120"/>
              </a:rPr>
              <a:t>天主的榮耀</a:t>
            </a:r>
            <a:r>
              <a:rPr lang="en-US" altLang="zh-TW" dirty="0">
                <a:solidFill>
                  <a:schemeClr val="bg1"/>
                </a:solidFill>
                <a:ea typeface="華康儷中黑" panose="020B0509000000000000" pitchFamily="49" charset="-120"/>
                <a:cs typeface="華康中黑體" panose="020B0509000000000000" pitchFamily="49" charset="-120"/>
              </a:rPr>
              <a:t>Gloria Dei </a:t>
            </a:r>
            <a:r>
              <a:rPr lang="en-US" altLang="zh-TW" dirty="0">
                <a:solidFill>
                  <a:srgbClr val="00FF00"/>
                </a:solidFill>
                <a:highlight>
                  <a:srgbClr val="FF0000"/>
                </a:highlight>
                <a:ea typeface="華康儷中黑" panose="020B0509000000000000" pitchFamily="49" charset="-120"/>
                <a:cs typeface="華康中黑體" panose="020B0509000000000000" pitchFamily="49" charset="-120"/>
              </a:rPr>
              <a:t>homo</a:t>
            </a:r>
            <a:r>
              <a:rPr lang="en-US" altLang="zh-TW" dirty="0">
                <a:solidFill>
                  <a:schemeClr val="bg1"/>
                </a:solidFill>
                <a:ea typeface="華康儷中黑" panose="020B0509000000000000" pitchFamily="49" charset="-120"/>
                <a:cs typeface="華康中黑體" panose="020B0509000000000000" pitchFamily="49" charset="-120"/>
              </a:rPr>
              <a:t> </a:t>
            </a:r>
            <a:r>
              <a:rPr lang="en-US" altLang="zh-TW" dirty="0" err="1">
                <a:solidFill>
                  <a:schemeClr val="bg1"/>
                </a:solidFill>
                <a:ea typeface="華康儷中黑" panose="020B0509000000000000" pitchFamily="49" charset="-120"/>
                <a:cs typeface="華康中黑體" panose="020B0509000000000000" pitchFamily="49" charset="-120"/>
              </a:rPr>
              <a:t>vivens</a:t>
            </a:r>
            <a:endParaRPr lang="en-US" altLang="zh-TW" dirty="0">
              <a:solidFill>
                <a:schemeClr val="bg1"/>
              </a:solidFill>
              <a:ea typeface="華康儷中黑" panose="020B0509000000000000" pitchFamily="49" charset="-120"/>
              <a:cs typeface="華康中黑體" panose="020B0509000000000000" pitchFamily="49" charset="-120"/>
            </a:endParaRPr>
          </a:p>
          <a:p>
            <a:pPr marL="360000" indent="-457200" algn="l">
              <a:spcBef>
                <a:spcPts val="0"/>
              </a:spcBef>
            </a:pPr>
            <a:r>
              <a:rPr lang="en-US" altLang="zh-TW"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  (</a:t>
            </a:r>
            <a:r>
              <a:rPr lang="zh-TW" altLang="en-US"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沒有優先</a:t>
            </a:r>
            <a:r>
              <a:rPr lang="en-US" altLang="zh-TW"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中國</a:t>
            </a:r>
            <a:r>
              <a:rPr lang="en-US" altLang="zh-TW"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美國</a:t>
            </a:r>
            <a:r>
              <a:rPr lang="en-US" altLang="zh-TW"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信不信神</a:t>
            </a:r>
            <a:r>
              <a:rPr lang="en-US" altLang="zh-TW"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好人壞人</a:t>
            </a:r>
            <a:r>
              <a:rPr lang="en-US" altLang="zh-TW"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p>
        </p:txBody>
      </p:sp>
      <p:pic>
        <p:nvPicPr>
          <p:cNvPr id="5" name="圖片 4">
            <a:extLst>
              <a:ext uri="{FF2B5EF4-FFF2-40B4-BE49-F238E27FC236}">
                <a16:creationId xmlns:a16="http://schemas.microsoft.com/office/drawing/2014/main" id="{398192EB-3472-4AF0-B14A-9672A725F12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3648" y="2240158"/>
            <a:ext cx="2520280" cy="1368152"/>
          </a:xfrm>
          <a:prstGeom prst="rect">
            <a:avLst/>
          </a:prstGeom>
        </p:spPr>
      </p:pic>
      <p:pic>
        <p:nvPicPr>
          <p:cNvPr id="7" name="圖片 6">
            <a:extLst>
              <a:ext uri="{FF2B5EF4-FFF2-40B4-BE49-F238E27FC236}">
                <a16:creationId xmlns:a16="http://schemas.microsoft.com/office/drawing/2014/main" id="{F0401CFA-3DF6-42CE-8FB0-41CCC78BB7B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27984" y="2204864"/>
            <a:ext cx="2339752" cy="1403446"/>
          </a:xfrm>
          <a:prstGeom prst="rect">
            <a:avLst/>
          </a:prstGeom>
        </p:spPr>
      </p:pic>
    </p:spTree>
    <p:extLst>
      <p:ext uri="{BB962C8B-B14F-4D97-AF65-F5344CB8AC3E}">
        <p14:creationId xmlns:p14="http://schemas.microsoft.com/office/powerpoint/2010/main" val="2988773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anim calcmode="lin" valueType="num">
                                      <p:cBhvr>
                                        <p:cTn id="18" dur="1000" fill="hold"/>
                                        <p:tgtEl>
                                          <p:spTgt spid="7"/>
                                        </p:tgtEl>
                                        <p:attrNameLst>
                                          <p:attrName>ppt_x</p:attrName>
                                        </p:attrNameLst>
                                      </p:cBhvr>
                                      <p:tavLst>
                                        <p:tav tm="0">
                                          <p:val>
                                            <p:strVal val="#ppt_x"/>
                                          </p:val>
                                        </p:tav>
                                        <p:tav tm="100000">
                                          <p:val>
                                            <p:strVal val="#ppt_x"/>
                                          </p:val>
                                        </p:tav>
                                      </p:tavLst>
                                    </p:anim>
                                    <p:anim calcmode="lin" valueType="num">
                                      <p:cBhvr>
                                        <p:cTn id="1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31" presetClass="entr" presetSubtype="0" fill="hold" nodeType="click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 calcmode="lin" valueType="num">
                                      <p:cBhvr>
                                        <p:cTn id="24"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25"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26"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27" dur="1000"/>
                                        <p:tgtEl>
                                          <p:spTgt spid="3">
                                            <p:txEl>
                                              <p:pRg st="7" end="7"/>
                                            </p:txEl>
                                          </p:spTgt>
                                        </p:tgtEl>
                                      </p:cBhvr>
                                    </p:animEffect>
                                  </p:childTnLst>
                                </p:cTn>
                              </p:par>
                              <p:par>
                                <p:cTn id="28" presetID="31" presetClass="entr" presetSubtype="0" fill="hold"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 calcmode="lin" valueType="num">
                                      <p:cBhvr>
                                        <p:cTn id="30"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1"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32"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33" dur="1000"/>
                                        <p:tgtEl>
                                          <p:spTgt spid="3">
                                            <p:txEl>
                                              <p:pRg st="8" end="8"/>
                                            </p:txEl>
                                          </p:spTgt>
                                        </p:tgtEl>
                                      </p:cBhvr>
                                    </p:animEffect>
                                  </p:childTnLst>
                                </p:cTn>
                              </p:par>
                              <p:par>
                                <p:cTn id="34" presetID="31" presetClass="entr" presetSubtype="0" fill="hold" nodeType="with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 calcmode="lin" valueType="num">
                                      <p:cBhvr>
                                        <p:cTn id="36" dur="1000" fill="hold"/>
                                        <p:tgtEl>
                                          <p:spTgt spid="3">
                                            <p:txEl>
                                              <p:pRg st="9" end="9"/>
                                            </p:txEl>
                                          </p:spTgt>
                                        </p:tgtEl>
                                        <p:attrNameLst>
                                          <p:attrName>ppt_w</p:attrName>
                                        </p:attrNameLst>
                                      </p:cBhvr>
                                      <p:tavLst>
                                        <p:tav tm="0">
                                          <p:val>
                                            <p:fltVal val="0"/>
                                          </p:val>
                                        </p:tav>
                                        <p:tav tm="100000">
                                          <p:val>
                                            <p:strVal val="#ppt_w"/>
                                          </p:val>
                                        </p:tav>
                                      </p:tavLst>
                                    </p:anim>
                                    <p:anim calcmode="lin" valueType="num">
                                      <p:cBhvr>
                                        <p:cTn id="37" dur="1000" fill="hold"/>
                                        <p:tgtEl>
                                          <p:spTgt spid="3">
                                            <p:txEl>
                                              <p:pRg st="9" end="9"/>
                                            </p:txEl>
                                          </p:spTgt>
                                        </p:tgtEl>
                                        <p:attrNameLst>
                                          <p:attrName>ppt_h</p:attrName>
                                        </p:attrNameLst>
                                      </p:cBhvr>
                                      <p:tavLst>
                                        <p:tav tm="0">
                                          <p:val>
                                            <p:fltVal val="0"/>
                                          </p:val>
                                        </p:tav>
                                        <p:tav tm="100000">
                                          <p:val>
                                            <p:strVal val="#ppt_h"/>
                                          </p:val>
                                        </p:tav>
                                      </p:tavLst>
                                    </p:anim>
                                    <p:anim calcmode="lin" valueType="num">
                                      <p:cBhvr>
                                        <p:cTn id="38" dur="1000" fill="hold"/>
                                        <p:tgtEl>
                                          <p:spTgt spid="3">
                                            <p:txEl>
                                              <p:pRg st="9" end="9"/>
                                            </p:txEl>
                                          </p:spTgt>
                                        </p:tgtEl>
                                        <p:attrNameLst>
                                          <p:attrName>style.rotation</p:attrName>
                                        </p:attrNameLst>
                                      </p:cBhvr>
                                      <p:tavLst>
                                        <p:tav tm="0">
                                          <p:val>
                                            <p:fltVal val="90"/>
                                          </p:val>
                                        </p:tav>
                                        <p:tav tm="100000">
                                          <p:val>
                                            <p:fltVal val="0"/>
                                          </p:val>
                                        </p:tav>
                                      </p:tavLst>
                                    </p:anim>
                                    <p:animEffect transition="in" filter="fade">
                                      <p:cBhvr>
                                        <p:cTn id="39" dur="1000"/>
                                        <p:tgtEl>
                                          <p:spTgt spid="3">
                                            <p:txEl>
                                              <p:pRg st="9" end="9"/>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3">
                                            <p:txEl>
                                              <p:pRg st="10" end="10"/>
                                            </p:txEl>
                                          </p:spTgt>
                                        </p:tgtEl>
                                        <p:attrNameLst>
                                          <p:attrName>style.visibility</p:attrName>
                                        </p:attrNameLst>
                                      </p:cBhvr>
                                      <p:to>
                                        <p:strVal val="visible"/>
                                      </p:to>
                                    </p:set>
                                    <p:anim calcmode="lin" valueType="num">
                                      <p:cBhvr additive="base">
                                        <p:cTn id="44"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46" presetID="2" presetClass="entr" presetSubtype="4" fill="hold" nodeType="withEffect">
                                  <p:stCondLst>
                                    <p:cond delay="0"/>
                                  </p:stCondLst>
                                  <p:childTnLst>
                                    <p:set>
                                      <p:cBhvr>
                                        <p:cTn id="47" dur="1" fill="hold">
                                          <p:stCondLst>
                                            <p:cond delay="0"/>
                                          </p:stCondLst>
                                        </p:cTn>
                                        <p:tgtEl>
                                          <p:spTgt spid="3">
                                            <p:txEl>
                                              <p:pRg st="11" end="11"/>
                                            </p:txEl>
                                          </p:spTgt>
                                        </p:tgtEl>
                                        <p:attrNameLst>
                                          <p:attrName>style.visibility</p:attrName>
                                        </p:attrNameLst>
                                      </p:cBhvr>
                                      <p:to>
                                        <p:strVal val="visible"/>
                                      </p:to>
                                    </p:set>
                                    <p:anim calcmode="lin" valueType="num">
                                      <p:cBhvr additive="base">
                                        <p:cTn id="48"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17F5A6A7-E7F9-4D84-9458-7509F8009B0C}"/>
              </a:ext>
            </a:extLst>
          </p:cNvPr>
          <p:cNvSpPr>
            <a:spLocks noGrp="1"/>
          </p:cNvSpPr>
          <p:nvPr>
            <p:ph type="subTitle" idx="1"/>
          </p:nvPr>
        </p:nvSpPr>
        <p:spPr>
          <a:xfrm>
            <a:off x="0" y="188640"/>
            <a:ext cx="9144000" cy="6552728"/>
          </a:xfrm>
        </p:spPr>
        <p:txBody>
          <a:bodyPr/>
          <a:lstStyle/>
          <a:p>
            <a:pPr marL="360000" indent="-457200" algn="l"/>
            <a:r>
              <a:rPr lang="zh-TW" altLang="en-US" sz="4000" spc="3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我兒</a:t>
            </a:r>
            <a:r>
              <a:rPr lang="en-US" altLang="zh-TW" sz="4000" spc="3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spc="3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不要輕視上主的懲戒</a:t>
            </a:r>
            <a:r>
              <a:rPr lang="en-US" altLang="zh-TW" sz="4000" spc="3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spc="3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因為</a:t>
            </a:r>
            <a:r>
              <a:rPr lang="zh-TW" altLang="en-US" sz="4000" spc="3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上主鞭策他所接納的每個兒子</a:t>
            </a:r>
            <a:r>
              <a:rPr lang="en-US" altLang="zh-TW" sz="4000" spc="3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固然各種懲戒</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在當時</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是苦事</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可是</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以後</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為那些這樣受過訓練的人</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就會結出正義與和平的果實</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p>
          <a:p>
            <a:pPr marL="360000" indent="-457200" algn="l"/>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信神的國家多蒙天主的祝福？</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360000" indent="-457200" algn="l"/>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  (</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有些傳道人在國內傳教胡說八道</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p>
          <a:p>
            <a:pPr marL="360000" indent="-457200" algn="l"/>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天主不直接干預人間禍福</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360000" indent="-457200" algn="l"/>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sym typeface="Wingdings" panose="05000000000000000000" pitchFamily="2" charset="2"/>
              </a:rPr>
              <a:t> </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sym typeface="Wingdings" panose="05000000000000000000" pitchFamily="2" charset="2"/>
              </a:rPr>
              <a:t>人神合作</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sym typeface="Wingdings" panose="05000000000000000000" pitchFamily="2" charset="2"/>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sym typeface="Wingdings" panose="05000000000000000000" pitchFamily="2" charset="2"/>
              </a:rPr>
              <a:t>盡人力而聽天命</a:t>
            </a:r>
            <a:r>
              <a:rPr lang="en-US" altLang="zh-TW" sz="4000" dirty="0">
                <a:solidFill>
                  <a:srgbClr val="FFFF00"/>
                </a:solidFill>
                <a:ea typeface="華康儷中黑" panose="020B0509000000000000" pitchFamily="49" charset="-120"/>
                <a:cs typeface="華康中黑體" panose="020B0509000000000000" pitchFamily="49" charset="-120"/>
                <a:sym typeface="Wingdings" panose="05000000000000000000" pitchFamily="2" charset="2"/>
              </a:rPr>
              <a:t>DYBGDR</a:t>
            </a:r>
            <a:endParaRPr lang="en-US" altLang="zh-TW" sz="4000" dirty="0">
              <a:solidFill>
                <a:srgbClr val="FFFF00"/>
              </a:solidFill>
              <a:ea typeface="華康儷中黑" panose="020B0509000000000000" pitchFamily="49" charset="-120"/>
              <a:cs typeface="華康中黑體" panose="020B0509000000000000" pitchFamily="49" charset="-120"/>
            </a:endParaRPr>
          </a:p>
        </p:txBody>
      </p:sp>
    </p:spTree>
    <p:extLst>
      <p:ext uri="{BB962C8B-B14F-4D97-AF65-F5344CB8AC3E}">
        <p14:creationId xmlns:p14="http://schemas.microsoft.com/office/powerpoint/2010/main" val="982929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17F5A6A7-E7F9-4D84-9458-7509F8009B0C}"/>
              </a:ext>
            </a:extLst>
          </p:cNvPr>
          <p:cNvSpPr>
            <a:spLocks noGrp="1"/>
          </p:cNvSpPr>
          <p:nvPr>
            <p:ph type="subTitle" idx="1"/>
          </p:nvPr>
        </p:nvSpPr>
        <p:spPr>
          <a:xfrm>
            <a:off x="0" y="188640"/>
            <a:ext cx="9144000" cy="6552728"/>
          </a:xfrm>
        </p:spPr>
        <p:txBody>
          <a:bodyPr/>
          <a:lstStyle/>
          <a:p>
            <a:pPr marL="360000" indent="-457200" algn="just" eaLnBrk="1">
              <a:lnSpc>
                <a:spcPts val="4800"/>
              </a:lnSpc>
              <a:spcBef>
                <a:spcPts val="600"/>
              </a:spcBef>
              <a:buFontTx/>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主</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得救的人果然不多嗎</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你們</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竭力由窄門進入吧</a:t>
            </a:r>
            <a:r>
              <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我告訴你們</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因為將來有許多人</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想要進去</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卻不能進去</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p>
          <a:p>
            <a:pPr marL="360000" indent="-457200" algn="just" eaLnBrk="1">
              <a:lnSpc>
                <a:spcPts val="4800"/>
              </a:lnSpc>
              <a:spcBef>
                <a:spcPts val="600"/>
              </a:spcBef>
              <a:buFontTx/>
              <a:buNone/>
            </a:pPr>
            <a:r>
              <a:rPr lang="zh-TW" altLang="en-US" sz="4000" b="0" i="0" dirty="0">
                <a:solidFill>
                  <a:schemeClr val="bg1"/>
                </a:solidFill>
                <a:effectLst/>
                <a:ea typeface="華康儷中黑" panose="020B0509000000000000" pitchFamily="49" charset="-120"/>
              </a:rPr>
              <a:t>你們要從窄門進去，因為</a:t>
            </a:r>
            <a:r>
              <a:rPr lang="zh-TW" altLang="en-US" sz="4000" b="0" i="0" dirty="0">
                <a:solidFill>
                  <a:srgbClr val="FFFF00"/>
                </a:solidFill>
                <a:effectLst/>
                <a:ea typeface="華康儷中黑" panose="020B0509000000000000" pitchFamily="49" charset="-120"/>
              </a:rPr>
              <a:t>寬門和大路導入喪亡</a:t>
            </a:r>
            <a:r>
              <a:rPr lang="zh-TW" altLang="en-US" sz="4000" b="0" i="0" dirty="0">
                <a:solidFill>
                  <a:schemeClr val="bg1"/>
                </a:solidFill>
                <a:effectLst/>
                <a:ea typeface="華康儷中黑" panose="020B0509000000000000" pitchFamily="49" charset="-120"/>
              </a:rPr>
              <a:t>；但有許多的人從那裡進去。</a:t>
            </a:r>
            <a:r>
              <a:rPr lang="zh-TW" altLang="en-US" sz="4000" b="0" i="0" dirty="0">
                <a:solidFill>
                  <a:srgbClr val="00FF00"/>
                </a:solidFill>
                <a:effectLst/>
                <a:ea typeface="華康儷中黑" panose="020B0509000000000000" pitchFamily="49" charset="-120"/>
              </a:rPr>
              <a:t>那導入生命的門是多麼窄</a:t>
            </a:r>
            <a:r>
              <a:rPr lang="zh-TW" altLang="en-US" sz="4000" b="0" i="0" dirty="0">
                <a:solidFill>
                  <a:schemeClr val="bg1"/>
                </a:solidFill>
                <a:effectLst/>
                <a:ea typeface="華康儷中黑" panose="020B0509000000000000" pitchFamily="49" charset="-120"/>
              </a:rPr>
              <a:t>，路是多麼狹！找到它的人的確不多。」</a:t>
            </a:r>
            <a:r>
              <a:rPr lang="en-US" altLang="zh-TW" sz="2800" b="0" i="0" dirty="0">
                <a:solidFill>
                  <a:schemeClr val="bg1"/>
                </a:solidFill>
                <a:effectLst/>
                <a:ea typeface="華康儷中黑" panose="020B0509000000000000" pitchFamily="49" charset="-120"/>
                <a:cs typeface="華康中黑體" panose="020B0509000000000000" pitchFamily="49" charset="-120"/>
              </a:rPr>
              <a:t>(</a:t>
            </a:r>
            <a:r>
              <a:rPr lang="zh-TW" altLang="en-US" sz="2800" b="0" i="0" dirty="0">
                <a:solidFill>
                  <a:schemeClr val="bg1"/>
                </a:solidFill>
                <a:effectLst/>
                <a:ea typeface="華康儷中黑" panose="020B0509000000000000" pitchFamily="49" charset="-120"/>
                <a:cs typeface="華康中黑體" panose="020B0509000000000000" pitchFamily="49" charset="-120"/>
              </a:rPr>
              <a:t>瑪</a:t>
            </a:r>
            <a:r>
              <a:rPr lang="en-US" altLang="zh-TW" sz="2800" b="0" i="0" dirty="0">
                <a:solidFill>
                  <a:schemeClr val="bg1"/>
                </a:solidFill>
                <a:effectLst/>
                <a:ea typeface="華康儷中黑" panose="020B0509000000000000" pitchFamily="49" charset="-120"/>
                <a:cs typeface="華康中黑體" panose="020B0509000000000000" pitchFamily="49" charset="-120"/>
              </a:rPr>
              <a:t>7:13-14)</a:t>
            </a:r>
          </a:p>
          <a:p>
            <a:pPr marL="360000" indent="-457200" algn="just" eaLnBrk="1">
              <a:lnSpc>
                <a:spcPts val="4800"/>
              </a:lnSpc>
              <a:spcBef>
                <a:spcPts val="600"/>
              </a:spcBef>
              <a:buFontTx/>
              <a:buNone/>
            </a:pPr>
            <a:r>
              <a:rPr lang="zh-TW" altLang="en-US" sz="4000" dirty="0">
                <a:solidFill>
                  <a:srgbClr val="FFFF00"/>
                </a:solidFill>
                <a:highlight>
                  <a:srgbClr val="FF0000"/>
                </a:highlight>
                <a:ea typeface="華康儷中黑" panose="020B0509000000000000" pitchFamily="49" charset="-120"/>
                <a:cs typeface="華康中黑體" panose="020B0509000000000000" pitchFamily="49" charset="-120"/>
              </a:rPr>
              <a:t>新潮傳教</a:t>
            </a:r>
            <a:r>
              <a:rPr lang="en-US" altLang="zh-TW" sz="4000" dirty="0">
                <a:solidFill>
                  <a:srgbClr val="FFFF00"/>
                </a:solidFill>
                <a:highlight>
                  <a:srgbClr val="FF0000"/>
                </a:highlight>
                <a:ea typeface="華康儷中黑" panose="020B0509000000000000" pitchFamily="49" charset="-120"/>
                <a:cs typeface="華康中黑體" panose="020B0509000000000000" pitchFamily="49" charset="-120"/>
              </a:rPr>
              <a:t>?</a:t>
            </a:r>
            <a:r>
              <a:rPr lang="zh-TW" altLang="en-US" sz="3600" dirty="0">
                <a:solidFill>
                  <a:srgbClr val="FF0000"/>
                </a:solidFill>
                <a:highlight>
                  <a:srgbClr val="FFFF00"/>
                </a:highlight>
                <a:ea typeface="華康儷中黑" panose="020B0509000000000000" pitchFamily="49" charset="-120"/>
                <a:cs typeface="華康中黑體" panose="020B0509000000000000" pitchFamily="49" charset="-120"/>
              </a:rPr>
              <a:t>用潮語</a:t>
            </a:r>
            <a:r>
              <a:rPr lang="en-US" altLang="zh-TW" sz="3600" dirty="0">
                <a:solidFill>
                  <a:srgbClr val="FF0000"/>
                </a:solidFill>
                <a:highlight>
                  <a:srgbClr val="FFFF00"/>
                </a:highlight>
                <a:ea typeface="華康儷中黑" panose="020B0509000000000000" pitchFamily="49" charset="-120"/>
                <a:cs typeface="華康中黑體" panose="020B0509000000000000" pitchFamily="49" charset="-120"/>
              </a:rPr>
              <a:t>?</a:t>
            </a:r>
            <a:r>
              <a:rPr lang="zh-TW" altLang="en-US" sz="3600" dirty="0">
                <a:solidFill>
                  <a:srgbClr val="FFFF00"/>
                </a:solidFill>
                <a:highlight>
                  <a:srgbClr val="FF0000"/>
                </a:highlight>
                <a:ea typeface="華康儷中黑" panose="020B0509000000000000" pitchFamily="49" charset="-120"/>
                <a:cs typeface="華康中黑體" panose="020B0509000000000000" pitchFamily="49" charset="-120"/>
              </a:rPr>
              <a:t>取悅</a:t>
            </a:r>
            <a:r>
              <a:rPr lang="zh-TW" altLang="en-US" sz="3600" dirty="0">
                <a:solidFill>
                  <a:srgbClr val="FF0000"/>
                </a:solidFill>
                <a:highlight>
                  <a:srgbClr val="FFFF00"/>
                </a:highlight>
                <a:ea typeface="華康儷中黑" panose="020B0509000000000000" pitchFamily="49" charset="-120"/>
                <a:cs typeface="華康中黑體" panose="020B0509000000000000" pitchFamily="49" charset="-120"/>
              </a:rPr>
              <a:t>青年人</a:t>
            </a:r>
            <a:r>
              <a:rPr lang="en-US" altLang="zh-TW" sz="3600" dirty="0">
                <a:solidFill>
                  <a:srgbClr val="FF0000"/>
                </a:solidFill>
                <a:highlight>
                  <a:srgbClr val="FFFF00"/>
                </a:highlight>
                <a:ea typeface="華康儷中黑" panose="020B0509000000000000" pitchFamily="49" charset="-120"/>
                <a:cs typeface="華康中黑體" panose="020B0509000000000000" pitchFamily="49" charset="-120"/>
              </a:rPr>
              <a:t>?</a:t>
            </a:r>
            <a:r>
              <a:rPr lang="zh-TW" altLang="en-US" sz="3600" dirty="0">
                <a:solidFill>
                  <a:srgbClr val="FF0000"/>
                </a:solidFill>
                <a:highlight>
                  <a:srgbClr val="FFFF00"/>
                </a:highlight>
                <a:ea typeface="華康儷中黑" panose="020B0509000000000000" pitchFamily="49" charset="-120"/>
                <a:cs typeface="華康中黑體" panose="020B0509000000000000" pitchFamily="49" charset="-120"/>
              </a:rPr>
              <a:t>「生得積極</a:t>
            </a:r>
            <a:r>
              <a:rPr lang="en-US" altLang="zh-TW" sz="3600" dirty="0">
                <a:solidFill>
                  <a:srgbClr val="FF0000"/>
                </a:solidFill>
                <a:highlight>
                  <a:srgbClr val="FFFF00"/>
                </a:highlight>
                <a:ea typeface="華康儷中黑" panose="020B0509000000000000" pitchFamily="49" charset="-120"/>
                <a:cs typeface="華康中黑體" panose="020B0509000000000000" pitchFamily="49" charset="-120"/>
              </a:rPr>
              <a:t>,</a:t>
            </a:r>
            <a:r>
              <a:rPr lang="zh-TW" altLang="en-US" sz="3600" dirty="0">
                <a:solidFill>
                  <a:srgbClr val="FF0000"/>
                </a:solidFill>
                <a:highlight>
                  <a:srgbClr val="FFFF00"/>
                </a:highlight>
                <a:ea typeface="華康儷中黑" panose="020B0509000000000000" pitchFamily="49" charset="-120"/>
                <a:cs typeface="華康中黑體" panose="020B0509000000000000" pitchFamily="49" charset="-120"/>
              </a:rPr>
              <a:t>死得安樂」很容易</a:t>
            </a:r>
            <a:r>
              <a:rPr lang="en-US" altLang="zh-TW" sz="3600" dirty="0">
                <a:solidFill>
                  <a:srgbClr val="FF0000"/>
                </a:solidFill>
                <a:highlight>
                  <a:srgbClr val="FFFF00"/>
                </a:highlight>
                <a:ea typeface="華康儷中黑" panose="020B0509000000000000" pitchFamily="49" charset="-120"/>
                <a:cs typeface="華康中黑體" panose="020B0509000000000000" pitchFamily="49" charset="-120"/>
              </a:rPr>
              <a:t>?</a:t>
            </a:r>
            <a:r>
              <a:rPr lang="zh-TW" altLang="en-US" sz="3600" dirty="0">
                <a:solidFill>
                  <a:srgbClr val="FF0000"/>
                </a:solidFill>
                <a:highlight>
                  <a:srgbClr val="FFFF00"/>
                </a:highlight>
                <a:ea typeface="華康儷中黑" panose="020B0509000000000000" pitchFamily="49" charset="-120"/>
                <a:cs typeface="華康中黑體" panose="020B0509000000000000" pitchFamily="49" charset="-120"/>
              </a:rPr>
              <a:t>「家和萬事興」唾手可得</a:t>
            </a:r>
            <a:r>
              <a:rPr lang="en-US" altLang="zh-TW" sz="3600" dirty="0">
                <a:solidFill>
                  <a:srgbClr val="FF0000"/>
                </a:solidFill>
                <a:highlight>
                  <a:srgbClr val="FFFF00"/>
                </a:highlight>
                <a:ea typeface="華康儷中黑" panose="020B0509000000000000" pitchFamily="49" charset="-120"/>
                <a:cs typeface="華康中黑體" panose="020B0509000000000000" pitchFamily="49" charset="-120"/>
              </a:rPr>
              <a:t>?</a:t>
            </a:r>
            <a:r>
              <a:rPr lang="zh-TW" altLang="en-US" sz="3600" dirty="0">
                <a:solidFill>
                  <a:srgbClr val="FFFF00"/>
                </a:solidFill>
                <a:highlight>
                  <a:srgbClr val="FF0000"/>
                </a:highlight>
                <a:ea typeface="華康儷中黑" panose="020B0509000000000000" pitchFamily="49" charset="-120"/>
                <a:cs typeface="華康中黑體" panose="020B0509000000000000" pitchFamily="49" charset="-120"/>
              </a:rPr>
              <a:t>不用腦筋</a:t>
            </a:r>
            <a:r>
              <a:rPr lang="zh-TW" altLang="en-US" sz="3600" dirty="0">
                <a:solidFill>
                  <a:srgbClr val="FF0000"/>
                </a:solidFill>
                <a:highlight>
                  <a:srgbClr val="FFFF00"/>
                </a:highlight>
                <a:ea typeface="華康儷中黑" panose="020B0509000000000000" pitchFamily="49" charset="-120"/>
                <a:cs typeface="華康中黑體" panose="020B0509000000000000" pitchFamily="49" charset="-120"/>
              </a:rPr>
              <a:t>可以萬事大吉</a:t>
            </a:r>
            <a:r>
              <a:rPr lang="en-US" altLang="zh-TW" sz="3600" dirty="0">
                <a:solidFill>
                  <a:srgbClr val="FF0000"/>
                </a:solidFill>
                <a:highlight>
                  <a:srgbClr val="FFFF00"/>
                </a:highlight>
                <a:ea typeface="華康儷中黑" panose="020B0509000000000000" pitchFamily="49" charset="-120"/>
                <a:cs typeface="華康中黑體" panose="020B0509000000000000" pitchFamily="49" charset="-120"/>
              </a:rPr>
              <a:t>?</a:t>
            </a:r>
            <a:endParaRPr lang="zh-TW" altLang="en-US" sz="3600" dirty="0">
              <a:solidFill>
                <a:srgbClr val="FF0000"/>
              </a:solidFill>
              <a:highlight>
                <a:srgbClr val="FFFF00"/>
              </a:highlight>
              <a:ea typeface="華康儷中黑" panose="020B0509000000000000" pitchFamily="49" charset="-120"/>
              <a:cs typeface="華康中黑體" panose="020B0509000000000000" pitchFamily="49" charset="-120"/>
            </a:endParaRPr>
          </a:p>
        </p:txBody>
      </p:sp>
    </p:spTree>
    <p:extLst>
      <p:ext uri="{BB962C8B-B14F-4D97-AF65-F5344CB8AC3E}">
        <p14:creationId xmlns:p14="http://schemas.microsoft.com/office/powerpoint/2010/main" val="2120267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6A8AA096-253B-4A86-82F4-6E8B2AB4F48F}"/>
              </a:ext>
            </a:extLst>
          </p:cNvPr>
          <p:cNvSpPr>
            <a:spLocks noGrp="1"/>
          </p:cNvSpPr>
          <p:nvPr>
            <p:ph type="subTitle" idx="1"/>
          </p:nvPr>
        </p:nvSpPr>
        <p:spPr>
          <a:xfrm>
            <a:off x="0" y="116632"/>
            <a:ext cx="9144000" cy="6552728"/>
          </a:xfrm>
        </p:spPr>
        <p:txBody>
          <a:bodyPr/>
          <a:lstStyle/>
          <a:p>
            <a:endParaRPr lang="en-US" altLang="zh-TW" sz="4000" dirty="0">
              <a:ea typeface="華康正顏楷體W7(P)" panose="03000700000000000000" pitchFamily="66" charset="-120"/>
            </a:endParaRPr>
          </a:p>
          <a:p>
            <a:r>
              <a:rPr lang="en-US" altLang="zh-TW" sz="4000" dirty="0">
                <a:ea typeface="華康正顏楷體W7(P)" panose="03000700000000000000" pitchFamily="66" charset="-120"/>
              </a:rPr>
              <a:t>《</a:t>
            </a:r>
            <a:r>
              <a:rPr lang="zh-TW" altLang="en-US" sz="4000" dirty="0">
                <a:ea typeface="華康正顏楷體W7(P)" panose="03000700000000000000" pitchFamily="66" charset="-120"/>
              </a:rPr>
              <a:t>孔子家語</a:t>
            </a:r>
            <a:r>
              <a:rPr lang="en-US" altLang="zh-TW" sz="4000" dirty="0">
                <a:ea typeface="華康正顏楷體W7(P)" panose="03000700000000000000" pitchFamily="66" charset="-120"/>
              </a:rPr>
              <a:t>》</a:t>
            </a:r>
            <a:r>
              <a:rPr lang="zh-TW" altLang="en-US" sz="4000" dirty="0">
                <a:ea typeface="華康正顏楷體W7(P)" panose="03000700000000000000" pitchFamily="66" charset="-120"/>
              </a:rPr>
              <a:t>有一則小故事</a:t>
            </a:r>
            <a:r>
              <a:rPr lang="en-US" altLang="zh-TW" sz="4000" dirty="0">
                <a:ea typeface="華康正顏楷體W7(P)" panose="03000700000000000000" pitchFamily="66" charset="-120"/>
              </a:rPr>
              <a:t>:</a:t>
            </a:r>
            <a:r>
              <a:rPr lang="zh-TW" altLang="en-US" sz="4000" dirty="0">
                <a:ea typeface="華康正顏楷體W7(P)" panose="03000700000000000000" pitchFamily="66" charset="-120"/>
              </a:rPr>
              <a:t>子貢問孔子有關</a:t>
            </a:r>
            <a:r>
              <a:rPr lang="zh-TW" altLang="en-US" sz="4000" dirty="0">
                <a:solidFill>
                  <a:srgbClr val="FF0000"/>
                </a:solidFill>
                <a:ea typeface="華康正顏楷體W7(P)" panose="03000700000000000000" pitchFamily="66" charset="-120"/>
              </a:rPr>
              <a:t>死人有沒有知覺</a:t>
            </a:r>
            <a:r>
              <a:rPr lang="zh-TW" altLang="en-US" sz="4000" dirty="0">
                <a:ea typeface="華康正顏楷體W7(P)" panose="03000700000000000000" pitchFamily="66" charset="-120"/>
              </a:rPr>
              <a:t>的問題</a:t>
            </a:r>
            <a:r>
              <a:rPr lang="en-US" altLang="zh-TW" sz="4000" dirty="0">
                <a:ea typeface="華康正顏楷體W7(P)" panose="03000700000000000000" pitchFamily="66" charset="-120"/>
              </a:rPr>
              <a:t>.</a:t>
            </a:r>
            <a:r>
              <a:rPr lang="zh-TW" altLang="en-US" sz="4000" dirty="0">
                <a:ea typeface="華康正顏楷體W7(P)" panose="03000700000000000000" pitchFamily="66" charset="-120"/>
              </a:rPr>
              <a:t> </a:t>
            </a:r>
            <a:endParaRPr lang="en-US" altLang="zh-TW" sz="4000" dirty="0">
              <a:ea typeface="華康正顏楷體W7(P)" panose="03000700000000000000" pitchFamily="66" charset="-120"/>
            </a:endParaRPr>
          </a:p>
          <a:p>
            <a:r>
              <a:rPr lang="en-US" altLang="zh-TW" sz="4000" dirty="0">
                <a:ea typeface="華康正顏楷體W7(P)" panose="03000700000000000000" pitchFamily="66" charset="-120"/>
              </a:rPr>
              <a:t>There is an anecdote in the Confucius Book of Sayings:  Zi Gong asked Confucius whether </a:t>
            </a:r>
          </a:p>
          <a:p>
            <a:pPr>
              <a:spcBef>
                <a:spcPts val="0"/>
              </a:spcBef>
            </a:pPr>
            <a:r>
              <a:rPr lang="en-US" altLang="zh-TW" sz="4000" dirty="0">
                <a:ea typeface="華康正顏楷體W7(P)" panose="03000700000000000000" pitchFamily="66" charset="-120"/>
              </a:rPr>
              <a:t>the dead possessed consciousness. </a:t>
            </a:r>
          </a:p>
          <a:p>
            <a:endParaRPr lang="zh-TW" altLang="en-US" dirty="0"/>
          </a:p>
        </p:txBody>
      </p:sp>
    </p:spTree>
    <p:extLst>
      <p:ext uri="{BB962C8B-B14F-4D97-AF65-F5344CB8AC3E}">
        <p14:creationId xmlns:p14="http://schemas.microsoft.com/office/powerpoint/2010/main" val="9307317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6A8AA096-253B-4A86-82F4-6E8B2AB4F48F}"/>
              </a:ext>
            </a:extLst>
          </p:cNvPr>
          <p:cNvSpPr>
            <a:spLocks noGrp="1"/>
          </p:cNvSpPr>
          <p:nvPr>
            <p:ph type="subTitle" idx="1"/>
          </p:nvPr>
        </p:nvSpPr>
        <p:spPr>
          <a:xfrm>
            <a:off x="0" y="116632"/>
            <a:ext cx="9144000" cy="6552728"/>
          </a:xfrm>
        </p:spPr>
        <p:txBody>
          <a:bodyPr/>
          <a:lstStyle/>
          <a:p>
            <a:pPr>
              <a:spcBef>
                <a:spcPts val="0"/>
              </a:spcBef>
              <a:spcAft>
                <a:spcPts val="0"/>
              </a:spcAft>
            </a:pPr>
            <a:r>
              <a:rPr lang="zh-TW" altLang="en-US" sz="3800" dirty="0">
                <a:latin typeface="華康正顏楷體W7(P)" panose="03000700000000000000" pitchFamily="66" charset="-120"/>
                <a:ea typeface="華康正顏楷體W7(P)" panose="03000700000000000000" pitchFamily="66" charset="-120"/>
              </a:rPr>
              <a:t>孔子回答說</a:t>
            </a:r>
            <a:r>
              <a:rPr lang="en-US" altLang="zh-TW" sz="3800" dirty="0">
                <a:latin typeface="華康正顏楷體W7(P)" panose="03000700000000000000" pitchFamily="66" charset="-120"/>
                <a:ea typeface="華康正顏楷體W7(P)" panose="03000700000000000000" pitchFamily="66" charset="-120"/>
              </a:rPr>
              <a:t>:</a:t>
            </a:r>
            <a:r>
              <a:rPr lang="zh-TW" altLang="en-US" sz="3800" dirty="0">
                <a:latin typeface="華康正顏楷體W7(P)" panose="03000700000000000000" pitchFamily="66" charset="-120"/>
                <a:ea typeface="華康正顏楷體W7(P)" panose="03000700000000000000" pitchFamily="66" charset="-120"/>
              </a:rPr>
              <a:t>「如果我說死人</a:t>
            </a:r>
            <a:r>
              <a:rPr lang="en-US" altLang="zh-TW" sz="3800" dirty="0">
                <a:latin typeface="華康正顏楷體W7(P)" panose="03000700000000000000" pitchFamily="66" charset="-120"/>
                <a:ea typeface="華康正顏楷體W7(P)" panose="03000700000000000000" pitchFamily="66" charset="-120"/>
              </a:rPr>
              <a:t>『</a:t>
            </a:r>
            <a:r>
              <a:rPr lang="zh-TW" altLang="en-US" sz="3800" dirty="0">
                <a:latin typeface="華康正顏楷體W7(P)" panose="03000700000000000000" pitchFamily="66" charset="-120"/>
                <a:ea typeface="華康正顏楷體W7(P)" panose="03000700000000000000" pitchFamily="66" charset="-120"/>
              </a:rPr>
              <a:t>有知覺</a:t>
            </a:r>
            <a:r>
              <a:rPr lang="en-US" altLang="zh-TW" sz="3800" dirty="0">
                <a:latin typeface="華康正顏楷體W7(P)" panose="03000700000000000000" pitchFamily="66" charset="-120"/>
                <a:ea typeface="華康正顏楷體W7(P)" panose="03000700000000000000" pitchFamily="66" charset="-120"/>
              </a:rPr>
              <a:t>』,</a:t>
            </a:r>
          </a:p>
          <a:p>
            <a:pPr>
              <a:spcBef>
                <a:spcPts val="0"/>
              </a:spcBef>
              <a:spcAft>
                <a:spcPts val="0"/>
              </a:spcAft>
            </a:pPr>
            <a:r>
              <a:rPr lang="zh-TW" altLang="en-US" sz="3800" dirty="0">
                <a:latin typeface="華康正顏楷體W7(P)" panose="03000700000000000000" pitchFamily="66" charset="-120"/>
                <a:ea typeface="華康正顏楷體W7(P)" panose="03000700000000000000" pitchFamily="66" charset="-120"/>
              </a:rPr>
              <a:t>我就害怕有些人會</a:t>
            </a:r>
            <a:r>
              <a:rPr lang="en-US" altLang="zh-TW" sz="3800" dirty="0">
                <a:latin typeface="華康正顏楷體W7(P)" panose="03000700000000000000" pitchFamily="66" charset="-120"/>
                <a:ea typeface="華康正顏楷體W7(P)" panose="03000700000000000000" pitchFamily="66" charset="-120"/>
              </a:rPr>
              <a:t>『</a:t>
            </a:r>
            <a:r>
              <a:rPr lang="zh-TW" altLang="en-US" sz="3800" dirty="0">
                <a:solidFill>
                  <a:srgbClr val="FF0000"/>
                </a:solidFill>
                <a:latin typeface="華康正顏楷體W7(P)" panose="03000700000000000000" pitchFamily="66" charset="-120"/>
                <a:ea typeface="華康正顏楷體W7(P)" panose="03000700000000000000" pitchFamily="66" charset="-120"/>
              </a:rPr>
              <a:t>妨生而送死</a:t>
            </a:r>
            <a:r>
              <a:rPr lang="en-US" altLang="zh-TW" sz="3800" dirty="0">
                <a:latin typeface="華康正顏楷體W7(P)" panose="03000700000000000000" pitchFamily="66" charset="-120"/>
                <a:ea typeface="華康正顏楷體W7(P)" panose="03000700000000000000" pitchFamily="66" charset="-120"/>
              </a:rPr>
              <a:t>』(</a:t>
            </a:r>
            <a:r>
              <a:rPr lang="zh-TW" altLang="en-US" sz="3800" dirty="0">
                <a:latin typeface="華康正顏楷體W7(P)" panose="03000700000000000000" pitchFamily="66" charset="-120"/>
                <a:ea typeface="華康正顏楷體W7(P)" panose="03000700000000000000" pitchFamily="66" charset="-120"/>
              </a:rPr>
              <a:t>只理死人</a:t>
            </a:r>
            <a:r>
              <a:rPr lang="en-US" altLang="zh-TW" sz="3800" dirty="0">
                <a:latin typeface="華康正顏楷體W7(P)" panose="03000700000000000000" pitchFamily="66" charset="-120"/>
                <a:ea typeface="華康正顏楷體W7(P)" panose="03000700000000000000" pitchFamily="66" charset="-120"/>
              </a:rPr>
              <a:t>,</a:t>
            </a:r>
            <a:r>
              <a:rPr lang="zh-TW" altLang="en-US" sz="3800" dirty="0">
                <a:latin typeface="華康正顏楷體W7(P)" panose="03000700000000000000" pitchFamily="66" charset="-120"/>
                <a:ea typeface="華康正顏楷體W7(P)" panose="03000700000000000000" pitchFamily="66" charset="-120"/>
              </a:rPr>
              <a:t>不顧生者</a:t>
            </a:r>
            <a:r>
              <a:rPr lang="en-US" altLang="zh-TW" sz="3800" dirty="0">
                <a:latin typeface="華康正顏楷體W7(P)" panose="03000700000000000000" pitchFamily="66" charset="-120"/>
                <a:ea typeface="華康正顏楷體W7(P)" panose="03000700000000000000" pitchFamily="66" charset="-120"/>
              </a:rPr>
              <a:t>); </a:t>
            </a:r>
            <a:r>
              <a:rPr lang="zh-TW" altLang="en-US" sz="3800" dirty="0">
                <a:latin typeface="華康正顏楷體W7(P)" panose="03000700000000000000" pitchFamily="66" charset="-120"/>
                <a:ea typeface="華康正顏楷體W7(P)" panose="03000700000000000000" pitchFamily="66" charset="-120"/>
              </a:rPr>
              <a:t>如果我說死人</a:t>
            </a:r>
            <a:r>
              <a:rPr lang="en-US" altLang="zh-TW" sz="3800" dirty="0">
                <a:latin typeface="華康正顏楷體W7(P)" panose="03000700000000000000" pitchFamily="66" charset="-120"/>
                <a:ea typeface="華康正顏楷體W7(P)" panose="03000700000000000000" pitchFamily="66" charset="-120"/>
              </a:rPr>
              <a:t>『</a:t>
            </a:r>
            <a:r>
              <a:rPr lang="zh-TW" altLang="en-US" sz="3800" dirty="0">
                <a:latin typeface="華康正顏楷體W7(P)" panose="03000700000000000000" pitchFamily="66" charset="-120"/>
                <a:ea typeface="華康正顏楷體W7(P)" panose="03000700000000000000" pitchFamily="66" charset="-120"/>
              </a:rPr>
              <a:t>無知覺</a:t>
            </a:r>
            <a:r>
              <a:rPr lang="en-US" altLang="zh-TW" sz="3800" dirty="0">
                <a:latin typeface="華康正顏楷體W7(P)" panose="03000700000000000000" pitchFamily="66" charset="-120"/>
                <a:ea typeface="華康正顏楷體W7(P)" panose="03000700000000000000" pitchFamily="66" charset="-120"/>
              </a:rPr>
              <a:t>』,</a:t>
            </a:r>
          </a:p>
          <a:p>
            <a:pPr>
              <a:spcBef>
                <a:spcPts val="0"/>
              </a:spcBef>
              <a:spcAft>
                <a:spcPts val="0"/>
              </a:spcAft>
            </a:pPr>
            <a:r>
              <a:rPr lang="zh-TW" altLang="en-US" sz="3800" dirty="0">
                <a:latin typeface="華康正顏楷體W7(P)" panose="03000700000000000000" pitchFamily="66" charset="-120"/>
                <a:ea typeface="華康正顏楷體W7(P)" panose="03000700000000000000" pitchFamily="66" charset="-120"/>
              </a:rPr>
              <a:t>我又擔心有些人</a:t>
            </a:r>
            <a:r>
              <a:rPr lang="zh-TW" altLang="en-US" sz="3800" dirty="0">
                <a:solidFill>
                  <a:srgbClr val="FF0000"/>
                </a:solidFill>
                <a:latin typeface="華康正顏楷體W7(P)" panose="03000700000000000000" pitchFamily="66" charset="-120"/>
                <a:ea typeface="華康正顏楷體W7(P)" panose="03000700000000000000" pitchFamily="66" charset="-120"/>
              </a:rPr>
              <a:t>不去埋葬</a:t>
            </a:r>
            <a:r>
              <a:rPr lang="zh-TW" altLang="en-US" sz="3800" dirty="0">
                <a:latin typeface="華康正顏楷體W7(P)" panose="03000700000000000000" pitchFamily="66" charset="-120"/>
                <a:ea typeface="華康正顏楷體W7(P)" panose="03000700000000000000" pitchFamily="66" charset="-120"/>
              </a:rPr>
              <a:t>去世的父母</a:t>
            </a:r>
            <a:r>
              <a:rPr lang="en-US" altLang="zh-TW" sz="3800" dirty="0">
                <a:latin typeface="華康正顏楷體W7(P)" panose="03000700000000000000" pitchFamily="66" charset="-120"/>
                <a:ea typeface="華康正顏楷體W7(P)" panose="03000700000000000000" pitchFamily="66" charset="-120"/>
              </a:rPr>
              <a:t>,</a:t>
            </a:r>
          </a:p>
          <a:p>
            <a:pPr>
              <a:spcBef>
                <a:spcPts val="0"/>
              </a:spcBef>
              <a:spcAft>
                <a:spcPts val="0"/>
              </a:spcAft>
            </a:pPr>
            <a:r>
              <a:rPr lang="zh-TW" altLang="en-US" sz="3800" dirty="0">
                <a:latin typeface="華康正顏楷體W7(P)" panose="03000700000000000000" pitchFamily="66" charset="-120"/>
                <a:ea typeface="華康正顏楷體W7(P)" panose="03000700000000000000" pitchFamily="66" charset="-120"/>
              </a:rPr>
              <a:t>使他們暴骨荒野。</a:t>
            </a:r>
          </a:p>
          <a:p>
            <a:pPr>
              <a:lnSpc>
                <a:spcPts val="4000"/>
              </a:lnSpc>
              <a:spcBef>
                <a:spcPts val="0"/>
              </a:spcBef>
              <a:spcAft>
                <a:spcPts val="0"/>
              </a:spcAft>
            </a:pPr>
            <a:r>
              <a:rPr lang="en-US" altLang="zh-TW" sz="3800" dirty="0"/>
              <a:t>Confucius replied: If I say the dead possess consciousness, some may </a:t>
            </a:r>
            <a:r>
              <a:rPr lang="en-US" altLang="zh-TW" sz="3800" dirty="0">
                <a:solidFill>
                  <a:srgbClr val="FF0000"/>
                </a:solidFill>
              </a:rPr>
              <a:t>care about the dead</a:t>
            </a:r>
            <a:r>
              <a:rPr lang="en-US" altLang="zh-TW" sz="3800" dirty="0"/>
              <a:t> and not about </a:t>
            </a:r>
            <a:r>
              <a:rPr lang="en-US" altLang="zh-TW" sz="3800" dirty="0">
                <a:solidFill>
                  <a:srgbClr val="FF0000"/>
                </a:solidFill>
              </a:rPr>
              <a:t>the</a:t>
            </a:r>
            <a:r>
              <a:rPr lang="en-US" altLang="zh-TW" sz="3800" dirty="0"/>
              <a:t> </a:t>
            </a:r>
            <a:r>
              <a:rPr lang="en-US" altLang="zh-TW" sz="3800" dirty="0">
                <a:solidFill>
                  <a:srgbClr val="FF0000"/>
                </a:solidFill>
              </a:rPr>
              <a:t>living</a:t>
            </a:r>
            <a:r>
              <a:rPr lang="en-US" altLang="zh-TW" sz="3800" dirty="0"/>
              <a:t>. </a:t>
            </a:r>
          </a:p>
          <a:p>
            <a:pPr>
              <a:lnSpc>
                <a:spcPts val="4000"/>
              </a:lnSpc>
              <a:spcBef>
                <a:spcPts val="0"/>
              </a:spcBef>
              <a:spcAft>
                <a:spcPts val="0"/>
              </a:spcAft>
            </a:pPr>
            <a:r>
              <a:rPr lang="en-US" altLang="zh-TW" sz="3800" dirty="0"/>
              <a:t>If I say the dead do not possess consciousness, others may not bury their dead parents but </a:t>
            </a:r>
          </a:p>
          <a:p>
            <a:pPr>
              <a:lnSpc>
                <a:spcPts val="4000"/>
              </a:lnSpc>
              <a:spcBef>
                <a:spcPts val="0"/>
              </a:spcBef>
              <a:spcAft>
                <a:spcPts val="0"/>
              </a:spcAft>
            </a:pPr>
            <a:r>
              <a:rPr lang="en-US" altLang="zh-TW" sz="3800" dirty="0"/>
              <a:t>leave their bodies to </a:t>
            </a:r>
            <a:r>
              <a:rPr lang="en-US" altLang="zh-TW" sz="3800" dirty="0">
                <a:solidFill>
                  <a:srgbClr val="FF0000"/>
                </a:solidFill>
              </a:rPr>
              <a:t>rot in the wilderness</a:t>
            </a:r>
            <a:r>
              <a:rPr lang="en-US" altLang="zh-TW" sz="3800" dirty="0"/>
              <a:t>.</a:t>
            </a:r>
            <a:endParaRPr lang="zh-TW" altLang="en-US" sz="3800" dirty="0"/>
          </a:p>
        </p:txBody>
      </p:sp>
    </p:spTree>
    <p:extLst>
      <p:ext uri="{BB962C8B-B14F-4D97-AF65-F5344CB8AC3E}">
        <p14:creationId xmlns:p14="http://schemas.microsoft.com/office/powerpoint/2010/main" val="31342756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6A8AA096-253B-4A86-82F4-6E8B2AB4F48F}"/>
              </a:ext>
            </a:extLst>
          </p:cNvPr>
          <p:cNvSpPr>
            <a:spLocks noGrp="1"/>
          </p:cNvSpPr>
          <p:nvPr>
            <p:ph type="subTitle" idx="1"/>
          </p:nvPr>
        </p:nvSpPr>
        <p:spPr>
          <a:xfrm>
            <a:off x="0" y="116632"/>
            <a:ext cx="9144000" cy="6552728"/>
          </a:xfrm>
        </p:spPr>
        <p:txBody>
          <a:bodyPr/>
          <a:lstStyle/>
          <a:p>
            <a:pPr>
              <a:spcBef>
                <a:spcPts val="0"/>
              </a:spcBef>
            </a:pPr>
            <a:r>
              <a:rPr lang="zh-TW" altLang="en-US" sz="4000" dirty="0">
                <a:ea typeface="華康正顏楷體W7(P)" panose="03000700000000000000" pitchFamily="66" charset="-120"/>
              </a:rPr>
              <a:t>所以我無論怎麼回答</a:t>
            </a:r>
            <a:r>
              <a:rPr lang="en-US" altLang="zh-TW" sz="4000" dirty="0">
                <a:ea typeface="華康正顏楷體W7(P)" panose="03000700000000000000" pitchFamily="66" charset="-120"/>
              </a:rPr>
              <a:t>,</a:t>
            </a:r>
            <a:r>
              <a:rPr lang="zh-TW" altLang="en-US" sz="4000" dirty="0">
                <a:ea typeface="華康正顏楷體W7(P)" panose="03000700000000000000" pitchFamily="66" charset="-120"/>
              </a:rPr>
              <a:t>對你們都沒有什麼好處</a:t>
            </a:r>
            <a:r>
              <a:rPr lang="en-US" altLang="zh-TW" sz="4000" dirty="0">
                <a:ea typeface="華康正顏楷體W7(P)" panose="03000700000000000000" pitchFamily="66" charset="-120"/>
              </a:rPr>
              <a:t>.</a:t>
            </a:r>
            <a:r>
              <a:rPr lang="zh-TW" altLang="en-US" sz="4000" dirty="0">
                <a:ea typeface="華康正顏楷體W7(P)" panose="03000700000000000000" pitchFamily="66" charset="-120"/>
              </a:rPr>
              <a:t>其實</a:t>
            </a:r>
            <a:r>
              <a:rPr lang="en-US" altLang="zh-TW" sz="4000" dirty="0">
                <a:ea typeface="華康正顏楷體W7(P)" panose="03000700000000000000" pitchFamily="66" charset="-120"/>
              </a:rPr>
              <a:t>,</a:t>
            </a:r>
            <a:r>
              <a:rPr lang="zh-TW" altLang="en-US" sz="4000" dirty="0">
                <a:ea typeface="華康正顏楷體W7(P)" panose="03000700000000000000" pitchFamily="66" charset="-120"/>
              </a:rPr>
              <a:t>欲知死者有知或無知</a:t>
            </a:r>
            <a:r>
              <a:rPr lang="en-US" altLang="zh-TW" sz="4000" dirty="0">
                <a:ea typeface="華康正顏楷體W7(P)" panose="03000700000000000000" pitchFamily="66" charset="-120"/>
              </a:rPr>
              <a:t>,</a:t>
            </a:r>
          </a:p>
          <a:p>
            <a:pPr>
              <a:spcBef>
                <a:spcPts val="0"/>
              </a:spcBef>
            </a:pPr>
            <a:r>
              <a:rPr lang="zh-TW" altLang="en-US" sz="4000" dirty="0">
                <a:ea typeface="華康正顏楷體W7(P)" panose="03000700000000000000" pitchFamily="66" charset="-120"/>
              </a:rPr>
              <a:t>「</a:t>
            </a:r>
            <a:r>
              <a:rPr lang="zh-TW" altLang="en-US" sz="4000" dirty="0">
                <a:solidFill>
                  <a:srgbClr val="0000FF"/>
                </a:solidFill>
                <a:ea typeface="華康正顏楷體W7(P)" panose="03000700000000000000" pitchFamily="66" charset="-120"/>
              </a:rPr>
              <a:t>非今之急</a:t>
            </a:r>
            <a:r>
              <a:rPr lang="en-US" altLang="zh-TW" sz="4000" dirty="0">
                <a:solidFill>
                  <a:srgbClr val="0000FF"/>
                </a:solidFill>
                <a:ea typeface="華康正顏楷體W7(P)" panose="03000700000000000000" pitchFamily="66" charset="-120"/>
              </a:rPr>
              <a:t>,</a:t>
            </a:r>
            <a:r>
              <a:rPr lang="zh-TW" altLang="en-US" sz="4000" dirty="0">
                <a:solidFill>
                  <a:srgbClr val="0000FF"/>
                </a:solidFill>
                <a:ea typeface="華康正顏楷體W7(P)" panose="03000700000000000000" pitchFamily="66" charset="-120"/>
              </a:rPr>
              <a:t>後自知之</a:t>
            </a:r>
            <a:r>
              <a:rPr lang="zh-TW" altLang="en-US" sz="4000" dirty="0">
                <a:ea typeface="華康正顏楷體W7(P)" panose="03000700000000000000" pitchFamily="66" charset="-120"/>
              </a:rPr>
              <a:t>」</a:t>
            </a:r>
            <a:r>
              <a:rPr lang="en-US" altLang="zh-TW" sz="4000" dirty="0">
                <a:ea typeface="華康正顏楷體W7(P)" panose="03000700000000000000" pitchFamily="66" charset="-120"/>
              </a:rPr>
              <a:t>.</a:t>
            </a:r>
          </a:p>
          <a:p>
            <a:pPr>
              <a:spcBef>
                <a:spcPts val="0"/>
              </a:spcBef>
            </a:pPr>
            <a:r>
              <a:rPr lang="zh-TW" altLang="en-US" sz="4000" dirty="0">
                <a:solidFill>
                  <a:srgbClr val="FF0000"/>
                </a:solidFill>
                <a:ea typeface="華康正顏楷體W7(P)" panose="03000700000000000000" pitchFamily="66" charset="-120"/>
              </a:rPr>
              <a:t>孔子不回答無聊的</a:t>
            </a:r>
            <a:r>
              <a:rPr lang="en-US" altLang="zh-TW" sz="4000" dirty="0">
                <a:solidFill>
                  <a:srgbClr val="FF0000"/>
                </a:solidFill>
                <a:ea typeface="華康正顏楷體W7(P)" panose="03000700000000000000" pitchFamily="66" charset="-120"/>
              </a:rPr>
              <a:t>,</a:t>
            </a:r>
            <a:r>
              <a:rPr lang="zh-TW" altLang="en-US" sz="4000" dirty="0">
                <a:solidFill>
                  <a:srgbClr val="FF0000"/>
                </a:solidFill>
                <a:ea typeface="華康正顏楷體W7(P)" panose="03000700000000000000" pitchFamily="66" charset="-120"/>
              </a:rPr>
              <a:t>無用的問題</a:t>
            </a:r>
            <a:r>
              <a:rPr lang="en-US" altLang="zh-TW" sz="4000" dirty="0">
                <a:ea typeface="華康正顏楷體W7(P)" panose="03000700000000000000" pitchFamily="66" charset="-120"/>
              </a:rPr>
              <a:t>.</a:t>
            </a:r>
          </a:p>
          <a:p>
            <a:pPr>
              <a:lnSpc>
                <a:spcPts val="4300"/>
              </a:lnSpc>
              <a:spcBef>
                <a:spcPts val="0"/>
              </a:spcBef>
            </a:pPr>
            <a:r>
              <a:rPr lang="en-US" altLang="zh-TW" sz="4000" dirty="0">
                <a:ea typeface="華康正顏楷體W7(P)" panose="03000700000000000000" pitchFamily="66" charset="-120"/>
              </a:rPr>
              <a:t>So whatever answer I give will not benefit anyone in any way. In fact, knowledge of whether the dead have consciousness is not of immediate urgency, but something you will learn for yourself. </a:t>
            </a:r>
            <a:r>
              <a:rPr lang="en-US" altLang="zh-TW" sz="4000" dirty="0">
                <a:solidFill>
                  <a:srgbClr val="FF0000"/>
                </a:solidFill>
                <a:ea typeface="華康正顏楷體W7(P)" panose="03000700000000000000" pitchFamily="66" charset="-120"/>
              </a:rPr>
              <a:t>Confucius did not answer meaningless questions!</a:t>
            </a:r>
            <a:endParaRPr lang="zh-TW" altLang="en-US" sz="4000" dirty="0">
              <a:solidFill>
                <a:srgbClr val="FF0000"/>
              </a:solidFill>
              <a:ea typeface="華康正顏楷體W7(P)" panose="03000700000000000000" pitchFamily="66" charset="-120"/>
            </a:endParaRPr>
          </a:p>
        </p:txBody>
      </p:sp>
    </p:spTree>
    <p:extLst>
      <p:ext uri="{BB962C8B-B14F-4D97-AF65-F5344CB8AC3E}">
        <p14:creationId xmlns:p14="http://schemas.microsoft.com/office/powerpoint/2010/main" val="16909261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6A8AA096-253B-4A86-82F4-6E8B2AB4F48F}"/>
              </a:ext>
            </a:extLst>
          </p:cNvPr>
          <p:cNvSpPr>
            <a:spLocks noGrp="1"/>
          </p:cNvSpPr>
          <p:nvPr>
            <p:ph type="subTitle" idx="1"/>
          </p:nvPr>
        </p:nvSpPr>
        <p:spPr>
          <a:xfrm>
            <a:off x="0" y="116632"/>
            <a:ext cx="9144000" cy="6552728"/>
          </a:xfrm>
        </p:spPr>
        <p:txBody>
          <a:bodyPr/>
          <a:lstStyle/>
          <a:p>
            <a:pPr>
              <a:spcBef>
                <a:spcPts val="0"/>
              </a:spcBef>
            </a:pPr>
            <a:r>
              <a:rPr lang="zh-TW" altLang="en-US" sz="4000" dirty="0">
                <a:highlight>
                  <a:srgbClr val="FFFF00"/>
                </a:highlight>
                <a:ea typeface="華康正顏楷體W7(P)" panose="03000700000000000000" pitchFamily="66" charset="-120"/>
              </a:rPr>
              <a:t>耶穌也不回答無聊</a:t>
            </a:r>
            <a:r>
              <a:rPr lang="en-US" altLang="zh-TW" sz="4000" dirty="0">
                <a:highlight>
                  <a:srgbClr val="FFFF00"/>
                </a:highlight>
                <a:ea typeface="華康正顏楷體W7(P)" panose="03000700000000000000" pitchFamily="66" charset="-120"/>
              </a:rPr>
              <a:t>,</a:t>
            </a:r>
            <a:r>
              <a:rPr lang="zh-TW" altLang="en-US" sz="4000" dirty="0">
                <a:highlight>
                  <a:srgbClr val="FFFF00"/>
                </a:highlight>
                <a:ea typeface="華康正顏楷體W7(P)" panose="03000700000000000000" pitchFamily="66" charset="-120"/>
              </a:rPr>
              <a:t>無用的問題</a:t>
            </a:r>
            <a:r>
              <a:rPr lang="en-US" altLang="zh-TW" sz="4000" dirty="0">
                <a:ea typeface="華康正顏楷體W7(P)" panose="03000700000000000000" pitchFamily="66" charset="-120"/>
              </a:rPr>
              <a:t>.</a:t>
            </a:r>
            <a:r>
              <a:rPr lang="zh-TW" altLang="en-US" sz="4000" dirty="0">
                <a:ea typeface="華康正顏楷體W7(P)" panose="03000700000000000000" pitchFamily="66" charset="-120"/>
              </a:rPr>
              <a:t>有人問耶穌</a:t>
            </a:r>
            <a:r>
              <a:rPr lang="en-US" altLang="zh-TW" sz="4000" dirty="0">
                <a:ea typeface="華康正顏楷體W7(P)" panose="03000700000000000000" pitchFamily="66" charset="-120"/>
              </a:rPr>
              <a:t>:</a:t>
            </a:r>
            <a:r>
              <a:rPr lang="zh-TW" altLang="en-US" sz="4000" dirty="0">
                <a:solidFill>
                  <a:srgbClr val="FF0000"/>
                </a:solidFill>
                <a:latin typeface="華康儷中黑" panose="020B0509000000000000" pitchFamily="49" charset="-120"/>
                <a:ea typeface="華康儷中黑" panose="020B0509000000000000" pitchFamily="49" charset="-120"/>
              </a:rPr>
              <a:t>「主</a:t>
            </a:r>
            <a:r>
              <a:rPr lang="en-US" altLang="zh-TW" sz="4000" dirty="0">
                <a:solidFill>
                  <a:srgbClr val="FF0000"/>
                </a:solidFill>
                <a:latin typeface="華康儷中黑" panose="020B0509000000000000" pitchFamily="49" charset="-120"/>
                <a:ea typeface="華康儷中黑" panose="020B0509000000000000" pitchFamily="49" charset="-120"/>
              </a:rPr>
              <a:t>,</a:t>
            </a:r>
            <a:r>
              <a:rPr lang="zh-TW" altLang="en-US" sz="4000" dirty="0">
                <a:solidFill>
                  <a:srgbClr val="FF0000"/>
                </a:solidFill>
                <a:latin typeface="華康儷中黑" panose="020B0509000000000000" pitchFamily="49" charset="-120"/>
                <a:ea typeface="華康儷中黑" panose="020B0509000000000000" pitchFamily="49" charset="-120"/>
              </a:rPr>
              <a:t>得救的人果然不多嗎</a:t>
            </a:r>
            <a:r>
              <a:rPr lang="en-US" altLang="zh-TW" sz="4000" dirty="0">
                <a:solidFill>
                  <a:srgbClr val="FF0000"/>
                </a:solidFill>
                <a:latin typeface="華康儷中黑" panose="020B0509000000000000" pitchFamily="49" charset="-120"/>
                <a:ea typeface="華康儷中黑" panose="020B0509000000000000" pitchFamily="49" charset="-120"/>
              </a:rPr>
              <a:t>?</a:t>
            </a:r>
            <a:r>
              <a:rPr lang="zh-TW" altLang="en-US" sz="4000" dirty="0">
                <a:solidFill>
                  <a:srgbClr val="FF0000"/>
                </a:solidFill>
                <a:latin typeface="華康儷中黑" panose="020B0509000000000000" pitchFamily="49" charset="-120"/>
                <a:ea typeface="華康儷中黑" panose="020B0509000000000000" pitchFamily="49" charset="-120"/>
              </a:rPr>
              <a:t>」</a:t>
            </a:r>
            <a:endParaRPr lang="en-US" altLang="zh-TW" sz="4000" dirty="0">
              <a:solidFill>
                <a:srgbClr val="FF0000"/>
              </a:solidFill>
              <a:latin typeface="華康儷中黑" panose="020B0509000000000000" pitchFamily="49" charset="-120"/>
              <a:ea typeface="華康儷中黑" panose="020B0509000000000000" pitchFamily="49" charset="-120"/>
            </a:endParaRPr>
          </a:p>
          <a:p>
            <a:pPr>
              <a:spcBef>
                <a:spcPts val="0"/>
              </a:spcBef>
            </a:pPr>
            <a:r>
              <a:rPr lang="zh-TW" altLang="en-US" sz="4000" dirty="0">
                <a:solidFill>
                  <a:srgbClr val="FF0000"/>
                </a:solidFill>
                <a:latin typeface="華康儷中黑" panose="020B0509000000000000" pitchFamily="49" charset="-120"/>
                <a:ea typeface="華康儷中黑" panose="020B0509000000000000" pitchFamily="49" charset="-120"/>
              </a:rPr>
              <a:t>耶穌答</a:t>
            </a:r>
            <a:r>
              <a:rPr lang="en-US" altLang="zh-TW" sz="4000" dirty="0">
                <a:solidFill>
                  <a:srgbClr val="FF0000"/>
                </a:solidFill>
                <a:latin typeface="華康儷中黑" panose="020B0509000000000000" pitchFamily="49" charset="-120"/>
                <a:ea typeface="華康儷中黑" panose="020B0509000000000000" pitchFamily="49" charset="-120"/>
              </a:rPr>
              <a:t>:</a:t>
            </a:r>
            <a:r>
              <a:rPr lang="zh-TW" altLang="en-US" sz="4000" dirty="0">
                <a:solidFill>
                  <a:srgbClr val="FF0000"/>
                </a:solidFill>
                <a:latin typeface="華康儷中黑" panose="020B0509000000000000" pitchFamily="49" charset="-120"/>
                <a:ea typeface="華康儷中黑" panose="020B0509000000000000" pitchFamily="49" charset="-120"/>
              </a:rPr>
              <a:t>「你們竭力由窄門進入吧</a:t>
            </a:r>
            <a:r>
              <a:rPr lang="en-US" altLang="zh-TW" sz="4000" dirty="0">
                <a:solidFill>
                  <a:srgbClr val="FF0000"/>
                </a:solidFill>
                <a:latin typeface="華康儷中黑" panose="020B0509000000000000" pitchFamily="49" charset="-120"/>
                <a:ea typeface="華康儷中黑" panose="020B0509000000000000" pitchFamily="49" charset="-120"/>
              </a:rPr>
              <a:t>!</a:t>
            </a:r>
            <a:r>
              <a:rPr lang="zh-TW" altLang="en-US" sz="4000" dirty="0">
                <a:solidFill>
                  <a:srgbClr val="FF0000"/>
                </a:solidFill>
                <a:latin typeface="華康儷中黑" panose="020B0509000000000000" pitchFamily="49" charset="-120"/>
                <a:ea typeface="華康儷中黑" panose="020B0509000000000000" pitchFamily="49" charset="-120"/>
              </a:rPr>
              <a:t>」</a:t>
            </a:r>
            <a:endParaRPr lang="en-US" altLang="zh-TW" sz="4000" dirty="0">
              <a:solidFill>
                <a:srgbClr val="FF0000"/>
              </a:solidFill>
              <a:latin typeface="華康儷中黑" panose="020B0509000000000000" pitchFamily="49" charset="-120"/>
              <a:ea typeface="華康儷中黑" panose="020B0509000000000000" pitchFamily="49" charset="-120"/>
            </a:endParaRPr>
          </a:p>
          <a:p>
            <a:pPr>
              <a:spcBef>
                <a:spcPts val="0"/>
              </a:spcBef>
            </a:pPr>
            <a:r>
              <a:rPr lang="zh-TW" altLang="en-US" sz="4000" dirty="0">
                <a:solidFill>
                  <a:srgbClr val="0000FF"/>
                </a:solidFill>
                <a:ea typeface="華康正顏楷體W7(P)" panose="03000700000000000000" pitchFamily="66" charset="-120"/>
              </a:rPr>
              <a:t>似乎是答非所問</a:t>
            </a:r>
            <a:r>
              <a:rPr lang="en-US" altLang="zh-TW" sz="4000" dirty="0">
                <a:ea typeface="華康正顏楷體W7(P)" panose="03000700000000000000" pitchFamily="66" charset="-120"/>
              </a:rPr>
              <a:t>.</a:t>
            </a:r>
          </a:p>
          <a:p>
            <a:pPr>
              <a:lnSpc>
                <a:spcPts val="4400"/>
              </a:lnSpc>
              <a:spcBef>
                <a:spcPts val="0"/>
              </a:spcBef>
            </a:pPr>
            <a:r>
              <a:rPr lang="en-US" altLang="zh-TW" sz="4000" dirty="0">
                <a:ea typeface="華康正顏楷體W7(P)" panose="03000700000000000000" pitchFamily="66" charset="-120"/>
              </a:rPr>
              <a:t>Nor did Jesus answer meaningless and useless questions. Someone had asked Jesus: “Lord, are there very few people who are saved?” To this Jesus replied: “</a:t>
            </a:r>
            <a:r>
              <a:rPr lang="en-US" altLang="zh-TW" sz="4000" dirty="0">
                <a:solidFill>
                  <a:srgbClr val="FF0000"/>
                </a:solidFill>
                <a:ea typeface="華康正顏楷體W7(P)" panose="03000700000000000000" pitchFamily="66" charset="-120"/>
              </a:rPr>
              <a:t>Try your best to enter the narrow gate</a:t>
            </a:r>
            <a:r>
              <a:rPr lang="en-US" altLang="zh-TW" sz="4000" dirty="0">
                <a:ea typeface="華康正顏楷體W7(P)" panose="03000700000000000000" pitchFamily="66" charset="-120"/>
              </a:rPr>
              <a:t>!” An answer that did not seem to address the question.</a:t>
            </a:r>
            <a:endParaRPr lang="zh-TW" altLang="en-US" sz="4000" dirty="0">
              <a:ea typeface="華康正顏楷體W7(P)" panose="03000700000000000000" pitchFamily="66" charset="-120"/>
            </a:endParaRPr>
          </a:p>
        </p:txBody>
      </p:sp>
    </p:spTree>
    <p:extLst>
      <p:ext uri="{BB962C8B-B14F-4D97-AF65-F5344CB8AC3E}">
        <p14:creationId xmlns:p14="http://schemas.microsoft.com/office/powerpoint/2010/main" val="16076294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6A8AA096-253B-4A86-82F4-6E8B2AB4F48F}"/>
              </a:ext>
            </a:extLst>
          </p:cNvPr>
          <p:cNvSpPr>
            <a:spLocks noGrp="1"/>
          </p:cNvSpPr>
          <p:nvPr>
            <p:ph type="subTitle" idx="1"/>
          </p:nvPr>
        </p:nvSpPr>
        <p:spPr>
          <a:xfrm>
            <a:off x="0" y="116632"/>
            <a:ext cx="9144000" cy="6741368"/>
          </a:xfrm>
        </p:spPr>
        <p:txBody>
          <a:bodyPr/>
          <a:lstStyle/>
          <a:p>
            <a:pPr>
              <a:lnSpc>
                <a:spcPts val="4100"/>
              </a:lnSpc>
              <a:spcBef>
                <a:spcPts val="0"/>
              </a:spcBef>
            </a:pPr>
            <a:r>
              <a:rPr lang="zh-TW" altLang="en-US" sz="3600" dirty="0">
                <a:solidFill>
                  <a:srgbClr val="FF0000"/>
                </a:solidFill>
                <a:ea typeface="華康正顏楷體W7(P)" panose="03000700000000000000" pitchFamily="66" charset="-120"/>
              </a:rPr>
              <a:t>耶穌不回答得救人數的多寡</a:t>
            </a:r>
            <a:r>
              <a:rPr lang="en-US" altLang="zh-TW" sz="3600" dirty="0">
                <a:ea typeface="華康正顏楷體W7(P)" panose="03000700000000000000" pitchFamily="66" charset="-120"/>
              </a:rPr>
              <a:t>,</a:t>
            </a:r>
            <a:r>
              <a:rPr lang="zh-TW" altLang="en-US" sz="3600" dirty="0">
                <a:ea typeface="華康正顏楷體W7(P)" panose="03000700000000000000" pitchFamily="66" charset="-120"/>
              </a:rPr>
              <a:t>理由是</a:t>
            </a:r>
            <a:r>
              <a:rPr lang="en-US" altLang="zh-TW" sz="3600" dirty="0">
                <a:ea typeface="華康正顏楷體W7(P)" panose="03000700000000000000" pitchFamily="66" charset="-120"/>
              </a:rPr>
              <a:t>,</a:t>
            </a:r>
            <a:r>
              <a:rPr lang="zh-TW" altLang="en-US" sz="3600" dirty="0">
                <a:ea typeface="華康正顏楷體W7(P)" panose="03000700000000000000" pitchFamily="66" charset="-120"/>
              </a:rPr>
              <a:t>如說得救的人多</a:t>
            </a:r>
            <a:r>
              <a:rPr lang="en-US" altLang="zh-TW" sz="3600" dirty="0">
                <a:ea typeface="華康正顏楷體W7(P)" panose="03000700000000000000" pitchFamily="66" charset="-120"/>
              </a:rPr>
              <a:t>,</a:t>
            </a:r>
            <a:r>
              <a:rPr lang="zh-TW" altLang="en-US" sz="3600" dirty="0">
                <a:ea typeface="華康正顏楷體W7(P)" panose="03000700000000000000" pitchFamily="66" charset="-120"/>
              </a:rPr>
              <a:t>你會等閒視之</a:t>
            </a:r>
            <a:r>
              <a:rPr lang="en-US" altLang="zh-TW" sz="3600" dirty="0">
                <a:ea typeface="華康正顏楷體W7(P)" panose="03000700000000000000" pitchFamily="66" charset="-120"/>
              </a:rPr>
              <a:t>,</a:t>
            </a:r>
            <a:r>
              <a:rPr lang="zh-TW" altLang="en-US" sz="3600" dirty="0">
                <a:ea typeface="華康正顏楷體W7(P)" panose="03000700000000000000" pitchFamily="66" charset="-120"/>
              </a:rPr>
              <a:t>反正人人都可能得救</a:t>
            </a:r>
            <a:r>
              <a:rPr lang="en-US" altLang="zh-TW" sz="3600" dirty="0">
                <a:ea typeface="華康正顏楷體W7(P)" panose="03000700000000000000" pitchFamily="66" charset="-120"/>
              </a:rPr>
              <a:t>;</a:t>
            </a:r>
            <a:r>
              <a:rPr lang="zh-TW" altLang="en-US" sz="3600" dirty="0">
                <a:ea typeface="華康正顏楷體W7(P)" panose="03000700000000000000" pitchFamily="66" charset="-120"/>
              </a:rPr>
              <a:t>如說得救的人少</a:t>
            </a:r>
            <a:r>
              <a:rPr lang="en-US" altLang="zh-TW" sz="3600" dirty="0">
                <a:ea typeface="華康正顏楷體W7(P)" panose="03000700000000000000" pitchFamily="66" charset="-120"/>
              </a:rPr>
              <a:t>,</a:t>
            </a:r>
            <a:r>
              <a:rPr lang="zh-TW" altLang="en-US" sz="3600" dirty="0">
                <a:ea typeface="華康正顏楷體W7(P)" panose="03000700000000000000" pitchFamily="66" charset="-120"/>
              </a:rPr>
              <a:t>你會失望</a:t>
            </a:r>
            <a:r>
              <a:rPr lang="en-US" altLang="zh-TW" sz="3600" dirty="0">
                <a:ea typeface="華康正顏楷體W7(P)" panose="03000700000000000000" pitchFamily="66" charset="-120"/>
              </a:rPr>
              <a:t>,</a:t>
            </a:r>
            <a:r>
              <a:rPr lang="zh-TW" altLang="en-US" sz="3600" dirty="0">
                <a:ea typeface="華康正顏楷體W7(P)" panose="03000700000000000000" pitchFamily="66" charset="-120"/>
              </a:rPr>
              <a:t>「幾時輪到我</a:t>
            </a:r>
            <a:r>
              <a:rPr lang="en-US" altLang="zh-TW" sz="3600" dirty="0">
                <a:ea typeface="華康正顏楷體W7(P)" panose="03000700000000000000" pitchFamily="66" charset="-120"/>
              </a:rPr>
              <a:t>?</a:t>
            </a:r>
            <a:r>
              <a:rPr lang="zh-TW" altLang="en-US" sz="3600" dirty="0">
                <a:ea typeface="華康正顏楷體W7(P)" panose="03000700000000000000" pitchFamily="66" charset="-120"/>
              </a:rPr>
              <a:t>」這也是一個</a:t>
            </a:r>
            <a:r>
              <a:rPr lang="zh-TW" altLang="en-US" sz="3600" dirty="0">
                <a:solidFill>
                  <a:srgbClr val="FF0000"/>
                </a:solidFill>
                <a:ea typeface="華康正顏楷體W7(P)" panose="03000700000000000000" pitchFamily="66" charset="-120"/>
              </a:rPr>
              <a:t>無用的問題</a:t>
            </a:r>
            <a:r>
              <a:rPr lang="en-US" altLang="zh-TW" sz="3600" dirty="0">
                <a:ea typeface="華康正顏楷體W7(P)" panose="03000700000000000000" pitchFamily="66" charset="-120"/>
              </a:rPr>
              <a:t>,</a:t>
            </a:r>
            <a:r>
              <a:rPr lang="zh-TW" altLang="en-US" sz="3600" dirty="0">
                <a:highlight>
                  <a:srgbClr val="FFFF00"/>
                </a:highlight>
                <a:ea typeface="華康正顏楷體W7(P)" panose="03000700000000000000" pitchFamily="66" charset="-120"/>
              </a:rPr>
              <a:t>答案一定是有害無益</a:t>
            </a:r>
            <a:r>
              <a:rPr lang="en-US" altLang="zh-TW" sz="3600" dirty="0">
                <a:ea typeface="華康正顏楷體W7(P)" panose="03000700000000000000" pitchFamily="66" charset="-120"/>
              </a:rPr>
              <a:t>.</a:t>
            </a:r>
          </a:p>
          <a:p>
            <a:pPr>
              <a:lnSpc>
                <a:spcPts val="3600"/>
              </a:lnSpc>
              <a:spcBef>
                <a:spcPts val="0"/>
              </a:spcBef>
            </a:pPr>
            <a:r>
              <a:rPr lang="en-US" altLang="zh-TW" sz="3600" dirty="0">
                <a:ea typeface="華康正顏楷體W7(P)" panose="03000700000000000000" pitchFamily="66" charset="-120"/>
              </a:rPr>
              <a:t>The reason why Jesus did not answer the question about the number of people who </a:t>
            </a:r>
            <a:r>
              <a:rPr lang="en-US" altLang="zh-TW" sz="3600" spc="-120" dirty="0">
                <a:ea typeface="華康正顏楷體W7(P)" panose="03000700000000000000" pitchFamily="66" charset="-120"/>
              </a:rPr>
              <a:t>would be saved was: if the reply was a large number, </a:t>
            </a:r>
            <a:r>
              <a:rPr lang="en-US" altLang="zh-TW" sz="3600" spc="-120" dirty="0">
                <a:solidFill>
                  <a:srgbClr val="0000FF"/>
                </a:solidFill>
                <a:ea typeface="華康正顏楷體W7(P)" panose="03000700000000000000" pitchFamily="66" charset="-120"/>
              </a:rPr>
              <a:t>salvation would not be taken seriously</a:t>
            </a:r>
            <a:r>
              <a:rPr lang="en-US" altLang="zh-TW" sz="3600" spc="-120" dirty="0">
                <a:ea typeface="華康正顏楷體W7(P)" panose="03000700000000000000" pitchFamily="66" charset="-120"/>
              </a:rPr>
              <a:t>, as most would consider themselves saved; but if the number was small, then most would be disappointed that </a:t>
            </a:r>
            <a:r>
              <a:rPr lang="en-US" altLang="zh-TW" sz="3600" spc="-120" dirty="0">
                <a:solidFill>
                  <a:srgbClr val="0000FF"/>
                </a:solidFill>
                <a:ea typeface="華康正顏楷體W7(P)" panose="03000700000000000000" pitchFamily="66" charset="-120"/>
              </a:rPr>
              <a:t>they would be excluded from redemption</a:t>
            </a:r>
            <a:r>
              <a:rPr lang="en-US" altLang="zh-TW" sz="3600" spc="-120" dirty="0">
                <a:ea typeface="華康正顏楷體W7(P)" panose="03000700000000000000" pitchFamily="66" charset="-120"/>
              </a:rPr>
              <a:t>. Such is also </a:t>
            </a:r>
            <a:r>
              <a:rPr lang="en-US" altLang="zh-TW" sz="3600" spc="-120" dirty="0">
                <a:solidFill>
                  <a:srgbClr val="FF0000"/>
                </a:solidFill>
                <a:ea typeface="華康正顏楷體W7(P)" panose="03000700000000000000" pitchFamily="66" charset="-120"/>
              </a:rPr>
              <a:t>a useless question that would bring upon a harmful answer</a:t>
            </a:r>
            <a:r>
              <a:rPr lang="en-US" altLang="zh-TW" sz="3600" spc="-120" dirty="0">
                <a:ea typeface="華康正顏楷體W7(P)" panose="03000700000000000000" pitchFamily="66" charset="-120"/>
              </a:rPr>
              <a:t>.</a:t>
            </a:r>
          </a:p>
          <a:p>
            <a:pPr>
              <a:lnSpc>
                <a:spcPts val="4100"/>
              </a:lnSpc>
              <a:spcBef>
                <a:spcPts val="0"/>
              </a:spcBef>
            </a:pPr>
            <a:endParaRPr lang="zh-TW" altLang="en-US" sz="3600" dirty="0">
              <a:ea typeface="華康正顏楷體W7(P)" panose="03000700000000000000" pitchFamily="66" charset="-120"/>
            </a:endParaRPr>
          </a:p>
        </p:txBody>
      </p:sp>
    </p:spTree>
    <p:extLst>
      <p:ext uri="{BB962C8B-B14F-4D97-AF65-F5344CB8AC3E}">
        <p14:creationId xmlns:p14="http://schemas.microsoft.com/office/powerpoint/2010/main" val="37037411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6A8AA096-253B-4A86-82F4-6E8B2AB4F48F}"/>
              </a:ext>
            </a:extLst>
          </p:cNvPr>
          <p:cNvSpPr>
            <a:spLocks noGrp="1"/>
          </p:cNvSpPr>
          <p:nvPr>
            <p:ph type="subTitle" idx="1"/>
          </p:nvPr>
        </p:nvSpPr>
        <p:spPr>
          <a:xfrm>
            <a:off x="0" y="116632"/>
            <a:ext cx="9144000" cy="6741368"/>
          </a:xfrm>
        </p:spPr>
        <p:txBody>
          <a:bodyPr/>
          <a:lstStyle/>
          <a:p>
            <a:pPr>
              <a:lnSpc>
                <a:spcPts val="4100"/>
              </a:lnSpc>
              <a:spcBef>
                <a:spcPts val="0"/>
              </a:spcBef>
            </a:pPr>
            <a:r>
              <a:rPr lang="zh-TW" altLang="en-US" sz="3600" dirty="0">
                <a:solidFill>
                  <a:srgbClr val="FF0000"/>
                </a:solidFill>
                <a:ea typeface="華康正顏楷體W7(P)" panose="03000700000000000000" pitchFamily="66" charset="-120"/>
              </a:rPr>
              <a:t>耶穌不回答得救人數的多寡</a:t>
            </a:r>
            <a:r>
              <a:rPr lang="en-US" altLang="zh-TW" sz="3600" dirty="0">
                <a:ea typeface="華康正顏楷體W7(P)" panose="03000700000000000000" pitchFamily="66" charset="-120"/>
              </a:rPr>
              <a:t>,</a:t>
            </a:r>
            <a:r>
              <a:rPr lang="zh-TW" altLang="en-US" sz="3600" dirty="0">
                <a:ea typeface="華康正顏楷體W7(P)" panose="03000700000000000000" pitchFamily="66" charset="-120"/>
              </a:rPr>
              <a:t>理由是</a:t>
            </a:r>
            <a:r>
              <a:rPr lang="en-US" altLang="zh-TW" sz="3600" dirty="0">
                <a:ea typeface="華康正顏楷體W7(P)" panose="03000700000000000000" pitchFamily="66" charset="-120"/>
              </a:rPr>
              <a:t>,</a:t>
            </a:r>
            <a:r>
              <a:rPr lang="zh-TW" altLang="en-US" sz="3600" dirty="0">
                <a:ea typeface="華康正顏楷體W7(P)" panose="03000700000000000000" pitchFamily="66" charset="-120"/>
              </a:rPr>
              <a:t>如說得救的人多</a:t>
            </a:r>
            <a:r>
              <a:rPr lang="en-US" altLang="zh-TW" sz="3600" dirty="0">
                <a:ea typeface="華康正顏楷體W7(P)" panose="03000700000000000000" pitchFamily="66" charset="-120"/>
              </a:rPr>
              <a:t>,</a:t>
            </a:r>
            <a:r>
              <a:rPr lang="zh-TW" altLang="en-US" sz="3600" dirty="0">
                <a:ea typeface="華康正顏楷體W7(P)" panose="03000700000000000000" pitchFamily="66" charset="-120"/>
              </a:rPr>
              <a:t>你會等閒視之</a:t>
            </a:r>
            <a:r>
              <a:rPr lang="en-US" altLang="zh-TW" sz="3600" dirty="0">
                <a:ea typeface="華康正顏楷體W7(P)" panose="03000700000000000000" pitchFamily="66" charset="-120"/>
              </a:rPr>
              <a:t>,</a:t>
            </a:r>
            <a:r>
              <a:rPr lang="zh-TW" altLang="en-US" sz="3600" dirty="0">
                <a:ea typeface="華康正顏楷體W7(P)" panose="03000700000000000000" pitchFamily="66" charset="-120"/>
              </a:rPr>
              <a:t>反正人人都可能得救</a:t>
            </a:r>
            <a:r>
              <a:rPr lang="en-US" altLang="zh-TW" sz="3600" dirty="0">
                <a:ea typeface="華康正顏楷體W7(P)" panose="03000700000000000000" pitchFamily="66" charset="-120"/>
              </a:rPr>
              <a:t>;</a:t>
            </a:r>
            <a:r>
              <a:rPr lang="zh-TW" altLang="en-US" sz="3600" dirty="0">
                <a:ea typeface="華康正顏楷體W7(P)" panose="03000700000000000000" pitchFamily="66" charset="-120"/>
              </a:rPr>
              <a:t>如說得救的人少</a:t>
            </a:r>
            <a:r>
              <a:rPr lang="en-US" altLang="zh-TW" sz="3600" dirty="0">
                <a:ea typeface="華康正顏楷體W7(P)" panose="03000700000000000000" pitchFamily="66" charset="-120"/>
              </a:rPr>
              <a:t>,</a:t>
            </a:r>
            <a:r>
              <a:rPr lang="zh-TW" altLang="en-US" sz="3600" dirty="0">
                <a:ea typeface="華康正顏楷體W7(P)" panose="03000700000000000000" pitchFamily="66" charset="-120"/>
              </a:rPr>
              <a:t>你會失望</a:t>
            </a:r>
            <a:r>
              <a:rPr lang="en-US" altLang="zh-TW" sz="3600" dirty="0">
                <a:ea typeface="華康正顏楷體W7(P)" panose="03000700000000000000" pitchFamily="66" charset="-120"/>
              </a:rPr>
              <a:t>,</a:t>
            </a:r>
            <a:r>
              <a:rPr lang="zh-TW" altLang="en-US" sz="3600" dirty="0">
                <a:ea typeface="華康正顏楷體W7(P)" panose="03000700000000000000" pitchFamily="66" charset="-120"/>
              </a:rPr>
              <a:t>「幾時輪到我</a:t>
            </a:r>
            <a:r>
              <a:rPr lang="en-US" altLang="zh-TW" sz="3600" dirty="0">
                <a:ea typeface="華康正顏楷體W7(P)" panose="03000700000000000000" pitchFamily="66" charset="-120"/>
              </a:rPr>
              <a:t>?</a:t>
            </a:r>
            <a:r>
              <a:rPr lang="zh-TW" altLang="en-US" sz="3600" dirty="0">
                <a:ea typeface="華康正顏楷體W7(P)" panose="03000700000000000000" pitchFamily="66" charset="-120"/>
              </a:rPr>
              <a:t>」這也是一個</a:t>
            </a:r>
            <a:r>
              <a:rPr lang="zh-TW" altLang="en-US" sz="3600" dirty="0">
                <a:solidFill>
                  <a:srgbClr val="FF0000"/>
                </a:solidFill>
                <a:ea typeface="華康正顏楷體W7(P)" panose="03000700000000000000" pitchFamily="66" charset="-120"/>
              </a:rPr>
              <a:t>無用的問題</a:t>
            </a:r>
            <a:r>
              <a:rPr lang="en-US" altLang="zh-TW" sz="3600" dirty="0">
                <a:ea typeface="華康正顏楷體W7(P)" panose="03000700000000000000" pitchFamily="66" charset="-120"/>
              </a:rPr>
              <a:t>,</a:t>
            </a:r>
            <a:r>
              <a:rPr lang="zh-TW" altLang="en-US" sz="3600" dirty="0">
                <a:highlight>
                  <a:srgbClr val="FFFF00"/>
                </a:highlight>
                <a:ea typeface="華康正顏楷體W7(P)" panose="03000700000000000000" pitchFamily="66" charset="-120"/>
              </a:rPr>
              <a:t>答案一定是有害無益</a:t>
            </a:r>
            <a:r>
              <a:rPr lang="en-US" altLang="zh-TW" sz="3600" dirty="0">
                <a:ea typeface="華康正顏楷體W7(P)" panose="03000700000000000000" pitchFamily="66" charset="-120"/>
              </a:rPr>
              <a:t>.</a:t>
            </a:r>
          </a:p>
          <a:p>
            <a:pPr>
              <a:lnSpc>
                <a:spcPts val="3600"/>
              </a:lnSpc>
              <a:spcBef>
                <a:spcPts val="0"/>
              </a:spcBef>
            </a:pPr>
            <a:r>
              <a:rPr lang="en-US" altLang="zh-TW" sz="3600" dirty="0">
                <a:ea typeface="華康正顏楷體W7(P)" panose="03000700000000000000" pitchFamily="66" charset="-120"/>
              </a:rPr>
              <a:t>The reason why Jesus did not answer the question about the number of people who </a:t>
            </a:r>
            <a:r>
              <a:rPr lang="en-US" altLang="zh-TW" sz="3600" spc="-120" dirty="0">
                <a:ea typeface="華康正顏楷體W7(P)" panose="03000700000000000000" pitchFamily="66" charset="-120"/>
              </a:rPr>
              <a:t>would be saved was: if the reply was a large number, salvation would not be taken seriously, as most would consider themselves saved; but if the number was small, then most would be disappointed that they would be excluded from redemption. Such is also </a:t>
            </a:r>
            <a:r>
              <a:rPr lang="en-US" altLang="zh-TW" sz="3600" spc="-120" dirty="0">
                <a:solidFill>
                  <a:srgbClr val="FF0000"/>
                </a:solidFill>
                <a:ea typeface="華康正顏楷體W7(P)" panose="03000700000000000000" pitchFamily="66" charset="-120"/>
              </a:rPr>
              <a:t>a useless question that would bring upon a harmful answer</a:t>
            </a:r>
            <a:r>
              <a:rPr lang="en-US" altLang="zh-TW" sz="3600" spc="-120" dirty="0">
                <a:ea typeface="華康正顏楷體W7(P)" panose="03000700000000000000" pitchFamily="66" charset="-120"/>
              </a:rPr>
              <a:t>.</a:t>
            </a:r>
          </a:p>
          <a:p>
            <a:pPr>
              <a:lnSpc>
                <a:spcPts val="4100"/>
              </a:lnSpc>
              <a:spcBef>
                <a:spcPts val="0"/>
              </a:spcBef>
            </a:pPr>
            <a:endParaRPr lang="zh-TW" altLang="en-US" sz="3600" dirty="0">
              <a:ea typeface="華康正顏楷體W7(P)" panose="03000700000000000000" pitchFamily="66" charset="-120"/>
            </a:endParaRPr>
          </a:p>
        </p:txBody>
      </p:sp>
      <p:sp>
        <p:nvSpPr>
          <p:cNvPr id="2" name="文字方塊 1">
            <a:extLst>
              <a:ext uri="{FF2B5EF4-FFF2-40B4-BE49-F238E27FC236}">
                <a16:creationId xmlns:a16="http://schemas.microsoft.com/office/drawing/2014/main" id="{49548393-FAFA-4806-989C-D2517143FBDE}"/>
              </a:ext>
            </a:extLst>
          </p:cNvPr>
          <p:cNvSpPr txBox="1"/>
          <p:nvPr/>
        </p:nvSpPr>
        <p:spPr>
          <a:xfrm rot="21183745">
            <a:off x="1721065" y="2645489"/>
            <a:ext cx="5307104" cy="2154436"/>
          </a:xfrm>
          <a:prstGeom prst="rect">
            <a:avLst/>
          </a:prstGeom>
          <a:solidFill>
            <a:schemeClr val="bg1"/>
          </a:solidFill>
          <a:ln w="28575">
            <a:solidFill>
              <a:srgbClr val="FF0000"/>
            </a:solidFill>
          </a:ln>
        </p:spPr>
        <p:txBody>
          <a:bodyPr wrap="square" rtlCol="0">
            <a:spAutoFit/>
          </a:bodyPr>
          <a:lstStyle/>
          <a:p>
            <a:pPr algn="ctr">
              <a:spcAft>
                <a:spcPts val="1200"/>
              </a:spcAft>
            </a:pPr>
            <a:r>
              <a:rPr lang="zh-TW" altLang="en-US" dirty="0">
                <a:solidFill>
                  <a:srgbClr val="0000FF"/>
                </a:solidFill>
                <a:latin typeface="華康正顏楷體W7(P)" panose="03000700000000000000" pitchFamily="66" charset="-120"/>
                <a:ea typeface="華康正顏楷體W7(P)" panose="03000700000000000000" pitchFamily="66" charset="-120"/>
              </a:rPr>
              <a:t>不問蒼生問鬼神</a:t>
            </a:r>
            <a:endParaRPr lang="en-US" altLang="zh-TW" dirty="0">
              <a:solidFill>
                <a:srgbClr val="0000FF"/>
              </a:solidFill>
              <a:latin typeface="華康正顏楷體W7(P)" panose="03000700000000000000" pitchFamily="66" charset="-120"/>
              <a:ea typeface="華康正顏楷體W7(P)" panose="03000700000000000000" pitchFamily="66" charset="-120"/>
            </a:endParaRPr>
          </a:p>
          <a:p>
            <a:pPr algn="ctr"/>
            <a:r>
              <a:rPr lang="zh-TW" altLang="en-US" sz="4000" dirty="0">
                <a:latin typeface="華康龍門石碑(P)" panose="03000700000000000000" pitchFamily="66" charset="-120"/>
                <a:ea typeface="華康龍門石碑(P)" panose="03000700000000000000" pitchFamily="66" charset="-120"/>
              </a:rPr>
              <a:t>咁大件事</a:t>
            </a:r>
            <a:r>
              <a:rPr lang="en-US" altLang="zh-TW" sz="4000" dirty="0">
                <a:latin typeface="華康龍門石碑(P)" panose="03000700000000000000" pitchFamily="66" charset="-120"/>
                <a:ea typeface="華康龍門石碑(P)" panose="03000700000000000000" pitchFamily="66" charset="-120"/>
              </a:rPr>
              <a:t>,</a:t>
            </a:r>
            <a:r>
              <a:rPr lang="zh-TW" altLang="en-US" sz="4000" dirty="0">
                <a:latin typeface="華康龍門石碑(P)" panose="03000700000000000000" pitchFamily="66" charset="-120"/>
                <a:ea typeface="華康龍門石碑(P)" panose="03000700000000000000" pitchFamily="66" charset="-120"/>
              </a:rPr>
              <a:t>「問米」都</a:t>
            </a:r>
            <a:endParaRPr lang="en-US" altLang="zh-TW" sz="4000" dirty="0">
              <a:latin typeface="華康龍門石碑(P)" panose="03000700000000000000" pitchFamily="66" charset="-120"/>
              <a:ea typeface="華康龍門石碑(P)" panose="03000700000000000000" pitchFamily="66" charset="-120"/>
            </a:endParaRPr>
          </a:p>
          <a:p>
            <a:pPr algn="ctr"/>
            <a:r>
              <a:rPr lang="zh-TW" altLang="en-US" sz="4000" dirty="0">
                <a:latin typeface="華康龍門石碑(P)" panose="03000700000000000000" pitchFamily="66" charset="-120"/>
                <a:ea typeface="華康龍門石碑(P)" panose="03000700000000000000" pitchFamily="66" charset="-120"/>
              </a:rPr>
              <a:t>不問專業人士</a:t>
            </a:r>
            <a:r>
              <a:rPr lang="en-US" altLang="zh-TW" sz="4000" dirty="0">
                <a:latin typeface="華康龍門石碑(P)" panose="03000700000000000000" pitchFamily="66" charset="-120"/>
                <a:ea typeface="華康龍門石碑(P)" panose="03000700000000000000" pitchFamily="66" charset="-120"/>
              </a:rPr>
              <a:t>?</a:t>
            </a:r>
            <a:endParaRPr lang="zh-TW" altLang="en-US" sz="4000" dirty="0">
              <a:latin typeface="華康龍門石碑(P)" panose="03000700000000000000" pitchFamily="66" charset="-120"/>
              <a:ea typeface="華康龍門石碑(P)" panose="03000700000000000000" pitchFamily="66" charset="-120"/>
            </a:endParaRPr>
          </a:p>
        </p:txBody>
      </p:sp>
    </p:spTree>
    <p:extLst>
      <p:ext uri="{BB962C8B-B14F-4D97-AF65-F5344CB8AC3E}">
        <p14:creationId xmlns:p14="http://schemas.microsoft.com/office/powerpoint/2010/main" val="40693876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6A8AA096-253B-4A86-82F4-6E8B2AB4F48F}"/>
              </a:ext>
            </a:extLst>
          </p:cNvPr>
          <p:cNvSpPr>
            <a:spLocks noGrp="1"/>
          </p:cNvSpPr>
          <p:nvPr>
            <p:ph type="subTitle" idx="1"/>
          </p:nvPr>
        </p:nvSpPr>
        <p:spPr>
          <a:xfrm>
            <a:off x="0" y="116632"/>
            <a:ext cx="9144000" cy="6552728"/>
          </a:xfrm>
        </p:spPr>
        <p:txBody>
          <a:bodyPr/>
          <a:lstStyle/>
          <a:p>
            <a:pPr>
              <a:lnSpc>
                <a:spcPts val="4400"/>
              </a:lnSpc>
              <a:spcBef>
                <a:spcPts val="0"/>
              </a:spcBef>
            </a:pPr>
            <a:r>
              <a:rPr lang="zh-TW" altLang="en-US" sz="4000" dirty="0">
                <a:ea typeface="華康正顏楷體W7(P)" panose="03000700000000000000" pitchFamily="66" charset="-120"/>
              </a:rPr>
              <a:t>耶穌的這個回答卻值得警惕</a:t>
            </a:r>
            <a:r>
              <a:rPr lang="en-US" altLang="zh-TW" sz="4000" dirty="0">
                <a:ea typeface="華康正顏楷體W7(P)" panose="03000700000000000000" pitchFamily="66" charset="-120"/>
              </a:rPr>
              <a:t>:</a:t>
            </a:r>
            <a:r>
              <a:rPr lang="zh-TW" altLang="en-US" sz="4000" dirty="0">
                <a:solidFill>
                  <a:srgbClr val="FF0000"/>
                </a:solidFill>
                <a:latin typeface="華康儷中黑" panose="020B0509000000000000" pitchFamily="49" charset="-120"/>
                <a:ea typeface="華康儷中黑" panose="020B0509000000000000" pitchFamily="49" charset="-120"/>
              </a:rPr>
              <a:t>因為將來有許多人</a:t>
            </a:r>
            <a:r>
              <a:rPr lang="en-US" altLang="zh-TW" sz="4000" dirty="0">
                <a:solidFill>
                  <a:srgbClr val="FF0000"/>
                </a:solidFill>
                <a:latin typeface="華康儷中黑" panose="020B0509000000000000" pitchFamily="49" charset="-120"/>
                <a:ea typeface="華康儷中黑" panose="020B0509000000000000" pitchFamily="49" charset="-120"/>
              </a:rPr>
              <a:t>,</a:t>
            </a:r>
            <a:r>
              <a:rPr lang="zh-TW" altLang="en-US" sz="4000" dirty="0">
                <a:solidFill>
                  <a:srgbClr val="FF0000"/>
                </a:solidFill>
                <a:latin typeface="華康儷中黑" panose="020B0509000000000000" pitchFamily="49" charset="-120"/>
                <a:ea typeface="華康儷中黑" panose="020B0509000000000000" pitchFamily="49" charset="-120"/>
              </a:rPr>
              <a:t>想要進去</a:t>
            </a:r>
            <a:r>
              <a:rPr lang="en-US" altLang="zh-TW" sz="4000" dirty="0">
                <a:solidFill>
                  <a:srgbClr val="FF0000"/>
                </a:solidFill>
                <a:latin typeface="華康儷中黑" panose="020B0509000000000000" pitchFamily="49" charset="-120"/>
                <a:ea typeface="華康儷中黑" panose="020B0509000000000000" pitchFamily="49" charset="-120"/>
              </a:rPr>
              <a:t>,</a:t>
            </a:r>
            <a:r>
              <a:rPr lang="zh-TW" altLang="en-US" sz="4000" dirty="0">
                <a:solidFill>
                  <a:srgbClr val="FF0000"/>
                </a:solidFill>
                <a:latin typeface="華康儷中黑" panose="020B0509000000000000" pitchFamily="49" charset="-120"/>
                <a:ea typeface="華康儷中黑" panose="020B0509000000000000" pitchFamily="49" charset="-120"/>
              </a:rPr>
              <a:t>卻不能進去</a:t>
            </a:r>
            <a:r>
              <a:rPr lang="en-US" altLang="zh-TW" sz="4000" dirty="0">
                <a:solidFill>
                  <a:srgbClr val="FF0000"/>
                </a:solidFill>
                <a:latin typeface="華康儷中黑" panose="020B0509000000000000" pitchFamily="49" charset="-120"/>
                <a:ea typeface="華康儷中黑" panose="020B0509000000000000" pitchFamily="49" charset="-120"/>
              </a:rPr>
              <a:t>.</a:t>
            </a:r>
            <a:r>
              <a:rPr lang="zh-TW" altLang="en-US" sz="4000" dirty="0">
                <a:solidFill>
                  <a:srgbClr val="FF0000"/>
                </a:solidFill>
                <a:latin typeface="華康儷中黑" panose="020B0509000000000000" pitchFamily="49" charset="-120"/>
                <a:ea typeface="華康儷中黑" panose="020B0509000000000000" pitchFamily="49" charset="-120"/>
              </a:rPr>
              <a:t>及至家主起來</a:t>
            </a:r>
            <a:r>
              <a:rPr lang="en-US" altLang="zh-TW" sz="4000" dirty="0">
                <a:solidFill>
                  <a:srgbClr val="FF0000"/>
                </a:solidFill>
                <a:latin typeface="華康儷中黑" panose="020B0509000000000000" pitchFamily="49" charset="-120"/>
                <a:ea typeface="華康儷中黑" panose="020B0509000000000000" pitchFamily="49" charset="-120"/>
              </a:rPr>
              <a:t>,</a:t>
            </a:r>
            <a:r>
              <a:rPr lang="zh-TW" altLang="en-US" sz="4000" dirty="0">
                <a:solidFill>
                  <a:srgbClr val="FF0000"/>
                </a:solidFill>
                <a:latin typeface="華康儷中黑" panose="020B0509000000000000" pitchFamily="49" charset="-120"/>
                <a:ea typeface="華康儷中黑" panose="020B0509000000000000" pitchFamily="49" charset="-120"/>
              </a:rPr>
              <a:t>把門關上</a:t>
            </a:r>
            <a:r>
              <a:rPr lang="en-US" altLang="zh-TW" sz="4000" dirty="0">
                <a:solidFill>
                  <a:srgbClr val="FF0000"/>
                </a:solidFill>
                <a:latin typeface="華康儷中黑" panose="020B0509000000000000" pitchFamily="49" charset="-120"/>
                <a:ea typeface="華康儷中黑" panose="020B0509000000000000" pitchFamily="49" charset="-120"/>
              </a:rPr>
              <a:t>,</a:t>
            </a:r>
            <a:r>
              <a:rPr lang="zh-TW" altLang="en-US" sz="4000" dirty="0">
                <a:solidFill>
                  <a:srgbClr val="FF0000"/>
                </a:solidFill>
                <a:latin typeface="華康儷中黑" panose="020B0509000000000000" pitchFamily="49" charset="-120"/>
                <a:ea typeface="華康儷中黑" panose="020B0509000000000000" pitchFamily="49" charset="-120"/>
              </a:rPr>
              <a:t>你們在外面站著</a:t>
            </a:r>
            <a:r>
              <a:rPr lang="en-US" altLang="zh-TW" sz="4000" dirty="0">
                <a:solidFill>
                  <a:srgbClr val="FF0000"/>
                </a:solidFill>
                <a:latin typeface="華康儷中黑" panose="020B0509000000000000" pitchFamily="49" charset="-120"/>
                <a:ea typeface="華康儷中黑" panose="020B0509000000000000" pitchFamily="49" charset="-120"/>
              </a:rPr>
              <a:t>,</a:t>
            </a:r>
            <a:r>
              <a:rPr lang="zh-TW" altLang="en-US" sz="4000" dirty="0">
                <a:solidFill>
                  <a:srgbClr val="FF0000"/>
                </a:solidFill>
                <a:latin typeface="華康儷中黑" panose="020B0509000000000000" pitchFamily="49" charset="-120"/>
                <a:ea typeface="華康儷中黑" panose="020B0509000000000000" pitchFamily="49" charset="-120"/>
              </a:rPr>
              <a:t>開始敲門</a:t>
            </a:r>
            <a:r>
              <a:rPr lang="en-US" altLang="zh-TW" sz="4000" dirty="0">
                <a:solidFill>
                  <a:srgbClr val="FF0000"/>
                </a:solidFill>
                <a:latin typeface="華康儷中黑" panose="020B0509000000000000" pitchFamily="49" charset="-120"/>
                <a:ea typeface="華康儷中黑" panose="020B0509000000000000" pitchFamily="49" charset="-120"/>
              </a:rPr>
              <a:t>,</a:t>
            </a:r>
            <a:r>
              <a:rPr lang="zh-TW" altLang="en-US" sz="4000" dirty="0">
                <a:solidFill>
                  <a:srgbClr val="FF0000"/>
                </a:solidFill>
                <a:latin typeface="華康儷中黑" panose="020B0509000000000000" pitchFamily="49" charset="-120"/>
                <a:ea typeface="華康儷中黑" panose="020B0509000000000000" pitchFamily="49" charset="-120"/>
              </a:rPr>
              <a:t>說</a:t>
            </a:r>
            <a:r>
              <a:rPr lang="en-US" altLang="zh-TW" sz="4000" dirty="0">
                <a:solidFill>
                  <a:srgbClr val="FF0000"/>
                </a:solidFill>
                <a:latin typeface="華康儷中黑" panose="020B0509000000000000" pitchFamily="49" charset="-120"/>
                <a:ea typeface="華康儷中黑" panose="020B0509000000000000" pitchFamily="49" charset="-120"/>
              </a:rPr>
              <a:t>:</a:t>
            </a:r>
            <a:r>
              <a:rPr lang="zh-TW" altLang="en-US" sz="4000" dirty="0">
                <a:solidFill>
                  <a:srgbClr val="FF0000"/>
                </a:solidFill>
                <a:latin typeface="華康儷中黑" panose="020B0509000000000000" pitchFamily="49" charset="-120"/>
                <a:ea typeface="華康儷中黑" panose="020B0509000000000000" pitchFamily="49" charset="-120"/>
              </a:rPr>
              <a:t>主</a:t>
            </a:r>
            <a:r>
              <a:rPr lang="en-US" altLang="zh-TW" sz="4000" dirty="0">
                <a:solidFill>
                  <a:srgbClr val="FF0000"/>
                </a:solidFill>
                <a:latin typeface="華康儷中黑" panose="020B0509000000000000" pitchFamily="49" charset="-120"/>
                <a:ea typeface="華康儷中黑" panose="020B0509000000000000" pitchFamily="49" charset="-120"/>
              </a:rPr>
              <a:t>,</a:t>
            </a:r>
            <a:r>
              <a:rPr lang="zh-TW" altLang="en-US" sz="4000" dirty="0">
                <a:solidFill>
                  <a:srgbClr val="FF0000"/>
                </a:solidFill>
                <a:latin typeface="華康儷中黑" panose="020B0509000000000000" pitchFamily="49" charset="-120"/>
                <a:ea typeface="華康儷中黑" panose="020B0509000000000000" pitchFamily="49" charset="-120"/>
              </a:rPr>
              <a:t>請給我們開門吧</a:t>
            </a:r>
            <a:r>
              <a:rPr lang="en-US" altLang="zh-TW" sz="4000" dirty="0">
                <a:solidFill>
                  <a:srgbClr val="FF0000"/>
                </a:solidFill>
                <a:latin typeface="華康儷中黑" panose="020B0509000000000000" pitchFamily="49" charset="-120"/>
                <a:ea typeface="華康儷中黑" panose="020B0509000000000000" pitchFamily="49" charset="-120"/>
              </a:rPr>
              <a:t>!</a:t>
            </a:r>
            <a:r>
              <a:rPr lang="zh-TW" altLang="en-US" sz="4000" dirty="0">
                <a:solidFill>
                  <a:srgbClr val="FF0000"/>
                </a:solidFill>
                <a:latin typeface="華康儷中黑" panose="020B0509000000000000" pitchFamily="49" charset="-120"/>
                <a:ea typeface="華康儷中黑" panose="020B0509000000000000" pitchFamily="49" charset="-120"/>
              </a:rPr>
              <a:t>主的回答是</a:t>
            </a:r>
            <a:r>
              <a:rPr lang="en-US" altLang="zh-TW" sz="4000" dirty="0">
                <a:solidFill>
                  <a:srgbClr val="FF0000"/>
                </a:solidFill>
                <a:latin typeface="華康儷中黑" panose="020B0509000000000000" pitchFamily="49" charset="-120"/>
                <a:ea typeface="華康儷中黑" panose="020B0509000000000000" pitchFamily="49" charset="-120"/>
              </a:rPr>
              <a:t>:</a:t>
            </a:r>
            <a:r>
              <a:rPr lang="zh-TW" altLang="en-US" sz="4000" dirty="0">
                <a:solidFill>
                  <a:srgbClr val="FF0000"/>
                </a:solidFill>
                <a:latin typeface="華康儷中黑" panose="020B0509000000000000" pitchFamily="49" charset="-120"/>
                <a:ea typeface="華康儷中黑" panose="020B0509000000000000" pitchFamily="49" charset="-120"/>
              </a:rPr>
              <a:t>我不認識你們是哪裡的</a:t>
            </a:r>
            <a:r>
              <a:rPr lang="en-US" altLang="zh-TW" sz="4000" dirty="0">
                <a:solidFill>
                  <a:srgbClr val="FF0000"/>
                </a:solidFill>
                <a:latin typeface="華康儷中黑" panose="020B0509000000000000" pitchFamily="49" charset="-120"/>
                <a:ea typeface="華康儷中黑" panose="020B0509000000000000" pitchFamily="49" charset="-120"/>
              </a:rPr>
              <a:t>.</a:t>
            </a:r>
          </a:p>
          <a:p>
            <a:pPr>
              <a:lnSpc>
                <a:spcPts val="3900"/>
              </a:lnSpc>
              <a:spcBef>
                <a:spcPts val="0"/>
              </a:spcBef>
            </a:pPr>
            <a:r>
              <a:rPr lang="en-US" altLang="zh-TW" sz="4000" spc="-110" dirty="0">
                <a:ea typeface="華康正顏楷體W7(P)" panose="03000700000000000000" pitchFamily="66" charset="-120"/>
              </a:rPr>
              <a:t>Jesus’s reply should serve as a warning to us, that many will want to enter into Heaven, but will be </a:t>
            </a:r>
            <a:r>
              <a:rPr lang="en-US" altLang="zh-TW" sz="4000" spc="-110" dirty="0">
                <a:solidFill>
                  <a:srgbClr val="FF0000"/>
                </a:solidFill>
                <a:ea typeface="華康正顏楷體W7(P)" panose="03000700000000000000" pitchFamily="66" charset="-120"/>
              </a:rPr>
              <a:t>denied entry</a:t>
            </a:r>
            <a:r>
              <a:rPr lang="en-US" altLang="zh-TW" sz="4000" spc="-110" dirty="0">
                <a:ea typeface="華康正顏楷體W7(P)" panose="03000700000000000000" pitchFamily="66" charset="-120"/>
              </a:rPr>
              <a:t>. When the master comes and shuts them out of the door, they will knock and say: “Lord, open the door for us’’, and the Lord will reply: “</a:t>
            </a:r>
            <a:r>
              <a:rPr lang="en-US" altLang="zh-TW" sz="4000" spc="-110" dirty="0">
                <a:solidFill>
                  <a:srgbClr val="FF0000"/>
                </a:solidFill>
                <a:ea typeface="華康正顏楷體W7(P)" panose="03000700000000000000" pitchFamily="66" charset="-120"/>
              </a:rPr>
              <a:t>I don’t know who you are</a:t>
            </a:r>
            <a:r>
              <a:rPr lang="en-US" altLang="zh-TW" sz="4000" spc="-110" dirty="0">
                <a:ea typeface="華康正顏楷體W7(P)" panose="03000700000000000000" pitchFamily="66" charset="-120"/>
              </a:rPr>
              <a:t>.”</a:t>
            </a:r>
          </a:p>
        </p:txBody>
      </p:sp>
    </p:spTree>
    <p:extLst>
      <p:ext uri="{BB962C8B-B14F-4D97-AF65-F5344CB8AC3E}">
        <p14:creationId xmlns:p14="http://schemas.microsoft.com/office/powerpoint/2010/main" val="902146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732D17AD-784F-4411-9E2C-F1FC395CBCF3}"/>
              </a:ext>
            </a:extLst>
          </p:cNvPr>
          <p:cNvSpPr>
            <a:spLocks noGrp="1" noChangeArrowheads="1"/>
          </p:cNvSpPr>
          <p:nvPr>
            <p:ph type="body" idx="1"/>
          </p:nvPr>
        </p:nvSpPr>
        <p:spPr>
          <a:xfrm>
            <a:off x="0" y="116632"/>
            <a:ext cx="9144000" cy="6498511"/>
          </a:xfrm>
        </p:spPr>
        <p:txBody>
          <a:bodyPr/>
          <a:lstStyle/>
          <a:p>
            <a:pPr marL="0" indent="0" algn="just" eaLnBrk="1">
              <a:lnSpc>
                <a:spcPts val="2000"/>
              </a:lnSpc>
              <a:spcBef>
                <a:spcPts val="0"/>
              </a:spcBef>
              <a:buFontTx/>
              <a:buNone/>
            </a:pPr>
            <a:endParaRPr lang="en-US" altLang="zh-TW"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endParaRPr>
          </a:p>
          <a:p>
            <a:pPr marL="0" indent="0" algn="just" eaLnBrk="1">
              <a:lnSpc>
                <a:spcPts val="4800"/>
              </a:lnSpc>
              <a:spcBef>
                <a:spcPts val="0"/>
              </a:spcBef>
              <a:buFontTx/>
              <a:buNone/>
            </a:pPr>
            <a:r>
              <a:rPr lang="zh-TW" altLang="en-US"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恭讀依撒意亞先知書　</a:t>
            </a:r>
            <a:r>
              <a:rPr lang="en-US" altLang="zh-TW"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66:18-21</a:t>
            </a:r>
          </a:p>
          <a:p>
            <a:pPr marL="0" indent="0" algn="just" eaLnBrk="1">
              <a:lnSpc>
                <a:spcPts val="4800"/>
              </a:lnSpc>
              <a:spcBef>
                <a:spcPts val="1200"/>
              </a:spcBef>
              <a:buFontTx/>
              <a:buNone/>
            </a:pPr>
            <a:r>
              <a:rPr lang="zh-TW" altLang="en-US" sz="4000" spc="3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上主這樣說：「</a:t>
            </a:r>
            <a:r>
              <a:rPr lang="zh-TW" altLang="en-US" sz="4000" spc="3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我要來聚集萬民，及各種語言的民族；他們都要前來，觀看我的榮耀。</a:t>
            </a:r>
            <a:r>
              <a:rPr lang="zh-TW" altLang="en-US" sz="4000" spc="3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我要在他們中，施行奇事，並派遣生還的人，到外邦人那裡，即往塔爾史士、普特、路得、默舍客、洛士、突巴耳、雅汪，及遼遠的海島上，即沒有聽過我的聲譽，沒有見過我光榮的地方。</a:t>
            </a:r>
          </a:p>
          <a:p>
            <a:pPr marL="0" indent="0" algn="just" eaLnBrk="1">
              <a:lnSpc>
                <a:spcPts val="4800"/>
              </a:lnSpc>
              <a:spcBef>
                <a:spcPts val="0"/>
              </a:spcBef>
              <a:buFontTx/>
              <a:buNone/>
            </a:pPr>
            <a:endParaRPr lang="en-US" altLang="zh-TW"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0"/>
              </a:spcBef>
              <a:buFontTx/>
              <a:buNone/>
            </a:pPr>
            <a:endPar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67587" name="Text Box 3">
            <a:extLst>
              <a:ext uri="{FF2B5EF4-FFF2-40B4-BE49-F238E27FC236}">
                <a16:creationId xmlns:a16="http://schemas.microsoft.com/office/drawing/2014/main" id="{CA774E1F-5D1A-4E27-9A19-A2015B02802E}"/>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6" name="文字方塊 5">
            <a:extLst>
              <a:ext uri="{FF2B5EF4-FFF2-40B4-BE49-F238E27FC236}">
                <a16:creationId xmlns:a16="http://schemas.microsoft.com/office/drawing/2014/main" id="{CE7D2B82-9061-4F78-A201-5A641ED7115A}"/>
              </a:ext>
            </a:extLst>
          </p:cNvPr>
          <p:cNvSpPr txBox="1"/>
          <p:nvPr/>
        </p:nvSpPr>
        <p:spPr>
          <a:xfrm>
            <a:off x="7560072" y="6269801"/>
            <a:ext cx="1152128" cy="400110"/>
          </a:xfrm>
          <a:prstGeom prst="rect">
            <a:avLst/>
          </a:prstGeom>
          <a:noFill/>
        </p:spPr>
        <p:txBody>
          <a:bodyPr wrap="square" rtlCol="0">
            <a:spAutoFit/>
          </a:bodyPr>
          <a:lstStyle/>
          <a:p>
            <a:r>
              <a:rPr lang="en-US" altLang="zh-HK" sz="2000" b="1" dirty="0">
                <a:solidFill>
                  <a:schemeClr val="bg1"/>
                </a:solidFill>
                <a:latin typeface="+mn-lt"/>
              </a:rPr>
              <a:t>1/2</a:t>
            </a:r>
            <a:endParaRPr lang="zh-HK" altLang="en-US" sz="2000" b="1" dirty="0">
              <a:solidFill>
                <a:schemeClr val="bg1"/>
              </a:solidFill>
              <a:latin typeface="+mn-l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6A8AA096-253B-4A86-82F4-6E8B2AB4F48F}"/>
              </a:ext>
            </a:extLst>
          </p:cNvPr>
          <p:cNvSpPr>
            <a:spLocks noGrp="1"/>
          </p:cNvSpPr>
          <p:nvPr>
            <p:ph type="subTitle" idx="1"/>
          </p:nvPr>
        </p:nvSpPr>
        <p:spPr>
          <a:xfrm>
            <a:off x="0" y="116632"/>
            <a:ext cx="9144000" cy="6741368"/>
          </a:xfrm>
        </p:spPr>
        <p:txBody>
          <a:bodyPr/>
          <a:lstStyle/>
          <a:p>
            <a:pPr>
              <a:lnSpc>
                <a:spcPts val="4700"/>
              </a:lnSpc>
              <a:spcBef>
                <a:spcPts val="0"/>
              </a:spcBef>
            </a:pPr>
            <a:r>
              <a:rPr lang="zh-TW" altLang="en-US" sz="4000" dirty="0">
                <a:solidFill>
                  <a:srgbClr val="FF0000"/>
                </a:solidFill>
                <a:latin typeface="華康儷中黑" panose="020B0509000000000000" pitchFamily="49" charset="-120"/>
                <a:ea typeface="華康儷中黑" panose="020B0509000000000000" pitchFamily="49" charset="-120"/>
              </a:rPr>
              <a:t>那時</a:t>
            </a:r>
            <a:r>
              <a:rPr lang="en-US" altLang="zh-TW" sz="4000" dirty="0">
                <a:solidFill>
                  <a:srgbClr val="FF0000"/>
                </a:solidFill>
                <a:latin typeface="華康儷中黑" panose="020B0509000000000000" pitchFamily="49" charset="-120"/>
                <a:ea typeface="華康儷中黑" panose="020B0509000000000000" pitchFamily="49" charset="-120"/>
              </a:rPr>
              <a:t>,</a:t>
            </a:r>
            <a:r>
              <a:rPr lang="zh-TW" altLang="en-US" sz="4000" dirty="0">
                <a:solidFill>
                  <a:srgbClr val="FF0000"/>
                </a:solidFill>
                <a:latin typeface="華康儷中黑" panose="020B0509000000000000" pitchFamily="49" charset="-120"/>
                <a:ea typeface="華康儷中黑" panose="020B0509000000000000" pitchFamily="49" charset="-120"/>
              </a:rPr>
              <a:t>你們會說</a:t>
            </a:r>
            <a:r>
              <a:rPr lang="en-US" altLang="zh-TW" sz="4000" dirty="0">
                <a:solidFill>
                  <a:srgbClr val="FF0000"/>
                </a:solidFill>
                <a:latin typeface="華康儷中黑" panose="020B0509000000000000" pitchFamily="49" charset="-120"/>
                <a:ea typeface="華康儷中黑" panose="020B0509000000000000" pitchFamily="49" charset="-120"/>
              </a:rPr>
              <a:t>:</a:t>
            </a:r>
            <a:r>
              <a:rPr lang="zh-TW" altLang="en-US" sz="4000" dirty="0">
                <a:solidFill>
                  <a:srgbClr val="FF0000"/>
                </a:solidFill>
                <a:latin typeface="華康儷中黑" panose="020B0509000000000000" pitchFamily="49" charset="-120"/>
                <a:ea typeface="華康儷中黑" panose="020B0509000000000000" pitchFamily="49" charset="-120"/>
              </a:rPr>
              <a:t>我們曾在你面前</a:t>
            </a:r>
            <a:r>
              <a:rPr lang="en-US" altLang="zh-TW" sz="4000" dirty="0">
                <a:solidFill>
                  <a:srgbClr val="FF0000"/>
                </a:solidFill>
                <a:latin typeface="華康儷中黑" panose="020B0509000000000000" pitchFamily="49" charset="-120"/>
                <a:ea typeface="華康儷中黑" panose="020B0509000000000000" pitchFamily="49" charset="-120"/>
              </a:rPr>
              <a:t>,</a:t>
            </a:r>
            <a:r>
              <a:rPr lang="zh-TW" altLang="en-US" sz="4000" dirty="0">
                <a:solidFill>
                  <a:srgbClr val="FF0000"/>
                </a:solidFill>
                <a:latin typeface="華康儷中黑" panose="020B0509000000000000" pitchFamily="49" charset="-120"/>
                <a:ea typeface="華康儷中黑" panose="020B0509000000000000" pitchFamily="49" charset="-120"/>
              </a:rPr>
              <a:t>吃過喝過</a:t>
            </a:r>
            <a:r>
              <a:rPr lang="en-US" altLang="zh-TW" sz="4000" dirty="0">
                <a:solidFill>
                  <a:srgbClr val="FF0000"/>
                </a:solidFill>
                <a:latin typeface="華康儷中黑" panose="020B0509000000000000" pitchFamily="49" charset="-120"/>
                <a:ea typeface="華康儷中黑" panose="020B0509000000000000" pitchFamily="49" charset="-120"/>
              </a:rPr>
              <a:t>;</a:t>
            </a:r>
            <a:r>
              <a:rPr lang="zh-TW" altLang="en-US" sz="4000" dirty="0">
                <a:solidFill>
                  <a:srgbClr val="FF0000"/>
                </a:solidFill>
                <a:latin typeface="華康儷中黑" panose="020B0509000000000000" pitchFamily="49" charset="-120"/>
                <a:ea typeface="華康儷中黑" panose="020B0509000000000000" pitchFamily="49" charset="-120"/>
              </a:rPr>
              <a:t>你也曾在我們的街市</a:t>
            </a:r>
            <a:r>
              <a:rPr lang="en-US" altLang="zh-TW" sz="4000" dirty="0">
                <a:solidFill>
                  <a:srgbClr val="FF0000"/>
                </a:solidFill>
                <a:latin typeface="華康儷中黑" panose="020B0509000000000000" pitchFamily="49" charset="-120"/>
                <a:ea typeface="華康儷中黑" panose="020B0509000000000000" pitchFamily="49" charset="-120"/>
              </a:rPr>
              <a:t>,</a:t>
            </a:r>
            <a:r>
              <a:rPr lang="zh-TW" altLang="en-US" sz="4000" dirty="0">
                <a:solidFill>
                  <a:srgbClr val="FF0000"/>
                </a:solidFill>
                <a:latin typeface="華康儷中黑" panose="020B0509000000000000" pitchFamily="49" charset="-120"/>
                <a:ea typeface="華康儷中黑" panose="020B0509000000000000" pitchFamily="49" charset="-120"/>
              </a:rPr>
              <a:t>施教過</a:t>
            </a:r>
            <a:r>
              <a:rPr lang="en-US" altLang="zh-TW" sz="2800" dirty="0">
                <a:latin typeface="華康正顏楷體W7(P)" panose="03000700000000000000" pitchFamily="66" charset="-120"/>
                <a:ea typeface="華康正顏楷體W7(P)" panose="03000700000000000000" pitchFamily="66" charset="-120"/>
              </a:rPr>
              <a:t>(</a:t>
            </a:r>
            <a:r>
              <a:rPr lang="zh-TW" altLang="en-US" sz="2800" dirty="0">
                <a:latin typeface="華康正顏楷體W7(P)" panose="03000700000000000000" pitchFamily="66" charset="-120"/>
                <a:ea typeface="華康正顏楷體W7(P)" panose="03000700000000000000" pitchFamily="66" charset="-120"/>
              </a:rPr>
              <a:t>我們是自家人啊</a:t>
            </a:r>
            <a:r>
              <a:rPr lang="en-US" altLang="zh-TW" sz="2800" dirty="0">
                <a:latin typeface="華康正顏楷體W7(P)" panose="03000700000000000000" pitchFamily="66" charset="-120"/>
                <a:ea typeface="華康正顏楷體W7(P)" panose="03000700000000000000" pitchFamily="66" charset="-120"/>
              </a:rPr>
              <a:t>!)</a:t>
            </a:r>
            <a:r>
              <a:rPr lang="zh-TW" altLang="en-US" sz="4000" dirty="0">
                <a:solidFill>
                  <a:srgbClr val="FF0000"/>
                </a:solidFill>
                <a:latin typeface="華康儷中黑" panose="020B0509000000000000" pitchFamily="49" charset="-120"/>
                <a:ea typeface="華康儷中黑" panose="020B0509000000000000" pitchFamily="49" charset="-120"/>
              </a:rPr>
              <a:t>但主卻說</a:t>
            </a:r>
            <a:r>
              <a:rPr lang="en-US" altLang="zh-TW" sz="4000" dirty="0">
                <a:solidFill>
                  <a:srgbClr val="FF0000"/>
                </a:solidFill>
                <a:latin typeface="華康儷中黑" panose="020B0509000000000000" pitchFamily="49" charset="-120"/>
                <a:ea typeface="華康儷中黑" panose="020B0509000000000000" pitchFamily="49" charset="-120"/>
              </a:rPr>
              <a:t>:</a:t>
            </a:r>
            <a:r>
              <a:rPr lang="zh-TW" altLang="en-US" sz="4000" dirty="0">
                <a:solidFill>
                  <a:srgbClr val="FF0000"/>
                </a:solidFill>
                <a:latin typeface="華康儷中黑" panose="020B0509000000000000" pitchFamily="49" charset="-120"/>
                <a:ea typeface="華康儷中黑" panose="020B0509000000000000" pitchFamily="49" charset="-120"/>
              </a:rPr>
              <a:t>我不認識你們是哪裡的</a:t>
            </a:r>
            <a:r>
              <a:rPr lang="en-US" altLang="zh-TW" sz="4000" dirty="0">
                <a:solidFill>
                  <a:srgbClr val="FF0000"/>
                </a:solidFill>
                <a:latin typeface="華康儷中黑" panose="020B0509000000000000" pitchFamily="49" charset="-120"/>
                <a:ea typeface="華康儷中黑" panose="020B0509000000000000" pitchFamily="49" charset="-120"/>
              </a:rPr>
              <a:t>;</a:t>
            </a:r>
            <a:r>
              <a:rPr lang="zh-TW" altLang="en-US" sz="4000" dirty="0">
                <a:solidFill>
                  <a:srgbClr val="FF0000"/>
                </a:solidFill>
                <a:highlight>
                  <a:srgbClr val="00FFFF"/>
                </a:highlight>
                <a:latin typeface="華康儷中黑" panose="020B0509000000000000" pitchFamily="49" charset="-120"/>
                <a:ea typeface="華康儷中黑" panose="020B0509000000000000" pitchFamily="49" charset="-120"/>
              </a:rPr>
              <a:t>你們這些作惡的人</a:t>
            </a:r>
            <a:r>
              <a:rPr lang="en-US" altLang="zh-TW" sz="4000" dirty="0">
                <a:solidFill>
                  <a:srgbClr val="FF0000"/>
                </a:solidFill>
                <a:highlight>
                  <a:srgbClr val="00FFFF"/>
                </a:highlight>
                <a:latin typeface="華康儷中黑" panose="020B0509000000000000" pitchFamily="49" charset="-120"/>
                <a:ea typeface="華康儷中黑" panose="020B0509000000000000" pitchFamily="49" charset="-120"/>
              </a:rPr>
              <a:t>,</a:t>
            </a:r>
            <a:r>
              <a:rPr lang="zh-TW" altLang="en-US" sz="4000" dirty="0">
                <a:solidFill>
                  <a:srgbClr val="FF0000"/>
                </a:solidFill>
                <a:highlight>
                  <a:srgbClr val="00FFFF"/>
                </a:highlight>
                <a:latin typeface="華康儷中黑" panose="020B0509000000000000" pitchFamily="49" charset="-120"/>
                <a:ea typeface="華康儷中黑" panose="020B0509000000000000" pitchFamily="49" charset="-120"/>
              </a:rPr>
              <a:t>都離開我吧</a:t>
            </a:r>
            <a:r>
              <a:rPr lang="en-US" altLang="zh-TW" sz="4000" dirty="0">
                <a:solidFill>
                  <a:srgbClr val="FF0000"/>
                </a:solidFill>
                <a:highlight>
                  <a:srgbClr val="00FFFF"/>
                </a:highlight>
                <a:latin typeface="華康儷中黑" panose="020B0509000000000000" pitchFamily="49" charset="-120"/>
                <a:ea typeface="華康儷中黑" panose="020B0509000000000000" pitchFamily="49" charset="-120"/>
              </a:rPr>
              <a:t>!</a:t>
            </a:r>
            <a:endParaRPr lang="zh-TW" altLang="en-US" sz="4000" dirty="0">
              <a:solidFill>
                <a:srgbClr val="FF0000"/>
              </a:solidFill>
              <a:highlight>
                <a:srgbClr val="00FFFF"/>
              </a:highlight>
              <a:latin typeface="華康儷中黑" panose="020B0509000000000000" pitchFamily="49" charset="-120"/>
              <a:ea typeface="華康儷中黑" panose="020B0509000000000000" pitchFamily="49" charset="-120"/>
            </a:endParaRPr>
          </a:p>
          <a:p>
            <a:pPr>
              <a:lnSpc>
                <a:spcPts val="4000"/>
              </a:lnSpc>
              <a:spcBef>
                <a:spcPts val="0"/>
              </a:spcBef>
            </a:pPr>
            <a:r>
              <a:rPr lang="en-US" altLang="zh-TW" sz="4000" dirty="0">
                <a:ea typeface="華康正顏楷體W7(P)" panose="03000700000000000000" pitchFamily="66" charset="-120"/>
              </a:rPr>
              <a:t>At that time, you will say: We had been with you, eating and drinking </a:t>
            </a:r>
            <a:r>
              <a:rPr lang="en-US" altLang="zh-TW" sz="4000" dirty="0">
                <a:solidFill>
                  <a:srgbClr val="FF0000"/>
                </a:solidFill>
                <a:ea typeface="華康正顏楷體W7(P)" panose="03000700000000000000" pitchFamily="66" charset="-120"/>
              </a:rPr>
              <a:t>with you</a:t>
            </a:r>
            <a:r>
              <a:rPr lang="en-US" altLang="zh-TW" sz="4000" dirty="0">
                <a:ea typeface="華康正顏楷體W7(P)" panose="03000700000000000000" pitchFamily="66" charset="-120"/>
              </a:rPr>
              <a:t>; you had been </a:t>
            </a:r>
            <a:r>
              <a:rPr lang="en-US" altLang="zh-TW" sz="4000" dirty="0">
                <a:solidFill>
                  <a:srgbClr val="FF0000"/>
                </a:solidFill>
                <a:ea typeface="華康正顏楷體W7(P)" panose="03000700000000000000" pitchFamily="66" charset="-120"/>
              </a:rPr>
              <a:t>with us </a:t>
            </a:r>
            <a:r>
              <a:rPr lang="en-US" altLang="zh-TW" sz="4000" dirty="0">
                <a:ea typeface="華康正顏楷體W7(P)" panose="03000700000000000000" pitchFamily="66" charset="-120"/>
              </a:rPr>
              <a:t>and had taught us in the market </a:t>
            </a:r>
            <a:r>
              <a:rPr lang="en-US" altLang="zh-TW" sz="3600" dirty="0">
                <a:highlight>
                  <a:srgbClr val="00FFFF"/>
                </a:highlight>
                <a:ea typeface="華康正顏楷體W7(P)" panose="03000700000000000000" pitchFamily="66" charset="-120"/>
              </a:rPr>
              <a:t>(we are of the same family!)</a:t>
            </a:r>
            <a:r>
              <a:rPr lang="en-US" altLang="zh-TW" sz="4000" dirty="0">
                <a:ea typeface="華康正顏楷體W7(P)" panose="03000700000000000000" pitchFamily="66" charset="-120"/>
              </a:rPr>
              <a:t>. But the Lord will say: </a:t>
            </a:r>
          </a:p>
          <a:p>
            <a:pPr>
              <a:lnSpc>
                <a:spcPts val="4000"/>
              </a:lnSpc>
              <a:spcBef>
                <a:spcPts val="0"/>
              </a:spcBef>
            </a:pPr>
            <a:r>
              <a:rPr lang="en-US" altLang="zh-TW" sz="4000" dirty="0">
                <a:ea typeface="華康正顏楷體W7(P)" panose="03000700000000000000" pitchFamily="66" charset="-120"/>
              </a:rPr>
              <a:t>“I never knew you. </a:t>
            </a:r>
          </a:p>
          <a:p>
            <a:pPr>
              <a:lnSpc>
                <a:spcPts val="4000"/>
              </a:lnSpc>
              <a:spcBef>
                <a:spcPts val="0"/>
              </a:spcBef>
            </a:pPr>
            <a:r>
              <a:rPr lang="en-US" altLang="zh-TW" sz="4000" dirty="0">
                <a:ea typeface="華康正顏楷體W7(P)" panose="03000700000000000000" pitchFamily="66" charset="-120"/>
              </a:rPr>
              <a:t>Depart from me, you evildoers!</a:t>
            </a:r>
          </a:p>
          <a:p>
            <a:pPr>
              <a:lnSpc>
                <a:spcPts val="4000"/>
              </a:lnSpc>
              <a:spcBef>
                <a:spcPts val="0"/>
              </a:spcBef>
            </a:pPr>
            <a:r>
              <a:rPr lang="zh-TW" altLang="en-US" sz="3900" dirty="0">
                <a:highlight>
                  <a:srgbClr val="FFFF00"/>
                </a:highlight>
                <a:ea typeface="華康正顏楷體W7(P)" panose="03000700000000000000" pitchFamily="66" charset="-120"/>
              </a:rPr>
              <a:t>自視為基督徒卻把基督放在最後</a:t>
            </a:r>
            <a:r>
              <a:rPr lang="en-US" altLang="zh-TW" sz="3900" dirty="0">
                <a:highlight>
                  <a:srgbClr val="FFFF00"/>
                </a:highlight>
                <a:ea typeface="華康正顏楷體W7(P)" panose="03000700000000000000" pitchFamily="66" charset="-120"/>
              </a:rPr>
              <a:t>,</a:t>
            </a:r>
            <a:r>
              <a:rPr lang="zh-TW" altLang="en-US" sz="3900" dirty="0">
                <a:highlight>
                  <a:srgbClr val="FFFF00"/>
                </a:highlight>
                <a:ea typeface="華康正顏楷體W7(P)" panose="03000700000000000000" pitchFamily="66" charset="-120"/>
              </a:rPr>
              <a:t>有用嗎</a:t>
            </a:r>
            <a:r>
              <a:rPr lang="en-US" altLang="zh-TW" sz="3900" dirty="0">
                <a:highlight>
                  <a:srgbClr val="FFFF00"/>
                </a:highlight>
                <a:ea typeface="華康正顏楷體W7(P)" panose="03000700000000000000" pitchFamily="66" charset="-120"/>
              </a:rPr>
              <a:t>?</a:t>
            </a:r>
          </a:p>
        </p:txBody>
      </p:sp>
    </p:spTree>
    <p:extLst>
      <p:ext uri="{BB962C8B-B14F-4D97-AF65-F5344CB8AC3E}">
        <p14:creationId xmlns:p14="http://schemas.microsoft.com/office/powerpoint/2010/main" val="20936945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6A8AA096-253B-4A86-82F4-6E8B2AB4F48F}"/>
              </a:ext>
            </a:extLst>
          </p:cNvPr>
          <p:cNvSpPr>
            <a:spLocks noGrp="1"/>
          </p:cNvSpPr>
          <p:nvPr>
            <p:ph type="subTitle" idx="1"/>
          </p:nvPr>
        </p:nvSpPr>
        <p:spPr>
          <a:xfrm>
            <a:off x="0" y="116632"/>
            <a:ext cx="9144000" cy="6552728"/>
          </a:xfrm>
        </p:spPr>
        <p:txBody>
          <a:bodyPr/>
          <a:lstStyle/>
          <a:p>
            <a:pPr>
              <a:spcBef>
                <a:spcPts val="0"/>
              </a:spcBef>
            </a:pPr>
            <a:r>
              <a:rPr lang="zh-TW" altLang="en-US" sz="4000" dirty="0">
                <a:ea typeface="華康正顏楷體W7(P)" panose="03000700000000000000" pitchFamily="66" charset="-120"/>
              </a:rPr>
              <a:t>瑪竇也有類似的記載</a:t>
            </a:r>
            <a:r>
              <a:rPr lang="en-US" altLang="zh-TW" sz="4000" dirty="0">
                <a:ea typeface="華康正顏楷體W7(P)" panose="03000700000000000000" pitchFamily="66" charset="-120"/>
              </a:rPr>
              <a:t>:</a:t>
            </a:r>
            <a:r>
              <a:rPr lang="zh-TW" altLang="en-US" sz="4000" dirty="0">
                <a:solidFill>
                  <a:srgbClr val="FF0000"/>
                </a:solidFill>
                <a:latin typeface="華康儷中黑" panose="020B0509000000000000" pitchFamily="49" charset="-120"/>
                <a:ea typeface="華康儷中黑" panose="020B0509000000000000" pitchFamily="49" charset="-120"/>
              </a:rPr>
              <a:t>不是凡向我說</a:t>
            </a:r>
            <a:r>
              <a:rPr lang="en-US" altLang="zh-TW" sz="4000" dirty="0">
                <a:solidFill>
                  <a:srgbClr val="FF0000"/>
                </a:solidFill>
                <a:latin typeface="華康儷中黑" panose="020B0509000000000000" pitchFamily="49" charset="-120"/>
                <a:ea typeface="華康儷中黑" panose="020B0509000000000000" pitchFamily="49" charset="-120"/>
              </a:rPr>
              <a:t>『</a:t>
            </a:r>
            <a:r>
              <a:rPr lang="zh-TW" altLang="en-US" sz="4000" dirty="0">
                <a:solidFill>
                  <a:srgbClr val="FF0000"/>
                </a:solidFill>
                <a:latin typeface="華康儷中黑" panose="020B0509000000000000" pitchFamily="49" charset="-120"/>
                <a:ea typeface="華康儷中黑" panose="020B0509000000000000" pitchFamily="49" charset="-120"/>
              </a:rPr>
              <a:t>主啊</a:t>
            </a:r>
            <a:r>
              <a:rPr lang="en-US" altLang="zh-TW" sz="4000" dirty="0">
                <a:solidFill>
                  <a:srgbClr val="FF0000"/>
                </a:solidFill>
                <a:latin typeface="華康儷中黑" panose="020B0509000000000000" pitchFamily="49" charset="-120"/>
                <a:ea typeface="華康儷中黑" panose="020B0509000000000000" pitchFamily="49" charset="-120"/>
              </a:rPr>
              <a:t>!</a:t>
            </a:r>
            <a:r>
              <a:rPr lang="zh-TW" altLang="en-US" sz="4000" dirty="0">
                <a:solidFill>
                  <a:srgbClr val="FF0000"/>
                </a:solidFill>
                <a:latin typeface="華康儷中黑" panose="020B0509000000000000" pitchFamily="49" charset="-120"/>
                <a:ea typeface="華康儷中黑" panose="020B0509000000000000" pitchFamily="49" charset="-120"/>
              </a:rPr>
              <a:t>主啊</a:t>
            </a:r>
            <a:r>
              <a:rPr lang="en-US" altLang="zh-TW" sz="4000" dirty="0">
                <a:solidFill>
                  <a:srgbClr val="FF0000"/>
                </a:solidFill>
                <a:latin typeface="華康儷中黑" panose="020B0509000000000000" pitchFamily="49" charset="-120"/>
                <a:ea typeface="華康儷中黑" panose="020B0509000000000000" pitchFamily="49" charset="-120"/>
              </a:rPr>
              <a:t>!』</a:t>
            </a:r>
            <a:r>
              <a:rPr lang="zh-TW" altLang="en-US" sz="4000" dirty="0">
                <a:solidFill>
                  <a:srgbClr val="FF0000"/>
                </a:solidFill>
                <a:latin typeface="華康儷中黑" panose="020B0509000000000000" pitchFamily="49" charset="-120"/>
                <a:ea typeface="華康儷中黑" panose="020B0509000000000000" pitchFamily="49" charset="-120"/>
              </a:rPr>
              <a:t>的人</a:t>
            </a:r>
            <a:r>
              <a:rPr lang="en-US" altLang="zh-TW" sz="4000" dirty="0">
                <a:solidFill>
                  <a:srgbClr val="FF0000"/>
                </a:solidFill>
                <a:latin typeface="華康儷中黑" panose="020B0509000000000000" pitchFamily="49" charset="-120"/>
                <a:ea typeface="華康儷中黑" panose="020B0509000000000000" pitchFamily="49" charset="-120"/>
              </a:rPr>
              <a:t>,</a:t>
            </a:r>
            <a:r>
              <a:rPr lang="zh-TW" altLang="en-US" sz="4000" dirty="0">
                <a:solidFill>
                  <a:srgbClr val="FF0000"/>
                </a:solidFill>
                <a:latin typeface="華康儷中黑" panose="020B0509000000000000" pitchFamily="49" charset="-120"/>
                <a:ea typeface="華康儷中黑" panose="020B0509000000000000" pitchFamily="49" charset="-120"/>
              </a:rPr>
              <a:t>就能進入天國</a:t>
            </a:r>
            <a:r>
              <a:rPr lang="en-US" altLang="zh-TW" sz="4000" dirty="0">
                <a:solidFill>
                  <a:srgbClr val="FF0000"/>
                </a:solidFill>
                <a:latin typeface="華康儷中黑" panose="020B0509000000000000" pitchFamily="49" charset="-120"/>
                <a:ea typeface="華康儷中黑" panose="020B0509000000000000" pitchFamily="49" charset="-120"/>
              </a:rPr>
              <a:t>;</a:t>
            </a:r>
            <a:r>
              <a:rPr lang="zh-TW" altLang="en-US" sz="4000" dirty="0">
                <a:solidFill>
                  <a:srgbClr val="FF0000"/>
                </a:solidFill>
                <a:latin typeface="華康儷中黑" panose="020B0509000000000000" pitchFamily="49" charset="-120"/>
                <a:ea typeface="華康儷中黑" panose="020B0509000000000000" pitchFamily="49" charset="-120"/>
              </a:rPr>
              <a:t>而是那</a:t>
            </a:r>
            <a:r>
              <a:rPr lang="zh-TW" altLang="en-US" sz="4000" dirty="0">
                <a:solidFill>
                  <a:srgbClr val="FF0000"/>
                </a:solidFill>
                <a:highlight>
                  <a:srgbClr val="FFFF00"/>
                </a:highlight>
                <a:latin typeface="華康儷中黑" panose="020B0509000000000000" pitchFamily="49" charset="-120"/>
                <a:ea typeface="華康儷中黑" panose="020B0509000000000000" pitchFamily="49" charset="-120"/>
              </a:rPr>
              <a:t>承行我在天之父旨意的人</a:t>
            </a:r>
            <a:r>
              <a:rPr lang="en-US" altLang="zh-TW" sz="4000" dirty="0">
                <a:solidFill>
                  <a:srgbClr val="FF0000"/>
                </a:solidFill>
                <a:latin typeface="華康儷中黑" panose="020B0509000000000000" pitchFamily="49" charset="-120"/>
                <a:ea typeface="華康儷中黑" panose="020B0509000000000000" pitchFamily="49" charset="-120"/>
              </a:rPr>
              <a:t>,</a:t>
            </a:r>
            <a:r>
              <a:rPr lang="zh-TW" altLang="en-US" sz="4000" dirty="0">
                <a:solidFill>
                  <a:srgbClr val="FF0000"/>
                </a:solidFill>
                <a:latin typeface="華康儷中黑" panose="020B0509000000000000" pitchFamily="49" charset="-120"/>
                <a:ea typeface="華康儷中黑" panose="020B0509000000000000" pitchFamily="49" charset="-120"/>
              </a:rPr>
              <a:t>才能進天國</a:t>
            </a:r>
            <a:r>
              <a:rPr lang="en-US" altLang="zh-TW" sz="4000" dirty="0">
                <a:ea typeface="華康正顏楷體W7(P)" panose="03000700000000000000" pitchFamily="66" charset="-120"/>
              </a:rPr>
              <a:t>.</a:t>
            </a:r>
          </a:p>
          <a:p>
            <a:pPr>
              <a:spcBef>
                <a:spcPts val="0"/>
              </a:spcBef>
              <a:spcAft>
                <a:spcPts val="1200"/>
              </a:spcAft>
            </a:pPr>
            <a:r>
              <a:rPr lang="en-US" altLang="zh-TW" sz="3600" dirty="0">
                <a:ea typeface="華康正顏楷體W7(P)" panose="03000700000000000000" pitchFamily="66" charset="-120"/>
              </a:rPr>
              <a:t>(</a:t>
            </a:r>
            <a:r>
              <a:rPr lang="zh-TW" altLang="en-US" sz="3600" dirty="0">
                <a:ea typeface="華康正顏楷體W7(P)" panose="03000700000000000000" pitchFamily="66" charset="-120"/>
              </a:rPr>
              <a:t>瑪</a:t>
            </a:r>
            <a:r>
              <a:rPr lang="en-US" altLang="zh-TW" sz="3600" dirty="0">
                <a:ea typeface="華康正顏楷體W7(P)" panose="03000700000000000000" pitchFamily="66" charset="-120"/>
              </a:rPr>
              <a:t>7:21-23)</a:t>
            </a:r>
          </a:p>
          <a:p>
            <a:pPr>
              <a:spcBef>
                <a:spcPts val="0"/>
              </a:spcBef>
            </a:pPr>
            <a:r>
              <a:rPr lang="en-US" altLang="zh-TW" sz="4000" dirty="0">
                <a:ea typeface="華康正顏楷體W7(P)" panose="03000700000000000000" pitchFamily="66" charset="-120"/>
              </a:rPr>
              <a:t>"Not everyone who says to me, </a:t>
            </a:r>
          </a:p>
          <a:p>
            <a:pPr>
              <a:spcBef>
                <a:spcPts val="0"/>
              </a:spcBef>
            </a:pPr>
            <a:r>
              <a:rPr lang="en-US" altLang="zh-TW" sz="4000" dirty="0">
                <a:ea typeface="華康正顏楷體W7(P)" panose="03000700000000000000" pitchFamily="66" charset="-120"/>
              </a:rPr>
              <a:t>'Lord, Lord,' will enter the </a:t>
            </a:r>
          </a:p>
          <a:p>
            <a:pPr>
              <a:spcBef>
                <a:spcPts val="0"/>
              </a:spcBef>
            </a:pPr>
            <a:r>
              <a:rPr lang="en-US" altLang="zh-TW" sz="4000" dirty="0">
                <a:ea typeface="華康正顏楷體W7(P)" panose="03000700000000000000" pitchFamily="66" charset="-120"/>
              </a:rPr>
              <a:t>kingdom of heaven, but only the one </a:t>
            </a:r>
            <a:r>
              <a:rPr lang="en-US" altLang="zh-TW" sz="4000" dirty="0">
                <a:solidFill>
                  <a:srgbClr val="FF0000"/>
                </a:solidFill>
                <a:ea typeface="華康正顏楷體W7(P)" panose="03000700000000000000" pitchFamily="66" charset="-120"/>
              </a:rPr>
              <a:t>who does the will of </a:t>
            </a:r>
          </a:p>
          <a:p>
            <a:pPr>
              <a:spcBef>
                <a:spcPts val="0"/>
              </a:spcBef>
            </a:pPr>
            <a:r>
              <a:rPr lang="en-US" altLang="zh-TW" sz="4000" dirty="0">
                <a:solidFill>
                  <a:srgbClr val="FF0000"/>
                </a:solidFill>
                <a:ea typeface="華康正顏楷體W7(P)" panose="03000700000000000000" pitchFamily="66" charset="-120"/>
              </a:rPr>
              <a:t>my Father </a:t>
            </a:r>
            <a:r>
              <a:rPr lang="en-US" altLang="zh-TW" sz="4000" dirty="0">
                <a:ea typeface="華康正顏楷體W7(P)" panose="03000700000000000000" pitchFamily="66" charset="-120"/>
              </a:rPr>
              <a:t>in Heaven</a:t>
            </a:r>
            <a:r>
              <a:rPr lang="en-US" altLang="zh-TW" dirty="0">
                <a:ea typeface="華康正顏楷體W7(P)" panose="03000700000000000000" pitchFamily="66" charset="-120"/>
              </a:rPr>
              <a:t>.(Mt7:21-23)</a:t>
            </a:r>
          </a:p>
        </p:txBody>
      </p:sp>
    </p:spTree>
    <p:extLst>
      <p:ext uri="{BB962C8B-B14F-4D97-AF65-F5344CB8AC3E}">
        <p14:creationId xmlns:p14="http://schemas.microsoft.com/office/powerpoint/2010/main" val="37941810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6A8AA096-253B-4A86-82F4-6E8B2AB4F48F}"/>
              </a:ext>
            </a:extLst>
          </p:cNvPr>
          <p:cNvSpPr>
            <a:spLocks noGrp="1"/>
          </p:cNvSpPr>
          <p:nvPr>
            <p:ph type="subTitle" idx="1"/>
          </p:nvPr>
        </p:nvSpPr>
        <p:spPr>
          <a:xfrm>
            <a:off x="0" y="116632"/>
            <a:ext cx="9144000" cy="6552728"/>
          </a:xfrm>
        </p:spPr>
        <p:txBody>
          <a:bodyPr/>
          <a:lstStyle/>
          <a:p>
            <a:pPr>
              <a:lnSpc>
                <a:spcPts val="4500"/>
              </a:lnSpc>
              <a:spcBef>
                <a:spcPts val="0"/>
              </a:spcBef>
            </a:pPr>
            <a:r>
              <a:rPr lang="zh-TW" altLang="en-US" sz="3600" dirty="0">
                <a:solidFill>
                  <a:srgbClr val="FF0000"/>
                </a:solidFill>
                <a:latin typeface="華康儷中黑" panose="020B0509000000000000" pitchFamily="49" charset="-120"/>
                <a:ea typeface="華康儷中黑" panose="020B0509000000000000" pitchFamily="49" charset="-120"/>
              </a:rPr>
              <a:t>到那一天有許多人要向我說</a:t>
            </a:r>
            <a:r>
              <a:rPr lang="en-US" altLang="zh-TW" sz="3600" dirty="0">
                <a:solidFill>
                  <a:srgbClr val="FF0000"/>
                </a:solidFill>
                <a:latin typeface="華康儷中黑" panose="020B0509000000000000" pitchFamily="49" charset="-120"/>
                <a:ea typeface="華康儷中黑" panose="020B0509000000000000" pitchFamily="49" charset="-120"/>
              </a:rPr>
              <a:t>:『</a:t>
            </a:r>
            <a:r>
              <a:rPr lang="zh-TW" altLang="en-US" sz="3600" dirty="0">
                <a:solidFill>
                  <a:srgbClr val="FF0000"/>
                </a:solidFill>
                <a:latin typeface="華康儷中黑" panose="020B0509000000000000" pitchFamily="49" charset="-120"/>
                <a:ea typeface="華康儷中黑" panose="020B0509000000000000" pitchFamily="49" charset="-120"/>
              </a:rPr>
              <a:t>主啊</a:t>
            </a:r>
            <a:r>
              <a:rPr lang="en-US" altLang="zh-TW" sz="3600" dirty="0">
                <a:solidFill>
                  <a:srgbClr val="FF0000"/>
                </a:solidFill>
                <a:latin typeface="華康儷中黑" panose="020B0509000000000000" pitchFamily="49" charset="-120"/>
                <a:ea typeface="華康儷中黑" panose="020B0509000000000000" pitchFamily="49" charset="-120"/>
              </a:rPr>
              <a:t>!</a:t>
            </a:r>
            <a:r>
              <a:rPr lang="zh-TW" altLang="en-US" sz="3600" dirty="0">
                <a:solidFill>
                  <a:srgbClr val="FF0000"/>
                </a:solidFill>
                <a:latin typeface="華康儷中黑" panose="020B0509000000000000" pitchFamily="49" charset="-120"/>
                <a:ea typeface="華康儷中黑" panose="020B0509000000000000" pitchFamily="49" charset="-120"/>
              </a:rPr>
              <a:t>主啊</a:t>
            </a:r>
            <a:r>
              <a:rPr lang="en-US" altLang="zh-TW" sz="3600" dirty="0">
                <a:solidFill>
                  <a:srgbClr val="FF0000"/>
                </a:solidFill>
                <a:latin typeface="華康儷中黑" panose="020B0509000000000000" pitchFamily="49" charset="-120"/>
                <a:ea typeface="華康儷中黑" panose="020B0509000000000000" pitchFamily="49" charset="-120"/>
              </a:rPr>
              <a:t>!</a:t>
            </a:r>
            <a:r>
              <a:rPr lang="zh-TW" altLang="en-US" sz="3600" dirty="0">
                <a:solidFill>
                  <a:srgbClr val="FF0000"/>
                </a:solidFill>
                <a:latin typeface="華康儷中黑" panose="020B0509000000000000" pitchFamily="49" charset="-120"/>
                <a:ea typeface="華康儷中黑" panose="020B0509000000000000" pitchFamily="49" charset="-120"/>
              </a:rPr>
              <a:t>我們不是因你的名字說過預言</a:t>
            </a:r>
            <a:r>
              <a:rPr lang="en-US" altLang="zh-TW" sz="3600" dirty="0">
                <a:solidFill>
                  <a:srgbClr val="FF0000"/>
                </a:solidFill>
                <a:latin typeface="華康儷中黑" panose="020B0509000000000000" pitchFamily="49" charset="-120"/>
                <a:ea typeface="華康儷中黑" panose="020B0509000000000000" pitchFamily="49" charset="-120"/>
              </a:rPr>
              <a:t>,</a:t>
            </a:r>
            <a:r>
              <a:rPr lang="zh-TW" altLang="en-US" sz="3600" dirty="0">
                <a:solidFill>
                  <a:srgbClr val="FF0000"/>
                </a:solidFill>
                <a:latin typeface="華康儷中黑" panose="020B0509000000000000" pitchFamily="49" charset="-120"/>
                <a:ea typeface="華康儷中黑" panose="020B0509000000000000" pitchFamily="49" charset="-120"/>
              </a:rPr>
              <a:t>因你的名字驅過魔鬼</a:t>
            </a:r>
            <a:r>
              <a:rPr lang="en-US" altLang="zh-TW" sz="3600" dirty="0">
                <a:solidFill>
                  <a:srgbClr val="FF0000"/>
                </a:solidFill>
                <a:latin typeface="華康儷中黑" panose="020B0509000000000000" pitchFamily="49" charset="-120"/>
                <a:ea typeface="華康儷中黑" panose="020B0509000000000000" pitchFamily="49" charset="-120"/>
              </a:rPr>
              <a:t>,</a:t>
            </a:r>
            <a:r>
              <a:rPr lang="zh-TW" altLang="en-US" sz="3600" dirty="0">
                <a:solidFill>
                  <a:srgbClr val="FF0000"/>
                </a:solidFill>
                <a:latin typeface="華康儷中黑" panose="020B0509000000000000" pitchFamily="49" charset="-120"/>
                <a:ea typeface="華康儷中黑" panose="020B0509000000000000" pitchFamily="49" charset="-120"/>
              </a:rPr>
              <a:t>因你的名字行過許多奇跡嗎</a:t>
            </a:r>
            <a:r>
              <a:rPr lang="en-US" altLang="zh-TW" sz="3600" dirty="0">
                <a:solidFill>
                  <a:srgbClr val="FF0000"/>
                </a:solidFill>
                <a:latin typeface="華康儷中黑" panose="020B0509000000000000" pitchFamily="49" charset="-120"/>
                <a:ea typeface="華康儷中黑" panose="020B0509000000000000" pitchFamily="49" charset="-120"/>
              </a:rPr>
              <a:t>?』</a:t>
            </a:r>
            <a:r>
              <a:rPr lang="en-US" altLang="zh-TW" sz="2800" dirty="0">
                <a:ea typeface="華康正顏楷體W7(P)" panose="03000700000000000000" pitchFamily="66" charset="-120"/>
              </a:rPr>
              <a:t>(</a:t>
            </a:r>
            <a:r>
              <a:rPr lang="zh-TW" altLang="en-US" sz="2800" dirty="0">
                <a:ea typeface="華康正顏楷體W7(P)" panose="03000700000000000000" pitchFamily="66" charset="-120"/>
              </a:rPr>
              <a:t>我們是超級基督徒啊</a:t>
            </a:r>
            <a:r>
              <a:rPr lang="en-US" altLang="zh-TW" sz="2800" dirty="0">
                <a:ea typeface="華康正顏楷體W7(P)" panose="03000700000000000000" pitchFamily="66" charset="-120"/>
              </a:rPr>
              <a:t>!)</a:t>
            </a:r>
            <a:r>
              <a:rPr lang="zh-TW" altLang="en-US" sz="3600" dirty="0">
                <a:solidFill>
                  <a:srgbClr val="FF0000"/>
                </a:solidFill>
                <a:ea typeface="華康儷中黑" panose="020B0509000000000000" pitchFamily="49" charset="-120"/>
              </a:rPr>
              <a:t>那時我必要向他們聲明說</a:t>
            </a:r>
            <a:r>
              <a:rPr lang="en-US" altLang="zh-TW" sz="3600" dirty="0">
                <a:solidFill>
                  <a:srgbClr val="FF0000"/>
                </a:solidFill>
                <a:ea typeface="華康儷中黑" panose="020B0509000000000000" pitchFamily="49" charset="-120"/>
              </a:rPr>
              <a:t>:</a:t>
            </a:r>
            <a:r>
              <a:rPr lang="zh-TW" altLang="en-US" sz="3600" dirty="0">
                <a:solidFill>
                  <a:srgbClr val="FF0000"/>
                </a:solidFill>
                <a:ea typeface="華康儷中黑" panose="020B0509000000000000" pitchFamily="49" charset="-120"/>
              </a:rPr>
              <a:t>我從來不認識你們</a:t>
            </a:r>
            <a:r>
              <a:rPr lang="en-US" altLang="zh-TW" sz="3600" dirty="0">
                <a:solidFill>
                  <a:srgbClr val="FF0000"/>
                </a:solidFill>
                <a:ea typeface="華康儷中黑" panose="020B0509000000000000" pitchFamily="49" charset="-120"/>
              </a:rPr>
              <a:t>;</a:t>
            </a:r>
            <a:r>
              <a:rPr lang="zh-TW" altLang="en-US" sz="3600" dirty="0">
                <a:solidFill>
                  <a:srgbClr val="FF0000"/>
                </a:solidFill>
                <a:ea typeface="華康儷中黑" panose="020B0509000000000000" pitchFamily="49" charset="-120"/>
              </a:rPr>
              <a:t>你們這些作惡的人</a:t>
            </a:r>
            <a:r>
              <a:rPr lang="en-US" altLang="zh-TW" sz="3600" dirty="0">
                <a:solidFill>
                  <a:srgbClr val="FF0000"/>
                </a:solidFill>
                <a:ea typeface="華康儷中黑" panose="020B0509000000000000" pitchFamily="49" charset="-120"/>
              </a:rPr>
              <a:t>,</a:t>
            </a:r>
            <a:r>
              <a:rPr lang="zh-TW" altLang="en-US" sz="3600" dirty="0">
                <a:solidFill>
                  <a:srgbClr val="FF0000"/>
                </a:solidFill>
                <a:ea typeface="華康儷中黑" panose="020B0509000000000000" pitchFamily="49" charset="-120"/>
              </a:rPr>
              <a:t>離開我吧</a:t>
            </a:r>
            <a:r>
              <a:rPr lang="en-US" altLang="zh-TW" sz="3600" dirty="0">
                <a:solidFill>
                  <a:srgbClr val="FF0000"/>
                </a:solidFill>
                <a:ea typeface="華康儷中黑" panose="020B0509000000000000" pitchFamily="49" charset="-120"/>
              </a:rPr>
              <a:t>!</a:t>
            </a:r>
          </a:p>
          <a:p>
            <a:pPr>
              <a:lnSpc>
                <a:spcPts val="4000"/>
              </a:lnSpc>
              <a:spcBef>
                <a:spcPts val="0"/>
              </a:spcBef>
            </a:pPr>
            <a:r>
              <a:rPr lang="en-US" altLang="zh-TW" sz="3600" dirty="0">
                <a:ea typeface="華康正顏楷體W7(P)" panose="03000700000000000000" pitchFamily="66" charset="-120"/>
              </a:rPr>
              <a:t>Many will say to me on that day, 'Lord, Lord, did we not prophesy in your name? Did we not drive out demons in your name? Did we not do mighty deeds in your name?' (</a:t>
            </a:r>
            <a:r>
              <a:rPr lang="en-US" altLang="zh-TW" sz="3600" dirty="0">
                <a:highlight>
                  <a:srgbClr val="FFFF00"/>
                </a:highlight>
                <a:ea typeface="華康正顏楷體W7(P)" panose="03000700000000000000" pitchFamily="66" charset="-120"/>
              </a:rPr>
              <a:t>We are super Christians!</a:t>
            </a:r>
            <a:r>
              <a:rPr lang="en-US" altLang="zh-TW" sz="3600" dirty="0">
                <a:ea typeface="華康正顏楷體W7(P)" panose="03000700000000000000" pitchFamily="66" charset="-120"/>
              </a:rPr>
              <a:t>) Then I will declare to them solemnly, 'I never knew you. </a:t>
            </a:r>
          </a:p>
          <a:p>
            <a:pPr>
              <a:lnSpc>
                <a:spcPts val="4000"/>
              </a:lnSpc>
              <a:spcBef>
                <a:spcPts val="0"/>
              </a:spcBef>
            </a:pPr>
            <a:r>
              <a:rPr lang="en-US" altLang="zh-TW" sz="3600" dirty="0">
                <a:solidFill>
                  <a:srgbClr val="FF0000"/>
                </a:solidFill>
                <a:ea typeface="華康正顏楷體W7(P)" panose="03000700000000000000" pitchFamily="66" charset="-120"/>
              </a:rPr>
              <a:t>Depart from me, you evildoers</a:t>
            </a:r>
            <a:r>
              <a:rPr lang="en-US" altLang="zh-TW" sz="3600" dirty="0">
                <a:ea typeface="華康正顏楷體W7(P)" panose="03000700000000000000" pitchFamily="66" charset="-120"/>
              </a:rPr>
              <a:t>.'</a:t>
            </a:r>
          </a:p>
        </p:txBody>
      </p:sp>
    </p:spTree>
    <p:extLst>
      <p:ext uri="{BB962C8B-B14F-4D97-AF65-F5344CB8AC3E}">
        <p14:creationId xmlns:p14="http://schemas.microsoft.com/office/powerpoint/2010/main" val="37225634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6A8AA096-253B-4A86-82F4-6E8B2AB4F48F}"/>
              </a:ext>
            </a:extLst>
          </p:cNvPr>
          <p:cNvSpPr>
            <a:spLocks noGrp="1"/>
          </p:cNvSpPr>
          <p:nvPr>
            <p:ph type="subTitle" idx="1"/>
          </p:nvPr>
        </p:nvSpPr>
        <p:spPr>
          <a:xfrm>
            <a:off x="0" y="116632"/>
            <a:ext cx="9144000" cy="6552728"/>
          </a:xfrm>
        </p:spPr>
        <p:txBody>
          <a:bodyPr/>
          <a:lstStyle/>
          <a:p>
            <a:pPr>
              <a:lnSpc>
                <a:spcPts val="4500"/>
              </a:lnSpc>
              <a:spcBef>
                <a:spcPts val="0"/>
              </a:spcBef>
            </a:pPr>
            <a:r>
              <a:rPr lang="zh-TW" altLang="en-US" sz="3600" dirty="0">
                <a:solidFill>
                  <a:srgbClr val="FF0000"/>
                </a:solidFill>
                <a:latin typeface="華康儷中黑" panose="020B0509000000000000" pitchFamily="49" charset="-120"/>
                <a:ea typeface="華康儷中黑" panose="020B0509000000000000" pitchFamily="49" charset="-120"/>
              </a:rPr>
              <a:t>到那一天有許多人要向我說</a:t>
            </a:r>
            <a:r>
              <a:rPr lang="en-US" altLang="zh-TW" sz="3600" dirty="0">
                <a:solidFill>
                  <a:srgbClr val="FF0000"/>
                </a:solidFill>
                <a:latin typeface="華康儷中黑" panose="020B0509000000000000" pitchFamily="49" charset="-120"/>
                <a:ea typeface="華康儷中黑" panose="020B0509000000000000" pitchFamily="49" charset="-120"/>
              </a:rPr>
              <a:t>:『</a:t>
            </a:r>
            <a:r>
              <a:rPr lang="zh-TW" altLang="en-US" sz="3600" dirty="0">
                <a:solidFill>
                  <a:srgbClr val="FF0000"/>
                </a:solidFill>
                <a:latin typeface="華康儷中黑" panose="020B0509000000000000" pitchFamily="49" charset="-120"/>
                <a:ea typeface="華康儷中黑" panose="020B0509000000000000" pitchFamily="49" charset="-120"/>
              </a:rPr>
              <a:t>主啊</a:t>
            </a:r>
            <a:r>
              <a:rPr lang="en-US" altLang="zh-TW" sz="3600" dirty="0">
                <a:solidFill>
                  <a:srgbClr val="FF0000"/>
                </a:solidFill>
                <a:latin typeface="華康儷中黑" panose="020B0509000000000000" pitchFamily="49" charset="-120"/>
                <a:ea typeface="華康儷中黑" panose="020B0509000000000000" pitchFamily="49" charset="-120"/>
              </a:rPr>
              <a:t>!</a:t>
            </a:r>
            <a:r>
              <a:rPr lang="zh-TW" altLang="en-US" sz="3600" dirty="0">
                <a:solidFill>
                  <a:srgbClr val="FF0000"/>
                </a:solidFill>
                <a:latin typeface="華康儷中黑" panose="020B0509000000000000" pitchFamily="49" charset="-120"/>
                <a:ea typeface="華康儷中黑" panose="020B0509000000000000" pitchFamily="49" charset="-120"/>
              </a:rPr>
              <a:t>主啊</a:t>
            </a:r>
            <a:r>
              <a:rPr lang="en-US" altLang="zh-TW" sz="3600" dirty="0">
                <a:solidFill>
                  <a:srgbClr val="FF0000"/>
                </a:solidFill>
                <a:latin typeface="華康儷中黑" panose="020B0509000000000000" pitchFamily="49" charset="-120"/>
                <a:ea typeface="華康儷中黑" panose="020B0509000000000000" pitchFamily="49" charset="-120"/>
              </a:rPr>
              <a:t>!</a:t>
            </a:r>
            <a:r>
              <a:rPr lang="zh-TW" altLang="en-US" sz="3600" dirty="0">
                <a:solidFill>
                  <a:srgbClr val="FF0000"/>
                </a:solidFill>
                <a:latin typeface="華康儷中黑" panose="020B0509000000000000" pitchFamily="49" charset="-120"/>
                <a:ea typeface="華康儷中黑" panose="020B0509000000000000" pitchFamily="49" charset="-120"/>
              </a:rPr>
              <a:t>我們不是因你的名字說過預言</a:t>
            </a:r>
            <a:r>
              <a:rPr lang="en-US" altLang="zh-TW" sz="3600" dirty="0">
                <a:solidFill>
                  <a:srgbClr val="FF0000"/>
                </a:solidFill>
                <a:latin typeface="華康儷中黑" panose="020B0509000000000000" pitchFamily="49" charset="-120"/>
                <a:ea typeface="華康儷中黑" panose="020B0509000000000000" pitchFamily="49" charset="-120"/>
              </a:rPr>
              <a:t>,</a:t>
            </a:r>
            <a:r>
              <a:rPr lang="zh-TW" altLang="en-US" sz="3600" dirty="0">
                <a:solidFill>
                  <a:srgbClr val="FF0000"/>
                </a:solidFill>
                <a:latin typeface="華康儷中黑" panose="020B0509000000000000" pitchFamily="49" charset="-120"/>
                <a:ea typeface="華康儷中黑" panose="020B0509000000000000" pitchFamily="49" charset="-120"/>
              </a:rPr>
              <a:t>因你的名字驅過魔鬼</a:t>
            </a:r>
            <a:r>
              <a:rPr lang="en-US" altLang="zh-TW" sz="3600" dirty="0">
                <a:solidFill>
                  <a:srgbClr val="FF0000"/>
                </a:solidFill>
                <a:latin typeface="華康儷中黑" panose="020B0509000000000000" pitchFamily="49" charset="-120"/>
                <a:ea typeface="華康儷中黑" panose="020B0509000000000000" pitchFamily="49" charset="-120"/>
              </a:rPr>
              <a:t>,</a:t>
            </a:r>
            <a:r>
              <a:rPr lang="zh-TW" altLang="en-US" sz="3600" dirty="0">
                <a:solidFill>
                  <a:srgbClr val="FF0000"/>
                </a:solidFill>
                <a:latin typeface="華康儷中黑" panose="020B0509000000000000" pitchFamily="49" charset="-120"/>
                <a:ea typeface="華康儷中黑" panose="020B0509000000000000" pitchFamily="49" charset="-120"/>
              </a:rPr>
              <a:t>因你的名字行過許多奇跡嗎</a:t>
            </a:r>
            <a:r>
              <a:rPr lang="en-US" altLang="zh-TW" sz="3600" dirty="0">
                <a:solidFill>
                  <a:srgbClr val="FF0000"/>
                </a:solidFill>
                <a:latin typeface="華康儷中黑" panose="020B0509000000000000" pitchFamily="49" charset="-120"/>
                <a:ea typeface="華康儷中黑" panose="020B0509000000000000" pitchFamily="49" charset="-120"/>
              </a:rPr>
              <a:t>?』</a:t>
            </a:r>
            <a:r>
              <a:rPr lang="en-US" altLang="zh-TW" sz="2800" dirty="0">
                <a:ea typeface="華康正顏楷體W7(P)" panose="03000700000000000000" pitchFamily="66" charset="-120"/>
              </a:rPr>
              <a:t>(</a:t>
            </a:r>
            <a:r>
              <a:rPr lang="zh-TW" altLang="en-US" sz="2800" dirty="0">
                <a:ea typeface="華康正顏楷體W7(P)" panose="03000700000000000000" pitchFamily="66" charset="-120"/>
              </a:rPr>
              <a:t>我們是超級基督徒啊</a:t>
            </a:r>
            <a:r>
              <a:rPr lang="en-US" altLang="zh-TW" sz="2800" dirty="0">
                <a:ea typeface="華康正顏楷體W7(P)" panose="03000700000000000000" pitchFamily="66" charset="-120"/>
              </a:rPr>
              <a:t>!)</a:t>
            </a:r>
            <a:r>
              <a:rPr lang="zh-TW" altLang="en-US" sz="3600" dirty="0">
                <a:solidFill>
                  <a:srgbClr val="FF0000"/>
                </a:solidFill>
                <a:ea typeface="華康儷中黑" panose="020B0509000000000000" pitchFamily="49" charset="-120"/>
              </a:rPr>
              <a:t>那時我必要向他們聲明說</a:t>
            </a:r>
            <a:r>
              <a:rPr lang="en-US" altLang="zh-TW" sz="3600" dirty="0">
                <a:solidFill>
                  <a:srgbClr val="FF0000"/>
                </a:solidFill>
                <a:ea typeface="華康儷中黑" panose="020B0509000000000000" pitchFamily="49" charset="-120"/>
              </a:rPr>
              <a:t>:</a:t>
            </a:r>
            <a:r>
              <a:rPr lang="zh-TW" altLang="en-US" sz="3600" dirty="0">
                <a:solidFill>
                  <a:srgbClr val="FF0000"/>
                </a:solidFill>
                <a:ea typeface="華康儷中黑" panose="020B0509000000000000" pitchFamily="49" charset="-120"/>
              </a:rPr>
              <a:t>我從來不認識你們</a:t>
            </a:r>
            <a:r>
              <a:rPr lang="en-US" altLang="zh-TW" sz="3600" dirty="0">
                <a:solidFill>
                  <a:srgbClr val="FF0000"/>
                </a:solidFill>
                <a:ea typeface="華康儷中黑" panose="020B0509000000000000" pitchFamily="49" charset="-120"/>
              </a:rPr>
              <a:t>;</a:t>
            </a:r>
            <a:r>
              <a:rPr lang="zh-TW" altLang="en-US" sz="3600" dirty="0">
                <a:solidFill>
                  <a:srgbClr val="FF0000"/>
                </a:solidFill>
                <a:ea typeface="華康儷中黑" panose="020B0509000000000000" pitchFamily="49" charset="-120"/>
              </a:rPr>
              <a:t>你們這些作惡的人</a:t>
            </a:r>
            <a:r>
              <a:rPr lang="en-US" altLang="zh-TW" sz="3600" dirty="0">
                <a:solidFill>
                  <a:srgbClr val="FF0000"/>
                </a:solidFill>
                <a:ea typeface="華康儷中黑" panose="020B0509000000000000" pitchFamily="49" charset="-120"/>
              </a:rPr>
              <a:t>,</a:t>
            </a:r>
            <a:r>
              <a:rPr lang="zh-TW" altLang="en-US" sz="3600" dirty="0">
                <a:solidFill>
                  <a:srgbClr val="FF0000"/>
                </a:solidFill>
                <a:ea typeface="華康儷中黑" panose="020B0509000000000000" pitchFamily="49" charset="-120"/>
              </a:rPr>
              <a:t>離開我吧</a:t>
            </a:r>
            <a:r>
              <a:rPr lang="en-US" altLang="zh-TW" sz="3600" dirty="0">
                <a:solidFill>
                  <a:srgbClr val="FF0000"/>
                </a:solidFill>
                <a:ea typeface="華康儷中黑" panose="020B0509000000000000" pitchFamily="49" charset="-120"/>
              </a:rPr>
              <a:t>!</a:t>
            </a:r>
          </a:p>
          <a:p>
            <a:pPr>
              <a:lnSpc>
                <a:spcPts val="4000"/>
              </a:lnSpc>
              <a:spcBef>
                <a:spcPts val="0"/>
              </a:spcBef>
            </a:pPr>
            <a:r>
              <a:rPr lang="en-US" altLang="zh-TW" sz="3600" dirty="0">
                <a:ea typeface="華康正顏楷體W7(P)" panose="03000700000000000000" pitchFamily="66" charset="-120"/>
              </a:rPr>
              <a:t>Many will say to me on that day, 'Lord, Lord, did we not prophesy in your name? Did we not drive out demons in your name? Did we not do mighty deeds in your name?' (</a:t>
            </a:r>
            <a:r>
              <a:rPr lang="en-US" altLang="zh-TW" sz="3600" dirty="0">
                <a:highlight>
                  <a:srgbClr val="FFFF00"/>
                </a:highlight>
                <a:ea typeface="華康正顏楷體W7(P)" panose="03000700000000000000" pitchFamily="66" charset="-120"/>
              </a:rPr>
              <a:t>We are super Christians!</a:t>
            </a:r>
            <a:r>
              <a:rPr lang="en-US" altLang="zh-TW" sz="3600" dirty="0">
                <a:ea typeface="華康正顏楷體W7(P)" panose="03000700000000000000" pitchFamily="66" charset="-120"/>
              </a:rPr>
              <a:t>) Then I will declare to them solemnly, 'I never knew you. </a:t>
            </a:r>
          </a:p>
          <a:p>
            <a:pPr>
              <a:lnSpc>
                <a:spcPts val="4000"/>
              </a:lnSpc>
              <a:spcBef>
                <a:spcPts val="0"/>
              </a:spcBef>
            </a:pPr>
            <a:r>
              <a:rPr lang="en-US" altLang="zh-TW" sz="3600" dirty="0">
                <a:solidFill>
                  <a:srgbClr val="FF0000"/>
                </a:solidFill>
                <a:ea typeface="華康正顏楷體W7(P)" panose="03000700000000000000" pitchFamily="66" charset="-120"/>
              </a:rPr>
              <a:t>Depart from me, you evildoers</a:t>
            </a:r>
            <a:r>
              <a:rPr lang="en-US" altLang="zh-TW" sz="3600" dirty="0">
                <a:ea typeface="華康正顏楷體W7(P)" panose="03000700000000000000" pitchFamily="66" charset="-120"/>
              </a:rPr>
              <a:t>.'</a:t>
            </a:r>
          </a:p>
        </p:txBody>
      </p:sp>
      <p:sp>
        <p:nvSpPr>
          <p:cNvPr id="2" name="文字方塊 1">
            <a:extLst>
              <a:ext uri="{FF2B5EF4-FFF2-40B4-BE49-F238E27FC236}">
                <a16:creationId xmlns:a16="http://schemas.microsoft.com/office/drawing/2014/main" id="{D9C1ED0F-4895-46F2-A901-1C61A68C7A6C}"/>
              </a:ext>
            </a:extLst>
          </p:cNvPr>
          <p:cNvSpPr txBox="1"/>
          <p:nvPr/>
        </p:nvSpPr>
        <p:spPr>
          <a:xfrm rot="21238829">
            <a:off x="445395" y="2254684"/>
            <a:ext cx="8084549" cy="3231654"/>
          </a:xfrm>
          <a:prstGeom prst="rect">
            <a:avLst/>
          </a:prstGeom>
          <a:solidFill>
            <a:srgbClr val="FFFF00"/>
          </a:solidFill>
        </p:spPr>
        <p:txBody>
          <a:bodyPr wrap="square" rtlCol="0">
            <a:spAutoFit/>
          </a:bodyPr>
          <a:lstStyle/>
          <a:p>
            <a:pPr algn="ctr"/>
            <a:r>
              <a:rPr lang="zh-TW" altLang="en-US" sz="4000" dirty="0">
                <a:latin typeface="+mn-lt"/>
                <a:ea typeface="華康龍門石碑(P)" panose="03000700000000000000" pitchFamily="66" charset="-120"/>
              </a:rPr>
              <a:t>名稱不一定代表實質</a:t>
            </a:r>
            <a:endParaRPr lang="en-US" altLang="zh-TW" sz="4000" dirty="0">
              <a:latin typeface="+mn-lt"/>
              <a:ea typeface="華康龍門石碑(P)" panose="03000700000000000000" pitchFamily="66" charset="-120"/>
            </a:endParaRPr>
          </a:p>
          <a:p>
            <a:pPr algn="ctr"/>
            <a:r>
              <a:rPr lang="zh-TW" altLang="en-US" dirty="0">
                <a:solidFill>
                  <a:schemeClr val="bg1"/>
                </a:solidFill>
                <a:highlight>
                  <a:srgbClr val="FF0000"/>
                </a:highlight>
                <a:latin typeface="+mn-lt"/>
                <a:ea typeface="華康龍門石碑(P)" panose="03000700000000000000" pitchFamily="66" charset="-120"/>
              </a:rPr>
              <a:t>最難名實相符</a:t>
            </a:r>
            <a:endParaRPr lang="en-US" altLang="zh-TW" dirty="0">
              <a:solidFill>
                <a:schemeClr val="bg1"/>
              </a:solidFill>
              <a:highlight>
                <a:srgbClr val="FF0000"/>
              </a:highlight>
              <a:latin typeface="+mn-lt"/>
              <a:ea typeface="華康龍門石碑(P)" panose="03000700000000000000" pitchFamily="66" charset="-120"/>
            </a:endParaRPr>
          </a:p>
          <a:p>
            <a:pPr algn="ctr"/>
            <a:r>
              <a:rPr lang="zh-TW" altLang="en-US" sz="4000" dirty="0">
                <a:latin typeface="+mn-lt"/>
                <a:ea typeface="華康龍門石碑(P)" panose="03000700000000000000" pitchFamily="66" charset="-120"/>
              </a:rPr>
              <a:t>信神的人未必相信天主</a:t>
            </a:r>
            <a:r>
              <a:rPr lang="zh-TW" altLang="en-US" sz="4000" dirty="0">
                <a:solidFill>
                  <a:srgbClr val="FFFF00"/>
                </a:solidFill>
                <a:highlight>
                  <a:srgbClr val="0000FF"/>
                </a:highlight>
                <a:latin typeface="+mn-lt"/>
                <a:ea typeface="華康龍門石碑(P)" panose="03000700000000000000" pitchFamily="66" charset="-120"/>
              </a:rPr>
              <a:t>無所不在</a:t>
            </a:r>
            <a:endParaRPr lang="en-US" altLang="zh-TW" sz="4000" dirty="0">
              <a:solidFill>
                <a:srgbClr val="FFFF00"/>
              </a:solidFill>
              <a:highlight>
                <a:srgbClr val="0000FF"/>
              </a:highlight>
              <a:latin typeface="+mn-lt"/>
              <a:ea typeface="華康龍門石碑(P)" panose="03000700000000000000" pitchFamily="66" charset="-120"/>
            </a:endParaRPr>
          </a:p>
          <a:p>
            <a:pPr algn="ctr"/>
            <a:r>
              <a:rPr lang="en-US" altLang="zh-TW" sz="4000" dirty="0">
                <a:latin typeface="+mn-lt"/>
                <a:ea typeface="華康龍門石碑(P)" panose="03000700000000000000" pitchFamily="66" charset="-120"/>
              </a:rPr>
              <a:t>7</a:t>
            </a:r>
            <a:r>
              <a:rPr lang="zh-TW" altLang="en-US" sz="4000" dirty="0">
                <a:latin typeface="+mn-lt"/>
                <a:ea typeface="華康龍門石碑(P)" panose="03000700000000000000" pitchFamily="66" charset="-120"/>
              </a:rPr>
              <a:t>歲</a:t>
            </a:r>
            <a:r>
              <a:rPr lang="zh-TW" altLang="en-US" sz="4000" dirty="0">
                <a:solidFill>
                  <a:srgbClr val="FF0000"/>
                </a:solidFill>
                <a:latin typeface="+mn-lt"/>
                <a:ea typeface="華康龍門石碑(P)" panose="03000700000000000000" pitchFamily="66" charset="-120"/>
              </a:rPr>
              <a:t>偷食</a:t>
            </a:r>
            <a:r>
              <a:rPr lang="en-US" altLang="zh-TW" sz="4000" dirty="0">
                <a:latin typeface="+mn-lt"/>
                <a:ea typeface="華康龍門石碑(P)" panose="03000700000000000000" pitchFamily="66" charset="-120"/>
              </a:rPr>
              <a:t>;17</a:t>
            </a:r>
            <a:r>
              <a:rPr lang="zh-TW" altLang="en-US" sz="4000" dirty="0">
                <a:latin typeface="+mn-lt"/>
                <a:ea typeface="華康龍門石碑(P)" panose="03000700000000000000" pitchFamily="66" charset="-120"/>
              </a:rPr>
              <a:t>歲考試</a:t>
            </a:r>
            <a:r>
              <a:rPr lang="zh-TW" altLang="en-US" sz="4000" dirty="0">
                <a:solidFill>
                  <a:srgbClr val="FF0000"/>
                </a:solidFill>
                <a:latin typeface="+mn-lt"/>
                <a:ea typeface="華康龍門石碑(P)" panose="03000700000000000000" pitchFamily="66" charset="-120"/>
              </a:rPr>
              <a:t>偷睇</a:t>
            </a:r>
            <a:r>
              <a:rPr lang="en-US" altLang="zh-TW" sz="4000" dirty="0">
                <a:latin typeface="+mn-lt"/>
                <a:ea typeface="華康龍門石碑(P)" panose="03000700000000000000" pitchFamily="66" charset="-120"/>
              </a:rPr>
              <a:t>;27</a:t>
            </a:r>
            <a:r>
              <a:rPr lang="zh-TW" altLang="en-US" sz="4000" dirty="0">
                <a:latin typeface="+mn-lt"/>
                <a:ea typeface="華康龍門石碑(P)" panose="03000700000000000000" pitchFamily="66" charset="-120"/>
              </a:rPr>
              <a:t>歲</a:t>
            </a:r>
            <a:r>
              <a:rPr lang="zh-TW" altLang="en-US" sz="4000" dirty="0">
                <a:solidFill>
                  <a:srgbClr val="FF0000"/>
                </a:solidFill>
                <a:latin typeface="+mn-lt"/>
                <a:ea typeface="華康龍門石碑(P)" panose="03000700000000000000" pitchFamily="66" charset="-120"/>
              </a:rPr>
              <a:t>偷名</a:t>
            </a:r>
            <a:r>
              <a:rPr lang="en-US" altLang="zh-TW" sz="4000" dirty="0">
                <a:latin typeface="+mn-lt"/>
                <a:ea typeface="華康龍門石碑(P)" panose="03000700000000000000" pitchFamily="66" charset="-120"/>
              </a:rPr>
              <a:t>; 37</a:t>
            </a:r>
            <a:r>
              <a:rPr lang="zh-TW" altLang="en-US" sz="4000" dirty="0">
                <a:latin typeface="+mn-lt"/>
                <a:ea typeface="華康龍門石碑(P)" panose="03000700000000000000" pitchFamily="66" charset="-120"/>
              </a:rPr>
              <a:t>歲</a:t>
            </a:r>
            <a:r>
              <a:rPr lang="zh-TW" altLang="en-US" sz="4000" dirty="0">
                <a:solidFill>
                  <a:srgbClr val="FF0000"/>
                </a:solidFill>
                <a:latin typeface="+mn-lt"/>
                <a:ea typeface="華康龍門石碑(P)" panose="03000700000000000000" pitchFamily="66" charset="-120"/>
              </a:rPr>
              <a:t>偷人</a:t>
            </a:r>
            <a:r>
              <a:rPr lang="en-US" altLang="zh-TW" sz="2400" dirty="0">
                <a:latin typeface="+mn-lt"/>
                <a:ea typeface="華康龍門石碑(P)" panose="03000700000000000000" pitchFamily="66" charset="-120"/>
              </a:rPr>
              <a:t>(</a:t>
            </a:r>
            <a:r>
              <a:rPr lang="zh-TW" altLang="en-US" sz="2400" dirty="0">
                <a:latin typeface="+mn-lt"/>
                <a:ea typeface="華康龍門石碑(P)" panose="03000700000000000000" pitchFamily="66" charset="-120"/>
              </a:rPr>
              <a:t>騙婚</a:t>
            </a:r>
            <a:r>
              <a:rPr lang="en-US" altLang="zh-TW" sz="2400" dirty="0">
                <a:latin typeface="+mn-lt"/>
                <a:ea typeface="華康龍門石碑(P)" panose="03000700000000000000" pitchFamily="66" charset="-120"/>
              </a:rPr>
              <a:t>);</a:t>
            </a:r>
            <a:r>
              <a:rPr lang="en-US" altLang="zh-TW" sz="4000" dirty="0">
                <a:latin typeface="+mn-lt"/>
                <a:ea typeface="華康龍門石碑(P)" panose="03000700000000000000" pitchFamily="66" charset="-120"/>
              </a:rPr>
              <a:t>47</a:t>
            </a:r>
            <a:r>
              <a:rPr lang="zh-TW" altLang="en-US" sz="4000" dirty="0">
                <a:latin typeface="+mn-lt"/>
                <a:ea typeface="華康龍門石碑(P)" panose="03000700000000000000" pitchFamily="66" charset="-120"/>
              </a:rPr>
              <a:t>歲</a:t>
            </a:r>
            <a:r>
              <a:rPr lang="zh-TW" altLang="en-US" sz="4000" dirty="0">
                <a:solidFill>
                  <a:srgbClr val="FF0000"/>
                </a:solidFill>
                <a:highlight>
                  <a:srgbClr val="00FFFF"/>
                </a:highlight>
                <a:latin typeface="+mn-lt"/>
                <a:ea typeface="華康龍門石碑(P)" panose="03000700000000000000" pitchFamily="66" charset="-120"/>
              </a:rPr>
              <a:t>偷天換日</a:t>
            </a:r>
          </a:p>
        </p:txBody>
      </p:sp>
    </p:spTree>
    <p:extLst>
      <p:ext uri="{BB962C8B-B14F-4D97-AF65-F5344CB8AC3E}">
        <p14:creationId xmlns:p14="http://schemas.microsoft.com/office/powerpoint/2010/main" val="36039413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6A8AA096-253B-4A86-82F4-6E8B2AB4F48F}"/>
              </a:ext>
            </a:extLst>
          </p:cNvPr>
          <p:cNvSpPr>
            <a:spLocks noGrp="1"/>
          </p:cNvSpPr>
          <p:nvPr>
            <p:ph type="subTitle" idx="1"/>
          </p:nvPr>
        </p:nvSpPr>
        <p:spPr>
          <a:xfrm>
            <a:off x="0" y="116632"/>
            <a:ext cx="9144000" cy="6552728"/>
          </a:xfrm>
        </p:spPr>
        <p:txBody>
          <a:bodyPr/>
          <a:lstStyle/>
          <a:p>
            <a:pPr>
              <a:spcBef>
                <a:spcPts val="0"/>
              </a:spcBef>
            </a:pPr>
            <a:r>
              <a:rPr lang="zh-TW" altLang="en-US" sz="4000" dirty="0">
                <a:solidFill>
                  <a:srgbClr val="FF0000"/>
                </a:solidFill>
                <a:latin typeface="華康儷中黑" panose="020B0509000000000000" pitchFamily="49" charset="-120"/>
                <a:ea typeface="華康儷中黑" panose="020B0509000000000000" pitchFamily="49" charset="-120"/>
              </a:rPr>
              <a:t>你們要從窄門進去</a:t>
            </a:r>
            <a:r>
              <a:rPr lang="en-US" altLang="zh-TW" sz="4000" dirty="0">
                <a:solidFill>
                  <a:srgbClr val="FF0000"/>
                </a:solidFill>
                <a:latin typeface="華康儷中黑" panose="020B0509000000000000" pitchFamily="49" charset="-120"/>
                <a:ea typeface="華康儷中黑" panose="020B0509000000000000" pitchFamily="49" charset="-120"/>
              </a:rPr>
              <a:t>,</a:t>
            </a:r>
            <a:r>
              <a:rPr lang="zh-TW" altLang="en-US" sz="4000" dirty="0">
                <a:solidFill>
                  <a:srgbClr val="FF0000"/>
                </a:solidFill>
                <a:latin typeface="華康儷中黑" panose="020B0509000000000000" pitchFamily="49" charset="-120"/>
                <a:ea typeface="華康儷中黑" panose="020B0509000000000000" pitchFamily="49" charset="-120"/>
              </a:rPr>
              <a:t>因為寬門和大路導入喪亡</a:t>
            </a:r>
            <a:r>
              <a:rPr lang="en-US" altLang="zh-TW" sz="4000" dirty="0">
                <a:solidFill>
                  <a:srgbClr val="FF0000"/>
                </a:solidFill>
                <a:latin typeface="華康儷中黑" panose="020B0509000000000000" pitchFamily="49" charset="-120"/>
                <a:ea typeface="華康儷中黑" panose="020B0509000000000000" pitchFamily="49" charset="-120"/>
              </a:rPr>
              <a:t>;</a:t>
            </a:r>
            <a:r>
              <a:rPr lang="zh-TW" altLang="en-US" sz="4000" dirty="0">
                <a:solidFill>
                  <a:srgbClr val="FF0000"/>
                </a:solidFill>
                <a:latin typeface="華康儷中黑" panose="020B0509000000000000" pitchFamily="49" charset="-120"/>
                <a:ea typeface="華康儷中黑" panose="020B0509000000000000" pitchFamily="49" charset="-120"/>
              </a:rPr>
              <a:t>但有許多人從那裡進去</a:t>
            </a:r>
            <a:r>
              <a:rPr lang="en-US" altLang="zh-TW" sz="4000" dirty="0">
                <a:solidFill>
                  <a:srgbClr val="FF0000"/>
                </a:solidFill>
                <a:latin typeface="華康儷中黑" panose="020B0509000000000000" pitchFamily="49" charset="-120"/>
                <a:ea typeface="華康儷中黑" panose="020B0509000000000000" pitchFamily="49" charset="-120"/>
              </a:rPr>
              <a:t>.</a:t>
            </a:r>
          </a:p>
          <a:p>
            <a:pPr>
              <a:spcBef>
                <a:spcPts val="0"/>
              </a:spcBef>
            </a:pPr>
            <a:r>
              <a:rPr lang="zh-TW" altLang="en-US" sz="4000" dirty="0">
                <a:solidFill>
                  <a:srgbClr val="FF0000"/>
                </a:solidFill>
                <a:latin typeface="華康儷中黑" panose="020B0509000000000000" pitchFamily="49" charset="-120"/>
                <a:ea typeface="華康儷中黑" panose="020B0509000000000000" pitchFamily="49" charset="-120"/>
              </a:rPr>
              <a:t>那導入生命的門是多麼窄</a:t>
            </a:r>
            <a:r>
              <a:rPr lang="en-US" altLang="zh-TW" sz="4000" dirty="0">
                <a:solidFill>
                  <a:srgbClr val="FF0000"/>
                </a:solidFill>
                <a:latin typeface="華康儷中黑" panose="020B0509000000000000" pitchFamily="49" charset="-120"/>
                <a:ea typeface="華康儷中黑" panose="020B0509000000000000" pitchFamily="49" charset="-120"/>
              </a:rPr>
              <a:t>,</a:t>
            </a:r>
            <a:r>
              <a:rPr lang="zh-TW" altLang="en-US" sz="4000" dirty="0">
                <a:solidFill>
                  <a:srgbClr val="FF0000"/>
                </a:solidFill>
                <a:latin typeface="華康儷中黑" panose="020B0509000000000000" pitchFamily="49" charset="-120"/>
                <a:ea typeface="華康儷中黑" panose="020B0509000000000000" pitchFamily="49" charset="-120"/>
              </a:rPr>
              <a:t>路是多麼狹</a:t>
            </a:r>
            <a:r>
              <a:rPr lang="en-US" altLang="zh-TW" sz="4000" dirty="0">
                <a:solidFill>
                  <a:srgbClr val="FF0000"/>
                </a:solidFill>
                <a:latin typeface="華康儷中黑" panose="020B0509000000000000" pitchFamily="49" charset="-120"/>
                <a:ea typeface="華康儷中黑" panose="020B0509000000000000" pitchFamily="49" charset="-120"/>
              </a:rPr>
              <a:t>!</a:t>
            </a:r>
          </a:p>
          <a:p>
            <a:pPr>
              <a:spcBef>
                <a:spcPts val="0"/>
              </a:spcBef>
            </a:pPr>
            <a:r>
              <a:rPr lang="zh-TW" altLang="en-US" sz="4000" dirty="0">
                <a:solidFill>
                  <a:srgbClr val="FF0000"/>
                </a:solidFill>
                <a:latin typeface="華康儷中黑" panose="020B0509000000000000" pitchFamily="49" charset="-120"/>
                <a:ea typeface="華康儷中黑" panose="020B0509000000000000" pitchFamily="49" charset="-120"/>
              </a:rPr>
              <a:t>找到它的人的確不多</a:t>
            </a:r>
            <a:r>
              <a:rPr lang="en-US" altLang="zh-TW" dirty="0">
                <a:ea typeface="華康正顏楷體W7(P)" panose="03000700000000000000" pitchFamily="66" charset="-120"/>
              </a:rPr>
              <a:t>.(</a:t>
            </a:r>
            <a:r>
              <a:rPr lang="zh-TW" altLang="en-US" dirty="0">
                <a:ea typeface="華康正顏楷體W7(P)" panose="03000700000000000000" pitchFamily="66" charset="-120"/>
              </a:rPr>
              <a:t>瑪</a:t>
            </a:r>
            <a:r>
              <a:rPr lang="en-US" altLang="zh-TW" dirty="0">
                <a:ea typeface="華康正顏楷體W7(P)" panose="03000700000000000000" pitchFamily="66" charset="-120"/>
              </a:rPr>
              <a:t>7:13-14)</a:t>
            </a:r>
          </a:p>
          <a:p>
            <a:pPr>
              <a:spcBef>
                <a:spcPts val="0"/>
              </a:spcBef>
            </a:pPr>
            <a:r>
              <a:rPr lang="en-US" altLang="zh-TW" sz="4000" dirty="0">
                <a:ea typeface="華康正顏楷體W7(P)" panose="03000700000000000000" pitchFamily="66" charset="-120"/>
              </a:rPr>
              <a:t>"Enter through the </a:t>
            </a:r>
            <a:r>
              <a:rPr lang="en-US" altLang="zh-TW" sz="4000" dirty="0">
                <a:highlight>
                  <a:srgbClr val="FFFF00"/>
                </a:highlight>
                <a:ea typeface="華康正顏楷體W7(P)" panose="03000700000000000000" pitchFamily="66" charset="-120"/>
              </a:rPr>
              <a:t>narrow gate</a:t>
            </a:r>
            <a:r>
              <a:rPr lang="en-US" altLang="zh-TW" sz="4000" dirty="0">
                <a:ea typeface="華康正顏楷體W7(P)" panose="03000700000000000000" pitchFamily="66" charset="-120"/>
              </a:rPr>
              <a:t>; for the gate that is wide and the road broad </a:t>
            </a:r>
            <a:r>
              <a:rPr lang="en-US" altLang="zh-TW" sz="4000" dirty="0">
                <a:highlight>
                  <a:srgbClr val="FFFF00"/>
                </a:highlight>
                <a:ea typeface="華康正顏楷體W7(P)" panose="03000700000000000000" pitchFamily="66" charset="-120"/>
              </a:rPr>
              <a:t>leads to destruction</a:t>
            </a:r>
            <a:r>
              <a:rPr lang="en-US" altLang="zh-TW" sz="4000" dirty="0">
                <a:ea typeface="華康正顏楷體W7(P)" panose="03000700000000000000" pitchFamily="66" charset="-120"/>
              </a:rPr>
              <a:t>, and those who enter through it are many. But small is the gate and narrow the road that </a:t>
            </a:r>
            <a:r>
              <a:rPr lang="en-US" altLang="zh-TW" sz="4000" dirty="0">
                <a:solidFill>
                  <a:srgbClr val="FFFF00"/>
                </a:solidFill>
                <a:highlight>
                  <a:srgbClr val="FF0000"/>
                </a:highlight>
                <a:ea typeface="華康正顏楷體W7(P)" panose="03000700000000000000" pitchFamily="66" charset="-120"/>
              </a:rPr>
              <a:t>leads to life</a:t>
            </a:r>
            <a:r>
              <a:rPr lang="en-US" altLang="zh-TW" sz="4000" dirty="0">
                <a:ea typeface="華康正顏楷體W7(P)" panose="03000700000000000000" pitchFamily="66" charset="-120"/>
              </a:rPr>
              <a:t>, and only a few find it.’’ </a:t>
            </a:r>
            <a:r>
              <a:rPr lang="en-US" altLang="zh-TW" dirty="0">
                <a:ea typeface="華康正顏楷體W7(P)" panose="03000700000000000000" pitchFamily="66" charset="-120"/>
              </a:rPr>
              <a:t>(Mt 7:13-14)</a:t>
            </a:r>
          </a:p>
        </p:txBody>
      </p:sp>
    </p:spTree>
    <p:extLst>
      <p:ext uri="{BB962C8B-B14F-4D97-AF65-F5344CB8AC3E}">
        <p14:creationId xmlns:p14="http://schemas.microsoft.com/office/powerpoint/2010/main" val="30210389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6A8AA096-253B-4A86-82F4-6E8B2AB4F48F}"/>
              </a:ext>
            </a:extLst>
          </p:cNvPr>
          <p:cNvSpPr>
            <a:spLocks noGrp="1"/>
          </p:cNvSpPr>
          <p:nvPr>
            <p:ph type="subTitle" idx="1"/>
          </p:nvPr>
        </p:nvSpPr>
        <p:spPr>
          <a:xfrm>
            <a:off x="0" y="116632"/>
            <a:ext cx="9144000" cy="6552728"/>
          </a:xfrm>
        </p:spPr>
        <p:txBody>
          <a:bodyPr/>
          <a:lstStyle/>
          <a:p>
            <a:pPr>
              <a:lnSpc>
                <a:spcPts val="4500"/>
              </a:lnSpc>
              <a:spcBef>
                <a:spcPts val="0"/>
              </a:spcBef>
            </a:pPr>
            <a:r>
              <a:rPr lang="zh-TW" altLang="en-US" sz="3600" dirty="0">
                <a:ea typeface="華康正顏楷體W7(P)" panose="03000700000000000000" pitchFamily="66" charset="-120"/>
              </a:rPr>
              <a:t>看看耶穌在路加福音</a:t>
            </a:r>
            <a:r>
              <a:rPr lang="en-US" altLang="zh-TW" sz="3600" dirty="0">
                <a:ea typeface="華康正顏楷體W7(P)" panose="03000700000000000000" pitchFamily="66" charset="-120"/>
              </a:rPr>
              <a:t>6:20-26</a:t>
            </a:r>
            <a:r>
              <a:rPr lang="zh-TW" altLang="en-US" sz="3600" dirty="0">
                <a:ea typeface="華康正顏楷體W7(P)" panose="03000700000000000000" pitchFamily="66" charset="-120"/>
              </a:rPr>
              <a:t>中</a:t>
            </a:r>
            <a:r>
              <a:rPr lang="en-US" altLang="zh-TW" sz="3600" dirty="0">
                <a:ea typeface="華康正顏楷體W7(P)" panose="03000700000000000000" pitchFamily="66" charset="-120"/>
              </a:rPr>
              <a:t>,</a:t>
            </a:r>
            <a:r>
              <a:rPr lang="zh-TW" altLang="en-US" sz="3600" dirty="0">
                <a:ea typeface="華康正顏楷體W7(P)" panose="03000700000000000000" pitchFamily="66" charset="-120"/>
              </a:rPr>
              <a:t>怎樣為窄門寬門下定義</a:t>
            </a:r>
            <a:r>
              <a:rPr lang="en-US" altLang="zh-TW" sz="3600" dirty="0">
                <a:ea typeface="華康正顏楷體W7(P)" panose="03000700000000000000" pitchFamily="66" charset="-120"/>
              </a:rPr>
              <a:t>:</a:t>
            </a:r>
            <a:r>
              <a:rPr lang="zh-TW" altLang="en-US" sz="3600" dirty="0">
                <a:solidFill>
                  <a:srgbClr val="FF0000"/>
                </a:solidFill>
                <a:latin typeface="華康儷中黑" panose="020B0509000000000000" pitchFamily="49" charset="-120"/>
                <a:ea typeface="華康儷中黑" panose="020B0509000000000000" pitchFamily="49" charset="-120"/>
              </a:rPr>
              <a:t>你們貧窮的是有福的</a:t>
            </a:r>
            <a:r>
              <a:rPr lang="en-US" altLang="zh-TW" sz="3600" dirty="0">
                <a:solidFill>
                  <a:srgbClr val="FF0000"/>
                </a:solidFill>
                <a:latin typeface="華康儷中黑" panose="020B0509000000000000" pitchFamily="49" charset="-120"/>
                <a:ea typeface="華康儷中黑" panose="020B0509000000000000" pitchFamily="49" charset="-120"/>
              </a:rPr>
              <a:t>,</a:t>
            </a:r>
            <a:r>
              <a:rPr lang="zh-TW" altLang="en-US" sz="3600" dirty="0">
                <a:solidFill>
                  <a:srgbClr val="FF0000"/>
                </a:solidFill>
                <a:latin typeface="華康儷中黑" panose="020B0509000000000000" pitchFamily="49" charset="-120"/>
                <a:ea typeface="華康儷中黑" panose="020B0509000000000000" pitchFamily="49" charset="-120"/>
              </a:rPr>
              <a:t>因為天主的國是你們的</a:t>
            </a:r>
            <a:r>
              <a:rPr lang="en-US" altLang="zh-TW" sz="3600" dirty="0">
                <a:solidFill>
                  <a:srgbClr val="FF0000"/>
                </a:solidFill>
                <a:latin typeface="華康儷中黑" panose="020B0509000000000000" pitchFamily="49" charset="-120"/>
                <a:ea typeface="華康儷中黑" panose="020B0509000000000000" pitchFamily="49" charset="-120"/>
              </a:rPr>
              <a:t>;</a:t>
            </a:r>
            <a:r>
              <a:rPr lang="zh-TW" altLang="en-US" sz="3600" dirty="0">
                <a:solidFill>
                  <a:srgbClr val="FF0000"/>
                </a:solidFill>
                <a:latin typeface="華康儷中黑" panose="020B0509000000000000" pitchFamily="49" charset="-120"/>
                <a:ea typeface="華康儷中黑" panose="020B0509000000000000" pitchFamily="49" charset="-120"/>
              </a:rPr>
              <a:t>但是你們富有的是有禍的</a:t>
            </a:r>
            <a:r>
              <a:rPr lang="en-US" altLang="zh-TW" sz="3600" dirty="0">
                <a:solidFill>
                  <a:srgbClr val="FF0000"/>
                </a:solidFill>
                <a:latin typeface="華康儷中黑" panose="020B0509000000000000" pitchFamily="49" charset="-120"/>
                <a:ea typeface="華康儷中黑" panose="020B0509000000000000" pitchFamily="49" charset="-120"/>
              </a:rPr>
              <a:t>,</a:t>
            </a:r>
            <a:r>
              <a:rPr lang="zh-TW" altLang="en-US" sz="3600" dirty="0">
                <a:solidFill>
                  <a:srgbClr val="FF0000"/>
                </a:solidFill>
                <a:latin typeface="華康儷中黑" panose="020B0509000000000000" pitchFamily="49" charset="-120"/>
                <a:ea typeface="華康儷中黑" panose="020B0509000000000000" pitchFamily="49" charset="-120"/>
              </a:rPr>
              <a:t>因為你們已經獲得了你們的安慰</a:t>
            </a:r>
            <a:endParaRPr lang="en-US" altLang="zh-TW" sz="3600" dirty="0">
              <a:ea typeface="華康正顏楷體W7(P)" panose="03000700000000000000" pitchFamily="66" charset="-120"/>
            </a:endParaRPr>
          </a:p>
          <a:p>
            <a:pPr>
              <a:lnSpc>
                <a:spcPts val="4000"/>
              </a:lnSpc>
              <a:spcBef>
                <a:spcPts val="0"/>
              </a:spcBef>
            </a:pPr>
            <a:r>
              <a:rPr lang="en-US" altLang="zh-TW" sz="3600" dirty="0">
                <a:ea typeface="華康正顏楷體W7(P)" panose="03000700000000000000" pitchFamily="66" charset="-120"/>
              </a:rPr>
              <a:t>See how Jesus defined narrow gates in the Gospel of Luke 6:20-26. Blessed are you who are </a:t>
            </a:r>
            <a:r>
              <a:rPr lang="en-US" altLang="zh-TW" sz="3600" dirty="0">
                <a:solidFill>
                  <a:srgbClr val="FF0000"/>
                </a:solidFill>
                <a:ea typeface="華康正顏楷體W7(P)" panose="03000700000000000000" pitchFamily="66" charset="-120"/>
              </a:rPr>
              <a:t>poor</a:t>
            </a:r>
            <a:r>
              <a:rPr lang="en-US" altLang="zh-TW" sz="3600" dirty="0">
                <a:ea typeface="華康正顏楷體W7(P)" panose="03000700000000000000" pitchFamily="66" charset="-120"/>
              </a:rPr>
              <a:t>, for the kingdom of God is yours. But woe to you who are </a:t>
            </a:r>
            <a:r>
              <a:rPr lang="en-US" altLang="zh-TW" sz="3600" dirty="0">
                <a:solidFill>
                  <a:srgbClr val="FF0000"/>
                </a:solidFill>
                <a:ea typeface="華康正顏楷體W7(P)" panose="03000700000000000000" pitchFamily="66" charset="-120"/>
              </a:rPr>
              <a:t>rich</a:t>
            </a:r>
            <a:r>
              <a:rPr lang="en-US" altLang="zh-TW" sz="3600" dirty="0">
                <a:ea typeface="華康正顏楷體W7(P)" panose="03000700000000000000" pitchFamily="66" charset="-120"/>
              </a:rPr>
              <a:t>, for you have received your consolation. (</a:t>
            </a:r>
            <a:r>
              <a:rPr lang="en-US" altLang="zh-TW" sz="3600" dirty="0">
                <a:solidFill>
                  <a:srgbClr val="0000FF"/>
                </a:solidFill>
                <a:ea typeface="華康正顏楷體W7(P)" panose="03000700000000000000" pitchFamily="66" charset="-120"/>
              </a:rPr>
              <a:t>Furthermore, wealth if misused will become toxic and lead to eternal punishment.</a:t>
            </a:r>
            <a:r>
              <a:rPr lang="en-US" altLang="zh-TW" sz="3600" dirty="0">
                <a:ea typeface="華康正顏楷體W7(P)" panose="03000700000000000000" pitchFamily="66" charset="-120"/>
              </a:rPr>
              <a:t>)</a:t>
            </a:r>
          </a:p>
          <a:p>
            <a:pPr>
              <a:lnSpc>
                <a:spcPts val="4000"/>
              </a:lnSpc>
              <a:spcBef>
                <a:spcPts val="0"/>
              </a:spcBef>
            </a:pPr>
            <a:r>
              <a:rPr lang="zh-TW" altLang="en-US" sz="3600" dirty="0">
                <a:solidFill>
                  <a:srgbClr val="FF0000"/>
                </a:solidFill>
                <a:highlight>
                  <a:srgbClr val="FFFF00"/>
                </a:highlight>
                <a:ea typeface="華康正顏楷體W7(P)" panose="03000700000000000000" pitchFamily="66" charset="-120"/>
              </a:rPr>
              <a:t>財富如被濫用</a:t>
            </a:r>
            <a:r>
              <a:rPr lang="en-US" altLang="zh-TW" sz="3600" dirty="0">
                <a:solidFill>
                  <a:srgbClr val="FF0000"/>
                </a:solidFill>
                <a:highlight>
                  <a:srgbClr val="FFFF00"/>
                </a:highlight>
                <a:ea typeface="華康正顏楷體W7(P)" panose="03000700000000000000" pitchFamily="66" charset="-120"/>
              </a:rPr>
              <a:t>,</a:t>
            </a:r>
            <a:r>
              <a:rPr lang="zh-TW" altLang="en-US" sz="3600" dirty="0">
                <a:solidFill>
                  <a:srgbClr val="FF0000"/>
                </a:solidFill>
                <a:highlight>
                  <a:srgbClr val="FFFF00"/>
                </a:highlight>
                <a:ea typeface="華康正顏楷體W7(P)" panose="03000700000000000000" pitchFamily="66" charset="-120"/>
              </a:rPr>
              <a:t>必成毒藥</a:t>
            </a:r>
            <a:r>
              <a:rPr lang="en-US" altLang="zh-TW" sz="3600" dirty="0">
                <a:solidFill>
                  <a:srgbClr val="FF0000"/>
                </a:solidFill>
                <a:highlight>
                  <a:srgbClr val="FFFF00"/>
                </a:highlight>
                <a:ea typeface="華康正顏楷體W7(P)" panose="03000700000000000000" pitchFamily="66" charset="-120"/>
              </a:rPr>
              <a:t>,</a:t>
            </a:r>
            <a:r>
              <a:rPr lang="zh-TW" altLang="en-US" sz="3600" dirty="0">
                <a:solidFill>
                  <a:srgbClr val="FF0000"/>
                </a:solidFill>
                <a:highlight>
                  <a:srgbClr val="FFFF00"/>
                </a:highlight>
                <a:ea typeface="華康正顏楷體W7(P)" panose="03000700000000000000" pitchFamily="66" charset="-120"/>
              </a:rPr>
              <a:t>導致永罰</a:t>
            </a:r>
            <a:endParaRPr lang="en-US" altLang="zh-TW" sz="3600" dirty="0">
              <a:solidFill>
                <a:srgbClr val="FF0000"/>
              </a:solidFill>
              <a:highlight>
                <a:srgbClr val="FFFF00"/>
              </a:highlight>
              <a:ea typeface="華康正顏楷體W7(P)" panose="03000700000000000000" pitchFamily="66" charset="-120"/>
            </a:endParaRPr>
          </a:p>
        </p:txBody>
      </p:sp>
    </p:spTree>
    <p:extLst>
      <p:ext uri="{BB962C8B-B14F-4D97-AF65-F5344CB8AC3E}">
        <p14:creationId xmlns:p14="http://schemas.microsoft.com/office/powerpoint/2010/main" val="4620569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6A8AA096-253B-4A86-82F4-6E8B2AB4F48F}"/>
              </a:ext>
            </a:extLst>
          </p:cNvPr>
          <p:cNvSpPr>
            <a:spLocks noGrp="1"/>
          </p:cNvSpPr>
          <p:nvPr>
            <p:ph type="subTitle" idx="1"/>
          </p:nvPr>
        </p:nvSpPr>
        <p:spPr>
          <a:xfrm>
            <a:off x="0" y="116632"/>
            <a:ext cx="9144000" cy="6552728"/>
          </a:xfrm>
        </p:spPr>
        <p:txBody>
          <a:bodyPr/>
          <a:lstStyle/>
          <a:p>
            <a:pPr>
              <a:spcBef>
                <a:spcPts val="0"/>
              </a:spcBef>
            </a:pPr>
            <a:r>
              <a:rPr lang="zh-TW" altLang="en-US" sz="4000" dirty="0">
                <a:solidFill>
                  <a:srgbClr val="FF0000"/>
                </a:solidFill>
                <a:latin typeface="華康儷中黑" panose="020B0509000000000000" pitchFamily="49" charset="-120"/>
                <a:ea typeface="華康儷中黑" panose="020B0509000000000000" pitchFamily="49" charset="-120"/>
              </a:rPr>
              <a:t>你們現今飢餓的是有福的</a:t>
            </a:r>
            <a:r>
              <a:rPr lang="en-US" altLang="zh-TW" sz="4000" dirty="0">
                <a:solidFill>
                  <a:srgbClr val="FF0000"/>
                </a:solidFill>
                <a:latin typeface="華康儷中黑" panose="020B0509000000000000" pitchFamily="49" charset="-120"/>
                <a:ea typeface="華康儷中黑" panose="020B0509000000000000" pitchFamily="49" charset="-120"/>
              </a:rPr>
              <a:t>,</a:t>
            </a:r>
            <a:r>
              <a:rPr lang="zh-TW" altLang="en-US" sz="4000" dirty="0">
                <a:solidFill>
                  <a:srgbClr val="FF0000"/>
                </a:solidFill>
                <a:latin typeface="華康儷中黑" panose="020B0509000000000000" pitchFamily="49" charset="-120"/>
                <a:ea typeface="華康儷中黑" panose="020B0509000000000000" pitchFamily="49" charset="-120"/>
              </a:rPr>
              <a:t>因為你們將得飽飫</a:t>
            </a:r>
            <a:r>
              <a:rPr lang="en-US" altLang="zh-TW" sz="4000" dirty="0">
                <a:solidFill>
                  <a:srgbClr val="FF0000"/>
                </a:solidFill>
                <a:latin typeface="華康儷中黑" panose="020B0509000000000000" pitchFamily="49" charset="-120"/>
                <a:ea typeface="華康儷中黑" panose="020B0509000000000000" pitchFamily="49" charset="-120"/>
              </a:rPr>
              <a:t>;</a:t>
            </a:r>
            <a:r>
              <a:rPr lang="zh-TW" altLang="en-US" sz="4000" dirty="0">
                <a:solidFill>
                  <a:srgbClr val="FF0000"/>
                </a:solidFill>
                <a:latin typeface="華康儷中黑" panose="020B0509000000000000" pitchFamily="49" charset="-120"/>
                <a:ea typeface="華康儷中黑" panose="020B0509000000000000" pitchFamily="49" charset="-120"/>
              </a:rPr>
              <a:t>你們現今飽飫的是禍的</a:t>
            </a:r>
            <a:r>
              <a:rPr lang="en-US" altLang="zh-TW" sz="4000" dirty="0">
                <a:solidFill>
                  <a:srgbClr val="FF0000"/>
                </a:solidFill>
                <a:latin typeface="華康儷中黑" panose="020B0509000000000000" pitchFamily="49" charset="-120"/>
                <a:ea typeface="華康儷中黑" panose="020B0509000000000000" pitchFamily="49" charset="-120"/>
              </a:rPr>
              <a:t>,</a:t>
            </a:r>
          </a:p>
          <a:p>
            <a:pPr>
              <a:spcBef>
                <a:spcPts val="0"/>
              </a:spcBef>
            </a:pPr>
            <a:r>
              <a:rPr lang="zh-TW" altLang="en-US" sz="4000" dirty="0">
                <a:solidFill>
                  <a:srgbClr val="FF0000"/>
                </a:solidFill>
                <a:latin typeface="華康儷中黑" panose="020B0509000000000000" pitchFamily="49" charset="-120"/>
                <a:ea typeface="華康儷中黑" panose="020B0509000000000000" pitchFamily="49" charset="-120"/>
              </a:rPr>
              <a:t>因為你們將要飢餓</a:t>
            </a:r>
            <a:endParaRPr lang="en-US" altLang="zh-TW" sz="4000" dirty="0">
              <a:solidFill>
                <a:srgbClr val="FF0000"/>
              </a:solidFill>
              <a:latin typeface="華康儷中黑" panose="020B0509000000000000" pitchFamily="49" charset="-120"/>
              <a:ea typeface="華康儷中黑" panose="020B0509000000000000" pitchFamily="49" charset="-120"/>
            </a:endParaRPr>
          </a:p>
          <a:p>
            <a:pPr>
              <a:spcBef>
                <a:spcPts val="0"/>
              </a:spcBef>
            </a:pPr>
            <a:r>
              <a:rPr lang="en-US" altLang="zh-TW" sz="4000" dirty="0">
                <a:ea typeface="華康正顏楷體W7(P)" panose="03000700000000000000" pitchFamily="66" charset="-120"/>
              </a:rPr>
              <a:t>Blessed are you who are now hungry, for you will be satisfied. But woe to you who are filled now, </a:t>
            </a:r>
          </a:p>
          <a:p>
            <a:pPr>
              <a:spcBef>
                <a:spcPts val="0"/>
              </a:spcBef>
              <a:spcAft>
                <a:spcPts val="1200"/>
              </a:spcAft>
            </a:pPr>
            <a:r>
              <a:rPr lang="en-US" altLang="zh-TW" sz="4000" dirty="0">
                <a:ea typeface="華康正顏楷體W7(P)" panose="03000700000000000000" pitchFamily="66" charset="-120"/>
              </a:rPr>
              <a:t>for you will be hungry. </a:t>
            </a:r>
          </a:p>
          <a:p>
            <a:pPr>
              <a:lnSpc>
                <a:spcPts val="4000"/>
              </a:lnSpc>
              <a:spcBef>
                <a:spcPts val="0"/>
              </a:spcBef>
            </a:pPr>
            <a:r>
              <a:rPr lang="zh-TW" altLang="en-US" sz="4000" dirty="0">
                <a:highlight>
                  <a:srgbClr val="FFFF00"/>
                </a:highlight>
                <a:ea typeface="華康正顏楷體W7(P)" panose="03000700000000000000" pitchFamily="66" charset="-120"/>
              </a:rPr>
              <a:t>愛人者</a:t>
            </a:r>
            <a:r>
              <a:rPr lang="en-US" altLang="zh-TW" sz="4000" dirty="0">
                <a:highlight>
                  <a:srgbClr val="FFFF00"/>
                </a:highlight>
                <a:ea typeface="華康正顏楷體W7(P)" panose="03000700000000000000" pitchFamily="66" charset="-120"/>
              </a:rPr>
              <a:t>,</a:t>
            </a:r>
            <a:r>
              <a:rPr lang="zh-TW" altLang="en-US" sz="4000" dirty="0">
                <a:highlight>
                  <a:srgbClr val="FFFF00"/>
                </a:highlight>
                <a:ea typeface="華康正顏楷體W7(P)" panose="03000700000000000000" pitchFamily="66" charset="-120"/>
              </a:rPr>
              <a:t>人恆愛之</a:t>
            </a:r>
            <a:r>
              <a:rPr lang="en-US" altLang="zh-TW" sz="4000" dirty="0">
                <a:highlight>
                  <a:srgbClr val="FFFF00"/>
                </a:highlight>
                <a:ea typeface="華康正顏楷體W7(P)" panose="03000700000000000000" pitchFamily="66" charset="-120"/>
              </a:rPr>
              <a:t>;</a:t>
            </a:r>
            <a:r>
              <a:rPr lang="zh-TW" altLang="en-US" sz="4000" dirty="0">
                <a:solidFill>
                  <a:srgbClr val="0000FF"/>
                </a:solidFill>
                <a:ea typeface="華康正顏楷體W7(P)" panose="03000700000000000000" pitchFamily="66" charset="-120"/>
              </a:rPr>
              <a:t>我餓了</a:t>
            </a:r>
            <a:r>
              <a:rPr lang="en-US" altLang="zh-TW" sz="4000" dirty="0">
                <a:solidFill>
                  <a:srgbClr val="0000FF"/>
                </a:solidFill>
                <a:ea typeface="華康正顏楷體W7(P)" panose="03000700000000000000" pitchFamily="66" charset="-120"/>
              </a:rPr>
              <a:t>,</a:t>
            </a:r>
            <a:r>
              <a:rPr lang="zh-TW" altLang="en-US" sz="4000" dirty="0">
                <a:solidFill>
                  <a:srgbClr val="0000FF"/>
                </a:solidFill>
                <a:ea typeface="華康正顏楷體W7(P)" panose="03000700000000000000" pitchFamily="66" charset="-120"/>
              </a:rPr>
              <a:t>你給了我吃的</a:t>
            </a:r>
            <a:endParaRPr lang="en-US" altLang="zh-TW" sz="4000" dirty="0">
              <a:solidFill>
                <a:srgbClr val="0000FF"/>
              </a:solidFill>
              <a:ea typeface="華康正顏楷體W7(P)" panose="03000700000000000000" pitchFamily="66" charset="-120"/>
            </a:endParaRPr>
          </a:p>
          <a:p>
            <a:pPr>
              <a:lnSpc>
                <a:spcPts val="4000"/>
              </a:lnSpc>
              <a:spcBef>
                <a:spcPts val="0"/>
              </a:spcBef>
            </a:pPr>
            <a:r>
              <a:rPr lang="en-US" altLang="zh-TW" sz="4000" dirty="0">
                <a:solidFill>
                  <a:srgbClr val="FF0000"/>
                </a:solidFill>
                <a:ea typeface="華康正顏楷體W7(P)" panose="03000700000000000000" pitchFamily="66" charset="-120"/>
              </a:rPr>
              <a:t>People who love others will be loved. </a:t>
            </a:r>
            <a:r>
              <a:rPr lang="en-US" altLang="zh-TW" sz="4000" dirty="0">
                <a:solidFill>
                  <a:srgbClr val="FF0000"/>
                </a:solidFill>
                <a:highlight>
                  <a:srgbClr val="FFFF00"/>
                </a:highlight>
                <a:ea typeface="華康正顏楷體W7(P)" panose="03000700000000000000" pitchFamily="66" charset="-120"/>
              </a:rPr>
              <a:t>When I was hungry, you gave me food</a:t>
            </a:r>
            <a:r>
              <a:rPr lang="en-US" altLang="zh-TW" sz="4000" dirty="0">
                <a:solidFill>
                  <a:srgbClr val="FF0000"/>
                </a:solidFill>
                <a:ea typeface="華康正顏楷體W7(P)" panose="03000700000000000000" pitchFamily="66" charset="-120"/>
              </a:rPr>
              <a:t>.    </a:t>
            </a:r>
          </a:p>
          <a:p>
            <a:pPr>
              <a:lnSpc>
                <a:spcPts val="4000"/>
              </a:lnSpc>
              <a:spcBef>
                <a:spcPts val="0"/>
              </a:spcBef>
            </a:pPr>
            <a:r>
              <a:rPr lang="en-US" altLang="zh-TW" sz="4000" dirty="0">
                <a:solidFill>
                  <a:srgbClr val="FF0000"/>
                </a:solidFill>
                <a:ea typeface="華康正顏楷體W7(P)" panose="03000700000000000000" pitchFamily="66" charset="-120"/>
              </a:rPr>
              <a:t>                                             </a:t>
            </a:r>
            <a:r>
              <a:rPr lang="en-US" altLang="zh-TW" dirty="0">
                <a:ea typeface="華康正顏楷體W7(P)" panose="03000700000000000000" pitchFamily="66" charset="-120"/>
              </a:rPr>
              <a:t>(Mt 25:35)</a:t>
            </a:r>
          </a:p>
          <a:p>
            <a:pPr>
              <a:spcBef>
                <a:spcPts val="0"/>
              </a:spcBef>
            </a:pPr>
            <a:endParaRPr lang="zh-TW" altLang="en-US" sz="4000" dirty="0">
              <a:ea typeface="華康正顏楷體W7(P)" panose="03000700000000000000" pitchFamily="66" charset="-120"/>
            </a:endParaRPr>
          </a:p>
        </p:txBody>
      </p:sp>
    </p:spTree>
    <p:extLst>
      <p:ext uri="{BB962C8B-B14F-4D97-AF65-F5344CB8AC3E}">
        <p14:creationId xmlns:p14="http://schemas.microsoft.com/office/powerpoint/2010/main" val="222548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6A8AA096-253B-4A86-82F4-6E8B2AB4F48F}"/>
              </a:ext>
            </a:extLst>
          </p:cNvPr>
          <p:cNvSpPr>
            <a:spLocks noGrp="1"/>
          </p:cNvSpPr>
          <p:nvPr>
            <p:ph type="subTitle" idx="1"/>
          </p:nvPr>
        </p:nvSpPr>
        <p:spPr>
          <a:xfrm>
            <a:off x="0" y="116632"/>
            <a:ext cx="9144000" cy="6741368"/>
          </a:xfrm>
        </p:spPr>
        <p:txBody>
          <a:bodyPr/>
          <a:lstStyle/>
          <a:p>
            <a:pPr>
              <a:lnSpc>
                <a:spcPts val="4200"/>
              </a:lnSpc>
              <a:spcBef>
                <a:spcPts val="0"/>
              </a:spcBef>
            </a:pPr>
            <a:r>
              <a:rPr lang="zh-TW" altLang="en-US" sz="3600" dirty="0">
                <a:solidFill>
                  <a:srgbClr val="FF0000"/>
                </a:solidFill>
                <a:ea typeface="華康儷中黑" panose="020B0509000000000000" pitchFamily="49" charset="-120"/>
              </a:rPr>
              <a:t>你們現今</a:t>
            </a:r>
            <a:r>
              <a:rPr lang="zh-TW" altLang="en-US" sz="3600" dirty="0">
                <a:solidFill>
                  <a:srgbClr val="FF0000"/>
                </a:solidFill>
                <a:highlight>
                  <a:srgbClr val="00FFFF"/>
                </a:highlight>
                <a:ea typeface="華康儷中黑" panose="020B0509000000000000" pitchFamily="49" charset="-120"/>
              </a:rPr>
              <a:t>哭泣</a:t>
            </a:r>
            <a:r>
              <a:rPr lang="zh-TW" altLang="en-US" sz="3600" dirty="0">
                <a:solidFill>
                  <a:srgbClr val="FF0000"/>
                </a:solidFill>
                <a:ea typeface="華康儷中黑" panose="020B0509000000000000" pitchFamily="49" charset="-120"/>
              </a:rPr>
              <a:t>的是有福的</a:t>
            </a:r>
            <a:r>
              <a:rPr lang="en-US" altLang="zh-TW" sz="3600" dirty="0">
                <a:solidFill>
                  <a:srgbClr val="FF0000"/>
                </a:solidFill>
                <a:ea typeface="華康儷中黑" panose="020B0509000000000000" pitchFamily="49" charset="-120"/>
              </a:rPr>
              <a:t>,</a:t>
            </a:r>
            <a:r>
              <a:rPr lang="zh-TW" altLang="en-US" sz="3600" dirty="0">
                <a:solidFill>
                  <a:srgbClr val="FF0000"/>
                </a:solidFill>
                <a:ea typeface="華康儷中黑" panose="020B0509000000000000" pitchFamily="49" charset="-120"/>
              </a:rPr>
              <a:t>因為你們將要</a:t>
            </a:r>
            <a:r>
              <a:rPr lang="zh-TW" altLang="en-US" sz="3600" dirty="0">
                <a:solidFill>
                  <a:srgbClr val="FF0000"/>
                </a:solidFill>
                <a:highlight>
                  <a:srgbClr val="00FFFF"/>
                </a:highlight>
                <a:ea typeface="華康儷中黑" panose="020B0509000000000000" pitchFamily="49" charset="-120"/>
              </a:rPr>
              <a:t>歡笑</a:t>
            </a:r>
            <a:r>
              <a:rPr lang="en-US" altLang="zh-TW" sz="3600" dirty="0">
                <a:solidFill>
                  <a:srgbClr val="FF0000"/>
                </a:solidFill>
                <a:ea typeface="華康儷中黑" panose="020B0509000000000000" pitchFamily="49" charset="-120"/>
              </a:rPr>
              <a:t>;</a:t>
            </a:r>
            <a:r>
              <a:rPr lang="zh-TW" altLang="en-US" sz="3600" dirty="0">
                <a:solidFill>
                  <a:srgbClr val="FF0000"/>
                </a:solidFill>
                <a:ea typeface="華康儷中黑" panose="020B0509000000000000" pitchFamily="49" charset="-120"/>
              </a:rPr>
              <a:t>你們現今歡笑的是有禍的</a:t>
            </a:r>
            <a:r>
              <a:rPr lang="en-US" altLang="zh-TW" sz="3600" dirty="0">
                <a:solidFill>
                  <a:srgbClr val="FF0000"/>
                </a:solidFill>
                <a:ea typeface="華康儷中黑" panose="020B0509000000000000" pitchFamily="49" charset="-120"/>
              </a:rPr>
              <a:t>,</a:t>
            </a:r>
          </a:p>
          <a:p>
            <a:pPr>
              <a:lnSpc>
                <a:spcPts val="4200"/>
              </a:lnSpc>
              <a:spcBef>
                <a:spcPts val="0"/>
              </a:spcBef>
            </a:pPr>
            <a:r>
              <a:rPr lang="zh-TW" altLang="en-US" sz="3600" dirty="0">
                <a:solidFill>
                  <a:srgbClr val="FF0000"/>
                </a:solidFill>
                <a:ea typeface="華康儷中黑" panose="020B0509000000000000" pitchFamily="49" charset="-120"/>
              </a:rPr>
              <a:t>因為你們將要哀慟哭泣</a:t>
            </a:r>
            <a:r>
              <a:rPr lang="en-US" altLang="zh-TW" sz="3500" spc="-150" dirty="0">
                <a:solidFill>
                  <a:srgbClr val="FF0000"/>
                </a:solidFill>
                <a:ea typeface="華康儷中黑" panose="020B0509000000000000" pitchFamily="49" charset="-120"/>
              </a:rPr>
              <a:t>. </a:t>
            </a:r>
          </a:p>
          <a:p>
            <a:pPr>
              <a:lnSpc>
                <a:spcPts val="3900"/>
              </a:lnSpc>
              <a:spcBef>
                <a:spcPts val="0"/>
              </a:spcBef>
            </a:pPr>
            <a:r>
              <a:rPr lang="en-US" altLang="zh-TW" sz="3600" spc="-90" dirty="0">
                <a:ea typeface="華康正顏楷體W7(P)" panose="03000700000000000000" pitchFamily="66" charset="-120"/>
              </a:rPr>
              <a:t>Blessed are you who are now weeping, for you will laugh (</a:t>
            </a:r>
            <a:r>
              <a:rPr lang="en-US" altLang="zh-TW" sz="3600" spc="-90" dirty="0">
                <a:solidFill>
                  <a:srgbClr val="0000FF"/>
                </a:solidFill>
                <a:ea typeface="華康正顏楷體W7(P)" panose="03000700000000000000" pitchFamily="66" charset="-120"/>
              </a:rPr>
              <a:t>sweetness comes when bitterness has its fullest share</a:t>
            </a:r>
            <a:r>
              <a:rPr lang="en-US" altLang="zh-TW" sz="3600" spc="-90" dirty="0">
                <a:ea typeface="華康正顏楷體W7(P)" panose="03000700000000000000" pitchFamily="66" charset="-120"/>
              </a:rPr>
              <a:t>); Woe to you who laugh now, for you will grieve and weep. (</a:t>
            </a:r>
            <a:r>
              <a:rPr lang="en-US" altLang="zh-TW" sz="3600" spc="-90" dirty="0">
                <a:solidFill>
                  <a:srgbClr val="0000FF"/>
                </a:solidFill>
                <a:ea typeface="華康正顏楷體W7(P)" panose="03000700000000000000" pitchFamily="66" charset="-120"/>
              </a:rPr>
              <a:t>Tragedy follows on the heels of merriment</a:t>
            </a:r>
            <a:r>
              <a:rPr lang="en-US" altLang="zh-TW" sz="3600" spc="-90" dirty="0">
                <a:ea typeface="華康正顏楷體W7(P)" panose="03000700000000000000" pitchFamily="66" charset="-120"/>
              </a:rPr>
              <a:t>). A single mistake can cause perpetual sorrow. But he who brings joy to others will be rewarded a hundredfold).</a:t>
            </a:r>
          </a:p>
          <a:p>
            <a:pPr>
              <a:lnSpc>
                <a:spcPts val="4200"/>
              </a:lnSpc>
              <a:spcBef>
                <a:spcPts val="0"/>
              </a:spcBef>
            </a:pPr>
            <a:r>
              <a:rPr lang="zh-TW" altLang="en-US" sz="3600" dirty="0">
                <a:solidFill>
                  <a:srgbClr val="0000FF"/>
                </a:solidFill>
                <a:highlight>
                  <a:srgbClr val="00FFFF"/>
                </a:highlight>
                <a:ea typeface="華康正顏楷體W7(P)" panose="03000700000000000000" pitchFamily="66" charset="-120"/>
              </a:rPr>
              <a:t>苦盡甘來</a:t>
            </a:r>
            <a:r>
              <a:rPr lang="en-US" altLang="zh-TW" sz="3600" dirty="0">
                <a:solidFill>
                  <a:srgbClr val="0000FF"/>
                </a:solidFill>
                <a:highlight>
                  <a:srgbClr val="00FFFF"/>
                </a:highlight>
                <a:ea typeface="華康正顏楷體W7(P)" panose="03000700000000000000" pitchFamily="66" charset="-120"/>
              </a:rPr>
              <a:t>,</a:t>
            </a:r>
            <a:r>
              <a:rPr lang="zh-TW" altLang="en-US" sz="3600" spc="-150" dirty="0">
                <a:solidFill>
                  <a:srgbClr val="0000FF"/>
                </a:solidFill>
                <a:highlight>
                  <a:srgbClr val="00FFFF"/>
                </a:highlight>
                <a:ea typeface="華康正顏楷體W7(P)" panose="03000700000000000000" pitchFamily="66" charset="-120"/>
              </a:rPr>
              <a:t>樂極生悲</a:t>
            </a:r>
            <a:r>
              <a:rPr lang="en-US" altLang="zh-TW" sz="3600" spc="-150" dirty="0">
                <a:solidFill>
                  <a:srgbClr val="0000FF"/>
                </a:solidFill>
                <a:highlight>
                  <a:srgbClr val="00FFFF"/>
                </a:highlight>
                <a:ea typeface="華康正顏楷體W7(P)" panose="03000700000000000000" pitchFamily="66" charset="-120"/>
              </a:rPr>
              <a:t>;</a:t>
            </a:r>
            <a:r>
              <a:rPr lang="zh-TW" altLang="en-US" sz="3600" spc="-150" dirty="0">
                <a:solidFill>
                  <a:srgbClr val="0000FF"/>
                </a:solidFill>
                <a:highlight>
                  <a:srgbClr val="00FFFF"/>
                </a:highlight>
                <a:ea typeface="華康正顏楷體W7(P)" panose="03000700000000000000" pitchFamily="66" charset="-120"/>
              </a:rPr>
              <a:t>一失足成千古恨</a:t>
            </a:r>
            <a:r>
              <a:rPr lang="en-US" altLang="zh-TW" sz="3600" spc="-150" dirty="0">
                <a:solidFill>
                  <a:srgbClr val="0000FF"/>
                </a:solidFill>
                <a:highlight>
                  <a:srgbClr val="00FFFF"/>
                </a:highlight>
                <a:ea typeface="華康正顏楷體W7(P)" panose="03000700000000000000" pitchFamily="66" charset="-120"/>
              </a:rPr>
              <a:t>;</a:t>
            </a:r>
            <a:r>
              <a:rPr lang="zh-TW" altLang="en-US" sz="3600" spc="-150" dirty="0">
                <a:solidFill>
                  <a:srgbClr val="0000FF"/>
                </a:solidFill>
                <a:highlight>
                  <a:srgbClr val="00FFFF"/>
                </a:highlight>
                <a:ea typeface="華康正顏楷體W7(P)" panose="03000700000000000000" pitchFamily="66" charset="-120"/>
              </a:rPr>
              <a:t>幫助別人快樂的</a:t>
            </a:r>
            <a:r>
              <a:rPr lang="en-US" altLang="zh-TW" sz="3600" spc="-150" dirty="0">
                <a:solidFill>
                  <a:srgbClr val="0000FF"/>
                </a:solidFill>
                <a:highlight>
                  <a:srgbClr val="00FFFF"/>
                </a:highlight>
                <a:ea typeface="華康正顏楷體W7(P)" panose="03000700000000000000" pitchFamily="66" charset="-120"/>
              </a:rPr>
              <a:t>,</a:t>
            </a:r>
            <a:r>
              <a:rPr lang="zh-TW" altLang="en-US" sz="3600" spc="-150" dirty="0">
                <a:solidFill>
                  <a:srgbClr val="0000FF"/>
                </a:solidFill>
                <a:highlight>
                  <a:srgbClr val="00FFFF"/>
                </a:highlight>
                <a:ea typeface="華康正顏楷體W7(P)" panose="03000700000000000000" pitchFamily="66" charset="-120"/>
              </a:rPr>
              <a:t>必有百倍賞報</a:t>
            </a:r>
            <a:r>
              <a:rPr lang="en-US" altLang="zh-TW" sz="2800" spc="-150" dirty="0">
                <a:solidFill>
                  <a:srgbClr val="0000FF"/>
                </a:solidFill>
                <a:highlight>
                  <a:srgbClr val="00FFFF"/>
                </a:highlight>
                <a:ea typeface="華康正顏楷體W7(P)" panose="03000700000000000000" pitchFamily="66" charset="-120"/>
              </a:rPr>
              <a:t>(</a:t>
            </a:r>
            <a:r>
              <a:rPr lang="zh-TW" altLang="en-US" sz="2800" spc="-150" dirty="0">
                <a:solidFill>
                  <a:srgbClr val="0000FF"/>
                </a:solidFill>
                <a:highlight>
                  <a:srgbClr val="00FFFF"/>
                </a:highlight>
                <a:ea typeface="華康正顏楷體W7(P)" panose="03000700000000000000" pitchFamily="66" charset="-120"/>
              </a:rPr>
              <a:t>谷</a:t>
            </a:r>
            <a:r>
              <a:rPr lang="en-US" altLang="zh-TW" sz="2800" spc="-150" dirty="0">
                <a:solidFill>
                  <a:srgbClr val="0000FF"/>
                </a:solidFill>
                <a:highlight>
                  <a:srgbClr val="00FFFF"/>
                </a:highlight>
                <a:ea typeface="華康正顏楷體W7(P)" panose="03000700000000000000" pitchFamily="66" charset="-120"/>
              </a:rPr>
              <a:t>10:28-31)</a:t>
            </a:r>
            <a:endParaRPr lang="zh-TW" altLang="en-US" sz="2800" dirty="0">
              <a:solidFill>
                <a:srgbClr val="0000FF"/>
              </a:solidFill>
              <a:highlight>
                <a:srgbClr val="00FFFF"/>
              </a:highlight>
              <a:ea typeface="華康正顏楷體W7(P)" panose="03000700000000000000" pitchFamily="66" charset="-120"/>
            </a:endParaRPr>
          </a:p>
        </p:txBody>
      </p:sp>
    </p:spTree>
    <p:extLst>
      <p:ext uri="{BB962C8B-B14F-4D97-AF65-F5344CB8AC3E}">
        <p14:creationId xmlns:p14="http://schemas.microsoft.com/office/powerpoint/2010/main" val="29171952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9330" name="Rectangle 2">
            <a:extLst>
              <a:ext uri="{FF2B5EF4-FFF2-40B4-BE49-F238E27FC236}">
                <a16:creationId xmlns:a16="http://schemas.microsoft.com/office/drawing/2014/main" id="{B2EF5AAD-EEB9-496C-B277-24E491281BFC}"/>
              </a:ext>
            </a:extLst>
          </p:cNvPr>
          <p:cNvSpPr>
            <a:spLocks noGrp="1" noChangeArrowheads="1"/>
          </p:cNvSpPr>
          <p:nvPr>
            <p:ph type="body" idx="1"/>
          </p:nvPr>
        </p:nvSpPr>
        <p:spPr>
          <a:xfrm>
            <a:off x="16062" y="44921"/>
            <a:ext cx="9144000" cy="6048375"/>
          </a:xfrm>
        </p:spPr>
        <p:txBody>
          <a:bodyPr/>
          <a:lstStyle/>
          <a:p>
            <a:pPr algn="ctr" eaLnBrk="1" hangingPunct="1">
              <a:lnSpc>
                <a:spcPts val="7000"/>
              </a:lnSpc>
              <a:spcBef>
                <a:spcPct val="0"/>
              </a:spcBef>
              <a:buFontTx/>
              <a:buNone/>
              <a:defRPr/>
            </a:pPr>
            <a:r>
              <a:rPr lang="zh-TW" altLang="en-US" sz="4400" dirty="0">
                <a:solidFill>
                  <a:schemeClr val="bg1"/>
                </a:solidFill>
                <a:latin typeface="華康儷中黑" panose="020B0509000000000000" pitchFamily="49" charset="-120"/>
                <a:ea typeface="華康儷中黑" panose="020B0509000000000000" pitchFamily="49" charset="-120"/>
                <a:cs typeface="華康中黑體(P)" pitchFamily="34" charset="-120"/>
              </a:rPr>
              <a:t>願 好 天 主 </a:t>
            </a:r>
          </a:p>
          <a:p>
            <a:pPr algn="ctr" eaLnBrk="1" hangingPunct="1">
              <a:lnSpc>
                <a:spcPts val="7000"/>
              </a:lnSpc>
              <a:spcBef>
                <a:spcPct val="0"/>
              </a:spcBef>
              <a:buFontTx/>
              <a:buNone/>
              <a:defRPr/>
            </a:pPr>
            <a:r>
              <a:rPr lang="zh-TW" altLang="en-US" sz="4400" dirty="0">
                <a:solidFill>
                  <a:srgbClr val="9900CC"/>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祝 福 你 的 家 庭</a:t>
            </a:r>
          </a:p>
          <a:p>
            <a:pPr algn="ctr" eaLnBrk="1" hangingPunct="1">
              <a:lnSpc>
                <a:spcPts val="7000"/>
              </a:lnSpc>
              <a:spcBef>
                <a:spcPct val="0"/>
              </a:spcBef>
              <a:buFontTx/>
              <a:buNone/>
              <a:defRPr/>
            </a:pPr>
            <a:r>
              <a:rPr lang="zh-TW" altLang="en-US" sz="4400" dirty="0">
                <a:solidFill>
                  <a:srgbClr val="FF00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你 的 工 作</a:t>
            </a:r>
            <a:endParaRPr lang="en-US" altLang="zh-TW" sz="4400" dirty="0">
              <a:solidFill>
                <a:srgbClr val="FF00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endParaRPr>
          </a:p>
          <a:p>
            <a:pPr algn="ctr" eaLnBrk="1" hangingPunct="1">
              <a:lnSpc>
                <a:spcPts val="7000"/>
              </a:lnSpc>
              <a:spcBef>
                <a:spcPts val="600"/>
              </a:spcBef>
              <a:spcAft>
                <a:spcPts val="600"/>
              </a:spcAft>
              <a:buFontTx/>
              <a:buNone/>
              <a:defRPr/>
            </a:pPr>
            <a:r>
              <a:rPr lang="zh-TW" altLang="en-US" sz="5400" spc="2000" dirty="0">
                <a:solidFill>
                  <a:srgbClr val="00FF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幫助你戰勝疫情</a:t>
            </a:r>
            <a:endParaRPr lang="en-US" altLang="zh-TW" sz="5400" spc="2000" dirty="0">
              <a:solidFill>
                <a:srgbClr val="00FF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endParaRPr>
          </a:p>
          <a:p>
            <a:pPr algn="ctr" eaLnBrk="1" hangingPunct="1">
              <a:lnSpc>
                <a:spcPts val="7000"/>
              </a:lnSpc>
              <a:spcBef>
                <a:spcPct val="0"/>
              </a:spcBef>
              <a:buFontTx/>
              <a:buNone/>
              <a:defRPr/>
            </a:pPr>
            <a:r>
              <a:rPr lang="zh-TW" altLang="en-US" sz="4400" dirty="0">
                <a:solidFill>
                  <a:srgbClr val="FF00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化 危 為 機</a:t>
            </a:r>
          </a:p>
          <a:p>
            <a:pPr algn="ctr" eaLnBrk="1" hangingPunct="1">
              <a:lnSpc>
                <a:spcPts val="7000"/>
              </a:lnSpc>
              <a:spcBef>
                <a:spcPts val="1200"/>
              </a:spcBef>
              <a:buFontTx/>
              <a:buNone/>
              <a:defRPr/>
            </a:pPr>
            <a:r>
              <a:rPr lang="zh-TW" altLang="en-US" sz="5400" spc="600" dirty="0">
                <a:solidFill>
                  <a:srgbClr val="FFFF00"/>
                </a:solidFill>
                <a:latin typeface="華康儷中黑" panose="020B0509000000000000" pitchFamily="49" charset="-120"/>
                <a:ea typeface="華康儷中黑" panose="020B0509000000000000" pitchFamily="49" charset="-120"/>
              </a:rPr>
              <a:t>天主愛你</a:t>
            </a:r>
            <a:r>
              <a:rPr lang="zh-TW" altLang="en-US" sz="3600" spc="600" dirty="0">
                <a:solidFill>
                  <a:srgbClr val="FFFF00"/>
                </a:solidFill>
                <a:latin typeface="華康儷中黑" panose="020B0509000000000000" pitchFamily="49" charset="-120"/>
                <a:ea typeface="華康儷中黑" panose="020B0509000000000000" pitchFamily="49" charset="-120"/>
              </a:rPr>
              <a:t> </a:t>
            </a:r>
            <a:r>
              <a:rPr lang="zh-TW" altLang="en-US" sz="5400" spc="600" dirty="0">
                <a:solidFill>
                  <a:srgbClr val="FFFF00"/>
                </a:solidFill>
                <a:latin typeface="華康儷中黑" panose="020B0509000000000000" pitchFamily="49" charset="-120"/>
                <a:ea typeface="華康儷中黑" panose="020B0509000000000000" pitchFamily="49" charset="-120"/>
              </a:rPr>
              <a:t>主佑</a:t>
            </a:r>
            <a:r>
              <a:rPr lang="zh-TW" altLang="en-US" sz="4400" spc="600" dirty="0">
                <a:solidFill>
                  <a:srgbClr val="FFFF00"/>
                </a:solidFill>
                <a:latin typeface="華康儷中黑" panose="020B0509000000000000" pitchFamily="49" charset="-120"/>
                <a:ea typeface="華康儷中黑" panose="020B0509000000000000" pitchFamily="49" charset="-120"/>
              </a:rPr>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732D17AD-784F-4411-9E2C-F1FC395CBCF3}"/>
              </a:ext>
            </a:extLst>
          </p:cNvPr>
          <p:cNvSpPr>
            <a:spLocks noGrp="1" noChangeArrowheads="1"/>
          </p:cNvSpPr>
          <p:nvPr>
            <p:ph type="body" idx="1"/>
          </p:nvPr>
        </p:nvSpPr>
        <p:spPr>
          <a:xfrm>
            <a:off x="0" y="116632"/>
            <a:ext cx="9144000" cy="6498511"/>
          </a:xfrm>
        </p:spPr>
        <p:txBody>
          <a:bodyPr/>
          <a:lstStyle/>
          <a:p>
            <a:pPr marL="0" indent="0" algn="just" eaLnBrk="1">
              <a:lnSpc>
                <a:spcPts val="2000"/>
              </a:lnSpc>
              <a:spcBef>
                <a:spcPts val="0"/>
              </a:spcBef>
              <a:buFontTx/>
              <a:buNone/>
            </a:pPr>
            <a:endParaRPr lang="en-US" altLang="zh-TW" sz="4000" spc="3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0"/>
              </a:spcBef>
              <a:buFontTx/>
              <a:buNone/>
            </a:pPr>
            <a:r>
              <a:rPr lang="zh-TW" altLang="en-US" sz="4000" spc="3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「他們要從各民族中，用馬、車、轎、騾、獨峰駝，把你們的弟兄，送到我的聖山：</a:t>
            </a:r>
            <a:r>
              <a:rPr lang="zh-TW" altLang="en-US" sz="4000" spc="3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耶路撒冷，當作獻於天主的獻儀，</a:t>
            </a:r>
            <a:r>
              <a:rPr lang="zh-TW" altLang="en-US" sz="4000" spc="3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好像以色列子民，用潔淨的器皿，將供物獻於上主的聖殿一樣：這是上主說的。我要從他們中間，選拔司祭和肋未人：這是上主說的。」</a:t>
            </a:r>
            <a:r>
              <a:rPr lang="en-US" altLang="zh-TW"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上主的話。 </a:t>
            </a:r>
            <a:endParaRPr lang="en-US" altLang="zh-TW"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600"/>
              </a:lnSpc>
              <a:spcBef>
                <a:spcPts val="0"/>
              </a:spcBef>
              <a:buFontTx/>
              <a:buNone/>
            </a:pPr>
            <a:r>
              <a:rPr lang="zh-TW" altLang="en-US"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眾</a:t>
            </a:r>
            <a:r>
              <a:rPr lang="en-US" altLang="zh-TW"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感謝天主</a:t>
            </a:r>
            <a:endParaRPr lang="en-US" altLang="zh-TW"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0"/>
              </a:spcBef>
              <a:buFontTx/>
              <a:buNone/>
            </a:pPr>
            <a:endPar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67587" name="Text Box 3">
            <a:extLst>
              <a:ext uri="{FF2B5EF4-FFF2-40B4-BE49-F238E27FC236}">
                <a16:creationId xmlns:a16="http://schemas.microsoft.com/office/drawing/2014/main" id="{CA774E1F-5D1A-4E27-9A19-A2015B02802E}"/>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zh-TW" altLang="zh-TW" sz="1800" b="1" i="0" u="none" strike="noStrike" kern="1200" cap="none" spc="0" normalizeH="0" baseline="0" noProof="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
        <p:nvSpPr>
          <p:cNvPr id="6" name="文字方塊 5">
            <a:extLst>
              <a:ext uri="{FF2B5EF4-FFF2-40B4-BE49-F238E27FC236}">
                <a16:creationId xmlns:a16="http://schemas.microsoft.com/office/drawing/2014/main" id="{CE7D2B82-9061-4F78-A201-5A641ED7115A}"/>
              </a:ext>
            </a:extLst>
          </p:cNvPr>
          <p:cNvSpPr txBox="1"/>
          <p:nvPr/>
        </p:nvSpPr>
        <p:spPr>
          <a:xfrm>
            <a:off x="7560072" y="6269801"/>
            <a:ext cx="1152128" cy="400110"/>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zh-HK" sz="2000" b="1" i="0" u="none" strike="noStrike" kern="1200" cap="none" spc="0" normalizeH="0" baseline="0" noProof="0" dirty="0">
                <a:ln>
                  <a:noFill/>
                </a:ln>
                <a:solidFill>
                  <a:srgbClr val="FFFFFF"/>
                </a:solidFill>
                <a:effectLst/>
                <a:uLnTx/>
                <a:uFillTx/>
                <a:latin typeface="Arial"/>
                <a:ea typeface="新細明體" panose="02020500000000000000" pitchFamily="18" charset="-120"/>
                <a:cs typeface="+mn-cs"/>
              </a:rPr>
              <a:t>2/2</a:t>
            </a:r>
            <a:endParaRPr kumimoji="1" lang="zh-HK" altLang="en-US" sz="2000" b="1" i="0" u="none" strike="noStrike" kern="1200" cap="none" spc="0" normalizeH="0" baseline="0" noProof="0" dirty="0">
              <a:ln>
                <a:noFill/>
              </a:ln>
              <a:solidFill>
                <a:srgbClr val="FFFFFF"/>
              </a:solidFill>
              <a:effectLst/>
              <a:uLnTx/>
              <a:uFillTx/>
              <a:latin typeface="Arial"/>
              <a:ea typeface="新細明體" panose="02020500000000000000" pitchFamily="18" charset="-120"/>
              <a:cs typeface="+mn-cs"/>
            </a:endParaRPr>
          </a:p>
        </p:txBody>
      </p:sp>
    </p:spTree>
    <p:extLst>
      <p:ext uri="{BB962C8B-B14F-4D97-AF65-F5344CB8AC3E}">
        <p14:creationId xmlns:p14="http://schemas.microsoft.com/office/powerpoint/2010/main" val="3121639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732D17AD-784F-4411-9E2C-F1FC395CBCF3}"/>
              </a:ext>
            </a:extLst>
          </p:cNvPr>
          <p:cNvSpPr>
            <a:spLocks noGrp="1" noChangeArrowheads="1"/>
          </p:cNvSpPr>
          <p:nvPr>
            <p:ph type="body" idx="1"/>
          </p:nvPr>
        </p:nvSpPr>
        <p:spPr>
          <a:xfrm>
            <a:off x="0" y="-27384"/>
            <a:ext cx="9144000" cy="6785992"/>
          </a:xfrm>
        </p:spPr>
        <p:txBody>
          <a:bodyPr/>
          <a:lstStyle/>
          <a:p>
            <a:pPr marL="0" indent="0" algn="just" eaLnBrk="1">
              <a:lnSpc>
                <a:spcPts val="3000"/>
              </a:lnSpc>
              <a:spcBef>
                <a:spcPts val="600"/>
              </a:spcBef>
              <a:buFontTx/>
              <a:buNone/>
            </a:pPr>
            <a:endParaRPr lang="en-US" altLang="zh-TW"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endParaRPr>
          </a:p>
          <a:p>
            <a:pPr marL="0" indent="0" algn="just" eaLnBrk="1">
              <a:lnSpc>
                <a:spcPts val="4800"/>
              </a:lnSpc>
              <a:spcBef>
                <a:spcPts val="0"/>
              </a:spcBef>
              <a:buFontTx/>
              <a:buNone/>
            </a:pPr>
            <a:r>
              <a:rPr lang="zh-TW" altLang="en-US"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恭讀致希伯來人書　</a:t>
            </a:r>
            <a:r>
              <a:rPr lang="en-US" altLang="zh-TW"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12:5-7,11-13</a:t>
            </a:r>
          </a:p>
          <a:p>
            <a:pPr marL="0" indent="0" algn="just" eaLnBrk="1">
              <a:lnSpc>
                <a:spcPts val="4800"/>
              </a:lnSpc>
              <a:spcBef>
                <a:spcPts val="600"/>
              </a:spcBef>
              <a:buFontTx/>
              <a:buNone/>
            </a:pPr>
            <a:r>
              <a:rPr lang="zh-TW" altLang="en-US" sz="4000" spc="3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你們竟然忘記了天主勸你們，好像勸子女所說的話：「</a:t>
            </a:r>
            <a:r>
              <a:rPr lang="zh-TW" altLang="en-US" sz="4000" spc="3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我兒，不要輕視上主的懲戒，也不要厭惡他的譴責，因為上主懲戒他所愛的，鞭策他所接納的每個兒子。</a:t>
            </a:r>
            <a:r>
              <a:rPr lang="zh-TW" altLang="en-US" sz="4000" spc="3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p>
          <a:p>
            <a:pPr marL="0" indent="0" algn="just" eaLnBrk="1">
              <a:lnSpc>
                <a:spcPts val="4800"/>
              </a:lnSpc>
              <a:spcBef>
                <a:spcPts val="600"/>
              </a:spcBef>
              <a:buFontTx/>
              <a:buNone/>
            </a:pPr>
            <a:r>
              <a:rPr lang="zh-TW" altLang="en-US" sz="4000" spc="3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為接受懲戒，你們應該堅忍，因為天主對待你們，有如對待子女。那有兒子，做父親的，不懲戒他呢？</a:t>
            </a:r>
            <a:endPar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6" name="文字方塊 5">
            <a:extLst>
              <a:ext uri="{FF2B5EF4-FFF2-40B4-BE49-F238E27FC236}">
                <a16:creationId xmlns:a16="http://schemas.microsoft.com/office/drawing/2014/main" id="{CE7D2B82-9061-4F78-A201-5A641ED7115A}"/>
              </a:ext>
            </a:extLst>
          </p:cNvPr>
          <p:cNvSpPr txBox="1"/>
          <p:nvPr/>
        </p:nvSpPr>
        <p:spPr>
          <a:xfrm>
            <a:off x="7740352" y="5949280"/>
            <a:ext cx="1152128" cy="400110"/>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zh-HK" sz="2000" b="1" i="0" u="none" strike="noStrike" kern="1200" cap="none" spc="0" normalizeH="0" baseline="0" noProof="0" dirty="0">
                <a:ln>
                  <a:noFill/>
                </a:ln>
                <a:solidFill>
                  <a:srgbClr val="FFFFFF"/>
                </a:solidFill>
                <a:effectLst/>
                <a:uLnTx/>
                <a:uFillTx/>
                <a:latin typeface="Arial"/>
                <a:ea typeface="新細明體" panose="02020500000000000000" pitchFamily="18" charset="-120"/>
                <a:cs typeface="+mn-cs"/>
              </a:rPr>
              <a:t>1/2</a:t>
            </a:r>
            <a:endParaRPr kumimoji="1" lang="zh-HK" altLang="en-US" sz="2000" b="1" i="0" u="none" strike="noStrike" kern="1200" cap="none" spc="0" normalizeH="0" baseline="0" noProof="0" dirty="0">
              <a:ln>
                <a:noFill/>
              </a:ln>
              <a:solidFill>
                <a:srgbClr val="FFFFFF"/>
              </a:solidFill>
              <a:effectLst/>
              <a:uLnTx/>
              <a:uFillTx/>
              <a:latin typeface="Arial"/>
              <a:ea typeface="新細明體" panose="02020500000000000000" pitchFamily="18" charset="-120"/>
              <a:cs typeface="+mn-cs"/>
            </a:endParaRPr>
          </a:p>
        </p:txBody>
      </p:sp>
    </p:spTree>
    <p:extLst>
      <p:ext uri="{BB962C8B-B14F-4D97-AF65-F5344CB8AC3E}">
        <p14:creationId xmlns:p14="http://schemas.microsoft.com/office/powerpoint/2010/main" val="235328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732D17AD-784F-4411-9E2C-F1FC395CBCF3}"/>
              </a:ext>
            </a:extLst>
          </p:cNvPr>
          <p:cNvSpPr>
            <a:spLocks noGrp="1" noChangeArrowheads="1"/>
          </p:cNvSpPr>
          <p:nvPr>
            <p:ph type="body" idx="1"/>
          </p:nvPr>
        </p:nvSpPr>
        <p:spPr>
          <a:xfrm>
            <a:off x="-53975" y="57460"/>
            <a:ext cx="9144000" cy="6669360"/>
          </a:xfrm>
        </p:spPr>
        <p:txBody>
          <a:bodyPr/>
          <a:lstStyle/>
          <a:p>
            <a:pPr marL="0" indent="0" algn="just" eaLnBrk="1">
              <a:lnSpc>
                <a:spcPts val="2000"/>
              </a:lnSpc>
              <a:spcBef>
                <a:spcPts val="0"/>
              </a:spcBef>
              <a:buFontTx/>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0"/>
              </a:spcBef>
              <a:buFontTx/>
              <a:buNone/>
            </a:pP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固然各種懲戒，在當時，似乎不是樂事，而是苦事；可是，以後，為那些這樣受過訓練的人，就會結出正義與和平的果實。</a:t>
            </a:r>
          </a:p>
          <a:p>
            <a:pPr marL="0" indent="0" algn="just" eaLnBrk="1">
              <a:lnSpc>
                <a:spcPts val="4800"/>
              </a:lnSpc>
              <a:spcBef>
                <a:spcPts val="0"/>
              </a:spcBef>
              <a:buFontTx/>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為此，你們應該伸直痿弱的手，及麻木的膝；你們的腳，應履行正直的路，叫瘸子不要偏離正道，反叫他獲得痊瘉。</a:t>
            </a:r>
            <a:r>
              <a:rPr lang="en-US" altLang="zh-TW"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上主的話。</a:t>
            </a:r>
            <a:endParaRPr lang="en-US" altLang="zh-TW"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0"/>
              </a:spcBef>
              <a:buFontTx/>
              <a:buNone/>
            </a:pPr>
            <a:r>
              <a:rPr lang="zh-TW" altLang="en-US"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 </a:t>
            </a:r>
            <a:r>
              <a:rPr lang="zh-TW" altLang="en-US"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眾</a:t>
            </a:r>
            <a:r>
              <a:rPr lang="en-US" altLang="zh-TW"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感謝天主</a:t>
            </a:r>
            <a:endParaRPr lang="en-US" altLang="zh-TW"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0"/>
              </a:spcBef>
              <a:buFontTx/>
              <a:buNone/>
            </a:pPr>
            <a:endPar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67587" name="Text Box 3">
            <a:extLst>
              <a:ext uri="{FF2B5EF4-FFF2-40B4-BE49-F238E27FC236}">
                <a16:creationId xmlns:a16="http://schemas.microsoft.com/office/drawing/2014/main" id="{CA774E1F-5D1A-4E27-9A19-A2015B02802E}"/>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zh-TW" altLang="zh-TW" sz="1800" b="1" i="0" u="none" strike="noStrike" kern="1200" cap="none" spc="0" normalizeH="0" baseline="0" noProof="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
        <p:nvSpPr>
          <p:cNvPr id="4" name="文字方塊 3">
            <a:extLst>
              <a:ext uri="{FF2B5EF4-FFF2-40B4-BE49-F238E27FC236}">
                <a16:creationId xmlns:a16="http://schemas.microsoft.com/office/drawing/2014/main" id="{B1BDD15B-87BF-48E8-BCA1-898029BF5414}"/>
              </a:ext>
            </a:extLst>
          </p:cNvPr>
          <p:cNvSpPr txBox="1"/>
          <p:nvPr/>
        </p:nvSpPr>
        <p:spPr>
          <a:xfrm>
            <a:off x="7560072" y="6269801"/>
            <a:ext cx="1152128" cy="400110"/>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zh-HK" sz="2000" b="1" i="0" u="none" strike="noStrike" kern="1200" cap="none" spc="0" normalizeH="0" baseline="0" noProof="0" dirty="0">
                <a:ln>
                  <a:noFill/>
                </a:ln>
                <a:solidFill>
                  <a:srgbClr val="FFFFFF"/>
                </a:solidFill>
                <a:effectLst/>
                <a:uLnTx/>
                <a:uFillTx/>
                <a:latin typeface="Arial"/>
                <a:ea typeface="新細明體" panose="02020500000000000000" pitchFamily="18" charset="-120"/>
                <a:cs typeface="+mn-cs"/>
              </a:rPr>
              <a:t>2/2</a:t>
            </a:r>
            <a:endParaRPr kumimoji="1" lang="zh-HK" altLang="en-US" sz="2000" b="1" i="0" u="none" strike="noStrike" kern="1200" cap="none" spc="0" normalizeH="0" baseline="0" noProof="0" dirty="0">
              <a:ln>
                <a:noFill/>
              </a:ln>
              <a:solidFill>
                <a:srgbClr val="FFFFFF"/>
              </a:solidFill>
              <a:effectLst/>
              <a:uLnTx/>
              <a:uFillTx/>
              <a:latin typeface="Arial"/>
              <a:ea typeface="新細明體" panose="02020500000000000000" pitchFamily="18" charset="-120"/>
              <a:cs typeface="+mn-cs"/>
            </a:endParaRPr>
          </a:p>
        </p:txBody>
      </p:sp>
    </p:spTree>
    <p:extLst>
      <p:ext uri="{BB962C8B-B14F-4D97-AF65-F5344CB8AC3E}">
        <p14:creationId xmlns:p14="http://schemas.microsoft.com/office/powerpoint/2010/main" val="16187334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a:extLst>
              <a:ext uri="{FF2B5EF4-FFF2-40B4-BE49-F238E27FC236}">
                <a16:creationId xmlns:a16="http://schemas.microsoft.com/office/drawing/2014/main" id="{70797245-7B36-4F37-B866-3CC6E7C98BDF}"/>
              </a:ext>
            </a:extLst>
          </p:cNvPr>
          <p:cNvSpPr>
            <a:spLocks noGrp="1" noChangeArrowheads="1"/>
          </p:cNvSpPr>
          <p:nvPr>
            <p:ph type="body" idx="1"/>
          </p:nvPr>
        </p:nvSpPr>
        <p:spPr>
          <a:xfrm>
            <a:off x="0" y="-27385"/>
            <a:ext cx="9144000" cy="6985397"/>
          </a:xfrm>
        </p:spPr>
        <p:txBody>
          <a:bodyPr/>
          <a:lstStyle/>
          <a:p>
            <a:pPr marL="0" indent="0" algn="just" eaLnBrk="1">
              <a:lnSpc>
                <a:spcPts val="4800"/>
              </a:lnSpc>
              <a:spcBef>
                <a:spcPts val="600"/>
              </a:spcBef>
              <a:buFontTx/>
              <a:buNone/>
            </a:pPr>
            <a:r>
              <a:rPr lang="zh-TW" altLang="en-US"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恭讀聖路加福音　</a:t>
            </a:r>
            <a:r>
              <a:rPr lang="en-US" altLang="zh-TW"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13:22-30</a:t>
            </a:r>
          </a:p>
          <a:p>
            <a:pPr marL="0" indent="0" algn="just" eaLnBrk="1">
              <a:lnSpc>
                <a:spcPts val="4800"/>
              </a:lnSpc>
              <a:spcBef>
                <a:spcPts val="600"/>
              </a:spcBef>
              <a:buFontTx/>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那時候，耶穌經過各城各鄉，前往耶路撒冷，隨處施教。</a:t>
            </a:r>
          </a:p>
          <a:p>
            <a:pPr marL="0" indent="0" algn="just" eaLnBrk="1">
              <a:lnSpc>
                <a:spcPts val="4800"/>
              </a:lnSpc>
              <a:spcBef>
                <a:spcPts val="600"/>
              </a:spcBef>
              <a:buFontTx/>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有一個人對耶穌說：</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「主，得救的人果然不多嗎？」</a:t>
            </a:r>
          </a:p>
          <a:p>
            <a:pPr marL="0" indent="0" algn="just" eaLnBrk="1">
              <a:lnSpc>
                <a:spcPts val="4800"/>
              </a:lnSpc>
              <a:spcBef>
                <a:spcPts val="600"/>
              </a:spcBef>
              <a:buFontTx/>
              <a:buNone/>
            </a:pP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耶穌對群眾說：「你們竭力由窄門進入吧！我告訴你們：因為將來有許多人，想要進去，卻不能進去。</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及至家主起來，把門關上，你們在外面站著，開始敲門，說：主，請給我們開門吧！</a:t>
            </a:r>
          </a:p>
        </p:txBody>
      </p:sp>
      <p:sp>
        <p:nvSpPr>
          <p:cNvPr id="73731" name="Text Box 3">
            <a:extLst>
              <a:ext uri="{FF2B5EF4-FFF2-40B4-BE49-F238E27FC236}">
                <a16:creationId xmlns:a16="http://schemas.microsoft.com/office/drawing/2014/main" id="{39B34F1F-19A1-442A-BCE4-C7ADCFEA4C5C}"/>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73732" name="文字方塊 3">
            <a:extLst>
              <a:ext uri="{FF2B5EF4-FFF2-40B4-BE49-F238E27FC236}">
                <a16:creationId xmlns:a16="http://schemas.microsoft.com/office/drawing/2014/main" id="{49CD5D7D-0E08-437E-843B-135962AF2507}"/>
              </a:ext>
            </a:extLst>
          </p:cNvPr>
          <p:cNvSpPr txBox="1">
            <a:spLocks noChangeArrowheads="1"/>
          </p:cNvSpPr>
          <p:nvPr/>
        </p:nvSpPr>
        <p:spPr bwMode="auto">
          <a:xfrm>
            <a:off x="7991475" y="6167585"/>
            <a:ext cx="11525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r>
              <a:rPr lang="en-US" altLang="zh-TW" sz="2000" b="1" dirty="0">
                <a:solidFill>
                  <a:srgbClr val="FFFFFF"/>
                </a:solidFill>
              </a:rPr>
              <a:t>   1/3</a:t>
            </a:r>
            <a:endParaRPr lang="zh-TW" altLang="en-US" sz="2000" b="1" dirty="0">
              <a:solidFill>
                <a:srgbClr val="FFFFFF"/>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a:extLst>
              <a:ext uri="{FF2B5EF4-FFF2-40B4-BE49-F238E27FC236}">
                <a16:creationId xmlns:a16="http://schemas.microsoft.com/office/drawing/2014/main" id="{70797245-7B36-4F37-B866-3CC6E7C98BDF}"/>
              </a:ext>
            </a:extLst>
          </p:cNvPr>
          <p:cNvSpPr>
            <a:spLocks noGrp="1" noChangeArrowheads="1"/>
          </p:cNvSpPr>
          <p:nvPr>
            <p:ph type="body" idx="1"/>
          </p:nvPr>
        </p:nvSpPr>
        <p:spPr>
          <a:xfrm>
            <a:off x="0" y="150068"/>
            <a:ext cx="9144000" cy="6591300"/>
          </a:xfrm>
        </p:spPr>
        <p:txBody>
          <a:bodyPr/>
          <a:lstStyle/>
          <a:p>
            <a:pPr marL="0" lvl="0" indent="0" algn="just" eaLnBrk="1">
              <a:lnSpc>
                <a:spcPts val="4800"/>
              </a:lnSpc>
              <a:spcBef>
                <a:spcPts val="60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他要回答你們說：我不認識你們是那裡的。那時，你們會說：我們曾在你面前，吃過喝過；你也曾在我們的街市，施教過。</a:t>
            </a:r>
          </a:p>
          <a:p>
            <a:pPr marL="0" lvl="0" indent="0" algn="just" eaLnBrk="1">
              <a:lnSpc>
                <a:spcPts val="4800"/>
              </a:lnSpc>
              <a:spcBef>
                <a:spcPts val="60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「他要說：我告訴你們：我不認識你們是那裡的；你們這些作惡的人，都離開我吧！</a:t>
            </a:r>
          </a:p>
          <a:p>
            <a:pPr marL="0" lvl="0" indent="0" algn="just" eaLnBrk="1">
              <a:lnSpc>
                <a:spcPts val="4800"/>
              </a:lnSpc>
              <a:spcBef>
                <a:spcPts val="60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「幾時你們望見亞巴郎、依撒格、雅各伯，及眾先知，在天主的國裡，你們卻被摒棄在外面，你們只有哀號和切齒。</a:t>
            </a:r>
            <a:endPar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3731" name="Text Box 3">
            <a:extLst>
              <a:ext uri="{FF2B5EF4-FFF2-40B4-BE49-F238E27FC236}">
                <a16:creationId xmlns:a16="http://schemas.microsoft.com/office/drawing/2014/main" id="{39B34F1F-19A1-442A-BCE4-C7ADCFEA4C5C}"/>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73732" name="文字方塊 3">
            <a:extLst>
              <a:ext uri="{FF2B5EF4-FFF2-40B4-BE49-F238E27FC236}">
                <a16:creationId xmlns:a16="http://schemas.microsoft.com/office/drawing/2014/main" id="{49CD5D7D-0E08-437E-843B-135962AF2507}"/>
              </a:ext>
            </a:extLst>
          </p:cNvPr>
          <p:cNvSpPr txBox="1">
            <a:spLocks noChangeArrowheads="1"/>
          </p:cNvSpPr>
          <p:nvPr/>
        </p:nvSpPr>
        <p:spPr bwMode="auto">
          <a:xfrm>
            <a:off x="8513762" y="6334130"/>
            <a:ext cx="11525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r>
              <a:rPr lang="en-US" altLang="zh-TW" sz="2000" b="1" dirty="0">
                <a:solidFill>
                  <a:srgbClr val="FFFFFF"/>
                </a:solidFill>
              </a:rPr>
              <a:t>2/3</a:t>
            </a:r>
            <a:endParaRPr lang="zh-TW" altLang="en-US" sz="2000" b="1" dirty="0">
              <a:solidFill>
                <a:srgbClr val="FFFFFF"/>
              </a:solidFill>
            </a:endParaRPr>
          </a:p>
        </p:txBody>
      </p:sp>
    </p:spTree>
    <p:extLst>
      <p:ext uri="{BB962C8B-B14F-4D97-AF65-F5344CB8AC3E}">
        <p14:creationId xmlns:p14="http://schemas.microsoft.com/office/powerpoint/2010/main" val="34522915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a:extLst>
              <a:ext uri="{FF2B5EF4-FFF2-40B4-BE49-F238E27FC236}">
                <a16:creationId xmlns:a16="http://schemas.microsoft.com/office/drawing/2014/main" id="{70797245-7B36-4F37-B866-3CC6E7C98BDF}"/>
              </a:ext>
            </a:extLst>
          </p:cNvPr>
          <p:cNvSpPr>
            <a:spLocks noGrp="1" noChangeArrowheads="1"/>
          </p:cNvSpPr>
          <p:nvPr>
            <p:ph type="body" idx="1"/>
          </p:nvPr>
        </p:nvSpPr>
        <p:spPr>
          <a:xfrm>
            <a:off x="0" y="169068"/>
            <a:ext cx="9144000" cy="6500292"/>
          </a:xfrm>
        </p:spPr>
        <p:txBody>
          <a:bodyPr/>
          <a:lstStyle/>
          <a:p>
            <a:pPr marL="0" lvl="0" indent="0" algn="just" eaLnBrk="1">
              <a:lnSpc>
                <a:spcPts val="4800"/>
              </a:lnSpc>
              <a:spcBef>
                <a:spcPts val="60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將有從東從西，從北從南而來的人，參加天主國裡的筵席。</a:t>
            </a:r>
          </a:p>
          <a:p>
            <a:pPr marL="0" lvl="0" indent="0" algn="just" eaLnBrk="1">
              <a:lnSpc>
                <a:spcPts val="4800"/>
              </a:lnSpc>
              <a:spcBef>
                <a:spcPts val="60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「看！有最後的，將成為最先的，也有最先的，將成為最後的。」</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lvl="0" indent="0" algn="just" eaLnBrk="1">
              <a:lnSpc>
                <a:spcPts val="4800"/>
              </a:lnSpc>
              <a:spcBef>
                <a:spcPts val="600"/>
              </a:spcBef>
              <a:spcAft>
                <a:spcPts val="0"/>
              </a:spcAft>
              <a:buNone/>
            </a:pPr>
            <a:r>
              <a:rPr lang="en-US" altLang="zh-TW"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基督的福音。　</a:t>
            </a:r>
            <a:endParaRPr lang="en-US" altLang="zh-TW"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lvl="0" indent="0" algn="just" eaLnBrk="1">
              <a:lnSpc>
                <a:spcPts val="4800"/>
              </a:lnSpc>
              <a:spcBef>
                <a:spcPts val="600"/>
              </a:spcBef>
              <a:spcAft>
                <a:spcPts val="0"/>
              </a:spcAft>
              <a:buNone/>
            </a:pPr>
            <a:r>
              <a:rPr lang="zh-TW" altLang="en-US"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眾：基督，我們讚美你！</a:t>
            </a:r>
            <a:endParaRPr lang="zh-TW" altLang="en-US"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600"/>
              </a:spcBef>
              <a:buFontTx/>
              <a:buNone/>
            </a:pPr>
            <a:endPar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3731" name="Text Box 3">
            <a:extLst>
              <a:ext uri="{FF2B5EF4-FFF2-40B4-BE49-F238E27FC236}">
                <a16:creationId xmlns:a16="http://schemas.microsoft.com/office/drawing/2014/main" id="{39B34F1F-19A1-442A-BCE4-C7ADCFEA4C5C}"/>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73732" name="文字方塊 3">
            <a:extLst>
              <a:ext uri="{FF2B5EF4-FFF2-40B4-BE49-F238E27FC236}">
                <a16:creationId xmlns:a16="http://schemas.microsoft.com/office/drawing/2014/main" id="{49CD5D7D-0E08-437E-843B-135962AF2507}"/>
              </a:ext>
            </a:extLst>
          </p:cNvPr>
          <p:cNvSpPr txBox="1">
            <a:spLocks noChangeArrowheads="1"/>
          </p:cNvSpPr>
          <p:nvPr/>
        </p:nvSpPr>
        <p:spPr bwMode="auto">
          <a:xfrm>
            <a:off x="8135937" y="5913605"/>
            <a:ext cx="11525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r>
              <a:rPr lang="en-US" altLang="zh-TW" sz="2000" b="1" dirty="0">
                <a:solidFill>
                  <a:srgbClr val="FFFFFF"/>
                </a:solidFill>
              </a:rPr>
              <a:t>3/3</a:t>
            </a:r>
            <a:endParaRPr lang="zh-TW" altLang="en-US" sz="2000" b="1" dirty="0">
              <a:solidFill>
                <a:srgbClr val="FFFFFF"/>
              </a:solidFill>
            </a:endParaRPr>
          </a:p>
        </p:txBody>
      </p:sp>
    </p:spTree>
    <p:extLst>
      <p:ext uri="{BB962C8B-B14F-4D97-AF65-F5344CB8AC3E}">
        <p14:creationId xmlns:p14="http://schemas.microsoft.com/office/powerpoint/2010/main" val="33722295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0" y="166687"/>
            <a:ext cx="9144000" cy="6524625"/>
          </a:xfrm>
        </p:spPr>
        <p:txBody>
          <a:bodyPr/>
          <a:lstStyle/>
          <a:p>
            <a:pPr algn="ctr" eaLnBrk="1" hangingPunct="1">
              <a:spcBef>
                <a:spcPct val="0"/>
              </a:spcBef>
              <a:buFontTx/>
              <a:buNone/>
            </a:pPr>
            <a:r>
              <a:rPr lang="zh-TW" altLang="en-US" sz="3600" dirty="0">
                <a:solidFill>
                  <a:srgbClr val="FFFF00"/>
                </a:solidFill>
                <a:ea typeface="華康儷中黑" panose="020B0509000000000000" pitchFamily="49" charset="-120"/>
              </a:rPr>
              <a:t>常年期第二十一主日</a:t>
            </a:r>
            <a:endParaRPr lang="en-US" altLang="zh-TW" sz="3600" dirty="0">
              <a:solidFill>
                <a:srgbClr val="FFFF00"/>
              </a:solidFill>
              <a:ea typeface="華康儷中黑" panose="020B0509000000000000" pitchFamily="49" charset="-120"/>
            </a:endParaRPr>
          </a:p>
          <a:p>
            <a:pPr algn="ctr" eaLnBrk="1" hangingPunct="1">
              <a:spcBef>
                <a:spcPct val="0"/>
              </a:spcBef>
              <a:buFontTx/>
              <a:buNone/>
            </a:pPr>
            <a:r>
              <a:rPr lang="en-US" altLang="zh-TW" dirty="0">
                <a:solidFill>
                  <a:schemeClr val="bg1"/>
                </a:solidFill>
                <a:ea typeface="華康儷中黑" pitchFamily="49" charset="-120"/>
              </a:rPr>
              <a:t>2022</a:t>
            </a:r>
            <a:r>
              <a:rPr lang="zh-TW" altLang="en-US" dirty="0">
                <a:solidFill>
                  <a:schemeClr val="bg1"/>
                </a:solidFill>
                <a:ea typeface="華康儷中黑" pitchFamily="49" charset="-120"/>
              </a:rPr>
              <a:t>年 </a:t>
            </a:r>
            <a:r>
              <a:rPr lang="en-US" altLang="zh-TW" dirty="0">
                <a:solidFill>
                  <a:schemeClr val="bg1"/>
                </a:solidFill>
                <a:ea typeface="華康儷中黑" pitchFamily="49" charset="-120"/>
              </a:rPr>
              <a:t>8 </a:t>
            </a:r>
            <a:r>
              <a:rPr lang="zh-TW" altLang="en-US" dirty="0">
                <a:solidFill>
                  <a:schemeClr val="bg1"/>
                </a:solidFill>
                <a:ea typeface="華康儷中黑" pitchFamily="49" charset="-120"/>
              </a:rPr>
              <a:t>月 </a:t>
            </a:r>
            <a:r>
              <a:rPr lang="en-US" altLang="zh-TW" dirty="0">
                <a:solidFill>
                  <a:schemeClr val="bg1"/>
                </a:solidFill>
                <a:ea typeface="華康儷中黑" pitchFamily="49" charset="-120"/>
              </a:rPr>
              <a:t>21 </a:t>
            </a:r>
            <a:r>
              <a:rPr lang="zh-TW" altLang="en-US" dirty="0">
                <a:solidFill>
                  <a:schemeClr val="bg1"/>
                </a:solidFill>
                <a:ea typeface="華康儷中黑" pitchFamily="49" charset="-120"/>
              </a:rPr>
              <a:t>日</a:t>
            </a:r>
            <a:endParaRPr lang="zh-TW" altLang="en-US" sz="2800" dirty="0">
              <a:solidFill>
                <a:schemeClr val="bg1"/>
              </a:solidFill>
              <a:ea typeface="華康儷中黑" pitchFamily="49" charset="-120"/>
            </a:endParaRPr>
          </a:p>
          <a:p>
            <a:pPr algn="ctr" eaLnBrk="1" hangingPunct="1">
              <a:buFontTx/>
              <a:buNone/>
            </a:pPr>
            <a:endParaRPr lang="zh-TW" altLang="en-US" sz="1000" dirty="0">
              <a:solidFill>
                <a:schemeClr val="bg1"/>
              </a:solidFill>
              <a:ea typeface="華康儷中黑" panose="020B0509000000000000" pitchFamily="49" charset="-120"/>
            </a:endParaRPr>
          </a:p>
          <a:p>
            <a:pPr algn="ctr" eaLnBrk="1" hangingPunct="1">
              <a:buFontTx/>
              <a:buNone/>
            </a:pPr>
            <a:r>
              <a:rPr lang="zh-TW" altLang="en-US" sz="5400" dirty="0">
                <a:solidFill>
                  <a:srgbClr val="FF0000"/>
                </a:solidFill>
                <a:highlight>
                  <a:srgbClr val="FFCCFF"/>
                </a:highlight>
                <a:ea typeface="華康正顏楷體W7" panose="03000709000000000000" pitchFamily="65" charset="-120"/>
              </a:rPr>
              <a:t>感</a:t>
            </a:r>
            <a:r>
              <a:rPr lang="zh-TW" altLang="en-US" sz="1400" dirty="0">
                <a:solidFill>
                  <a:srgbClr val="FF0000"/>
                </a:solidFill>
                <a:highlight>
                  <a:srgbClr val="FFCCFF"/>
                </a:highlight>
                <a:ea typeface="華康正顏楷體W7" panose="03000709000000000000" pitchFamily="65" charset="-120"/>
              </a:rPr>
              <a:t> </a:t>
            </a:r>
            <a:r>
              <a:rPr lang="zh-TW" altLang="en-US" sz="5400" dirty="0">
                <a:solidFill>
                  <a:srgbClr val="FF0000"/>
                </a:solidFill>
                <a:highlight>
                  <a:srgbClr val="FFCCFF"/>
                </a:highlight>
                <a:ea typeface="華康正顏楷體W7" panose="03000709000000000000" pitchFamily="65" charset="-120"/>
              </a:rPr>
              <a:t>恩</a:t>
            </a:r>
            <a:r>
              <a:rPr lang="zh-TW" altLang="en-US" sz="1200" dirty="0">
                <a:solidFill>
                  <a:srgbClr val="FFFF00"/>
                </a:solidFill>
                <a:ea typeface="華康正顏楷體W7" panose="03000709000000000000" pitchFamily="65" charset="-120"/>
              </a:rPr>
              <a:t> </a:t>
            </a:r>
            <a:r>
              <a:rPr lang="zh-TW" altLang="en-US" sz="4800" dirty="0">
                <a:solidFill>
                  <a:srgbClr val="FF0000"/>
                </a:solidFill>
                <a:highlight>
                  <a:srgbClr val="FFFF00"/>
                </a:highlight>
                <a:ea typeface="華康正顏楷體W7" panose="03000709000000000000" pitchFamily="65" charset="-120"/>
              </a:rPr>
              <a:t>祭</a:t>
            </a:r>
            <a:r>
              <a:rPr lang="zh-TW" altLang="en-US" sz="1200" dirty="0">
                <a:solidFill>
                  <a:srgbClr val="FFFF00"/>
                </a:solidFill>
                <a:ea typeface="華康正顏楷體W7" panose="03000709000000000000" pitchFamily="65" charset="-120"/>
              </a:rPr>
              <a:t> </a:t>
            </a:r>
            <a:r>
              <a:rPr lang="zh-TW" altLang="en-US" sz="4800" dirty="0">
                <a:solidFill>
                  <a:srgbClr val="FFFF00"/>
                </a:solidFill>
                <a:highlight>
                  <a:srgbClr val="FF0000"/>
                </a:highlight>
                <a:ea typeface="華康正顏楷體W7" panose="03000709000000000000" pitchFamily="65" charset="-120"/>
              </a:rPr>
              <a:t>宴</a:t>
            </a:r>
          </a:p>
          <a:p>
            <a:pPr algn="ctr" eaLnBrk="1" hangingPunct="1">
              <a:buFontTx/>
              <a:buNone/>
            </a:pPr>
            <a:endParaRPr lang="zh-TW" altLang="en-US" sz="1800" dirty="0">
              <a:solidFill>
                <a:schemeClr val="bg1"/>
              </a:solidFill>
              <a:ea typeface="華康儷中黑" panose="020B0509000000000000" pitchFamily="49" charset="-120"/>
            </a:endParaRPr>
          </a:p>
          <a:p>
            <a:pPr algn="ctr" eaLnBrk="1" hangingPunct="1">
              <a:lnSpc>
                <a:spcPts val="2500"/>
              </a:lnSpc>
              <a:spcBef>
                <a:spcPct val="0"/>
              </a:spcBef>
              <a:buFontTx/>
              <a:buNone/>
            </a:pPr>
            <a:r>
              <a:rPr lang="zh-TW" altLang="en-US" sz="3600" dirty="0">
                <a:solidFill>
                  <a:schemeClr val="bg1"/>
                </a:solidFill>
                <a:ea typeface="華康儷中黑" panose="020B0509000000000000" pitchFamily="49" charset="-120"/>
              </a:rPr>
              <a:t>主 題</a:t>
            </a:r>
          </a:p>
          <a:p>
            <a:pPr algn="ctr" eaLnBrk="1" hangingPunct="1">
              <a:spcBef>
                <a:spcPts val="1800"/>
              </a:spcBef>
              <a:spcAft>
                <a:spcPts val="600"/>
              </a:spcAft>
              <a:buNone/>
            </a:pPr>
            <a:r>
              <a:rPr lang="zh-TW" altLang="en-US" sz="6000" dirty="0">
                <a:solidFill>
                  <a:srgbClr val="FF0000"/>
                </a:solidFill>
                <a:highlight>
                  <a:srgbClr val="FFFF00"/>
                </a:highlight>
                <a:ea typeface="華康儷中黑" panose="020B0509000000000000" pitchFamily="49" charset="-120"/>
              </a:rPr>
              <a:t>窄 門</a:t>
            </a:r>
            <a:endParaRPr lang="en-US" altLang="zh-TW" sz="6000" dirty="0">
              <a:solidFill>
                <a:srgbClr val="FF0000"/>
              </a:solidFill>
              <a:highlight>
                <a:srgbClr val="FFFF00"/>
              </a:highlight>
              <a:ea typeface="華康儷中黑" panose="020B0509000000000000" pitchFamily="49" charset="-120"/>
            </a:endParaRPr>
          </a:p>
          <a:p>
            <a:pPr algn="ctr" eaLnBrk="1" hangingPunct="1">
              <a:spcBef>
                <a:spcPts val="1800"/>
              </a:spcBef>
              <a:spcAft>
                <a:spcPts val="600"/>
              </a:spcAft>
              <a:buFontTx/>
              <a:buNone/>
            </a:pPr>
            <a:r>
              <a:rPr lang="en-US" altLang="zh-TW" sz="2800" dirty="0">
                <a:solidFill>
                  <a:srgbClr val="FFFFFF"/>
                </a:solidFill>
                <a:ea typeface="華康中黑體" panose="020B0509000000000000" pitchFamily="49" charset="-120"/>
                <a:cs typeface="華康中黑體" panose="020B0509000000000000" pitchFamily="49" charset="-120"/>
              </a:rPr>
              <a:t>(</a:t>
            </a:r>
            <a:r>
              <a:rPr lang="zh-TW" altLang="en-US" sz="2800" dirty="0">
                <a:solidFill>
                  <a:srgbClr val="FFFFFF"/>
                </a:solidFill>
                <a:ea typeface="華康中黑體" panose="020B0509000000000000" pitchFamily="49" charset="-120"/>
                <a:cs typeface="華康中黑體" panose="020B0509000000000000" pitchFamily="49" charset="-120"/>
              </a:rPr>
              <a:t>依</a:t>
            </a:r>
            <a:r>
              <a:rPr lang="en-US" altLang="zh-TW" sz="2800" dirty="0">
                <a:solidFill>
                  <a:srgbClr val="FFFFFF"/>
                </a:solidFill>
                <a:ea typeface="華康中黑體" panose="020B0509000000000000" pitchFamily="49" charset="-120"/>
                <a:cs typeface="華康中黑體" panose="020B0509000000000000" pitchFamily="49" charset="-120"/>
              </a:rPr>
              <a:t>66:18-21 </a:t>
            </a:r>
            <a:r>
              <a:rPr kumimoji="1" lang="en-US" altLang="zh-TW" sz="2800" b="0" i="0" u="none" strike="noStrike" kern="0" cap="none" spc="0" normalizeH="0" baseline="0" noProof="0" dirty="0">
                <a:ln>
                  <a:noFill/>
                </a:ln>
                <a:solidFill>
                  <a:srgbClr val="FFFFFF"/>
                </a:solidFill>
                <a:effectLst/>
                <a:uLnTx/>
                <a:uFillTx/>
                <a:ea typeface="華康中黑體" panose="020B0509000000000000" pitchFamily="49" charset="-120"/>
                <a:cs typeface="華康中黑體" panose="020B0509000000000000" pitchFamily="49" charset="-120"/>
              </a:rPr>
              <a:t>;</a:t>
            </a:r>
            <a:r>
              <a:rPr lang="zh-HK" altLang="en-US" sz="2800" dirty="0">
                <a:solidFill>
                  <a:srgbClr val="FFFFFF"/>
                </a:solidFill>
                <a:ea typeface="華康中黑體" panose="020B0509000000000000" pitchFamily="49" charset="-120"/>
                <a:cs typeface="華康中黑體" panose="020B0509000000000000" pitchFamily="49" charset="-120"/>
              </a:rPr>
              <a:t>希</a:t>
            </a:r>
            <a:r>
              <a:rPr lang="en-US" altLang="zh-HK" sz="2800" dirty="0">
                <a:solidFill>
                  <a:srgbClr val="FFFFFF"/>
                </a:solidFill>
                <a:ea typeface="華康中黑體" panose="020B0509000000000000" pitchFamily="49" charset="-120"/>
                <a:cs typeface="華康中黑體" panose="020B0509000000000000" pitchFamily="49" charset="-120"/>
              </a:rPr>
              <a:t>12:5-7,11-13; </a:t>
            </a:r>
            <a:r>
              <a:rPr kumimoji="1" lang="zh-TW" altLang="en-US" sz="2800" b="0" i="0" u="none" strike="noStrike" kern="0" cap="none" spc="0" normalizeH="0" baseline="0" noProof="0" dirty="0">
                <a:ln>
                  <a:noFill/>
                </a:ln>
                <a:solidFill>
                  <a:srgbClr val="FFFFFF"/>
                </a:solidFill>
                <a:effectLst/>
                <a:uLnTx/>
                <a:uFillTx/>
                <a:ea typeface="華康中黑體" panose="020B0509000000000000" pitchFamily="49" charset="-120"/>
                <a:cs typeface="華康中黑體" panose="020B0509000000000000" pitchFamily="49" charset="-120"/>
              </a:rPr>
              <a:t>路</a:t>
            </a:r>
            <a:r>
              <a:rPr lang="en-US" altLang="zh-HK" sz="2800" dirty="0">
                <a:solidFill>
                  <a:srgbClr val="FFFFFF"/>
                </a:solidFill>
                <a:ea typeface="華康中黑體" panose="020B0509000000000000" pitchFamily="49" charset="-120"/>
                <a:cs typeface="華康中黑體" panose="020B0509000000000000" pitchFamily="49" charset="-120"/>
              </a:rPr>
              <a:t>13:22-30)</a:t>
            </a:r>
            <a:endParaRPr kumimoji="1" lang="en-US" altLang="zh-TW" sz="2800" b="0" i="0" u="none" strike="noStrike" kern="0" cap="none" spc="0" normalizeH="0" baseline="0" noProof="0" dirty="0">
              <a:ln>
                <a:noFill/>
              </a:ln>
              <a:solidFill>
                <a:srgbClr val="FFFFFF"/>
              </a:solidFill>
              <a:effectLst/>
              <a:uLnTx/>
              <a:uFillTx/>
              <a:ea typeface="華康中黑體" panose="020B0509000000000000" pitchFamily="49" charset="-120"/>
              <a:cs typeface="華康中黑體" panose="020B0509000000000000" pitchFamily="49" charset="-120"/>
            </a:endParaRPr>
          </a:p>
          <a:p>
            <a:pPr algn="ctr" eaLnBrk="1" hangingPunct="1">
              <a:spcBef>
                <a:spcPct val="0"/>
              </a:spcBef>
              <a:buFontTx/>
              <a:buNone/>
            </a:pPr>
            <a:endParaRPr lang="en-US" altLang="zh-TW" sz="4000" dirty="0">
              <a:solidFill>
                <a:srgbClr val="00FF00"/>
              </a:solidFill>
              <a:ea typeface="華康粗黑體" panose="020B0709000000000000" pitchFamily="49" charset="-120"/>
            </a:endParaRPr>
          </a:p>
          <a:p>
            <a:pPr algn="ctr" eaLnBrk="1" hangingPunct="1">
              <a:spcBef>
                <a:spcPct val="0"/>
              </a:spcBef>
              <a:buFontTx/>
              <a:buNone/>
            </a:pPr>
            <a:r>
              <a:rPr lang="zh-TW" altLang="en-US" sz="4000" dirty="0">
                <a:solidFill>
                  <a:srgbClr val="00FF00"/>
                </a:solidFill>
                <a:ea typeface="華康粗黑體" panose="020B0709000000000000" pitchFamily="49" charset="-120"/>
              </a:rPr>
              <a:t>感恩</a:t>
            </a:r>
            <a:r>
              <a:rPr lang="en-US" altLang="zh-TW" dirty="0">
                <a:solidFill>
                  <a:srgbClr val="00FF00"/>
                </a:solidFill>
                <a:ea typeface="華康粗黑體" panose="020B0709000000000000" pitchFamily="49" charset="-120"/>
              </a:rPr>
              <a:t>=</a:t>
            </a:r>
            <a:r>
              <a:rPr lang="zh-TW" altLang="en-US" sz="2000" dirty="0">
                <a:solidFill>
                  <a:srgbClr val="00FF00"/>
                </a:solidFill>
                <a:ea typeface="華康粗黑體" panose="020B0709000000000000" pitchFamily="49" charset="-120"/>
              </a:rPr>
              <a:t>基督徒</a:t>
            </a:r>
            <a:r>
              <a:rPr lang="zh-TW" altLang="en-US" sz="3600" dirty="0">
                <a:solidFill>
                  <a:srgbClr val="00FF00"/>
                </a:solidFill>
                <a:ea typeface="華康粗黑體" panose="020B0709000000000000" pitchFamily="49" charset="-120"/>
              </a:rPr>
              <a:t>基本心態</a:t>
            </a:r>
            <a:r>
              <a:rPr lang="en-US" altLang="zh-TW" sz="3600" dirty="0">
                <a:solidFill>
                  <a:srgbClr val="FFFF00"/>
                </a:solidFill>
                <a:ea typeface="華康粗黑體" panose="020B0709000000000000" pitchFamily="49" charset="-120"/>
              </a:rPr>
              <a:t>; </a:t>
            </a:r>
            <a:r>
              <a:rPr lang="zh-TW" altLang="en-US" sz="3600" dirty="0">
                <a:solidFill>
                  <a:schemeClr val="bg1">
                    <a:lumMod val="95000"/>
                  </a:schemeClr>
                </a:solidFill>
                <a:ea typeface="華康粗黑體" panose="020B0709000000000000" pitchFamily="49" charset="-120"/>
              </a:rPr>
              <a:t>祭</a:t>
            </a:r>
            <a:r>
              <a:rPr lang="en-US" altLang="zh-TW" sz="3600" dirty="0">
                <a:solidFill>
                  <a:schemeClr val="bg1">
                    <a:lumMod val="95000"/>
                  </a:schemeClr>
                </a:solidFill>
                <a:ea typeface="華康粗黑體" panose="020B0709000000000000" pitchFamily="49" charset="-120"/>
              </a:rPr>
              <a:t>=</a:t>
            </a:r>
            <a:r>
              <a:rPr lang="zh-TW" altLang="en-US" sz="3600" dirty="0">
                <a:solidFill>
                  <a:schemeClr val="bg1">
                    <a:lumMod val="95000"/>
                  </a:schemeClr>
                </a:solidFill>
                <a:ea typeface="華康粗黑體" panose="020B0709000000000000" pitchFamily="49" charset="-120"/>
              </a:rPr>
              <a:t>崇拜</a:t>
            </a:r>
            <a:r>
              <a:rPr lang="en-US" altLang="zh-TW" sz="3600" dirty="0">
                <a:solidFill>
                  <a:srgbClr val="FFFF00"/>
                </a:solidFill>
                <a:ea typeface="華康粗黑體" panose="020B0709000000000000" pitchFamily="49" charset="-120"/>
              </a:rPr>
              <a:t>; </a:t>
            </a:r>
            <a:r>
              <a:rPr lang="zh-TW" altLang="en-US" sz="3600" dirty="0">
                <a:solidFill>
                  <a:srgbClr val="FFFF00"/>
                </a:solidFill>
                <a:ea typeface="華康粗黑體" panose="020B0709000000000000" pitchFamily="49" charset="-120"/>
              </a:rPr>
              <a:t>宴</a:t>
            </a:r>
            <a:r>
              <a:rPr lang="en-US" altLang="zh-TW" sz="3600" dirty="0">
                <a:solidFill>
                  <a:srgbClr val="FFFF00"/>
                </a:solidFill>
                <a:ea typeface="華康粗黑體" panose="020B0709000000000000" pitchFamily="49" charset="-120"/>
              </a:rPr>
              <a:t>=</a:t>
            </a:r>
            <a:r>
              <a:rPr lang="zh-TW" altLang="en-US" sz="3600" dirty="0">
                <a:solidFill>
                  <a:srgbClr val="FFFF00"/>
                </a:solidFill>
                <a:ea typeface="華康粗黑體" panose="020B0709000000000000" pitchFamily="49" charset="-120"/>
              </a:rPr>
              <a:t>共融</a:t>
            </a:r>
          </a:p>
        </p:txBody>
      </p:sp>
    </p:spTree>
    <p:extLst>
      <p:ext uri="{BB962C8B-B14F-4D97-AF65-F5344CB8AC3E}">
        <p14:creationId xmlns:p14="http://schemas.microsoft.com/office/powerpoint/2010/main" val="4233392594"/>
      </p:ext>
    </p:extLst>
  </p:cSld>
  <p:clrMapOvr>
    <a:masterClrMapping/>
  </p:clrMapOvr>
</p:sld>
</file>

<file path=ppt/theme/theme1.xml><?xml version="1.0" encoding="utf-8"?>
<a:theme xmlns:a="http://schemas.openxmlformats.org/drawingml/2006/main" name="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5_預設簡報設計">
  <a:themeElements>
    <a:clrScheme name="1_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16542</TotalTime>
  <Words>2800</Words>
  <Application>Microsoft Office PowerPoint</Application>
  <PresentationFormat>如螢幕大小 (4:3)</PresentationFormat>
  <Paragraphs>145</Paragraphs>
  <Slides>28</Slides>
  <Notes>0</Notes>
  <HiddenSlides>0</HiddenSlides>
  <MMClips>0</MMClips>
  <ScaleCrop>false</ScaleCrop>
  <HeadingPairs>
    <vt:vector size="6" baseType="variant">
      <vt:variant>
        <vt:lpstr>使用字型</vt:lpstr>
      </vt:variant>
      <vt:variant>
        <vt:i4>10</vt:i4>
      </vt:variant>
      <vt:variant>
        <vt:lpstr>佈景主題</vt:lpstr>
      </vt:variant>
      <vt:variant>
        <vt:i4>3</vt:i4>
      </vt:variant>
      <vt:variant>
        <vt:lpstr>投影片標題</vt:lpstr>
      </vt:variant>
      <vt:variant>
        <vt:i4>28</vt:i4>
      </vt:variant>
    </vt:vector>
  </HeadingPairs>
  <TitlesOfParts>
    <vt:vector size="41" baseType="lpstr">
      <vt:lpstr>華康中黑體</vt:lpstr>
      <vt:lpstr>華康中黑體(P)</vt:lpstr>
      <vt:lpstr>華康正顏楷體W7</vt:lpstr>
      <vt:lpstr>華康正顏楷體W7(P)</vt:lpstr>
      <vt:lpstr>華康粗黑體</vt:lpstr>
      <vt:lpstr>華康龍門石碑(P)</vt:lpstr>
      <vt:lpstr>華康儷中黑</vt:lpstr>
      <vt:lpstr>新細明體</vt:lpstr>
      <vt:lpstr>Arial</vt:lpstr>
      <vt:lpstr>Wingdings</vt:lpstr>
      <vt:lpstr>預設簡報設計</vt:lpstr>
      <vt:lpstr>3_預設簡報設計</vt:lpstr>
      <vt:lpstr>15_預設簡報設計</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Cirs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Fr. Tsui</dc:creator>
  <cp:lastModifiedBy>user</cp:lastModifiedBy>
  <cp:revision>970</cp:revision>
  <dcterms:created xsi:type="dcterms:W3CDTF">2006-09-26T01:05:23Z</dcterms:created>
  <dcterms:modified xsi:type="dcterms:W3CDTF">2022-08-18T02:48:46Z</dcterms:modified>
</cp:coreProperties>
</file>