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9719" r:id="rId2"/>
    <p:sldMasterId id="2147489960" r:id="rId3"/>
  </p:sldMasterIdLst>
  <p:notesMasterIdLst>
    <p:notesMasterId r:id="rId34"/>
  </p:notesMasterIdLst>
  <p:handoutMasterIdLst>
    <p:handoutMasterId r:id="rId35"/>
  </p:handoutMasterIdLst>
  <p:sldIdLst>
    <p:sldId id="2128" r:id="rId4"/>
    <p:sldId id="2119" r:id="rId5"/>
    <p:sldId id="2120" r:id="rId6"/>
    <p:sldId id="2122" r:id="rId7"/>
    <p:sldId id="2123" r:id="rId8"/>
    <p:sldId id="2306" r:id="rId9"/>
    <p:sldId id="2130" r:id="rId10"/>
    <p:sldId id="2131" r:id="rId11"/>
    <p:sldId id="2307" r:id="rId12"/>
    <p:sldId id="2308" r:id="rId13"/>
    <p:sldId id="2096" r:id="rId14"/>
    <p:sldId id="2310" r:id="rId15"/>
    <p:sldId id="2333" r:id="rId16"/>
    <p:sldId id="2311" r:id="rId17"/>
    <p:sldId id="2312" r:id="rId18"/>
    <p:sldId id="2314" r:id="rId19"/>
    <p:sldId id="2315" r:id="rId20"/>
    <p:sldId id="2316" r:id="rId21"/>
    <p:sldId id="2317" r:id="rId22"/>
    <p:sldId id="2318" r:id="rId23"/>
    <p:sldId id="2319" r:id="rId24"/>
    <p:sldId id="2320" r:id="rId25"/>
    <p:sldId id="2321" r:id="rId26"/>
    <p:sldId id="2322" r:id="rId27"/>
    <p:sldId id="2323" r:id="rId28"/>
    <p:sldId id="2324" r:id="rId29"/>
    <p:sldId id="2325" r:id="rId30"/>
    <p:sldId id="2326" r:id="rId31"/>
    <p:sldId id="2327" r:id="rId32"/>
    <p:sldId id="2305" r:id="rId33"/>
  </p:sldIdLst>
  <p:sldSz cx="9144000" cy="6858000" type="screen4x3"/>
  <p:notesSz cx="9926638" cy="6797675"/>
  <p:defaultTextStyle>
    <a:defPPr>
      <a:defRPr lang="zh-TW"/>
    </a:defPPr>
    <a:lvl1pPr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sz="4400"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sz="4400"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sz="4400"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sz="4400" kern="1200">
        <a:solidFill>
          <a:schemeClr val="tx1"/>
        </a:solidFill>
        <a:latin typeface="Arial" panose="020B0604020202020204" pitchFamily="34" charset="0"/>
        <a:ea typeface="新細明體" panose="02020500000000000000" pitchFamily="18"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rxujy2@gmail.com" initials="f" lastIdx="2" clrIdx="0">
    <p:extLst>
      <p:ext uri="{19B8F6BF-5375-455C-9EA6-DF929625EA0E}">
        <p15:presenceInfo xmlns:p15="http://schemas.microsoft.com/office/powerpoint/2012/main" userId="6e7ea2678dc146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99FF99"/>
    <a:srgbClr val="FF99FF"/>
    <a:srgbClr val="9900CC"/>
    <a:srgbClr val="FF00FF"/>
    <a:srgbClr val="00FF00"/>
    <a:srgbClr val="660066"/>
    <a:srgbClr val="00CC00"/>
    <a:srgbClr val="FFFF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20115" autoAdjust="0"/>
    <p:restoredTop sz="93315" autoAdjust="0"/>
  </p:normalViewPr>
  <p:slideViewPr>
    <p:cSldViewPr>
      <p:cViewPr varScale="1">
        <p:scale>
          <a:sx n="59" d="100"/>
          <a:sy n="59" d="100"/>
        </p:scale>
        <p:origin x="1256" y="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3" d="100"/>
        <a:sy n="83" d="100"/>
      </p:scale>
      <p:origin x="0" y="-436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heme" Target="theme/theme1.xml"/><Relationship Id="rId21" Type="http://schemas.openxmlformats.org/officeDocument/2006/relationships/slide" Target="slides/slide18.xml"/><Relationship Id="rId34"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commentAuthors" Target="commentAuthor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handoutMaster" Target="handoutMasters/handoutMaster1.xml"/><Relationship Id="rId8" Type="http://schemas.openxmlformats.org/officeDocument/2006/relationships/slide" Target="slides/slide5.xml"/><Relationship Id="rId3"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7554" name="Rectangle 2">
            <a:extLst>
              <a:ext uri="{FF2B5EF4-FFF2-40B4-BE49-F238E27FC236}">
                <a16:creationId xmlns:a16="http://schemas.microsoft.com/office/drawing/2014/main" id="{3FFC0476-8166-439A-8EF9-D64A12A374BF}"/>
              </a:ext>
            </a:extLst>
          </p:cNvPr>
          <p:cNvSpPr>
            <a:spLocks noGrp="1" noChangeArrowheads="1"/>
          </p:cNvSpPr>
          <p:nvPr>
            <p:ph type="hdr" sz="quarter"/>
          </p:nvPr>
        </p:nvSpPr>
        <p:spPr bwMode="auto">
          <a:xfrm>
            <a:off x="0" y="0"/>
            <a:ext cx="4301543" cy="3398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新細明體" charset="-120"/>
              </a:defRPr>
            </a:lvl1pPr>
          </a:lstStyle>
          <a:p>
            <a:pPr>
              <a:defRPr/>
            </a:pPr>
            <a:endParaRPr lang="en-US" altLang="zh-TW"/>
          </a:p>
        </p:txBody>
      </p:sp>
      <p:sp>
        <p:nvSpPr>
          <p:cNvPr id="407555" name="Rectangle 3">
            <a:extLst>
              <a:ext uri="{FF2B5EF4-FFF2-40B4-BE49-F238E27FC236}">
                <a16:creationId xmlns:a16="http://schemas.microsoft.com/office/drawing/2014/main" id="{76F4FBBB-5A4B-48FE-A3BB-ADDECD35A277}"/>
              </a:ext>
            </a:extLst>
          </p:cNvPr>
          <p:cNvSpPr>
            <a:spLocks noGrp="1" noChangeArrowheads="1"/>
          </p:cNvSpPr>
          <p:nvPr>
            <p:ph type="dt" sz="quarter" idx="1"/>
          </p:nvPr>
        </p:nvSpPr>
        <p:spPr bwMode="auto">
          <a:xfrm>
            <a:off x="5623372" y="0"/>
            <a:ext cx="4301543" cy="3398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新細明體" charset="-120"/>
              </a:defRPr>
            </a:lvl1pPr>
          </a:lstStyle>
          <a:p>
            <a:pPr>
              <a:defRPr/>
            </a:pPr>
            <a:endParaRPr lang="en-US" altLang="zh-TW"/>
          </a:p>
        </p:txBody>
      </p:sp>
      <p:sp>
        <p:nvSpPr>
          <p:cNvPr id="407556" name="Rectangle 4">
            <a:extLst>
              <a:ext uri="{FF2B5EF4-FFF2-40B4-BE49-F238E27FC236}">
                <a16:creationId xmlns:a16="http://schemas.microsoft.com/office/drawing/2014/main" id="{207F6BB9-765B-49E5-9CC8-53ADF49392A0}"/>
              </a:ext>
            </a:extLst>
          </p:cNvPr>
          <p:cNvSpPr>
            <a:spLocks noGrp="1" noChangeArrowheads="1"/>
          </p:cNvSpPr>
          <p:nvPr>
            <p:ph type="ftr" sz="quarter" idx="2"/>
          </p:nvPr>
        </p:nvSpPr>
        <p:spPr bwMode="auto">
          <a:xfrm>
            <a:off x="0" y="6456218"/>
            <a:ext cx="4301543" cy="3398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新細明體" charset="-120"/>
              </a:defRPr>
            </a:lvl1pPr>
          </a:lstStyle>
          <a:p>
            <a:pPr>
              <a:defRPr/>
            </a:pPr>
            <a:endParaRPr lang="en-US" altLang="zh-TW"/>
          </a:p>
        </p:txBody>
      </p:sp>
      <p:sp>
        <p:nvSpPr>
          <p:cNvPr id="407557" name="Rectangle 5">
            <a:extLst>
              <a:ext uri="{FF2B5EF4-FFF2-40B4-BE49-F238E27FC236}">
                <a16:creationId xmlns:a16="http://schemas.microsoft.com/office/drawing/2014/main" id="{F0E672FE-A1AF-4D9F-BB46-E1FC2414C8E0}"/>
              </a:ext>
            </a:extLst>
          </p:cNvPr>
          <p:cNvSpPr>
            <a:spLocks noGrp="1" noChangeArrowheads="1"/>
          </p:cNvSpPr>
          <p:nvPr>
            <p:ph type="sldNum" sz="quarter" idx="3"/>
          </p:nvPr>
        </p:nvSpPr>
        <p:spPr bwMode="auto">
          <a:xfrm>
            <a:off x="5623372" y="6456218"/>
            <a:ext cx="4301543" cy="3398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5085D1A6-9C3F-452C-9D0F-C9E748975285}" type="slidenum">
              <a:rPr lang="en-US" altLang="zh-TW"/>
              <a:pPr/>
              <a:t>‹#›</a:t>
            </a:fld>
            <a:endParaRPr lang="en-US" altLang="zh-TW"/>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4050" name="Rectangle 2">
            <a:extLst>
              <a:ext uri="{FF2B5EF4-FFF2-40B4-BE49-F238E27FC236}">
                <a16:creationId xmlns:a16="http://schemas.microsoft.com/office/drawing/2014/main" id="{C5918788-DB56-4D35-9655-2F39F2A5CEF3}"/>
              </a:ext>
            </a:extLst>
          </p:cNvPr>
          <p:cNvSpPr>
            <a:spLocks noGrp="1" noChangeArrowheads="1"/>
          </p:cNvSpPr>
          <p:nvPr>
            <p:ph type="hdr" sz="quarter"/>
          </p:nvPr>
        </p:nvSpPr>
        <p:spPr bwMode="auto">
          <a:xfrm>
            <a:off x="0" y="0"/>
            <a:ext cx="4301543" cy="3398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新細明體" charset="-120"/>
              </a:defRPr>
            </a:lvl1pPr>
          </a:lstStyle>
          <a:p>
            <a:pPr>
              <a:defRPr/>
            </a:pPr>
            <a:endParaRPr lang="en-US" altLang="zh-TW"/>
          </a:p>
        </p:txBody>
      </p:sp>
      <p:sp>
        <p:nvSpPr>
          <p:cNvPr id="514051" name="Rectangle 3">
            <a:extLst>
              <a:ext uri="{FF2B5EF4-FFF2-40B4-BE49-F238E27FC236}">
                <a16:creationId xmlns:a16="http://schemas.microsoft.com/office/drawing/2014/main" id="{B66602A1-486D-466C-9B6C-6B32F2BCAB63}"/>
              </a:ext>
            </a:extLst>
          </p:cNvPr>
          <p:cNvSpPr>
            <a:spLocks noGrp="1" noChangeArrowheads="1"/>
          </p:cNvSpPr>
          <p:nvPr>
            <p:ph type="dt" idx="1"/>
          </p:nvPr>
        </p:nvSpPr>
        <p:spPr bwMode="auto">
          <a:xfrm>
            <a:off x="5623372" y="0"/>
            <a:ext cx="4301543" cy="3398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新細明體" charset="-120"/>
              </a:defRPr>
            </a:lvl1pPr>
          </a:lstStyle>
          <a:p>
            <a:pPr>
              <a:defRPr/>
            </a:pPr>
            <a:endParaRPr lang="en-US" altLang="zh-TW"/>
          </a:p>
        </p:txBody>
      </p:sp>
      <p:sp>
        <p:nvSpPr>
          <p:cNvPr id="107524" name="Rectangle 4">
            <a:extLst>
              <a:ext uri="{FF2B5EF4-FFF2-40B4-BE49-F238E27FC236}">
                <a16:creationId xmlns:a16="http://schemas.microsoft.com/office/drawing/2014/main" id="{390F7CF1-E4D4-49ED-8108-AC8766004197}"/>
              </a:ext>
            </a:extLst>
          </p:cNvPr>
          <p:cNvSpPr>
            <a:spLocks noGrp="1" noRot="1" noChangeAspect="1" noChangeArrowheads="1" noTextEdit="1"/>
          </p:cNvSpPr>
          <p:nvPr>
            <p:ph type="sldImg" idx="2"/>
          </p:nvPr>
        </p:nvSpPr>
        <p:spPr bwMode="auto">
          <a:xfrm>
            <a:off x="3263900" y="509588"/>
            <a:ext cx="3398838" cy="25495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4053" name="Rectangle 5">
            <a:extLst>
              <a:ext uri="{FF2B5EF4-FFF2-40B4-BE49-F238E27FC236}">
                <a16:creationId xmlns:a16="http://schemas.microsoft.com/office/drawing/2014/main" id="{2A0DFE17-75EB-4C1C-874D-97744AE3FFEC}"/>
              </a:ext>
            </a:extLst>
          </p:cNvPr>
          <p:cNvSpPr>
            <a:spLocks noGrp="1" noChangeArrowheads="1"/>
          </p:cNvSpPr>
          <p:nvPr>
            <p:ph type="body" sz="quarter" idx="3"/>
          </p:nvPr>
        </p:nvSpPr>
        <p:spPr bwMode="auto">
          <a:xfrm>
            <a:off x="992664" y="3228896"/>
            <a:ext cx="7941310" cy="305895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TW" altLang="en-US" noProof="0"/>
              <a:t>按一下以編輯母片</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514054" name="Rectangle 6">
            <a:extLst>
              <a:ext uri="{FF2B5EF4-FFF2-40B4-BE49-F238E27FC236}">
                <a16:creationId xmlns:a16="http://schemas.microsoft.com/office/drawing/2014/main" id="{579692E3-514D-41AD-9EA6-A1FBBF73CFFF}"/>
              </a:ext>
            </a:extLst>
          </p:cNvPr>
          <p:cNvSpPr>
            <a:spLocks noGrp="1" noChangeArrowheads="1"/>
          </p:cNvSpPr>
          <p:nvPr>
            <p:ph type="ftr" sz="quarter" idx="4"/>
          </p:nvPr>
        </p:nvSpPr>
        <p:spPr bwMode="auto">
          <a:xfrm>
            <a:off x="0" y="6456218"/>
            <a:ext cx="4301543" cy="3398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新細明體" charset="-120"/>
              </a:defRPr>
            </a:lvl1pPr>
          </a:lstStyle>
          <a:p>
            <a:pPr>
              <a:defRPr/>
            </a:pPr>
            <a:endParaRPr lang="en-US" altLang="zh-TW"/>
          </a:p>
        </p:txBody>
      </p:sp>
      <p:sp>
        <p:nvSpPr>
          <p:cNvPr id="514055" name="Rectangle 7">
            <a:extLst>
              <a:ext uri="{FF2B5EF4-FFF2-40B4-BE49-F238E27FC236}">
                <a16:creationId xmlns:a16="http://schemas.microsoft.com/office/drawing/2014/main" id="{9156C933-88AA-4872-BB0F-1730B21C9F49}"/>
              </a:ext>
            </a:extLst>
          </p:cNvPr>
          <p:cNvSpPr>
            <a:spLocks noGrp="1" noChangeArrowheads="1"/>
          </p:cNvSpPr>
          <p:nvPr>
            <p:ph type="sldNum" sz="quarter" idx="5"/>
          </p:nvPr>
        </p:nvSpPr>
        <p:spPr bwMode="auto">
          <a:xfrm>
            <a:off x="5623372" y="6456218"/>
            <a:ext cx="4301543" cy="3398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6FBD419D-64CE-4550-BAA2-0242050FC719}" type="slidenum">
              <a:rPr lang="en-US" altLang="zh-TW"/>
              <a:pPr/>
              <a:t>‹#›</a:t>
            </a:fld>
            <a:endParaRPr lang="en-US" altLang="zh-TW"/>
          </a:p>
        </p:txBody>
      </p:sp>
    </p:spTree>
    <p:extLst>
      <p:ext uri="{BB962C8B-B14F-4D97-AF65-F5344CB8AC3E}">
        <p14:creationId xmlns:p14="http://schemas.microsoft.com/office/powerpoint/2010/main" val="30833881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新細明體" charset="-120"/>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新細明體" charset="-120"/>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新細明體" charset="-120"/>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新細明體" charset="-120"/>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新細明體"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a:t>按一下以編輯母片副標題樣式</a:t>
            </a:r>
          </a:p>
        </p:txBody>
      </p:sp>
      <p:sp>
        <p:nvSpPr>
          <p:cNvPr id="4" name="Rectangle 4">
            <a:extLst>
              <a:ext uri="{FF2B5EF4-FFF2-40B4-BE49-F238E27FC236}">
                <a16:creationId xmlns:a16="http://schemas.microsoft.com/office/drawing/2014/main" id="{D0CB4F53-88CB-4C33-AB79-DD0F3B09A942}"/>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1E448C0C-11EC-4F14-87EE-6E1BFC0905F0}"/>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085212E5-D105-40CA-98B0-0FE6ED125418}"/>
              </a:ext>
            </a:extLst>
          </p:cNvPr>
          <p:cNvSpPr>
            <a:spLocks noGrp="1" noChangeArrowheads="1"/>
          </p:cNvSpPr>
          <p:nvPr>
            <p:ph type="sldNum" sz="quarter" idx="12"/>
          </p:nvPr>
        </p:nvSpPr>
        <p:spPr>
          <a:ln/>
        </p:spPr>
        <p:txBody>
          <a:bodyPr/>
          <a:lstStyle>
            <a:lvl1pPr>
              <a:defRPr/>
            </a:lvl1pPr>
          </a:lstStyle>
          <a:p>
            <a:fld id="{4FAB1DE2-F14C-4215-862D-7892FFAF1AA8}" type="slidenum">
              <a:rPr lang="en-US" altLang="zh-TW"/>
              <a:pPr/>
              <a:t>‹#›</a:t>
            </a:fld>
            <a:endParaRPr lang="en-US" altLang="zh-TW"/>
          </a:p>
        </p:txBody>
      </p:sp>
    </p:spTree>
    <p:extLst>
      <p:ext uri="{BB962C8B-B14F-4D97-AF65-F5344CB8AC3E}">
        <p14:creationId xmlns:p14="http://schemas.microsoft.com/office/powerpoint/2010/main" val="1601272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EF940FA1-01BC-48A7-B4B5-CB6D00B8F9EC}"/>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5BC251F2-60E3-4296-BFCE-EB8C0E3FF197}"/>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7BBFBC5B-5423-4FD1-BCE6-8FC7BF67AE70}"/>
              </a:ext>
            </a:extLst>
          </p:cNvPr>
          <p:cNvSpPr>
            <a:spLocks noGrp="1" noChangeArrowheads="1"/>
          </p:cNvSpPr>
          <p:nvPr>
            <p:ph type="sldNum" sz="quarter" idx="12"/>
          </p:nvPr>
        </p:nvSpPr>
        <p:spPr>
          <a:ln/>
        </p:spPr>
        <p:txBody>
          <a:bodyPr/>
          <a:lstStyle>
            <a:lvl1pPr>
              <a:defRPr/>
            </a:lvl1pPr>
          </a:lstStyle>
          <a:p>
            <a:fld id="{DC14375D-8CD9-46AF-8C41-09E335183E65}" type="slidenum">
              <a:rPr lang="en-US" altLang="zh-TW"/>
              <a:pPr/>
              <a:t>‹#›</a:t>
            </a:fld>
            <a:endParaRPr lang="en-US" altLang="zh-TW"/>
          </a:p>
        </p:txBody>
      </p:sp>
    </p:spTree>
    <p:extLst>
      <p:ext uri="{BB962C8B-B14F-4D97-AF65-F5344CB8AC3E}">
        <p14:creationId xmlns:p14="http://schemas.microsoft.com/office/powerpoint/2010/main" val="2061064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A662272B-A9A6-478C-B476-EF425841A8F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B55A9ED6-29CA-4D33-9F13-90A2E5A12378}"/>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15AAE814-BD3E-41DF-B881-23B6928BED93}"/>
              </a:ext>
            </a:extLst>
          </p:cNvPr>
          <p:cNvSpPr>
            <a:spLocks noGrp="1" noChangeArrowheads="1"/>
          </p:cNvSpPr>
          <p:nvPr>
            <p:ph type="sldNum" sz="quarter" idx="12"/>
          </p:nvPr>
        </p:nvSpPr>
        <p:spPr>
          <a:ln/>
        </p:spPr>
        <p:txBody>
          <a:bodyPr/>
          <a:lstStyle>
            <a:lvl1pPr>
              <a:defRPr/>
            </a:lvl1pPr>
          </a:lstStyle>
          <a:p>
            <a:fld id="{1AA957E7-43B0-4056-AFF1-BC1FCBEFCE1A}" type="slidenum">
              <a:rPr lang="en-US" altLang="zh-TW"/>
              <a:pPr/>
              <a:t>‹#›</a:t>
            </a:fld>
            <a:endParaRPr lang="en-US" altLang="zh-TW"/>
          </a:p>
        </p:txBody>
      </p:sp>
    </p:spTree>
    <p:extLst>
      <p:ext uri="{BB962C8B-B14F-4D97-AF65-F5344CB8AC3E}">
        <p14:creationId xmlns:p14="http://schemas.microsoft.com/office/powerpoint/2010/main" val="32652693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標題，文字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p>
            <a:r>
              <a:rPr lang="zh-TW" altLang="en-US"/>
              <a:t>按一下以編輯母片標題樣式</a:t>
            </a:r>
          </a:p>
        </p:txBody>
      </p:sp>
      <p:sp>
        <p:nvSpPr>
          <p:cNvPr id="3" name="文字版面配置區 2"/>
          <p:cNvSpPr>
            <a:spLocks noGrp="1"/>
          </p:cNvSpPr>
          <p:nvPr>
            <p:ph type="body" sz="half" idx="1"/>
          </p:nvPr>
        </p:nvSpPr>
        <p:spPr>
          <a:xfrm>
            <a:off x="457200" y="1600200"/>
            <a:ext cx="4038600" cy="4525963"/>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a:extLst>
              <a:ext uri="{FF2B5EF4-FFF2-40B4-BE49-F238E27FC236}">
                <a16:creationId xmlns:a16="http://schemas.microsoft.com/office/drawing/2014/main" id="{CEBD0CB7-2083-43C6-A1FE-F6AFE1FBBA0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7D21FA05-F693-4AEA-99C4-CB234BDDE557}"/>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5E90880E-4D09-411D-A86E-FF877E972388}"/>
              </a:ext>
            </a:extLst>
          </p:cNvPr>
          <p:cNvSpPr>
            <a:spLocks noGrp="1" noChangeArrowheads="1"/>
          </p:cNvSpPr>
          <p:nvPr>
            <p:ph type="sldNum" sz="quarter" idx="12"/>
          </p:nvPr>
        </p:nvSpPr>
        <p:spPr>
          <a:ln/>
        </p:spPr>
        <p:txBody>
          <a:bodyPr/>
          <a:lstStyle>
            <a:lvl1pPr>
              <a:defRPr/>
            </a:lvl1pPr>
          </a:lstStyle>
          <a:p>
            <a:fld id="{473EAD3B-D202-412A-96D1-6259709983BD}" type="slidenum">
              <a:rPr lang="en-US" altLang="zh-TW"/>
              <a:pPr/>
              <a:t>‹#›</a:t>
            </a:fld>
            <a:endParaRPr lang="en-US" altLang="zh-TW"/>
          </a:p>
        </p:txBody>
      </p:sp>
    </p:spTree>
    <p:extLst>
      <p:ext uri="{BB962C8B-B14F-4D97-AF65-F5344CB8AC3E}">
        <p14:creationId xmlns:p14="http://schemas.microsoft.com/office/powerpoint/2010/main" val="36958394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a:t>按一下以編輯母片副標題樣式</a:t>
            </a:r>
          </a:p>
        </p:txBody>
      </p:sp>
      <p:sp>
        <p:nvSpPr>
          <p:cNvPr id="4" name="Rectangle 4">
            <a:extLst>
              <a:ext uri="{FF2B5EF4-FFF2-40B4-BE49-F238E27FC236}">
                <a16:creationId xmlns:a16="http://schemas.microsoft.com/office/drawing/2014/main" id="{6B1BA1B9-80A5-47BB-AE94-5886B4D1DD14}"/>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1DDDDF2D-A4D0-4E59-A260-C7CC2C4F634C}"/>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00C56D1E-4A62-4589-AE93-3790E80644D8}"/>
              </a:ext>
            </a:extLst>
          </p:cNvPr>
          <p:cNvSpPr>
            <a:spLocks noGrp="1" noChangeArrowheads="1"/>
          </p:cNvSpPr>
          <p:nvPr>
            <p:ph type="sldNum" sz="quarter" idx="12"/>
          </p:nvPr>
        </p:nvSpPr>
        <p:spPr>
          <a:ln/>
        </p:spPr>
        <p:txBody>
          <a:bodyPr/>
          <a:lstStyle>
            <a:lvl1pPr>
              <a:defRPr/>
            </a:lvl1pPr>
          </a:lstStyle>
          <a:p>
            <a:pPr>
              <a:defRPr/>
            </a:pPr>
            <a:fld id="{5EC7E1B0-9EC0-4677-833D-06C393E8CBD2}" type="slidenum">
              <a:rPr lang="en-US" altLang="zh-TW"/>
              <a:pPr>
                <a:defRPr/>
              </a:pPr>
              <a:t>‹#›</a:t>
            </a:fld>
            <a:endParaRPr lang="en-US" altLang="zh-TW"/>
          </a:p>
        </p:txBody>
      </p:sp>
    </p:spTree>
    <p:extLst>
      <p:ext uri="{BB962C8B-B14F-4D97-AF65-F5344CB8AC3E}">
        <p14:creationId xmlns:p14="http://schemas.microsoft.com/office/powerpoint/2010/main" val="11431377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929D06C7-3459-43EE-BDBF-4A89924E2D9A}"/>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B6BF6B9E-0B4B-45FB-A864-4197464B7FF0}"/>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9BE811F5-4019-4B4D-B706-8E4410C0B127}"/>
              </a:ext>
            </a:extLst>
          </p:cNvPr>
          <p:cNvSpPr>
            <a:spLocks noGrp="1" noChangeArrowheads="1"/>
          </p:cNvSpPr>
          <p:nvPr>
            <p:ph type="sldNum" sz="quarter" idx="12"/>
          </p:nvPr>
        </p:nvSpPr>
        <p:spPr>
          <a:ln/>
        </p:spPr>
        <p:txBody>
          <a:bodyPr/>
          <a:lstStyle>
            <a:lvl1pPr>
              <a:defRPr/>
            </a:lvl1pPr>
          </a:lstStyle>
          <a:p>
            <a:pPr>
              <a:defRPr/>
            </a:pPr>
            <a:fld id="{B4CB0E81-DFB2-4306-AE9C-4AA3B3243FE8}" type="slidenum">
              <a:rPr lang="en-US" altLang="zh-TW"/>
              <a:pPr>
                <a:defRPr/>
              </a:pPr>
              <a:t>‹#›</a:t>
            </a:fld>
            <a:endParaRPr lang="en-US" altLang="zh-TW"/>
          </a:p>
        </p:txBody>
      </p:sp>
    </p:spTree>
    <p:extLst>
      <p:ext uri="{BB962C8B-B14F-4D97-AF65-F5344CB8AC3E}">
        <p14:creationId xmlns:p14="http://schemas.microsoft.com/office/powerpoint/2010/main" val="12733904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4">
            <a:extLst>
              <a:ext uri="{FF2B5EF4-FFF2-40B4-BE49-F238E27FC236}">
                <a16:creationId xmlns:a16="http://schemas.microsoft.com/office/drawing/2014/main" id="{8E9177A2-C34A-44E1-8648-881D74EB1A5B}"/>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BDFB4D50-31FE-48AC-B9FD-C991E35CF8B5}"/>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D66A76EF-E0B2-452E-8251-600643A077EF}"/>
              </a:ext>
            </a:extLst>
          </p:cNvPr>
          <p:cNvSpPr>
            <a:spLocks noGrp="1" noChangeArrowheads="1"/>
          </p:cNvSpPr>
          <p:nvPr>
            <p:ph type="sldNum" sz="quarter" idx="12"/>
          </p:nvPr>
        </p:nvSpPr>
        <p:spPr>
          <a:ln/>
        </p:spPr>
        <p:txBody>
          <a:bodyPr/>
          <a:lstStyle>
            <a:lvl1pPr>
              <a:defRPr/>
            </a:lvl1pPr>
          </a:lstStyle>
          <a:p>
            <a:pPr>
              <a:defRPr/>
            </a:pPr>
            <a:fld id="{CA41D597-6984-4660-AF26-EA33E11F223F}" type="slidenum">
              <a:rPr lang="en-US" altLang="zh-TW"/>
              <a:pPr>
                <a:defRPr/>
              </a:pPr>
              <a:t>‹#›</a:t>
            </a:fld>
            <a:endParaRPr lang="en-US" altLang="zh-TW"/>
          </a:p>
        </p:txBody>
      </p:sp>
    </p:spTree>
    <p:extLst>
      <p:ext uri="{BB962C8B-B14F-4D97-AF65-F5344CB8AC3E}">
        <p14:creationId xmlns:p14="http://schemas.microsoft.com/office/powerpoint/2010/main" val="27170458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a:extLst>
              <a:ext uri="{FF2B5EF4-FFF2-40B4-BE49-F238E27FC236}">
                <a16:creationId xmlns:a16="http://schemas.microsoft.com/office/drawing/2014/main" id="{9E49B45A-79A7-423D-BABD-E54649D3D99C}"/>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862119C8-36DF-42FA-B727-5DF24DC69807}"/>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080C2522-B0B4-4E4B-B3AF-A0D1C692CEA0}"/>
              </a:ext>
            </a:extLst>
          </p:cNvPr>
          <p:cNvSpPr>
            <a:spLocks noGrp="1" noChangeArrowheads="1"/>
          </p:cNvSpPr>
          <p:nvPr>
            <p:ph type="sldNum" sz="quarter" idx="12"/>
          </p:nvPr>
        </p:nvSpPr>
        <p:spPr>
          <a:ln/>
        </p:spPr>
        <p:txBody>
          <a:bodyPr/>
          <a:lstStyle>
            <a:lvl1pPr>
              <a:defRPr/>
            </a:lvl1pPr>
          </a:lstStyle>
          <a:p>
            <a:pPr>
              <a:defRPr/>
            </a:pPr>
            <a:fld id="{712A1AEA-4D6F-4016-9F83-E47284FC26B4}" type="slidenum">
              <a:rPr lang="en-US" altLang="zh-TW"/>
              <a:pPr>
                <a:defRPr/>
              </a:pPr>
              <a:t>‹#›</a:t>
            </a:fld>
            <a:endParaRPr lang="en-US" altLang="zh-TW"/>
          </a:p>
        </p:txBody>
      </p:sp>
    </p:spTree>
    <p:extLst>
      <p:ext uri="{BB962C8B-B14F-4D97-AF65-F5344CB8AC3E}">
        <p14:creationId xmlns:p14="http://schemas.microsoft.com/office/powerpoint/2010/main" val="19978523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4">
            <a:extLst>
              <a:ext uri="{FF2B5EF4-FFF2-40B4-BE49-F238E27FC236}">
                <a16:creationId xmlns:a16="http://schemas.microsoft.com/office/drawing/2014/main" id="{2B6C2190-B7D8-47A4-AA3C-03D15275F740}"/>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a:extLst>
              <a:ext uri="{FF2B5EF4-FFF2-40B4-BE49-F238E27FC236}">
                <a16:creationId xmlns:a16="http://schemas.microsoft.com/office/drawing/2014/main" id="{A8175838-B24A-4816-A95E-A1DF8C40B799}"/>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6">
            <a:extLst>
              <a:ext uri="{FF2B5EF4-FFF2-40B4-BE49-F238E27FC236}">
                <a16:creationId xmlns:a16="http://schemas.microsoft.com/office/drawing/2014/main" id="{D5F39CCB-44A5-42AA-8734-702871C4AC58}"/>
              </a:ext>
            </a:extLst>
          </p:cNvPr>
          <p:cNvSpPr>
            <a:spLocks noGrp="1" noChangeArrowheads="1"/>
          </p:cNvSpPr>
          <p:nvPr>
            <p:ph type="sldNum" sz="quarter" idx="12"/>
          </p:nvPr>
        </p:nvSpPr>
        <p:spPr>
          <a:ln/>
        </p:spPr>
        <p:txBody>
          <a:bodyPr/>
          <a:lstStyle>
            <a:lvl1pPr>
              <a:defRPr/>
            </a:lvl1pPr>
          </a:lstStyle>
          <a:p>
            <a:pPr>
              <a:defRPr/>
            </a:pPr>
            <a:fld id="{E129834D-F101-4939-A509-4E033B6A97B7}" type="slidenum">
              <a:rPr lang="en-US" altLang="zh-TW"/>
              <a:pPr>
                <a:defRPr/>
              </a:pPr>
              <a:t>‹#›</a:t>
            </a:fld>
            <a:endParaRPr lang="en-US" altLang="zh-TW"/>
          </a:p>
        </p:txBody>
      </p:sp>
    </p:spTree>
    <p:extLst>
      <p:ext uri="{BB962C8B-B14F-4D97-AF65-F5344CB8AC3E}">
        <p14:creationId xmlns:p14="http://schemas.microsoft.com/office/powerpoint/2010/main" val="41945185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4">
            <a:extLst>
              <a:ext uri="{FF2B5EF4-FFF2-40B4-BE49-F238E27FC236}">
                <a16:creationId xmlns:a16="http://schemas.microsoft.com/office/drawing/2014/main" id="{2E97AAC2-84E6-484B-BBC1-87E1162493CD}"/>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a:extLst>
              <a:ext uri="{FF2B5EF4-FFF2-40B4-BE49-F238E27FC236}">
                <a16:creationId xmlns:a16="http://schemas.microsoft.com/office/drawing/2014/main" id="{E23DA3B7-334A-4D43-9C72-595E8101872A}"/>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C0D54346-06DF-423C-ADAA-2612E32C8B66}"/>
              </a:ext>
            </a:extLst>
          </p:cNvPr>
          <p:cNvSpPr>
            <a:spLocks noGrp="1" noChangeArrowheads="1"/>
          </p:cNvSpPr>
          <p:nvPr>
            <p:ph type="sldNum" sz="quarter" idx="12"/>
          </p:nvPr>
        </p:nvSpPr>
        <p:spPr>
          <a:ln/>
        </p:spPr>
        <p:txBody>
          <a:bodyPr/>
          <a:lstStyle>
            <a:lvl1pPr>
              <a:defRPr/>
            </a:lvl1pPr>
          </a:lstStyle>
          <a:p>
            <a:pPr>
              <a:defRPr/>
            </a:pPr>
            <a:fld id="{0191CC6C-A0CA-4027-990A-46672CBEF585}" type="slidenum">
              <a:rPr lang="en-US" altLang="zh-TW"/>
              <a:pPr>
                <a:defRPr/>
              </a:pPr>
              <a:t>‹#›</a:t>
            </a:fld>
            <a:endParaRPr lang="en-US" altLang="zh-TW"/>
          </a:p>
        </p:txBody>
      </p:sp>
    </p:spTree>
    <p:extLst>
      <p:ext uri="{BB962C8B-B14F-4D97-AF65-F5344CB8AC3E}">
        <p14:creationId xmlns:p14="http://schemas.microsoft.com/office/powerpoint/2010/main" val="14456308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8C324BE-76BA-486B-980E-81AB4E36E4BB}"/>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5">
            <a:extLst>
              <a:ext uri="{FF2B5EF4-FFF2-40B4-BE49-F238E27FC236}">
                <a16:creationId xmlns:a16="http://schemas.microsoft.com/office/drawing/2014/main" id="{E89123F3-9D6B-4447-9C28-A0AAE956E267}"/>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6">
            <a:extLst>
              <a:ext uri="{FF2B5EF4-FFF2-40B4-BE49-F238E27FC236}">
                <a16:creationId xmlns:a16="http://schemas.microsoft.com/office/drawing/2014/main" id="{EACFF776-9683-47EB-966F-B3733C86815A}"/>
              </a:ext>
            </a:extLst>
          </p:cNvPr>
          <p:cNvSpPr>
            <a:spLocks noGrp="1" noChangeArrowheads="1"/>
          </p:cNvSpPr>
          <p:nvPr>
            <p:ph type="sldNum" sz="quarter" idx="12"/>
          </p:nvPr>
        </p:nvSpPr>
        <p:spPr>
          <a:ln/>
        </p:spPr>
        <p:txBody>
          <a:bodyPr/>
          <a:lstStyle>
            <a:lvl1pPr>
              <a:defRPr/>
            </a:lvl1pPr>
          </a:lstStyle>
          <a:p>
            <a:pPr>
              <a:defRPr/>
            </a:pPr>
            <a:fld id="{8F159C79-ACD3-4E88-9933-C98A0DFFF5FE}" type="slidenum">
              <a:rPr lang="en-US" altLang="zh-TW"/>
              <a:pPr>
                <a:defRPr/>
              </a:pPr>
              <a:t>‹#›</a:t>
            </a:fld>
            <a:endParaRPr lang="en-US" altLang="zh-TW"/>
          </a:p>
        </p:txBody>
      </p:sp>
    </p:spTree>
    <p:extLst>
      <p:ext uri="{BB962C8B-B14F-4D97-AF65-F5344CB8AC3E}">
        <p14:creationId xmlns:p14="http://schemas.microsoft.com/office/powerpoint/2010/main" val="401188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ABE7A2BA-EB09-413F-8D13-A2CABB08481E}"/>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6C1E3401-E0DA-4C7C-A41A-CEAB4B05DCFD}"/>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1E8BF680-25AB-43B7-A87A-AAF2426CEA83}"/>
              </a:ext>
            </a:extLst>
          </p:cNvPr>
          <p:cNvSpPr>
            <a:spLocks noGrp="1" noChangeArrowheads="1"/>
          </p:cNvSpPr>
          <p:nvPr>
            <p:ph type="sldNum" sz="quarter" idx="12"/>
          </p:nvPr>
        </p:nvSpPr>
        <p:spPr>
          <a:ln/>
        </p:spPr>
        <p:txBody>
          <a:bodyPr/>
          <a:lstStyle>
            <a:lvl1pPr>
              <a:defRPr/>
            </a:lvl1pPr>
          </a:lstStyle>
          <a:p>
            <a:fld id="{38909520-5D08-4EEA-B917-6A59948C37BD}" type="slidenum">
              <a:rPr lang="en-US" altLang="zh-TW"/>
              <a:pPr/>
              <a:t>‹#›</a:t>
            </a:fld>
            <a:endParaRPr lang="en-US" altLang="zh-TW"/>
          </a:p>
        </p:txBody>
      </p:sp>
    </p:spTree>
    <p:extLst>
      <p:ext uri="{BB962C8B-B14F-4D97-AF65-F5344CB8AC3E}">
        <p14:creationId xmlns:p14="http://schemas.microsoft.com/office/powerpoint/2010/main" val="32194697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8F0E53CD-C280-4967-84A6-B110BEE9EC3B}"/>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594CDF21-E72A-45C2-A164-7EAFCF851359}"/>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57316F7A-3189-4CE2-8E7B-C35F4AA91C7B}"/>
              </a:ext>
            </a:extLst>
          </p:cNvPr>
          <p:cNvSpPr>
            <a:spLocks noGrp="1" noChangeArrowheads="1"/>
          </p:cNvSpPr>
          <p:nvPr>
            <p:ph type="sldNum" sz="quarter" idx="12"/>
          </p:nvPr>
        </p:nvSpPr>
        <p:spPr>
          <a:ln/>
        </p:spPr>
        <p:txBody>
          <a:bodyPr/>
          <a:lstStyle>
            <a:lvl1pPr>
              <a:defRPr/>
            </a:lvl1pPr>
          </a:lstStyle>
          <a:p>
            <a:pPr>
              <a:defRPr/>
            </a:pPr>
            <a:fld id="{45FD4B45-79D1-4A7D-BDB6-BF1062B4DA39}" type="slidenum">
              <a:rPr lang="en-US" altLang="zh-TW"/>
              <a:pPr>
                <a:defRPr/>
              </a:pPr>
              <a:t>‹#›</a:t>
            </a:fld>
            <a:endParaRPr lang="en-US" altLang="zh-TW"/>
          </a:p>
        </p:txBody>
      </p:sp>
    </p:spTree>
    <p:extLst>
      <p:ext uri="{BB962C8B-B14F-4D97-AF65-F5344CB8AC3E}">
        <p14:creationId xmlns:p14="http://schemas.microsoft.com/office/powerpoint/2010/main" val="26553460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383388CA-0573-45D1-A517-B20DFCB2B7D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EA69F143-C875-4288-988B-542E28453140}"/>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F4C82513-1482-442C-BBD3-5B0B7D8176C5}"/>
              </a:ext>
            </a:extLst>
          </p:cNvPr>
          <p:cNvSpPr>
            <a:spLocks noGrp="1" noChangeArrowheads="1"/>
          </p:cNvSpPr>
          <p:nvPr>
            <p:ph type="sldNum" sz="quarter" idx="12"/>
          </p:nvPr>
        </p:nvSpPr>
        <p:spPr>
          <a:ln/>
        </p:spPr>
        <p:txBody>
          <a:bodyPr/>
          <a:lstStyle>
            <a:lvl1pPr>
              <a:defRPr/>
            </a:lvl1pPr>
          </a:lstStyle>
          <a:p>
            <a:pPr>
              <a:defRPr/>
            </a:pPr>
            <a:fld id="{537947DF-BC88-40C0-9353-24BDAEA45DE8}" type="slidenum">
              <a:rPr lang="en-US" altLang="zh-TW"/>
              <a:pPr>
                <a:defRPr/>
              </a:pPr>
              <a:t>‹#›</a:t>
            </a:fld>
            <a:endParaRPr lang="en-US" altLang="zh-TW"/>
          </a:p>
        </p:txBody>
      </p:sp>
    </p:spTree>
    <p:extLst>
      <p:ext uri="{BB962C8B-B14F-4D97-AF65-F5344CB8AC3E}">
        <p14:creationId xmlns:p14="http://schemas.microsoft.com/office/powerpoint/2010/main" val="3267045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EDD8ACC6-807A-49E8-9ECF-13CBA1ACB62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D1BBF968-5610-4FA2-B40B-EB7AB4ECFC4E}"/>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247973E8-C92D-48E3-821D-4C92728F0D28}"/>
              </a:ext>
            </a:extLst>
          </p:cNvPr>
          <p:cNvSpPr>
            <a:spLocks noGrp="1" noChangeArrowheads="1"/>
          </p:cNvSpPr>
          <p:nvPr>
            <p:ph type="sldNum" sz="quarter" idx="12"/>
          </p:nvPr>
        </p:nvSpPr>
        <p:spPr>
          <a:ln/>
        </p:spPr>
        <p:txBody>
          <a:bodyPr/>
          <a:lstStyle>
            <a:lvl1pPr>
              <a:defRPr/>
            </a:lvl1pPr>
          </a:lstStyle>
          <a:p>
            <a:pPr>
              <a:defRPr/>
            </a:pPr>
            <a:fld id="{350875DF-0258-4B1E-AE58-D16AB59FAA1C}" type="slidenum">
              <a:rPr lang="en-US" altLang="zh-TW"/>
              <a:pPr>
                <a:defRPr/>
              </a:pPr>
              <a:t>‹#›</a:t>
            </a:fld>
            <a:endParaRPr lang="en-US" altLang="zh-TW"/>
          </a:p>
        </p:txBody>
      </p:sp>
    </p:spTree>
    <p:extLst>
      <p:ext uri="{BB962C8B-B14F-4D97-AF65-F5344CB8AC3E}">
        <p14:creationId xmlns:p14="http://schemas.microsoft.com/office/powerpoint/2010/main" val="42802469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C1B7CE2C-C4D3-4296-86BD-3CEC538103C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592A1A18-24EE-4687-84FE-BE52AC3A4ADD}"/>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921EB7C7-8865-4B33-B590-1AD14BA0FD52}"/>
              </a:ext>
            </a:extLst>
          </p:cNvPr>
          <p:cNvSpPr>
            <a:spLocks noGrp="1" noChangeArrowheads="1"/>
          </p:cNvSpPr>
          <p:nvPr>
            <p:ph type="sldNum" sz="quarter" idx="12"/>
          </p:nvPr>
        </p:nvSpPr>
        <p:spPr>
          <a:ln/>
        </p:spPr>
        <p:txBody>
          <a:bodyPr/>
          <a:lstStyle>
            <a:lvl1pPr>
              <a:defRPr/>
            </a:lvl1pPr>
          </a:lstStyle>
          <a:p>
            <a:pPr>
              <a:defRPr/>
            </a:pPr>
            <a:fld id="{B9C70BC3-87AB-427B-8EB5-B328C341088F}" type="slidenum">
              <a:rPr lang="en-US" altLang="zh-TW"/>
              <a:pPr>
                <a:defRPr/>
              </a:pPr>
              <a:t>‹#›</a:t>
            </a:fld>
            <a:endParaRPr lang="en-US" altLang="zh-TW"/>
          </a:p>
        </p:txBody>
      </p:sp>
    </p:spTree>
    <p:extLst>
      <p:ext uri="{BB962C8B-B14F-4D97-AF65-F5344CB8AC3E}">
        <p14:creationId xmlns:p14="http://schemas.microsoft.com/office/powerpoint/2010/main" val="334572411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標題，文字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p>
            <a:r>
              <a:rPr lang="zh-TW" altLang="en-US"/>
              <a:t>按一下以編輯母片標題樣式</a:t>
            </a:r>
          </a:p>
        </p:txBody>
      </p:sp>
      <p:sp>
        <p:nvSpPr>
          <p:cNvPr id="3" name="文字版面配置區 2"/>
          <p:cNvSpPr>
            <a:spLocks noGrp="1"/>
          </p:cNvSpPr>
          <p:nvPr>
            <p:ph type="body" sz="half" idx="1"/>
          </p:nvPr>
        </p:nvSpPr>
        <p:spPr>
          <a:xfrm>
            <a:off x="457200" y="1600200"/>
            <a:ext cx="4038600" cy="4525963"/>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a:extLst>
              <a:ext uri="{FF2B5EF4-FFF2-40B4-BE49-F238E27FC236}">
                <a16:creationId xmlns:a16="http://schemas.microsoft.com/office/drawing/2014/main" id="{5C21496E-CFB8-41B2-99FF-209219A0CF77}"/>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2CAF5126-36A8-4015-8F44-4312344D5497}"/>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1A636E4B-755D-4F63-AACA-D6D303B1EFE5}"/>
              </a:ext>
            </a:extLst>
          </p:cNvPr>
          <p:cNvSpPr>
            <a:spLocks noGrp="1" noChangeArrowheads="1"/>
          </p:cNvSpPr>
          <p:nvPr>
            <p:ph type="sldNum" sz="quarter" idx="12"/>
          </p:nvPr>
        </p:nvSpPr>
        <p:spPr>
          <a:ln/>
        </p:spPr>
        <p:txBody>
          <a:bodyPr/>
          <a:lstStyle>
            <a:lvl1pPr>
              <a:defRPr/>
            </a:lvl1pPr>
          </a:lstStyle>
          <a:p>
            <a:pPr>
              <a:defRPr/>
            </a:pPr>
            <a:fld id="{A9776579-D0D8-41F4-9A27-2FEDCB48679C}" type="slidenum">
              <a:rPr lang="en-US" altLang="zh-TW"/>
              <a:pPr>
                <a:defRPr/>
              </a:pPr>
              <a:t>‹#›</a:t>
            </a:fld>
            <a:endParaRPr lang="en-US" altLang="zh-TW"/>
          </a:p>
        </p:txBody>
      </p:sp>
    </p:spTree>
    <p:extLst>
      <p:ext uri="{BB962C8B-B14F-4D97-AF65-F5344CB8AC3E}">
        <p14:creationId xmlns:p14="http://schemas.microsoft.com/office/powerpoint/2010/main" val="94966372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a:t>按一下以編輯母片標題樣式</a:t>
            </a:r>
            <a:endParaRPr lang="zh-HK"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endParaRPr lang="zh-HK" altLang="en-US"/>
          </a:p>
        </p:txBody>
      </p:sp>
      <p:sp>
        <p:nvSpPr>
          <p:cNvPr id="4" name="日期版面配置區 3"/>
          <p:cNvSpPr>
            <a:spLocks noGrp="1"/>
          </p:cNvSpPr>
          <p:nvPr>
            <p:ph type="dt" sz="half" idx="10"/>
          </p:nvPr>
        </p:nvSpPr>
        <p:spPr/>
        <p:txBody>
          <a:bodyPr/>
          <a:lstStyle/>
          <a:p>
            <a:fld id="{33F6FAC3-E849-4CF9-A42A-E098B4C536A8}" type="datetimeFigureOut">
              <a:rPr lang="zh-HK" altLang="en-US" smtClean="0"/>
              <a:t>20/8/2024</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5660F907-F184-44C1-8B1B-BFA7952C1A6C}" type="slidenum">
              <a:rPr lang="zh-HK" altLang="en-US" smtClean="0"/>
              <a:t>‹#›</a:t>
            </a:fld>
            <a:endParaRPr lang="zh-HK" altLang="en-US"/>
          </a:p>
        </p:txBody>
      </p:sp>
    </p:spTree>
    <p:extLst>
      <p:ext uri="{BB962C8B-B14F-4D97-AF65-F5344CB8AC3E}">
        <p14:creationId xmlns:p14="http://schemas.microsoft.com/office/powerpoint/2010/main" val="321405792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endParaRPr lang="zh-HK" altLang="en-US"/>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HK" altLang="en-US"/>
          </a:p>
        </p:txBody>
      </p:sp>
      <p:sp>
        <p:nvSpPr>
          <p:cNvPr id="4" name="日期版面配置區 3"/>
          <p:cNvSpPr>
            <a:spLocks noGrp="1"/>
          </p:cNvSpPr>
          <p:nvPr>
            <p:ph type="dt" sz="half" idx="10"/>
          </p:nvPr>
        </p:nvSpPr>
        <p:spPr/>
        <p:txBody>
          <a:bodyPr/>
          <a:lstStyle/>
          <a:p>
            <a:fld id="{33F6FAC3-E849-4CF9-A42A-E098B4C536A8}" type="datetimeFigureOut">
              <a:rPr lang="zh-HK" altLang="en-US" smtClean="0"/>
              <a:t>20/8/2024</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5660F907-F184-44C1-8B1B-BFA7952C1A6C}" type="slidenum">
              <a:rPr lang="zh-HK" altLang="en-US" smtClean="0"/>
              <a:t>‹#›</a:t>
            </a:fld>
            <a:endParaRPr lang="zh-HK" altLang="en-US"/>
          </a:p>
        </p:txBody>
      </p:sp>
    </p:spTree>
    <p:extLst>
      <p:ext uri="{BB962C8B-B14F-4D97-AF65-F5344CB8AC3E}">
        <p14:creationId xmlns:p14="http://schemas.microsoft.com/office/powerpoint/2010/main" val="277073075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endParaRPr lang="zh-HK"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日期版面配置區 3"/>
          <p:cNvSpPr>
            <a:spLocks noGrp="1"/>
          </p:cNvSpPr>
          <p:nvPr>
            <p:ph type="dt" sz="half" idx="10"/>
          </p:nvPr>
        </p:nvSpPr>
        <p:spPr/>
        <p:txBody>
          <a:bodyPr/>
          <a:lstStyle/>
          <a:p>
            <a:fld id="{33F6FAC3-E849-4CF9-A42A-E098B4C536A8}" type="datetimeFigureOut">
              <a:rPr lang="zh-HK" altLang="en-US" smtClean="0"/>
              <a:t>20/8/2024</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5660F907-F184-44C1-8B1B-BFA7952C1A6C}" type="slidenum">
              <a:rPr lang="zh-HK" altLang="en-US" smtClean="0"/>
              <a:t>‹#›</a:t>
            </a:fld>
            <a:endParaRPr lang="zh-HK" altLang="en-US"/>
          </a:p>
        </p:txBody>
      </p:sp>
    </p:spTree>
    <p:extLst>
      <p:ext uri="{BB962C8B-B14F-4D97-AF65-F5344CB8AC3E}">
        <p14:creationId xmlns:p14="http://schemas.microsoft.com/office/powerpoint/2010/main" val="292051925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endParaRPr lang="zh-HK"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HK"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HK" altLang="en-US"/>
          </a:p>
        </p:txBody>
      </p:sp>
      <p:sp>
        <p:nvSpPr>
          <p:cNvPr id="5" name="日期版面配置區 4"/>
          <p:cNvSpPr>
            <a:spLocks noGrp="1"/>
          </p:cNvSpPr>
          <p:nvPr>
            <p:ph type="dt" sz="half" idx="10"/>
          </p:nvPr>
        </p:nvSpPr>
        <p:spPr/>
        <p:txBody>
          <a:bodyPr/>
          <a:lstStyle/>
          <a:p>
            <a:fld id="{33F6FAC3-E849-4CF9-A42A-E098B4C536A8}" type="datetimeFigureOut">
              <a:rPr lang="zh-HK" altLang="en-US" smtClean="0"/>
              <a:t>20/8/2024</a:t>
            </a:fld>
            <a:endParaRPr lang="zh-HK" altLang="en-US"/>
          </a:p>
        </p:txBody>
      </p:sp>
      <p:sp>
        <p:nvSpPr>
          <p:cNvPr id="6" name="頁尾版面配置區 5"/>
          <p:cNvSpPr>
            <a:spLocks noGrp="1"/>
          </p:cNvSpPr>
          <p:nvPr>
            <p:ph type="ftr" sz="quarter" idx="11"/>
          </p:nvPr>
        </p:nvSpPr>
        <p:spPr/>
        <p:txBody>
          <a:bodyPr/>
          <a:lstStyle/>
          <a:p>
            <a:endParaRPr lang="zh-HK" altLang="en-US"/>
          </a:p>
        </p:txBody>
      </p:sp>
      <p:sp>
        <p:nvSpPr>
          <p:cNvPr id="7" name="投影片編號版面配置區 6"/>
          <p:cNvSpPr>
            <a:spLocks noGrp="1"/>
          </p:cNvSpPr>
          <p:nvPr>
            <p:ph type="sldNum" sz="quarter" idx="12"/>
          </p:nvPr>
        </p:nvSpPr>
        <p:spPr/>
        <p:txBody>
          <a:bodyPr/>
          <a:lstStyle/>
          <a:p>
            <a:fld id="{5660F907-F184-44C1-8B1B-BFA7952C1A6C}" type="slidenum">
              <a:rPr lang="zh-HK" altLang="en-US" smtClean="0"/>
              <a:t>‹#›</a:t>
            </a:fld>
            <a:endParaRPr lang="zh-HK" altLang="en-US"/>
          </a:p>
        </p:txBody>
      </p:sp>
    </p:spTree>
    <p:extLst>
      <p:ext uri="{BB962C8B-B14F-4D97-AF65-F5344CB8AC3E}">
        <p14:creationId xmlns:p14="http://schemas.microsoft.com/office/powerpoint/2010/main" val="251627837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endParaRPr lang="zh-HK"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HK"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HK" altLang="en-US"/>
          </a:p>
        </p:txBody>
      </p:sp>
      <p:sp>
        <p:nvSpPr>
          <p:cNvPr id="7" name="日期版面配置區 6"/>
          <p:cNvSpPr>
            <a:spLocks noGrp="1"/>
          </p:cNvSpPr>
          <p:nvPr>
            <p:ph type="dt" sz="half" idx="10"/>
          </p:nvPr>
        </p:nvSpPr>
        <p:spPr/>
        <p:txBody>
          <a:bodyPr/>
          <a:lstStyle/>
          <a:p>
            <a:fld id="{33F6FAC3-E849-4CF9-A42A-E098B4C536A8}" type="datetimeFigureOut">
              <a:rPr lang="zh-HK" altLang="en-US" smtClean="0"/>
              <a:t>20/8/2024</a:t>
            </a:fld>
            <a:endParaRPr lang="zh-HK" altLang="en-US"/>
          </a:p>
        </p:txBody>
      </p:sp>
      <p:sp>
        <p:nvSpPr>
          <p:cNvPr id="8" name="頁尾版面配置區 7"/>
          <p:cNvSpPr>
            <a:spLocks noGrp="1"/>
          </p:cNvSpPr>
          <p:nvPr>
            <p:ph type="ftr" sz="quarter" idx="11"/>
          </p:nvPr>
        </p:nvSpPr>
        <p:spPr/>
        <p:txBody>
          <a:bodyPr/>
          <a:lstStyle/>
          <a:p>
            <a:endParaRPr lang="zh-HK" altLang="en-US"/>
          </a:p>
        </p:txBody>
      </p:sp>
      <p:sp>
        <p:nvSpPr>
          <p:cNvPr id="9" name="投影片編號版面配置區 8"/>
          <p:cNvSpPr>
            <a:spLocks noGrp="1"/>
          </p:cNvSpPr>
          <p:nvPr>
            <p:ph type="sldNum" sz="quarter" idx="12"/>
          </p:nvPr>
        </p:nvSpPr>
        <p:spPr/>
        <p:txBody>
          <a:bodyPr/>
          <a:lstStyle/>
          <a:p>
            <a:fld id="{5660F907-F184-44C1-8B1B-BFA7952C1A6C}" type="slidenum">
              <a:rPr lang="zh-HK" altLang="en-US" smtClean="0"/>
              <a:t>‹#›</a:t>
            </a:fld>
            <a:endParaRPr lang="zh-HK" altLang="en-US"/>
          </a:p>
        </p:txBody>
      </p:sp>
    </p:spTree>
    <p:extLst>
      <p:ext uri="{BB962C8B-B14F-4D97-AF65-F5344CB8AC3E}">
        <p14:creationId xmlns:p14="http://schemas.microsoft.com/office/powerpoint/2010/main" val="3165663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4">
            <a:extLst>
              <a:ext uri="{FF2B5EF4-FFF2-40B4-BE49-F238E27FC236}">
                <a16:creationId xmlns:a16="http://schemas.microsoft.com/office/drawing/2014/main" id="{06409627-6BD5-4314-9E1E-D18584C2BAC6}"/>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6BD1EF38-E3B7-46A4-B80C-2F1222D14FA1}"/>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899F67AB-5564-442C-A050-1915E1C721E7}"/>
              </a:ext>
            </a:extLst>
          </p:cNvPr>
          <p:cNvSpPr>
            <a:spLocks noGrp="1" noChangeArrowheads="1"/>
          </p:cNvSpPr>
          <p:nvPr>
            <p:ph type="sldNum" sz="quarter" idx="12"/>
          </p:nvPr>
        </p:nvSpPr>
        <p:spPr>
          <a:ln/>
        </p:spPr>
        <p:txBody>
          <a:bodyPr/>
          <a:lstStyle>
            <a:lvl1pPr>
              <a:defRPr/>
            </a:lvl1pPr>
          </a:lstStyle>
          <a:p>
            <a:fld id="{2973C09F-C630-4253-95B7-64CE41D1C284}" type="slidenum">
              <a:rPr lang="en-US" altLang="zh-TW"/>
              <a:pPr/>
              <a:t>‹#›</a:t>
            </a:fld>
            <a:endParaRPr lang="en-US" altLang="zh-TW"/>
          </a:p>
        </p:txBody>
      </p:sp>
    </p:spTree>
    <p:extLst>
      <p:ext uri="{BB962C8B-B14F-4D97-AF65-F5344CB8AC3E}">
        <p14:creationId xmlns:p14="http://schemas.microsoft.com/office/powerpoint/2010/main" val="315728444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endParaRPr lang="zh-HK" altLang="en-US"/>
          </a:p>
        </p:txBody>
      </p:sp>
      <p:sp>
        <p:nvSpPr>
          <p:cNvPr id="3" name="日期版面配置區 2"/>
          <p:cNvSpPr>
            <a:spLocks noGrp="1"/>
          </p:cNvSpPr>
          <p:nvPr>
            <p:ph type="dt" sz="half" idx="10"/>
          </p:nvPr>
        </p:nvSpPr>
        <p:spPr/>
        <p:txBody>
          <a:bodyPr/>
          <a:lstStyle/>
          <a:p>
            <a:fld id="{33F6FAC3-E849-4CF9-A42A-E098B4C536A8}" type="datetimeFigureOut">
              <a:rPr lang="zh-HK" altLang="en-US" smtClean="0"/>
              <a:t>20/8/2024</a:t>
            </a:fld>
            <a:endParaRPr lang="zh-HK" altLang="en-US"/>
          </a:p>
        </p:txBody>
      </p:sp>
      <p:sp>
        <p:nvSpPr>
          <p:cNvPr id="4" name="頁尾版面配置區 3"/>
          <p:cNvSpPr>
            <a:spLocks noGrp="1"/>
          </p:cNvSpPr>
          <p:nvPr>
            <p:ph type="ftr" sz="quarter" idx="11"/>
          </p:nvPr>
        </p:nvSpPr>
        <p:spPr/>
        <p:txBody>
          <a:bodyPr/>
          <a:lstStyle/>
          <a:p>
            <a:endParaRPr lang="zh-HK" altLang="en-US"/>
          </a:p>
        </p:txBody>
      </p:sp>
      <p:sp>
        <p:nvSpPr>
          <p:cNvPr id="5" name="投影片編號版面配置區 4"/>
          <p:cNvSpPr>
            <a:spLocks noGrp="1"/>
          </p:cNvSpPr>
          <p:nvPr>
            <p:ph type="sldNum" sz="quarter" idx="12"/>
          </p:nvPr>
        </p:nvSpPr>
        <p:spPr/>
        <p:txBody>
          <a:bodyPr/>
          <a:lstStyle/>
          <a:p>
            <a:fld id="{5660F907-F184-44C1-8B1B-BFA7952C1A6C}" type="slidenum">
              <a:rPr lang="zh-HK" altLang="en-US" smtClean="0"/>
              <a:t>‹#›</a:t>
            </a:fld>
            <a:endParaRPr lang="zh-HK" altLang="en-US"/>
          </a:p>
        </p:txBody>
      </p:sp>
    </p:spTree>
    <p:extLst>
      <p:ext uri="{BB962C8B-B14F-4D97-AF65-F5344CB8AC3E}">
        <p14:creationId xmlns:p14="http://schemas.microsoft.com/office/powerpoint/2010/main" val="174245175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33F6FAC3-E849-4CF9-A42A-E098B4C536A8}" type="datetimeFigureOut">
              <a:rPr lang="zh-HK" altLang="en-US" smtClean="0"/>
              <a:t>20/8/2024</a:t>
            </a:fld>
            <a:endParaRPr lang="zh-HK" altLang="en-US"/>
          </a:p>
        </p:txBody>
      </p:sp>
      <p:sp>
        <p:nvSpPr>
          <p:cNvPr id="3" name="頁尾版面配置區 2"/>
          <p:cNvSpPr>
            <a:spLocks noGrp="1"/>
          </p:cNvSpPr>
          <p:nvPr>
            <p:ph type="ftr" sz="quarter" idx="11"/>
          </p:nvPr>
        </p:nvSpPr>
        <p:spPr/>
        <p:txBody>
          <a:bodyPr/>
          <a:lstStyle/>
          <a:p>
            <a:endParaRPr lang="zh-HK" altLang="en-US"/>
          </a:p>
        </p:txBody>
      </p:sp>
      <p:sp>
        <p:nvSpPr>
          <p:cNvPr id="4" name="投影片編號版面配置區 3"/>
          <p:cNvSpPr>
            <a:spLocks noGrp="1"/>
          </p:cNvSpPr>
          <p:nvPr>
            <p:ph type="sldNum" sz="quarter" idx="12"/>
          </p:nvPr>
        </p:nvSpPr>
        <p:spPr/>
        <p:txBody>
          <a:bodyPr/>
          <a:lstStyle/>
          <a:p>
            <a:fld id="{5660F907-F184-44C1-8B1B-BFA7952C1A6C}" type="slidenum">
              <a:rPr lang="zh-HK" altLang="en-US" smtClean="0"/>
              <a:t>‹#›</a:t>
            </a:fld>
            <a:endParaRPr lang="zh-HK" altLang="en-US"/>
          </a:p>
        </p:txBody>
      </p:sp>
    </p:spTree>
    <p:extLst>
      <p:ext uri="{BB962C8B-B14F-4D97-AF65-F5344CB8AC3E}">
        <p14:creationId xmlns:p14="http://schemas.microsoft.com/office/powerpoint/2010/main" val="380621106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endParaRPr lang="zh-HK"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HK"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33F6FAC3-E849-4CF9-A42A-E098B4C536A8}" type="datetimeFigureOut">
              <a:rPr lang="zh-HK" altLang="en-US" smtClean="0"/>
              <a:t>20/8/2024</a:t>
            </a:fld>
            <a:endParaRPr lang="zh-HK" altLang="en-US"/>
          </a:p>
        </p:txBody>
      </p:sp>
      <p:sp>
        <p:nvSpPr>
          <p:cNvPr id="6" name="頁尾版面配置區 5"/>
          <p:cNvSpPr>
            <a:spLocks noGrp="1"/>
          </p:cNvSpPr>
          <p:nvPr>
            <p:ph type="ftr" sz="quarter" idx="11"/>
          </p:nvPr>
        </p:nvSpPr>
        <p:spPr/>
        <p:txBody>
          <a:bodyPr/>
          <a:lstStyle/>
          <a:p>
            <a:endParaRPr lang="zh-HK" altLang="en-US"/>
          </a:p>
        </p:txBody>
      </p:sp>
      <p:sp>
        <p:nvSpPr>
          <p:cNvPr id="7" name="投影片編號版面配置區 6"/>
          <p:cNvSpPr>
            <a:spLocks noGrp="1"/>
          </p:cNvSpPr>
          <p:nvPr>
            <p:ph type="sldNum" sz="quarter" idx="12"/>
          </p:nvPr>
        </p:nvSpPr>
        <p:spPr/>
        <p:txBody>
          <a:bodyPr/>
          <a:lstStyle/>
          <a:p>
            <a:fld id="{5660F907-F184-44C1-8B1B-BFA7952C1A6C}" type="slidenum">
              <a:rPr lang="zh-HK" altLang="en-US" smtClean="0"/>
              <a:t>‹#›</a:t>
            </a:fld>
            <a:endParaRPr lang="zh-HK" altLang="en-US"/>
          </a:p>
        </p:txBody>
      </p:sp>
    </p:spTree>
    <p:extLst>
      <p:ext uri="{BB962C8B-B14F-4D97-AF65-F5344CB8AC3E}">
        <p14:creationId xmlns:p14="http://schemas.microsoft.com/office/powerpoint/2010/main" val="241764383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endParaRPr lang="zh-HK"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HK"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33F6FAC3-E849-4CF9-A42A-E098B4C536A8}" type="datetimeFigureOut">
              <a:rPr lang="zh-HK" altLang="en-US" smtClean="0"/>
              <a:t>20/8/2024</a:t>
            </a:fld>
            <a:endParaRPr lang="zh-HK" altLang="en-US"/>
          </a:p>
        </p:txBody>
      </p:sp>
      <p:sp>
        <p:nvSpPr>
          <p:cNvPr id="6" name="頁尾版面配置區 5"/>
          <p:cNvSpPr>
            <a:spLocks noGrp="1"/>
          </p:cNvSpPr>
          <p:nvPr>
            <p:ph type="ftr" sz="quarter" idx="11"/>
          </p:nvPr>
        </p:nvSpPr>
        <p:spPr/>
        <p:txBody>
          <a:bodyPr/>
          <a:lstStyle/>
          <a:p>
            <a:endParaRPr lang="zh-HK" altLang="en-US"/>
          </a:p>
        </p:txBody>
      </p:sp>
      <p:sp>
        <p:nvSpPr>
          <p:cNvPr id="7" name="投影片編號版面配置區 6"/>
          <p:cNvSpPr>
            <a:spLocks noGrp="1"/>
          </p:cNvSpPr>
          <p:nvPr>
            <p:ph type="sldNum" sz="quarter" idx="12"/>
          </p:nvPr>
        </p:nvSpPr>
        <p:spPr/>
        <p:txBody>
          <a:bodyPr/>
          <a:lstStyle/>
          <a:p>
            <a:fld id="{5660F907-F184-44C1-8B1B-BFA7952C1A6C}" type="slidenum">
              <a:rPr lang="zh-HK" altLang="en-US" smtClean="0"/>
              <a:t>‹#›</a:t>
            </a:fld>
            <a:endParaRPr lang="zh-HK" altLang="en-US"/>
          </a:p>
        </p:txBody>
      </p:sp>
    </p:spTree>
    <p:extLst>
      <p:ext uri="{BB962C8B-B14F-4D97-AF65-F5344CB8AC3E}">
        <p14:creationId xmlns:p14="http://schemas.microsoft.com/office/powerpoint/2010/main" val="227284173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endParaRPr lang="zh-HK" altLang="en-US"/>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HK" altLang="en-US"/>
          </a:p>
        </p:txBody>
      </p:sp>
      <p:sp>
        <p:nvSpPr>
          <p:cNvPr id="4" name="日期版面配置區 3"/>
          <p:cNvSpPr>
            <a:spLocks noGrp="1"/>
          </p:cNvSpPr>
          <p:nvPr>
            <p:ph type="dt" sz="half" idx="10"/>
          </p:nvPr>
        </p:nvSpPr>
        <p:spPr/>
        <p:txBody>
          <a:bodyPr/>
          <a:lstStyle/>
          <a:p>
            <a:fld id="{33F6FAC3-E849-4CF9-A42A-E098B4C536A8}" type="datetimeFigureOut">
              <a:rPr lang="zh-HK" altLang="en-US" smtClean="0"/>
              <a:t>20/8/2024</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5660F907-F184-44C1-8B1B-BFA7952C1A6C}" type="slidenum">
              <a:rPr lang="zh-HK" altLang="en-US" smtClean="0"/>
              <a:t>‹#›</a:t>
            </a:fld>
            <a:endParaRPr lang="zh-HK" altLang="en-US"/>
          </a:p>
        </p:txBody>
      </p:sp>
    </p:spTree>
    <p:extLst>
      <p:ext uri="{BB962C8B-B14F-4D97-AF65-F5344CB8AC3E}">
        <p14:creationId xmlns:p14="http://schemas.microsoft.com/office/powerpoint/2010/main" val="169672218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a:t>按一下以編輯母片標題樣式</a:t>
            </a:r>
            <a:endParaRPr lang="zh-HK"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HK" altLang="en-US"/>
          </a:p>
        </p:txBody>
      </p:sp>
      <p:sp>
        <p:nvSpPr>
          <p:cNvPr id="4" name="日期版面配置區 3"/>
          <p:cNvSpPr>
            <a:spLocks noGrp="1"/>
          </p:cNvSpPr>
          <p:nvPr>
            <p:ph type="dt" sz="half" idx="10"/>
          </p:nvPr>
        </p:nvSpPr>
        <p:spPr/>
        <p:txBody>
          <a:bodyPr/>
          <a:lstStyle/>
          <a:p>
            <a:fld id="{33F6FAC3-E849-4CF9-A42A-E098B4C536A8}" type="datetimeFigureOut">
              <a:rPr lang="zh-HK" altLang="en-US" smtClean="0"/>
              <a:t>20/8/2024</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5660F907-F184-44C1-8B1B-BFA7952C1A6C}" type="slidenum">
              <a:rPr lang="zh-HK" altLang="en-US" smtClean="0"/>
              <a:t>‹#›</a:t>
            </a:fld>
            <a:endParaRPr lang="zh-HK" altLang="en-US"/>
          </a:p>
        </p:txBody>
      </p:sp>
    </p:spTree>
    <p:extLst>
      <p:ext uri="{BB962C8B-B14F-4D97-AF65-F5344CB8AC3E}">
        <p14:creationId xmlns:p14="http://schemas.microsoft.com/office/powerpoint/2010/main" val="751577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a:extLst>
              <a:ext uri="{FF2B5EF4-FFF2-40B4-BE49-F238E27FC236}">
                <a16:creationId xmlns:a16="http://schemas.microsoft.com/office/drawing/2014/main" id="{84543C6E-646C-4A56-A568-DCEF1898FF84}"/>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9E097579-A445-404A-9C2E-D3F5667ADFA4}"/>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557836CB-2679-4F3B-A10E-B0A7D34EE695}"/>
              </a:ext>
            </a:extLst>
          </p:cNvPr>
          <p:cNvSpPr>
            <a:spLocks noGrp="1" noChangeArrowheads="1"/>
          </p:cNvSpPr>
          <p:nvPr>
            <p:ph type="sldNum" sz="quarter" idx="12"/>
          </p:nvPr>
        </p:nvSpPr>
        <p:spPr>
          <a:ln/>
        </p:spPr>
        <p:txBody>
          <a:bodyPr/>
          <a:lstStyle>
            <a:lvl1pPr>
              <a:defRPr/>
            </a:lvl1pPr>
          </a:lstStyle>
          <a:p>
            <a:fld id="{DE0D97C0-9900-4766-844D-99AF0F7A598C}" type="slidenum">
              <a:rPr lang="en-US" altLang="zh-TW"/>
              <a:pPr/>
              <a:t>‹#›</a:t>
            </a:fld>
            <a:endParaRPr lang="en-US" altLang="zh-TW"/>
          </a:p>
        </p:txBody>
      </p:sp>
    </p:spTree>
    <p:extLst>
      <p:ext uri="{BB962C8B-B14F-4D97-AF65-F5344CB8AC3E}">
        <p14:creationId xmlns:p14="http://schemas.microsoft.com/office/powerpoint/2010/main" val="231289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4">
            <a:extLst>
              <a:ext uri="{FF2B5EF4-FFF2-40B4-BE49-F238E27FC236}">
                <a16:creationId xmlns:a16="http://schemas.microsoft.com/office/drawing/2014/main" id="{F3DEFBF4-078F-4966-BE1D-265E1F15DBCE}"/>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a:extLst>
              <a:ext uri="{FF2B5EF4-FFF2-40B4-BE49-F238E27FC236}">
                <a16:creationId xmlns:a16="http://schemas.microsoft.com/office/drawing/2014/main" id="{E014BE9B-110F-4633-935E-56B8EC345BAF}"/>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6">
            <a:extLst>
              <a:ext uri="{FF2B5EF4-FFF2-40B4-BE49-F238E27FC236}">
                <a16:creationId xmlns:a16="http://schemas.microsoft.com/office/drawing/2014/main" id="{A8020874-BFA7-4F79-9EEA-71D17C1427F7}"/>
              </a:ext>
            </a:extLst>
          </p:cNvPr>
          <p:cNvSpPr>
            <a:spLocks noGrp="1" noChangeArrowheads="1"/>
          </p:cNvSpPr>
          <p:nvPr>
            <p:ph type="sldNum" sz="quarter" idx="12"/>
          </p:nvPr>
        </p:nvSpPr>
        <p:spPr>
          <a:ln/>
        </p:spPr>
        <p:txBody>
          <a:bodyPr/>
          <a:lstStyle>
            <a:lvl1pPr>
              <a:defRPr/>
            </a:lvl1pPr>
          </a:lstStyle>
          <a:p>
            <a:fld id="{3BDF69A0-4600-4BEB-83B2-301BEF624616}" type="slidenum">
              <a:rPr lang="en-US" altLang="zh-TW"/>
              <a:pPr/>
              <a:t>‹#›</a:t>
            </a:fld>
            <a:endParaRPr lang="en-US" altLang="zh-TW"/>
          </a:p>
        </p:txBody>
      </p:sp>
    </p:spTree>
    <p:extLst>
      <p:ext uri="{BB962C8B-B14F-4D97-AF65-F5344CB8AC3E}">
        <p14:creationId xmlns:p14="http://schemas.microsoft.com/office/powerpoint/2010/main" val="2901077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4">
            <a:extLst>
              <a:ext uri="{FF2B5EF4-FFF2-40B4-BE49-F238E27FC236}">
                <a16:creationId xmlns:a16="http://schemas.microsoft.com/office/drawing/2014/main" id="{DD9B7BFF-007E-484A-BBCA-CF9102304E56}"/>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a:extLst>
              <a:ext uri="{FF2B5EF4-FFF2-40B4-BE49-F238E27FC236}">
                <a16:creationId xmlns:a16="http://schemas.microsoft.com/office/drawing/2014/main" id="{FCF2C31F-F6D7-452E-AF76-6441258C45F6}"/>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AA9315B6-8018-4AC2-9084-FEAB60990D4D}"/>
              </a:ext>
            </a:extLst>
          </p:cNvPr>
          <p:cNvSpPr>
            <a:spLocks noGrp="1" noChangeArrowheads="1"/>
          </p:cNvSpPr>
          <p:nvPr>
            <p:ph type="sldNum" sz="quarter" idx="12"/>
          </p:nvPr>
        </p:nvSpPr>
        <p:spPr>
          <a:ln/>
        </p:spPr>
        <p:txBody>
          <a:bodyPr/>
          <a:lstStyle>
            <a:lvl1pPr>
              <a:defRPr/>
            </a:lvl1pPr>
          </a:lstStyle>
          <a:p>
            <a:fld id="{A8260FEF-D8F4-425E-809D-72E9AD6BBDFC}" type="slidenum">
              <a:rPr lang="en-US" altLang="zh-TW"/>
              <a:pPr/>
              <a:t>‹#›</a:t>
            </a:fld>
            <a:endParaRPr lang="en-US" altLang="zh-TW"/>
          </a:p>
        </p:txBody>
      </p:sp>
    </p:spTree>
    <p:extLst>
      <p:ext uri="{BB962C8B-B14F-4D97-AF65-F5344CB8AC3E}">
        <p14:creationId xmlns:p14="http://schemas.microsoft.com/office/powerpoint/2010/main" val="27982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1D4EAB4A-C4DB-45B9-A12C-4E783868C69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5">
            <a:extLst>
              <a:ext uri="{FF2B5EF4-FFF2-40B4-BE49-F238E27FC236}">
                <a16:creationId xmlns:a16="http://schemas.microsoft.com/office/drawing/2014/main" id="{D17D0FD3-4A4E-40DE-BADF-521FE3767B72}"/>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6">
            <a:extLst>
              <a:ext uri="{FF2B5EF4-FFF2-40B4-BE49-F238E27FC236}">
                <a16:creationId xmlns:a16="http://schemas.microsoft.com/office/drawing/2014/main" id="{32C76135-7344-43D1-A5F5-349344A7032D}"/>
              </a:ext>
            </a:extLst>
          </p:cNvPr>
          <p:cNvSpPr>
            <a:spLocks noGrp="1" noChangeArrowheads="1"/>
          </p:cNvSpPr>
          <p:nvPr>
            <p:ph type="sldNum" sz="quarter" idx="12"/>
          </p:nvPr>
        </p:nvSpPr>
        <p:spPr>
          <a:ln/>
        </p:spPr>
        <p:txBody>
          <a:bodyPr/>
          <a:lstStyle>
            <a:lvl1pPr>
              <a:defRPr/>
            </a:lvl1pPr>
          </a:lstStyle>
          <a:p>
            <a:fld id="{B7D1E05D-CA04-496B-A340-054554C63C5B}" type="slidenum">
              <a:rPr lang="en-US" altLang="zh-TW"/>
              <a:pPr/>
              <a:t>‹#›</a:t>
            </a:fld>
            <a:endParaRPr lang="en-US" altLang="zh-TW"/>
          </a:p>
        </p:txBody>
      </p:sp>
    </p:spTree>
    <p:extLst>
      <p:ext uri="{BB962C8B-B14F-4D97-AF65-F5344CB8AC3E}">
        <p14:creationId xmlns:p14="http://schemas.microsoft.com/office/powerpoint/2010/main" val="4113688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6B1EDF9E-D669-4425-ADD5-6E3BD3A638CD}"/>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756950CD-26F8-41D5-A899-E222F7A6EAD1}"/>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B577EA79-5160-426B-8863-A1B97CF6321C}"/>
              </a:ext>
            </a:extLst>
          </p:cNvPr>
          <p:cNvSpPr>
            <a:spLocks noGrp="1" noChangeArrowheads="1"/>
          </p:cNvSpPr>
          <p:nvPr>
            <p:ph type="sldNum" sz="quarter" idx="12"/>
          </p:nvPr>
        </p:nvSpPr>
        <p:spPr>
          <a:ln/>
        </p:spPr>
        <p:txBody>
          <a:bodyPr/>
          <a:lstStyle>
            <a:lvl1pPr>
              <a:defRPr/>
            </a:lvl1pPr>
          </a:lstStyle>
          <a:p>
            <a:fld id="{1A7E31DD-301C-4C39-B2D6-AF24263E4746}" type="slidenum">
              <a:rPr lang="en-US" altLang="zh-TW"/>
              <a:pPr/>
              <a:t>‹#›</a:t>
            </a:fld>
            <a:endParaRPr lang="en-US" altLang="zh-TW"/>
          </a:p>
        </p:txBody>
      </p:sp>
    </p:spTree>
    <p:extLst>
      <p:ext uri="{BB962C8B-B14F-4D97-AF65-F5344CB8AC3E}">
        <p14:creationId xmlns:p14="http://schemas.microsoft.com/office/powerpoint/2010/main" val="3960182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CD1485E0-93B6-49F3-A808-098C7D4D57F8}"/>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F7A962A8-7460-4961-8096-D5E371A7F6AA}"/>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8C9021C9-4693-4AE8-8C57-CDC70404053F}"/>
              </a:ext>
            </a:extLst>
          </p:cNvPr>
          <p:cNvSpPr>
            <a:spLocks noGrp="1" noChangeArrowheads="1"/>
          </p:cNvSpPr>
          <p:nvPr>
            <p:ph type="sldNum" sz="quarter" idx="12"/>
          </p:nvPr>
        </p:nvSpPr>
        <p:spPr>
          <a:ln/>
        </p:spPr>
        <p:txBody>
          <a:bodyPr/>
          <a:lstStyle>
            <a:lvl1pPr>
              <a:defRPr/>
            </a:lvl1pPr>
          </a:lstStyle>
          <a:p>
            <a:fld id="{0F0BA19C-AFAE-4D59-8A63-A0B75D146332}" type="slidenum">
              <a:rPr lang="en-US" altLang="zh-TW"/>
              <a:pPr/>
              <a:t>‹#›</a:t>
            </a:fld>
            <a:endParaRPr lang="en-US" altLang="zh-TW"/>
          </a:p>
        </p:txBody>
      </p:sp>
    </p:spTree>
    <p:extLst>
      <p:ext uri="{BB962C8B-B14F-4D97-AF65-F5344CB8AC3E}">
        <p14:creationId xmlns:p14="http://schemas.microsoft.com/office/powerpoint/2010/main" val="278126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937D063-4201-4DDD-8C98-721122B13AD4}"/>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1027" name="Rectangle 3">
            <a:extLst>
              <a:ext uri="{FF2B5EF4-FFF2-40B4-BE49-F238E27FC236}">
                <a16:creationId xmlns:a16="http://schemas.microsoft.com/office/drawing/2014/main" id="{2BAA56B9-EA47-4D66-A68C-8FD5ED558BB4}"/>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028" name="Rectangle 4">
            <a:extLst>
              <a:ext uri="{FF2B5EF4-FFF2-40B4-BE49-F238E27FC236}">
                <a16:creationId xmlns:a16="http://schemas.microsoft.com/office/drawing/2014/main" id="{7FCB0533-E29F-4BFF-B4A9-638CB21BEBF5}"/>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新細明體" charset="-120"/>
              </a:defRPr>
            </a:lvl1pPr>
          </a:lstStyle>
          <a:p>
            <a:pPr>
              <a:defRPr/>
            </a:pPr>
            <a:endParaRPr lang="en-US" altLang="zh-TW"/>
          </a:p>
        </p:txBody>
      </p:sp>
      <p:sp>
        <p:nvSpPr>
          <p:cNvPr id="1029" name="Rectangle 5">
            <a:extLst>
              <a:ext uri="{FF2B5EF4-FFF2-40B4-BE49-F238E27FC236}">
                <a16:creationId xmlns:a16="http://schemas.microsoft.com/office/drawing/2014/main" id="{F4BBB641-C9C2-44E6-943C-13EBBEF637ED}"/>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新細明體" charset="-120"/>
              </a:defRPr>
            </a:lvl1pPr>
          </a:lstStyle>
          <a:p>
            <a:pPr>
              <a:defRPr/>
            </a:pPr>
            <a:endParaRPr lang="en-US" altLang="zh-TW"/>
          </a:p>
        </p:txBody>
      </p:sp>
      <p:sp>
        <p:nvSpPr>
          <p:cNvPr id="1030" name="Rectangle 6">
            <a:extLst>
              <a:ext uri="{FF2B5EF4-FFF2-40B4-BE49-F238E27FC236}">
                <a16:creationId xmlns:a16="http://schemas.microsoft.com/office/drawing/2014/main" id="{074B1C0B-7A95-411D-B128-E9F2DC7CC512}"/>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210F248A-87A1-427F-B78A-0DC1C167CFC7}" type="slidenum">
              <a:rPr lang="en-US" altLang="zh-TW"/>
              <a:pPr/>
              <a:t>‹#›</a:t>
            </a:fld>
            <a:endParaRPr lang="en-US" altLang="zh-TW"/>
          </a:p>
        </p:txBody>
      </p:sp>
    </p:spTree>
  </p:cSld>
  <p:clrMap bg1="lt1" tx1="dk1" bg2="lt2" tx2="dk2" accent1="accent1" accent2="accent2" accent3="accent3" accent4="accent4" accent5="accent5" accent6="accent6" hlink="hlink" folHlink="folHlink"/>
  <p:sldLayoutIdLst>
    <p:sldLayoutId id="2147489610" r:id="rId1"/>
    <p:sldLayoutId id="2147489611" r:id="rId2"/>
    <p:sldLayoutId id="2147489612" r:id="rId3"/>
    <p:sldLayoutId id="2147489613" r:id="rId4"/>
    <p:sldLayoutId id="2147489614" r:id="rId5"/>
    <p:sldLayoutId id="2147489615" r:id="rId6"/>
    <p:sldLayoutId id="2147489616" r:id="rId7"/>
    <p:sldLayoutId id="2147489617" r:id="rId8"/>
    <p:sldLayoutId id="2147489618" r:id="rId9"/>
    <p:sldLayoutId id="2147489619" r:id="rId10"/>
    <p:sldLayoutId id="2147489620" r:id="rId11"/>
    <p:sldLayoutId id="2147489621" r:id="rId12"/>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新細明體" charset="-120"/>
        </a:defRPr>
      </a:lvl2pPr>
      <a:lvl3pPr algn="ctr" rtl="0" eaLnBrk="0" fontAlgn="base" hangingPunct="0">
        <a:spcBef>
          <a:spcPct val="0"/>
        </a:spcBef>
        <a:spcAft>
          <a:spcPct val="0"/>
        </a:spcAft>
        <a:defRPr kumimoji="1" sz="4400">
          <a:solidFill>
            <a:schemeClr val="tx2"/>
          </a:solidFill>
          <a:latin typeface="Arial" charset="0"/>
          <a:ea typeface="新細明體" charset="-120"/>
        </a:defRPr>
      </a:lvl3pPr>
      <a:lvl4pPr algn="ctr" rtl="0" eaLnBrk="0" fontAlgn="base" hangingPunct="0">
        <a:spcBef>
          <a:spcPct val="0"/>
        </a:spcBef>
        <a:spcAft>
          <a:spcPct val="0"/>
        </a:spcAft>
        <a:defRPr kumimoji="1" sz="4400">
          <a:solidFill>
            <a:schemeClr val="tx2"/>
          </a:solidFill>
          <a:latin typeface="Arial" charset="0"/>
          <a:ea typeface="新細明體" charset="-120"/>
        </a:defRPr>
      </a:lvl4pPr>
      <a:lvl5pPr algn="ctr" rtl="0" eaLnBrk="0" fontAlgn="base" hangingPunct="0">
        <a:spcBef>
          <a:spcPct val="0"/>
        </a:spcBef>
        <a:spcAft>
          <a:spcPct val="0"/>
        </a:spcAft>
        <a:defRPr kumimoji="1" sz="4400">
          <a:solidFill>
            <a:schemeClr val="tx2"/>
          </a:solidFill>
          <a:latin typeface="Arial" charset="0"/>
          <a:ea typeface="新細明體" charset="-120"/>
        </a:defRPr>
      </a:lvl5pPr>
      <a:lvl6pPr marL="457200" algn="ctr" rtl="0" fontAlgn="base">
        <a:spcBef>
          <a:spcPct val="0"/>
        </a:spcBef>
        <a:spcAft>
          <a:spcPct val="0"/>
        </a:spcAft>
        <a:defRPr kumimoji="1" sz="4400">
          <a:solidFill>
            <a:schemeClr val="tx2"/>
          </a:solidFill>
          <a:latin typeface="Arial" charset="0"/>
          <a:ea typeface="新細明體" charset="-120"/>
        </a:defRPr>
      </a:lvl6pPr>
      <a:lvl7pPr marL="914400" algn="ctr" rtl="0" fontAlgn="base">
        <a:spcBef>
          <a:spcPct val="0"/>
        </a:spcBef>
        <a:spcAft>
          <a:spcPct val="0"/>
        </a:spcAft>
        <a:defRPr kumimoji="1" sz="4400">
          <a:solidFill>
            <a:schemeClr val="tx2"/>
          </a:solidFill>
          <a:latin typeface="Arial" charset="0"/>
          <a:ea typeface="新細明體" charset="-120"/>
        </a:defRPr>
      </a:lvl7pPr>
      <a:lvl8pPr marL="1371600" algn="ctr" rtl="0" fontAlgn="base">
        <a:spcBef>
          <a:spcPct val="0"/>
        </a:spcBef>
        <a:spcAft>
          <a:spcPct val="0"/>
        </a:spcAft>
        <a:defRPr kumimoji="1" sz="4400">
          <a:solidFill>
            <a:schemeClr val="tx2"/>
          </a:solidFill>
          <a:latin typeface="Arial" charset="0"/>
          <a:ea typeface="新細明體" charset="-120"/>
        </a:defRPr>
      </a:lvl8pPr>
      <a:lvl9pPr marL="1828800" algn="ctr" rtl="0" fontAlgn="base">
        <a:spcBef>
          <a:spcPct val="0"/>
        </a:spcBef>
        <a:spcAft>
          <a:spcPct val="0"/>
        </a:spcAft>
        <a:defRPr kumimoji="1" sz="4400">
          <a:solidFill>
            <a:schemeClr val="tx2"/>
          </a:solidFill>
          <a:latin typeface="Arial" charset="0"/>
          <a:ea typeface="新細明體"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0BB812B-2E24-41A0-9A27-78890B390E61}"/>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1027" name="Rectangle 3">
            <a:extLst>
              <a:ext uri="{FF2B5EF4-FFF2-40B4-BE49-F238E27FC236}">
                <a16:creationId xmlns:a16="http://schemas.microsoft.com/office/drawing/2014/main" id="{F9C79FC5-EE04-4592-BB61-B22F27696F55}"/>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028" name="Rectangle 4">
            <a:extLst>
              <a:ext uri="{FF2B5EF4-FFF2-40B4-BE49-F238E27FC236}">
                <a16:creationId xmlns:a16="http://schemas.microsoft.com/office/drawing/2014/main" id="{307F321D-9606-4D70-9405-0033F23F511E}"/>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新細明體" charset="-120"/>
              </a:defRPr>
            </a:lvl1pPr>
          </a:lstStyle>
          <a:p>
            <a:pPr>
              <a:defRPr/>
            </a:pPr>
            <a:endParaRPr lang="en-US" altLang="zh-TW"/>
          </a:p>
        </p:txBody>
      </p:sp>
      <p:sp>
        <p:nvSpPr>
          <p:cNvPr id="1029" name="Rectangle 5">
            <a:extLst>
              <a:ext uri="{FF2B5EF4-FFF2-40B4-BE49-F238E27FC236}">
                <a16:creationId xmlns:a16="http://schemas.microsoft.com/office/drawing/2014/main" id="{146A29E0-4F27-4F67-9CB5-8C3ED457E03E}"/>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新細明體" charset="-120"/>
              </a:defRPr>
            </a:lvl1pPr>
          </a:lstStyle>
          <a:p>
            <a:pPr>
              <a:defRPr/>
            </a:pPr>
            <a:endParaRPr lang="en-US" altLang="zh-TW"/>
          </a:p>
        </p:txBody>
      </p:sp>
      <p:sp>
        <p:nvSpPr>
          <p:cNvPr id="1030" name="Rectangle 6">
            <a:extLst>
              <a:ext uri="{FF2B5EF4-FFF2-40B4-BE49-F238E27FC236}">
                <a16:creationId xmlns:a16="http://schemas.microsoft.com/office/drawing/2014/main" id="{3548FAB4-BBDB-45FC-B3DF-03850022C3F5}"/>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DFF2185A-AFE7-44E6-A3AC-0E118F024AF1}" type="slidenum">
              <a:rPr lang="en-US" altLang="zh-TW"/>
              <a:pPr>
                <a:defRPr/>
              </a:pPr>
              <a:t>‹#›</a:t>
            </a:fld>
            <a:endParaRPr lang="en-US" altLang="zh-TW"/>
          </a:p>
        </p:txBody>
      </p:sp>
    </p:spTree>
    <p:extLst>
      <p:ext uri="{BB962C8B-B14F-4D97-AF65-F5344CB8AC3E}">
        <p14:creationId xmlns:p14="http://schemas.microsoft.com/office/powerpoint/2010/main" val="1468286616"/>
      </p:ext>
    </p:extLst>
  </p:cSld>
  <p:clrMap bg1="lt1" tx1="dk1" bg2="lt2" tx2="dk2" accent1="accent1" accent2="accent2" accent3="accent3" accent4="accent4" accent5="accent5" accent6="accent6" hlink="hlink" folHlink="folHlink"/>
  <p:sldLayoutIdLst>
    <p:sldLayoutId id="2147489720" r:id="rId1"/>
    <p:sldLayoutId id="2147489721" r:id="rId2"/>
    <p:sldLayoutId id="2147489722" r:id="rId3"/>
    <p:sldLayoutId id="2147489723" r:id="rId4"/>
    <p:sldLayoutId id="2147489724" r:id="rId5"/>
    <p:sldLayoutId id="2147489725" r:id="rId6"/>
    <p:sldLayoutId id="2147489726" r:id="rId7"/>
    <p:sldLayoutId id="2147489727" r:id="rId8"/>
    <p:sldLayoutId id="2147489728" r:id="rId9"/>
    <p:sldLayoutId id="2147489729" r:id="rId10"/>
    <p:sldLayoutId id="2147489730" r:id="rId11"/>
    <p:sldLayoutId id="2147489731" r:id="rId12"/>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新細明體" charset="-120"/>
        </a:defRPr>
      </a:lvl2pPr>
      <a:lvl3pPr algn="ctr" rtl="0" eaLnBrk="0" fontAlgn="base" hangingPunct="0">
        <a:spcBef>
          <a:spcPct val="0"/>
        </a:spcBef>
        <a:spcAft>
          <a:spcPct val="0"/>
        </a:spcAft>
        <a:defRPr kumimoji="1" sz="4400">
          <a:solidFill>
            <a:schemeClr val="tx2"/>
          </a:solidFill>
          <a:latin typeface="Arial" charset="0"/>
          <a:ea typeface="新細明體" charset="-120"/>
        </a:defRPr>
      </a:lvl3pPr>
      <a:lvl4pPr algn="ctr" rtl="0" eaLnBrk="0" fontAlgn="base" hangingPunct="0">
        <a:spcBef>
          <a:spcPct val="0"/>
        </a:spcBef>
        <a:spcAft>
          <a:spcPct val="0"/>
        </a:spcAft>
        <a:defRPr kumimoji="1" sz="4400">
          <a:solidFill>
            <a:schemeClr val="tx2"/>
          </a:solidFill>
          <a:latin typeface="Arial" charset="0"/>
          <a:ea typeface="新細明體" charset="-120"/>
        </a:defRPr>
      </a:lvl4pPr>
      <a:lvl5pPr algn="ctr" rtl="0" eaLnBrk="0" fontAlgn="base" hangingPunct="0">
        <a:spcBef>
          <a:spcPct val="0"/>
        </a:spcBef>
        <a:spcAft>
          <a:spcPct val="0"/>
        </a:spcAft>
        <a:defRPr kumimoji="1" sz="4400">
          <a:solidFill>
            <a:schemeClr val="tx2"/>
          </a:solidFill>
          <a:latin typeface="Arial" charset="0"/>
          <a:ea typeface="新細明體" charset="-120"/>
        </a:defRPr>
      </a:lvl5pPr>
      <a:lvl6pPr marL="457200" algn="ctr" rtl="0" fontAlgn="base">
        <a:spcBef>
          <a:spcPct val="0"/>
        </a:spcBef>
        <a:spcAft>
          <a:spcPct val="0"/>
        </a:spcAft>
        <a:defRPr kumimoji="1" sz="4400">
          <a:solidFill>
            <a:schemeClr val="tx2"/>
          </a:solidFill>
          <a:latin typeface="Arial" charset="0"/>
          <a:ea typeface="新細明體" charset="-120"/>
        </a:defRPr>
      </a:lvl6pPr>
      <a:lvl7pPr marL="914400" algn="ctr" rtl="0" fontAlgn="base">
        <a:spcBef>
          <a:spcPct val="0"/>
        </a:spcBef>
        <a:spcAft>
          <a:spcPct val="0"/>
        </a:spcAft>
        <a:defRPr kumimoji="1" sz="4400">
          <a:solidFill>
            <a:schemeClr val="tx2"/>
          </a:solidFill>
          <a:latin typeface="Arial" charset="0"/>
          <a:ea typeface="新細明體" charset="-120"/>
        </a:defRPr>
      </a:lvl7pPr>
      <a:lvl8pPr marL="1371600" algn="ctr" rtl="0" fontAlgn="base">
        <a:spcBef>
          <a:spcPct val="0"/>
        </a:spcBef>
        <a:spcAft>
          <a:spcPct val="0"/>
        </a:spcAft>
        <a:defRPr kumimoji="1" sz="4400">
          <a:solidFill>
            <a:schemeClr val="tx2"/>
          </a:solidFill>
          <a:latin typeface="Arial" charset="0"/>
          <a:ea typeface="新細明體" charset="-120"/>
        </a:defRPr>
      </a:lvl8pPr>
      <a:lvl9pPr marL="1828800" algn="ctr" rtl="0" fontAlgn="base">
        <a:spcBef>
          <a:spcPct val="0"/>
        </a:spcBef>
        <a:spcAft>
          <a:spcPct val="0"/>
        </a:spcAft>
        <a:defRPr kumimoji="1" sz="4400">
          <a:solidFill>
            <a:schemeClr val="tx2"/>
          </a:solidFill>
          <a:latin typeface="Arial" charset="0"/>
          <a:ea typeface="新細明體"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a:t>按一下以編輯母片標題樣式</a:t>
            </a:r>
            <a:endParaRPr lang="zh-HK"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HK"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F6FAC3-E849-4CF9-A42A-E098B4C536A8}" type="datetimeFigureOut">
              <a:rPr lang="zh-HK" altLang="en-US" smtClean="0"/>
              <a:t>20/8/2024</a:t>
            </a:fld>
            <a:endParaRPr lang="zh-HK"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HK"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60F907-F184-44C1-8B1B-BFA7952C1A6C}" type="slidenum">
              <a:rPr lang="zh-HK" altLang="en-US" smtClean="0"/>
              <a:t>‹#›</a:t>
            </a:fld>
            <a:endParaRPr lang="zh-HK" altLang="en-US"/>
          </a:p>
        </p:txBody>
      </p:sp>
    </p:spTree>
    <p:extLst>
      <p:ext uri="{BB962C8B-B14F-4D97-AF65-F5344CB8AC3E}">
        <p14:creationId xmlns:p14="http://schemas.microsoft.com/office/powerpoint/2010/main" val="560432160"/>
      </p:ext>
    </p:extLst>
  </p:cSld>
  <p:clrMap bg1="lt1" tx1="dk1" bg2="lt2" tx2="dk2" accent1="accent1" accent2="accent2" accent3="accent3" accent4="accent4" accent5="accent5" accent6="accent6" hlink="hlink" folHlink="folHlink"/>
  <p:sldLayoutIdLst>
    <p:sldLayoutId id="2147489961" r:id="rId1"/>
    <p:sldLayoutId id="2147489962" r:id="rId2"/>
    <p:sldLayoutId id="2147489963" r:id="rId3"/>
    <p:sldLayoutId id="2147489964" r:id="rId4"/>
    <p:sldLayoutId id="2147489965" r:id="rId5"/>
    <p:sldLayoutId id="2147489966" r:id="rId6"/>
    <p:sldLayoutId id="2147489967" r:id="rId7"/>
    <p:sldLayoutId id="2147489968" r:id="rId8"/>
    <p:sldLayoutId id="2147489969" r:id="rId9"/>
    <p:sldLayoutId id="2147489970" r:id="rId10"/>
    <p:sldLayoutId id="21474899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H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0486A049-F482-4C82-A6EA-C4B1E1A45EEE}"/>
              </a:ext>
            </a:extLst>
          </p:cNvPr>
          <p:cNvSpPr>
            <a:spLocks noGrp="1" noChangeArrowheads="1"/>
          </p:cNvSpPr>
          <p:nvPr>
            <p:ph type="body" idx="1"/>
          </p:nvPr>
        </p:nvSpPr>
        <p:spPr>
          <a:xfrm>
            <a:off x="20096" y="166687"/>
            <a:ext cx="9107488" cy="6358657"/>
          </a:xfrm>
        </p:spPr>
        <p:txBody>
          <a:bodyPr/>
          <a:lstStyle/>
          <a:p>
            <a:pPr lvl="0" algn="ctr" eaLnBrk="1" hangingPunct="1">
              <a:spcBef>
                <a:spcPct val="0"/>
              </a:spcBef>
              <a:buNone/>
            </a:pPr>
            <a:r>
              <a:rPr lang="zh-TW" altLang="en-US" sz="3600" dirty="0">
                <a:solidFill>
                  <a:srgbClr val="FFFF00"/>
                </a:solidFill>
                <a:ea typeface="華康儷中黑" panose="020B0509000000000000" pitchFamily="49" charset="-120"/>
              </a:rPr>
              <a:t>常年期第二十一主日</a:t>
            </a:r>
            <a:endParaRPr lang="en-US" altLang="zh-TW" sz="3600" dirty="0">
              <a:solidFill>
                <a:srgbClr val="FFFF00"/>
              </a:solidFill>
              <a:ea typeface="華康儷中黑" panose="020B0509000000000000" pitchFamily="49" charset="-120"/>
            </a:endParaRPr>
          </a:p>
          <a:p>
            <a:pPr lvl="0" algn="ctr" eaLnBrk="1" hangingPunct="1">
              <a:spcBef>
                <a:spcPct val="0"/>
              </a:spcBef>
              <a:buNone/>
            </a:pPr>
            <a:r>
              <a:rPr lang="en-US" altLang="zh-TW" dirty="0">
                <a:solidFill>
                  <a:schemeClr val="bg1"/>
                </a:solidFill>
                <a:ea typeface="華康儷中黑" pitchFamily="49" charset="-120"/>
              </a:rPr>
              <a:t>2024</a:t>
            </a:r>
            <a:r>
              <a:rPr lang="zh-TW" altLang="en-US" dirty="0">
                <a:solidFill>
                  <a:schemeClr val="bg1"/>
                </a:solidFill>
                <a:ea typeface="華康儷中黑" pitchFamily="49" charset="-120"/>
              </a:rPr>
              <a:t>年</a:t>
            </a:r>
            <a:r>
              <a:rPr lang="en-US" altLang="zh-TW" dirty="0">
                <a:solidFill>
                  <a:schemeClr val="bg1"/>
                </a:solidFill>
                <a:ea typeface="華康儷中黑" pitchFamily="49" charset="-120"/>
              </a:rPr>
              <a:t>8</a:t>
            </a:r>
            <a:r>
              <a:rPr lang="zh-TW" altLang="en-US" dirty="0">
                <a:solidFill>
                  <a:schemeClr val="bg1"/>
                </a:solidFill>
                <a:ea typeface="華康儷中黑" pitchFamily="49" charset="-120"/>
              </a:rPr>
              <a:t>月</a:t>
            </a:r>
            <a:r>
              <a:rPr lang="en-US" altLang="zh-TW" dirty="0">
                <a:solidFill>
                  <a:schemeClr val="bg1"/>
                </a:solidFill>
                <a:ea typeface="華康儷中黑" pitchFamily="49" charset="-120"/>
              </a:rPr>
              <a:t>25</a:t>
            </a:r>
            <a:r>
              <a:rPr lang="zh-TW" altLang="en-US" dirty="0">
                <a:solidFill>
                  <a:schemeClr val="bg1"/>
                </a:solidFill>
                <a:ea typeface="華康儷中黑" pitchFamily="49" charset="-120"/>
              </a:rPr>
              <a:t>日</a:t>
            </a:r>
            <a:endParaRPr lang="zh-TW" altLang="en-US" sz="1000" dirty="0">
              <a:solidFill>
                <a:schemeClr val="bg1"/>
              </a:solidFill>
              <a:ea typeface="華康儷中黑" panose="020B0509000000000000" pitchFamily="49" charset="-120"/>
            </a:endParaRPr>
          </a:p>
          <a:p>
            <a:pPr algn="ctr" eaLnBrk="1" hangingPunct="1">
              <a:spcBef>
                <a:spcPts val="1200"/>
              </a:spcBef>
              <a:buFontTx/>
              <a:buNone/>
            </a:pPr>
            <a:r>
              <a:rPr lang="zh-TW" altLang="en-US" sz="5400" dirty="0">
                <a:solidFill>
                  <a:srgbClr val="FF0000"/>
                </a:solidFill>
                <a:highlight>
                  <a:srgbClr val="FFCCFF"/>
                </a:highlight>
                <a:ea typeface="華康正顏楷體W7" panose="03000709000000000000" pitchFamily="65" charset="-120"/>
              </a:rPr>
              <a:t>感</a:t>
            </a:r>
            <a:r>
              <a:rPr lang="zh-TW" altLang="en-US" sz="1400" dirty="0">
                <a:solidFill>
                  <a:srgbClr val="FF0000"/>
                </a:solidFill>
                <a:highlight>
                  <a:srgbClr val="FFCCFF"/>
                </a:highlight>
                <a:ea typeface="華康正顏楷體W7" panose="03000709000000000000" pitchFamily="65" charset="-120"/>
              </a:rPr>
              <a:t> </a:t>
            </a:r>
            <a:r>
              <a:rPr lang="zh-TW" altLang="en-US" sz="5400" dirty="0">
                <a:solidFill>
                  <a:srgbClr val="FF0000"/>
                </a:solidFill>
                <a:highlight>
                  <a:srgbClr val="FFCCFF"/>
                </a:highlight>
                <a:ea typeface="華康正顏楷體W7" panose="03000709000000000000" pitchFamily="65" charset="-120"/>
              </a:rPr>
              <a:t>恩</a:t>
            </a:r>
            <a:r>
              <a:rPr lang="zh-TW" altLang="en-US" sz="1200" dirty="0">
                <a:solidFill>
                  <a:srgbClr val="FFFF00"/>
                </a:solidFill>
                <a:ea typeface="華康正顏楷體W7" panose="03000709000000000000" pitchFamily="65" charset="-120"/>
              </a:rPr>
              <a:t> </a:t>
            </a:r>
            <a:r>
              <a:rPr lang="zh-TW" altLang="en-US" sz="4800" dirty="0">
                <a:solidFill>
                  <a:srgbClr val="FF0000"/>
                </a:solidFill>
                <a:highlight>
                  <a:srgbClr val="FFFF00"/>
                </a:highlight>
                <a:ea typeface="華康正顏楷體W7" panose="03000709000000000000" pitchFamily="65" charset="-120"/>
              </a:rPr>
              <a:t>祭</a:t>
            </a:r>
            <a:r>
              <a:rPr lang="zh-TW" altLang="en-US" sz="1200" dirty="0">
                <a:solidFill>
                  <a:srgbClr val="FFFF00"/>
                </a:solidFill>
                <a:ea typeface="華康正顏楷體W7" panose="03000709000000000000" pitchFamily="65" charset="-120"/>
              </a:rPr>
              <a:t> </a:t>
            </a:r>
            <a:r>
              <a:rPr lang="zh-TW" altLang="en-US" sz="4800" dirty="0">
                <a:solidFill>
                  <a:srgbClr val="FFFF00"/>
                </a:solidFill>
                <a:highlight>
                  <a:srgbClr val="FF0000"/>
                </a:highlight>
                <a:ea typeface="華康正顏楷體W7" panose="03000709000000000000" pitchFamily="65" charset="-120"/>
              </a:rPr>
              <a:t>宴</a:t>
            </a:r>
          </a:p>
          <a:p>
            <a:pPr algn="ctr" eaLnBrk="1" hangingPunct="1">
              <a:buFontTx/>
              <a:buNone/>
            </a:pPr>
            <a:endParaRPr lang="zh-TW" altLang="en-US" sz="1800" dirty="0">
              <a:solidFill>
                <a:schemeClr val="bg1"/>
              </a:solidFill>
              <a:ea typeface="華康儷中黑" panose="020B0509000000000000" pitchFamily="49" charset="-120"/>
            </a:endParaRPr>
          </a:p>
          <a:p>
            <a:pPr algn="ctr" eaLnBrk="1" hangingPunct="1">
              <a:lnSpc>
                <a:spcPts val="2500"/>
              </a:lnSpc>
              <a:spcBef>
                <a:spcPct val="0"/>
              </a:spcBef>
              <a:buFontTx/>
              <a:buNone/>
            </a:pPr>
            <a:r>
              <a:rPr lang="zh-TW" altLang="en-US" sz="3600" dirty="0">
                <a:solidFill>
                  <a:schemeClr val="bg1"/>
                </a:solidFill>
                <a:ea typeface="華康儷中黑" panose="020B0509000000000000" pitchFamily="49" charset="-120"/>
              </a:rPr>
              <a:t>主 題</a:t>
            </a:r>
          </a:p>
          <a:p>
            <a:pPr algn="ctr" eaLnBrk="1" hangingPunct="1">
              <a:spcBef>
                <a:spcPct val="0"/>
              </a:spcBef>
              <a:buFontTx/>
              <a:buNone/>
            </a:pPr>
            <a:endParaRPr lang="en-US" altLang="zh-TW" sz="4000" dirty="0">
              <a:solidFill>
                <a:srgbClr val="00FF00"/>
              </a:solidFill>
              <a:ea typeface="華康粗黑體" panose="020B0709000000000000" pitchFamily="49" charset="-120"/>
            </a:endParaRPr>
          </a:p>
          <a:p>
            <a:pPr algn="ctr" eaLnBrk="1" hangingPunct="1">
              <a:spcBef>
                <a:spcPct val="0"/>
              </a:spcBef>
              <a:spcAft>
                <a:spcPts val="1800"/>
              </a:spcAft>
              <a:buFontTx/>
              <a:buNone/>
            </a:pPr>
            <a:r>
              <a:rPr lang="zh-TW" altLang="en-US" sz="8000" dirty="0">
                <a:solidFill>
                  <a:srgbClr val="FFFF00"/>
                </a:solidFill>
                <a:ea typeface="華康粗黑體" panose="020B0709000000000000" pitchFamily="49" charset="-120"/>
              </a:rPr>
              <a:t>明智路帶我投奔誰</a:t>
            </a:r>
            <a:r>
              <a:rPr lang="en-US" altLang="zh-TW" sz="8000" dirty="0">
                <a:solidFill>
                  <a:srgbClr val="FFFF00"/>
                </a:solidFill>
                <a:ea typeface="華康粗黑體" panose="020B0709000000000000" pitchFamily="49" charset="-120"/>
              </a:rPr>
              <a:t>?</a:t>
            </a:r>
          </a:p>
          <a:p>
            <a:pPr algn="ctr" eaLnBrk="1" hangingPunct="1">
              <a:spcBef>
                <a:spcPct val="0"/>
              </a:spcBef>
              <a:buFontTx/>
              <a:buNone/>
            </a:pPr>
            <a:r>
              <a:rPr lang="en-US" altLang="zh-TW" sz="4400" dirty="0">
                <a:solidFill>
                  <a:schemeClr val="bg1"/>
                </a:solidFill>
                <a:ea typeface="華康粗黑體" panose="020B0709000000000000" pitchFamily="49" charset="-120"/>
              </a:rPr>
              <a:t>——</a:t>
            </a:r>
            <a:r>
              <a:rPr lang="zh-TW" altLang="en-US" sz="4400" dirty="0">
                <a:solidFill>
                  <a:schemeClr val="bg1"/>
                </a:solidFill>
                <a:ea typeface="華康粗黑體" panose="020B0709000000000000" pitchFamily="49" charset="-120"/>
              </a:rPr>
              <a:t>愛妻子 就是愛自己</a:t>
            </a:r>
            <a:r>
              <a:rPr lang="en-US" altLang="zh-TW" sz="4400" dirty="0">
                <a:solidFill>
                  <a:schemeClr val="bg1"/>
                </a:solidFill>
                <a:ea typeface="華康粗黑體" panose="020B0709000000000000" pitchFamily="49" charset="-120"/>
              </a:rPr>
              <a:t>——</a:t>
            </a:r>
          </a:p>
          <a:p>
            <a:pPr algn="ctr" eaLnBrk="1" hangingPunct="1">
              <a:spcBef>
                <a:spcPct val="0"/>
              </a:spcBef>
              <a:buFontTx/>
              <a:buNone/>
            </a:pPr>
            <a:endParaRPr lang="zh-TW" altLang="en-US" sz="3600" dirty="0">
              <a:solidFill>
                <a:srgbClr val="FFFF00"/>
              </a:solidFill>
              <a:ea typeface="華康粗黑體" panose="020B0709000000000000" pitchFamily="49" charset="-120"/>
            </a:endParaRPr>
          </a:p>
        </p:txBody>
      </p:sp>
    </p:spTree>
    <p:extLst>
      <p:ext uri="{BB962C8B-B14F-4D97-AF65-F5344CB8AC3E}">
        <p14:creationId xmlns:p14="http://schemas.microsoft.com/office/powerpoint/2010/main" val="30080546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0486A049-F482-4C82-A6EA-C4B1E1A45EEE}"/>
              </a:ext>
            </a:extLst>
          </p:cNvPr>
          <p:cNvSpPr>
            <a:spLocks noGrp="1" noChangeArrowheads="1"/>
          </p:cNvSpPr>
          <p:nvPr>
            <p:ph type="body" idx="1"/>
          </p:nvPr>
        </p:nvSpPr>
        <p:spPr>
          <a:xfrm>
            <a:off x="20096" y="166687"/>
            <a:ext cx="9107488" cy="6358657"/>
          </a:xfrm>
        </p:spPr>
        <p:txBody>
          <a:bodyPr/>
          <a:lstStyle/>
          <a:p>
            <a:pPr lvl="0" algn="ctr" eaLnBrk="1" hangingPunct="1">
              <a:spcBef>
                <a:spcPct val="0"/>
              </a:spcBef>
              <a:buNone/>
            </a:pPr>
            <a:r>
              <a:rPr lang="zh-TW" altLang="en-US" sz="3600" dirty="0">
                <a:solidFill>
                  <a:srgbClr val="FFFF00"/>
                </a:solidFill>
                <a:ea typeface="華康儷中黑" panose="020B0509000000000000" pitchFamily="49" charset="-120"/>
              </a:rPr>
              <a:t>常年期第二十一主日</a:t>
            </a:r>
            <a:endParaRPr lang="en-US" altLang="zh-TW" sz="3600" dirty="0">
              <a:solidFill>
                <a:srgbClr val="FFFF00"/>
              </a:solidFill>
              <a:ea typeface="華康儷中黑" panose="020B0509000000000000" pitchFamily="49" charset="-120"/>
            </a:endParaRPr>
          </a:p>
          <a:p>
            <a:pPr lvl="0" algn="ctr" eaLnBrk="1" hangingPunct="1">
              <a:spcBef>
                <a:spcPct val="0"/>
              </a:spcBef>
              <a:buNone/>
            </a:pPr>
            <a:r>
              <a:rPr lang="en-US" altLang="zh-TW" dirty="0">
                <a:solidFill>
                  <a:schemeClr val="bg1"/>
                </a:solidFill>
                <a:ea typeface="華康儷中黑" pitchFamily="49" charset="-120"/>
              </a:rPr>
              <a:t>2024</a:t>
            </a:r>
            <a:r>
              <a:rPr lang="zh-TW" altLang="en-US" dirty="0">
                <a:solidFill>
                  <a:schemeClr val="bg1"/>
                </a:solidFill>
                <a:ea typeface="華康儷中黑" pitchFamily="49" charset="-120"/>
              </a:rPr>
              <a:t>年</a:t>
            </a:r>
            <a:r>
              <a:rPr lang="en-US" altLang="zh-TW" dirty="0">
                <a:solidFill>
                  <a:schemeClr val="bg1"/>
                </a:solidFill>
                <a:ea typeface="華康儷中黑" pitchFamily="49" charset="-120"/>
              </a:rPr>
              <a:t>8</a:t>
            </a:r>
            <a:r>
              <a:rPr lang="zh-TW" altLang="en-US" dirty="0">
                <a:solidFill>
                  <a:schemeClr val="bg1"/>
                </a:solidFill>
                <a:ea typeface="華康儷中黑" pitchFamily="49" charset="-120"/>
              </a:rPr>
              <a:t>月</a:t>
            </a:r>
            <a:r>
              <a:rPr lang="en-US" altLang="zh-TW" dirty="0">
                <a:solidFill>
                  <a:schemeClr val="bg1"/>
                </a:solidFill>
                <a:ea typeface="華康儷中黑" pitchFamily="49" charset="-120"/>
              </a:rPr>
              <a:t>25</a:t>
            </a:r>
            <a:r>
              <a:rPr lang="zh-TW" altLang="en-US" dirty="0">
                <a:solidFill>
                  <a:schemeClr val="bg1"/>
                </a:solidFill>
                <a:ea typeface="華康儷中黑" pitchFamily="49" charset="-120"/>
              </a:rPr>
              <a:t>日</a:t>
            </a:r>
            <a:endParaRPr lang="zh-TW" altLang="en-US" sz="1000" dirty="0">
              <a:solidFill>
                <a:schemeClr val="bg1"/>
              </a:solidFill>
              <a:ea typeface="華康儷中黑" panose="020B0509000000000000" pitchFamily="49" charset="-120"/>
            </a:endParaRPr>
          </a:p>
          <a:p>
            <a:pPr algn="ctr" eaLnBrk="1" hangingPunct="1">
              <a:spcBef>
                <a:spcPts val="1200"/>
              </a:spcBef>
              <a:buFontTx/>
              <a:buNone/>
            </a:pPr>
            <a:r>
              <a:rPr lang="zh-TW" altLang="en-US" sz="5400" dirty="0">
                <a:solidFill>
                  <a:srgbClr val="FF0000"/>
                </a:solidFill>
                <a:highlight>
                  <a:srgbClr val="FFCCFF"/>
                </a:highlight>
                <a:ea typeface="華康正顏楷體W7" panose="03000709000000000000" pitchFamily="65" charset="-120"/>
              </a:rPr>
              <a:t>感</a:t>
            </a:r>
            <a:r>
              <a:rPr lang="zh-TW" altLang="en-US" sz="1400" dirty="0">
                <a:solidFill>
                  <a:srgbClr val="FF0000"/>
                </a:solidFill>
                <a:highlight>
                  <a:srgbClr val="FFCCFF"/>
                </a:highlight>
                <a:ea typeface="華康正顏楷體W7" panose="03000709000000000000" pitchFamily="65" charset="-120"/>
              </a:rPr>
              <a:t> </a:t>
            </a:r>
            <a:r>
              <a:rPr lang="zh-TW" altLang="en-US" sz="5400" dirty="0">
                <a:solidFill>
                  <a:srgbClr val="FF0000"/>
                </a:solidFill>
                <a:highlight>
                  <a:srgbClr val="FFCCFF"/>
                </a:highlight>
                <a:ea typeface="華康正顏楷體W7" panose="03000709000000000000" pitchFamily="65" charset="-120"/>
              </a:rPr>
              <a:t>恩</a:t>
            </a:r>
            <a:r>
              <a:rPr lang="zh-TW" altLang="en-US" sz="1200" dirty="0">
                <a:solidFill>
                  <a:srgbClr val="FFFF00"/>
                </a:solidFill>
                <a:ea typeface="華康正顏楷體W7" panose="03000709000000000000" pitchFamily="65" charset="-120"/>
              </a:rPr>
              <a:t> </a:t>
            </a:r>
            <a:r>
              <a:rPr lang="zh-TW" altLang="en-US" sz="4800" dirty="0">
                <a:solidFill>
                  <a:srgbClr val="FF0000"/>
                </a:solidFill>
                <a:highlight>
                  <a:srgbClr val="FFFF00"/>
                </a:highlight>
                <a:ea typeface="華康正顏楷體W7" panose="03000709000000000000" pitchFamily="65" charset="-120"/>
              </a:rPr>
              <a:t>祭</a:t>
            </a:r>
            <a:r>
              <a:rPr lang="zh-TW" altLang="en-US" sz="1200" dirty="0">
                <a:solidFill>
                  <a:srgbClr val="FFFF00"/>
                </a:solidFill>
                <a:ea typeface="華康正顏楷體W7" panose="03000709000000000000" pitchFamily="65" charset="-120"/>
              </a:rPr>
              <a:t> </a:t>
            </a:r>
            <a:r>
              <a:rPr lang="zh-TW" altLang="en-US" sz="4800" dirty="0">
                <a:solidFill>
                  <a:srgbClr val="FFFF00"/>
                </a:solidFill>
                <a:highlight>
                  <a:srgbClr val="FF0000"/>
                </a:highlight>
                <a:ea typeface="華康正顏楷體W7" panose="03000709000000000000" pitchFamily="65" charset="-120"/>
              </a:rPr>
              <a:t>宴</a:t>
            </a:r>
          </a:p>
          <a:p>
            <a:pPr algn="ctr" eaLnBrk="1" hangingPunct="1">
              <a:buFontTx/>
              <a:buNone/>
            </a:pPr>
            <a:endParaRPr lang="zh-TW" altLang="en-US" sz="1800" dirty="0">
              <a:solidFill>
                <a:schemeClr val="bg1"/>
              </a:solidFill>
              <a:ea typeface="華康儷中黑" panose="020B0509000000000000" pitchFamily="49" charset="-120"/>
            </a:endParaRPr>
          </a:p>
          <a:p>
            <a:pPr algn="ctr" eaLnBrk="1" hangingPunct="1">
              <a:lnSpc>
                <a:spcPts val="2500"/>
              </a:lnSpc>
              <a:spcBef>
                <a:spcPct val="0"/>
              </a:spcBef>
              <a:buFontTx/>
              <a:buNone/>
            </a:pPr>
            <a:r>
              <a:rPr lang="zh-TW" altLang="en-US" sz="3600" dirty="0">
                <a:solidFill>
                  <a:schemeClr val="bg1"/>
                </a:solidFill>
                <a:ea typeface="華康儷中黑" panose="020B0509000000000000" pitchFamily="49" charset="-120"/>
              </a:rPr>
              <a:t>主 題</a:t>
            </a:r>
          </a:p>
          <a:p>
            <a:pPr algn="ctr" eaLnBrk="1" hangingPunct="1">
              <a:spcBef>
                <a:spcPct val="0"/>
              </a:spcBef>
              <a:buFontTx/>
              <a:buNone/>
            </a:pPr>
            <a:endParaRPr lang="en-US" altLang="zh-TW" sz="4000" dirty="0">
              <a:solidFill>
                <a:srgbClr val="00FF00"/>
              </a:solidFill>
              <a:ea typeface="華康粗黑體" panose="020B0709000000000000" pitchFamily="49" charset="-120"/>
            </a:endParaRPr>
          </a:p>
          <a:p>
            <a:pPr algn="ctr" eaLnBrk="1" hangingPunct="1">
              <a:spcBef>
                <a:spcPct val="0"/>
              </a:spcBef>
              <a:spcAft>
                <a:spcPts val="1800"/>
              </a:spcAft>
              <a:buFontTx/>
              <a:buNone/>
            </a:pPr>
            <a:r>
              <a:rPr lang="zh-TW" altLang="en-US" sz="8000" dirty="0">
                <a:solidFill>
                  <a:srgbClr val="FFFF00"/>
                </a:solidFill>
                <a:ea typeface="華康粗黑體" panose="020B0709000000000000" pitchFamily="49" charset="-120"/>
              </a:rPr>
              <a:t>明智路帶我投奔誰</a:t>
            </a:r>
            <a:r>
              <a:rPr lang="en-US" altLang="zh-TW" sz="8000" dirty="0">
                <a:solidFill>
                  <a:srgbClr val="FFFF00"/>
                </a:solidFill>
                <a:ea typeface="華康粗黑體" panose="020B0709000000000000" pitchFamily="49" charset="-120"/>
              </a:rPr>
              <a:t>?</a:t>
            </a:r>
          </a:p>
          <a:p>
            <a:pPr algn="ctr" eaLnBrk="1" hangingPunct="1">
              <a:spcBef>
                <a:spcPct val="0"/>
              </a:spcBef>
              <a:buFontTx/>
              <a:buNone/>
            </a:pPr>
            <a:r>
              <a:rPr lang="en-US" altLang="zh-TW" sz="4400" dirty="0">
                <a:solidFill>
                  <a:schemeClr val="bg1"/>
                </a:solidFill>
                <a:ea typeface="華康粗黑體" panose="020B0709000000000000" pitchFamily="49" charset="-120"/>
              </a:rPr>
              <a:t>——</a:t>
            </a:r>
            <a:r>
              <a:rPr lang="zh-TW" altLang="en-US" sz="4400" dirty="0">
                <a:solidFill>
                  <a:schemeClr val="bg1"/>
                </a:solidFill>
                <a:ea typeface="華康粗黑體" panose="020B0709000000000000" pitchFamily="49" charset="-120"/>
              </a:rPr>
              <a:t>愛妻子 就是愛自己</a:t>
            </a:r>
            <a:r>
              <a:rPr lang="en-US" altLang="zh-TW" sz="4400" dirty="0">
                <a:solidFill>
                  <a:schemeClr val="bg1"/>
                </a:solidFill>
                <a:ea typeface="華康粗黑體" panose="020B0709000000000000" pitchFamily="49" charset="-120"/>
              </a:rPr>
              <a:t>——</a:t>
            </a:r>
          </a:p>
          <a:p>
            <a:pPr algn="ctr" eaLnBrk="1" hangingPunct="1">
              <a:spcBef>
                <a:spcPct val="0"/>
              </a:spcBef>
              <a:buFontTx/>
              <a:buNone/>
            </a:pPr>
            <a:endParaRPr lang="zh-TW" altLang="en-US" sz="3600" dirty="0">
              <a:solidFill>
                <a:srgbClr val="FFFF00"/>
              </a:solidFill>
              <a:ea typeface="華康粗黑體" panose="020B0709000000000000" pitchFamily="49" charset="-120"/>
            </a:endParaRPr>
          </a:p>
        </p:txBody>
      </p:sp>
    </p:spTree>
    <p:extLst>
      <p:ext uri="{BB962C8B-B14F-4D97-AF65-F5344CB8AC3E}">
        <p14:creationId xmlns:p14="http://schemas.microsoft.com/office/powerpoint/2010/main" val="42266377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0486A049-F482-4C82-A6EA-C4B1E1A45EEE}"/>
              </a:ext>
            </a:extLst>
          </p:cNvPr>
          <p:cNvSpPr>
            <a:spLocks noGrp="1" noChangeArrowheads="1"/>
          </p:cNvSpPr>
          <p:nvPr>
            <p:ph type="body" idx="1"/>
          </p:nvPr>
        </p:nvSpPr>
        <p:spPr>
          <a:xfrm>
            <a:off x="0" y="188640"/>
            <a:ext cx="9144000" cy="6624736"/>
          </a:xfrm>
        </p:spPr>
        <p:txBody>
          <a:bodyPr/>
          <a:lstStyle/>
          <a:p>
            <a:pPr marL="360000" lvl="0" indent="-432000" eaLnBrk="1" hangingPunct="1">
              <a:spcBef>
                <a:spcPct val="0"/>
              </a:spcBef>
              <a:spcAft>
                <a:spcPts val="1800"/>
              </a:spcAft>
              <a:buNone/>
              <a:tabLst>
                <a:tab pos="180975" algn="l"/>
              </a:tabLst>
            </a:pPr>
            <a:r>
              <a:rPr lang="zh-TW" altLang="en-US" sz="4000" dirty="0">
                <a:ea typeface="華康儷中黑" panose="020B0509000000000000" pitchFamily="49" charset="-120"/>
              </a:rPr>
              <a:t>至於</a:t>
            </a:r>
            <a:r>
              <a:rPr lang="zh-TW" altLang="en-US" sz="4000" dirty="0">
                <a:solidFill>
                  <a:srgbClr val="FF0000"/>
                </a:solidFill>
                <a:ea typeface="華康儷中黑" panose="020B0509000000000000" pitchFamily="49" charset="-120"/>
              </a:rPr>
              <a:t>我和我的家族</a:t>
            </a:r>
            <a:r>
              <a:rPr lang="en-US" altLang="zh-TW" sz="4000" dirty="0">
                <a:ea typeface="華康儷中黑" panose="020B0509000000000000" pitchFamily="49" charset="-120"/>
              </a:rPr>
              <a:t>,</a:t>
            </a:r>
            <a:r>
              <a:rPr lang="zh-TW" altLang="en-US" sz="4000" dirty="0">
                <a:ea typeface="華康儷中黑" panose="020B0509000000000000" pitchFamily="49" charset="-120"/>
              </a:rPr>
              <a:t>我們一定要事奉上主</a:t>
            </a:r>
            <a:r>
              <a:rPr lang="en-US" altLang="zh-TW" sz="4000" dirty="0">
                <a:ea typeface="華康儷中黑" panose="020B0509000000000000" pitchFamily="49" charset="-120"/>
              </a:rPr>
              <a:t>,</a:t>
            </a:r>
            <a:r>
              <a:rPr lang="zh-TW" altLang="en-US" sz="4000" dirty="0">
                <a:ea typeface="華康儷中黑" panose="020B0509000000000000" pitchFamily="49" charset="-120"/>
              </a:rPr>
              <a:t>因為他是我們的天主</a:t>
            </a:r>
            <a:r>
              <a:rPr lang="en-US" altLang="zh-TW" sz="4000" dirty="0">
                <a:ea typeface="華康儷中黑" panose="020B0509000000000000" pitchFamily="49" charset="-120"/>
              </a:rPr>
              <a:t>.</a:t>
            </a:r>
          </a:p>
          <a:p>
            <a:pPr marL="360000" lvl="0" indent="-432000" eaLnBrk="1" hangingPunct="1">
              <a:spcBef>
                <a:spcPct val="0"/>
              </a:spcBef>
              <a:spcAft>
                <a:spcPts val="1800"/>
              </a:spcAft>
              <a:buNone/>
              <a:tabLst>
                <a:tab pos="180975" algn="l"/>
              </a:tabLst>
            </a:pPr>
            <a:r>
              <a:rPr lang="zh-TW" altLang="en-US" sz="2400" dirty="0">
                <a:ea typeface="華康儷中黑" panose="020B0509000000000000" pitchFamily="49" charset="-120"/>
              </a:rPr>
              <a:t>你們應</a:t>
            </a:r>
            <a:r>
              <a:rPr lang="zh-TW" altLang="en-US" sz="4000" dirty="0">
                <a:solidFill>
                  <a:srgbClr val="FF0000"/>
                </a:solidFill>
                <a:ea typeface="華康儷中黑" panose="020B0509000000000000" pitchFamily="49" charset="-120"/>
              </a:rPr>
              <a:t>互相順從</a:t>
            </a:r>
            <a:r>
              <a:rPr lang="en-US" altLang="zh-TW" sz="4000" dirty="0">
                <a:ea typeface="華康儷中黑" panose="020B0509000000000000" pitchFamily="49" charset="-120"/>
              </a:rPr>
              <a:t>.</a:t>
            </a:r>
            <a:r>
              <a:rPr lang="zh-TW" altLang="en-US" sz="4000" dirty="0">
                <a:ea typeface="華康儷中黑" panose="020B0509000000000000" pitchFamily="49" charset="-120"/>
              </a:rPr>
              <a:t>你們作妻子的</a:t>
            </a:r>
            <a:r>
              <a:rPr lang="en-US" altLang="zh-TW" sz="4000" dirty="0">
                <a:ea typeface="華康儷中黑" panose="020B0509000000000000" pitchFamily="49" charset="-120"/>
              </a:rPr>
              <a:t>,</a:t>
            </a:r>
            <a:r>
              <a:rPr lang="zh-TW" altLang="en-US" sz="4000" dirty="0">
                <a:ea typeface="華康儷中黑" panose="020B0509000000000000" pitchFamily="49" charset="-120"/>
              </a:rPr>
              <a:t>應當服從自己的丈夫</a:t>
            </a:r>
            <a:r>
              <a:rPr lang="en-US" altLang="zh-TW" sz="4000" dirty="0">
                <a:ea typeface="華康儷中黑" panose="020B0509000000000000" pitchFamily="49" charset="-120"/>
              </a:rPr>
              <a:t>,</a:t>
            </a:r>
            <a:r>
              <a:rPr lang="zh-TW" altLang="en-US" sz="4000" dirty="0">
                <a:ea typeface="華康儷中黑" panose="020B0509000000000000" pitchFamily="49" charset="-120"/>
              </a:rPr>
              <a:t>如同服從</a:t>
            </a:r>
            <a:r>
              <a:rPr lang="zh-TW" altLang="en-US" sz="4000" dirty="0">
                <a:solidFill>
                  <a:srgbClr val="FF0000"/>
                </a:solidFill>
                <a:ea typeface="華康儷中黑" panose="020B0509000000000000" pitchFamily="49" charset="-120"/>
              </a:rPr>
              <a:t>主一樣</a:t>
            </a:r>
            <a:r>
              <a:rPr lang="en-US" altLang="zh-TW" sz="4000" dirty="0">
                <a:ea typeface="華康儷中黑" panose="020B0509000000000000" pitchFamily="49" charset="-120"/>
              </a:rPr>
              <a:t>;</a:t>
            </a:r>
            <a:r>
              <a:rPr lang="zh-TW" altLang="en-US" sz="4000" dirty="0">
                <a:ea typeface="華康儷中黑" panose="020B0509000000000000" pitchFamily="49" charset="-120"/>
              </a:rPr>
              <a:t>你們作丈夫的</a:t>
            </a:r>
            <a:r>
              <a:rPr lang="en-US" altLang="zh-TW" sz="4000" dirty="0">
                <a:ea typeface="華康儷中黑" panose="020B0509000000000000" pitchFamily="49" charset="-120"/>
              </a:rPr>
              <a:t>,</a:t>
            </a:r>
            <a:r>
              <a:rPr lang="zh-TW" altLang="en-US" sz="4000" dirty="0">
                <a:ea typeface="華康儷中黑" panose="020B0509000000000000" pitchFamily="49" charset="-120"/>
              </a:rPr>
              <a:t>應該愛妻子</a:t>
            </a:r>
            <a:r>
              <a:rPr lang="en-US" altLang="zh-TW" sz="4000" dirty="0">
                <a:ea typeface="華康儷中黑" panose="020B0509000000000000" pitchFamily="49" charset="-120"/>
              </a:rPr>
              <a:t>,</a:t>
            </a:r>
            <a:r>
              <a:rPr lang="zh-TW" altLang="en-US" sz="4000" dirty="0">
                <a:ea typeface="華康儷中黑" panose="020B0509000000000000" pitchFamily="49" charset="-120"/>
              </a:rPr>
              <a:t>如同基督愛了教會</a:t>
            </a:r>
            <a:r>
              <a:rPr lang="en-US" altLang="zh-TW" sz="4000" dirty="0">
                <a:ea typeface="華康儷中黑" panose="020B0509000000000000" pitchFamily="49" charset="-120"/>
              </a:rPr>
              <a:t>,</a:t>
            </a:r>
            <a:r>
              <a:rPr lang="zh-TW" altLang="en-US" sz="4000" dirty="0">
                <a:ea typeface="華康儷中黑" panose="020B0509000000000000" pitchFamily="49" charset="-120"/>
              </a:rPr>
              <a:t>並為她捨棄了自己</a:t>
            </a:r>
            <a:r>
              <a:rPr lang="en-US" altLang="zh-TW" sz="4000" dirty="0">
                <a:ea typeface="華康儷中黑" panose="020B0509000000000000" pitchFamily="49" charset="-120"/>
              </a:rPr>
              <a:t>.</a:t>
            </a:r>
            <a:r>
              <a:rPr lang="zh-TW" altLang="en-US" sz="4000" dirty="0">
                <a:ea typeface="華康儷中黑" panose="020B0509000000000000" pitchFamily="49" charset="-120"/>
              </a:rPr>
              <a:t>那</a:t>
            </a:r>
            <a:r>
              <a:rPr lang="zh-TW" altLang="en-US" sz="4000" dirty="0">
                <a:solidFill>
                  <a:srgbClr val="FF0000"/>
                </a:solidFill>
                <a:ea typeface="華康儷中黑" panose="020B0509000000000000" pitchFamily="49" charset="-120"/>
              </a:rPr>
              <a:t>愛自己妻子的</a:t>
            </a:r>
            <a:r>
              <a:rPr lang="en-US" altLang="zh-TW" sz="4000" dirty="0">
                <a:solidFill>
                  <a:srgbClr val="FF0000"/>
                </a:solidFill>
                <a:ea typeface="華康儷中黑" panose="020B0509000000000000" pitchFamily="49" charset="-120"/>
              </a:rPr>
              <a:t>,</a:t>
            </a:r>
            <a:r>
              <a:rPr lang="zh-TW" altLang="en-US" sz="4000" dirty="0">
                <a:solidFill>
                  <a:srgbClr val="FF0000"/>
                </a:solidFill>
                <a:ea typeface="華康儷中黑" panose="020B0509000000000000" pitchFamily="49" charset="-120"/>
              </a:rPr>
              <a:t>就是愛自己</a:t>
            </a:r>
            <a:r>
              <a:rPr lang="en-US" altLang="zh-TW" sz="4000" dirty="0">
                <a:ea typeface="華康儷中黑" panose="020B0509000000000000" pitchFamily="49" charset="-120"/>
              </a:rPr>
              <a:t>.</a:t>
            </a:r>
            <a:endParaRPr lang="zh-TW" altLang="en-US" sz="4000" dirty="0">
              <a:ea typeface="華康儷中黑" panose="020B0509000000000000" pitchFamily="49" charset="-120"/>
            </a:endParaRPr>
          </a:p>
          <a:p>
            <a:pPr marL="360000" lvl="0" indent="-432000" eaLnBrk="1" hangingPunct="1">
              <a:spcBef>
                <a:spcPct val="0"/>
              </a:spcBef>
              <a:spcAft>
                <a:spcPts val="1800"/>
              </a:spcAft>
              <a:buNone/>
              <a:tabLst>
                <a:tab pos="180975" algn="l"/>
              </a:tabLst>
            </a:pPr>
            <a:r>
              <a:rPr lang="zh-TW" altLang="en-US" sz="4000" dirty="0">
                <a:ea typeface="華康儷中黑" panose="020B0509000000000000" pitchFamily="49" charset="-120"/>
              </a:rPr>
              <a:t>主</a:t>
            </a:r>
            <a:r>
              <a:rPr lang="en-US" altLang="zh-TW" sz="4000" dirty="0">
                <a:ea typeface="華康儷中黑" panose="020B0509000000000000" pitchFamily="49" charset="-120"/>
              </a:rPr>
              <a:t>!</a:t>
            </a:r>
            <a:r>
              <a:rPr lang="zh-TW" altLang="en-US" sz="4000" dirty="0">
                <a:solidFill>
                  <a:srgbClr val="FF0000"/>
                </a:solidFill>
                <a:ea typeface="華康儷中黑" panose="020B0509000000000000" pitchFamily="49" charset="-120"/>
              </a:rPr>
              <a:t>唯你有永生的話</a:t>
            </a:r>
            <a:r>
              <a:rPr lang="en-US" altLang="zh-TW" sz="4000" dirty="0">
                <a:ea typeface="華康儷中黑" panose="020B0509000000000000" pitchFamily="49" charset="-120"/>
              </a:rPr>
              <a:t>,</a:t>
            </a:r>
            <a:r>
              <a:rPr lang="zh-TW" altLang="en-US" sz="4000" dirty="0">
                <a:ea typeface="華康儷中黑" panose="020B0509000000000000" pitchFamily="49" charset="-120"/>
              </a:rPr>
              <a:t>我們去投奔誰呢</a:t>
            </a:r>
            <a:r>
              <a:rPr lang="en-US" altLang="zh-TW" sz="4000" dirty="0">
                <a:ea typeface="華康儷中黑" panose="020B0509000000000000" pitchFamily="49" charset="-120"/>
              </a:rPr>
              <a:t>?</a:t>
            </a:r>
            <a:r>
              <a:rPr lang="zh-TW" altLang="en-US" sz="4000" dirty="0">
                <a:ea typeface="華康儷中黑" panose="020B0509000000000000" pitchFamily="49" charset="-120"/>
              </a:rPr>
              <a:t>我們相信</a:t>
            </a:r>
            <a:r>
              <a:rPr lang="en-US" altLang="zh-TW" sz="4000" dirty="0">
                <a:ea typeface="華康儷中黑" panose="020B0509000000000000" pitchFamily="49" charset="-120"/>
              </a:rPr>
              <a:t>,</a:t>
            </a:r>
            <a:r>
              <a:rPr lang="zh-TW" altLang="en-US" sz="4000" dirty="0">
                <a:ea typeface="華康儷中黑" panose="020B0509000000000000" pitchFamily="49" charset="-120"/>
              </a:rPr>
              <a:t>而且知道</a:t>
            </a:r>
            <a:r>
              <a:rPr lang="en-US" altLang="zh-TW" sz="4000" dirty="0">
                <a:ea typeface="華康儷中黑" panose="020B0509000000000000" pitchFamily="49" charset="-120"/>
              </a:rPr>
              <a:t>:</a:t>
            </a:r>
            <a:r>
              <a:rPr lang="zh-TW" altLang="en-US" sz="4000" dirty="0">
                <a:ea typeface="華康儷中黑" panose="020B0509000000000000" pitchFamily="49" charset="-120"/>
              </a:rPr>
              <a:t>你是天主的聖者</a:t>
            </a:r>
            <a:r>
              <a:rPr lang="en-US" altLang="zh-TW" sz="4000" dirty="0">
                <a:ea typeface="華康儷中黑" panose="020B0509000000000000" pitchFamily="49" charset="-120"/>
              </a:rPr>
              <a:t>.</a:t>
            </a:r>
            <a:endParaRPr lang="zh-TW" altLang="en-US" sz="4000" dirty="0">
              <a:ea typeface="華康粗黑體" panose="020B0709000000000000" pitchFamily="49" charset="-120"/>
            </a:endParaRPr>
          </a:p>
        </p:txBody>
      </p:sp>
    </p:spTree>
    <p:extLst>
      <p:ext uri="{BB962C8B-B14F-4D97-AF65-F5344CB8AC3E}">
        <p14:creationId xmlns:p14="http://schemas.microsoft.com/office/powerpoint/2010/main" val="35962872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0486A049-F482-4C82-A6EA-C4B1E1A45EEE}"/>
              </a:ext>
            </a:extLst>
          </p:cNvPr>
          <p:cNvSpPr>
            <a:spLocks noGrp="1" noChangeArrowheads="1"/>
          </p:cNvSpPr>
          <p:nvPr>
            <p:ph type="body" idx="1"/>
          </p:nvPr>
        </p:nvSpPr>
        <p:spPr>
          <a:xfrm>
            <a:off x="0" y="188640"/>
            <a:ext cx="9144000" cy="6624736"/>
          </a:xfrm>
          <a:ln>
            <a:noFill/>
          </a:ln>
        </p:spPr>
        <p:txBody>
          <a:bodyPr/>
          <a:lstStyle/>
          <a:p>
            <a:pPr marL="360000" lvl="0" indent="-432000" eaLnBrk="1" hangingPunct="1">
              <a:lnSpc>
                <a:spcPts val="4800"/>
              </a:lnSpc>
              <a:spcBef>
                <a:spcPct val="0"/>
              </a:spcBef>
              <a:spcAft>
                <a:spcPts val="600"/>
              </a:spcAft>
              <a:buNone/>
              <a:tabLst>
                <a:tab pos="180975" algn="l"/>
              </a:tabLst>
            </a:pPr>
            <a:r>
              <a:rPr lang="zh-TW" altLang="en-US" sz="4400" b="1" dirty="0">
                <a:ln w="3175">
                  <a:solidFill>
                    <a:srgbClr val="0000FF"/>
                  </a:solidFill>
                  <a:prstDash val="solid"/>
                </a:ln>
                <a:solidFill>
                  <a:srgbClr val="FF00FF"/>
                </a:solidFill>
                <a:ea typeface="華康正顏楷體W7(P)" panose="03000700000000000000" pitchFamily="66" charset="-120"/>
              </a:rPr>
              <a:t>至於我和我的</a:t>
            </a:r>
            <a:r>
              <a:rPr lang="zh-TW" altLang="en-US" sz="4400" b="1" dirty="0">
                <a:ln w="3175">
                  <a:solidFill>
                    <a:srgbClr val="0000FF"/>
                  </a:solidFill>
                  <a:prstDash val="solid"/>
                </a:ln>
                <a:solidFill>
                  <a:srgbClr val="FF00FF"/>
                </a:solidFill>
                <a:highlight>
                  <a:srgbClr val="FFFF00"/>
                </a:highlight>
                <a:ea typeface="華康正顏楷體W7(P)" panose="03000700000000000000" pitchFamily="66" charset="-120"/>
              </a:rPr>
              <a:t>家族</a:t>
            </a:r>
            <a:r>
              <a:rPr lang="en-US" altLang="zh-TW" sz="4400" b="1" dirty="0">
                <a:ln w="3175">
                  <a:solidFill>
                    <a:srgbClr val="0000FF"/>
                  </a:solidFill>
                  <a:prstDash val="solid"/>
                </a:ln>
                <a:solidFill>
                  <a:srgbClr val="FF00FF"/>
                </a:solidFill>
                <a:ea typeface="華康正顏楷體W7(P)" panose="03000700000000000000" pitchFamily="66" charset="-120"/>
              </a:rPr>
              <a:t>,</a:t>
            </a:r>
            <a:r>
              <a:rPr lang="zh-TW" altLang="en-US" sz="4400" b="1" dirty="0">
                <a:ln w="3175">
                  <a:solidFill>
                    <a:srgbClr val="0000FF"/>
                  </a:solidFill>
                  <a:prstDash val="solid"/>
                </a:ln>
                <a:solidFill>
                  <a:srgbClr val="FF00FF"/>
                </a:solidFill>
                <a:ea typeface="華康正顏楷體W7(P)" panose="03000700000000000000" pitchFamily="66" charset="-120"/>
              </a:rPr>
              <a:t>我們一定要</a:t>
            </a:r>
            <a:br>
              <a:rPr lang="en-US" altLang="zh-TW" sz="4400" b="1" dirty="0">
                <a:ln w="3175">
                  <a:solidFill>
                    <a:srgbClr val="0000FF"/>
                  </a:solidFill>
                  <a:prstDash val="solid"/>
                </a:ln>
                <a:solidFill>
                  <a:srgbClr val="FF00FF"/>
                </a:solidFill>
                <a:ea typeface="華康正顏楷體W7(P)" panose="03000700000000000000" pitchFamily="66" charset="-120"/>
              </a:rPr>
            </a:br>
            <a:r>
              <a:rPr lang="zh-TW" altLang="en-US" sz="4400" b="1" dirty="0">
                <a:ln w="3175">
                  <a:solidFill>
                    <a:srgbClr val="0000FF"/>
                  </a:solidFill>
                  <a:prstDash val="solid"/>
                </a:ln>
                <a:solidFill>
                  <a:srgbClr val="FF00FF"/>
                </a:solidFill>
                <a:highlight>
                  <a:srgbClr val="FFFF00"/>
                </a:highlight>
                <a:ea typeface="華康正顏楷體W7(P)" panose="03000700000000000000" pitchFamily="66" charset="-120"/>
              </a:rPr>
              <a:t>事奉上主</a:t>
            </a:r>
            <a:r>
              <a:rPr lang="en-US" altLang="zh-TW" sz="4400" b="1" dirty="0">
                <a:ln w="3175">
                  <a:solidFill>
                    <a:srgbClr val="0000FF"/>
                  </a:solidFill>
                  <a:prstDash val="solid"/>
                </a:ln>
                <a:solidFill>
                  <a:srgbClr val="FF00FF"/>
                </a:solidFill>
                <a:ea typeface="華康正顏楷體W7(P)" panose="03000700000000000000" pitchFamily="66" charset="-120"/>
              </a:rPr>
              <a:t>,</a:t>
            </a:r>
            <a:r>
              <a:rPr lang="zh-TW" altLang="en-US" sz="4400" b="1" dirty="0">
                <a:ln w="3175">
                  <a:solidFill>
                    <a:srgbClr val="0000FF"/>
                  </a:solidFill>
                  <a:prstDash val="solid"/>
                </a:ln>
                <a:solidFill>
                  <a:srgbClr val="FF00FF"/>
                </a:solidFill>
                <a:ea typeface="華康正顏楷體W7(P)" panose="03000700000000000000" pitchFamily="66" charset="-120"/>
              </a:rPr>
              <a:t>因為他是我們的天主</a:t>
            </a:r>
            <a:r>
              <a:rPr lang="en-US" altLang="zh-TW" sz="4400" b="1" dirty="0">
                <a:ln w="3175">
                  <a:solidFill>
                    <a:srgbClr val="0000FF"/>
                  </a:solidFill>
                  <a:prstDash val="solid"/>
                </a:ln>
                <a:solidFill>
                  <a:srgbClr val="FF00FF"/>
                </a:solidFill>
                <a:ea typeface="華康正顏楷體W7(P)" panose="03000700000000000000" pitchFamily="66" charset="-120"/>
              </a:rPr>
              <a:t>.</a:t>
            </a:r>
          </a:p>
          <a:p>
            <a:pPr marL="360000" lvl="0" indent="-432000" eaLnBrk="1" hangingPunct="1">
              <a:spcBef>
                <a:spcPct val="0"/>
              </a:spcBef>
              <a:spcAft>
                <a:spcPts val="600"/>
              </a:spcAft>
              <a:buNone/>
              <a:tabLst>
                <a:tab pos="180975" algn="l"/>
              </a:tabLst>
            </a:pPr>
            <a:r>
              <a:rPr lang="zh-TW" altLang="en-US" sz="4000" dirty="0">
                <a:solidFill>
                  <a:srgbClr val="FF0000"/>
                </a:solidFill>
                <a:ea typeface="華康儷中黑" panose="020B0509000000000000" pitchFamily="49" charset="-120"/>
              </a:rPr>
              <a:t>我們全家</a:t>
            </a:r>
            <a:r>
              <a:rPr lang="en-US" altLang="zh-TW" sz="4000" dirty="0">
                <a:ea typeface="華康儷中黑" panose="020B0509000000000000" pitchFamily="49" charset="-120"/>
              </a:rPr>
              <a:t>:</a:t>
            </a:r>
            <a:r>
              <a:rPr lang="zh-TW" altLang="en-US" sz="4000" dirty="0">
                <a:ea typeface="華康儷中黑" panose="020B0509000000000000" pitchFamily="49" charset="-120"/>
              </a:rPr>
              <a:t>先向自家福傳</a:t>
            </a:r>
            <a:r>
              <a:rPr lang="en-US" altLang="zh-TW" sz="4000" dirty="0">
                <a:ea typeface="華康儷中黑" panose="020B0509000000000000" pitchFamily="49" charset="-120"/>
              </a:rPr>
              <a:t>,</a:t>
            </a:r>
            <a:r>
              <a:rPr lang="zh-TW" altLang="en-US" sz="4000" dirty="0">
                <a:ea typeface="華康儷中黑" panose="020B0509000000000000" pitchFamily="49" charset="-120"/>
              </a:rPr>
              <a:t>自小教子女：</a:t>
            </a:r>
            <a:br>
              <a:rPr lang="en-US" altLang="zh-TW" sz="4000" dirty="0">
                <a:ea typeface="華康儷中黑" panose="020B0509000000000000" pitchFamily="49" charset="-120"/>
              </a:rPr>
            </a:br>
            <a:r>
              <a:rPr lang="zh-TW" altLang="en-US" sz="4000" dirty="0">
                <a:ea typeface="華康儷中黑" panose="020B0509000000000000" pitchFamily="49" charset="-120"/>
              </a:rPr>
              <a:t>信仰</a:t>
            </a:r>
            <a:r>
              <a:rPr lang="en-US" altLang="zh-TW" sz="4200" b="1" dirty="0">
                <a:solidFill>
                  <a:srgbClr val="FF0000"/>
                </a:solidFill>
                <a:ea typeface="華康儷中黑" panose="020B0509000000000000" pitchFamily="49" charset="-120"/>
              </a:rPr>
              <a:t>+</a:t>
            </a:r>
            <a:r>
              <a:rPr lang="zh-TW" altLang="en-US" sz="4000" dirty="0">
                <a:ea typeface="華康儷中黑" panose="020B0509000000000000" pitchFamily="49" charset="-120"/>
              </a:rPr>
              <a:t>生活</a:t>
            </a:r>
            <a:r>
              <a:rPr lang="en-US" altLang="zh-TW" sz="4000" dirty="0">
                <a:ea typeface="華康儷中黑" panose="020B0509000000000000" pitchFamily="49" charset="-120"/>
              </a:rPr>
              <a:t>;</a:t>
            </a:r>
            <a:r>
              <a:rPr lang="zh-TW" altLang="en-US" sz="4000" dirty="0">
                <a:ea typeface="華康儷中黑" panose="020B0509000000000000" pitchFamily="49" charset="-120"/>
              </a:rPr>
              <a:t>聖經</a:t>
            </a:r>
            <a:r>
              <a:rPr lang="en-US" altLang="zh-TW" sz="4200" b="1" dirty="0">
                <a:solidFill>
                  <a:srgbClr val="FF0000"/>
                </a:solidFill>
                <a:ea typeface="華康儷中黑" panose="020B0509000000000000" pitchFamily="49" charset="-120"/>
              </a:rPr>
              <a:t>+</a:t>
            </a:r>
            <a:r>
              <a:rPr lang="zh-TW" altLang="en-US" sz="4000" dirty="0">
                <a:ea typeface="華康儷中黑" panose="020B0509000000000000" pitchFamily="49" charset="-120"/>
              </a:rPr>
              <a:t>中華文化</a:t>
            </a:r>
            <a:r>
              <a:rPr lang="en-US" altLang="zh-TW" sz="4000" dirty="0">
                <a:ea typeface="華康儷中黑" panose="020B0509000000000000" pitchFamily="49" charset="-120"/>
              </a:rPr>
              <a:t>;</a:t>
            </a:r>
            <a:r>
              <a:rPr lang="zh-TW" altLang="en-US" sz="4000" dirty="0">
                <a:ea typeface="華康儷中黑" panose="020B0509000000000000" pitchFamily="49" charset="-120"/>
              </a:rPr>
              <a:t>教會</a:t>
            </a:r>
            <a:r>
              <a:rPr lang="en-US" altLang="zh-TW" sz="4200" b="1" dirty="0">
                <a:solidFill>
                  <a:srgbClr val="FF0000"/>
                </a:solidFill>
                <a:ea typeface="華康儷中黑" panose="020B0509000000000000" pitchFamily="49" charset="-120"/>
              </a:rPr>
              <a:t>+</a:t>
            </a:r>
            <a:r>
              <a:rPr lang="zh-TW" altLang="en-US" sz="4000" dirty="0">
                <a:ea typeface="華康儷中黑" panose="020B0509000000000000" pitchFamily="49" charset="-120"/>
              </a:rPr>
              <a:t>天國</a:t>
            </a:r>
            <a:endParaRPr lang="en-US" altLang="zh-TW" sz="4000" dirty="0">
              <a:ea typeface="華康儷中黑" panose="020B0509000000000000" pitchFamily="49" charset="-120"/>
            </a:endParaRPr>
          </a:p>
          <a:p>
            <a:pPr marL="358775" lvl="0" indent="-431800" eaLnBrk="1" hangingPunct="1">
              <a:spcBef>
                <a:spcPct val="0"/>
              </a:spcBef>
              <a:spcAft>
                <a:spcPts val="0"/>
              </a:spcAft>
              <a:buNone/>
              <a:tabLst>
                <a:tab pos="180975" algn="l"/>
              </a:tabLst>
            </a:pPr>
            <a:r>
              <a:rPr lang="zh-TW" altLang="en-US" sz="4000" dirty="0">
                <a:solidFill>
                  <a:srgbClr val="FF0000"/>
                </a:solidFill>
                <a:ea typeface="華康儷中黑" panose="020B0509000000000000" pitchFamily="49" charset="-120"/>
              </a:rPr>
              <a:t>他是天主</a:t>
            </a:r>
            <a:r>
              <a:rPr lang="en-US" altLang="zh-TW" sz="4000" dirty="0">
                <a:ea typeface="華康儷中黑" panose="020B0509000000000000" pitchFamily="49" charset="-120"/>
              </a:rPr>
              <a:t>:</a:t>
            </a:r>
            <a:r>
              <a:rPr lang="zh-TW" altLang="en-US" sz="4000" dirty="0">
                <a:ea typeface="華康儷中黑" panose="020B0509000000000000" pitchFamily="49" charset="-120"/>
              </a:rPr>
              <a:t>真的政治家是天主的忠僕</a:t>
            </a:r>
            <a:r>
              <a:rPr lang="en-US" altLang="zh-TW" sz="4000" dirty="0">
                <a:ea typeface="華康儷中黑" panose="020B0509000000000000" pitchFamily="49" charset="-120"/>
              </a:rPr>
              <a:t>,</a:t>
            </a:r>
            <a:r>
              <a:rPr lang="zh-TW" altLang="en-US" sz="4000" dirty="0">
                <a:ea typeface="華康儷中黑" panose="020B0509000000000000" pitchFamily="49" charset="-120"/>
              </a:rPr>
              <a:t>世界的祝福</a:t>
            </a:r>
            <a:r>
              <a:rPr lang="en-US" altLang="zh-TW" sz="4000" dirty="0">
                <a:ea typeface="華康儷中黑" panose="020B0509000000000000" pitchFamily="49" charset="-120"/>
              </a:rPr>
              <a:t>;</a:t>
            </a:r>
            <a:r>
              <a:rPr lang="zh-TW" altLang="en-US" sz="4000" dirty="0">
                <a:ea typeface="華康儷中黑" panose="020B0509000000000000" pitchFamily="49" charset="-120"/>
              </a:rPr>
              <a:t>創造</a:t>
            </a:r>
            <a:r>
              <a:rPr lang="zh-TW" altLang="en-US" sz="4000" b="1" dirty="0">
                <a:ln w="9525">
                  <a:solidFill>
                    <a:schemeClr val="bg1"/>
                  </a:solidFill>
                  <a:prstDash val="solid"/>
                </a:ln>
                <a:solidFill>
                  <a:srgbClr val="FF0000"/>
                </a:solidFill>
                <a:effectLst>
                  <a:outerShdw blurRad="12700" dist="38100" dir="2700000" algn="tl" rotWithShape="0">
                    <a:schemeClr val="bg1">
                      <a:lumMod val="50000"/>
                    </a:schemeClr>
                  </a:outerShdw>
                </a:effectLst>
                <a:ea typeface="華康儷中黑" panose="020B0509000000000000" pitchFamily="49" charset="-120"/>
              </a:rPr>
              <a:t>全人類民主</a:t>
            </a:r>
            <a:r>
              <a:rPr lang="en-US" altLang="zh-TW" sz="4000" dirty="0">
                <a:ea typeface="華康儷中黑" panose="020B0509000000000000" pitchFamily="49" charset="-120"/>
              </a:rPr>
              <a:t>(</a:t>
            </a:r>
            <a:r>
              <a:rPr lang="en-US" altLang="zh-TW" sz="4000" dirty="0">
                <a:solidFill>
                  <a:srgbClr val="FF0000"/>
                </a:solidFill>
                <a:ea typeface="華康儷中黑" panose="020B0509000000000000" pitchFamily="49" charset="-120"/>
              </a:rPr>
              <a:t>   </a:t>
            </a:r>
            <a:r>
              <a:rPr lang="en-US" altLang="zh-TW" sz="1600" dirty="0">
                <a:solidFill>
                  <a:srgbClr val="FF0000"/>
                </a:solidFill>
                <a:ea typeface="華康儷中黑" panose="020B0509000000000000" pitchFamily="49" charset="-120"/>
              </a:rPr>
              <a:t> </a:t>
            </a:r>
            <a:r>
              <a:rPr lang="zh-TW" altLang="en-US" sz="4000" dirty="0">
                <a:ea typeface="華康儷中黑" panose="020B0509000000000000" pitchFamily="49" charset="-120"/>
              </a:rPr>
              <a:t>民主選舉</a:t>
            </a:r>
            <a:r>
              <a:rPr lang="en-US" altLang="zh-TW" sz="4000" dirty="0">
                <a:ea typeface="華康儷中黑" panose="020B0509000000000000" pitchFamily="49" charset="-120"/>
              </a:rPr>
              <a:t>).</a:t>
            </a:r>
          </a:p>
          <a:p>
            <a:pPr marL="358775" lvl="0" indent="-431800" eaLnBrk="1" hangingPunct="1">
              <a:spcBef>
                <a:spcPct val="0"/>
              </a:spcBef>
              <a:spcAft>
                <a:spcPts val="600"/>
              </a:spcAft>
              <a:buNone/>
              <a:tabLst>
                <a:tab pos="180975" algn="l"/>
              </a:tabLst>
            </a:pPr>
            <a:r>
              <a:rPr lang="en-US" altLang="zh-TW" sz="4000" dirty="0">
                <a:highlight>
                  <a:srgbClr val="FFFF00"/>
                </a:highlight>
                <a:ea typeface="華康儷中黑" panose="020B0509000000000000" pitchFamily="49" charset="-120"/>
                <a:sym typeface="Wingdings" panose="05000000000000000000" pitchFamily="2" charset="2"/>
              </a:rPr>
              <a:t></a:t>
            </a:r>
            <a:r>
              <a:rPr lang="zh-TW" altLang="en-US" dirty="0">
                <a:highlight>
                  <a:srgbClr val="FFFF00"/>
                </a:highlight>
                <a:ea typeface="華康儷中黑" panose="020B0509000000000000" pitchFamily="49" charset="-120"/>
              </a:rPr>
              <a:t>爭取</a:t>
            </a:r>
            <a:r>
              <a:rPr lang="zh-TW" altLang="en-US" sz="4000" dirty="0">
                <a:solidFill>
                  <a:srgbClr val="FF00FF"/>
                </a:solidFill>
                <a:highlight>
                  <a:srgbClr val="FFFF00"/>
                </a:highlight>
                <a:ea typeface="華康儷中黑" panose="020B0509000000000000" pitchFamily="49" charset="-120"/>
              </a:rPr>
              <a:t>選區</a:t>
            </a:r>
            <a:r>
              <a:rPr lang="en-US" altLang="zh-TW" sz="4000" b="1" dirty="0">
                <a:solidFill>
                  <a:srgbClr val="FF0000"/>
                </a:solidFill>
                <a:highlight>
                  <a:srgbClr val="FFFF00"/>
                </a:highlight>
                <a:ea typeface="華康儷中黑" panose="020B0509000000000000" pitchFamily="49" charset="-120"/>
              </a:rPr>
              <a:t>+</a:t>
            </a:r>
            <a:r>
              <a:rPr lang="zh-TW" altLang="en-US" sz="4000" dirty="0">
                <a:highlight>
                  <a:srgbClr val="FFFF00"/>
                </a:highlight>
                <a:ea typeface="華康儷中黑" panose="020B0509000000000000" pitchFamily="49" charset="-120"/>
              </a:rPr>
              <a:t>全城</a:t>
            </a:r>
            <a:r>
              <a:rPr lang="en-US" altLang="zh-TW" sz="4000" b="1" dirty="0">
                <a:solidFill>
                  <a:srgbClr val="FF0000"/>
                </a:solidFill>
                <a:highlight>
                  <a:srgbClr val="FFFF00"/>
                </a:highlight>
                <a:ea typeface="華康儷中黑" panose="020B0509000000000000" pitchFamily="49" charset="-120"/>
              </a:rPr>
              <a:t>+</a:t>
            </a:r>
            <a:r>
              <a:rPr lang="zh-TW" altLang="en-US" sz="4000" dirty="0">
                <a:highlight>
                  <a:srgbClr val="FFFF00"/>
                </a:highlight>
                <a:ea typeface="華康儷中黑" panose="020B0509000000000000" pitchFamily="49" charset="-120"/>
              </a:rPr>
              <a:t>全國</a:t>
            </a:r>
            <a:r>
              <a:rPr lang="en-US" altLang="zh-TW" sz="4000" b="1" dirty="0">
                <a:solidFill>
                  <a:srgbClr val="FF0000"/>
                </a:solidFill>
                <a:highlight>
                  <a:srgbClr val="FFFF00"/>
                </a:highlight>
                <a:ea typeface="華康儷中黑" panose="020B0509000000000000" pitchFamily="49" charset="-120"/>
              </a:rPr>
              <a:t>+</a:t>
            </a:r>
            <a:r>
              <a:rPr lang="zh-TW" altLang="en-US" sz="4000" dirty="0">
                <a:highlight>
                  <a:srgbClr val="FFFF00"/>
                </a:highlight>
                <a:ea typeface="華康儷中黑" panose="020B0509000000000000" pitchFamily="49" charset="-120"/>
              </a:rPr>
              <a:t>全球</a:t>
            </a:r>
            <a:r>
              <a:rPr lang="en-US" altLang="zh-TW" sz="4000" b="1" dirty="0">
                <a:solidFill>
                  <a:srgbClr val="FF0000"/>
                </a:solidFill>
                <a:highlight>
                  <a:srgbClr val="FFFF00"/>
                </a:highlight>
                <a:ea typeface="華康儷中黑" panose="020B0509000000000000" pitchFamily="49" charset="-120"/>
              </a:rPr>
              <a:t>+</a:t>
            </a:r>
            <a:r>
              <a:rPr lang="zh-TW" altLang="en-US" sz="4000" dirty="0">
                <a:highlight>
                  <a:srgbClr val="FFFF00"/>
                </a:highlight>
                <a:ea typeface="華康儷中黑" panose="020B0509000000000000" pitchFamily="49" charset="-120"/>
              </a:rPr>
              <a:t>未來</a:t>
            </a:r>
            <a:r>
              <a:rPr lang="en-US" altLang="zh-TW" sz="4000" b="1" dirty="0">
                <a:solidFill>
                  <a:srgbClr val="FF0000"/>
                </a:solidFill>
                <a:highlight>
                  <a:srgbClr val="FFFF00"/>
                </a:highlight>
                <a:ea typeface="華康儷中黑" panose="020B0509000000000000" pitchFamily="49" charset="-120"/>
              </a:rPr>
              <a:t>+</a:t>
            </a:r>
            <a:r>
              <a:rPr lang="zh-TW" altLang="en-US" sz="4000" dirty="0">
                <a:solidFill>
                  <a:srgbClr val="FF00FF"/>
                </a:solidFill>
                <a:highlight>
                  <a:srgbClr val="FFFF00"/>
                </a:highlight>
                <a:ea typeface="華康儷中黑" panose="020B0509000000000000" pitchFamily="49" charset="-120"/>
              </a:rPr>
              <a:t>天主</a:t>
            </a:r>
            <a:endParaRPr lang="en-US" altLang="zh-TW" sz="4000" dirty="0">
              <a:solidFill>
                <a:srgbClr val="FF00FF"/>
              </a:solidFill>
              <a:highlight>
                <a:srgbClr val="FFFF00"/>
              </a:highlight>
              <a:ea typeface="華康儷中黑" panose="020B0509000000000000" pitchFamily="49" charset="-120"/>
            </a:endParaRPr>
          </a:p>
          <a:p>
            <a:pPr marL="360000" lvl="0" indent="-432000" eaLnBrk="1" hangingPunct="1">
              <a:spcBef>
                <a:spcPct val="0"/>
              </a:spcBef>
              <a:spcAft>
                <a:spcPts val="600"/>
              </a:spcAft>
              <a:buNone/>
              <a:tabLst>
                <a:tab pos="180975" algn="l"/>
              </a:tabLst>
            </a:pPr>
            <a:r>
              <a:rPr lang="zh-TW" altLang="en-US" sz="4000" dirty="0">
                <a:ea typeface="華康儷中黑" panose="020B0509000000000000" pitchFamily="49" charset="-120"/>
              </a:rPr>
              <a:t>不為選區的不環保工業</a:t>
            </a:r>
            <a:r>
              <a:rPr lang="en-US" altLang="zh-TW" sz="2800" dirty="0">
                <a:ea typeface="華康儷中黑" panose="020B0509000000000000" pitchFamily="49" charset="-120"/>
              </a:rPr>
              <a:t>(</a:t>
            </a:r>
            <a:r>
              <a:rPr lang="zh-TW" altLang="en-US" sz="2800" dirty="0">
                <a:ea typeface="華康儷中黑" panose="020B0509000000000000" pitchFamily="49" charset="-120"/>
              </a:rPr>
              <a:t>例如石油汽車工業</a:t>
            </a:r>
            <a:r>
              <a:rPr lang="en-US" altLang="zh-TW" sz="2800" dirty="0">
                <a:ea typeface="華康儷中黑" panose="020B0509000000000000" pitchFamily="49" charset="-120"/>
              </a:rPr>
              <a:t>)</a:t>
            </a:r>
            <a:r>
              <a:rPr lang="zh-TW" altLang="en-US" sz="4000" dirty="0">
                <a:ea typeface="華康儷中黑" panose="020B0509000000000000" pitchFamily="49" charset="-120"/>
              </a:rPr>
              <a:t>否決綠色和環保的新發明</a:t>
            </a:r>
            <a:r>
              <a:rPr lang="en-US" altLang="zh-TW" sz="2900" spc="-150" dirty="0">
                <a:solidFill>
                  <a:schemeClr val="bg1"/>
                </a:solidFill>
                <a:highlight>
                  <a:srgbClr val="FF0000"/>
                </a:highlight>
                <a:ea typeface="華康儷中黑" panose="020B0509000000000000" pitchFamily="49" charset="-120"/>
              </a:rPr>
              <a:t>sustainable</a:t>
            </a:r>
            <a:r>
              <a:rPr lang="zh-TW" altLang="en-US" sz="2900" spc="-150" dirty="0">
                <a:solidFill>
                  <a:srgbClr val="FF0000"/>
                </a:solidFill>
                <a:highlight>
                  <a:srgbClr val="FFFF00"/>
                </a:highlight>
                <a:ea typeface="華康儷中黑" panose="020B0509000000000000" pitchFamily="49" charset="-120"/>
              </a:rPr>
              <a:t>可持續發展</a:t>
            </a:r>
            <a:endParaRPr lang="en-US" altLang="zh-TW" sz="2900" spc="-150" dirty="0">
              <a:solidFill>
                <a:srgbClr val="FF0000"/>
              </a:solidFill>
              <a:highlight>
                <a:srgbClr val="FFFF00"/>
              </a:highlight>
              <a:ea typeface="華康儷中黑" panose="020B0509000000000000" pitchFamily="49" charset="-120"/>
            </a:endParaRPr>
          </a:p>
          <a:p>
            <a:pPr marL="360000" lvl="0" indent="-432000" eaLnBrk="1" hangingPunct="1">
              <a:spcBef>
                <a:spcPct val="0"/>
              </a:spcBef>
              <a:spcAft>
                <a:spcPts val="600"/>
              </a:spcAft>
              <a:buNone/>
              <a:tabLst>
                <a:tab pos="180975" algn="l"/>
              </a:tabLst>
            </a:pPr>
            <a:r>
              <a:rPr lang="en-US" altLang="zh-TW" sz="2900" spc="-150" dirty="0">
                <a:solidFill>
                  <a:srgbClr val="FF0000"/>
                </a:solidFill>
                <a:ea typeface="華康儷中黑" panose="020B0509000000000000" pitchFamily="49" charset="-120"/>
              </a:rPr>
              <a:t>     </a:t>
            </a:r>
            <a:r>
              <a:rPr lang="zh-TW" altLang="en-US" sz="2900" spc="-150" dirty="0">
                <a:solidFill>
                  <a:srgbClr val="FF0000"/>
                </a:solidFill>
                <a:ea typeface="華康儷中黑" panose="020B0509000000000000" pitchFamily="49" charset="-120"/>
              </a:rPr>
              <a:t>真正的民主是</a:t>
            </a:r>
            <a:r>
              <a:rPr lang="zh-TW" altLang="en-US" spc="-150" dirty="0">
                <a:solidFill>
                  <a:srgbClr val="0000FF"/>
                </a:solidFill>
                <a:highlight>
                  <a:srgbClr val="FFFF00"/>
                </a:highlight>
                <a:ea typeface="華康儷中黑" panose="020B0509000000000000" pitchFamily="49" charset="-120"/>
              </a:rPr>
              <a:t>全人類</a:t>
            </a:r>
            <a:r>
              <a:rPr lang="zh-TW" altLang="en-US" spc="-150" dirty="0">
                <a:ea typeface="華康儷中黑" panose="020B0509000000000000" pitchFamily="49" charset="-120"/>
              </a:rPr>
              <a:t>的</a:t>
            </a:r>
            <a:r>
              <a:rPr lang="zh-TW" altLang="en-US" sz="2900" spc="-150" dirty="0">
                <a:solidFill>
                  <a:srgbClr val="FFFF00"/>
                </a:solidFill>
                <a:highlight>
                  <a:srgbClr val="FF0000"/>
                </a:highlight>
                <a:ea typeface="華康儷中黑" panose="020B0509000000000000" pitchFamily="49" charset="-120"/>
              </a:rPr>
              <a:t>民主</a:t>
            </a:r>
            <a:r>
              <a:rPr lang="en-US" altLang="zh-TW" sz="2900" spc="-150" dirty="0">
                <a:solidFill>
                  <a:srgbClr val="FF0000"/>
                </a:solidFill>
                <a:ea typeface="華康儷中黑" panose="020B0509000000000000" pitchFamily="49" charset="-120"/>
              </a:rPr>
              <a:t>,</a:t>
            </a:r>
            <a:r>
              <a:rPr lang="zh-TW" altLang="en-US" sz="2900" spc="-150" dirty="0">
                <a:solidFill>
                  <a:srgbClr val="FF0000"/>
                </a:solidFill>
                <a:ea typeface="華康儷中黑" panose="020B0509000000000000" pitchFamily="49" charset="-120"/>
              </a:rPr>
              <a:t>不是</a:t>
            </a:r>
            <a:r>
              <a:rPr lang="zh-TW" altLang="en-US" sz="2900" spc="-150" dirty="0">
                <a:solidFill>
                  <a:srgbClr val="0000FF"/>
                </a:solidFill>
                <a:highlight>
                  <a:srgbClr val="FFFF00"/>
                </a:highlight>
                <a:ea typeface="華康儷中黑" panose="020B0509000000000000" pitchFamily="49" charset="-120"/>
              </a:rPr>
              <a:t>集體自私</a:t>
            </a:r>
            <a:r>
              <a:rPr lang="zh-TW" altLang="en-US" sz="2900" spc="-150" dirty="0">
                <a:ea typeface="華康儷中黑" panose="020B0509000000000000" pitchFamily="49" charset="-120"/>
              </a:rPr>
              <a:t>的</a:t>
            </a:r>
            <a:r>
              <a:rPr lang="zh-TW" altLang="en-US" sz="2900" spc="-150" dirty="0">
                <a:solidFill>
                  <a:srgbClr val="FFFF00"/>
                </a:solidFill>
                <a:highlight>
                  <a:srgbClr val="FF0000"/>
                </a:highlight>
                <a:ea typeface="華康儷中黑" panose="020B0509000000000000" pitchFamily="49" charset="-120"/>
              </a:rPr>
              <a:t>假民主</a:t>
            </a:r>
            <a:endParaRPr lang="zh-TW" altLang="en-US" sz="2900" spc="-150" dirty="0">
              <a:solidFill>
                <a:srgbClr val="FFFF00"/>
              </a:solidFill>
              <a:highlight>
                <a:srgbClr val="FF0000"/>
              </a:highlight>
              <a:ea typeface="華康粗黑體" panose="020B0709000000000000" pitchFamily="49" charset="-120"/>
            </a:endParaRPr>
          </a:p>
        </p:txBody>
      </p:sp>
      <p:sp>
        <p:nvSpPr>
          <p:cNvPr id="2" name="不等於 1">
            <a:extLst>
              <a:ext uri="{FF2B5EF4-FFF2-40B4-BE49-F238E27FC236}">
                <a16:creationId xmlns:a16="http://schemas.microsoft.com/office/drawing/2014/main" id="{1FD699EC-AA3E-4DA7-9B44-5E9690BD6127}"/>
              </a:ext>
            </a:extLst>
          </p:cNvPr>
          <p:cNvSpPr/>
          <p:nvPr/>
        </p:nvSpPr>
        <p:spPr>
          <a:xfrm>
            <a:off x="5724128" y="3630774"/>
            <a:ext cx="648072" cy="360040"/>
          </a:xfrm>
          <a:prstGeom prst="mathNotEqual">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ln>
                <a:solidFill>
                  <a:sysClr val="windowText" lastClr="000000"/>
                </a:solidFill>
              </a:ln>
              <a:solidFill>
                <a:srgbClr val="FF0000"/>
              </a:solidFill>
            </a:endParaRPr>
          </a:p>
        </p:txBody>
      </p:sp>
    </p:spTree>
    <p:extLst>
      <p:ext uri="{BB962C8B-B14F-4D97-AF65-F5344CB8AC3E}">
        <p14:creationId xmlns:p14="http://schemas.microsoft.com/office/powerpoint/2010/main" val="3710309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2770">
                                            <p:txEl>
                                              <p:pRg st="1" end="1"/>
                                            </p:txEl>
                                          </p:spTgt>
                                        </p:tgtEl>
                                        <p:attrNameLst>
                                          <p:attrName>style.visibility</p:attrName>
                                        </p:attrNameLst>
                                      </p:cBhvr>
                                      <p:to>
                                        <p:strVal val="visible"/>
                                      </p:to>
                                    </p:set>
                                    <p:animEffect transition="in" filter="fade">
                                      <p:cBhvr>
                                        <p:cTn id="7" dur="1000"/>
                                        <p:tgtEl>
                                          <p:spTgt spid="32770">
                                            <p:txEl>
                                              <p:pRg st="1" end="1"/>
                                            </p:txEl>
                                          </p:spTgt>
                                        </p:tgtEl>
                                      </p:cBhvr>
                                    </p:animEffect>
                                    <p:anim calcmode="lin" valueType="num">
                                      <p:cBhvr>
                                        <p:cTn id="8" dur="1000" fill="hold"/>
                                        <p:tgtEl>
                                          <p:spTgt spid="32770">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277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2770">
                                            <p:txEl>
                                              <p:pRg st="2" end="2"/>
                                            </p:txEl>
                                          </p:spTgt>
                                        </p:tgtEl>
                                        <p:attrNameLst>
                                          <p:attrName>style.visibility</p:attrName>
                                        </p:attrNameLst>
                                      </p:cBhvr>
                                      <p:to>
                                        <p:strVal val="visible"/>
                                      </p:to>
                                    </p:set>
                                    <p:animEffect transition="in" filter="fade">
                                      <p:cBhvr>
                                        <p:cTn id="14" dur="1000"/>
                                        <p:tgtEl>
                                          <p:spTgt spid="32770">
                                            <p:txEl>
                                              <p:pRg st="2" end="2"/>
                                            </p:txEl>
                                          </p:spTgt>
                                        </p:tgtEl>
                                      </p:cBhvr>
                                    </p:animEffect>
                                    <p:anim calcmode="lin" valueType="num">
                                      <p:cBhvr>
                                        <p:cTn id="15" dur="1000" fill="hold"/>
                                        <p:tgtEl>
                                          <p:spTgt spid="32770">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2770">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fade">
                                      <p:cBhvr>
                                        <p:cTn id="19" dur="1000"/>
                                        <p:tgtEl>
                                          <p:spTgt spid="2"/>
                                        </p:tgtEl>
                                      </p:cBhvr>
                                    </p:animEffect>
                                    <p:anim calcmode="lin" valueType="num">
                                      <p:cBhvr>
                                        <p:cTn id="20" dur="1000" fill="hold"/>
                                        <p:tgtEl>
                                          <p:spTgt spid="2"/>
                                        </p:tgtEl>
                                        <p:attrNameLst>
                                          <p:attrName>ppt_x</p:attrName>
                                        </p:attrNameLst>
                                      </p:cBhvr>
                                      <p:tavLst>
                                        <p:tav tm="0">
                                          <p:val>
                                            <p:strVal val="#ppt_x"/>
                                          </p:val>
                                        </p:tav>
                                        <p:tav tm="100000">
                                          <p:val>
                                            <p:strVal val="#ppt_x"/>
                                          </p:val>
                                        </p:tav>
                                      </p:tavLst>
                                    </p:anim>
                                    <p:anim calcmode="lin" valueType="num">
                                      <p:cBhvr>
                                        <p:cTn id="21"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2770">
                                            <p:txEl>
                                              <p:pRg st="3" end="3"/>
                                            </p:txEl>
                                          </p:spTgt>
                                        </p:tgtEl>
                                        <p:attrNameLst>
                                          <p:attrName>style.visibility</p:attrName>
                                        </p:attrNameLst>
                                      </p:cBhvr>
                                      <p:to>
                                        <p:strVal val="visible"/>
                                      </p:to>
                                    </p:set>
                                    <p:animEffect transition="in" filter="fade">
                                      <p:cBhvr>
                                        <p:cTn id="26" dur="1000"/>
                                        <p:tgtEl>
                                          <p:spTgt spid="32770">
                                            <p:txEl>
                                              <p:pRg st="3" end="3"/>
                                            </p:txEl>
                                          </p:spTgt>
                                        </p:tgtEl>
                                      </p:cBhvr>
                                    </p:animEffect>
                                    <p:anim calcmode="lin" valueType="num">
                                      <p:cBhvr>
                                        <p:cTn id="27" dur="1000" fill="hold"/>
                                        <p:tgtEl>
                                          <p:spTgt spid="32770">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2770">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2770">
                                            <p:txEl>
                                              <p:pRg st="4" end="4"/>
                                            </p:txEl>
                                          </p:spTgt>
                                        </p:tgtEl>
                                        <p:attrNameLst>
                                          <p:attrName>style.visibility</p:attrName>
                                        </p:attrNameLst>
                                      </p:cBhvr>
                                      <p:to>
                                        <p:strVal val="visible"/>
                                      </p:to>
                                    </p:set>
                                    <p:animEffect transition="in" filter="fade">
                                      <p:cBhvr>
                                        <p:cTn id="33" dur="1000"/>
                                        <p:tgtEl>
                                          <p:spTgt spid="32770">
                                            <p:txEl>
                                              <p:pRg st="4" end="4"/>
                                            </p:txEl>
                                          </p:spTgt>
                                        </p:tgtEl>
                                      </p:cBhvr>
                                    </p:animEffect>
                                    <p:anim calcmode="lin" valueType="num">
                                      <p:cBhvr>
                                        <p:cTn id="34" dur="1000" fill="hold"/>
                                        <p:tgtEl>
                                          <p:spTgt spid="32770">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2770">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2770">
                                            <p:txEl>
                                              <p:pRg st="5" end="5"/>
                                            </p:txEl>
                                          </p:spTgt>
                                        </p:tgtEl>
                                        <p:attrNameLst>
                                          <p:attrName>style.visibility</p:attrName>
                                        </p:attrNameLst>
                                      </p:cBhvr>
                                      <p:to>
                                        <p:strVal val="visible"/>
                                      </p:to>
                                    </p:set>
                                    <p:animEffect transition="in" filter="fade">
                                      <p:cBhvr>
                                        <p:cTn id="40" dur="1000"/>
                                        <p:tgtEl>
                                          <p:spTgt spid="32770">
                                            <p:txEl>
                                              <p:pRg st="5" end="5"/>
                                            </p:txEl>
                                          </p:spTgt>
                                        </p:tgtEl>
                                      </p:cBhvr>
                                    </p:animEffect>
                                    <p:anim calcmode="lin" valueType="num">
                                      <p:cBhvr>
                                        <p:cTn id="41" dur="1000" fill="hold"/>
                                        <p:tgtEl>
                                          <p:spTgt spid="32770">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32770">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0486A049-F482-4C82-A6EA-C4B1E1A45EEE}"/>
              </a:ext>
            </a:extLst>
          </p:cNvPr>
          <p:cNvSpPr>
            <a:spLocks noGrp="1" noChangeArrowheads="1"/>
          </p:cNvSpPr>
          <p:nvPr>
            <p:ph type="body" idx="1"/>
          </p:nvPr>
        </p:nvSpPr>
        <p:spPr>
          <a:xfrm>
            <a:off x="0" y="188640"/>
            <a:ext cx="9144000" cy="6624736"/>
          </a:xfrm>
          <a:ln>
            <a:noFill/>
          </a:ln>
        </p:spPr>
        <p:txBody>
          <a:bodyPr/>
          <a:lstStyle/>
          <a:p>
            <a:pPr marL="360000" lvl="0" indent="-432000" eaLnBrk="1" hangingPunct="1">
              <a:lnSpc>
                <a:spcPts val="4800"/>
              </a:lnSpc>
              <a:spcBef>
                <a:spcPct val="0"/>
              </a:spcBef>
              <a:spcAft>
                <a:spcPts val="600"/>
              </a:spcAft>
              <a:buNone/>
              <a:tabLst>
                <a:tab pos="180975" algn="l"/>
              </a:tabLst>
            </a:pPr>
            <a:r>
              <a:rPr lang="zh-TW" altLang="en-US" sz="4400" b="1" dirty="0">
                <a:ln w="3175">
                  <a:solidFill>
                    <a:srgbClr val="0000FF"/>
                  </a:solidFill>
                  <a:prstDash val="solid"/>
                </a:ln>
                <a:solidFill>
                  <a:srgbClr val="FF00FF"/>
                </a:solidFill>
                <a:ea typeface="華康正顏楷體W7(P)" panose="03000700000000000000" pitchFamily="66" charset="-120"/>
              </a:rPr>
              <a:t>至於我和我的</a:t>
            </a:r>
            <a:r>
              <a:rPr lang="zh-TW" altLang="en-US" sz="4400" b="1" dirty="0">
                <a:ln w="3175">
                  <a:solidFill>
                    <a:srgbClr val="0000FF"/>
                  </a:solidFill>
                  <a:prstDash val="solid"/>
                </a:ln>
                <a:solidFill>
                  <a:srgbClr val="FF00FF"/>
                </a:solidFill>
                <a:highlight>
                  <a:srgbClr val="FFFF00"/>
                </a:highlight>
                <a:ea typeface="華康正顏楷體W7(P)" panose="03000700000000000000" pitchFamily="66" charset="-120"/>
              </a:rPr>
              <a:t>家族</a:t>
            </a:r>
            <a:r>
              <a:rPr lang="en-US" altLang="zh-TW" sz="4400" b="1" dirty="0">
                <a:ln w="3175">
                  <a:solidFill>
                    <a:srgbClr val="0000FF"/>
                  </a:solidFill>
                  <a:prstDash val="solid"/>
                </a:ln>
                <a:solidFill>
                  <a:srgbClr val="FF00FF"/>
                </a:solidFill>
                <a:ea typeface="華康正顏楷體W7(P)" panose="03000700000000000000" pitchFamily="66" charset="-120"/>
              </a:rPr>
              <a:t>,</a:t>
            </a:r>
            <a:r>
              <a:rPr lang="zh-TW" altLang="en-US" sz="4400" b="1" dirty="0">
                <a:ln w="3175">
                  <a:solidFill>
                    <a:srgbClr val="0000FF"/>
                  </a:solidFill>
                  <a:prstDash val="solid"/>
                </a:ln>
                <a:solidFill>
                  <a:srgbClr val="FF00FF"/>
                </a:solidFill>
                <a:ea typeface="華康正顏楷體W7(P)" panose="03000700000000000000" pitchFamily="66" charset="-120"/>
              </a:rPr>
              <a:t>我們一定要</a:t>
            </a:r>
            <a:br>
              <a:rPr lang="en-US" altLang="zh-TW" sz="4400" b="1" dirty="0">
                <a:ln w="3175">
                  <a:solidFill>
                    <a:srgbClr val="0000FF"/>
                  </a:solidFill>
                  <a:prstDash val="solid"/>
                </a:ln>
                <a:solidFill>
                  <a:srgbClr val="FF00FF"/>
                </a:solidFill>
                <a:ea typeface="華康正顏楷體W7(P)" panose="03000700000000000000" pitchFamily="66" charset="-120"/>
              </a:rPr>
            </a:br>
            <a:r>
              <a:rPr lang="zh-TW" altLang="en-US" sz="4400" b="1" dirty="0">
                <a:ln w="3175">
                  <a:solidFill>
                    <a:srgbClr val="0000FF"/>
                  </a:solidFill>
                  <a:prstDash val="solid"/>
                </a:ln>
                <a:solidFill>
                  <a:srgbClr val="FF00FF"/>
                </a:solidFill>
                <a:highlight>
                  <a:srgbClr val="FFFF00"/>
                </a:highlight>
                <a:ea typeface="華康正顏楷體W7(P)" panose="03000700000000000000" pitchFamily="66" charset="-120"/>
              </a:rPr>
              <a:t>事奉上主</a:t>
            </a:r>
            <a:r>
              <a:rPr lang="en-US" altLang="zh-TW" sz="4400" b="1" dirty="0">
                <a:ln w="3175">
                  <a:solidFill>
                    <a:srgbClr val="0000FF"/>
                  </a:solidFill>
                  <a:prstDash val="solid"/>
                </a:ln>
                <a:solidFill>
                  <a:srgbClr val="FF00FF"/>
                </a:solidFill>
                <a:ea typeface="華康正顏楷體W7(P)" panose="03000700000000000000" pitchFamily="66" charset="-120"/>
              </a:rPr>
              <a:t>,</a:t>
            </a:r>
            <a:r>
              <a:rPr lang="zh-TW" altLang="en-US" sz="4400" b="1" dirty="0">
                <a:ln w="3175">
                  <a:solidFill>
                    <a:srgbClr val="0000FF"/>
                  </a:solidFill>
                  <a:prstDash val="solid"/>
                </a:ln>
                <a:solidFill>
                  <a:srgbClr val="FF00FF"/>
                </a:solidFill>
                <a:ea typeface="華康正顏楷體W7(P)" panose="03000700000000000000" pitchFamily="66" charset="-120"/>
              </a:rPr>
              <a:t>因為他是我們的天主</a:t>
            </a:r>
            <a:r>
              <a:rPr lang="en-US" altLang="zh-TW" sz="4400" b="1" dirty="0">
                <a:ln w="3175">
                  <a:solidFill>
                    <a:srgbClr val="0000FF"/>
                  </a:solidFill>
                  <a:prstDash val="solid"/>
                </a:ln>
                <a:solidFill>
                  <a:srgbClr val="FF00FF"/>
                </a:solidFill>
                <a:ea typeface="華康正顏楷體W7(P)" panose="03000700000000000000" pitchFamily="66" charset="-120"/>
              </a:rPr>
              <a:t>.</a:t>
            </a:r>
          </a:p>
          <a:p>
            <a:pPr marL="360000" lvl="0" indent="-432000" eaLnBrk="1" hangingPunct="1">
              <a:spcBef>
                <a:spcPct val="0"/>
              </a:spcBef>
              <a:spcAft>
                <a:spcPts val="600"/>
              </a:spcAft>
              <a:buNone/>
              <a:tabLst>
                <a:tab pos="180975" algn="l"/>
              </a:tabLst>
            </a:pPr>
            <a:r>
              <a:rPr lang="zh-TW" altLang="en-US" sz="4000" dirty="0">
                <a:solidFill>
                  <a:srgbClr val="FF0000"/>
                </a:solidFill>
                <a:ea typeface="華康儷中黑" panose="020B0509000000000000" pitchFamily="49" charset="-120"/>
              </a:rPr>
              <a:t>我們全家</a:t>
            </a:r>
            <a:r>
              <a:rPr lang="en-US" altLang="zh-TW" sz="4000" dirty="0">
                <a:ea typeface="華康儷中黑" panose="020B0509000000000000" pitchFamily="49" charset="-120"/>
              </a:rPr>
              <a:t>:</a:t>
            </a:r>
            <a:r>
              <a:rPr lang="zh-TW" altLang="en-US" sz="4000" dirty="0">
                <a:ea typeface="華康儷中黑" panose="020B0509000000000000" pitchFamily="49" charset="-120"/>
              </a:rPr>
              <a:t>先向自家福傳</a:t>
            </a:r>
            <a:r>
              <a:rPr lang="en-US" altLang="zh-TW" sz="4000" dirty="0">
                <a:ea typeface="華康儷中黑" panose="020B0509000000000000" pitchFamily="49" charset="-120"/>
              </a:rPr>
              <a:t>,</a:t>
            </a:r>
            <a:r>
              <a:rPr lang="zh-TW" altLang="en-US" sz="4000" dirty="0">
                <a:ea typeface="華康儷中黑" panose="020B0509000000000000" pitchFamily="49" charset="-120"/>
              </a:rPr>
              <a:t>自小教子女：</a:t>
            </a:r>
            <a:br>
              <a:rPr lang="en-US" altLang="zh-TW" sz="4000" dirty="0">
                <a:ea typeface="華康儷中黑" panose="020B0509000000000000" pitchFamily="49" charset="-120"/>
              </a:rPr>
            </a:br>
            <a:r>
              <a:rPr lang="zh-TW" altLang="en-US" sz="4000" dirty="0">
                <a:ea typeface="華康儷中黑" panose="020B0509000000000000" pitchFamily="49" charset="-120"/>
              </a:rPr>
              <a:t>信仰</a:t>
            </a:r>
            <a:r>
              <a:rPr lang="en-US" altLang="zh-TW" sz="4200" b="1" dirty="0">
                <a:solidFill>
                  <a:srgbClr val="FF0000"/>
                </a:solidFill>
                <a:ea typeface="華康儷中黑" panose="020B0509000000000000" pitchFamily="49" charset="-120"/>
              </a:rPr>
              <a:t>+</a:t>
            </a:r>
            <a:r>
              <a:rPr lang="zh-TW" altLang="en-US" sz="4000" dirty="0">
                <a:ea typeface="華康儷中黑" panose="020B0509000000000000" pitchFamily="49" charset="-120"/>
              </a:rPr>
              <a:t>生活</a:t>
            </a:r>
            <a:r>
              <a:rPr lang="en-US" altLang="zh-TW" sz="4000" dirty="0">
                <a:ea typeface="華康儷中黑" panose="020B0509000000000000" pitchFamily="49" charset="-120"/>
              </a:rPr>
              <a:t>;</a:t>
            </a:r>
            <a:r>
              <a:rPr lang="zh-TW" altLang="en-US" sz="4000" dirty="0">
                <a:ea typeface="華康儷中黑" panose="020B0509000000000000" pitchFamily="49" charset="-120"/>
              </a:rPr>
              <a:t>聖經</a:t>
            </a:r>
            <a:r>
              <a:rPr lang="en-US" altLang="zh-TW" sz="4200" b="1" dirty="0">
                <a:solidFill>
                  <a:srgbClr val="FF0000"/>
                </a:solidFill>
                <a:ea typeface="華康儷中黑" panose="020B0509000000000000" pitchFamily="49" charset="-120"/>
              </a:rPr>
              <a:t>+</a:t>
            </a:r>
            <a:r>
              <a:rPr lang="zh-TW" altLang="en-US" sz="4000" dirty="0">
                <a:ea typeface="華康儷中黑" panose="020B0509000000000000" pitchFamily="49" charset="-120"/>
              </a:rPr>
              <a:t>中華文化</a:t>
            </a:r>
            <a:r>
              <a:rPr lang="en-US" altLang="zh-TW" sz="4000" dirty="0">
                <a:ea typeface="華康儷中黑" panose="020B0509000000000000" pitchFamily="49" charset="-120"/>
              </a:rPr>
              <a:t>;</a:t>
            </a:r>
            <a:r>
              <a:rPr lang="zh-TW" altLang="en-US" sz="4000" dirty="0">
                <a:ea typeface="華康儷中黑" panose="020B0509000000000000" pitchFamily="49" charset="-120"/>
              </a:rPr>
              <a:t>教會</a:t>
            </a:r>
            <a:r>
              <a:rPr lang="en-US" altLang="zh-TW" sz="4200" b="1" dirty="0">
                <a:solidFill>
                  <a:srgbClr val="FF0000"/>
                </a:solidFill>
                <a:ea typeface="華康儷中黑" panose="020B0509000000000000" pitchFamily="49" charset="-120"/>
              </a:rPr>
              <a:t>+</a:t>
            </a:r>
            <a:r>
              <a:rPr lang="zh-TW" altLang="en-US" sz="4000" dirty="0">
                <a:ea typeface="華康儷中黑" panose="020B0509000000000000" pitchFamily="49" charset="-120"/>
              </a:rPr>
              <a:t>天國</a:t>
            </a:r>
            <a:endParaRPr lang="en-US" altLang="zh-TW" sz="4000" dirty="0">
              <a:ea typeface="華康儷中黑" panose="020B0509000000000000" pitchFamily="49" charset="-120"/>
            </a:endParaRPr>
          </a:p>
          <a:p>
            <a:pPr marL="358775" lvl="0" indent="-431800" eaLnBrk="1" hangingPunct="1">
              <a:spcBef>
                <a:spcPct val="0"/>
              </a:spcBef>
              <a:spcAft>
                <a:spcPts val="0"/>
              </a:spcAft>
              <a:buNone/>
              <a:tabLst>
                <a:tab pos="180975" algn="l"/>
              </a:tabLst>
            </a:pPr>
            <a:r>
              <a:rPr lang="zh-TW" altLang="en-US" sz="4000" dirty="0">
                <a:solidFill>
                  <a:srgbClr val="FF0000"/>
                </a:solidFill>
                <a:ea typeface="華康儷中黑" panose="020B0509000000000000" pitchFamily="49" charset="-120"/>
              </a:rPr>
              <a:t>他是天主</a:t>
            </a:r>
            <a:r>
              <a:rPr lang="en-US" altLang="zh-TW" sz="4000" dirty="0">
                <a:ea typeface="華康儷中黑" panose="020B0509000000000000" pitchFamily="49" charset="-120"/>
              </a:rPr>
              <a:t>:</a:t>
            </a:r>
            <a:r>
              <a:rPr lang="zh-TW" altLang="en-US" sz="4000" dirty="0">
                <a:ea typeface="華康儷中黑" panose="020B0509000000000000" pitchFamily="49" charset="-120"/>
              </a:rPr>
              <a:t>真的政治家是天主的忠僕</a:t>
            </a:r>
            <a:r>
              <a:rPr lang="en-US" altLang="zh-TW" sz="4000" dirty="0">
                <a:ea typeface="華康儷中黑" panose="020B0509000000000000" pitchFamily="49" charset="-120"/>
              </a:rPr>
              <a:t>,</a:t>
            </a:r>
            <a:r>
              <a:rPr lang="zh-TW" altLang="en-US" sz="4000" dirty="0">
                <a:ea typeface="華康儷中黑" panose="020B0509000000000000" pitchFamily="49" charset="-120"/>
              </a:rPr>
              <a:t>世界的祝福</a:t>
            </a:r>
            <a:r>
              <a:rPr lang="en-US" altLang="zh-TW" sz="4000" dirty="0">
                <a:ea typeface="華康儷中黑" panose="020B0509000000000000" pitchFamily="49" charset="-120"/>
              </a:rPr>
              <a:t>;</a:t>
            </a:r>
            <a:r>
              <a:rPr lang="zh-TW" altLang="en-US" sz="4000" dirty="0">
                <a:ea typeface="華康儷中黑" panose="020B0509000000000000" pitchFamily="49" charset="-120"/>
              </a:rPr>
              <a:t>創造</a:t>
            </a:r>
            <a:r>
              <a:rPr lang="zh-TW" altLang="en-US" sz="4000" b="1" dirty="0">
                <a:ln w="9525">
                  <a:solidFill>
                    <a:schemeClr val="bg1"/>
                  </a:solidFill>
                  <a:prstDash val="solid"/>
                </a:ln>
                <a:solidFill>
                  <a:srgbClr val="FF0000"/>
                </a:solidFill>
                <a:effectLst>
                  <a:outerShdw blurRad="12700" dist="38100" dir="2700000" algn="tl" rotWithShape="0">
                    <a:schemeClr val="bg1">
                      <a:lumMod val="50000"/>
                    </a:schemeClr>
                  </a:outerShdw>
                </a:effectLst>
                <a:ea typeface="華康儷中黑" panose="020B0509000000000000" pitchFamily="49" charset="-120"/>
              </a:rPr>
              <a:t>全人類民主</a:t>
            </a:r>
            <a:r>
              <a:rPr lang="en-US" altLang="zh-TW" sz="4000" dirty="0">
                <a:ea typeface="華康儷中黑" panose="020B0509000000000000" pitchFamily="49" charset="-120"/>
              </a:rPr>
              <a:t>(</a:t>
            </a:r>
            <a:r>
              <a:rPr lang="en-US" altLang="zh-TW" sz="4000" dirty="0">
                <a:solidFill>
                  <a:srgbClr val="FF0000"/>
                </a:solidFill>
                <a:ea typeface="華康儷中黑" panose="020B0509000000000000" pitchFamily="49" charset="-120"/>
              </a:rPr>
              <a:t>   </a:t>
            </a:r>
            <a:r>
              <a:rPr lang="en-US" altLang="zh-TW" sz="1600" dirty="0">
                <a:solidFill>
                  <a:srgbClr val="FF0000"/>
                </a:solidFill>
                <a:ea typeface="華康儷中黑" panose="020B0509000000000000" pitchFamily="49" charset="-120"/>
              </a:rPr>
              <a:t> </a:t>
            </a:r>
            <a:r>
              <a:rPr lang="zh-TW" altLang="en-US" sz="4000" dirty="0">
                <a:ea typeface="華康儷中黑" panose="020B0509000000000000" pitchFamily="49" charset="-120"/>
              </a:rPr>
              <a:t>民主選舉</a:t>
            </a:r>
            <a:r>
              <a:rPr lang="en-US" altLang="zh-TW" sz="4000" dirty="0">
                <a:ea typeface="華康儷中黑" panose="020B0509000000000000" pitchFamily="49" charset="-120"/>
              </a:rPr>
              <a:t>).</a:t>
            </a:r>
          </a:p>
          <a:p>
            <a:pPr marL="358775" lvl="0" indent="-431800" eaLnBrk="1" hangingPunct="1">
              <a:spcBef>
                <a:spcPct val="0"/>
              </a:spcBef>
              <a:spcAft>
                <a:spcPts val="600"/>
              </a:spcAft>
              <a:buNone/>
              <a:tabLst>
                <a:tab pos="180975" algn="l"/>
              </a:tabLst>
            </a:pPr>
            <a:r>
              <a:rPr lang="en-US" altLang="zh-TW" sz="4000" dirty="0">
                <a:highlight>
                  <a:srgbClr val="FFFF00"/>
                </a:highlight>
                <a:ea typeface="華康儷中黑" panose="020B0509000000000000" pitchFamily="49" charset="-120"/>
                <a:sym typeface="Wingdings" panose="05000000000000000000" pitchFamily="2" charset="2"/>
              </a:rPr>
              <a:t></a:t>
            </a:r>
            <a:r>
              <a:rPr lang="zh-TW" altLang="en-US" dirty="0">
                <a:highlight>
                  <a:srgbClr val="FFFF00"/>
                </a:highlight>
                <a:ea typeface="華康儷中黑" panose="020B0509000000000000" pitchFamily="49" charset="-120"/>
              </a:rPr>
              <a:t>爭取</a:t>
            </a:r>
            <a:r>
              <a:rPr lang="zh-TW" altLang="en-US" sz="4000" dirty="0">
                <a:solidFill>
                  <a:srgbClr val="FF00FF"/>
                </a:solidFill>
                <a:highlight>
                  <a:srgbClr val="FFFF00"/>
                </a:highlight>
                <a:ea typeface="華康儷中黑" panose="020B0509000000000000" pitchFamily="49" charset="-120"/>
              </a:rPr>
              <a:t>選區</a:t>
            </a:r>
            <a:r>
              <a:rPr lang="en-US" altLang="zh-TW" sz="4000" b="1" dirty="0">
                <a:solidFill>
                  <a:srgbClr val="FF0000"/>
                </a:solidFill>
                <a:highlight>
                  <a:srgbClr val="FFFF00"/>
                </a:highlight>
                <a:ea typeface="華康儷中黑" panose="020B0509000000000000" pitchFamily="49" charset="-120"/>
              </a:rPr>
              <a:t>+</a:t>
            </a:r>
            <a:r>
              <a:rPr lang="zh-TW" altLang="en-US" sz="4000" dirty="0">
                <a:highlight>
                  <a:srgbClr val="FFFF00"/>
                </a:highlight>
                <a:ea typeface="華康儷中黑" panose="020B0509000000000000" pitchFamily="49" charset="-120"/>
              </a:rPr>
              <a:t>全城</a:t>
            </a:r>
            <a:r>
              <a:rPr lang="en-US" altLang="zh-TW" sz="4000" b="1" dirty="0">
                <a:solidFill>
                  <a:srgbClr val="FF0000"/>
                </a:solidFill>
                <a:highlight>
                  <a:srgbClr val="FFFF00"/>
                </a:highlight>
                <a:ea typeface="華康儷中黑" panose="020B0509000000000000" pitchFamily="49" charset="-120"/>
              </a:rPr>
              <a:t>+</a:t>
            </a:r>
            <a:r>
              <a:rPr lang="zh-TW" altLang="en-US" sz="4000" dirty="0">
                <a:highlight>
                  <a:srgbClr val="FFFF00"/>
                </a:highlight>
                <a:ea typeface="華康儷中黑" panose="020B0509000000000000" pitchFamily="49" charset="-120"/>
              </a:rPr>
              <a:t>全國</a:t>
            </a:r>
            <a:r>
              <a:rPr lang="en-US" altLang="zh-TW" sz="4000" b="1" dirty="0">
                <a:solidFill>
                  <a:srgbClr val="FF0000"/>
                </a:solidFill>
                <a:highlight>
                  <a:srgbClr val="FFFF00"/>
                </a:highlight>
                <a:ea typeface="華康儷中黑" panose="020B0509000000000000" pitchFamily="49" charset="-120"/>
              </a:rPr>
              <a:t>+</a:t>
            </a:r>
            <a:r>
              <a:rPr lang="zh-TW" altLang="en-US" sz="4000" dirty="0">
                <a:highlight>
                  <a:srgbClr val="FFFF00"/>
                </a:highlight>
                <a:ea typeface="華康儷中黑" panose="020B0509000000000000" pitchFamily="49" charset="-120"/>
              </a:rPr>
              <a:t>全球</a:t>
            </a:r>
            <a:r>
              <a:rPr lang="en-US" altLang="zh-TW" sz="4000" b="1" dirty="0">
                <a:solidFill>
                  <a:srgbClr val="FF0000"/>
                </a:solidFill>
                <a:highlight>
                  <a:srgbClr val="FFFF00"/>
                </a:highlight>
                <a:ea typeface="華康儷中黑" panose="020B0509000000000000" pitchFamily="49" charset="-120"/>
              </a:rPr>
              <a:t>+</a:t>
            </a:r>
            <a:r>
              <a:rPr lang="zh-TW" altLang="en-US" sz="4000" dirty="0">
                <a:highlight>
                  <a:srgbClr val="FFFF00"/>
                </a:highlight>
                <a:ea typeface="華康儷中黑" panose="020B0509000000000000" pitchFamily="49" charset="-120"/>
              </a:rPr>
              <a:t>未來</a:t>
            </a:r>
            <a:r>
              <a:rPr lang="en-US" altLang="zh-TW" sz="4000" b="1" dirty="0">
                <a:solidFill>
                  <a:srgbClr val="FF0000"/>
                </a:solidFill>
                <a:highlight>
                  <a:srgbClr val="FFFF00"/>
                </a:highlight>
                <a:ea typeface="華康儷中黑" panose="020B0509000000000000" pitchFamily="49" charset="-120"/>
              </a:rPr>
              <a:t>+</a:t>
            </a:r>
            <a:r>
              <a:rPr lang="zh-TW" altLang="en-US" sz="4000" dirty="0">
                <a:solidFill>
                  <a:srgbClr val="FF00FF"/>
                </a:solidFill>
                <a:highlight>
                  <a:srgbClr val="FFFF00"/>
                </a:highlight>
                <a:ea typeface="華康儷中黑" panose="020B0509000000000000" pitchFamily="49" charset="-120"/>
              </a:rPr>
              <a:t>天主</a:t>
            </a:r>
            <a:endParaRPr lang="en-US" altLang="zh-TW" sz="4000" dirty="0">
              <a:solidFill>
                <a:srgbClr val="FF00FF"/>
              </a:solidFill>
              <a:highlight>
                <a:srgbClr val="FFFF00"/>
              </a:highlight>
              <a:ea typeface="華康儷中黑" panose="020B0509000000000000" pitchFamily="49" charset="-120"/>
            </a:endParaRPr>
          </a:p>
          <a:p>
            <a:pPr marL="360000" lvl="0" indent="-432000" eaLnBrk="1" hangingPunct="1">
              <a:spcBef>
                <a:spcPct val="0"/>
              </a:spcBef>
              <a:spcAft>
                <a:spcPts val="600"/>
              </a:spcAft>
              <a:buNone/>
              <a:tabLst>
                <a:tab pos="180975" algn="l"/>
              </a:tabLst>
            </a:pPr>
            <a:r>
              <a:rPr lang="zh-TW" altLang="en-US" sz="4000" dirty="0">
                <a:ea typeface="華康儷中黑" panose="020B0509000000000000" pitchFamily="49" charset="-120"/>
              </a:rPr>
              <a:t>不為選區的不環保工業</a:t>
            </a:r>
            <a:r>
              <a:rPr lang="en-US" altLang="zh-TW" sz="2800" dirty="0">
                <a:ea typeface="華康儷中黑" panose="020B0509000000000000" pitchFamily="49" charset="-120"/>
              </a:rPr>
              <a:t>(</a:t>
            </a:r>
            <a:r>
              <a:rPr lang="zh-TW" altLang="en-US" sz="2800" dirty="0">
                <a:ea typeface="華康儷中黑" panose="020B0509000000000000" pitchFamily="49" charset="-120"/>
              </a:rPr>
              <a:t>例如石油汽車工業</a:t>
            </a:r>
            <a:r>
              <a:rPr lang="en-US" altLang="zh-TW" sz="2800" dirty="0">
                <a:ea typeface="華康儷中黑" panose="020B0509000000000000" pitchFamily="49" charset="-120"/>
              </a:rPr>
              <a:t>)</a:t>
            </a:r>
            <a:r>
              <a:rPr lang="zh-TW" altLang="en-US" sz="4000" dirty="0">
                <a:ea typeface="華康儷中黑" panose="020B0509000000000000" pitchFamily="49" charset="-120"/>
              </a:rPr>
              <a:t>否決綠色和環保的新發明</a:t>
            </a:r>
            <a:r>
              <a:rPr lang="en-US" altLang="zh-TW" sz="2900" spc="-150" dirty="0">
                <a:solidFill>
                  <a:schemeClr val="bg1"/>
                </a:solidFill>
                <a:highlight>
                  <a:srgbClr val="FF0000"/>
                </a:highlight>
                <a:ea typeface="華康儷中黑" panose="020B0509000000000000" pitchFamily="49" charset="-120"/>
              </a:rPr>
              <a:t>sustainable</a:t>
            </a:r>
            <a:r>
              <a:rPr lang="zh-TW" altLang="en-US" sz="2900" spc="-150" dirty="0">
                <a:solidFill>
                  <a:srgbClr val="FF0000"/>
                </a:solidFill>
                <a:highlight>
                  <a:srgbClr val="FFFF00"/>
                </a:highlight>
                <a:ea typeface="華康儷中黑" panose="020B0509000000000000" pitchFamily="49" charset="-120"/>
              </a:rPr>
              <a:t>可持續發展</a:t>
            </a:r>
            <a:endParaRPr lang="en-US" altLang="zh-TW" sz="2900" spc="-150" dirty="0">
              <a:solidFill>
                <a:srgbClr val="FF0000"/>
              </a:solidFill>
              <a:highlight>
                <a:srgbClr val="FFFF00"/>
              </a:highlight>
              <a:ea typeface="華康儷中黑" panose="020B0509000000000000" pitchFamily="49" charset="-120"/>
            </a:endParaRPr>
          </a:p>
          <a:p>
            <a:pPr marL="360000" lvl="0" indent="-432000" eaLnBrk="1" hangingPunct="1">
              <a:spcBef>
                <a:spcPct val="0"/>
              </a:spcBef>
              <a:spcAft>
                <a:spcPts val="600"/>
              </a:spcAft>
              <a:buNone/>
              <a:tabLst>
                <a:tab pos="180975" algn="l"/>
              </a:tabLst>
            </a:pPr>
            <a:r>
              <a:rPr lang="en-US" altLang="zh-TW" sz="2900" spc="-150" dirty="0">
                <a:solidFill>
                  <a:srgbClr val="FF0000"/>
                </a:solidFill>
                <a:ea typeface="華康儷中黑" panose="020B0509000000000000" pitchFamily="49" charset="-120"/>
              </a:rPr>
              <a:t>     </a:t>
            </a:r>
            <a:r>
              <a:rPr lang="zh-TW" altLang="en-US" sz="2900" spc="-150" dirty="0">
                <a:solidFill>
                  <a:srgbClr val="FF0000"/>
                </a:solidFill>
                <a:ea typeface="華康儷中黑" panose="020B0509000000000000" pitchFamily="49" charset="-120"/>
              </a:rPr>
              <a:t>真正的民主是</a:t>
            </a:r>
            <a:r>
              <a:rPr lang="zh-TW" altLang="en-US" spc="-150" dirty="0">
                <a:solidFill>
                  <a:srgbClr val="0000FF"/>
                </a:solidFill>
                <a:highlight>
                  <a:srgbClr val="FFFF00"/>
                </a:highlight>
                <a:ea typeface="華康儷中黑" panose="020B0509000000000000" pitchFamily="49" charset="-120"/>
              </a:rPr>
              <a:t>全人類</a:t>
            </a:r>
            <a:r>
              <a:rPr lang="zh-TW" altLang="en-US" spc="-150" dirty="0">
                <a:ea typeface="華康儷中黑" panose="020B0509000000000000" pitchFamily="49" charset="-120"/>
              </a:rPr>
              <a:t>的</a:t>
            </a:r>
            <a:r>
              <a:rPr lang="zh-TW" altLang="en-US" sz="2900" spc="-150" dirty="0">
                <a:solidFill>
                  <a:srgbClr val="FFFF00"/>
                </a:solidFill>
                <a:highlight>
                  <a:srgbClr val="FF0000"/>
                </a:highlight>
                <a:ea typeface="華康儷中黑" panose="020B0509000000000000" pitchFamily="49" charset="-120"/>
              </a:rPr>
              <a:t>民主</a:t>
            </a:r>
            <a:r>
              <a:rPr lang="en-US" altLang="zh-TW" sz="2900" spc="-150" dirty="0">
                <a:solidFill>
                  <a:srgbClr val="FF0000"/>
                </a:solidFill>
                <a:ea typeface="華康儷中黑" panose="020B0509000000000000" pitchFamily="49" charset="-120"/>
              </a:rPr>
              <a:t>,</a:t>
            </a:r>
            <a:r>
              <a:rPr lang="zh-TW" altLang="en-US" sz="2900" spc="-150" dirty="0">
                <a:solidFill>
                  <a:srgbClr val="FF0000"/>
                </a:solidFill>
                <a:ea typeface="華康儷中黑" panose="020B0509000000000000" pitchFamily="49" charset="-120"/>
              </a:rPr>
              <a:t>不是</a:t>
            </a:r>
            <a:r>
              <a:rPr lang="zh-TW" altLang="en-US" sz="2900" spc="-150" dirty="0">
                <a:solidFill>
                  <a:srgbClr val="0000FF"/>
                </a:solidFill>
                <a:highlight>
                  <a:srgbClr val="FFFF00"/>
                </a:highlight>
                <a:ea typeface="華康儷中黑" panose="020B0509000000000000" pitchFamily="49" charset="-120"/>
              </a:rPr>
              <a:t>集體自私</a:t>
            </a:r>
            <a:r>
              <a:rPr lang="zh-TW" altLang="en-US" sz="2900" spc="-150" dirty="0">
                <a:ea typeface="華康儷中黑" panose="020B0509000000000000" pitchFamily="49" charset="-120"/>
              </a:rPr>
              <a:t>的</a:t>
            </a:r>
            <a:r>
              <a:rPr lang="zh-TW" altLang="en-US" sz="2900" spc="-150" dirty="0">
                <a:solidFill>
                  <a:srgbClr val="FFFF00"/>
                </a:solidFill>
                <a:highlight>
                  <a:srgbClr val="FF0000"/>
                </a:highlight>
                <a:ea typeface="華康儷中黑" panose="020B0509000000000000" pitchFamily="49" charset="-120"/>
              </a:rPr>
              <a:t>假民主</a:t>
            </a:r>
            <a:endParaRPr lang="zh-TW" altLang="en-US" sz="2900" spc="-150" dirty="0">
              <a:solidFill>
                <a:srgbClr val="FFFF00"/>
              </a:solidFill>
              <a:highlight>
                <a:srgbClr val="FF0000"/>
              </a:highlight>
              <a:ea typeface="華康粗黑體" panose="020B0709000000000000" pitchFamily="49" charset="-120"/>
            </a:endParaRPr>
          </a:p>
        </p:txBody>
      </p:sp>
      <p:sp>
        <p:nvSpPr>
          <p:cNvPr id="2" name="不等於 1">
            <a:extLst>
              <a:ext uri="{FF2B5EF4-FFF2-40B4-BE49-F238E27FC236}">
                <a16:creationId xmlns:a16="http://schemas.microsoft.com/office/drawing/2014/main" id="{1FD699EC-AA3E-4DA7-9B44-5E9690BD6127}"/>
              </a:ext>
            </a:extLst>
          </p:cNvPr>
          <p:cNvSpPr/>
          <p:nvPr/>
        </p:nvSpPr>
        <p:spPr>
          <a:xfrm>
            <a:off x="5724128" y="3630774"/>
            <a:ext cx="648072" cy="360040"/>
          </a:xfrm>
          <a:prstGeom prst="mathNotEqual">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zh-TW" altLang="en-US" sz="4400" b="0" i="0" u="none" strike="noStrike" kern="1200" cap="none" spc="0" normalizeH="0" baseline="0" noProof="0">
              <a:ln>
                <a:solidFill>
                  <a:sysClr val="windowText" lastClr="000000"/>
                </a:solidFill>
              </a:ln>
              <a:solidFill>
                <a:srgbClr val="FF0000"/>
              </a:solidFill>
              <a:effectLst/>
              <a:uLnTx/>
              <a:uFillTx/>
              <a:latin typeface="Arial"/>
              <a:ea typeface="新細明體"/>
              <a:cs typeface="+mn-cs"/>
            </a:endParaRPr>
          </a:p>
        </p:txBody>
      </p:sp>
      <p:sp>
        <p:nvSpPr>
          <p:cNvPr id="3" name="文字方塊 2">
            <a:extLst>
              <a:ext uri="{FF2B5EF4-FFF2-40B4-BE49-F238E27FC236}">
                <a16:creationId xmlns:a16="http://schemas.microsoft.com/office/drawing/2014/main" id="{FA657C45-3BDE-47F1-BEF2-6844841C4585}"/>
              </a:ext>
            </a:extLst>
          </p:cNvPr>
          <p:cNvSpPr txBox="1"/>
          <p:nvPr/>
        </p:nvSpPr>
        <p:spPr>
          <a:xfrm rot="21263609">
            <a:off x="379027" y="946630"/>
            <a:ext cx="8351827" cy="4955203"/>
          </a:xfrm>
          <a:prstGeom prst="rect">
            <a:avLst/>
          </a:prstGeom>
          <a:solidFill>
            <a:srgbClr val="FFFF00"/>
          </a:solidFill>
          <a:ln w="76200">
            <a:solidFill>
              <a:srgbClr val="0000FF"/>
            </a:solidFill>
          </a:ln>
        </p:spPr>
        <p:txBody>
          <a:bodyPr wrap="square" rtlCol="0">
            <a:spAutoFit/>
          </a:bodyPr>
          <a:lstStyle/>
          <a:p>
            <a:pPr algn="ctr"/>
            <a:endParaRPr lang="en-US" altLang="zh-TW" sz="1000" spc="-150" dirty="0">
              <a:solidFill>
                <a:srgbClr val="FF0000"/>
              </a:solidFill>
              <a:latin typeface="+mn-lt"/>
              <a:ea typeface="華康儷中黑" panose="020B0509000000000000" pitchFamily="49" charset="-120"/>
            </a:endParaRPr>
          </a:p>
          <a:p>
            <a:pPr algn="ctr"/>
            <a:r>
              <a:rPr lang="zh-TW" altLang="en-US" sz="3600" spc="-150" dirty="0">
                <a:solidFill>
                  <a:srgbClr val="FF0000"/>
                </a:solidFill>
                <a:latin typeface="+mn-lt"/>
                <a:ea typeface="華康儷中黑" panose="020B0509000000000000" pitchFamily="49" charset="-120"/>
              </a:rPr>
              <a:t>真正的民主是</a:t>
            </a:r>
            <a:r>
              <a:rPr lang="zh-TW" altLang="en-US" sz="3600" spc="-150" dirty="0">
                <a:solidFill>
                  <a:schemeClr val="bg1"/>
                </a:solidFill>
                <a:highlight>
                  <a:srgbClr val="FF0000"/>
                </a:highlight>
                <a:latin typeface="+mn-lt"/>
                <a:ea typeface="華康儷中黑" panose="020B0509000000000000" pitchFamily="49" charset="-120"/>
              </a:rPr>
              <a:t>全人類</a:t>
            </a:r>
            <a:r>
              <a:rPr lang="zh-TW" altLang="en-US" sz="3600" spc="-150" dirty="0">
                <a:latin typeface="+mn-lt"/>
                <a:ea typeface="華康儷中黑" panose="020B0509000000000000" pitchFamily="49" charset="-120"/>
              </a:rPr>
              <a:t>的</a:t>
            </a:r>
            <a:r>
              <a:rPr lang="zh-TW" altLang="en-US" sz="3600" spc="-150" dirty="0">
                <a:solidFill>
                  <a:srgbClr val="FFFF00"/>
                </a:solidFill>
                <a:highlight>
                  <a:srgbClr val="FF0000"/>
                </a:highlight>
                <a:latin typeface="+mn-lt"/>
                <a:ea typeface="華康儷中黑" panose="020B0509000000000000" pitchFamily="49" charset="-120"/>
              </a:rPr>
              <a:t>民主</a:t>
            </a:r>
            <a:endParaRPr lang="en-US" altLang="zh-TW" sz="3600" spc="-150" dirty="0">
              <a:solidFill>
                <a:srgbClr val="FFFF00"/>
              </a:solidFill>
              <a:highlight>
                <a:srgbClr val="FF0000"/>
              </a:highlight>
              <a:latin typeface="+mn-lt"/>
              <a:ea typeface="華康儷中黑" panose="020B0509000000000000" pitchFamily="49" charset="-120"/>
            </a:endParaRPr>
          </a:p>
          <a:p>
            <a:pPr algn="ctr"/>
            <a:r>
              <a:rPr lang="zh-TW" altLang="en-US" sz="3600" spc="-150" dirty="0">
                <a:latin typeface="+mn-lt"/>
                <a:ea typeface="華康儷中黑" panose="020B0509000000000000" pitchFamily="49" charset="-120"/>
              </a:rPr>
              <a:t>是全球約</a:t>
            </a:r>
            <a:r>
              <a:rPr lang="en-US" altLang="zh-TW" sz="3600" spc="-150" dirty="0">
                <a:latin typeface="+mn-lt"/>
                <a:ea typeface="華康儷中黑" panose="020B0509000000000000" pitchFamily="49" charset="-120"/>
              </a:rPr>
              <a:t>200</a:t>
            </a:r>
            <a:r>
              <a:rPr lang="zh-TW" altLang="en-US" sz="3600" spc="-150" dirty="0">
                <a:latin typeface="+mn-lt"/>
                <a:ea typeface="華康儷中黑" panose="020B0509000000000000" pitchFamily="49" charset="-120"/>
              </a:rPr>
              <a:t>個國家的民主</a:t>
            </a:r>
            <a:endParaRPr lang="en-US" altLang="zh-TW" sz="3600" spc="-150" dirty="0">
              <a:latin typeface="+mn-lt"/>
              <a:ea typeface="華康儷中黑" panose="020B0509000000000000" pitchFamily="49" charset="-120"/>
            </a:endParaRPr>
          </a:p>
          <a:p>
            <a:pPr algn="ctr"/>
            <a:r>
              <a:rPr lang="zh-TW" altLang="en-US" sz="3600" spc="-150" dirty="0">
                <a:latin typeface="+mn-lt"/>
                <a:ea typeface="華康儷中黑" panose="020B0509000000000000" pitchFamily="49" charset="-120"/>
              </a:rPr>
              <a:t>不分 </a:t>
            </a:r>
            <a:r>
              <a:rPr lang="en-US" altLang="zh-TW" sz="3600" spc="-150" dirty="0">
                <a:latin typeface="+mn-lt"/>
                <a:ea typeface="華康儷中黑" panose="020B0509000000000000" pitchFamily="49" charset="-120"/>
              </a:rPr>
              <a:t>G2, </a:t>
            </a:r>
            <a:r>
              <a:rPr lang="en-US" altLang="zh-TW" sz="3600" b="1" spc="-150" dirty="0">
                <a:solidFill>
                  <a:srgbClr val="FF0000"/>
                </a:solidFill>
                <a:latin typeface="+mn-lt"/>
                <a:ea typeface="華康儷中黑" panose="020B0509000000000000" pitchFamily="49" charset="-120"/>
              </a:rPr>
              <a:t>G7</a:t>
            </a:r>
            <a:r>
              <a:rPr lang="en-US" altLang="zh-TW" sz="3600" spc="-150" dirty="0">
                <a:latin typeface="+mn-lt"/>
                <a:ea typeface="華康儷中黑" panose="020B0509000000000000" pitchFamily="49" charset="-120"/>
              </a:rPr>
              <a:t>, G20; </a:t>
            </a:r>
            <a:r>
              <a:rPr lang="en-US" altLang="zh-TW" sz="3600" spc="-150" dirty="0">
                <a:highlight>
                  <a:srgbClr val="FF0000"/>
                </a:highlight>
                <a:latin typeface="+mn-lt"/>
                <a:ea typeface="華康儷中黑" panose="020B0509000000000000" pitchFamily="49" charset="-120"/>
              </a:rPr>
              <a:t> </a:t>
            </a:r>
            <a:r>
              <a:rPr lang="zh-TW" altLang="en-US" sz="3600" spc="-150" dirty="0">
                <a:solidFill>
                  <a:schemeClr val="bg1"/>
                </a:solidFill>
                <a:highlight>
                  <a:srgbClr val="FF0000"/>
                </a:highlight>
                <a:latin typeface="+mn-lt"/>
                <a:ea typeface="華康儷中黑" panose="020B0509000000000000" pitchFamily="49" charset="-120"/>
              </a:rPr>
              <a:t>應是</a:t>
            </a:r>
            <a:r>
              <a:rPr lang="en-US" altLang="zh-TW" sz="3600" b="1" spc="-150" dirty="0">
                <a:solidFill>
                  <a:schemeClr val="bg1"/>
                </a:solidFill>
                <a:highlight>
                  <a:srgbClr val="FF0000"/>
                </a:highlight>
                <a:latin typeface="+mn-lt"/>
                <a:ea typeface="華康儷中黑" panose="020B0509000000000000" pitchFamily="49" charset="-120"/>
              </a:rPr>
              <a:t>G200</a:t>
            </a:r>
            <a:r>
              <a:rPr lang="en-US" altLang="zh-TW" sz="3600" b="1" spc="-150" dirty="0">
                <a:solidFill>
                  <a:srgbClr val="FF0000"/>
                </a:solidFill>
                <a:highlight>
                  <a:srgbClr val="FF0000"/>
                </a:highlight>
                <a:latin typeface="+mn-lt"/>
                <a:ea typeface="華康儷中黑" panose="020B0509000000000000" pitchFamily="49" charset="-120"/>
              </a:rPr>
              <a:t>,</a:t>
            </a:r>
            <a:r>
              <a:rPr lang="en-US" altLang="zh-TW" sz="3600" spc="-150" dirty="0">
                <a:solidFill>
                  <a:schemeClr val="bg1"/>
                </a:solidFill>
                <a:latin typeface="+mn-lt"/>
                <a:ea typeface="華康儷中黑" panose="020B0509000000000000" pitchFamily="49" charset="-120"/>
              </a:rPr>
              <a:t> </a:t>
            </a:r>
          </a:p>
          <a:p>
            <a:pPr algn="ctr"/>
            <a:r>
              <a:rPr lang="zh-TW" altLang="en-US" sz="3600" spc="-150" dirty="0">
                <a:solidFill>
                  <a:srgbClr val="FF0000"/>
                </a:solidFill>
                <a:latin typeface="+mn-lt"/>
                <a:ea typeface="華康儷中黑" panose="020B0509000000000000" pitchFamily="49" charset="-120"/>
              </a:rPr>
              <a:t>是</a:t>
            </a:r>
            <a:r>
              <a:rPr lang="en-US" altLang="zh-TW" sz="3600" spc="-150" dirty="0">
                <a:solidFill>
                  <a:srgbClr val="FF0000"/>
                </a:solidFill>
                <a:latin typeface="+mn-lt"/>
                <a:ea typeface="華康儷中黑" panose="020B0509000000000000" pitchFamily="49" charset="-120"/>
              </a:rPr>
              <a:t>80</a:t>
            </a:r>
            <a:r>
              <a:rPr lang="zh-TW" altLang="en-US" sz="3600" spc="-150" dirty="0">
                <a:solidFill>
                  <a:srgbClr val="FF0000"/>
                </a:solidFill>
                <a:latin typeface="+mn-lt"/>
                <a:ea typeface="華康儷中黑" panose="020B0509000000000000" pitchFamily="49" charset="-120"/>
              </a:rPr>
              <a:t>億人的民主</a:t>
            </a:r>
            <a:r>
              <a:rPr lang="en-US" altLang="zh-TW" sz="3600" spc="-150" dirty="0">
                <a:latin typeface="+mn-lt"/>
                <a:ea typeface="華康儷中黑" panose="020B0509000000000000" pitchFamily="49" charset="-120"/>
              </a:rPr>
              <a:t>,</a:t>
            </a:r>
            <a:r>
              <a:rPr lang="zh-TW" altLang="en-US" sz="3200" spc="-150" dirty="0">
                <a:latin typeface="+mn-lt"/>
                <a:ea typeface="華康儷中黑" panose="020B0509000000000000" pitchFamily="49" charset="-120"/>
              </a:rPr>
              <a:t>不是</a:t>
            </a:r>
            <a:r>
              <a:rPr lang="en-US" altLang="zh-TW" sz="3200" spc="-150" dirty="0">
                <a:latin typeface="+mn-lt"/>
                <a:ea typeface="華康儷中黑" panose="020B0509000000000000" pitchFamily="49" charset="-120"/>
              </a:rPr>
              <a:t>10%</a:t>
            </a:r>
            <a:r>
              <a:rPr lang="zh-TW" altLang="en-US" sz="3200" spc="-150" dirty="0">
                <a:latin typeface="+mn-lt"/>
                <a:ea typeface="華康儷中黑" panose="020B0509000000000000" pitchFamily="49" charset="-120"/>
              </a:rPr>
              <a:t>的人統治</a:t>
            </a:r>
            <a:r>
              <a:rPr lang="en-US" altLang="zh-TW" sz="3200" spc="-150" dirty="0">
                <a:latin typeface="+mn-lt"/>
                <a:ea typeface="華康儷中黑" panose="020B0509000000000000" pitchFamily="49" charset="-120"/>
              </a:rPr>
              <a:t>90%</a:t>
            </a:r>
            <a:r>
              <a:rPr lang="zh-TW" altLang="en-US" sz="3200" spc="-150" dirty="0">
                <a:latin typeface="+mn-lt"/>
                <a:ea typeface="華康儷中黑" panose="020B0509000000000000" pitchFamily="49" charset="-120"/>
              </a:rPr>
              <a:t>的人</a:t>
            </a:r>
            <a:endParaRPr lang="en-US" altLang="zh-TW" sz="3200" spc="-150" dirty="0">
              <a:latin typeface="+mn-lt"/>
              <a:ea typeface="華康儷中黑" panose="020B0509000000000000" pitchFamily="49" charset="-120"/>
            </a:endParaRPr>
          </a:p>
          <a:p>
            <a:pPr algn="ctr"/>
            <a:r>
              <a:rPr lang="zh-TW" altLang="en-US" sz="2800" b="1" dirty="0">
                <a:ln w="22225">
                  <a:solidFill>
                    <a:schemeClr val="accent2"/>
                  </a:solidFill>
                  <a:prstDash val="solid"/>
                </a:ln>
                <a:solidFill>
                  <a:schemeClr val="accent2">
                    <a:lumMod val="40000"/>
                    <a:lumOff val="60000"/>
                  </a:schemeClr>
                </a:solidFill>
                <a:latin typeface="+mn-lt"/>
                <a:ea typeface="華康儷中黑" panose="020B0509000000000000" pitchFamily="49" charset="-120"/>
              </a:rPr>
              <a:t>不是</a:t>
            </a:r>
            <a:r>
              <a:rPr lang="zh-TW" altLang="en-US" sz="3600" spc="-150" dirty="0">
                <a:latin typeface="+mn-lt"/>
                <a:ea typeface="華康儷中黑" panose="020B0509000000000000" pitchFamily="49" charset="-120"/>
              </a:rPr>
              <a:t>中國優先</a:t>
            </a:r>
            <a:r>
              <a:rPr lang="en-US" altLang="zh-TW" sz="3600" spc="-150" dirty="0">
                <a:latin typeface="+mn-lt"/>
                <a:ea typeface="華康儷中黑" panose="020B0509000000000000" pitchFamily="49" charset="-120"/>
              </a:rPr>
              <a:t>,</a:t>
            </a:r>
            <a:r>
              <a:rPr lang="zh-TW" altLang="en-US" sz="2800" b="1" dirty="0">
                <a:ln w="22225">
                  <a:solidFill>
                    <a:schemeClr val="accent2"/>
                  </a:solidFill>
                  <a:prstDash val="solid"/>
                </a:ln>
                <a:solidFill>
                  <a:schemeClr val="accent2">
                    <a:lumMod val="40000"/>
                    <a:lumOff val="60000"/>
                  </a:schemeClr>
                </a:solidFill>
                <a:latin typeface="Arial"/>
                <a:ea typeface="華康儷中黑" panose="020B0509000000000000" pitchFamily="49" charset="-120"/>
              </a:rPr>
              <a:t>不是</a:t>
            </a:r>
            <a:r>
              <a:rPr lang="zh-TW" altLang="en-US" sz="3600" spc="-150" dirty="0">
                <a:latin typeface="+mn-lt"/>
                <a:ea typeface="華康儷中黑" panose="020B0509000000000000" pitchFamily="49" charset="-120"/>
              </a:rPr>
              <a:t>美國優先</a:t>
            </a:r>
            <a:r>
              <a:rPr lang="en-US" altLang="zh-TW" sz="3600" spc="-150" dirty="0">
                <a:latin typeface="+mn-lt"/>
                <a:ea typeface="華康儷中黑" panose="020B0509000000000000" pitchFamily="49" charset="-120"/>
              </a:rPr>
              <a:t>,</a:t>
            </a:r>
            <a:r>
              <a:rPr lang="zh-TW" altLang="en-US" sz="2800" b="1" dirty="0">
                <a:ln w="22225">
                  <a:solidFill>
                    <a:schemeClr val="accent2"/>
                  </a:solidFill>
                  <a:prstDash val="solid"/>
                </a:ln>
                <a:solidFill>
                  <a:schemeClr val="accent2">
                    <a:lumMod val="40000"/>
                    <a:lumOff val="60000"/>
                  </a:schemeClr>
                </a:solidFill>
                <a:latin typeface="Arial"/>
                <a:ea typeface="華康儷中黑" panose="020B0509000000000000" pitchFamily="49" charset="-120"/>
              </a:rPr>
              <a:t>不是</a:t>
            </a:r>
            <a:r>
              <a:rPr lang="zh-TW" altLang="en-US" sz="3600" spc="-150" dirty="0">
                <a:latin typeface="+mn-lt"/>
                <a:ea typeface="華康儷中黑" panose="020B0509000000000000" pitchFamily="49" charset="-120"/>
              </a:rPr>
              <a:t>教會優先</a:t>
            </a:r>
            <a:endParaRPr lang="en-US" altLang="zh-TW" sz="3600" spc="-150" dirty="0">
              <a:latin typeface="+mn-lt"/>
              <a:ea typeface="華康儷中黑" panose="020B0509000000000000" pitchFamily="49" charset="-120"/>
            </a:endParaRPr>
          </a:p>
          <a:p>
            <a:pPr algn="ctr"/>
            <a:r>
              <a:rPr lang="zh-TW" altLang="en-US" sz="4000" b="1" spc="600" dirty="0">
                <a:ln w="9525">
                  <a:solidFill>
                    <a:schemeClr val="bg1"/>
                  </a:solidFill>
                  <a:prstDash val="solid"/>
                </a:ln>
                <a:solidFill>
                  <a:srgbClr val="FF0000"/>
                </a:solidFill>
                <a:effectLst>
                  <a:outerShdw blurRad="12700" dist="38100" dir="2700000" algn="tl" rotWithShape="0">
                    <a:schemeClr val="bg1">
                      <a:lumMod val="50000"/>
                    </a:schemeClr>
                  </a:outerShdw>
                </a:effectLst>
                <a:latin typeface="+mn-lt"/>
                <a:ea typeface="華康儷中黑" panose="020B0509000000000000" pitchFamily="49" charset="-120"/>
              </a:rPr>
              <a:t>是天父優先</a:t>
            </a:r>
            <a:endParaRPr lang="en-US" altLang="zh-TW" sz="4000" b="1" spc="600" dirty="0">
              <a:ln w="9525">
                <a:solidFill>
                  <a:schemeClr val="bg1"/>
                </a:solidFill>
                <a:prstDash val="solid"/>
              </a:ln>
              <a:solidFill>
                <a:srgbClr val="FF0000"/>
              </a:solidFill>
              <a:effectLst>
                <a:outerShdw blurRad="12700" dist="38100" dir="2700000" algn="tl" rotWithShape="0">
                  <a:schemeClr val="bg1">
                    <a:lumMod val="50000"/>
                  </a:schemeClr>
                </a:outerShdw>
              </a:effectLst>
              <a:latin typeface="+mn-lt"/>
              <a:ea typeface="華康儷中黑" panose="020B0509000000000000" pitchFamily="49" charset="-120"/>
            </a:endParaRPr>
          </a:p>
          <a:p>
            <a:pPr algn="ctr"/>
            <a:r>
              <a:rPr lang="zh-TW" altLang="en-US" sz="3600" spc="-150" dirty="0">
                <a:latin typeface="+mn-lt"/>
                <a:ea typeface="華康儷中黑" panose="020B0509000000000000" pitchFamily="49" charset="-120"/>
              </a:rPr>
              <a:t>祂的天國</a:t>
            </a:r>
            <a:r>
              <a:rPr lang="en-US" altLang="zh-TW" sz="3600" spc="-150" dirty="0">
                <a:latin typeface="+mn-lt"/>
                <a:ea typeface="華康儷中黑" panose="020B0509000000000000" pitchFamily="49" charset="-120"/>
              </a:rPr>
              <a:t>,</a:t>
            </a:r>
            <a:r>
              <a:rPr lang="zh-TW" altLang="en-US" sz="3200" spc="-150" dirty="0">
                <a:latin typeface="+mn-lt"/>
                <a:ea typeface="華康儷中黑" panose="020B0509000000000000" pitchFamily="49" charset="-120"/>
              </a:rPr>
              <a:t>只有一條法律</a:t>
            </a:r>
            <a:r>
              <a:rPr lang="en-US" altLang="zh-TW" sz="3600" spc="-150" dirty="0">
                <a:latin typeface="+mn-lt"/>
                <a:ea typeface="華康儷中黑" panose="020B0509000000000000" pitchFamily="49" charset="-120"/>
              </a:rPr>
              <a:t>:</a:t>
            </a:r>
            <a:r>
              <a:rPr lang="zh-TW" altLang="en-US" sz="4000" b="1" spc="600" dirty="0">
                <a:ln w="9525">
                  <a:solidFill>
                    <a:schemeClr val="bg1"/>
                  </a:solidFill>
                  <a:prstDash val="solid"/>
                </a:ln>
                <a:solidFill>
                  <a:srgbClr val="FF0000"/>
                </a:solidFill>
                <a:effectLst>
                  <a:outerShdw blurRad="12700" dist="38100" dir="2700000" algn="tl" rotWithShape="0">
                    <a:schemeClr val="bg1">
                      <a:lumMod val="50000"/>
                    </a:schemeClr>
                  </a:outerShdw>
                </a:effectLst>
                <a:latin typeface="+mn-lt"/>
                <a:ea typeface="華康儷中黑" panose="020B0509000000000000" pitchFamily="49" charset="-120"/>
              </a:rPr>
              <a:t>愛</a:t>
            </a:r>
            <a:r>
              <a:rPr lang="en-US" altLang="zh-TW" sz="3600" spc="-150" dirty="0">
                <a:latin typeface="+mn-lt"/>
                <a:ea typeface="華康儷中黑" panose="020B0509000000000000" pitchFamily="49" charset="-120"/>
              </a:rPr>
              <a:t>;</a:t>
            </a:r>
            <a:r>
              <a:rPr lang="zh-TW" altLang="en-US" sz="3200" spc="-150" dirty="0">
                <a:latin typeface="+mn-lt"/>
                <a:ea typeface="華康儷中黑" panose="020B0509000000000000" pitchFamily="49" charset="-120"/>
              </a:rPr>
              <a:t>一個內容</a:t>
            </a:r>
            <a:r>
              <a:rPr lang="en-US" altLang="zh-TW" sz="3600" spc="-150" dirty="0">
                <a:latin typeface="+mn-lt"/>
                <a:ea typeface="華康儷中黑" panose="020B0509000000000000" pitchFamily="49" charset="-120"/>
              </a:rPr>
              <a:t>:</a:t>
            </a:r>
            <a:r>
              <a:rPr lang="zh-TW" altLang="en-US" sz="4000" b="1" spc="600" dirty="0">
                <a:ln w="9525">
                  <a:solidFill>
                    <a:schemeClr val="bg1"/>
                  </a:solidFill>
                  <a:prstDash val="solid"/>
                </a:ln>
                <a:solidFill>
                  <a:srgbClr val="FF0000"/>
                </a:solidFill>
                <a:effectLst>
                  <a:outerShdw blurRad="12700" dist="38100" dir="2700000" algn="tl" rotWithShape="0">
                    <a:schemeClr val="bg1">
                      <a:lumMod val="50000"/>
                    </a:schemeClr>
                  </a:outerShdw>
                </a:effectLst>
                <a:latin typeface="+mn-lt"/>
                <a:ea typeface="華康儷中黑" panose="020B0509000000000000" pitchFamily="49" charset="-120"/>
              </a:rPr>
              <a:t>分享</a:t>
            </a:r>
            <a:endParaRPr lang="en-US" altLang="zh-TW" sz="4000" b="1" spc="600" dirty="0">
              <a:ln w="9525">
                <a:solidFill>
                  <a:schemeClr val="bg1"/>
                </a:solidFill>
                <a:prstDash val="solid"/>
              </a:ln>
              <a:solidFill>
                <a:srgbClr val="FF0000"/>
              </a:solidFill>
              <a:effectLst>
                <a:outerShdw blurRad="12700" dist="38100" dir="2700000" algn="tl" rotWithShape="0">
                  <a:schemeClr val="bg1">
                    <a:lumMod val="50000"/>
                  </a:schemeClr>
                </a:outerShdw>
              </a:effectLst>
              <a:latin typeface="+mn-lt"/>
              <a:ea typeface="華康儷中黑" panose="020B0509000000000000" pitchFamily="49" charset="-120"/>
            </a:endParaRPr>
          </a:p>
          <a:p>
            <a:pPr algn="ctr"/>
            <a:r>
              <a:rPr lang="zh-TW" altLang="en-US" sz="3600" spc="-150" dirty="0">
                <a:solidFill>
                  <a:srgbClr val="FFFF00"/>
                </a:solidFill>
                <a:highlight>
                  <a:srgbClr val="FF0000"/>
                </a:highlight>
                <a:latin typeface="+mn-lt"/>
                <a:ea typeface="華康儷中黑" panose="020B0509000000000000" pitchFamily="49" charset="-120"/>
              </a:rPr>
              <a:t>這叫世界</a:t>
            </a:r>
            <a:r>
              <a:rPr lang="zh-TW" altLang="en-US" sz="3600" spc="-150" dirty="0">
                <a:solidFill>
                  <a:schemeClr val="bg1"/>
                </a:solidFill>
                <a:highlight>
                  <a:srgbClr val="FF0000"/>
                </a:highlight>
                <a:latin typeface="+mn-lt"/>
                <a:ea typeface="華康儷中黑" panose="020B0509000000000000" pitchFamily="49" charset="-120"/>
              </a:rPr>
              <a:t>大同</a:t>
            </a:r>
            <a:r>
              <a:rPr lang="en-US" altLang="zh-TW" sz="3600" spc="-150" dirty="0">
                <a:solidFill>
                  <a:srgbClr val="FFFF00"/>
                </a:solidFill>
                <a:highlight>
                  <a:srgbClr val="FF0000"/>
                </a:highlight>
                <a:latin typeface="+mn-lt"/>
                <a:ea typeface="華康儷中黑" panose="020B0509000000000000" pitchFamily="49" charset="-120"/>
              </a:rPr>
              <a:t>,</a:t>
            </a:r>
            <a:r>
              <a:rPr lang="zh-TW" altLang="en-US" sz="3600" spc="-150" dirty="0">
                <a:solidFill>
                  <a:srgbClr val="FFFF00"/>
                </a:solidFill>
                <a:highlight>
                  <a:srgbClr val="FF0000"/>
                </a:highlight>
                <a:latin typeface="+mn-lt"/>
                <a:ea typeface="華康儷中黑" panose="020B0509000000000000" pitchFamily="49" charset="-120"/>
              </a:rPr>
              <a:t>天下</a:t>
            </a:r>
            <a:r>
              <a:rPr lang="zh-TW" altLang="en-US" sz="3600" spc="-150" dirty="0">
                <a:solidFill>
                  <a:schemeClr val="bg1"/>
                </a:solidFill>
                <a:highlight>
                  <a:srgbClr val="FF0000"/>
                </a:highlight>
                <a:latin typeface="+mn-lt"/>
                <a:ea typeface="華康儷中黑" panose="020B0509000000000000" pitchFamily="49" charset="-120"/>
              </a:rPr>
              <a:t>一家</a:t>
            </a:r>
            <a:r>
              <a:rPr lang="en-US" altLang="zh-TW" sz="3600" spc="-150" dirty="0">
                <a:solidFill>
                  <a:srgbClr val="FFFF00"/>
                </a:solidFill>
                <a:highlight>
                  <a:srgbClr val="FF0000"/>
                </a:highlight>
                <a:latin typeface="+mn-lt"/>
                <a:ea typeface="華康儷中黑" panose="020B0509000000000000" pitchFamily="49" charset="-120"/>
                <a:sym typeface="Wingdings" panose="05000000000000000000" pitchFamily="2" charset="2"/>
              </a:rPr>
              <a:t></a:t>
            </a:r>
            <a:r>
              <a:rPr lang="zh-TW" altLang="en-US" sz="3600" spc="-150" dirty="0">
                <a:solidFill>
                  <a:schemeClr val="bg1"/>
                </a:solidFill>
                <a:highlight>
                  <a:srgbClr val="FF0000"/>
                </a:highlight>
                <a:latin typeface="+mn-lt"/>
                <a:ea typeface="華康儷中黑" panose="020B0509000000000000" pitchFamily="49" charset="-120"/>
              </a:rPr>
              <a:t>全人類的安全</a:t>
            </a:r>
            <a:endParaRPr lang="en-US" altLang="zh-TW" sz="3600" spc="-150" dirty="0">
              <a:solidFill>
                <a:schemeClr val="bg1"/>
              </a:solidFill>
              <a:highlight>
                <a:srgbClr val="FF0000"/>
              </a:highlight>
              <a:latin typeface="+mn-lt"/>
              <a:ea typeface="華康儷中黑" panose="020B0509000000000000" pitchFamily="49" charset="-120"/>
            </a:endParaRPr>
          </a:p>
          <a:p>
            <a:pPr algn="ctr"/>
            <a:endParaRPr lang="zh-TW" altLang="en-US" sz="1000" dirty="0">
              <a:latin typeface="+mn-lt"/>
            </a:endParaRPr>
          </a:p>
        </p:txBody>
      </p:sp>
    </p:spTree>
    <p:extLst>
      <p:ext uri="{BB962C8B-B14F-4D97-AF65-F5344CB8AC3E}">
        <p14:creationId xmlns:p14="http://schemas.microsoft.com/office/powerpoint/2010/main" val="42414395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0486A049-F482-4C82-A6EA-C4B1E1A45EEE}"/>
              </a:ext>
            </a:extLst>
          </p:cNvPr>
          <p:cNvSpPr>
            <a:spLocks noGrp="1" noChangeArrowheads="1"/>
          </p:cNvSpPr>
          <p:nvPr>
            <p:ph type="body" idx="1"/>
          </p:nvPr>
        </p:nvSpPr>
        <p:spPr>
          <a:xfrm>
            <a:off x="0" y="188640"/>
            <a:ext cx="9144000" cy="6624736"/>
          </a:xfrm>
          <a:ln w="3175">
            <a:noFill/>
          </a:ln>
        </p:spPr>
        <p:txBody>
          <a:bodyPr/>
          <a:lstStyle/>
          <a:p>
            <a:pPr marL="360000" indent="-432000" eaLnBrk="1" hangingPunct="1">
              <a:lnSpc>
                <a:spcPts val="4800"/>
              </a:lnSpc>
              <a:spcBef>
                <a:spcPct val="0"/>
              </a:spcBef>
              <a:spcAft>
                <a:spcPts val="600"/>
              </a:spcAft>
              <a:buNone/>
              <a:tabLst>
                <a:tab pos="180975" algn="l"/>
              </a:tabLst>
            </a:pPr>
            <a:r>
              <a:rPr lang="zh-TW" altLang="en-US" sz="2400" dirty="0">
                <a:ea typeface="華康儷中黑" panose="020B0509000000000000" pitchFamily="49" charset="-120"/>
              </a:rPr>
              <a:t>你們應</a:t>
            </a:r>
            <a:r>
              <a:rPr lang="zh-TW" altLang="en-US" sz="4000" spc="-150" dirty="0">
                <a:ln w="3175">
                  <a:solidFill>
                    <a:srgbClr val="0000FF"/>
                  </a:solidFill>
                  <a:prstDash val="solid"/>
                </a:ln>
                <a:solidFill>
                  <a:srgbClr val="FF00FF"/>
                </a:solidFill>
                <a:highlight>
                  <a:srgbClr val="FFFF00"/>
                </a:highlight>
                <a:ea typeface="華康正顏楷體W7(P)" panose="03000700000000000000" pitchFamily="66" charset="-120"/>
              </a:rPr>
              <a:t>互相順從</a:t>
            </a:r>
            <a:r>
              <a:rPr lang="en-US" altLang="zh-TW" sz="4000" spc="-150" dirty="0">
                <a:ln w="3175">
                  <a:solidFill>
                    <a:srgbClr val="0000FF"/>
                  </a:solidFill>
                  <a:prstDash val="solid"/>
                </a:ln>
                <a:solidFill>
                  <a:srgbClr val="FF00FF"/>
                </a:solidFill>
                <a:ea typeface="華康正顏楷體W7(P)" panose="03000700000000000000" pitchFamily="66" charset="-120"/>
              </a:rPr>
              <a:t>.</a:t>
            </a:r>
            <a:r>
              <a:rPr lang="zh-TW" altLang="en-US" sz="4000" spc="-150" dirty="0">
                <a:ln w="3175">
                  <a:solidFill>
                    <a:srgbClr val="0000FF"/>
                  </a:solidFill>
                  <a:prstDash val="solid"/>
                </a:ln>
                <a:solidFill>
                  <a:srgbClr val="FF00FF"/>
                </a:solidFill>
                <a:ea typeface="華康正顏楷體W7(P)" panose="03000700000000000000" pitchFamily="66" charset="-120"/>
              </a:rPr>
              <a:t>你們作妻子的</a:t>
            </a:r>
            <a:r>
              <a:rPr lang="en-US" altLang="zh-TW" sz="4000" spc="-150" dirty="0">
                <a:ln w="3175">
                  <a:solidFill>
                    <a:srgbClr val="0000FF"/>
                  </a:solidFill>
                  <a:prstDash val="solid"/>
                </a:ln>
                <a:solidFill>
                  <a:srgbClr val="FF00FF"/>
                </a:solidFill>
                <a:ea typeface="華康正顏楷體W7(P)" panose="03000700000000000000" pitchFamily="66" charset="-120"/>
              </a:rPr>
              <a:t>,</a:t>
            </a:r>
            <a:r>
              <a:rPr lang="zh-TW" altLang="en-US" sz="4000" spc="-150" dirty="0">
                <a:ln w="3175">
                  <a:solidFill>
                    <a:srgbClr val="0000FF"/>
                  </a:solidFill>
                  <a:prstDash val="solid"/>
                </a:ln>
                <a:solidFill>
                  <a:srgbClr val="FF00FF"/>
                </a:solidFill>
                <a:ea typeface="華康正顏楷體W7(P)" panose="03000700000000000000" pitchFamily="66" charset="-120"/>
              </a:rPr>
              <a:t>應當服從自己的丈夫</a:t>
            </a:r>
            <a:r>
              <a:rPr lang="en-US" altLang="zh-TW" sz="4000" spc="-150" dirty="0">
                <a:ln w="3175">
                  <a:solidFill>
                    <a:srgbClr val="0000FF"/>
                  </a:solidFill>
                  <a:prstDash val="solid"/>
                </a:ln>
                <a:solidFill>
                  <a:srgbClr val="FF00FF"/>
                </a:solidFill>
                <a:ea typeface="華康正顏楷體W7(P)" panose="03000700000000000000" pitchFamily="66" charset="-120"/>
              </a:rPr>
              <a:t>,</a:t>
            </a:r>
            <a:r>
              <a:rPr lang="zh-TW" altLang="en-US" sz="4000" spc="-150" dirty="0">
                <a:ln w="3175">
                  <a:solidFill>
                    <a:srgbClr val="0000FF"/>
                  </a:solidFill>
                  <a:prstDash val="solid"/>
                </a:ln>
                <a:solidFill>
                  <a:srgbClr val="FF00FF"/>
                </a:solidFill>
                <a:ea typeface="華康正顏楷體W7(P)" panose="03000700000000000000" pitchFamily="66" charset="-120"/>
              </a:rPr>
              <a:t>如同服從主一樣</a:t>
            </a:r>
            <a:r>
              <a:rPr lang="en-US" altLang="zh-TW" sz="4000" spc="-150" dirty="0">
                <a:ln w="3175">
                  <a:solidFill>
                    <a:srgbClr val="0000FF"/>
                  </a:solidFill>
                  <a:prstDash val="solid"/>
                </a:ln>
                <a:solidFill>
                  <a:srgbClr val="FF00FF"/>
                </a:solidFill>
                <a:ea typeface="華康正顏楷體W7(P)" panose="03000700000000000000" pitchFamily="66" charset="-120"/>
              </a:rPr>
              <a:t>;</a:t>
            </a:r>
            <a:r>
              <a:rPr lang="zh-TW" altLang="en-US" sz="4000" spc="-150" dirty="0">
                <a:ln w="3175">
                  <a:solidFill>
                    <a:srgbClr val="0000FF"/>
                  </a:solidFill>
                  <a:prstDash val="solid"/>
                </a:ln>
                <a:solidFill>
                  <a:srgbClr val="FF00FF"/>
                </a:solidFill>
                <a:ea typeface="華康正顏楷體W7(P)" panose="03000700000000000000" pitchFamily="66" charset="-120"/>
              </a:rPr>
              <a:t>你們作丈夫的</a:t>
            </a:r>
            <a:r>
              <a:rPr lang="en-US" altLang="zh-TW" sz="4000" spc="-150" dirty="0">
                <a:ln w="3175">
                  <a:solidFill>
                    <a:srgbClr val="0000FF"/>
                  </a:solidFill>
                  <a:prstDash val="solid"/>
                </a:ln>
                <a:solidFill>
                  <a:srgbClr val="FF00FF"/>
                </a:solidFill>
                <a:ea typeface="華康正顏楷體W7(P)" panose="03000700000000000000" pitchFamily="66" charset="-120"/>
              </a:rPr>
              <a:t>,</a:t>
            </a:r>
            <a:r>
              <a:rPr lang="zh-TW" altLang="en-US" sz="4000" spc="-150" dirty="0">
                <a:ln w="3175">
                  <a:solidFill>
                    <a:srgbClr val="0000FF"/>
                  </a:solidFill>
                  <a:prstDash val="solid"/>
                </a:ln>
                <a:solidFill>
                  <a:srgbClr val="FF00FF"/>
                </a:solidFill>
                <a:ea typeface="華康正顏楷體W7(P)" panose="03000700000000000000" pitchFamily="66" charset="-120"/>
              </a:rPr>
              <a:t>應該愛妻子</a:t>
            </a:r>
            <a:r>
              <a:rPr lang="en-US" altLang="zh-TW" sz="4000" spc="-150" dirty="0">
                <a:ln w="3175">
                  <a:solidFill>
                    <a:srgbClr val="0000FF"/>
                  </a:solidFill>
                  <a:prstDash val="solid"/>
                </a:ln>
                <a:solidFill>
                  <a:srgbClr val="FF00FF"/>
                </a:solidFill>
                <a:ea typeface="華康正顏楷體W7(P)" panose="03000700000000000000" pitchFamily="66" charset="-120"/>
              </a:rPr>
              <a:t>,</a:t>
            </a:r>
            <a:r>
              <a:rPr lang="zh-TW" altLang="en-US" sz="4000" b="1" dirty="0">
                <a:ln w="9525">
                  <a:solidFill>
                    <a:schemeClr val="bg1"/>
                  </a:solidFill>
                  <a:prstDash val="solid"/>
                </a:ln>
                <a:solidFill>
                  <a:srgbClr val="0000FF"/>
                </a:solidFill>
                <a:effectLst>
                  <a:outerShdw blurRad="12700" dist="38100" dir="2700000" algn="tl" rotWithShape="0">
                    <a:schemeClr val="bg1">
                      <a:lumMod val="50000"/>
                    </a:schemeClr>
                  </a:outerShdw>
                </a:effectLst>
                <a:highlight>
                  <a:srgbClr val="FF0000"/>
                </a:highlight>
                <a:ea typeface="華康正顏楷體W7(P)" panose="03000700000000000000" pitchFamily="66" charset="-120"/>
              </a:rPr>
              <a:t>如同基督愛了教會</a:t>
            </a:r>
            <a:r>
              <a:rPr lang="en-US" altLang="zh-TW" sz="4000" spc="-150" dirty="0">
                <a:ln w="3175">
                  <a:solidFill>
                    <a:srgbClr val="0000FF"/>
                  </a:solidFill>
                  <a:prstDash val="solid"/>
                </a:ln>
                <a:solidFill>
                  <a:srgbClr val="FFFF00"/>
                </a:solidFill>
                <a:highlight>
                  <a:srgbClr val="FF0000"/>
                </a:highlight>
                <a:ea typeface="華康正顏楷體W7(P)" panose="03000700000000000000" pitchFamily="66" charset="-120"/>
              </a:rPr>
              <a:t>,</a:t>
            </a:r>
            <a:r>
              <a:rPr lang="zh-TW" altLang="en-US" sz="4000" spc="-150" dirty="0">
                <a:ln w="3175">
                  <a:solidFill>
                    <a:srgbClr val="0000FF"/>
                  </a:solidFill>
                  <a:prstDash val="solid"/>
                </a:ln>
                <a:solidFill>
                  <a:srgbClr val="FFFF00"/>
                </a:solidFill>
                <a:highlight>
                  <a:srgbClr val="FF0000"/>
                </a:highlight>
                <a:ea typeface="華康正顏楷體W7(P)" panose="03000700000000000000" pitchFamily="66" charset="-120"/>
              </a:rPr>
              <a:t>並為她捨棄了自己</a:t>
            </a:r>
            <a:r>
              <a:rPr lang="en-US" altLang="zh-TW" sz="4000" spc="-150" dirty="0">
                <a:ln w="3175">
                  <a:solidFill>
                    <a:srgbClr val="0000FF"/>
                  </a:solidFill>
                  <a:prstDash val="solid"/>
                </a:ln>
                <a:solidFill>
                  <a:srgbClr val="FF00FF"/>
                </a:solidFill>
                <a:ea typeface="華康正顏楷體W7(P)" panose="03000700000000000000" pitchFamily="66" charset="-120"/>
              </a:rPr>
              <a:t>.</a:t>
            </a:r>
            <a:r>
              <a:rPr lang="zh-TW" altLang="en-US" sz="4000" spc="-150" dirty="0">
                <a:ln w="3175">
                  <a:solidFill>
                    <a:srgbClr val="0000FF"/>
                  </a:solidFill>
                  <a:prstDash val="solid"/>
                </a:ln>
                <a:solidFill>
                  <a:srgbClr val="FF00FF"/>
                </a:solidFill>
                <a:ea typeface="華康正顏楷體W7(P)" panose="03000700000000000000" pitchFamily="66" charset="-120"/>
              </a:rPr>
              <a:t>那</a:t>
            </a:r>
            <a:r>
              <a:rPr lang="zh-TW" altLang="en-US" sz="4000" spc="-150" dirty="0">
                <a:ln w="3175">
                  <a:solidFill>
                    <a:srgbClr val="0000FF"/>
                  </a:solidFill>
                  <a:prstDash val="solid"/>
                </a:ln>
                <a:solidFill>
                  <a:srgbClr val="FF00FF"/>
                </a:solidFill>
                <a:highlight>
                  <a:srgbClr val="FFFF00"/>
                </a:highlight>
                <a:ea typeface="華康正顏楷體W7(P)" panose="03000700000000000000" pitchFamily="66" charset="-120"/>
              </a:rPr>
              <a:t>愛自己妻子的</a:t>
            </a:r>
            <a:r>
              <a:rPr lang="en-US" altLang="zh-TW" sz="4000" spc="-150" dirty="0">
                <a:ln w="3175">
                  <a:solidFill>
                    <a:srgbClr val="0000FF"/>
                  </a:solidFill>
                  <a:prstDash val="solid"/>
                </a:ln>
                <a:solidFill>
                  <a:srgbClr val="FF00FF"/>
                </a:solidFill>
                <a:highlight>
                  <a:srgbClr val="FFFF00"/>
                </a:highlight>
                <a:ea typeface="華康正顏楷體W7(P)" panose="03000700000000000000" pitchFamily="66" charset="-120"/>
              </a:rPr>
              <a:t>,</a:t>
            </a:r>
            <a:r>
              <a:rPr lang="zh-TW" altLang="en-US" sz="4000" spc="-150" dirty="0">
                <a:ln w="3175">
                  <a:solidFill>
                    <a:srgbClr val="0000FF"/>
                  </a:solidFill>
                  <a:prstDash val="solid"/>
                </a:ln>
                <a:solidFill>
                  <a:srgbClr val="FF00FF"/>
                </a:solidFill>
                <a:highlight>
                  <a:srgbClr val="FFFF00"/>
                </a:highlight>
                <a:ea typeface="華康正顏楷體W7(P)" panose="03000700000000000000" pitchFamily="66" charset="-120"/>
              </a:rPr>
              <a:t>就是愛自己</a:t>
            </a:r>
            <a:r>
              <a:rPr lang="en-US" altLang="zh-TW" sz="4000" spc="-150" dirty="0">
                <a:ln w="3175">
                  <a:solidFill>
                    <a:srgbClr val="0000FF"/>
                  </a:solidFill>
                  <a:prstDash val="solid"/>
                </a:ln>
                <a:solidFill>
                  <a:srgbClr val="FF00FF"/>
                </a:solidFill>
                <a:ea typeface="華康正顏楷體W7(P)" panose="03000700000000000000" pitchFamily="66" charset="-120"/>
              </a:rPr>
              <a:t>.</a:t>
            </a:r>
          </a:p>
          <a:p>
            <a:pPr marL="0" indent="0">
              <a:spcAft>
                <a:spcPts val="1200"/>
              </a:spcAft>
              <a:buNone/>
            </a:pPr>
            <a:r>
              <a:rPr lang="en-HK" altLang="zh-TW" sz="4000" dirty="0" err="1">
                <a:solidFill>
                  <a:srgbClr val="FF0000"/>
                </a:solidFill>
                <a:effectLst/>
                <a:latin typeface="華康儷中黑(P)" panose="020B0500000000000000" pitchFamily="34" charset="-120"/>
                <a:ea typeface="華康儷中黑(P)" panose="020B0500000000000000" pitchFamily="34" charset="-120"/>
              </a:rPr>
              <a:t>丈夫愛妻子,妻子愛丈夫;</a:t>
            </a:r>
            <a:r>
              <a:rPr lang="en-HK" altLang="zh-TW" sz="4000" dirty="0" err="1">
                <a:solidFill>
                  <a:srgbClr val="0000FF"/>
                </a:solidFill>
                <a:effectLst/>
                <a:latin typeface="華康儷中黑(P)" panose="020B0500000000000000" pitchFamily="34" charset="-120"/>
                <a:ea typeface="華康儷中黑(P)" panose="020B0500000000000000" pitchFamily="34" charset="-120"/>
              </a:rPr>
              <a:t>父母愛子女,子女愛父母</a:t>
            </a:r>
            <a:r>
              <a:rPr lang="en-HK" altLang="zh-TW" sz="4000" dirty="0">
                <a:solidFill>
                  <a:srgbClr val="0000FF"/>
                </a:solidFill>
                <a:effectLst/>
                <a:latin typeface="華康儷中黑(P)" panose="020B0500000000000000" pitchFamily="34" charset="-120"/>
                <a:ea typeface="華康儷中黑(P)" panose="020B0500000000000000" pitchFamily="34" charset="-120"/>
              </a:rPr>
              <a:t>;</a:t>
            </a:r>
            <a:r>
              <a:rPr lang="zh-TW" altLang="en-US" sz="4000" dirty="0">
                <a:effectLst/>
                <a:latin typeface="華康儷中黑(P)" panose="020B0500000000000000" pitchFamily="34" charset="-120"/>
                <a:ea typeface="華康儷中黑(P)" panose="020B0500000000000000" pitchFamily="34" charset="-120"/>
              </a:rPr>
              <a:t>長上愛屬下</a:t>
            </a:r>
            <a:r>
              <a:rPr lang="en-US" altLang="zh-TW" sz="4000" dirty="0">
                <a:effectLst/>
                <a:latin typeface="華康儷中黑(P)" panose="020B0500000000000000" pitchFamily="34" charset="-120"/>
                <a:ea typeface="華康儷中黑(P)" panose="020B0500000000000000" pitchFamily="34" charset="-120"/>
              </a:rPr>
              <a:t>,</a:t>
            </a:r>
            <a:r>
              <a:rPr lang="zh-TW" altLang="en-US" sz="4000" dirty="0">
                <a:effectLst/>
                <a:latin typeface="華康儷中黑(P)" panose="020B0500000000000000" pitchFamily="34" charset="-120"/>
                <a:ea typeface="華康儷中黑(P)" panose="020B0500000000000000" pitchFamily="34" charset="-120"/>
              </a:rPr>
              <a:t>屬下愛長上</a:t>
            </a:r>
            <a:r>
              <a:rPr lang="en-US" altLang="zh-TW" sz="4000" dirty="0">
                <a:effectLst/>
                <a:latin typeface="華康儷中黑(P)" panose="020B0500000000000000" pitchFamily="34" charset="-120"/>
                <a:ea typeface="華康儷中黑(P)" panose="020B0500000000000000" pitchFamily="34" charset="-120"/>
              </a:rPr>
              <a:t>;</a:t>
            </a:r>
            <a:r>
              <a:rPr lang="en-HK" altLang="zh-TW" sz="4000" kern="0" dirty="0">
                <a:effectLst/>
                <a:latin typeface="華康儷中黑(P)" panose="020B0500000000000000" pitchFamily="34" charset="-120"/>
                <a:ea typeface="華康儷中黑(P)" panose="020B0500000000000000" pitchFamily="34" charset="-120"/>
              </a:rPr>
              <a:t> </a:t>
            </a:r>
            <a:r>
              <a:rPr lang="en-HK" altLang="zh-TW" sz="4000" kern="0" dirty="0" err="1">
                <a:solidFill>
                  <a:srgbClr val="FF0000"/>
                </a:solidFill>
                <a:effectLst/>
                <a:latin typeface="華康儷中黑(P)" panose="020B0500000000000000" pitchFamily="34" charset="-120"/>
                <a:ea typeface="華康儷中黑(P)" panose="020B0500000000000000" pitchFamily="34" charset="-120"/>
              </a:rPr>
              <a:t>國家愛人民</a:t>
            </a:r>
            <a:r>
              <a:rPr lang="en-HK" altLang="zh-TW" sz="4000" kern="0" dirty="0">
                <a:solidFill>
                  <a:srgbClr val="FF0000"/>
                </a:solidFill>
                <a:effectLst/>
                <a:latin typeface="華康儷中黑(P)" panose="020B0500000000000000" pitchFamily="34" charset="-120"/>
                <a:ea typeface="華康儷中黑(P)" panose="020B0500000000000000" pitchFamily="34" charset="-120"/>
              </a:rPr>
              <a:t>,</a:t>
            </a:r>
            <a:r>
              <a:rPr lang="zh-TW" altLang="en-US" sz="4000" kern="0" dirty="0">
                <a:solidFill>
                  <a:srgbClr val="FF0000"/>
                </a:solidFill>
                <a:effectLst/>
                <a:latin typeface="華康儷中黑(P)" panose="020B0500000000000000" pitchFamily="34" charset="-120"/>
                <a:ea typeface="華康儷中黑(P)" panose="020B0500000000000000" pitchFamily="34" charset="-120"/>
              </a:rPr>
              <a:t>人民愛國家</a:t>
            </a:r>
            <a:r>
              <a:rPr lang="en-US" altLang="zh-TW" sz="4000" kern="0" dirty="0">
                <a:solidFill>
                  <a:srgbClr val="FF0000"/>
                </a:solidFill>
                <a:effectLst/>
                <a:latin typeface="華康儷中黑(P)" panose="020B0500000000000000" pitchFamily="34" charset="-120"/>
                <a:ea typeface="華康儷中黑(P)" panose="020B0500000000000000" pitchFamily="34" charset="-120"/>
              </a:rPr>
              <a:t>;</a:t>
            </a:r>
            <a:r>
              <a:rPr lang="zh-TW" altLang="en-US" sz="4000" kern="0" dirty="0">
                <a:effectLst/>
                <a:latin typeface="華康儷中黑(P)" panose="020B0500000000000000" pitchFamily="34" charset="-120"/>
                <a:ea typeface="華康儷中黑(P)" panose="020B0500000000000000" pitchFamily="34" charset="-120"/>
              </a:rPr>
              <a:t>人類愛萬物</a:t>
            </a:r>
            <a:r>
              <a:rPr lang="en-US" altLang="zh-TW" sz="4000" kern="0" dirty="0">
                <a:effectLst/>
                <a:latin typeface="華康儷中黑(P)" panose="020B0500000000000000" pitchFamily="34" charset="-120"/>
                <a:ea typeface="華康儷中黑(P)" panose="020B0500000000000000" pitchFamily="34" charset="-120"/>
              </a:rPr>
              <a:t>,</a:t>
            </a:r>
            <a:r>
              <a:rPr lang="zh-TW" altLang="en-US" sz="4000" kern="0" dirty="0">
                <a:effectLst/>
                <a:latin typeface="華康儷中黑(P)" panose="020B0500000000000000" pitchFamily="34" charset="-120"/>
                <a:ea typeface="華康儷中黑(P)" panose="020B0500000000000000" pitchFamily="34" charset="-120"/>
              </a:rPr>
              <a:t>萬物益人類</a:t>
            </a:r>
            <a:r>
              <a:rPr lang="en-US" altLang="zh-TW" sz="4000" kern="0" dirty="0">
                <a:effectLst/>
                <a:latin typeface="華康儷中黑(P)" panose="020B0500000000000000" pitchFamily="34" charset="-120"/>
                <a:ea typeface="華康儷中黑(P)" panose="020B0500000000000000" pitchFamily="34" charset="-120"/>
              </a:rPr>
              <a:t>;</a:t>
            </a:r>
            <a:r>
              <a:rPr lang="zh-TW" altLang="en-US" sz="4200" b="1" kern="0" dirty="0">
                <a:ln w="9525">
                  <a:solidFill>
                    <a:srgbClr val="00FF00"/>
                  </a:solidFill>
                  <a:prstDash val="solid"/>
                </a:ln>
                <a:solidFill>
                  <a:srgbClr val="FF0000"/>
                </a:solidFill>
                <a:effectLst>
                  <a:outerShdw blurRad="12700" dist="38100" dir="2700000" algn="tl" rotWithShape="0">
                    <a:schemeClr val="bg1">
                      <a:lumMod val="50000"/>
                    </a:schemeClr>
                  </a:outerShdw>
                </a:effectLst>
                <a:latin typeface="華康儷中黑(P)" panose="020B0500000000000000" pitchFamily="34" charset="-120"/>
                <a:ea typeface="華康儷中黑(P)" panose="020B0500000000000000" pitchFamily="34" charset="-120"/>
              </a:rPr>
              <a:t>天主愛人</a:t>
            </a:r>
            <a:r>
              <a:rPr lang="en-US" altLang="zh-TW" sz="4200" b="1" kern="0" dirty="0">
                <a:ln w="9525">
                  <a:solidFill>
                    <a:srgbClr val="00FF00"/>
                  </a:solidFill>
                  <a:prstDash val="solid"/>
                </a:ln>
                <a:solidFill>
                  <a:srgbClr val="FF0000"/>
                </a:solidFill>
                <a:effectLst>
                  <a:outerShdw blurRad="12700" dist="38100" dir="2700000" algn="tl" rotWithShape="0">
                    <a:schemeClr val="bg1">
                      <a:lumMod val="50000"/>
                    </a:schemeClr>
                  </a:outerShdw>
                </a:effectLst>
                <a:latin typeface="華康儷中黑(P)" panose="020B0500000000000000" pitchFamily="34" charset="-120"/>
                <a:ea typeface="華康儷中黑(P)" panose="020B0500000000000000" pitchFamily="34" charset="-120"/>
              </a:rPr>
              <a:t>,</a:t>
            </a:r>
            <a:r>
              <a:rPr lang="zh-TW" altLang="en-US" sz="4200" b="1" kern="0" dirty="0">
                <a:ln w="9525">
                  <a:solidFill>
                    <a:srgbClr val="00FF00"/>
                  </a:solidFill>
                  <a:prstDash val="solid"/>
                </a:ln>
                <a:solidFill>
                  <a:srgbClr val="FF0000"/>
                </a:solidFill>
                <a:effectLst>
                  <a:outerShdw blurRad="12700" dist="38100" dir="2700000" algn="tl" rotWithShape="0">
                    <a:schemeClr val="bg1">
                      <a:lumMod val="50000"/>
                    </a:schemeClr>
                  </a:outerShdw>
                </a:effectLst>
                <a:latin typeface="華康儷中黑(P)" panose="020B0500000000000000" pitchFamily="34" charset="-120"/>
                <a:ea typeface="華康儷中黑(P)" panose="020B0500000000000000" pitchFamily="34" charset="-120"/>
              </a:rPr>
              <a:t>人愛天主</a:t>
            </a:r>
            <a:r>
              <a:rPr lang="en-US" altLang="zh-TW" sz="3600" kern="0" dirty="0">
                <a:ln w="0"/>
                <a:solidFill>
                  <a:schemeClr val="bg1"/>
                </a:solidFill>
                <a:effectLst>
                  <a:outerShdw blurRad="38100" dist="19050" dir="2700000" algn="tl" rotWithShape="0">
                    <a:schemeClr val="dk1">
                      <a:alpha val="40000"/>
                    </a:schemeClr>
                  </a:outerShdw>
                </a:effectLst>
                <a:highlight>
                  <a:srgbClr val="FF0000"/>
                </a:highlight>
                <a:latin typeface="華康儷中黑(P)" panose="020B0500000000000000" pitchFamily="34" charset="-120"/>
                <a:ea typeface="華康儷中黑(P)" panose="020B0500000000000000" pitchFamily="34" charset="-120"/>
                <a:sym typeface="Wingdings" panose="05000000000000000000" pitchFamily="2" charset="2"/>
              </a:rPr>
              <a:t></a:t>
            </a:r>
            <a:r>
              <a:rPr lang="zh-TW" altLang="en-US" sz="3600" kern="0" dirty="0">
                <a:ln w="0"/>
                <a:solidFill>
                  <a:schemeClr val="bg1"/>
                </a:solidFill>
                <a:effectLst>
                  <a:outerShdw blurRad="38100" dist="19050" dir="2700000" algn="tl" rotWithShape="0">
                    <a:schemeClr val="dk1">
                      <a:alpha val="40000"/>
                    </a:schemeClr>
                  </a:outerShdw>
                </a:effectLst>
                <a:highlight>
                  <a:srgbClr val="FF0000"/>
                </a:highlight>
                <a:latin typeface="華康儷中黑(P)" panose="020B0500000000000000" pitchFamily="34" charset="-120"/>
                <a:ea typeface="華康儷中黑(P)" panose="020B0500000000000000" pitchFamily="34" charset="-120"/>
                <a:sym typeface="Wingdings" panose="05000000000000000000" pitchFamily="2" charset="2"/>
              </a:rPr>
              <a:t>打破自私自利</a:t>
            </a:r>
            <a:endParaRPr lang="en-US" altLang="zh-TW" sz="3600" b="1" kern="0" dirty="0">
              <a:ln w="9525">
                <a:solidFill>
                  <a:srgbClr val="00FF00"/>
                </a:solidFill>
                <a:prstDash val="solid"/>
              </a:ln>
              <a:solidFill>
                <a:schemeClr val="bg1"/>
              </a:solidFill>
              <a:effectLst>
                <a:outerShdw blurRad="12700" dist="38100" dir="2700000" algn="tl" rotWithShape="0">
                  <a:schemeClr val="bg1">
                    <a:lumMod val="50000"/>
                  </a:schemeClr>
                </a:outerShdw>
              </a:effectLst>
              <a:highlight>
                <a:srgbClr val="FF0000"/>
              </a:highlight>
              <a:latin typeface="華康儷中黑(P)" panose="020B0500000000000000" pitchFamily="34" charset="-120"/>
              <a:ea typeface="華康儷中黑(P)" panose="020B0500000000000000" pitchFamily="34" charset="-120"/>
            </a:endParaRPr>
          </a:p>
          <a:p>
            <a:pPr marL="0" indent="0" fontAlgn="auto">
              <a:spcBef>
                <a:spcPts val="0"/>
              </a:spcBef>
              <a:spcAft>
                <a:spcPts val="0"/>
              </a:spcAft>
              <a:buNone/>
              <a:defRPr/>
            </a:pPr>
            <a:r>
              <a:rPr kumimoji="0" lang="zh-TW" altLang="en-US" sz="3700" dirty="0">
                <a:solidFill>
                  <a:srgbClr val="0000FF"/>
                </a:solidFill>
                <a:latin typeface="華康儷粗宋(P)" panose="02020700000000000000" pitchFamily="18" charset="-120"/>
                <a:ea typeface="華康儷粗宋(P)" panose="02020700000000000000" pitchFamily="18" charset="-120"/>
                <a:cs typeface="華康黑體-GB5" pitchFamily="49" charset="-120"/>
              </a:rPr>
              <a:t>聰明難</a:t>
            </a:r>
            <a:r>
              <a:rPr kumimoji="0" lang="en-US" altLang="zh-TW" sz="3700" dirty="0">
                <a:solidFill>
                  <a:srgbClr val="0000FF"/>
                </a:solidFill>
                <a:latin typeface="華康儷粗宋(P)" panose="02020700000000000000" pitchFamily="18" charset="-120"/>
                <a:ea typeface="華康儷粗宋(P)" panose="02020700000000000000" pitchFamily="18" charset="-120"/>
                <a:cs typeface="華康黑體-GB5" pitchFamily="49" charset="-120"/>
              </a:rPr>
              <a:t>.</a:t>
            </a:r>
            <a:r>
              <a:rPr kumimoji="0" lang="zh-TW" altLang="en-US" sz="3700" dirty="0">
                <a:solidFill>
                  <a:srgbClr val="0000FF"/>
                </a:solidFill>
                <a:latin typeface="華康儷粗宋(P)" panose="02020700000000000000" pitchFamily="18" charset="-120"/>
                <a:ea typeface="華康儷粗宋(P)" panose="02020700000000000000" pitchFamily="18" charset="-120"/>
                <a:cs typeface="華康黑體-GB5" pitchFamily="49" charset="-120"/>
              </a:rPr>
              <a:t>糊塗難</a:t>
            </a:r>
            <a:r>
              <a:rPr kumimoji="0" lang="en-US" altLang="zh-TW" sz="3700" dirty="0">
                <a:solidFill>
                  <a:srgbClr val="0000FF"/>
                </a:solidFill>
                <a:latin typeface="華康儷粗宋(P)" panose="02020700000000000000" pitchFamily="18" charset="-120"/>
                <a:ea typeface="華康儷粗宋(P)" panose="02020700000000000000" pitchFamily="18" charset="-120"/>
                <a:cs typeface="華康黑體-GB5" pitchFamily="49" charset="-120"/>
              </a:rPr>
              <a:t>,</a:t>
            </a:r>
            <a:r>
              <a:rPr kumimoji="0" lang="zh-TW" altLang="en-US" sz="3700" dirty="0">
                <a:solidFill>
                  <a:srgbClr val="0000FF"/>
                </a:solidFill>
                <a:latin typeface="華康儷粗宋(P)" panose="02020700000000000000" pitchFamily="18" charset="-120"/>
                <a:ea typeface="華康儷粗宋(P)" panose="02020700000000000000" pitchFamily="18" charset="-120"/>
                <a:cs typeface="華康黑體-GB5" pitchFamily="49" charset="-120"/>
              </a:rPr>
              <a:t>由聰明而轉入糊塗更難</a:t>
            </a:r>
            <a:r>
              <a:rPr kumimoji="0" lang="en-US" altLang="zh-TW" sz="3700" dirty="0">
                <a:solidFill>
                  <a:srgbClr val="0000FF"/>
                </a:solidFill>
                <a:latin typeface="華康儷粗宋(P)" panose="02020700000000000000" pitchFamily="18" charset="-120"/>
                <a:ea typeface="華康儷粗宋(P)" panose="02020700000000000000" pitchFamily="18" charset="-120"/>
                <a:cs typeface="華康黑體-GB5" pitchFamily="49" charset="-120"/>
              </a:rPr>
              <a:t>.</a:t>
            </a:r>
            <a:r>
              <a:rPr kumimoji="0" lang="zh-TW" altLang="en-US" sz="3700" dirty="0">
                <a:solidFill>
                  <a:srgbClr val="0000FF"/>
                </a:solidFill>
                <a:latin typeface="華康儷粗宋(P)" panose="02020700000000000000" pitchFamily="18" charset="-120"/>
                <a:ea typeface="華康儷粗宋(P)" panose="02020700000000000000" pitchFamily="18" charset="-120"/>
                <a:cs typeface="華康黑體-GB5" pitchFamily="49" charset="-120"/>
              </a:rPr>
              <a:t>放一著</a:t>
            </a:r>
            <a:r>
              <a:rPr kumimoji="0" lang="en-US" altLang="zh-TW" sz="3700" dirty="0">
                <a:solidFill>
                  <a:srgbClr val="0000FF"/>
                </a:solidFill>
                <a:latin typeface="華康儷粗宋(P)" panose="02020700000000000000" pitchFamily="18" charset="-120"/>
                <a:ea typeface="華康儷粗宋(P)" panose="02020700000000000000" pitchFamily="18" charset="-120"/>
                <a:cs typeface="華康黑體-GB5" pitchFamily="49" charset="-120"/>
              </a:rPr>
              <a:t>,</a:t>
            </a:r>
            <a:r>
              <a:rPr kumimoji="0" lang="zh-TW" altLang="en-US" sz="3700" dirty="0">
                <a:solidFill>
                  <a:srgbClr val="0000FF"/>
                </a:solidFill>
                <a:latin typeface="華康儷粗宋(P)" panose="02020700000000000000" pitchFamily="18" charset="-120"/>
                <a:ea typeface="華康儷粗宋(P)" panose="02020700000000000000" pitchFamily="18" charset="-120"/>
                <a:cs typeface="華康黑體-GB5" pitchFamily="49" charset="-120"/>
              </a:rPr>
              <a:t>退一步</a:t>
            </a:r>
            <a:r>
              <a:rPr kumimoji="0" lang="en-US" altLang="zh-TW" sz="3700" dirty="0">
                <a:solidFill>
                  <a:srgbClr val="0000FF"/>
                </a:solidFill>
                <a:latin typeface="華康儷粗宋(P)" panose="02020700000000000000" pitchFamily="18" charset="-120"/>
                <a:ea typeface="華康儷粗宋(P)" panose="02020700000000000000" pitchFamily="18" charset="-120"/>
                <a:cs typeface="華康黑體-GB5" pitchFamily="49" charset="-120"/>
              </a:rPr>
              <a:t>,</a:t>
            </a:r>
            <a:r>
              <a:rPr kumimoji="0" lang="zh-TW" altLang="en-US" sz="3700" dirty="0">
                <a:solidFill>
                  <a:srgbClr val="0000FF"/>
                </a:solidFill>
                <a:latin typeface="華康儷粗宋(P)" panose="02020700000000000000" pitchFamily="18" charset="-120"/>
                <a:ea typeface="華康儷粗宋(P)" panose="02020700000000000000" pitchFamily="18" charset="-120"/>
                <a:cs typeface="華康黑體-GB5" pitchFamily="49" charset="-120"/>
              </a:rPr>
              <a:t>當下心安</a:t>
            </a:r>
            <a:r>
              <a:rPr kumimoji="0" lang="en-US" altLang="zh-TW" sz="3700" dirty="0">
                <a:solidFill>
                  <a:srgbClr val="0000FF"/>
                </a:solidFill>
                <a:latin typeface="華康儷粗宋(P)" panose="02020700000000000000" pitchFamily="18" charset="-120"/>
                <a:ea typeface="華康儷粗宋(P)" panose="02020700000000000000" pitchFamily="18" charset="-120"/>
                <a:cs typeface="華康黑體-GB5" pitchFamily="49" charset="-120"/>
              </a:rPr>
              <a:t>,</a:t>
            </a:r>
            <a:r>
              <a:rPr kumimoji="0" lang="zh-TW" altLang="en-US" sz="3700" dirty="0">
                <a:solidFill>
                  <a:srgbClr val="FF0000"/>
                </a:solidFill>
                <a:latin typeface="華康儷粗宋(P)" panose="02020700000000000000" pitchFamily="18" charset="-120"/>
                <a:ea typeface="華康儷粗宋(P)" panose="02020700000000000000" pitchFamily="18" charset="-120"/>
                <a:cs typeface="華康黑體-GB5" pitchFamily="49" charset="-120"/>
              </a:rPr>
              <a:t>非圖後來福報也</a:t>
            </a:r>
            <a:r>
              <a:rPr kumimoji="0" lang="en-US" altLang="zh-TW" sz="3600" dirty="0">
                <a:solidFill>
                  <a:srgbClr val="0000FF"/>
                </a:solidFill>
                <a:latin typeface="華康儷粗宋(P)" panose="02020700000000000000" pitchFamily="18" charset="-120"/>
                <a:ea typeface="華康儷粗宋(P)" panose="02020700000000000000" pitchFamily="18" charset="-120"/>
                <a:cs typeface="華康黑體-GB5" pitchFamily="49" charset="-120"/>
              </a:rPr>
              <a:t>.</a:t>
            </a:r>
            <a:r>
              <a:rPr kumimoji="0" lang="en-US" altLang="zh-TW" sz="2400" dirty="0">
                <a:solidFill>
                  <a:srgbClr val="0000FF"/>
                </a:solidFill>
                <a:latin typeface="華康儷粗宋(P)" panose="02020700000000000000" pitchFamily="18" charset="-120"/>
                <a:ea typeface="華康儷粗宋(P)" panose="02020700000000000000" pitchFamily="18" charset="-120"/>
                <a:cs typeface="華康黑體-GB5" pitchFamily="49" charset="-120"/>
              </a:rPr>
              <a:t>(</a:t>
            </a:r>
            <a:r>
              <a:rPr kumimoji="0" lang="zh-TW" altLang="en-US" sz="2400" dirty="0">
                <a:solidFill>
                  <a:srgbClr val="0000FF"/>
                </a:solidFill>
                <a:latin typeface="華康儷粗宋(P)" panose="02020700000000000000" pitchFamily="18" charset="-120"/>
                <a:ea typeface="華康儷粗宋(P)" panose="02020700000000000000" pitchFamily="18" charset="-120"/>
                <a:cs typeface="華康黑體-GB5" pitchFamily="49" charset="-120"/>
              </a:rPr>
              <a:t>鄭板橋</a:t>
            </a:r>
            <a:r>
              <a:rPr kumimoji="0" lang="en-US" altLang="zh-TW" sz="2400" dirty="0">
                <a:solidFill>
                  <a:srgbClr val="0000FF"/>
                </a:solidFill>
                <a:latin typeface="華康儷粗宋(P)" panose="02020700000000000000" pitchFamily="18" charset="-120"/>
                <a:ea typeface="華康儷粗宋(P)" panose="02020700000000000000" pitchFamily="18" charset="-120"/>
                <a:cs typeface="華康黑體-GB5" pitchFamily="49" charset="-120"/>
              </a:rPr>
              <a:t>)</a:t>
            </a:r>
            <a:endParaRPr kumimoji="0" lang="zh-TW" altLang="en-US" sz="2400" dirty="0">
              <a:solidFill>
                <a:srgbClr val="0000FF"/>
              </a:solidFill>
              <a:latin typeface="華康儷粗宋(P)" panose="02020700000000000000" pitchFamily="18" charset="-120"/>
              <a:ea typeface="華康儷粗宋(P)" panose="02020700000000000000" pitchFamily="18" charset="-120"/>
              <a:cs typeface="華康黑體-GB5" pitchFamily="49" charset="-120"/>
            </a:endParaRPr>
          </a:p>
          <a:p>
            <a:pPr marL="0" indent="0">
              <a:buNone/>
            </a:pPr>
            <a:endParaRPr lang="zh-TW" altLang="en-US" sz="4000" spc="-150" dirty="0">
              <a:ln w="9525">
                <a:solidFill>
                  <a:srgbClr val="00FF00"/>
                </a:solidFill>
                <a:prstDash val="solid"/>
              </a:ln>
              <a:solidFill>
                <a:srgbClr val="FF0000"/>
              </a:solidFill>
              <a:latin typeface="華康儷中黑(P)" panose="020B0500000000000000" pitchFamily="34" charset="-120"/>
              <a:ea typeface="華康儷中黑(P)" panose="020B0500000000000000" pitchFamily="34" charset="-120"/>
            </a:endParaRPr>
          </a:p>
        </p:txBody>
      </p:sp>
    </p:spTree>
    <p:extLst>
      <p:ext uri="{BB962C8B-B14F-4D97-AF65-F5344CB8AC3E}">
        <p14:creationId xmlns:p14="http://schemas.microsoft.com/office/powerpoint/2010/main" val="864897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2770">
                                            <p:txEl>
                                              <p:pRg st="1" end="1"/>
                                            </p:txEl>
                                          </p:spTgt>
                                        </p:tgtEl>
                                        <p:attrNameLst>
                                          <p:attrName>style.visibility</p:attrName>
                                        </p:attrNameLst>
                                      </p:cBhvr>
                                      <p:to>
                                        <p:strVal val="visible"/>
                                      </p:to>
                                    </p:set>
                                    <p:animEffect transition="in" filter="fade">
                                      <p:cBhvr>
                                        <p:cTn id="7" dur="1000"/>
                                        <p:tgtEl>
                                          <p:spTgt spid="32770">
                                            <p:txEl>
                                              <p:pRg st="1" end="1"/>
                                            </p:txEl>
                                          </p:spTgt>
                                        </p:tgtEl>
                                      </p:cBhvr>
                                    </p:animEffect>
                                    <p:anim calcmode="lin" valueType="num">
                                      <p:cBhvr>
                                        <p:cTn id="8" dur="1000" fill="hold"/>
                                        <p:tgtEl>
                                          <p:spTgt spid="32770">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277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2770">
                                            <p:txEl>
                                              <p:pRg st="2" end="2"/>
                                            </p:txEl>
                                          </p:spTgt>
                                        </p:tgtEl>
                                        <p:attrNameLst>
                                          <p:attrName>style.visibility</p:attrName>
                                        </p:attrNameLst>
                                      </p:cBhvr>
                                      <p:to>
                                        <p:strVal val="visible"/>
                                      </p:to>
                                    </p:set>
                                    <p:animEffect transition="in" filter="fade">
                                      <p:cBhvr>
                                        <p:cTn id="14" dur="1000"/>
                                        <p:tgtEl>
                                          <p:spTgt spid="32770">
                                            <p:txEl>
                                              <p:pRg st="2" end="2"/>
                                            </p:txEl>
                                          </p:spTgt>
                                        </p:tgtEl>
                                      </p:cBhvr>
                                    </p:animEffect>
                                    <p:anim calcmode="lin" valueType="num">
                                      <p:cBhvr>
                                        <p:cTn id="15" dur="1000" fill="hold"/>
                                        <p:tgtEl>
                                          <p:spTgt spid="32770">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2770">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0486A049-F482-4C82-A6EA-C4B1E1A45EEE}"/>
              </a:ext>
            </a:extLst>
          </p:cNvPr>
          <p:cNvSpPr>
            <a:spLocks noGrp="1" noChangeArrowheads="1"/>
          </p:cNvSpPr>
          <p:nvPr>
            <p:ph type="body" idx="1"/>
          </p:nvPr>
        </p:nvSpPr>
        <p:spPr>
          <a:xfrm>
            <a:off x="0" y="188640"/>
            <a:ext cx="9144000" cy="6624736"/>
          </a:xfrm>
          <a:ln w="3175">
            <a:noFill/>
          </a:ln>
        </p:spPr>
        <p:txBody>
          <a:bodyPr/>
          <a:lstStyle/>
          <a:p>
            <a:pPr marL="360000" indent="-432000" eaLnBrk="1" hangingPunct="1">
              <a:lnSpc>
                <a:spcPts val="4800"/>
              </a:lnSpc>
              <a:spcBef>
                <a:spcPct val="0"/>
              </a:spcBef>
              <a:spcAft>
                <a:spcPts val="1800"/>
              </a:spcAft>
              <a:buNone/>
              <a:tabLst>
                <a:tab pos="180975" algn="l"/>
              </a:tabLst>
            </a:pPr>
            <a:r>
              <a:rPr lang="zh-TW" altLang="en-US" sz="4400" b="1" spc="-150" dirty="0">
                <a:ln w="22225">
                  <a:solidFill>
                    <a:srgbClr val="0000FF"/>
                  </a:solidFill>
                  <a:prstDash val="solid"/>
                </a:ln>
                <a:solidFill>
                  <a:srgbClr val="FF00FF"/>
                </a:solidFill>
                <a:ea typeface="華康正顏楷體W7(P)" panose="03000700000000000000" pitchFamily="66" charset="-120"/>
              </a:rPr>
              <a:t>主</a:t>
            </a:r>
            <a:r>
              <a:rPr lang="en-US" altLang="zh-TW" sz="4400" b="1" spc="-150" dirty="0">
                <a:ln w="22225">
                  <a:solidFill>
                    <a:srgbClr val="0000FF"/>
                  </a:solidFill>
                  <a:prstDash val="solid"/>
                </a:ln>
                <a:solidFill>
                  <a:srgbClr val="FF00FF"/>
                </a:solidFill>
                <a:ea typeface="華康正顏楷體W7(P)" panose="03000700000000000000" pitchFamily="66" charset="-120"/>
              </a:rPr>
              <a:t>!</a:t>
            </a:r>
            <a:r>
              <a:rPr lang="zh-TW" altLang="en-US" sz="4400" b="1" spc="-150" dirty="0">
                <a:ln w="22225">
                  <a:solidFill>
                    <a:srgbClr val="0000FF"/>
                  </a:solidFill>
                  <a:prstDash val="solid"/>
                </a:ln>
                <a:solidFill>
                  <a:srgbClr val="FF00FF"/>
                </a:solidFill>
                <a:ea typeface="華康正顏楷體W7(P)" panose="03000700000000000000" pitchFamily="66" charset="-120"/>
              </a:rPr>
              <a:t>唯你有</a:t>
            </a:r>
            <a:r>
              <a:rPr lang="zh-TW" altLang="en-US" sz="4400" b="1" spc="-150" dirty="0">
                <a:ln w="22225">
                  <a:solidFill>
                    <a:srgbClr val="0000FF"/>
                  </a:solidFill>
                  <a:prstDash val="solid"/>
                </a:ln>
                <a:solidFill>
                  <a:srgbClr val="FF00FF"/>
                </a:solidFill>
                <a:highlight>
                  <a:srgbClr val="FFFF00"/>
                </a:highlight>
                <a:ea typeface="華康正顏楷體W7(P)" panose="03000700000000000000" pitchFamily="66" charset="-120"/>
              </a:rPr>
              <a:t>永生的話</a:t>
            </a:r>
            <a:r>
              <a:rPr lang="en-US" altLang="zh-TW" sz="4400" b="1" spc="-150" dirty="0">
                <a:ln w="22225">
                  <a:solidFill>
                    <a:srgbClr val="0000FF"/>
                  </a:solidFill>
                  <a:prstDash val="solid"/>
                </a:ln>
                <a:solidFill>
                  <a:srgbClr val="FF00FF"/>
                </a:solidFill>
                <a:ea typeface="華康正顏楷體W7(P)" panose="03000700000000000000" pitchFamily="66" charset="-120"/>
              </a:rPr>
              <a:t>,</a:t>
            </a:r>
            <a:r>
              <a:rPr lang="zh-TW" altLang="en-US" sz="4400" b="1" spc="-150" dirty="0">
                <a:ln w="22225">
                  <a:solidFill>
                    <a:srgbClr val="0000FF"/>
                  </a:solidFill>
                  <a:prstDash val="solid"/>
                </a:ln>
                <a:solidFill>
                  <a:srgbClr val="FF00FF"/>
                </a:solidFill>
                <a:ea typeface="華康正顏楷體W7(P)" panose="03000700000000000000" pitchFamily="66" charset="-120"/>
              </a:rPr>
              <a:t>我們去投奔誰呢</a:t>
            </a:r>
            <a:r>
              <a:rPr lang="en-US" altLang="zh-TW" sz="4400" b="1" spc="-150" dirty="0">
                <a:ln w="22225">
                  <a:solidFill>
                    <a:srgbClr val="0000FF"/>
                  </a:solidFill>
                  <a:prstDash val="solid"/>
                </a:ln>
                <a:solidFill>
                  <a:srgbClr val="FF00FF"/>
                </a:solidFill>
                <a:ea typeface="華康正顏楷體W7(P)" panose="03000700000000000000" pitchFamily="66" charset="-120"/>
              </a:rPr>
              <a:t>?</a:t>
            </a:r>
            <a:r>
              <a:rPr lang="zh-TW" altLang="en-US" sz="4400" b="1" spc="-150" dirty="0">
                <a:ln w="22225">
                  <a:solidFill>
                    <a:srgbClr val="0000FF"/>
                  </a:solidFill>
                  <a:prstDash val="solid"/>
                </a:ln>
                <a:solidFill>
                  <a:srgbClr val="FF00FF"/>
                </a:solidFill>
                <a:ea typeface="華康正顏楷體W7(P)" panose="03000700000000000000" pitchFamily="66" charset="-120"/>
              </a:rPr>
              <a:t>我們相信</a:t>
            </a:r>
            <a:r>
              <a:rPr lang="en-US" altLang="zh-TW" sz="4400" b="1" spc="-150" dirty="0">
                <a:ln w="22225">
                  <a:solidFill>
                    <a:srgbClr val="0000FF"/>
                  </a:solidFill>
                  <a:prstDash val="solid"/>
                </a:ln>
                <a:solidFill>
                  <a:srgbClr val="FF00FF"/>
                </a:solidFill>
                <a:ea typeface="華康正顏楷體W7(P)" panose="03000700000000000000" pitchFamily="66" charset="-120"/>
              </a:rPr>
              <a:t>,</a:t>
            </a:r>
            <a:r>
              <a:rPr lang="zh-TW" altLang="en-US" sz="4400" b="1" spc="-150" dirty="0">
                <a:ln w="22225">
                  <a:solidFill>
                    <a:srgbClr val="0000FF"/>
                  </a:solidFill>
                  <a:prstDash val="solid"/>
                </a:ln>
                <a:solidFill>
                  <a:srgbClr val="FF00FF"/>
                </a:solidFill>
                <a:ea typeface="華康正顏楷體W7(P)" panose="03000700000000000000" pitchFamily="66" charset="-120"/>
              </a:rPr>
              <a:t>而且知道</a:t>
            </a:r>
            <a:r>
              <a:rPr lang="en-US" altLang="zh-TW" sz="4400" b="1" spc="-150" dirty="0">
                <a:ln w="22225">
                  <a:solidFill>
                    <a:srgbClr val="0000FF"/>
                  </a:solidFill>
                  <a:prstDash val="solid"/>
                </a:ln>
                <a:solidFill>
                  <a:srgbClr val="FF00FF"/>
                </a:solidFill>
                <a:ea typeface="華康正顏楷體W7(P)" panose="03000700000000000000" pitchFamily="66" charset="-120"/>
              </a:rPr>
              <a:t>:</a:t>
            </a:r>
            <a:r>
              <a:rPr lang="zh-TW" altLang="en-US" sz="4400" b="1" spc="-150" dirty="0">
                <a:ln w="22225">
                  <a:solidFill>
                    <a:srgbClr val="0000FF"/>
                  </a:solidFill>
                  <a:prstDash val="solid"/>
                </a:ln>
                <a:solidFill>
                  <a:srgbClr val="FF00FF"/>
                </a:solidFill>
                <a:ea typeface="華康正顏楷體W7(P)" panose="03000700000000000000" pitchFamily="66" charset="-120"/>
              </a:rPr>
              <a:t>你是天主的聖者</a:t>
            </a:r>
            <a:r>
              <a:rPr lang="en-US" altLang="zh-TW" sz="4400" b="1" spc="-150" dirty="0">
                <a:ln w="22225">
                  <a:solidFill>
                    <a:srgbClr val="0000FF"/>
                  </a:solidFill>
                  <a:prstDash val="solid"/>
                </a:ln>
                <a:solidFill>
                  <a:srgbClr val="FF00FF"/>
                </a:solidFill>
                <a:ea typeface="華康正顏楷體W7(P)" panose="03000700000000000000" pitchFamily="66" charset="-120"/>
              </a:rPr>
              <a:t>.</a:t>
            </a:r>
          </a:p>
          <a:p>
            <a:pPr marL="360000" indent="-432000" algn="ctr" eaLnBrk="1" hangingPunct="1">
              <a:lnSpc>
                <a:spcPts val="5300"/>
              </a:lnSpc>
              <a:spcBef>
                <a:spcPct val="0"/>
              </a:spcBef>
              <a:spcAft>
                <a:spcPts val="600"/>
              </a:spcAft>
              <a:buNone/>
              <a:tabLst>
                <a:tab pos="180975" algn="l"/>
              </a:tabLst>
            </a:pPr>
            <a:r>
              <a:rPr lang="zh-TW" altLang="en-US" sz="4000" dirty="0">
                <a:ln w="0"/>
                <a:effectLst>
                  <a:outerShdw blurRad="38100" dist="19050" dir="2700000" algn="tl" rotWithShape="0">
                    <a:schemeClr val="dk1">
                      <a:alpha val="40000"/>
                    </a:schemeClr>
                  </a:outerShdw>
                </a:effectLst>
                <a:latin typeface="華康儷中黑(P)" panose="020B0500000000000000" pitchFamily="34" charset="-120"/>
                <a:ea typeface="華康儷中黑(P)" panose="020B0500000000000000" pitchFamily="34" charset="-120"/>
              </a:rPr>
              <a:t>潛移默化的天主聖言</a:t>
            </a:r>
            <a:r>
              <a:rPr lang="zh-TW" altLang="en-US" dirty="0">
                <a:ln w="0"/>
                <a:solidFill>
                  <a:schemeClr val="bg1"/>
                </a:solidFill>
                <a:effectLst>
                  <a:outerShdw blurRad="38100" dist="19050" dir="2700000" algn="tl" rotWithShape="0">
                    <a:schemeClr val="dk1">
                      <a:alpha val="40000"/>
                    </a:schemeClr>
                  </a:outerShdw>
                </a:effectLst>
                <a:highlight>
                  <a:srgbClr val="FF0000"/>
                </a:highlight>
                <a:latin typeface="華康儷中黑(P)" panose="020B0500000000000000" pitchFamily="34" charset="-120"/>
                <a:ea typeface="華康儷中黑(P)" panose="020B0500000000000000" pitchFamily="34" charset="-120"/>
              </a:rPr>
              <a:t>熟讀</a:t>
            </a:r>
            <a:r>
              <a:rPr lang="en-US" altLang="zh-TW" dirty="0">
                <a:ln w="0"/>
                <a:solidFill>
                  <a:schemeClr val="bg1"/>
                </a:solidFill>
                <a:effectLst>
                  <a:outerShdw blurRad="38100" dist="19050" dir="2700000" algn="tl" rotWithShape="0">
                    <a:schemeClr val="dk1">
                      <a:alpha val="40000"/>
                    </a:schemeClr>
                  </a:outerShdw>
                </a:effectLst>
                <a:highlight>
                  <a:srgbClr val="FF0000"/>
                </a:highlight>
                <a:latin typeface="華康儷中黑(P)" panose="020B0500000000000000" pitchFamily="34" charset="-120"/>
                <a:ea typeface="華康儷中黑(P)" panose="020B0500000000000000" pitchFamily="34" charset="-120"/>
              </a:rPr>
              <a:t>/</a:t>
            </a:r>
            <a:r>
              <a:rPr lang="zh-TW" altLang="en-US" dirty="0">
                <a:ln w="0"/>
                <a:solidFill>
                  <a:schemeClr val="bg1"/>
                </a:solidFill>
                <a:effectLst>
                  <a:outerShdw blurRad="38100" dist="19050" dir="2700000" algn="tl" rotWithShape="0">
                    <a:schemeClr val="dk1">
                      <a:alpha val="40000"/>
                    </a:schemeClr>
                  </a:outerShdw>
                </a:effectLst>
                <a:highlight>
                  <a:srgbClr val="FF0000"/>
                </a:highlight>
                <a:latin typeface="華康儷中黑(P)" panose="020B0500000000000000" pitchFamily="34" charset="-120"/>
                <a:ea typeface="華康儷中黑(P)" panose="020B0500000000000000" pitchFamily="34" charset="-120"/>
              </a:rPr>
              <a:t>默想</a:t>
            </a:r>
            <a:r>
              <a:rPr lang="en-US" altLang="zh-TW" dirty="0">
                <a:ln w="0"/>
                <a:solidFill>
                  <a:schemeClr val="bg1"/>
                </a:solidFill>
                <a:effectLst>
                  <a:outerShdw blurRad="38100" dist="19050" dir="2700000" algn="tl" rotWithShape="0">
                    <a:schemeClr val="dk1">
                      <a:alpha val="40000"/>
                    </a:schemeClr>
                  </a:outerShdw>
                </a:effectLst>
                <a:highlight>
                  <a:srgbClr val="FF0000"/>
                </a:highlight>
                <a:latin typeface="華康儷中黑(P)" panose="020B0500000000000000" pitchFamily="34" charset="-120"/>
                <a:ea typeface="華康儷中黑(P)" panose="020B0500000000000000" pitchFamily="34" charset="-120"/>
              </a:rPr>
              <a:t>/</a:t>
            </a:r>
            <a:r>
              <a:rPr lang="zh-TW" altLang="en-US" dirty="0">
                <a:ln w="0"/>
                <a:solidFill>
                  <a:schemeClr val="bg1"/>
                </a:solidFill>
                <a:effectLst>
                  <a:outerShdw blurRad="38100" dist="19050" dir="2700000" algn="tl" rotWithShape="0">
                    <a:schemeClr val="dk1">
                      <a:alpha val="40000"/>
                    </a:schemeClr>
                  </a:outerShdw>
                </a:effectLst>
                <a:highlight>
                  <a:srgbClr val="FF0000"/>
                </a:highlight>
                <a:latin typeface="華康儷中黑(P)" panose="020B0500000000000000" pitchFamily="34" charset="-120"/>
                <a:ea typeface="華康儷中黑(P)" panose="020B0500000000000000" pitchFamily="34" charset="-120"/>
              </a:rPr>
              <a:t>生活</a:t>
            </a:r>
            <a:r>
              <a:rPr lang="en-US" altLang="zh-TW" dirty="0">
                <a:ln w="0"/>
                <a:solidFill>
                  <a:schemeClr val="bg1"/>
                </a:solidFill>
                <a:effectLst>
                  <a:outerShdw blurRad="38100" dist="19050" dir="2700000" algn="tl" rotWithShape="0">
                    <a:schemeClr val="dk1">
                      <a:alpha val="40000"/>
                    </a:schemeClr>
                  </a:outerShdw>
                </a:effectLst>
                <a:highlight>
                  <a:srgbClr val="FF0000"/>
                </a:highlight>
                <a:latin typeface="華康儷中黑(P)" panose="020B0500000000000000" pitchFamily="34" charset="-120"/>
                <a:ea typeface="華康儷中黑(P)" panose="020B0500000000000000" pitchFamily="34" charset="-120"/>
              </a:rPr>
              <a:t>/</a:t>
            </a:r>
            <a:r>
              <a:rPr lang="zh-TW" altLang="en-US" dirty="0">
                <a:ln w="0"/>
                <a:solidFill>
                  <a:schemeClr val="bg1"/>
                </a:solidFill>
                <a:effectLst>
                  <a:outerShdw blurRad="38100" dist="19050" dir="2700000" algn="tl" rotWithShape="0">
                    <a:schemeClr val="dk1">
                      <a:alpha val="40000"/>
                    </a:schemeClr>
                  </a:outerShdw>
                </a:effectLst>
                <a:highlight>
                  <a:srgbClr val="FF0000"/>
                </a:highlight>
                <a:latin typeface="華康儷中黑(P)" panose="020B0500000000000000" pitchFamily="34" charset="-120"/>
                <a:ea typeface="華康儷中黑(P)" panose="020B0500000000000000" pitchFamily="34" charset="-120"/>
              </a:rPr>
              <a:t>分享</a:t>
            </a:r>
          </a:p>
          <a:p>
            <a:pPr marL="360000" indent="-432000" algn="ctr" eaLnBrk="1" hangingPunct="1">
              <a:lnSpc>
                <a:spcPts val="5300"/>
              </a:lnSpc>
              <a:spcBef>
                <a:spcPts val="1200"/>
              </a:spcBef>
              <a:spcAft>
                <a:spcPts val="1800"/>
              </a:spcAft>
              <a:buNone/>
              <a:tabLst>
                <a:tab pos="180975" algn="l"/>
              </a:tabLst>
            </a:pPr>
            <a:r>
              <a:rPr lang="zh-TW" altLang="en-US" sz="4800" dirty="0">
                <a:ln w="0"/>
                <a:solidFill>
                  <a:srgbClr val="FF0000"/>
                </a:solidFill>
                <a:effectLst>
                  <a:outerShdw blurRad="38100" dist="19050" dir="2700000" algn="tl" rotWithShape="0">
                    <a:schemeClr val="dk1">
                      <a:alpha val="40000"/>
                    </a:schemeClr>
                  </a:outerShdw>
                </a:effectLst>
                <a:latin typeface="華康儷中黑(P)" panose="020B0500000000000000" pitchFamily="34" charset="-120"/>
                <a:ea typeface="華康儷中黑(P)" panose="020B0500000000000000" pitchFamily="34" charset="-120"/>
              </a:rPr>
              <a:t>聖言</a:t>
            </a:r>
            <a:r>
              <a:rPr lang="en-US" altLang="zh-TW" sz="4800" dirty="0">
                <a:ln w="0"/>
                <a:effectLst>
                  <a:outerShdw blurRad="38100" dist="19050" dir="2700000" algn="tl" rotWithShape="0">
                    <a:schemeClr val="dk1">
                      <a:alpha val="40000"/>
                    </a:schemeClr>
                  </a:outerShdw>
                </a:effectLst>
                <a:latin typeface="華康儷中黑(P)" panose="020B0500000000000000" pitchFamily="34" charset="-120"/>
                <a:ea typeface="華康儷中黑(P)" panose="020B0500000000000000" pitchFamily="34" charset="-120"/>
              </a:rPr>
              <a:t>=</a:t>
            </a:r>
            <a:r>
              <a:rPr lang="zh-TW" altLang="en-US" sz="4800" dirty="0">
                <a:ln w="0"/>
                <a:effectLst>
                  <a:outerShdw blurRad="38100" dist="19050" dir="2700000" algn="tl" rotWithShape="0">
                    <a:schemeClr val="dk1">
                      <a:alpha val="40000"/>
                    </a:schemeClr>
                  </a:outerShdw>
                </a:effectLst>
                <a:latin typeface="華康儷中黑(P)" panose="020B0500000000000000" pitchFamily="34" charset="-120"/>
                <a:ea typeface="華康儷中黑(P)" panose="020B0500000000000000" pitchFamily="34" charset="-120"/>
              </a:rPr>
              <a:t>天主的話</a:t>
            </a:r>
            <a:r>
              <a:rPr lang="en-US" altLang="zh-TW" sz="4800" dirty="0">
                <a:ln w="0"/>
                <a:effectLst>
                  <a:outerShdw blurRad="38100" dist="19050" dir="2700000" algn="tl" rotWithShape="0">
                    <a:schemeClr val="dk1">
                      <a:alpha val="40000"/>
                    </a:schemeClr>
                  </a:outerShdw>
                </a:effectLst>
                <a:latin typeface="華康儷中黑(P)" panose="020B0500000000000000" pitchFamily="34" charset="-120"/>
                <a:ea typeface="華康儷中黑(P)" panose="020B0500000000000000" pitchFamily="34" charset="-120"/>
              </a:rPr>
              <a:t>=</a:t>
            </a:r>
            <a:r>
              <a:rPr lang="zh-TW" altLang="en-US" sz="4800" dirty="0">
                <a:ln w="0"/>
                <a:effectLst>
                  <a:outerShdw blurRad="38100" dist="19050" dir="2700000" algn="tl" rotWithShape="0">
                    <a:schemeClr val="dk1">
                      <a:alpha val="40000"/>
                    </a:schemeClr>
                  </a:outerShdw>
                </a:effectLst>
                <a:latin typeface="華康儷中黑(P)" panose="020B0500000000000000" pitchFamily="34" charset="-120"/>
                <a:ea typeface="華康儷中黑(P)" panose="020B0500000000000000" pitchFamily="34" charset="-120"/>
              </a:rPr>
              <a:t>自然律</a:t>
            </a:r>
            <a:r>
              <a:rPr lang="en-US" altLang="zh-TW" sz="4800" dirty="0">
                <a:ln w="0"/>
                <a:effectLst>
                  <a:outerShdw blurRad="38100" dist="19050" dir="2700000" algn="tl" rotWithShape="0">
                    <a:schemeClr val="dk1">
                      <a:alpha val="40000"/>
                    </a:schemeClr>
                  </a:outerShdw>
                </a:effectLst>
                <a:latin typeface="華康儷中黑(P)" panose="020B0500000000000000" pitchFamily="34" charset="-120"/>
                <a:ea typeface="華康儷中黑(P)" panose="020B0500000000000000" pitchFamily="34" charset="-120"/>
              </a:rPr>
              <a:t>=</a:t>
            </a:r>
            <a:r>
              <a:rPr lang="zh-TW" altLang="en-US" sz="5400" dirty="0">
                <a:ln w="0"/>
                <a:solidFill>
                  <a:srgbClr val="FF0000"/>
                </a:solidFill>
                <a:effectLst>
                  <a:outerShdw blurRad="38100" dist="19050" dir="2700000" algn="tl" rotWithShape="0">
                    <a:schemeClr val="dk1">
                      <a:alpha val="40000"/>
                    </a:schemeClr>
                  </a:outerShdw>
                </a:effectLst>
                <a:latin typeface="華康儷中黑(P)" panose="020B0500000000000000" pitchFamily="34" charset="-120"/>
                <a:ea typeface="華康儷中黑(P)" panose="020B0500000000000000" pitchFamily="34" charset="-120"/>
              </a:rPr>
              <a:t>生命律</a:t>
            </a:r>
          </a:p>
          <a:p>
            <a:pPr marL="360000" indent="-432000" algn="ctr" eaLnBrk="1" hangingPunct="1">
              <a:lnSpc>
                <a:spcPts val="5300"/>
              </a:lnSpc>
              <a:spcBef>
                <a:spcPct val="0"/>
              </a:spcBef>
              <a:spcAft>
                <a:spcPts val="600"/>
              </a:spcAft>
              <a:buNone/>
              <a:tabLst>
                <a:tab pos="180975" algn="l"/>
              </a:tabLst>
            </a:pPr>
            <a:r>
              <a:rPr lang="zh-TW" altLang="en-US" sz="4800" dirty="0">
                <a:ln w="0"/>
                <a:effectLst>
                  <a:outerShdw blurRad="38100" dist="19050" dir="2700000" algn="tl" rotWithShape="0">
                    <a:schemeClr val="dk1">
                      <a:alpha val="40000"/>
                    </a:schemeClr>
                  </a:outerShdw>
                </a:effectLst>
                <a:highlight>
                  <a:srgbClr val="FFFF00"/>
                </a:highlight>
                <a:latin typeface="華康儷中黑(P)" panose="020B0500000000000000" pitchFamily="34" charset="-120"/>
                <a:ea typeface="華康儷中黑(P)" panose="020B0500000000000000" pitchFamily="34" charset="-120"/>
              </a:rPr>
              <a:t>天行</a:t>
            </a:r>
            <a:r>
              <a:rPr lang="en-US" altLang="zh-TW" dirty="0">
                <a:ln w="0"/>
                <a:effectLst>
                  <a:outerShdw blurRad="38100" dist="19050" dir="2700000" algn="tl" rotWithShape="0">
                    <a:schemeClr val="dk1">
                      <a:alpha val="40000"/>
                    </a:schemeClr>
                  </a:outerShdw>
                </a:effectLst>
                <a:latin typeface="華康儷中黑(P)" panose="020B0500000000000000" pitchFamily="34" charset="-120"/>
                <a:ea typeface="華康儷中黑(P)" panose="020B0500000000000000" pitchFamily="34" charset="-120"/>
              </a:rPr>
              <a:t>(</a:t>
            </a:r>
            <a:r>
              <a:rPr lang="zh-TW" altLang="en-US" dirty="0">
                <a:ln w="0"/>
                <a:effectLst>
                  <a:outerShdw blurRad="38100" dist="19050" dir="2700000" algn="tl" rotWithShape="0">
                    <a:schemeClr val="dk1">
                      <a:alpha val="40000"/>
                    </a:schemeClr>
                  </a:outerShdw>
                </a:effectLst>
                <a:latin typeface="華康儷中黑(P)" panose="020B0500000000000000" pitchFamily="34" charset="-120"/>
                <a:ea typeface="華康儷中黑(P)" panose="020B0500000000000000" pitchFamily="34" charset="-120"/>
              </a:rPr>
              <a:t>天道</a:t>
            </a:r>
            <a:r>
              <a:rPr lang="en-US" altLang="zh-TW" dirty="0">
                <a:ln w="0"/>
                <a:effectLst>
                  <a:outerShdw blurRad="38100" dist="19050" dir="2700000" algn="tl" rotWithShape="0">
                    <a:schemeClr val="dk1">
                      <a:alpha val="40000"/>
                    </a:schemeClr>
                  </a:outerShdw>
                </a:effectLst>
                <a:latin typeface="華康儷中黑(P)" panose="020B0500000000000000" pitchFamily="34" charset="-120"/>
                <a:ea typeface="華康儷中黑(P)" panose="020B0500000000000000" pitchFamily="34" charset="-120"/>
              </a:rPr>
              <a:t>,</a:t>
            </a:r>
            <a:r>
              <a:rPr lang="zh-TW" altLang="en-US" dirty="0">
                <a:ln w="0"/>
                <a:effectLst>
                  <a:outerShdw blurRad="38100" dist="19050" dir="2700000" algn="tl" rotWithShape="0">
                    <a:schemeClr val="dk1">
                      <a:alpha val="40000"/>
                    </a:schemeClr>
                  </a:outerShdw>
                </a:effectLst>
                <a:latin typeface="華康儷中黑(P)" panose="020B0500000000000000" pitchFamily="34" charset="-120"/>
                <a:ea typeface="華康儷中黑(P)" panose="020B0500000000000000" pitchFamily="34" charset="-120"/>
              </a:rPr>
              <a:t>神律</a:t>
            </a:r>
            <a:r>
              <a:rPr lang="en-US" altLang="zh-TW" dirty="0">
                <a:ln w="0"/>
                <a:effectLst>
                  <a:outerShdw blurRad="38100" dist="19050" dir="2700000" algn="tl" rotWithShape="0">
                    <a:schemeClr val="dk1">
                      <a:alpha val="40000"/>
                    </a:schemeClr>
                  </a:outerShdw>
                </a:effectLst>
                <a:latin typeface="華康儷中黑(P)" panose="020B0500000000000000" pitchFamily="34" charset="-120"/>
                <a:ea typeface="華康儷中黑(P)" panose="020B0500000000000000" pitchFamily="34" charset="-120"/>
              </a:rPr>
              <a:t>,</a:t>
            </a:r>
            <a:r>
              <a:rPr lang="zh-TW" altLang="en-US" dirty="0">
                <a:ln w="0"/>
                <a:effectLst>
                  <a:outerShdw blurRad="38100" dist="19050" dir="2700000" algn="tl" rotWithShape="0">
                    <a:schemeClr val="dk1">
                      <a:alpha val="40000"/>
                    </a:schemeClr>
                  </a:outerShdw>
                </a:effectLst>
                <a:latin typeface="華康儷中黑(P)" panose="020B0500000000000000" pitchFamily="34" charset="-120"/>
                <a:ea typeface="華康儷中黑(P)" panose="020B0500000000000000" pitchFamily="34" charset="-120"/>
              </a:rPr>
              <a:t>自然律</a:t>
            </a:r>
            <a:r>
              <a:rPr lang="en-US" altLang="zh-TW" dirty="0">
                <a:ln w="0"/>
                <a:effectLst>
                  <a:outerShdw blurRad="38100" dist="19050" dir="2700000" algn="tl" rotWithShape="0">
                    <a:schemeClr val="dk1">
                      <a:alpha val="40000"/>
                    </a:schemeClr>
                  </a:outerShdw>
                </a:effectLst>
                <a:latin typeface="華康儷中黑(P)" panose="020B0500000000000000" pitchFamily="34" charset="-120"/>
                <a:ea typeface="華康儷中黑(P)" panose="020B0500000000000000" pitchFamily="34" charset="-120"/>
              </a:rPr>
              <a:t>)</a:t>
            </a:r>
            <a:r>
              <a:rPr lang="zh-TW" altLang="en-US" sz="4800" dirty="0">
                <a:ln w="0"/>
                <a:effectLst>
                  <a:outerShdw blurRad="38100" dist="19050" dir="2700000" algn="tl" rotWithShape="0">
                    <a:schemeClr val="dk1">
                      <a:alpha val="40000"/>
                    </a:schemeClr>
                  </a:outerShdw>
                </a:effectLst>
                <a:highlight>
                  <a:srgbClr val="FFFF00"/>
                </a:highlight>
                <a:latin typeface="華康儷中黑(P)" panose="020B0500000000000000" pitchFamily="34" charset="-120"/>
                <a:ea typeface="華康儷中黑(P)" panose="020B0500000000000000" pitchFamily="34" charset="-120"/>
              </a:rPr>
              <a:t>有常</a:t>
            </a:r>
            <a:r>
              <a:rPr lang="en-US" altLang="zh-TW" sz="3600" dirty="0">
                <a:ln w="0"/>
                <a:effectLst>
                  <a:outerShdw blurRad="38100" dist="19050" dir="2700000" algn="tl" rotWithShape="0">
                    <a:schemeClr val="dk1">
                      <a:alpha val="40000"/>
                    </a:schemeClr>
                  </a:outerShdw>
                </a:effectLst>
                <a:latin typeface="華康儷中黑(P)" panose="020B0500000000000000" pitchFamily="34" charset="-120"/>
                <a:ea typeface="華康儷中黑(P)" panose="020B0500000000000000" pitchFamily="34" charset="-120"/>
              </a:rPr>
              <a:t>(</a:t>
            </a:r>
            <a:r>
              <a:rPr lang="zh-TW" altLang="en-US" sz="3600" dirty="0">
                <a:ln w="0"/>
                <a:effectLst>
                  <a:outerShdw blurRad="38100" dist="19050" dir="2700000" algn="tl" rotWithShape="0">
                    <a:schemeClr val="dk1">
                      <a:alpha val="40000"/>
                    </a:schemeClr>
                  </a:outerShdw>
                </a:effectLst>
                <a:latin typeface="華康儷中黑(P)" panose="020B0500000000000000" pitchFamily="34" charset="-120"/>
                <a:ea typeface="華康儷中黑(P)" panose="020B0500000000000000" pitchFamily="34" charset="-120"/>
              </a:rPr>
              <a:t>有規律</a:t>
            </a:r>
            <a:r>
              <a:rPr lang="en-US" altLang="zh-TW" sz="3600" dirty="0">
                <a:ln w="0"/>
                <a:effectLst>
                  <a:outerShdw blurRad="38100" dist="19050" dir="2700000" algn="tl" rotWithShape="0">
                    <a:schemeClr val="dk1">
                      <a:alpha val="40000"/>
                    </a:schemeClr>
                  </a:outerShdw>
                </a:effectLst>
                <a:latin typeface="華康儷中黑(P)" panose="020B0500000000000000" pitchFamily="34" charset="-120"/>
                <a:ea typeface="華康儷中黑(P)" panose="020B0500000000000000" pitchFamily="34" charset="-120"/>
              </a:rPr>
              <a:t>)</a:t>
            </a:r>
          </a:p>
          <a:p>
            <a:pPr marL="360000" indent="-432000" algn="ctr" eaLnBrk="1" hangingPunct="1">
              <a:lnSpc>
                <a:spcPts val="5300"/>
              </a:lnSpc>
              <a:spcBef>
                <a:spcPct val="0"/>
              </a:spcBef>
              <a:spcAft>
                <a:spcPts val="0"/>
              </a:spcAft>
              <a:buNone/>
              <a:tabLst>
                <a:tab pos="180975" algn="l"/>
              </a:tabLst>
            </a:pPr>
            <a:r>
              <a:rPr lang="zh-TW" altLang="en-US" sz="4800" dirty="0">
                <a:ln w="0"/>
                <a:effectLst>
                  <a:outerShdw blurRad="38100" dist="19050" dir="2700000" algn="tl" rotWithShape="0">
                    <a:schemeClr val="dk1">
                      <a:alpha val="40000"/>
                    </a:schemeClr>
                  </a:outerShdw>
                </a:effectLst>
                <a:latin typeface="華康儷中黑(P)" panose="020B0500000000000000" pitchFamily="34" charset="-120"/>
                <a:ea typeface="華康儷中黑(P)" panose="020B0500000000000000" pitchFamily="34" charset="-120"/>
              </a:rPr>
              <a:t>應之以</a:t>
            </a:r>
            <a:r>
              <a:rPr lang="zh-TW" altLang="en-US" sz="4800" dirty="0">
                <a:ln w="0"/>
                <a:solidFill>
                  <a:srgbClr val="FF0000"/>
                </a:solidFill>
                <a:effectLst>
                  <a:outerShdw blurRad="38100" dist="19050" dir="2700000" algn="tl" rotWithShape="0">
                    <a:schemeClr val="dk1">
                      <a:alpha val="40000"/>
                    </a:schemeClr>
                  </a:outerShdw>
                </a:effectLst>
                <a:latin typeface="華康儷中黑(P)" panose="020B0500000000000000" pitchFamily="34" charset="-120"/>
                <a:ea typeface="華康儷中黑(P)" panose="020B0500000000000000" pitchFamily="34" charset="-120"/>
              </a:rPr>
              <a:t>治</a:t>
            </a:r>
            <a:r>
              <a:rPr lang="zh-TW" altLang="en-US" sz="4800" dirty="0">
                <a:ln w="0"/>
                <a:effectLst>
                  <a:outerShdw blurRad="38100" dist="19050" dir="2700000" algn="tl" rotWithShape="0">
                    <a:schemeClr val="dk1">
                      <a:alpha val="40000"/>
                    </a:schemeClr>
                  </a:outerShdw>
                </a:effectLst>
                <a:latin typeface="華康儷中黑(P)" panose="020B0500000000000000" pitchFamily="34" charset="-120"/>
                <a:ea typeface="華康儷中黑(P)" panose="020B0500000000000000" pitchFamily="34" charset="-120"/>
              </a:rPr>
              <a:t>則</a:t>
            </a:r>
            <a:r>
              <a:rPr lang="zh-TW" altLang="en-US" sz="4800" dirty="0">
                <a:ln w="0"/>
                <a:solidFill>
                  <a:srgbClr val="FF0000"/>
                </a:solidFill>
                <a:effectLst>
                  <a:outerShdw blurRad="38100" dist="19050" dir="2700000" algn="tl" rotWithShape="0">
                    <a:schemeClr val="dk1">
                      <a:alpha val="40000"/>
                    </a:schemeClr>
                  </a:outerShdw>
                </a:effectLst>
                <a:latin typeface="華康儷中黑(P)" panose="020B0500000000000000" pitchFamily="34" charset="-120"/>
                <a:ea typeface="華康儷中黑(P)" panose="020B0500000000000000" pitchFamily="34" charset="-120"/>
              </a:rPr>
              <a:t>吉</a:t>
            </a:r>
            <a:r>
              <a:rPr lang="en-US" altLang="zh-TW" sz="4800" dirty="0">
                <a:ln w="0"/>
                <a:effectLst>
                  <a:outerShdw blurRad="38100" dist="19050" dir="2700000" algn="tl" rotWithShape="0">
                    <a:schemeClr val="dk1">
                      <a:alpha val="40000"/>
                    </a:schemeClr>
                  </a:outerShdw>
                </a:effectLst>
                <a:latin typeface="華康儷中黑(P)" panose="020B0500000000000000" pitchFamily="34" charset="-120"/>
                <a:ea typeface="華康儷中黑(P)" panose="020B0500000000000000" pitchFamily="34" charset="-120"/>
              </a:rPr>
              <a:t>,</a:t>
            </a:r>
            <a:r>
              <a:rPr lang="zh-TW" altLang="en-US" sz="4800" dirty="0">
                <a:ln w="0"/>
                <a:effectLst>
                  <a:outerShdw blurRad="38100" dist="19050" dir="2700000" algn="tl" rotWithShape="0">
                    <a:schemeClr val="dk1">
                      <a:alpha val="40000"/>
                    </a:schemeClr>
                  </a:outerShdw>
                </a:effectLst>
                <a:latin typeface="華康儷中黑(P)" panose="020B0500000000000000" pitchFamily="34" charset="-120"/>
                <a:ea typeface="華康儷中黑(P)" panose="020B0500000000000000" pitchFamily="34" charset="-120"/>
              </a:rPr>
              <a:t>應之以</a:t>
            </a:r>
            <a:r>
              <a:rPr lang="zh-TW" altLang="en-US" sz="4800" b="1" dirty="0">
                <a:ln w="9525">
                  <a:solidFill>
                    <a:srgbClr val="FF00FF"/>
                  </a:solidFill>
                  <a:prstDash val="solid"/>
                </a:ln>
                <a:effectLst>
                  <a:outerShdw blurRad="12700" dist="38100" dir="2700000" algn="tl" rotWithShape="0">
                    <a:schemeClr val="bg1">
                      <a:lumMod val="50000"/>
                    </a:schemeClr>
                  </a:outerShdw>
                </a:effectLst>
                <a:latin typeface="華康儷中黑(P)" panose="020B0500000000000000" pitchFamily="34" charset="-120"/>
                <a:ea typeface="華康儷中黑(P)" panose="020B0500000000000000" pitchFamily="34" charset="-120"/>
              </a:rPr>
              <a:t>亂</a:t>
            </a:r>
            <a:r>
              <a:rPr lang="zh-TW" altLang="en-US" sz="4800" dirty="0">
                <a:ln w="0"/>
                <a:effectLst>
                  <a:outerShdw blurRad="38100" dist="19050" dir="2700000" algn="tl" rotWithShape="0">
                    <a:schemeClr val="dk1">
                      <a:alpha val="40000"/>
                    </a:schemeClr>
                  </a:outerShdw>
                </a:effectLst>
                <a:latin typeface="華康儷中黑(P)" panose="020B0500000000000000" pitchFamily="34" charset="-120"/>
                <a:ea typeface="華康儷中黑(P)" panose="020B0500000000000000" pitchFamily="34" charset="-120"/>
              </a:rPr>
              <a:t>則</a:t>
            </a:r>
            <a:r>
              <a:rPr lang="zh-TW" altLang="en-US" sz="4800" b="1" dirty="0">
                <a:ln w="9525">
                  <a:solidFill>
                    <a:srgbClr val="FF00FF"/>
                  </a:solidFill>
                  <a:prstDash val="solid"/>
                </a:ln>
                <a:effectLst>
                  <a:outerShdw blurRad="12700" dist="38100" dir="2700000" algn="tl" rotWithShape="0">
                    <a:schemeClr val="bg1">
                      <a:lumMod val="50000"/>
                    </a:schemeClr>
                  </a:outerShdw>
                </a:effectLst>
                <a:latin typeface="華康儷中黑(P)" panose="020B0500000000000000" pitchFamily="34" charset="-120"/>
                <a:ea typeface="華康儷中黑(P)" panose="020B0500000000000000" pitchFamily="34" charset="-120"/>
              </a:rPr>
              <a:t>凶</a:t>
            </a:r>
            <a:endParaRPr lang="en-US" altLang="zh-TW" sz="4800" b="1" dirty="0">
              <a:ln w="9525">
                <a:solidFill>
                  <a:srgbClr val="FF00FF"/>
                </a:solidFill>
                <a:prstDash val="solid"/>
              </a:ln>
              <a:effectLst>
                <a:outerShdw blurRad="12700" dist="38100" dir="2700000" algn="tl" rotWithShape="0">
                  <a:schemeClr val="bg1">
                    <a:lumMod val="50000"/>
                  </a:schemeClr>
                </a:outerShdw>
              </a:effectLst>
              <a:latin typeface="華康儷中黑(P)" panose="020B0500000000000000" pitchFamily="34" charset="-120"/>
              <a:ea typeface="華康儷中黑(P)" panose="020B0500000000000000" pitchFamily="34" charset="-120"/>
            </a:endParaRPr>
          </a:p>
          <a:p>
            <a:pPr marL="360000" indent="-432000" algn="ctr" eaLnBrk="1" hangingPunct="1">
              <a:lnSpc>
                <a:spcPts val="4000"/>
              </a:lnSpc>
              <a:spcBef>
                <a:spcPct val="0"/>
              </a:spcBef>
              <a:spcAft>
                <a:spcPts val="0"/>
              </a:spcAft>
              <a:buNone/>
              <a:tabLst>
                <a:tab pos="180975" algn="l"/>
              </a:tabLst>
            </a:pPr>
            <a:r>
              <a:rPr lang="zh-TW" altLang="en-US" b="1" dirty="0">
                <a:ln w="9525">
                  <a:solidFill>
                    <a:srgbClr val="FF00FF"/>
                  </a:solidFill>
                  <a:prstDash val="solid"/>
                </a:ln>
                <a:latin typeface="華康儷中黑(P)" panose="020B0500000000000000" pitchFamily="34" charset="-120"/>
                <a:ea typeface="華康儷中黑(P)" panose="020B0500000000000000" pitchFamily="34" charset="-120"/>
              </a:rPr>
              <a:t>天作孽尤可違  自作孽不可活</a:t>
            </a:r>
            <a:endParaRPr lang="en-US" altLang="zh-TW" dirty="0">
              <a:ln w="9525">
                <a:solidFill>
                  <a:srgbClr val="FF00FF"/>
                </a:solidFill>
                <a:prstDash val="solid"/>
              </a:ln>
              <a:latin typeface="華康儷中黑(P)" panose="020B0500000000000000" pitchFamily="34" charset="-120"/>
              <a:ea typeface="華康儷中黑(P)" panose="020B0500000000000000" pitchFamily="34" charset="-120"/>
            </a:endParaRPr>
          </a:p>
          <a:p>
            <a:pPr marL="360000" indent="-432000" algn="ctr" eaLnBrk="1" hangingPunct="1">
              <a:lnSpc>
                <a:spcPts val="4000"/>
              </a:lnSpc>
              <a:spcBef>
                <a:spcPct val="0"/>
              </a:spcBef>
              <a:spcAft>
                <a:spcPts val="0"/>
              </a:spcAft>
              <a:buNone/>
              <a:tabLst>
                <a:tab pos="180975" algn="l"/>
              </a:tabLst>
            </a:pPr>
            <a:r>
              <a:rPr lang="zh-TW" altLang="en-US" sz="2400" dirty="0">
                <a:ln w="0"/>
                <a:solidFill>
                  <a:srgbClr val="0000FF"/>
                </a:solidFill>
                <a:latin typeface="華康儷中黑(P)" panose="020B0500000000000000" pitchFamily="34" charset="-120"/>
                <a:ea typeface="華康儷中黑(P)" panose="020B0500000000000000" pitchFamily="34" charset="-120"/>
              </a:rPr>
              <a:t>半畝方塘一鑒開</a:t>
            </a:r>
            <a:r>
              <a:rPr lang="en-US" altLang="zh-TW" sz="2400" dirty="0">
                <a:ln w="0"/>
                <a:solidFill>
                  <a:srgbClr val="0000FF"/>
                </a:solidFill>
                <a:latin typeface="華康儷中黑(P)" panose="020B0500000000000000" pitchFamily="34" charset="-120"/>
                <a:ea typeface="華康儷中黑(P)" panose="020B0500000000000000" pitchFamily="34" charset="-120"/>
              </a:rPr>
              <a:t>,</a:t>
            </a:r>
            <a:r>
              <a:rPr lang="zh-TW" altLang="en-US" sz="2400" dirty="0">
                <a:ln w="0"/>
                <a:solidFill>
                  <a:srgbClr val="0000FF"/>
                </a:solidFill>
                <a:latin typeface="華康儷中黑(P)" panose="020B0500000000000000" pitchFamily="34" charset="-120"/>
                <a:ea typeface="華康儷中黑(P)" panose="020B0500000000000000" pitchFamily="34" charset="-120"/>
              </a:rPr>
              <a:t>天光雲影共徘徊</a:t>
            </a:r>
            <a:r>
              <a:rPr lang="en-US" altLang="zh-TW" sz="2400" dirty="0">
                <a:ln w="0"/>
                <a:solidFill>
                  <a:srgbClr val="0000FF"/>
                </a:solidFill>
                <a:latin typeface="華康儷中黑(P)" panose="020B0500000000000000" pitchFamily="34" charset="-120"/>
                <a:ea typeface="華康儷中黑(P)" panose="020B0500000000000000" pitchFamily="34" charset="-120"/>
              </a:rPr>
              <a:t>;</a:t>
            </a:r>
            <a:r>
              <a:rPr lang="zh-TW" altLang="en-US" sz="2400" dirty="0">
                <a:ln w="0"/>
                <a:solidFill>
                  <a:srgbClr val="0000FF"/>
                </a:solidFill>
                <a:latin typeface="華康儷中黑(P)" panose="020B0500000000000000" pitchFamily="34" charset="-120"/>
                <a:ea typeface="華康儷中黑(P)" panose="020B0500000000000000" pitchFamily="34" charset="-120"/>
              </a:rPr>
              <a:t>問渠哪得清如許</a:t>
            </a:r>
            <a:r>
              <a:rPr lang="en-US" altLang="zh-TW" sz="2400" dirty="0">
                <a:ln w="0"/>
                <a:solidFill>
                  <a:srgbClr val="0000FF"/>
                </a:solidFill>
                <a:latin typeface="華康儷中黑(P)" panose="020B0500000000000000" pitchFamily="34" charset="-120"/>
                <a:ea typeface="華康儷中黑(P)" panose="020B0500000000000000" pitchFamily="34" charset="-120"/>
              </a:rPr>
              <a:t>?</a:t>
            </a:r>
            <a:r>
              <a:rPr lang="zh-TW" altLang="en-US" sz="2400" dirty="0">
                <a:ln w="0"/>
                <a:solidFill>
                  <a:srgbClr val="0000FF"/>
                </a:solidFill>
                <a:latin typeface="華康儷中黑(P)" panose="020B0500000000000000" pitchFamily="34" charset="-120"/>
                <a:ea typeface="華康儷中黑(P)" panose="020B0500000000000000" pitchFamily="34" charset="-120"/>
              </a:rPr>
              <a:t>為有源頭活水來</a:t>
            </a:r>
            <a:endParaRPr lang="en-US" altLang="zh-TW" sz="2400" dirty="0">
              <a:ln w="0"/>
              <a:solidFill>
                <a:srgbClr val="0000FF"/>
              </a:solidFill>
              <a:latin typeface="華康儷中黑(P)" panose="020B0500000000000000" pitchFamily="34" charset="-120"/>
              <a:ea typeface="華康儷中黑(P)" panose="020B0500000000000000" pitchFamily="34" charset="-120"/>
            </a:endParaRPr>
          </a:p>
          <a:p>
            <a:pPr marL="360000" indent="-432000" algn="ctr" eaLnBrk="1" hangingPunct="1">
              <a:lnSpc>
                <a:spcPts val="4000"/>
              </a:lnSpc>
              <a:spcBef>
                <a:spcPct val="0"/>
              </a:spcBef>
              <a:spcAft>
                <a:spcPts val="600"/>
              </a:spcAft>
              <a:buNone/>
              <a:tabLst>
                <a:tab pos="180975" algn="l"/>
              </a:tabLst>
            </a:pPr>
            <a:r>
              <a:rPr lang="zh-TW" altLang="en-US" sz="3150" dirty="0">
                <a:ln w="0"/>
                <a:solidFill>
                  <a:srgbClr val="FF0000"/>
                </a:solidFill>
                <a:latin typeface="華康儷中黑(P)" panose="020B0500000000000000" pitchFamily="34" charset="-120"/>
                <a:ea typeface="華康儷中黑(P)" panose="020B0500000000000000" pitchFamily="34" charset="-120"/>
              </a:rPr>
              <a:t>半畝方塘孕育眾生遍宇宙</a:t>
            </a:r>
            <a:r>
              <a:rPr lang="en-US" altLang="zh-TW" sz="3150" dirty="0">
                <a:ln w="0"/>
                <a:solidFill>
                  <a:srgbClr val="FF0000"/>
                </a:solidFill>
                <a:latin typeface="華康儷中黑(P)" panose="020B0500000000000000" pitchFamily="34" charset="-120"/>
                <a:ea typeface="華康儷中黑(P)" panose="020B0500000000000000" pitchFamily="34" charset="-120"/>
              </a:rPr>
              <a:t>,</a:t>
            </a:r>
            <a:r>
              <a:rPr lang="zh-TW" altLang="en-US" sz="3150" dirty="0">
                <a:ln w="0"/>
                <a:solidFill>
                  <a:srgbClr val="FF0000"/>
                </a:solidFill>
                <a:latin typeface="華康儷中黑(P)" panose="020B0500000000000000" pitchFamily="34" charset="-120"/>
                <a:ea typeface="華康儷中黑(P)" panose="020B0500000000000000" pitchFamily="34" charset="-120"/>
              </a:rPr>
              <a:t>源頭活水滋潤世界萬千年</a:t>
            </a:r>
          </a:p>
        </p:txBody>
      </p:sp>
    </p:spTree>
    <p:extLst>
      <p:ext uri="{BB962C8B-B14F-4D97-AF65-F5344CB8AC3E}">
        <p14:creationId xmlns:p14="http://schemas.microsoft.com/office/powerpoint/2010/main" val="905827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2770">
                                            <p:txEl>
                                              <p:pRg st="1" end="1"/>
                                            </p:txEl>
                                          </p:spTgt>
                                        </p:tgtEl>
                                        <p:attrNameLst>
                                          <p:attrName>style.visibility</p:attrName>
                                        </p:attrNameLst>
                                      </p:cBhvr>
                                      <p:to>
                                        <p:strVal val="visible"/>
                                      </p:to>
                                    </p:set>
                                    <p:animEffect transition="in" filter="fade">
                                      <p:cBhvr>
                                        <p:cTn id="7" dur="1000"/>
                                        <p:tgtEl>
                                          <p:spTgt spid="32770">
                                            <p:txEl>
                                              <p:pRg st="1" end="1"/>
                                            </p:txEl>
                                          </p:spTgt>
                                        </p:tgtEl>
                                      </p:cBhvr>
                                    </p:animEffect>
                                    <p:anim calcmode="lin" valueType="num">
                                      <p:cBhvr>
                                        <p:cTn id="8" dur="1000" fill="hold"/>
                                        <p:tgtEl>
                                          <p:spTgt spid="32770">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277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2770">
                                            <p:txEl>
                                              <p:pRg st="2" end="2"/>
                                            </p:txEl>
                                          </p:spTgt>
                                        </p:tgtEl>
                                        <p:attrNameLst>
                                          <p:attrName>style.visibility</p:attrName>
                                        </p:attrNameLst>
                                      </p:cBhvr>
                                      <p:to>
                                        <p:strVal val="visible"/>
                                      </p:to>
                                    </p:set>
                                    <p:animEffect transition="in" filter="fade">
                                      <p:cBhvr>
                                        <p:cTn id="14" dur="1000"/>
                                        <p:tgtEl>
                                          <p:spTgt spid="32770">
                                            <p:txEl>
                                              <p:pRg st="2" end="2"/>
                                            </p:txEl>
                                          </p:spTgt>
                                        </p:tgtEl>
                                      </p:cBhvr>
                                    </p:animEffect>
                                    <p:anim calcmode="lin" valueType="num">
                                      <p:cBhvr>
                                        <p:cTn id="15" dur="1000" fill="hold"/>
                                        <p:tgtEl>
                                          <p:spTgt spid="32770">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277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2770">
                                            <p:txEl>
                                              <p:pRg st="3" end="3"/>
                                            </p:txEl>
                                          </p:spTgt>
                                        </p:tgtEl>
                                        <p:attrNameLst>
                                          <p:attrName>style.visibility</p:attrName>
                                        </p:attrNameLst>
                                      </p:cBhvr>
                                      <p:to>
                                        <p:strVal val="visible"/>
                                      </p:to>
                                    </p:set>
                                    <p:animEffect transition="in" filter="fade">
                                      <p:cBhvr>
                                        <p:cTn id="21" dur="1000"/>
                                        <p:tgtEl>
                                          <p:spTgt spid="32770">
                                            <p:txEl>
                                              <p:pRg st="3" end="3"/>
                                            </p:txEl>
                                          </p:spTgt>
                                        </p:tgtEl>
                                      </p:cBhvr>
                                    </p:animEffect>
                                    <p:anim calcmode="lin" valueType="num">
                                      <p:cBhvr>
                                        <p:cTn id="22" dur="1000" fill="hold"/>
                                        <p:tgtEl>
                                          <p:spTgt spid="32770">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2770">
                                            <p:txEl>
                                              <p:pRg st="3" end="3"/>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32770">
                                            <p:txEl>
                                              <p:pRg st="4" end="4"/>
                                            </p:txEl>
                                          </p:spTgt>
                                        </p:tgtEl>
                                        <p:attrNameLst>
                                          <p:attrName>style.visibility</p:attrName>
                                        </p:attrNameLst>
                                      </p:cBhvr>
                                      <p:to>
                                        <p:strVal val="visible"/>
                                      </p:to>
                                    </p:set>
                                    <p:animEffect transition="in" filter="fade">
                                      <p:cBhvr>
                                        <p:cTn id="26" dur="1000"/>
                                        <p:tgtEl>
                                          <p:spTgt spid="32770">
                                            <p:txEl>
                                              <p:pRg st="4" end="4"/>
                                            </p:txEl>
                                          </p:spTgt>
                                        </p:tgtEl>
                                      </p:cBhvr>
                                    </p:animEffect>
                                    <p:anim calcmode="lin" valueType="num">
                                      <p:cBhvr>
                                        <p:cTn id="27" dur="1000" fill="hold"/>
                                        <p:tgtEl>
                                          <p:spTgt spid="32770">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32770">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2770">
                                            <p:txEl>
                                              <p:pRg st="5" end="5"/>
                                            </p:txEl>
                                          </p:spTgt>
                                        </p:tgtEl>
                                        <p:attrNameLst>
                                          <p:attrName>style.visibility</p:attrName>
                                        </p:attrNameLst>
                                      </p:cBhvr>
                                      <p:to>
                                        <p:strVal val="visible"/>
                                      </p:to>
                                    </p:set>
                                    <p:animEffect transition="in" filter="fade">
                                      <p:cBhvr>
                                        <p:cTn id="33" dur="1000"/>
                                        <p:tgtEl>
                                          <p:spTgt spid="32770">
                                            <p:txEl>
                                              <p:pRg st="5" end="5"/>
                                            </p:txEl>
                                          </p:spTgt>
                                        </p:tgtEl>
                                      </p:cBhvr>
                                    </p:animEffect>
                                    <p:anim calcmode="lin" valueType="num">
                                      <p:cBhvr>
                                        <p:cTn id="34" dur="1000" fill="hold"/>
                                        <p:tgtEl>
                                          <p:spTgt spid="32770">
                                            <p:txEl>
                                              <p:pRg st="5" end="5"/>
                                            </p:txEl>
                                          </p:spTgt>
                                        </p:tgtEl>
                                        <p:attrNameLst>
                                          <p:attrName>ppt_x</p:attrName>
                                        </p:attrNameLst>
                                      </p:cBhvr>
                                      <p:tavLst>
                                        <p:tav tm="0">
                                          <p:val>
                                            <p:strVal val="#ppt_x"/>
                                          </p:val>
                                        </p:tav>
                                        <p:tav tm="100000">
                                          <p:val>
                                            <p:strVal val="#ppt_x"/>
                                          </p:val>
                                        </p:tav>
                                      </p:tavLst>
                                    </p:anim>
                                    <p:anim calcmode="lin" valueType="num">
                                      <p:cBhvr>
                                        <p:cTn id="35" dur="1000" fill="hold"/>
                                        <p:tgtEl>
                                          <p:spTgt spid="32770">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2770">
                                            <p:txEl>
                                              <p:pRg st="6" end="6"/>
                                            </p:txEl>
                                          </p:spTgt>
                                        </p:tgtEl>
                                        <p:attrNameLst>
                                          <p:attrName>style.visibility</p:attrName>
                                        </p:attrNameLst>
                                      </p:cBhvr>
                                      <p:to>
                                        <p:strVal val="visible"/>
                                      </p:to>
                                    </p:set>
                                    <p:animEffect transition="in" filter="fade">
                                      <p:cBhvr>
                                        <p:cTn id="40" dur="1000"/>
                                        <p:tgtEl>
                                          <p:spTgt spid="32770">
                                            <p:txEl>
                                              <p:pRg st="6" end="6"/>
                                            </p:txEl>
                                          </p:spTgt>
                                        </p:tgtEl>
                                      </p:cBhvr>
                                    </p:animEffect>
                                    <p:anim calcmode="lin" valueType="num">
                                      <p:cBhvr>
                                        <p:cTn id="41" dur="1000" fill="hold"/>
                                        <p:tgtEl>
                                          <p:spTgt spid="32770">
                                            <p:txEl>
                                              <p:pRg st="6" end="6"/>
                                            </p:txEl>
                                          </p:spTgt>
                                        </p:tgtEl>
                                        <p:attrNameLst>
                                          <p:attrName>ppt_x</p:attrName>
                                        </p:attrNameLst>
                                      </p:cBhvr>
                                      <p:tavLst>
                                        <p:tav tm="0">
                                          <p:val>
                                            <p:strVal val="#ppt_x"/>
                                          </p:val>
                                        </p:tav>
                                        <p:tav tm="100000">
                                          <p:val>
                                            <p:strVal val="#ppt_x"/>
                                          </p:val>
                                        </p:tav>
                                      </p:tavLst>
                                    </p:anim>
                                    <p:anim calcmode="lin" valueType="num">
                                      <p:cBhvr>
                                        <p:cTn id="42" dur="1000" fill="hold"/>
                                        <p:tgtEl>
                                          <p:spTgt spid="32770">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32770">
                                            <p:txEl>
                                              <p:pRg st="7" end="7"/>
                                            </p:txEl>
                                          </p:spTgt>
                                        </p:tgtEl>
                                        <p:attrNameLst>
                                          <p:attrName>style.visibility</p:attrName>
                                        </p:attrNameLst>
                                      </p:cBhvr>
                                      <p:to>
                                        <p:strVal val="visible"/>
                                      </p:to>
                                    </p:set>
                                    <p:animEffect transition="in" filter="fade">
                                      <p:cBhvr>
                                        <p:cTn id="47" dur="1000"/>
                                        <p:tgtEl>
                                          <p:spTgt spid="32770">
                                            <p:txEl>
                                              <p:pRg st="7" end="7"/>
                                            </p:txEl>
                                          </p:spTgt>
                                        </p:tgtEl>
                                      </p:cBhvr>
                                    </p:animEffect>
                                    <p:anim calcmode="lin" valueType="num">
                                      <p:cBhvr>
                                        <p:cTn id="48" dur="1000" fill="hold"/>
                                        <p:tgtEl>
                                          <p:spTgt spid="32770">
                                            <p:txEl>
                                              <p:pRg st="7" end="7"/>
                                            </p:txEl>
                                          </p:spTgt>
                                        </p:tgtEl>
                                        <p:attrNameLst>
                                          <p:attrName>ppt_x</p:attrName>
                                        </p:attrNameLst>
                                      </p:cBhvr>
                                      <p:tavLst>
                                        <p:tav tm="0">
                                          <p:val>
                                            <p:strVal val="#ppt_x"/>
                                          </p:val>
                                        </p:tav>
                                        <p:tav tm="100000">
                                          <p:val>
                                            <p:strVal val="#ppt_x"/>
                                          </p:val>
                                        </p:tav>
                                      </p:tavLst>
                                    </p:anim>
                                    <p:anim calcmode="lin" valueType="num">
                                      <p:cBhvr>
                                        <p:cTn id="49" dur="1000" fill="hold"/>
                                        <p:tgtEl>
                                          <p:spTgt spid="32770">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AB297B1A-9CCB-486F-8F29-1F156F61458E}"/>
              </a:ext>
            </a:extLst>
          </p:cNvPr>
          <p:cNvSpPr>
            <a:spLocks noGrp="1"/>
          </p:cNvSpPr>
          <p:nvPr>
            <p:ph type="subTitle" idx="1"/>
          </p:nvPr>
        </p:nvSpPr>
        <p:spPr>
          <a:xfrm>
            <a:off x="0" y="260648"/>
            <a:ext cx="9144000" cy="6264696"/>
          </a:xfrm>
        </p:spPr>
        <p:txBody>
          <a:bodyPr>
            <a:normAutofit/>
          </a:bodyPr>
          <a:lstStyle/>
          <a:p>
            <a:pPr>
              <a:lnSpc>
                <a:spcPts val="6000"/>
              </a:lnSpc>
              <a:spcBef>
                <a:spcPts val="0"/>
              </a:spcBef>
            </a:pPr>
            <a:r>
              <a:rPr lang="zh-TW" altLang="en-US" sz="4400" dirty="0">
                <a:solidFill>
                  <a:schemeClr val="tx1"/>
                </a:solidFill>
                <a:ea typeface="華康儷中黑(P)" panose="020B0500000000000000" pitchFamily="34" charset="-120"/>
              </a:rPr>
              <a:t>明智路帶領我們投奔誰</a:t>
            </a:r>
            <a:r>
              <a:rPr lang="en-US" altLang="zh-TW" sz="4400" dirty="0">
                <a:solidFill>
                  <a:schemeClr val="tx1"/>
                </a:solidFill>
                <a:ea typeface="華康儷中黑(P)" panose="020B0500000000000000" pitchFamily="34" charset="-120"/>
              </a:rPr>
              <a:t>?</a:t>
            </a:r>
          </a:p>
          <a:p>
            <a:pPr>
              <a:lnSpc>
                <a:spcPts val="6000"/>
              </a:lnSpc>
              <a:spcBef>
                <a:spcPts val="0"/>
              </a:spcBef>
            </a:pPr>
            <a:r>
              <a:rPr lang="zh-TW" altLang="en-US" sz="4400" dirty="0">
                <a:solidFill>
                  <a:schemeClr val="tx1"/>
                </a:solidFill>
                <a:ea typeface="華康儷中黑(P)" panose="020B0500000000000000" pitchFamily="34" charset="-120"/>
              </a:rPr>
              <a:t>投奔天主</a:t>
            </a:r>
            <a:r>
              <a:rPr lang="en-US" altLang="zh-TW" sz="4400" dirty="0">
                <a:solidFill>
                  <a:schemeClr val="tx1"/>
                </a:solidFill>
                <a:ea typeface="華康儷中黑(P)" panose="020B0500000000000000" pitchFamily="34" charset="-120"/>
              </a:rPr>
              <a:t>! </a:t>
            </a:r>
          </a:p>
          <a:p>
            <a:pPr>
              <a:lnSpc>
                <a:spcPts val="6000"/>
              </a:lnSpc>
              <a:spcBef>
                <a:spcPts val="0"/>
              </a:spcBef>
              <a:spcAft>
                <a:spcPts val="1200"/>
              </a:spcAft>
            </a:pPr>
            <a:r>
              <a:rPr lang="zh-TW" altLang="en-US" sz="4400" dirty="0">
                <a:solidFill>
                  <a:schemeClr val="tx1"/>
                </a:solidFill>
                <a:ea typeface="華康儷中黑(P)" panose="020B0500000000000000" pitchFamily="34" charset="-120"/>
              </a:rPr>
              <a:t>在天主內</a:t>
            </a:r>
            <a:r>
              <a:rPr lang="zh-TW" altLang="en-US" sz="4400" dirty="0">
                <a:solidFill>
                  <a:srgbClr val="FF0000"/>
                </a:solidFill>
                <a:ea typeface="華康儷中黑(P)" panose="020B0500000000000000" pitchFamily="34" charset="-120"/>
              </a:rPr>
              <a:t>找到他人</a:t>
            </a:r>
            <a:r>
              <a:rPr lang="en-US" altLang="zh-TW" sz="4400" dirty="0">
                <a:solidFill>
                  <a:schemeClr val="tx1"/>
                </a:solidFill>
                <a:ea typeface="華康儷中黑(P)" panose="020B0500000000000000" pitchFamily="34" charset="-120"/>
              </a:rPr>
              <a:t>,</a:t>
            </a:r>
            <a:r>
              <a:rPr lang="zh-TW" altLang="en-US" sz="4400" dirty="0">
                <a:solidFill>
                  <a:srgbClr val="FF0000"/>
                </a:solidFill>
                <a:highlight>
                  <a:srgbClr val="FFFF00"/>
                </a:highlight>
                <a:ea typeface="華康儷中黑(P)" panose="020B0500000000000000" pitchFamily="34" charset="-120"/>
              </a:rPr>
              <a:t>也找到自己</a:t>
            </a:r>
            <a:r>
              <a:rPr lang="en-US" altLang="zh-TW" sz="4400" dirty="0">
                <a:solidFill>
                  <a:schemeClr val="tx1"/>
                </a:solidFill>
                <a:ea typeface="華康儷中黑(P)" panose="020B0500000000000000" pitchFamily="34" charset="-120"/>
              </a:rPr>
              <a:t>.</a:t>
            </a:r>
          </a:p>
          <a:p>
            <a:pPr>
              <a:spcBef>
                <a:spcPts val="0"/>
              </a:spcBef>
            </a:pPr>
            <a:r>
              <a:rPr lang="en-US" altLang="zh-TW" sz="4800" dirty="0">
                <a:solidFill>
                  <a:schemeClr val="tx1"/>
                </a:solidFill>
                <a:ea typeface="華康儷中黑(P)" panose="020B0500000000000000" pitchFamily="34" charset="-120"/>
              </a:rPr>
              <a:t>Where does the Road to Wisdom </a:t>
            </a:r>
          </a:p>
          <a:p>
            <a:pPr>
              <a:spcBef>
                <a:spcPts val="0"/>
              </a:spcBef>
            </a:pPr>
            <a:r>
              <a:rPr lang="en-US" altLang="zh-TW" sz="4800" dirty="0">
                <a:solidFill>
                  <a:schemeClr val="tx1"/>
                </a:solidFill>
                <a:ea typeface="華康儷中黑(P)" panose="020B0500000000000000" pitchFamily="34" charset="-120"/>
              </a:rPr>
              <a:t>lead us? To God! </a:t>
            </a:r>
          </a:p>
          <a:p>
            <a:pPr>
              <a:spcBef>
                <a:spcPts val="0"/>
              </a:spcBef>
            </a:pPr>
            <a:r>
              <a:rPr lang="en-US" altLang="zh-TW" sz="4800" dirty="0">
                <a:solidFill>
                  <a:srgbClr val="FF0000"/>
                </a:solidFill>
                <a:ea typeface="華康儷中黑(P)" panose="020B0500000000000000" pitchFamily="34" charset="-120"/>
              </a:rPr>
              <a:t>In God we find </a:t>
            </a:r>
            <a:r>
              <a:rPr lang="en-US" altLang="zh-TW" sz="4800" dirty="0">
                <a:solidFill>
                  <a:srgbClr val="FF0000"/>
                </a:solidFill>
                <a:highlight>
                  <a:srgbClr val="FFFF00"/>
                </a:highlight>
                <a:ea typeface="華康儷中黑(P)" panose="020B0500000000000000" pitchFamily="34" charset="-120"/>
              </a:rPr>
              <a:t>others</a:t>
            </a:r>
            <a:r>
              <a:rPr lang="en-US" altLang="zh-TW" sz="4800" dirty="0">
                <a:solidFill>
                  <a:srgbClr val="FF0000"/>
                </a:solidFill>
                <a:ea typeface="華康儷中黑(P)" panose="020B0500000000000000" pitchFamily="34" charset="-120"/>
              </a:rPr>
              <a:t>, </a:t>
            </a:r>
          </a:p>
          <a:p>
            <a:pPr>
              <a:spcBef>
                <a:spcPts val="0"/>
              </a:spcBef>
            </a:pPr>
            <a:r>
              <a:rPr lang="en-US" altLang="zh-TW" sz="4800" dirty="0">
                <a:solidFill>
                  <a:srgbClr val="FF0000"/>
                </a:solidFill>
                <a:ea typeface="華康儷中黑(P)" panose="020B0500000000000000" pitchFamily="34" charset="-120"/>
              </a:rPr>
              <a:t>and we find </a:t>
            </a:r>
            <a:r>
              <a:rPr lang="en-US" altLang="zh-TW" sz="4800" dirty="0">
                <a:solidFill>
                  <a:srgbClr val="FF0000"/>
                </a:solidFill>
                <a:highlight>
                  <a:srgbClr val="FFFF00"/>
                </a:highlight>
                <a:ea typeface="華康儷中黑(P)" panose="020B0500000000000000" pitchFamily="34" charset="-120"/>
              </a:rPr>
              <a:t>ourselves</a:t>
            </a:r>
            <a:r>
              <a:rPr lang="en-US" altLang="zh-TW" sz="4800" dirty="0">
                <a:solidFill>
                  <a:srgbClr val="FF0000"/>
                </a:solidFill>
                <a:ea typeface="華康儷中黑(P)" panose="020B0500000000000000" pitchFamily="34" charset="-120"/>
              </a:rPr>
              <a:t>.</a:t>
            </a:r>
          </a:p>
        </p:txBody>
      </p:sp>
    </p:spTree>
    <p:extLst>
      <p:ext uri="{BB962C8B-B14F-4D97-AF65-F5344CB8AC3E}">
        <p14:creationId xmlns:p14="http://schemas.microsoft.com/office/powerpoint/2010/main" val="19246165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AB297B1A-9CCB-486F-8F29-1F156F61458E}"/>
              </a:ext>
            </a:extLst>
          </p:cNvPr>
          <p:cNvSpPr>
            <a:spLocks noGrp="1"/>
          </p:cNvSpPr>
          <p:nvPr>
            <p:ph type="subTitle" idx="1"/>
          </p:nvPr>
        </p:nvSpPr>
        <p:spPr>
          <a:xfrm>
            <a:off x="0" y="116632"/>
            <a:ext cx="9144000" cy="6552728"/>
          </a:xfrm>
        </p:spPr>
        <p:txBody>
          <a:bodyPr>
            <a:normAutofit/>
          </a:bodyPr>
          <a:lstStyle/>
          <a:p>
            <a:pPr>
              <a:spcBef>
                <a:spcPts val="0"/>
              </a:spcBef>
            </a:pPr>
            <a:r>
              <a:rPr lang="zh-TW" altLang="en-US" sz="4000" spc="600" dirty="0">
                <a:solidFill>
                  <a:schemeClr val="tx1"/>
                </a:solidFill>
                <a:ea typeface="華康儷中黑(P)" panose="020B0500000000000000" pitchFamily="34" charset="-120"/>
              </a:rPr>
              <a:t>人與人之間的關係是</a:t>
            </a:r>
            <a:r>
              <a:rPr lang="zh-TW" altLang="en-US" sz="4000" spc="600" dirty="0">
                <a:solidFill>
                  <a:srgbClr val="FF0000"/>
                </a:solidFill>
                <a:highlight>
                  <a:srgbClr val="FFFF00"/>
                </a:highlight>
                <a:ea typeface="華康儷中黑(P)" panose="020B0500000000000000" pitchFamily="34" charset="-120"/>
              </a:rPr>
              <a:t>雙向的</a:t>
            </a:r>
            <a:r>
              <a:rPr lang="en-US" altLang="zh-TW" sz="4000" spc="600" dirty="0">
                <a:solidFill>
                  <a:schemeClr val="tx1"/>
                </a:solidFill>
                <a:ea typeface="華康儷中黑(P)" panose="020B0500000000000000" pitchFamily="34" charset="-120"/>
              </a:rPr>
              <a:t>:</a:t>
            </a:r>
          </a:p>
          <a:p>
            <a:pPr>
              <a:spcBef>
                <a:spcPts val="0"/>
              </a:spcBef>
            </a:pPr>
            <a:r>
              <a:rPr lang="zh-TW" altLang="en-US" sz="4000" dirty="0">
                <a:solidFill>
                  <a:schemeClr val="tx1"/>
                </a:solidFill>
                <a:ea typeface="華康儷中黑(P)" panose="020B0500000000000000" pitchFamily="34" charset="-120"/>
              </a:rPr>
              <a:t>丈夫愛妻子</a:t>
            </a:r>
            <a:r>
              <a:rPr lang="en-US" altLang="zh-TW" sz="4000" dirty="0">
                <a:solidFill>
                  <a:schemeClr val="tx1"/>
                </a:solidFill>
                <a:ea typeface="華康儷中黑(P)" panose="020B0500000000000000" pitchFamily="34" charset="-120"/>
              </a:rPr>
              <a:t>,</a:t>
            </a:r>
            <a:r>
              <a:rPr lang="zh-TW" altLang="en-US" sz="4000" dirty="0">
                <a:solidFill>
                  <a:schemeClr val="tx1"/>
                </a:solidFill>
                <a:ea typeface="華康儷中黑(P)" panose="020B0500000000000000" pitchFamily="34" charset="-120"/>
              </a:rPr>
              <a:t>妻子愛丈夫</a:t>
            </a:r>
            <a:r>
              <a:rPr lang="en-US" altLang="zh-TW" sz="4000" dirty="0">
                <a:solidFill>
                  <a:schemeClr val="tx1"/>
                </a:solidFill>
                <a:ea typeface="華康儷中黑(P)" panose="020B0500000000000000" pitchFamily="34" charset="-120"/>
              </a:rPr>
              <a:t>;</a:t>
            </a:r>
          </a:p>
          <a:p>
            <a:pPr>
              <a:spcBef>
                <a:spcPts val="0"/>
              </a:spcBef>
            </a:pPr>
            <a:r>
              <a:rPr lang="zh-TW" altLang="en-US" sz="4000" dirty="0">
                <a:solidFill>
                  <a:schemeClr val="tx1"/>
                </a:solidFill>
                <a:ea typeface="華康儷中黑(P)" panose="020B0500000000000000" pitchFamily="34" charset="-120"/>
              </a:rPr>
              <a:t>父母愛子女</a:t>
            </a:r>
            <a:r>
              <a:rPr lang="en-US" altLang="zh-TW" sz="4000" dirty="0">
                <a:solidFill>
                  <a:schemeClr val="tx1"/>
                </a:solidFill>
                <a:ea typeface="華康儷中黑(P)" panose="020B0500000000000000" pitchFamily="34" charset="-120"/>
              </a:rPr>
              <a:t>,</a:t>
            </a:r>
            <a:r>
              <a:rPr lang="zh-TW" altLang="en-US" sz="4000" dirty="0">
                <a:solidFill>
                  <a:schemeClr val="tx1"/>
                </a:solidFill>
                <a:ea typeface="華康儷中黑(P)" panose="020B0500000000000000" pitchFamily="34" charset="-120"/>
              </a:rPr>
              <a:t>子女愛父母</a:t>
            </a:r>
            <a:r>
              <a:rPr lang="en-US" altLang="zh-TW" sz="4000" dirty="0">
                <a:solidFill>
                  <a:schemeClr val="tx1"/>
                </a:solidFill>
                <a:ea typeface="華康儷中黑(P)" panose="020B0500000000000000" pitchFamily="34" charset="-120"/>
              </a:rPr>
              <a:t>;</a:t>
            </a:r>
          </a:p>
          <a:p>
            <a:pPr>
              <a:spcBef>
                <a:spcPts val="0"/>
              </a:spcBef>
              <a:spcAft>
                <a:spcPts val="1200"/>
              </a:spcAft>
            </a:pPr>
            <a:r>
              <a:rPr lang="zh-TW" altLang="en-US" sz="4000" dirty="0">
                <a:solidFill>
                  <a:schemeClr val="tx1"/>
                </a:solidFill>
                <a:ea typeface="華康儷中黑(P)" panose="020B0500000000000000" pitchFamily="34" charset="-120"/>
              </a:rPr>
              <a:t>人民愛國家</a:t>
            </a:r>
            <a:r>
              <a:rPr lang="en-US" altLang="zh-TW" sz="4000" dirty="0">
                <a:solidFill>
                  <a:schemeClr val="tx1"/>
                </a:solidFill>
                <a:ea typeface="華康儷中黑(P)" panose="020B0500000000000000" pitchFamily="34" charset="-120"/>
              </a:rPr>
              <a:t>,</a:t>
            </a:r>
            <a:r>
              <a:rPr lang="zh-TW" altLang="en-US" sz="4000" dirty="0">
                <a:solidFill>
                  <a:schemeClr val="tx1"/>
                </a:solidFill>
                <a:ea typeface="華康儷中黑(P)" panose="020B0500000000000000" pitchFamily="34" charset="-120"/>
              </a:rPr>
              <a:t>國家愛人民</a:t>
            </a:r>
            <a:r>
              <a:rPr lang="en-US" altLang="zh-TW" sz="4000" dirty="0">
                <a:solidFill>
                  <a:schemeClr val="tx1"/>
                </a:solidFill>
                <a:ea typeface="華康儷中黑(P)" panose="020B0500000000000000" pitchFamily="34" charset="-120"/>
              </a:rPr>
              <a:t>.</a:t>
            </a:r>
          </a:p>
          <a:p>
            <a:pPr>
              <a:spcBef>
                <a:spcPts val="0"/>
              </a:spcBef>
            </a:pPr>
            <a:r>
              <a:rPr lang="en-US" altLang="zh-TW" sz="4000" dirty="0">
                <a:solidFill>
                  <a:schemeClr val="tx1"/>
                </a:solidFill>
                <a:ea typeface="華康儷中黑(P)" panose="020B0500000000000000" pitchFamily="34" charset="-120"/>
              </a:rPr>
              <a:t>The relationship between people are </a:t>
            </a:r>
            <a:r>
              <a:rPr lang="en-US" altLang="zh-TW" sz="4000" dirty="0">
                <a:solidFill>
                  <a:srgbClr val="FF0000"/>
                </a:solidFill>
                <a:ea typeface="華康儷中黑(P)" panose="020B0500000000000000" pitchFamily="34" charset="-120"/>
              </a:rPr>
              <a:t>bidirectional</a:t>
            </a:r>
            <a:r>
              <a:rPr lang="en-US" altLang="zh-TW" sz="4000" dirty="0">
                <a:solidFill>
                  <a:schemeClr val="tx1"/>
                </a:solidFill>
                <a:ea typeface="華康儷中黑(P)" panose="020B0500000000000000" pitchFamily="34" charset="-120"/>
              </a:rPr>
              <a:t>: husbands love their wives, wives love their husbands; parents love their children, children love their parents; </a:t>
            </a:r>
            <a:r>
              <a:rPr lang="en-US" altLang="zh-TW" sz="4000" dirty="0">
                <a:solidFill>
                  <a:srgbClr val="FF0000"/>
                </a:solidFill>
                <a:ea typeface="華康儷中黑(P)" panose="020B0500000000000000" pitchFamily="34" charset="-120"/>
              </a:rPr>
              <a:t>people love their country, </a:t>
            </a:r>
          </a:p>
          <a:p>
            <a:pPr>
              <a:spcBef>
                <a:spcPts val="0"/>
              </a:spcBef>
            </a:pPr>
            <a:r>
              <a:rPr lang="en-US" altLang="zh-TW" sz="4000" dirty="0">
                <a:solidFill>
                  <a:srgbClr val="FF0000"/>
                </a:solidFill>
                <a:ea typeface="華康儷中黑(P)" panose="020B0500000000000000" pitchFamily="34" charset="-120"/>
              </a:rPr>
              <a:t>and the country loves her people.</a:t>
            </a:r>
          </a:p>
        </p:txBody>
      </p:sp>
    </p:spTree>
    <p:extLst>
      <p:ext uri="{BB962C8B-B14F-4D97-AF65-F5344CB8AC3E}">
        <p14:creationId xmlns:p14="http://schemas.microsoft.com/office/powerpoint/2010/main" val="37099898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AB297B1A-9CCB-486F-8F29-1F156F61458E}"/>
              </a:ext>
            </a:extLst>
          </p:cNvPr>
          <p:cNvSpPr>
            <a:spLocks noGrp="1"/>
          </p:cNvSpPr>
          <p:nvPr>
            <p:ph type="subTitle" idx="1"/>
          </p:nvPr>
        </p:nvSpPr>
        <p:spPr>
          <a:xfrm>
            <a:off x="0" y="116632"/>
            <a:ext cx="9144000" cy="6552728"/>
          </a:xfrm>
        </p:spPr>
        <p:txBody>
          <a:bodyPr>
            <a:normAutofit/>
          </a:bodyPr>
          <a:lstStyle/>
          <a:p>
            <a:pPr>
              <a:spcBef>
                <a:spcPts val="0"/>
              </a:spcBef>
            </a:pPr>
            <a:r>
              <a:rPr lang="zh-TW" altLang="en-US" sz="4800" spc="300" dirty="0">
                <a:solidFill>
                  <a:schemeClr val="tx1"/>
                </a:solidFill>
                <a:ea typeface="華康儷中黑(P)" panose="020B0500000000000000" pitchFamily="34" charset="-120"/>
              </a:rPr>
              <a:t>更上一個層次</a:t>
            </a:r>
            <a:r>
              <a:rPr lang="en-US" altLang="zh-TW" sz="4800" spc="300" dirty="0">
                <a:solidFill>
                  <a:schemeClr val="tx1"/>
                </a:solidFill>
                <a:ea typeface="華康儷中黑(P)" panose="020B0500000000000000" pitchFamily="34" charset="-120"/>
              </a:rPr>
              <a:t>,</a:t>
            </a:r>
            <a:r>
              <a:rPr lang="zh-TW" altLang="en-US" sz="4800" spc="300" dirty="0">
                <a:solidFill>
                  <a:schemeClr val="tx1"/>
                </a:solidFill>
                <a:ea typeface="華康儷中黑(P)" panose="020B0500000000000000" pitchFamily="34" charset="-120"/>
              </a:rPr>
              <a:t>就是</a:t>
            </a:r>
            <a:endParaRPr lang="en-US" altLang="zh-TW" sz="4800" spc="300" dirty="0">
              <a:solidFill>
                <a:schemeClr val="tx1"/>
              </a:solidFill>
              <a:ea typeface="華康儷中黑(P)" panose="020B0500000000000000" pitchFamily="34" charset="-120"/>
            </a:endParaRPr>
          </a:p>
          <a:p>
            <a:pPr>
              <a:spcBef>
                <a:spcPts val="0"/>
              </a:spcBef>
            </a:pPr>
            <a:r>
              <a:rPr lang="zh-TW" altLang="en-US" sz="4800" spc="300" dirty="0">
                <a:solidFill>
                  <a:srgbClr val="FF0000"/>
                </a:solidFill>
                <a:ea typeface="華康儷中黑(P)" panose="020B0500000000000000" pitchFamily="34" charset="-120"/>
              </a:rPr>
              <a:t>天主愛世人</a:t>
            </a:r>
            <a:r>
              <a:rPr lang="en-US" altLang="zh-TW" sz="4800" spc="300" dirty="0">
                <a:solidFill>
                  <a:srgbClr val="FF0000"/>
                </a:solidFill>
                <a:ea typeface="華康儷中黑(P)" panose="020B0500000000000000" pitchFamily="34" charset="-120"/>
              </a:rPr>
              <a:t>,</a:t>
            </a:r>
            <a:r>
              <a:rPr lang="zh-TW" altLang="en-US" sz="4800" spc="300" dirty="0">
                <a:solidFill>
                  <a:srgbClr val="FF0000"/>
                </a:solidFill>
                <a:ea typeface="華康儷中黑(P)" panose="020B0500000000000000" pitchFamily="34" charset="-120"/>
              </a:rPr>
              <a:t>世人愛天主</a:t>
            </a:r>
            <a:r>
              <a:rPr lang="en-US" altLang="zh-TW" sz="4800" spc="300" dirty="0">
                <a:solidFill>
                  <a:srgbClr val="FF0000"/>
                </a:solidFill>
                <a:ea typeface="華康儷中黑(P)" panose="020B0500000000000000" pitchFamily="34" charset="-120"/>
              </a:rPr>
              <a:t>;</a:t>
            </a:r>
          </a:p>
          <a:p>
            <a:pPr>
              <a:spcBef>
                <a:spcPts val="0"/>
              </a:spcBef>
              <a:spcAft>
                <a:spcPts val="1200"/>
              </a:spcAft>
            </a:pPr>
            <a:r>
              <a:rPr lang="zh-TW" altLang="en-US" sz="4800" spc="300" dirty="0">
                <a:solidFill>
                  <a:schemeClr val="tx1"/>
                </a:solidFill>
                <a:ea typeface="華康儷中黑(P)" panose="020B0500000000000000" pitchFamily="34" charset="-120"/>
              </a:rPr>
              <a:t>天主愛萬物</a:t>
            </a:r>
            <a:r>
              <a:rPr lang="en-US" altLang="zh-TW" sz="4800" spc="300" dirty="0">
                <a:solidFill>
                  <a:schemeClr val="tx1"/>
                </a:solidFill>
                <a:ea typeface="華康儷中黑(P)" panose="020B0500000000000000" pitchFamily="34" charset="-120"/>
              </a:rPr>
              <a:t>,</a:t>
            </a:r>
            <a:r>
              <a:rPr lang="zh-TW" altLang="en-US" sz="4800" spc="300" dirty="0">
                <a:solidFill>
                  <a:schemeClr val="tx1"/>
                </a:solidFill>
                <a:ea typeface="華康儷中黑(P)" panose="020B0500000000000000" pitchFamily="34" charset="-120"/>
              </a:rPr>
              <a:t>萬物顯主榮</a:t>
            </a:r>
            <a:r>
              <a:rPr lang="en-US" altLang="zh-TW" sz="4800" spc="300" dirty="0">
                <a:solidFill>
                  <a:schemeClr val="tx1"/>
                </a:solidFill>
                <a:ea typeface="華康儷中黑(P)" panose="020B0500000000000000" pitchFamily="34" charset="-120"/>
              </a:rPr>
              <a:t>.</a:t>
            </a:r>
            <a:r>
              <a:rPr lang="en-US" altLang="zh-TW" dirty="0">
                <a:solidFill>
                  <a:schemeClr val="tx1"/>
                </a:solidFill>
                <a:ea typeface="華康儷中黑(P)" panose="020B0500000000000000" pitchFamily="34" charset="-120"/>
              </a:rPr>
              <a:t>(</a:t>
            </a:r>
            <a:r>
              <a:rPr lang="zh-TW" altLang="en-US" dirty="0">
                <a:solidFill>
                  <a:schemeClr val="tx1"/>
                </a:solidFill>
                <a:ea typeface="華康儷中黑(P)" panose="020B0500000000000000" pitchFamily="34" charset="-120"/>
              </a:rPr>
              <a:t>詠</a:t>
            </a:r>
            <a:r>
              <a:rPr lang="en-US" altLang="zh-TW" dirty="0">
                <a:solidFill>
                  <a:schemeClr val="tx1"/>
                </a:solidFill>
                <a:ea typeface="華康儷中黑(P)" panose="020B0500000000000000" pitchFamily="34" charset="-120"/>
              </a:rPr>
              <a:t>19)</a:t>
            </a:r>
          </a:p>
          <a:p>
            <a:pPr>
              <a:spcBef>
                <a:spcPts val="0"/>
              </a:spcBef>
            </a:pPr>
            <a:r>
              <a:rPr lang="en-US" altLang="zh-TW" sz="4800" dirty="0">
                <a:solidFill>
                  <a:schemeClr val="tx1"/>
                </a:solidFill>
                <a:ea typeface="華康儷中黑(P)" panose="020B0500000000000000" pitchFamily="34" charset="-120"/>
              </a:rPr>
              <a:t>At a higher level, it is God who loves all people, and all people love God; </a:t>
            </a:r>
            <a:r>
              <a:rPr lang="en-US" altLang="zh-TW" sz="4800" dirty="0">
                <a:solidFill>
                  <a:srgbClr val="FF0000"/>
                </a:solidFill>
                <a:highlight>
                  <a:srgbClr val="FFFF00"/>
                </a:highlight>
                <a:ea typeface="華康儷中黑(P)" panose="020B0500000000000000" pitchFamily="34" charset="-120"/>
              </a:rPr>
              <a:t>God loves all things,</a:t>
            </a:r>
            <a:r>
              <a:rPr lang="en-US" altLang="zh-TW" sz="4800" dirty="0">
                <a:solidFill>
                  <a:srgbClr val="FF0000"/>
                </a:solidFill>
                <a:ea typeface="華康儷中黑(P)" panose="020B0500000000000000" pitchFamily="34" charset="-120"/>
              </a:rPr>
              <a:t> </a:t>
            </a:r>
          </a:p>
          <a:p>
            <a:pPr>
              <a:spcBef>
                <a:spcPts val="0"/>
              </a:spcBef>
            </a:pPr>
            <a:r>
              <a:rPr lang="en-US" altLang="zh-TW" sz="4800" dirty="0">
                <a:solidFill>
                  <a:srgbClr val="FF0000"/>
                </a:solidFill>
                <a:ea typeface="華康儷中黑(P)" panose="020B0500000000000000" pitchFamily="34" charset="-120"/>
              </a:rPr>
              <a:t>and all things manifest </a:t>
            </a:r>
          </a:p>
          <a:p>
            <a:pPr>
              <a:spcBef>
                <a:spcPts val="0"/>
              </a:spcBef>
            </a:pPr>
            <a:r>
              <a:rPr lang="en-US" altLang="zh-TW" sz="4800" dirty="0">
                <a:solidFill>
                  <a:srgbClr val="FF0000"/>
                </a:solidFill>
                <a:ea typeface="華康儷中黑(P)" panose="020B0500000000000000" pitchFamily="34" charset="-120"/>
              </a:rPr>
              <a:t>the glory of God. </a:t>
            </a:r>
            <a:r>
              <a:rPr lang="en-US" altLang="zh-TW" dirty="0">
                <a:solidFill>
                  <a:schemeClr val="tx1"/>
                </a:solidFill>
                <a:ea typeface="華康儷中黑(P)" panose="020B0500000000000000" pitchFamily="34" charset="-120"/>
              </a:rPr>
              <a:t>(Psalm 19)</a:t>
            </a:r>
          </a:p>
        </p:txBody>
      </p:sp>
    </p:spTree>
    <p:extLst>
      <p:ext uri="{BB962C8B-B14F-4D97-AF65-F5344CB8AC3E}">
        <p14:creationId xmlns:p14="http://schemas.microsoft.com/office/powerpoint/2010/main" val="19878979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AB297B1A-9CCB-486F-8F29-1F156F61458E}"/>
              </a:ext>
            </a:extLst>
          </p:cNvPr>
          <p:cNvSpPr>
            <a:spLocks noGrp="1"/>
          </p:cNvSpPr>
          <p:nvPr>
            <p:ph type="subTitle" idx="1"/>
          </p:nvPr>
        </p:nvSpPr>
        <p:spPr>
          <a:xfrm>
            <a:off x="0" y="116632"/>
            <a:ext cx="9144000" cy="6552728"/>
          </a:xfrm>
        </p:spPr>
        <p:txBody>
          <a:bodyPr>
            <a:normAutofit/>
          </a:bodyPr>
          <a:lstStyle/>
          <a:p>
            <a:pPr algn="l">
              <a:spcBef>
                <a:spcPts val="0"/>
              </a:spcBef>
            </a:pPr>
            <a:r>
              <a:rPr lang="zh-TW" altLang="en-US" sz="4400" dirty="0">
                <a:solidFill>
                  <a:schemeClr val="tx1"/>
                </a:solidFill>
                <a:ea typeface="華康儷中黑(P)" panose="020B0500000000000000" pitchFamily="34" charset="-120"/>
              </a:rPr>
              <a:t>  而且</a:t>
            </a:r>
            <a:r>
              <a:rPr lang="en-US" altLang="zh-TW" sz="4400" dirty="0">
                <a:solidFill>
                  <a:schemeClr val="tx1"/>
                </a:solidFill>
                <a:ea typeface="華康儷中黑(P)" panose="020B0500000000000000" pitchFamily="34" charset="-120"/>
              </a:rPr>
              <a:t>,</a:t>
            </a:r>
            <a:r>
              <a:rPr lang="zh-TW" altLang="en-US" sz="4400" dirty="0">
                <a:solidFill>
                  <a:srgbClr val="FF0000"/>
                </a:solidFill>
                <a:ea typeface="華康儷中黑(P)" panose="020B0500000000000000" pitchFamily="34" charset="-120"/>
              </a:rPr>
              <a:t>愛對方</a:t>
            </a:r>
            <a:r>
              <a:rPr lang="en-US" altLang="zh-TW" sz="4400" dirty="0">
                <a:solidFill>
                  <a:srgbClr val="FF0000"/>
                </a:solidFill>
                <a:ea typeface="華康儷中黑(P)" panose="020B0500000000000000" pitchFamily="34" charset="-120"/>
              </a:rPr>
              <a:t>,</a:t>
            </a:r>
            <a:r>
              <a:rPr lang="zh-TW" altLang="en-US" sz="4400" dirty="0">
                <a:solidFill>
                  <a:srgbClr val="FF0000"/>
                </a:solidFill>
                <a:ea typeface="華康儷中黑(P)" panose="020B0500000000000000" pitchFamily="34" charset="-120"/>
              </a:rPr>
              <a:t>就是愛自己</a:t>
            </a:r>
            <a:r>
              <a:rPr lang="en-US" altLang="zh-TW" sz="4400" dirty="0">
                <a:solidFill>
                  <a:schemeClr val="tx1"/>
                </a:solidFill>
                <a:ea typeface="華康儷中黑(P)" panose="020B0500000000000000" pitchFamily="34" charset="-120"/>
              </a:rPr>
              <a:t>.</a:t>
            </a:r>
          </a:p>
          <a:p>
            <a:pPr algn="l">
              <a:spcBef>
                <a:spcPts val="0"/>
              </a:spcBef>
            </a:pPr>
            <a:r>
              <a:rPr lang="zh-TW" altLang="en-US" sz="4400" dirty="0">
                <a:solidFill>
                  <a:schemeClr val="tx1"/>
                </a:solidFill>
                <a:ea typeface="華康儷中黑(P)" panose="020B0500000000000000" pitchFamily="34" charset="-120"/>
              </a:rPr>
              <a:t>         誰想愛自己</a:t>
            </a:r>
            <a:r>
              <a:rPr lang="en-US" altLang="zh-TW" sz="4400" dirty="0">
                <a:solidFill>
                  <a:schemeClr val="tx1"/>
                </a:solidFill>
                <a:ea typeface="華康儷中黑(P)" panose="020B0500000000000000" pitchFamily="34" charset="-120"/>
              </a:rPr>
              <a:t>,</a:t>
            </a:r>
            <a:r>
              <a:rPr lang="zh-TW" altLang="en-US" sz="4400" dirty="0">
                <a:solidFill>
                  <a:schemeClr val="tx1"/>
                </a:solidFill>
                <a:ea typeface="華康儷中黑(P)" panose="020B0500000000000000" pitchFamily="34" charset="-120"/>
              </a:rPr>
              <a:t>就要愛對方</a:t>
            </a:r>
            <a:r>
              <a:rPr lang="en-US" altLang="zh-TW" sz="4400" dirty="0">
                <a:solidFill>
                  <a:schemeClr val="tx1"/>
                </a:solidFill>
                <a:ea typeface="華康儷中黑(P)" panose="020B0500000000000000" pitchFamily="34" charset="-120"/>
              </a:rPr>
              <a:t>.</a:t>
            </a:r>
          </a:p>
          <a:p>
            <a:pPr algn="l">
              <a:spcBef>
                <a:spcPts val="0"/>
              </a:spcBef>
            </a:pPr>
            <a:r>
              <a:rPr lang="zh-TW" altLang="en-US" sz="4400" dirty="0">
                <a:solidFill>
                  <a:schemeClr val="tx1"/>
                </a:solidFill>
                <a:ea typeface="華康儷中黑(P)" panose="020B0500000000000000" pitchFamily="34" charset="-120"/>
              </a:rPr>
              <a:t>                </a:t>
            </a:r>
            <a:r>
              <a:rPr lang="zh-TW" altLang="en-US" sz="4400" b="1" dirty="0">
                <a:ln w="9525">
                  <a:solidFill>
                    <a:schemeClr val="bg1"/>
                  </a:solidFill>
                  <a:prstDash val="solid"/>
                </a:ln>
                <a:solidFill>
                  <a:srgbClr val="9900CC"/>
                </a:solidFill>
                <a:effectLst>
                  <a:outerShdw blurRad="12700" dist="38100" dir="2700000" algn="tl" rotWithShape="0">
                    <a:schemeClr val="bg1">
                      <a:lumMod val="50000"/>
                    </a:schemeClr>
                  </a:outerShdw>
                </a:effectLst>
                <a:ea typeface="華康儷中黑(P)" panose="020B0500000000000000" pitchFamily="34" charset="-120"/>
              </a:rPr>
              <a:t>我們看到所愛的人快樂</a:t>
            </a:r>
            <a:r>
              <a:rPr lang="en-US" altLang="zh-TW" sz="4400" dirty="0">
                <a:solidFill>
                  <a:srgbClr val="9900CC"/>
                </a:solidFill>
                <a:ea typeface="華康儷中黑(P)" panose="020B0500000000000000" pitchFamily="34" charset="-120"/>
              </a:rPr>
              <a:t>,</a:t>
            </a:r>
          </a:p>
          <a:p>
            <a:pPr algn="l">
              <a:spcBef>
                <a:spcPts val="0"/>
              </a:spcBef>
            </a:pPr>
            <a:r>
              <a:rPr lang="zh-TW" altLang="en-US" sz="4400" dirty="0">
                <a:solidFill>
                  <a:schemeClr val="tx1"/>
                </a:solidFill>
                <a:ea typeface="華康儷中黑(P)" panose="020B0500000000000000" pitchFamily="34" charset="-120"/>
              </a:rPr>
              <a:t>                                     </a:t>
            </a:r>
            <a:r>
              <a:rPr lang="zh-TW" altLang="en-US" sz="4400" b="1" dirty="0">
                <a:ln w="13462">
                  <a:solidFill>
                    <a:schemeClr val="bg1"/>
                  </a:solidFill>
                  <a:prstDash val="solid"/>
                </a:ln>
                <a:solidFill>
                  <a:srgbClr val="9900CC"/>
                </a:solidFill>
                <a:effectLst>
                  <a:outerShdw dist="38100" dir="2700000" algn="bl" rotWithShape="0">
                    <a:schemeClr val="accent5"/>
                  </a:outerShdw>
                </a:effectLst>
                <a:ea typeface="華康儷中黑(P)" panose="020B0500000000000000" pitchFamily="34" charset="-120"/>
              </a:rPr>
              <a:t>自己也會快樂</a:t>
            </a:r>
            <a:r>
              <a:rPr lang="en-US" altLang="zh-TW" sz="4400" dirty="0">
                <a:solidFill>
                  <a:schemeClr val="tx1"/>
                </a:solidFill>
                <a:ea typeface="華康儷中黑(P)" panose="020B0500000000000000" pitchFamily="34" charset="-120"/>
              </a:rPr>
              <a:t>.</a:t>
            </a:r>
          </a:p>
          <a:p>
            <a:pPr>
              <a:spcBef>
                <a:spcPts val="0"/>
              </a:spcBef>
            </a:pPr>
            <a:r>
              <a:rPr lang="en-US" altLang="zh-TW" sz="4400" dirty="0">
                <a:solidFill>
                  <a:schemeClr val="tx1"/>
                </a:solidFill>
                <a:ea typeface="華康儷中黑(P)" panose="020B0500000000000000" pitchFamily="34" charset="-120"/>
              </a:rPr>
              <a:t>Moreover, to love other is to love oneself. Whoever loves oneself must love the other. </a:t>
            </a:r>
            <a:r>
              <a:rPr lang="en-US" altLang="zh-TW" sz="4400" dirty="0">
                <a:solidFill>
                  <a:srgbClr val="FF0000"/>
                </a:solidFill>
                <a:ea typeface="華康儷中黑(P)" panose="020B0500000000000000" pitchFamily="34" charset="-120"/>
              </a:rPr>
              <a:t>When we see joy in those whom we love, </a:t>
            </a:r>
          </a:p>
          <a:p>
            <a:pPr>
              <a:spcBef>
                <a:spcPts val="0"/>
              </a:spcBef>
            </a:pPr>
            <a:r>
              <a:rPr lang="en-US" altLang="zh-TW" sz="4400" dirty="0">
                <a:solidFill>
                  <a:srgbClr val="FF0000"/>
                </a:solidFill>
                <a:highlight>
                  <a:srgbClr val="FFFF00"/>
                </a:highlight>
                <a:ea typeface="華康儷中黑(P)" panose="020B0500000000000000" pitchFamily="34" charset="-120"/>
              </a:rPr>
              <a:t>we ourselves also become happy.</a:t>
            </a:r>
          </a:p>
        </p:txBody>
      </p:sp>
    </p:spTree>
    <p:extLst>
      <p:ext uri="{BB962C8B-B14F-4D97-AF65-F5344CB8AC3E}">
        <p14:creationId xmlns:p14="http://schemas.microsoft.com/office/powerpoint/2010/main" val="914978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0" y="116632"/>
            <a:ext cx="9108504" cy="6330652"/>
          </a:xfrm>
        </p:spPr>
        <p:txBody>
          <a:bodyPr/>
          <a:lstStyle/>
          <a:p>
            <a:pPr marL="0" indent="0" algn="just" eaLnBrk="1">
              <a:spcBef>
                <a:spcPts val="0"/>
              </a:spcBef>
              <a:spcAft>
                <a:spcPts val="600"/>
              </a:spcAft>
              <a:buNone/>
            </a:pPr>
            <a:r>
              <a:rPr lang="zh-TW" altLang="en-US" sz="3600" dirty="0">
                <a:solidFill>
                  <a:srgbClr val="FFFFFF"/>
                </a:solidFill>
                <a:latin typeface="華康中黑體" panose="020B0509000000000000" pitchFamily="49" charset="-120"/>
                <a:ea typeface="華康中黑體" panose="020B0509000000000000" pitchFamily="49" charset="-120"/>
                <a:cs typeface="華康中黑體" panose="020B0509000000000000" pitchFamily="49" charset="-120"/>
              </a:rPr>
              <a:t>恭讀若蘇厄書　</a:t>
            </a:r>
            <a:r>
              <a:rPr lang="en-US" altLang="zh-TW" sz="3600" dirty="0">
                <a:solidFill>
                  <a:srgbClr val="FFFFFF"/>
                </a:solidFill>
                <a:latin typeface="華康中黑體" panose="020B0509000000000000" pitchFamily="49" charset="-120"/>
                <a:ea typeface="華康中黑體" panose="020B0509000000000000" pitchFamily="49" charset="-120"/>
                <a:cs typeface="華康中黑體" panose="020B0509000000000000" pitchFamily="49" charset="-120"/>
              </a:rPr>
              <a:t>24:1-2, 15-17, 18</a:t>
            </a:r>
          </a:p>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那時候，若蘇厄聚集以色列眾支派，來到舍根，也召集了以色列的長老、首領、判官和官長，叫他們站在天主面前。若蘇厄對全民眾說：「如果你們不樂意事奉上主，那麼，今天就選擇你們所願意事奉的神吧！或是你們祖先，在大河那邊，所事奉的神，或是你們現在居住的地方，阿摩黎人的神。</a:t>
            </a:r>
            <a:r>
              <a:rPr lang="zh-TW" altLang="en-US"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至於我和我的家族，我們一定要事奉上主。</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pPr>
            <a:endParaRPr lang="zh-TW" altLang="zh-TW" sz="1800" b="1">
              <a:solidFill>
                <a:srgbClr val="FFFFFF"/>
              </a:solidFill>
            </a:endParaRPr>
          </a:p>
        </p:txBody>
      </p:sp>
      <p:sp>
        <p:nvSpPr>
          <p:cNvPr id="2" name="文字方塊 1">
            <a:extLst>
              <a:ext uri="{FF2B5EF4-FFF2-40B4-BE49-F238E27FC236}">
                <a16:creationId xmlns:a16="http://schemas.microsoft.com/office/drawing/2014/main" id="{B10524CF-6E04-4C4F-BE91-43D129B8AACF}"/>
              </a:ext>
            </a:extLst>
          </p:cNvPr>
          <p:cNvSpPr txBox="1"/>
          <p:nvPr/>
        </p:nvSpPr>
        <p:spPr>
          <a:xfrm>
            <a:off x="7668344" y="6269250"/>
            <a:ext cx="1043856" cy="400110"/>
          </a:xfrm>
          <a:prstGeom prst="rect">
            <a:avLst/>
          </a:prstGeom>
          <a:noFill/>
        </p:spPr>
        <p:txBody>
          <a:bodyPr wrap="square" rtlCol="0">
            <a:spAutoFit/>
          </a:bodyPr>
          <a:lstStyle/>
          <a:p>
            <a:r>
              <a:rPr lang="en-US" altLang="zh-HK" sz="2000" b="1" dirty="0">
                <a:solidFill>
                  <a:schemeClr val="bg1"/>
                </a:solidFill>
              </a:rPr>
              <a:t>1/2</a:t>
            </a:r>
            <a:endParaRPr lang="zh-HK" altLang="en-US" sz="2000" b="1" dirty="0">
              <a:solidFill>
                <a:schemeClr val="bg1"/>
              </a:solidFill>
            </a:endParaRPr>
          </a:p>
        </p:txBody>
      </p:sp>
    </p:spTree>
    <p:extLst>
      <p:ext uri="{BB962C8B-B14F-4D97-AF65-F5344CB8AC3E}">
        <p14:creationId xmlns:p14="http://schemas.microsoft.com/office/powerpoint/2010/main" val="40462930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AB297B1A-9CCB-486F-8F29-1F156F61458E}"/>
              </a:ext>
            </a:extLst>
          </p:cNvPr>
          <p:cNvSpPr>
            <a:spLocks noGrp="1"/>
          </p:cNvSpPr>
          <p:nvPr>
            <p:ph type="subTitle" idx="1"/>
          </p:nvPr>
        </p:nvSpPr>
        <p:spPr>
          <a:xfrm>
            <a:off x="0" y="116632"/>
            <a:ext cx="9144000" cy="6552728"/>
          </a:xfrm>
        </p:spPr>
        <p:txBody>
          <a:bodyPr>
            <a:noAutofit/>
          </a:bodyPr>
          <a:lstStyle/>
          <a:p>
            <a:pPr>
              <a:spcBef>
                <a:spcPts val="0"/>
              </a:spcBef>
            </a:pPr>
            <a:r>
              <a:rPr lang="zh-TW" altLang="en-US" sz="3800" dirty="0">
                <a:solidFill>
                  <a:schemeClr val="tx1"/>
                </a:solidFill>
                <a:ea typeface="華康儷中黑(P)" panose="020B0500000000000000" pitchFamily="34" charset="-120"/>
              </a:rPr>
              <a:t>愛還有一個特質</a:t>
            </a:r>
            <a:r>
              <a:rPr lang="en-US" altLang="zh-TW" sz="3800" dirty="0">
                <a:solidFill>
                  <a:schemeClr val="tx1"/>
                </a:solidFill>
                <a:ea typeface="華康儷中黑(P)" panose="020B0500000000000000" pitchFamily="34" charset="-120"/>
              </a:rPr>
              <a:t>,</a:t>
            </a:r>
            <a:r>
              <a:rPr lang="zh-TW" altLang="en-US" sz="4000" dirty="0">
                <a:ln w="6600">
                  <a:solidFill>
                    <a:srgbClr val="FF0000"/>
                  </a:solidFill>
                  <a:prstDash val="solid"/>
                </a:ln>
                <a:solidFill>
                  <a:srgbClr val="00FF00"/>
                </a:solidFill>
                <a:effectLst>
                  <a:outerShdw dist="38100" dir="2700000" algn="tl" rotWithShape="0">
                    <a:schemeClr val="accent2"/>
                  </a:outerShdw>
                </a:effectLst>
                <a:ea typeface="華康儷中黑(P)" panose="020B0500000000000000" pitchFamily="34" charset="-120"/>
              </a:rPr>
              <a:t>付出越多</a:t>
            </a:r>
            <a:r>
              <a:rPr lang="en-US" altLang="zh-TW" sz="4000" dirty="0">
                <a:ln w="6600">
                  <a:solidFill>
                    <a:srgbClr val="FF0000"/>
                  </a:solidFill>
                  <a:prstDash val="solid"/>
                </a:ln>
                <a:solidFill>
                  <a:srgbClr val="00FF00"/>
                </a:solidFill>
                <a:effectLst>
                  <a:outerShdw dist="38100" dir="2700000" algn="tl" rotWithShape="0">
                    <a:schemeClr val="accent2"/>
                  </a:outerShdw>
                </a:effectLst>
                <a:ea typeface="華康儷中黑(P)" panose="020B0500000000000000" pitchFamily="34" charset="-120"/>
              </a:rPr>
              <a:t>,</a:t>
            </a:r>
            <a:r>
              <a:rPr lang="zh-TW" altLang="en-US" sz="4000" dirty="0">
                <a:ln w="6600">
                  <a:solidFill>
                    <a:srgbClr val="FF0000"/>
                  </a:solidFill>
                  <a:prstDash val="solid"/>
                </a:ln>
                <a:solidFill>
                  <a:srgbClr val="00FF00"/>
                </a:solidFill>
                <a:effectLst>
                  <a:outerShdw dist="38100" dir="2700000" algn="tl" rotWithShape="0">
                    <a:schemeClr val="accent2"/>
                  </a:outerShdw>
                </a:effectLst>
                <a:ea typeface="華康儷中黑(P)" panose="020B0500000000000000" pitchFamily="34" charset="-120"/>
              </a:rPr>
              <a:t>愛越大</a:t>
            </a:r>
            <a:r>
              <a:rPr lang="en-US" altLang="zh-TW" sz="3800" dirty="0">
                <a:solidFill>
                  <a:schemeClr val="tx1"/>
                </a:solidFill>
                <a:ea typeface="華康儷中黑(P)" panose="020B0500000000000000" pitchFamily="34" charset="-120"/>
              </a:rPr>
              <a:t>;</a:t>
            </a:r>
            <a:r>
              <a:rPr lang="zh-TW" altLang="en-US" sz="3800" dirty="0">
                <a:solidFill>
                  <a:schemeClr val="tx1"/>
                </a:solidFill>
                <a:ea typeface="華康儷中黑(P)" panose="020B0500000000000000" pitchFamily="34" charset="-120"/>
              </a:rPr>
              <a:t>所以一般來說</a:t>
            </a:r>
            <a:r>
              <a:rPr lang="en-US" altLang="zh-TW" sz="3800" dirty="0">
                <a:solidFill>
                  <a:schemeClr val="tx1"/>
                </a:solidFill>
                <a:ea typeface="華康儷中黑(P)" panose="020B0500000000000000" pitchFamily="34" charset="-120"/>
              </a:rPr>
              <a:t>,</a:t>
            </a:r>
            <a:r>
              <a:rPr lang="zh-TW" altLang="en-US" sz="3800" dirty="0">
                <a:solidFill>
                  <a:srgbClr val="FF0000"/>
                </a:solidFill>
                <a:ea typeface="華康儷中黑(P)" panose="020B0500000000000000" pitchFamily="34" charset="-120"/>
              </a:rPr>
              <a:t>父母愛子女</a:t>
            </a:r>
            <a:r>
              <a:rPr lang="en-US" altLang="zh-TW" sz="3800" dirty="0">
                <a:solidFill>
                  <a:srgbClr val="FF0000"/>
                </a:solidFill>
                <a:ea typeface="華康儷中黑(P)" panose="020B0500000000000000" pitchFamily="34" charset="-120"/>
              </a:rPr>
              <a:t>,</a:t>
            </a:r>
            <a:r>
              <a:rPr lang="zh-TW" altLang="en-US" sz="3800" dirty="0">
                <a:solidFill>
                  <a:srgbClr val="FF0000"/>
                </a:solidFill>
                <a:ea typeface="華康儷中黑(P)" panose="020B0500000000000000" pitchFamily="34" charset="-120"/>
              </a:rPr>
              <a:t>必然大於子女愛父母</a:t>
            </a:r>
            <a:r>
              <a:rPr lang="en-US" altLang="zh-TW" sz="3800" dirty="0">
                <a:solidFill>
                  <a:schemeClr val="tx1"/>
                </a:solidFill>
                <a:ea typeface="華康儷中黑(P)" panose="020B0500000000000000" pitchFamily="34" charset="-120"/>
              </a:rPr>
              <a:t>, </a:t>
            </a:r>
            <a:r>
              <a:rPr lang="zh-TW" altLang="en-US" sz="3800" dirty="0">
                <a:solidFill>
                  <a:schemeClr val="tx1"/>
                </a:solidFill>
                <a:ea typeface="華康儷中黑(P)" panose="020B0500000000000000" pitchFamily="34" charset="-120"/>
              </a:rPr>
              <a:t>因為父母為子女的付出</a:t>
            </a:r>
            <a:r>
              <a:rPr lang="en-US" altLang="zh-TW" sz="3800" dirty="0">
                <a:solidFill>
                  <a:schemeClr val="tx1"/>
                </a:solidFill>
                <a:ea typeface="華康儷中黑(P)" panose="020B0500000000000000" pitchFamily="34" charset="-120"/>
              </a:rPr>
              <a:t>,</a:t>
            </a:r>
          </a:p>
          <a:p>
            <a:pPr>
              <a:spcBef>
                <a:spcPts val="0"/>
              </a:spcBef>
            </a:pPr>
            <a:r>
              <a:rPr lang="zh-TW" altLang="en-US" sz="3800" dirty="0">
                <a:solidFill>
                  <a:schemeClr val="tx1"/>
                </a:solidFill>
                <a:ea typeface="華康儷中黑(P)" panose="020B0500000000000000" pitchFamily="34" charset="-120"/>
              </a:rPr>
              <a:t>一定比子女為父母付出的更大和更多</a:t>
            </a:r>
            <a:r>
              <a:rPr lang="en-US" altLang="zh-TW" sz="3800" dirty="0">
                <a:solidFill>
                  <a:schemeClr val="tx1"/>
                </a:solidFill>
                <a:ea typeface="華康儷中黑(P)" panose="020B0500000000000000" pitchFamily="34" charset="-120"/>
              </a:rPr>
              <a:t>.</a:t>
            </a:r>
          </a:p>
          <a:p>
            <a:pPr>
              <a:lnSpc>
                <a:spcPts val="4000"/>
              </a:lnSpc>
              <a:spcBef>
                <a:spcPts val="0"/>
              </a:spcBef>
            </a:pPr>
            <a:r>
              <a:rPr lang="en-US" altLang="zh-TW" sz="3800" spc="-100" dirty="0">
                <a:solidFill>
                  <a:schemeClr val="tx1"/>
                </a:solidFill>
                <a:ea typeface="華康儷中黑(P)" panose="020B0500000000000000" pitchFamily="34" charset="-120"/>
              </a:rPr>
              <a:t>Love has another characteristic: the greater the measure of giving, the greater the love. Therefore, generally speaking, parents' love for their children is inevitably greater than children's love for their parents, because </a:t>
            </a:r>
            <a:r>
              <a:rPr lang="en-US" altLang="zh-TW" sz="3800" spc="-100" dirty="0">
                <a:solidFill>
                  <a:schemeClr val="tx1"/>
                </a:solidFill>
                <a:highlight>
                  <a:srgbClr val="FFFF00"/>
                </a:highlight>
                <a:ea typeface="華康儷中黑(P)" panose="020B0500000000000000" pitchFamily="34" charset="-120"/>
              </a:rPr>
              <a:t>the sacrifices </a:t>
            </a:r>
            <a:r>
              <a:rPr lang="en-US" altLang="zh-TW" sz="3800" spc="-100" dirty="0">
                <a:solidFill>
                  <a:srgbClr val="FF0000"/>
                </a:solidFill>
                <a:highlight>
                  <a:srgbClr val="FFFF00"/>
                </a:highlight>
                <a:ea typeface="華康儷中黑(P)" panose="020B0500000000000000" pitchFamily="34" charset="-120"/>
              </a:rPr>
              <a:t>parents make </a:t>
            </a:r>
            <a:r>
              <a:rPr lang="en-US" altLang="zh-TW" sz="3800" spc="-100" dirty="0">
                <a:solidFill>
                  <a:schemeClr val="tx1"/>
                </a:solidFill>
                <a:highlight>
                  <a:srgbClr val="FFFF00"/>
                </a:highlight>
                <a:ea typeface="華康儷中黑(P)" panose="020B0500000000000000" pitchFamily="34" charset="-120"/>
              </a:rPr>
              <a:t>for their children are certainly larger and more numerous than the sacrifices </a:t>
            </a:r>
            <a:r>
              <a:rPr lang="en-US" altLang="zh-TW" sz="3800" spc="-100" dirty="0">
                <a:solidFill>
                  <a:srgbClr val="FF0000"/>
                </a:solidFill>
                <a:highlight>
                  <a:srgbClr val="FFFF00"/>
                </a:highlight>
                <a:ea typeface="華康儷中黑(P)" panose="020B0500000000000000" pitchFamily="34" charset="-120"/>
              </a:rPr>
              <a:t>children make </a:t>
            </a:r>
            <a:r>
              <a:rPr lang="en-US" altLang="zh-TW" sz="3800" spc="-100" dirty="0">
                <a:solidFill>
                  <a:schemeClr val="tx1"/>
                </a:solidFill>
                <a:highlight>
                  <a:srgbClr val="FFFF00"/>
                </a:highlight>
                <a:ea typeface="華康儷中黑(P)" panose="020B0500000000000000" pitchFamily="34" charset="-120"/>
              </a:rPr>
              <a:t>for their parents.</a:t>
            </a:r>
          </a:p>
        </p:txBody>
      </p:sp>
    </p:spTree>
    <p:extLst>
      <p:ext uri="{BB962C8B-B14F-4D97-AF65-F5344CB8AC3E}">
        <p14:creationId xmlns:p14="http://schemas.microsoft.com/office/powerpoint/2010/main" val="42413979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AB297B1A-9CCB-486F-8F29-1F156F61458E}"/>
              </a:ext>
            </a:extLst>
          </p:cNvPr>
          <p:cNvSpPr>
            <a:spLocks noGrp="1"/>
          </p:cNvSpPr>
          <p:nvPr>
            <p:ph type="subTitle" idx="1"/>
          </p:nvPr>
        </p:nvSpPr>
        <p:spPr>
          <a:xfrm>
            <a:off x="0" y="332656"/>
            <a:ext cx="9144000" cy="6336704"/>
          </a:xfrm>
        </p:spPr>
        <p:txBody>
          <a:bodyPr>
            <a:noAutofit/>
          </a:bodyPr>
          <a:lstStyle/>
          <a:p>
            <a:pPr>
              <a:lnSpc>
                <a:spcPts val="6100"/>
              </a:lnSpc>
              <a:spcBef>
                <a:spcPts val="0"/>
              </a:spcBef>
            </a:pPr>
            <a:r>
              <a:rPr lang="zh-TW" altLang="en-US" sz="4800" dirty="0">
                <a:solidFill>
                  <a:schemeClr val="tx1"/>
                </a:solidFill>
                <a:ea typeface="華康儷中黑(P)" panose="020B0500000000000000" pitchFamily="34" charset="-120"/>
              </a:rPr>
              <a:t>                                  亦因此</a:t>
            </a:r>
            <a:r>
              <a:rPr lang="en-US" altLang="zh-TW" sz="4800" dirty="0">
                <a:solidFill>
                  <a:schemeClr val="tx1"/>
                </a:solidFill>
                <a:ea typeface="華康儷中黑(P)" panose="020B0500000000000000" pitchFamily="34" charset="-120"/>
              </a:rPr>
              <a:t>,</a:t>
            </a:r>
            <a:r>
              <a:rPr lang="zh-TW" altLang="en-US" sz="4800" dirty="0">
                <a:solidFill>
                  <a:schemeClr val="tx1"/>
                </a:solidFill>
                <a:ea typeface="華康儷中黑(P)" panose="020B0500000000000000" pitchFamily="34" charset="-120"/>
              </a:rPr>
              <a:t>子女要     </a:t>
            </a:r>
            <a:br>
              <a:rPr lang="en-US" altLang="zh-TW" sz="4800" dirty="0">
                <a:solidFill>
                  <a:schemeClr val="tx1"/>
                </a:solidFill>
                <a:ea typeface="華康儷中黑(P)" panose="020B0500000000000000" pitchFamily="34" charset="-120"/>
              </a:rPr>
            </a:br>
            <a:r>
              <a:rPr lang="en-US" altLang="zh-TW" sz="4800" dirty="0">
                <a:solidFill>
                  <a:schemeClr val="tx1"/>
                </a:solidFill>
                <a:ea typeface="華康儷中黑(P)" panose="020B0500000000000000" pitchFamily="34" charset="-120"/>
              </a:rPr>
              <a:t>                                  </a:t>
            </a:r>
            <a:r>
              <a:rPr lang="zh-TW" altLang="en-US" sz="4800" dirty="0">
                <a:solidFill>
                  <a:schemeClr val="tx1"/>
                </a:solidFill>
                <a:ea typeface="華康儷中黑(P)" panose="020B0500000000000000" pitchFamily="34" charset="-120"/>
              </a:rPr>
              <a:t>十分的愛父母</a:t>
            </a:r>
            <a:r>
              <a:rPr lang="en-US" altLang="zh-TW" sz="4800" dirty="0">
                <a:solidFill>
                  <a:schemeClr val="tx1"/>
                </a:solidFill>
                <a:ea typeface="華康儷中黑(P)" panose="020B0500000000000000" pitchFamily="34" charset="-120"/>
              </a:rPr>
              <a:t> </a:t>
            </a:r>
          </a:p>
          <a:p>
            <a:pPr>
              <a:lnSpc>
                <a:spcPts val="6100"/>
              </a:lnSpc>
              <a:spcBef>
                <a:spcPts val="0"/>
              </a:spcBef>
            </a:pPr>
            <a:r>
              <a:rPr lang="zh-TW" altLang="en-US" sz="4800" dirty="0">
                <a:solidFill>
                  <a:schemeClr val="tx1"/>
                </a:solidFill>
                <a:ea typeface="華康儷中黑(P)" panose="020B0500000000000000" pitchFamily="34" charset="-120"/>
              </a:rPr>
              <a:t>                                  因為那是</a:t>
            </a:r>
            <a:r>
              <a:rPr lang="zh-TW" altLang="en-US" sz="4800" dirty="0">
                <a:solidFill>
                  <a:srgbClr val="FF0000"/>
                </a:solidFill>
                <a:ea typeface="華康儷中黑(P)" panose="020B0500000000000000" pitchFamily="34" charset="-120"/>
              </a:rPr>
              <a:t>昊天</a:t>
            </a:r>
            <a:endParaRPr lang="en-US" altLang="zh-TW" sz="4800" dirty="0">
              <a:solidFill>
                <a:srgbClr val="FF0000"/>
              </a:solidFill>
              <a:ea typeface="華康儷中黑(P)" panose="020B0500000000000000" pitchFamily="34" charset="-120"/>
            </a:endParaRPr>
          </a:p>
          <a:p>
            <a:pPr>
              <a:lnSpc>
                <a:spcPts val="6100"/>
              </a:lnSpc>
              <a:spcBef>
                <a:spcPts val="0"/>
              </a:spcBef>
              <a:spcAft>
                <a:spcPts val="3600"/>
              </a:spcAft>
            </a:pPr>
            <a:r>
              <a:rPr lang="zh-TW" altLang="en-US" sz="4800" dirty="0">
                <a:solidFill>
                  <a:srgbClr val="FF0000"/>
                </a:solidFill>
                <a:ea typeface="華康儷中黑(P)" panose="020B0500000000000000" pitchFamily="34" charset="-120"/>
              </a:rPr>
              <a:t>                                   </a:t>
            </a:r>
            <a:r>
              <a:rPr lang="zh-TW" altLang="en-US" sz="4800" spc="300" dirty="0">
                <a:solidFill>
                  <a:srgbClr val="FF0000"/>
                </a:solidFill>
                <a:ea typeface="華康儷中黑(P)" panose="020B0500000000000000" pitchFamily="34" charset="-120"/>
              </a:rPr>
              <a:t>罔極</a:t>
            </a:r>
            <a:r>
              <a:rPr lang="zh-TW" altLang="en-US" sz="4800" spc="300" dirty="0">
                <a:solidFill>
                  <a:schemeClr val="tx1"/>
                </a:solidFill>
                <a:ea typeface="華康儷中黑(P)" panose="020B0500000000000000" pitchFamily="34" charset="-120"/>
              </a:rPr>
              <a:t>的大愛</a:t>
            </a:r>
            <a:r>
              <a:rPr lang="en-US" altLang="zh-TW" sz="4800" dirty="0">
                <a:solidFill>
                  <a:schemeClr val="tx1"/>
                </a:solidFill>
                <a:ea typeface="華康儷中黑(P)" panose="020B0500000000000000" pitchFamily="34" charset="-120"/>
              </a:rPr>
              <a:t> </a:t>
            </a:r>
          </a:p>
          <a:p>
            <a:pPr>
              <a:lnSpc>
                <a:spcPts val="5000"/>
              </a:lnSpc>
              <a:spcBef>
                <a:spcPts val="0"/>
              </a:spcBef>
            </a:pPr>
            <a:r>
              <a:rPr lang="en-US" altLang="zh-TW" sz="4800" spc="-120" dirty="0">
                <a:solidFill>
                  <a:schemeClr val="tx1"/>
                </a:solidFill>
                <a:ea typeface="華康儷中黑(P)" panose="020B0500000000000000" pitchFamily="34" charset="-120"/>
              </a:rPr>
              <a:t>It is also for this reason that children should love their parents very deeply, because the love of our parents is </a:t>
            </a:r>
          </a:p>
          <a:p>
            <a:pPr>
              <a:lnSpc>
                <a:spcPts val="5000"/>
              </a:lnSpc>
              <a:spcBef>
                <a:spcPts val="0"/>
              </a:spcBef>
            </a:pPr>
            <a:r>
              <a:rPr lang="en-US" altLang="zh-TW" sz="4800" spc="-120" dirty="0">
                <a:solidFill>
                  <a:srgbClr val="FF0000"/>
                </a:solidFill>
                <a:ea typeface="華康儷中黑(P)" panose="020B0500000000000000" pitchFamily="34" charset="-120"/>
              </a:rPr>
              <a:t>as great and boundless as Heaven</a:t>
            </a:r>
            <a:r>
              <a:rPr lang="en-US" altLang="zh-TW" sz="4800" spc="-120" dirty="0">
                <a:solidFill>
                  <a:schemeClr val="tx1"/>
                </a:solidFill>
                <a:ea typeface="華康儷中黑(P)" panose="020B0500000000000000" pitchFamily="34" charset="-120"/>
              </a:rPr>
              <a:t>.</a:t>
            </a:r>
          </a:p>
          <a:p>
            <a:pPr>
              <a:spcBef>
                <a:spcPts val="0"/>
              </a:spcBef>
            </a:pPr>
            <a:endParaRPr lang="zh-TW" altLang="en-US" sz="4000" dirty="0">
              <a:solidFill>
                <a:schemeClr val="tx1"/>
              </a:solidFill>
              <a:ea typeface="華康儷中黑(P)" panose="020B0500000000000000" pitchFamily="34" charset="-120"/>
            </a:endParaRPr>
          </a:p>
        </p:txBody>
      </p:sp>
      <p:pic>
        <p:nvPicPr>
          <p:cNvPr id="5" name="圖片 4">
            <a:extLst>
              <a:ext uri="{FF2B5EF4-FFF2-40B4-BE49-F238E27FC236}">
                <a16:creationId xmlns:a16="http://schemas.microsoft.com/office/drawing/2014/main" id="{C31736A8-0F1F-4078-A9F2-152D4D55FFB4}"/>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548680"/>
            <a:ext cx="4644516" cy="3096344"/>
          </a:xfrm>
          <a:prstGeom prst="rect">
            <a:avLst/>
          </a:prstGeom>
          <a:noFill/>
          <a:ln>
            <a:noFill/>
          </a:ln>
        </p:spPr>
      </p:pic>
    </p:spTree>
    <p:extLst>
      <p:ext uri="{BB962C8B-B14F-4D97-AF65-F5344CB8AC3E}">
        <p14:creationId xmlns:p14="http://schemas.microsoft.com/office/powerpoint/2010/main" val="4784950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AB297B1A-9CCB-486F-8F29-1F156F61458E}"/>
              </a:ext>
            </a:extLst>
          </p:cNvPr>
          <p:cNvSpPr>
            <a:spLocks noGrp="1"/>
          </p:cNvSpPr>
          <p:nvPr>
            <p:ph type="subTitle" idx="1"/>
          </p:nvPr>
        </p:nvSpPr>
        <p:spPr>
          <a:xfrm>
            <a:off x="0" y="116632"/>
            <a:ext cx="9144000" cy="6552728"/>
          </a:xfrm>
        </p:spPr>
        <p:txBody>
          <a:bodyPr>
            <a:normAutofit/>
          </a:bodyPr>
          <a:lstStyle/>
          <a:p>
            <a:pPr>
              <a:spcBef>
                <a:spcPts val="0"/>
              </a:spcBef>
            </a:pPr>
            <a:r>
              <a:rPr lang="zh-TW" altLang="en-US" sz="4000" dirty="0">
                <a:solidFill>
                  <a:schemeClr val="tx1"/>
                </a:solidFill>
                <a:ea typeface="華康儷中黑(P)" panose="020B0500000000000000" pitchFamily="34" charset="-120"/>
              </a:rPr>
              <a:t>我喜歡</a:t>
            </a:r>
            <a:r>
              <a:rPr lang="en-US" altLang="zh-TW" sz="4000" dirty="0">
                <a:solidFill>
                  <a:schemeClr val="tx1"/>
                </a:solidFill>
                <a:ea typeface="華康儷中黑(P)" panose="020B0500000000000000" pitchFamily="34" charset="-120"/>
              </a:rPr>
              <a:t>《</a:t>
            </a:r>
            <a:r>
              <a:rPr lang="zh-TW" altLang="en-US" sz="4000" dirty="0">
                <a:solidFill>
                  <a:schemeClr val="tx1"/>
                </a:solidFill>
                <a:ea typeface="華康儷中黑(P)" panose="020B0500000000000000" pitchFamily="34" charset="-120"/>
              </a:rPr>
              <a:t>詩經</a:t>
            </a:r>
            <a:r>
              <a:rPr lang="en-US" altLang="zh-TW" sz="4000" dirty="0">
                <a:solidFill>
                  <a:schemeClr val="tx1"/>
                </a:solidFill>
                <a:ea typeface="華康儷中黑(P)" panose="020B0500000000000000" pitchFamily="34" charset="-120"/>
              </a:rPr>
              <a:t>.</a:t>
            </a:r>
            <a:r>
              <a:rPr lang="zh-TW" altLang="en-US" sz="4000" dirty="0">
                <a:solidFill>
                  <a:schemeClr val="tx1"/>
                </a:solidFill>
                <a:ea typeface="華康儷中黑(P)" panose="020B0500000000000000" pitchFamily="34" charset="-120"/>
              </a:rPr>
              <a:t>小雅</a:t>
            </a:r>
            <a:r>
              <a:rPr lang="en-US" altLang="zh-TW" sz="4000" dirty="0">
                <a:solidFill>
                  <a:schemeClr val="tx1"/>
                </a:solidFill>
                <a:ea typeface="華康儷中黑(P)" panose="020B0500000000000000" pitchFamily="34" charset="-120"/>
              </a:rPr>
              <a:t>》</a:t>
            </a:r>
            <a:r>
              <a:rPr lang="zh-TW" altLang="en-US" sz="4000" dirty="0">
                <a:solidFill>
                  <a:schemeClr val="tx1"/>
                </a:solidFill>
                <a:ea typeface="華康儷中黑(P)" panose="020B0500000000000000" pitchFamily="34" charset="-120"/>
              </a:rPr>
              <a:t>的蓼莪篇</a:t>
            </a:r>
            <a:r>
              <a:rPr lang="en-US" altLang="zh-TW" sz="4000" dirty="0">
                <a:solidFill>
                  <a:schemeClr val="tx1"/>
                </a:solidFill>
                <a:ea typeface="華康儷中黑(P)" panose="020B0500000000000000" pitchFamily="34" charset="-120"/>
              </a:rPr>
              <a:t>:</a:t>
            </a:r>
          </a:p>
          <a:p>
            <a:pPr>
              <a:spcBef>
                <a:spcPts val="0"/>
              </a:spcBef>
              <a:spcAft>
                <a:spcPts val="2400"/>
              </a:spcAft>
            </a:pPr>
            <a:r>
              <a:rPr lang="en-US" altLang="zh-TW" sz="4000" dirty="0">
                <a:solidFill>
                  <a:schemeClr val="tx1"/>
                </a:solidFill>
                <a:ea typeface="華康儷中黑(P)" panose="020B0500000000000000" pitchFamily="34" charset="-120"/>
              </a:rPr>
              <a:t>I like the “Lu E” (Liao e) verse from the “Book of Songs – the Lesser Odes”</a:t>
            </a:r>
          </a:p>
          <a:p>
            <a:pPr>
              <a:spcBef>
                <a:spcPts val="0"/>
              </a:spcBef>
            </a:pPr>
            <a:r>
              <a:rPr lang="zh-TW" altLang="en-US" sz="4000" dirty="0">
                <a:solidFill>
                  <a:srgbClr val="FF0000"/>
                </a:solidFill>
                <a:ea typeface="華康儷中黑(P)" panose="020B0500000000000000" pitchFamily="34" charset="-120"/>
              </a:rPr>
              <a:t>蓼蓼者莪</a:t>
            </a:r>
            <a:r>
              <a:rPr lang="en-US" altLang="zh-TW" sz="4000" dirty="0">
                <a:solidFill>
                  <a:srgbClr val="FF0000"/>
                </a:solidFill>
                <a:ea typeface="華康儷中黑(P)" panose="020B0500000000000000" pitchFamily="34" charset="-120"/>
              </a:rPr>
              <a:t>,</a:t>
            </a:r>
            <a:r>
              <a:rPr lang="zh-TW" altLang="en-US" sz="4000" dirty="0">
                <a:solidFill>
                  <a:srgbClr val="FF0000"/>
                </a:solidFill>
                <a:ea typeface="華康儷中黑(P)" panose="020B0500000000000000" pitchFamily="34" charset="-120"/>
              </a:rPr>
              <a:t>匪莪伊蒿</a:t>
            </a:r>
            <a:r>
              <a:rPr lang="en-US" altLang="zh-TW" sz="4000" dirty="0">
                <a:solidFill>
                  <a:srgbClr val="FF0000"/>
                </a:solidFill>
                <a:ea typeface="華康儷中黑(P)" panose="020B0500000000000000" pitchFamily="34" charset="-120"/>
              </a:rPr>
              <a:t>,</a:t>
            </a:r>
            <a:r>
              <a:rPr lang="zh-TW" altLang="en-US" sz="4000" dirty="0">
                <a:solidFill>
                  <a:srgbClr val="FF0000"/>
                </a:solidFill>
                <a:ea typeface="華康儷中黑(P)" panose="020B0500000000000000" pitchFamily="34" charset="-120"/>
              </a:rPr>
              <a:t>哀哀父母</a:t>
            </a:r>
            <a:r>
              <a:rPr lang="en-US" altLang="zh-TW" sz="4000" dirty="0">
                <a:solidFill>
                  <a:srgbClr val="FF0000"/>
                </a:solidFill>
                <a:ea typeface="華康儷中黑(P)" panose="020B0500000000000000" pitchFamily="34" charset="-120"/>
              </a:rPr>
              <a:t>,</a:t>
            </a:r>
            <a:r>
              <a:rPr lang="zh-TW" altLang="en-US" sz="4000" dirty="0">
                <a:solidFill>
                  <a:srgbClr val="FF0000"/>
                </a:solidFill>
                <a:ea typeface="華康儷中黑(P)" panose="020B0500000000000000" pitchFamily="34" charset="-120"/>
              </a:rPr>
              <a:t>生我劬勞</a:t>
            </a:r>
            <a:endParaRPr lang="en-US" altLang="zh-TW" sz="4000" dirty="0">
              <a:solidFill>
                <a:srgbClr val="FF0000"/>
              </a:solidFill>
              <a:ea typeface="華康儷中黑(P)" panose="020B0500000000000000" pitchFamily="34" charset="-120"/>
            </a:endParaRPr>
          </a:p>
          <a:p>
            <a:pPr>
              <a:spcBef>
                <a:spcPts val="0"/>
              </a:spcBef>
            </a:pPr>
            <a:r>
              <a:rPr lang="en-US" altLang="zh-TW" sz="4000" dirty="0">
                <a:solidFill>
                  <a:schemeClr val="tx1"/>
                </a:solidFill>
                <a:ea typeface="華康儷中黑(P)" panose="020B0500000000000000" pitchFamily="34" charset="-120"/>
              </a:rPr>
              <a:t>The </a:t>
            </a:r>
            <a:r>
              <a:rPr lang="en-US" altLang="zh-TW" sz="4000" dirty="0" err="1">
                <a:solidFill>
                  <a:schemeClr val="tx1"/>
                </a:solidFill>
                <a:ea typeface="華康儷中黑(P)" panose="020B0500000000000000" pitchFamily="34" charset="-120"/>
              </a:rPr>
              <a:t>lu</a:t>
            </a:r>
            <a:r>
              <a:rPr lang="en-US" altLang="zh-TW" sz="4000" dirty="0">
                <a:solidFill>
                  <a:schemeClr val="tx1"/>
                </a:solidFill>
                <a:ea typeface="華康儷中黑(P)" panose="020B0500000000000000" pitchFamily="34" charset="-120"/>
              </a:rPr>
              <a:t> </a:t>
            </a:r>
            <a:r>
              <a:rPr lang="en-US" altLang="zh-TW" sz="4000" dirty="0" err="1">
                <a:solidFill>
                  <a:schemeClr val="tx1"/>
                </a:solidFill>
                <a:ea typeface="華康儷中黑(P)" panose="020B0500000000000000" pitchFamily="34" charset="-120"/>
              </a:rPr>
              <a:t>lu</a:t>
            </a:r>
            <a:r>
              <a:rPr lang="en-US" altLang="zh-TW" sz="4000" dirty="0">
                <a:solidFill>
                  <a:schemeClr val="tx1"/>
                </a:solidFill>
                <a:ea typeface="華康儷中黑(P)" panose="020B0500000000000000" pitchFamily="34" charset="-120"/>
              </a:rPr>
              <a:t> (Liao e) plants are similar to wormwood, but they are not wormwood; </a:t>
            </a:r>
            <a:r>
              <a:rPr lang="en-US" altLang="zh-TW" sz="4000" dirty="0">
                <a:solidFill>
                  <a:srgbClr val="FF0000"/>
                </a:solidFill>
                <a:ea typeface="華康儷中黑(P)" panose="020B0500000000000000" pitchFamily="34" charset="-120"/>
              </a:rPr>
              <a:t>bitter are the sorrow </a:t>
            </a:r>
            <a:r>
              <a:rPr lang="en-US" altLang="zh-TW" sz="4000" dirty="0">
                <a:solidFill>
                  <a:schemeClr val="tx1"/>
                </a:solidFill>
                <a:ea typeface="華康儷中黑(P)" panose="020B0500000000000000" pitchFamily="34" charset="-120"/>
              </a:rPr>
              <a:t>for the </a:t>
            </a:r>
          </a:p>
          <a:p>
            <a:pPr>
              <a:spcBef>
                <a:spcPts val="0"/>
              </a:spcBef>
            </a:pPr>
            <a:r>
              <a:rPr lang="en-US" altLang="zh-TW" sz="4000" dirty="0">
                <a:solidFill>
                  <a:schemeClr val="tx1"/>
                </a:solidFill>
                <a:ea typeface="華康儷中黑(P)" panose="020B0500000000000000" pitchFamily="34" charset="-120"/>
              </a:rPr>
              <a:t>hardship of my parents </a:t>
            </a:r>
          </a:p>
          <a:p>
            <a:pPr>
              <a:spcBef>
                <a:spcPts val="0"/>
              </a:spcBef>
            </a:pPr>
            <a:r>
              <a:rPr lang="en-US" altLang="zh-TW" sz="4000" dirty="0">
                <a:solidFill>
                  <a:srgbClr val="FF0000"/>
                </a:solidFill>
                <a:highlight>
                  <a:srgbClr val="FFFF00"/>
                </a:highlight>
                <a:ea typeface="華康儷中黑(P)" panose="020B0500000000000000" pitchFamily="34" charset="-120"/>
              </a:rPr>
              <a:t>who toiled and </a:t>
            </a:r>
            <a:r>
              <a:rPr lang="en-US" altLang="zh-TW" sz="4000" dirty="0" err="1">
                <a:solidFill>
                  <a:srgbClr val="FF0000"/>
                </a:solidFill>
                <a:highlight>
                  <a:srgbClr val="FFFF00"/>
                </a:highlight>
                <a:ea typeface="華康儷中黑(P)" panose="020B0500000000000000" pitchFamily="34" charset="-120"/>
              </a:rPr>
              <a:t>laboured</a:t>
            </a:r>
            <a:r>
              <a:rPr lang="en-US" altLang="zh-TW" sz="4000" dirty="0">
                <a:solidFill>
                  <a:srgbClr val="FF0000"/>
                </a:solidFill>
                <a:highlight>
                  <a:srgbClr val="FFFF00"/>
                </a:highlight>
                <a:ea typeface="華康儷中黑(P)" panose="020B0500000000000000" pitchFamily="34" charset="-120"/>
              </a:rPr>
              <a:t> to raise me</a:t>
            </a:r>
            <a:r>
              <a:rPr lang="en-US" altLang="zh-TW" sz="4000" dirty="0">
                <a:solidFill>
                  <a:schemeClr val="tx1"/>
                </a:solidFill>
                <a:ea typeface="華康儷中黑(P)" panose="020B0500000000000000" pitchFamily="34" charset="-120"/>
              </a:rPr>
              <a:t>.</a:t>
            </a:r>
          </a:p>
        </p:txBody>
      </p:sp>
    </p:spTree>
    <p:extLst>
      <p:ext uri="{BB962C8B-B14F-4D97-AF65-F5344CB8AC3E}">
        <p14:creationId xmlns:p14="http://schemas.microsoft.com/office/powerpoint/2010/main" val="24753062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AB297B1A-9CCB-486F-8F29-1F156F61458E}"/>
              </a:ext>
            </a:extLst>
          </p:cNvPr>
          <p:cNvSpPr>
            <a:spLocks noGrp="1"/>
          </p:cNvSpPr>
          <p:nvPr>
            <p:ph type="subTitle" idx="1"/>
          </p:nvPr>
        </p:nvSpPr>
        <p:spPr>
          <a:xfrm>
            <a:off x="0" y="116632"/>
            <a:ext cx="9144000" cy="6552728"/>
          </a:xfrm>
        </p:spPr>
        <p:txBody>
          <a:bodyPr>
            <a:normAutofit/>
          </a:bodyPr>
          <a:lstStyle/>
          <a:p>
            <a:pPr>
              <a:spcBef>
                <a:spcPts val="0"/>
              </a:spcBef>
            </a:pPr>
            <a:r>
              <a:rPr lang="zh-TW" altLang="en-US" sz="5400" dirty="0">
                <a:solidFill>
                  <a:srgbClr val="FF0000"/>
                </a:solidFill>
                <a:ea typeface="華康儷中黑(P)" panose="020B0500000000000000" pitchFamily="34" charset="-120"/>
              </a:rPr>
              <a:t>父兮生我</a:t>
            </a:r>
            <a:r>
              <a:rPr lang="en-US" altLang="zh-TW" sz="5400" dirty="0">
                <a:solidFill>
                  <a:srgbClr val="FF0000"/>
                </a:solidFill>
                <a:ea typeface="華康儷中黑(P)" panose="020B0500000000000000" pitchFamily="34" charset="-120"/>
              </a:rPr>
              <a:t>,</a:t>
            </a:r>
            <a:r>
              <a:rPr lang="zh-TW" altLang="en-US" sz="5400" dirty="0">
                <a:solidFill>
                  <a:srgbClr val="FF0000"/>
                </a:solidFill>
                <a:ea typeface="華康儷中黑(P)" panose="020B0500000000000000" pitchFamily="34" charset="-120"/>
              </a:rPr>
              <a:t>母兮鞠我</a:t>
            </a:r>
            <a:r>
              <a:rPr lang="en-US" altLang="zh-TW" sz="5400" dirty="0">
                <a:solidFill>
                  <a:srgbClr val="FF0000"/>
                </a:solidFill>
                <a:ea typeface="華康儷中黑(P)" panose="020B0500000000000000" pitchFamily="34" charset="-120"/>
              </a:rPr>
              <a:t>,</a:t>
            </a:r>
          </a:p>
          <a:p>
            <a:pPr>
              <a:spcBef>
                <a:spcPts val="0"/>
              </a:spcBef>
              <a:spcAft>
                <a:spcPts val="1200"/>
              </a:spcAft>
            </a:pPr>
            <a:r>
              <a:rPr lang="zh-TW" altLang="en-US" sz="5400" dirty="0">
                <a:solidFill>
                  <a:srgbClr val="FF0000"/>
                </a:solidFill>
                <a:ea typeface="華康儷中黑(P)" panose="020B0500000000000000" pitchFamily="34" charset="-120"/>
              </a:rPr>
              <a:t>欲報之德</a:t>
            </a:r>
            <a:r>
              <a:rPr lang="en-US" altLang="zh-TW" sz="5400" dirty="0">
                <a:solidFill>
                  <a:srgbClr val="FF0000"/>
                </a:solidFill>
                <a:ea typeface="華康儷中黑(P)" panose="020B0500000000000000" pitchFamily="34" charset="-120"/>
              </a:rPr>
              <a:t>,</a:t>
            </a:r>
            <a:r>
              <a:rPr lang="zh-TW" altLang="en-US" sz="5400" dirty="0">
                <a:solidFill>
                  <a:srgbClr val="FF0000"/>
                </a:solidFill>
                <a:ea typeface="華康儷中黑(P)" panose="020B0500000000000000" pitchFamily="34" charset="-120"/>
              </a:rPr>
              <a:t>昊天罔極</a:t>
            </a:r>
            <a:r>
              <a:rPr lang="en-US" altLang="zh-TW" sz="5400" dirty="0">
                <a:solidFill>
                  <a:srgbClr val="FF0000"/>
                </a:solidFill>
                <a:ea typeface="華康儷中黑(P)" panose="020B0500000000000000" pitchFamily="34" charset="-120"/>
              </a:rPr>
              <a:t>.  </a:t>
            </a:r>
          </a:p>
          <a:p>
            <a:pPr>
              <a:spcBef>
                <a:spcPts val="0"/>
              </a:spcBef>
            </a:pPr>
            <a:r>
              <a:rPr lang="en-US" altLang="zh-TW" sz="5400" dirty="0">
                <a:solidFill>
                  <a:schemeClr val="tx1"/>
                </a:solidFill>
                <a:ea typeface="華康儷中黑(P)" panose="020B0500000000000000" pitchFamily="34" charset="-120"/>
              </a:rPr>
              <a:t>My father gave me life, my mother nurtured me. I pray to </a:t>
            </a:r>
            <a:r>
              <a:rPr lang="en-US" altLang="zh-TW" sz="5400" dirty="0">
                <a:solidFill>
                  <a:srgbClr val="FF0000"/>
                </a:solidFill>
                <a:ea typeface="華康儷中黑(P)" panose="020B0500000000000000" pitchFamily="34" charset="-120"/>
              </a:rPr>
              <a:t>reciprocate their kindness</a:t>
            </a:r>
            <a:r>
              <a:rPr lang="en-US" altLang="zh-TW" sz="5400" dirty="0">
                <a:solidFill>
                  <a:schemeClr val="tx1"/>
                </a:solidFill>
                <a:ea typeface="華康儷中黑(P)" panose="020B0500000000000000" pitchFamily="34" charset="-120"/>
              </a:rPr>
              <a:t>, may the Heavens bestow them boundless grace.</a:t>
            </a:r>
            <a:endParaRPr lang="zh-TW" altLang="en-US" sz="5400" dirty="0">
              <a:solidFill>
                <a:schemeClr val="tx1"/>
              </a:solidFill>
              <a:ea typeface="華康儷中黑(P)" panose="020B0500000000000000" pitchFamily="34" charset="-120"/>
            </a:endParaRPr>
          </a:p>
        </p:txBody>
      </p:sp>
    </p:spTree>
    <p:extLst>
      <p:ext uri="{BB962C8B-B14F-4D97-AF65-F5344CB8AC3E}">
        <p14:creationId xmlns:p14="http://schemas.microsoft.com/office/powerpoint/2010/main" val="18078882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AB297B1A-9CCB-486F-8F29-1F156F61458E}"/>
              </a:ext>
            </a:extLst>
          </p:cNvPr>
          <p:cNvSpPr>
            <a:spLocks noGrp="1"/>
          </p:cNvSpPr>
          <p:nvPr>
            <p:ph type="subTitle" idx="1"/>
          </p:nvPr>
        </p:nvSpPr>
        <p:spPr>
          <a:xfrm>
            <a:off x="0" y="116632"/>
            <a:ext cx="9144000" cy="6552728"/>
          </a:xfrm>
        </p:spPr>
        <p:txBody>
          <a:bodyPr>
            <a:normAutofit/>
          </a:bodyPr>
          <a:lstStyle/>
          <a:p>
            <a:pPr>
              <a:spcBef>
                <a:spcPts val="0"/>
              </a:spcBef>
            </a:pPr>
            <a:r>
              <a:rPr lang="zh-TW" altLang="en-US" sz="4800" dirty="0">
                <a:solidFill>
                  <a:schemeClr val="tx1"/>
                </a:solidFill>
                <a:ea typeface="華康儷中黑(P)" panose="020B0500000000000000" pitchFamily="34" charset="-120"/>
              </a:rPr>
              <a:t>中華先賢以孝治天下</a:t>
            </a:r>
            <a:r>
              <a:rPr lang="en-US" altLang="zh-TW" sz="4800" dirty="0">
                <a:solidFill>
                  <a:schemeClr val="tx1"/>
                </a:solidFill>
                <a:ea typeface="華康儷中黑(P)" panose="020B0500000000000000" pitchFamily="34" charset="-120"/>
              </a:rPr>
              <a:t>,</a:t>
            </a:r>
            <a:r>
              <a:rPr lang="zh-TW" altLang="en-US" sz="4800" dirty="0">
                <a:solidFill>
                  <a:schemeClr val="tx1"/>
                </a:solidFill>
                <a:ea typeface="華康儷中黑(P)" panose="020B0500000000000000" pitchFamily="34" charset="-120"/>
              </a:rPr>
              <a:t>因為</a:t>
            </a:r>
            <a:endParaRPr lang="en-US" altLang="zh-TW" sz="4800" dirty="0">
              <a:solidFill>
                <a:schemeClr val="tx1"/>
              </a:solidFill>
              <a:ea typeface="華康儷中黑(P)" panose="020B0500000000000000" pitchFamily="34" charset="-120"/>
            </a:endParaRPr>
          </a:p>
          <a:p>
            <a:pPr>
              <a:spcBef>
                <a:spcPts val="0"/>
              </a:spcBef>
            </a:pPr>
            <a:r>
              <a:rPr lang="zh-TW" altLang="en-US" sz="4800" dirty="0">
                <a:solidFill>
                  <a:srgbClr val="FF0000"/>
                </a:solidFill>
                <a:ea typeface="華康儷中黑(P)" panose="020B0500000000000000" pitchFamily="34" charset="-120"/>
              </a:rPr>
              <a:t>孝也是一種道德力量</a:t>
            </a:r>
            <a:r>
              <a:rPr lang="en-US" altLang="zh-TW" sz="4800" dirty="0">
                <a:solidFill>
                  <a:schemeClr val="tx1"/>
                </a:solidFill>
                <a:ea typeface="華康儷中黑(P)" panose="020B0500000000000000" pitchFamily="34" charset="-120"/>
              </a:rPr>
              <a:t>;</a:t>
            </a:r>
          </a:p>
          <a:p>
            <a:pPr>
              <a:spcBef>
                <a:spcPts val="0"/>
              </a:spcBef>
              <a:spcAft>
                <a:spcPts val="1200"/>
              </a:spcAft>
            </a:pPr>
            <a:r>
              <a:rPr lang="zh-TW" altLang="en-US" sz="4800" dirty="0">
                <a:solidFill>
                  <a:schemeClr val="tx1"/>
                </a:solidFill>
                <a:ea typeface="華康儷中黑(P)" panose="020B0500000000000000" pitchFamily="34" charset="-120"/>
              </a:rPr>
              <a:t>她統領和聖化人際關係的全部</a:t>
            </a:r>
            <a:r>
              <a:rPr lang="en-US" altLang="zh-TW" sz="4800" dirty="0">
                <a:solidFill>
                  <a:schemeClr val="tx1"/>
                </a:solidFill>
                <a:ea typeface="華康儷中黑(P)" panose="020B0500000000000000" pitchFamily="34" charset="-120"/>
              </a:rPr>
              <a:t>.</a:t>
            </a:r>
          </a:p>
          <a:p>
            <a:pPr>
              <a:spcBef>
                <a:spcPts val="0"/>
              </a:spcBef>
            </a:pPr>
            <a:r>
              <a:rPr lang="en-US" altLang="zh-TW" sz="4800" dirty="0">
                <a:solidFill>
                  <a:schemeClr val="tx1"/>
                </a:solidFill>
                <a:ea typeface="華康儷中黑(P)" panose="020B0500000000000000" pitchFamily="34" charset="-120"/>
              </a:rPr>
              <a:t>The sages of China governed the world with filial piety because </a:t>
            </a:r>
          </a:p>
          <a:p>
            <a:pPr>
              <a:spcBef>
                <a:spcPts val="0"/>
              </a:spcBef>
            </a:pPr>
            <a:r>
              <a:rPr lang="en-US" altLang="zh-TW" sz="4800" b="1" dirty="0">
                <a:ln w="9525">
                  <a:solidFill>
                    <a:schemeClr val="bg1"/>
                  </a:solidFill>
                  <a:prstDash val="solid"/>
                </a:ln>
                <a:solidFill>
                  <a:srgbClr val="FF0000"/>
                </a:solidFill>
                <a:effectLst>
                  <a:outerShdw blurRad="12700" dist="38100" dir="2700000" algn="tl" rotWithShape="0">
                    <a:schemeClr val="bg1">
                      <a:lumMod val="50000"/>
                    </a:schemeClr>
                  </a:outerShdw>
                </a:effectLst>
                <a:ea typeface="華康儷中黑(P)" panose="020B0500000000000000" pitchFamily="34" charset="-120"/>
              </a:rPr>
              <a:t>filial piety is also a moral force</a:t>
            </a:r>
            <a:r>
              <a:rPr lang="en-US" altLang="zh-TW" sz="4800" dirty="0">
                <a:solidFill>
                  <a:schemeClr val="tx1"/>
                </a:solidFill>
                <a:ea typeface="華康儷中黑(P)" panose="020B0500000000000000" pitchFamily="34" charset="-120"/>
              </a:rPr>
              <a:t>; </a:t>
            </a:r>
          </a:p>
          <a:p>
            <a:pPr>
              <a:spcBef>
                <a:spcPts val="0"/>
              </a:spcBef>
            </a:pPr>
            <a:r>
              <a:rPr lang="en-US" altLang="zh-TW" sz="4800" dirty="0">
                <a:solidFill>
                  <a:schemeClr val="tx1"/>
                </a:solidFill>
                <a:ea typeface="華康儷中黑(P)" panose="020B0500000000000000" pitchFamily="34" charset="-120"/>
              </a:rPr>
              <a:t>it governs and sanctifies </a:t>
            </a:r>
          </a:p>
          <a:p>
            <a:pPr>
              <a:spcBef>
                <a:spcPts val="0"/>
              </a:spcBef>
            </a:pPr>
            <a:r>
              <a:rPr lang="en-US" altLang="zh-TW" sz="4800" dirty="0">
                <a:solidFill>
                  <a:schemeClr val="tx1"/>
                </a:solidFill>
                <a:ea typeface="華康儷中黑(P)" panose="020B0500000000000000" pitchFamily="34" charset="-120"/>
              </a:rPr>
              <a:t>all interpersonal relationships.</a:t>
            </a:r>
          </a:p>
        </p:txBody>
      </p:sp>
    </p:spTree>
    <p:extLst>
      <p:ext uri="{BB962C8B-B14F-4D97-AF65-F5344CB8AC3E}">
        <p14:creationId xmlns:p14="http://schemas.microsoft.com/office/powerpoint/2010/main" val="28124004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AB297B1A-9CCB-486F-8F29-1F156F61458E}"/>
              </a:ext>
            </a:extLst>
          </p:cNvPr>
          <p:cNvSpPr>
            <a:spLocks noGrp="1"/>
          </p:cNvSpPr>
          <p:nvPr>
            <p:ph type="subTitle" idx="1"/>
          </p:nvPr>
        </p:nvSpPr>
        <p:spPr>
          <a:xfrm>
            <a:off x="0" y="116632"/>
            <a:ext cx="9144000" cy="6552728"/>
          </a:xfrm>
        </p:spPr>
        <p:txBody>
          <a:bodyPr>
            <a:noAutofit/>
          </a:bodyPr>
          <a:lstStyle/>
          <a:p>
            <a:pPr>
              <a:lnSpc>
                <a:spcPts val="5000"/>
              </a:lnSpc>
              <a:spcBef>
                <a:spcPts val="0"/>
              </a:spcBef>
            </a:pPr>
            <a:r>
              <a:rPr lang="en-HK" altLang="zh-TW" sz="3800" dirty="0" err="1">
                <a:solidFill>
                  <a:schemeClr val="tx1"/>
                </a:solidFill>
                <a:effectLst/>
                <a:ea typeface="華康儷中黑" panose="020B0509000000000000" pitchFamily="49" charset="-120"/>
              </a:rPr>
              <a:t>人類從呱呱落地起,就</a:t>
            </a:r>
            <a:r>
              <a:rPr lang="en-HK" altLang="zh-TW" sz="3800" dirty="0" err="1">
                <a:solidFill>
                  <a:srgbClr val="FF0000"/>
                </a:solidFill>
                <a:effectLst/>
                <a:ea typeface="華康儷中黑" panose="020B0509000000000000" pitchFamily="49" charset="-120"/>
              </a:rPr>
              <a:t>注定要緊密依賴他人</a:t>
            </a:r>
            <a:r>
              <a:rPr lang="en-HK" altLang="zh-TW" sz="3800" dirty="0" err="1">
                <a:solidFill>
                  <a:schemeClr val="tx1"/>
                </a:solidFill>
                <a:effectLst/>
                <a:ea typeface="華康儷中黑" panose="020B0509000000000000" pitchFamily="49" charset="-120"/>
              </a:rPr>
              <a:t>,而我們慢慢也會感受到,自己能夠活着</a:t>
            </a:r>
            <a:r>
              <a:rPr lang="en-HK" altLang="zh-TW" sz="3800" dirty="0">
                <a:solidFill>
                  <a:schemeClr val="tx1"/>
                </a:solidFill>
                <a:effectLst/>
                <a:ea typeface="華康儷中黑" panose="020B0509000000000000" pitchFamily="49" charset="-120"/>
              </a:rPr>
              <a:t>, </a:t>
            </a:r>
          </a:p>
          <a:p>
            <a:pPr>
              <a:lnSpc>
                <a:spcPts val="5000"/>
              </a:lnSpc>
              <a:spcBef>
                <a:spcPts val="0"/>
              </a:spcBef>
            </a:pPr>
            <a:r>
              <a:rPr lang="en-HK" altLang="zh-TW" sz="3800" dirty="0" err="1">
                <a:solidFill>
                  <a:schemeClr val="tx1"/>
                </a:solidFill>
                <a:effectLst/>
                <a:ea typeface="華康儷中黑" panose="020B0509000000000000" pitchFamily="49" charset="-120"/>
              </a:rPr>
              <a:t>應該歸功於他人,尤其父母</a:t>
            </a:r>
            <a:r>
              <a:rPr lang="en-HK" altLang="zh-TW" sz="3800" dirty="0">
                <a:solidFill>
                  <a:schemeClr val="tx1"/>
                </a:solidFill>
                <a:effectLst/>
                <a:ea typeface="華康儷中黑" panose="020B0509000000000000" pitchFamily="49" charset="-120"/>
              </a:rPr>
              <a:t>:</a:t>
            </a:r>
          </a:p>
          <a:p>
            <a:pPr>
              <a:lnSpc>
                <a:spcPts val="5000"/>
              </a:lnSpc>
              <a:spcBef>
                <a:spcPts val="0"/>
              </a:spcBef>
              <a:spcAft>
                <a:spcPts val="600"/>
              </a:spcAft>
            </a:pPr>
            <a:r>
              <a:rPr lang="en-HK" altLang="zh-TW" sz="3800" dirty="0">
                <a:solidFill>
                  <a:schemeClr val="tx1"/>
                </a:solidFill>
                <a:effectLst/>
                <a:ea typeface="華康儷中黑" panose="020B0509000000000000" pitchFamily="49" charset="-120"/>
              </a:rPr>
              <a:t>「</a:t>
            </a:r>
            <a:r>
              <a:rPr lang="en-HK" altLang="zh-TW" sz="3800" dirty="0" err="1">
                <a:solidFill>
                  <a:srgbClr val="0000FF"/>
                </a:solidFill>
                <a:effectLst/>
                <a:highlight>
                  <a:srgbClr val="FFFF00"/>
                </a:highlight>
                <a:ea typeface="華康儷中黑" panose="020B0509000000000000" pitchFamily="49" charset="-120"/>
              </a:rPr>
              <a:t>子生三年,然後免於父母之懷</a:t>
            </a:r>
            <a:r>
              <a:rPr lang="en-HK" altLang="zh-TW" sz="3800" dirty="0">
                <a:solidFill>
                  <a:schemeClr val="tx1"/>
                </a:solidFill>
                <a:effectLst/>
                <a:ea typeface="華康儷中黑" panose="020B0509000000000000" pitchFamily="49" charset="-120"/>
              </a:rPr>
              <a:t>」.</a:t>
            </a:r>
            <a:endParaRPr lang="zh-TW" altLang="zh-TW" sz="3800" dirty="0">
              <a:solidFill>
                <a:schemeClr val="tx1"/>
              </a:solidFill>
              <a:effectLst/>
              <a:ea typeface="華康儷中黑" panose="020B0509000000000000" pitchFamily="49" charset="-120"/>
            </a:endParaRPr>
          </a:p>
          <a:p>
            <a:pPr>
              <a:spcBef>
                <a:spcPts val="0"/>
              </a:spcBef>
            </a:pPr>
            <a:r>
              <a:rPr lang="en-HK" altLang="zh-TW" sz="3800" spc="-100" dirty="0">
                <a:solidFill>
                  <a:schemeClr val="tx1"/>
                </a:solidFill>
                <a:effectLst/>
                <a:ea typeface="華康儷中黑" panose="020B0509000000000000" pitchFamily="49" charset="-120"/>
              </a:rPr>
              <a:t>From the moment humans are born, they are destined to rely closely on others. Gradually, we come to realize that our ability to live is largely due to others, especially our parents: ‘</a:t>
            </a:r>
            <a:r>
              <a:rPr lang="en-HK" altLang="zh-TW" sz="3800" spc="-100" dirty="0">
                <a:solidFill>
                  <a:srgbClr val="FF0000"/>
                </a:solidFill>
                <a:effectLst/>
                <a:ea typeface="華康儷中黑" panose="020B0509000000000000" pitchFamily="49" charset="-120"/>
              </a:rPr>
              <a:t>A child is dependent on their parents for </a:t>
            </a:r>
            <a:r>
              <a:rPr lang="en-HK" altLang="zh-TW" sz="3800" i="1" spc="-100" dirty="0">
                <a:solidFill>
                  <a:srgbClr val="FF0000"/>
                </a:solidFill>
                <a:effectLst/>
                <a:ea typeface="華康儷中黑" panose="020B0509000000000000" pitchFamily="49" charset="-120"/>
              </a:rPr>
              <a:t>the first three </a:t>
            </a:r>
            <a:r>
              <a:rPr lang="en-HK" altLang="zh-TW" sz="3800" spc="-100" dirty="0">
                <a:solidFill>
                  <a:srgbClr val="FF0000"/>
                </a:solidFill>
                <a:effectLst/>
                <a:ea typeface="華康儷中黑" panose="020B0509000000000000" pitchFamily="49" charset="-120"/>
              </a:rPr>
              <a:t>years before being free from their embrace</a:t>
            </a:r>
            <a:r>
              <a:rPr lang="en-HK" altLang="zh-TW" sz="3800" spc="-100" dirty="0">
                <a:solidFill>
                  <a:schemeClr val="tx1"/>
                </a:solidFill>
                <a:effectLst/>
                <a:ea typeface="華康儷中黑" panose="020B0509000000000000" pitchFamily="49" charset="-120"/>
              </a:rPr>
              <a:t>’</a:t>
            </a:r>
            <a:endParaRPr lang="zh-TW" altLang="zh-TW" sz="3800" spc="-100" dirty="0">
              <a:solidFill>
                <a:schemeClr val="tx1"/>
              </a:solidFill>
              <a:effectLst/>
              <a:ea typeface="華康儷中黑" panose="020B0509000000000000" pitchFamily="49" charset="-120"/>
            </a:endParaRPr>
          </a:p>
          <a:p>
            <a:pPr>
              <a:spcBef>
                <a:spcPts val="0"/>
              </a:spcBef>
            </a:pPr>
            <a:endParaRPr lang="zh-TW" altLang="en-US" sz="4000" dirty="0">
              <a:solidFill>
                <a:schemeClr val="tx1"/>
              </a:solidFill>
              <a:ea typeface="華康儷中黑(P)" panose="020B0500000000000000" pitchFamily="34" charset="-120"/>
            </a:endParaRPr>
          </a:p>
        </p:txBody>
      </p:sp>
    </p:spTree>
    <p:extLst>
      <p:ext uri="{BB962C8B-B14F-4D97-AF65-F5344CB8AC3E}">
        <p14:creationId xmlns:p14="http://schemas.microsoft.com/office/powerpoint/2010/main" val="2664855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AB297B1A-9CCB-486F-8F29-1F156F61458E}"/>
              </a:ext>
            </a:extLst>
          </p:cNvPr>
          <p:cNvSpPr>
            <a:spLocks noGrp="1"/>
          </p:cNvSpPr>
          <p:nvPr>
            <p:ph type="subTitle" idx="1"/>
          </p:nvPr>
        </p:nvSpPr>
        <p:spPr>
          <a:xfrm>
            <a:off x="0" y="116632"/>
            <a:ext cx="9144000" cy="6552728"/>
          </a:xfrm>
        </p:spPr>
        <p:txBody>
          <a:bodyPr>
            <a:noAutofit/>
          </a:bodyPr>
          <a:lstStyle/>
          <a:p>
            <a:pPr>
              <a:spcBef>
                <a:spcPts val="0"/>
              </a:spcBef>
            </a:pPr>
            <a:r>
              <a:rPr lang="zh-TW" altLang="en-US" sz="4000" dirty="0">
                <a:solidFill>
                  <a:schemeClr val="tx1"/>
                </a:solidFill>
                <a:ea typeface="華康儷中黑(P)" panose="020B0500000000000000" pitchFamily="34" charset="-120"/>
              </a:rPr>
              <a:t>這不是「老豆養仔仔養仔」的機械關係</a:t>
            </a:r>
            <a:r>
              <a:rPr lang="en-US" altLang="zh-TW" sz="4000" dirty="0">
                <a:solidFill>
                  <a:schemeClr val="tx1"/>
                </a:solidFill>
                <a:ea typeface="華康儷中黑(P)" panose="020B0500000000000000" pitchFamily="34" charset="-120"/>
              </a:rPr>
              <a:t>,</a:t>
            </a:r>
            <a:r>
              <a:rPr lang="zh-TW" altLang="en-US" sz="4000" dirty="0">
                <a:solidFill>
                  <a:schemeClr val="tx1"/>
                </a:solidFill>
                <a:ea typeface="華康儷中黑(P)" panose="020B0500000000000000" pitchFamily="34" charset="-120"/>
              </a:rPr>
              <a:t>而是我們由父母之恩而建立起來的</a:t>
            </a:r>
            <a:endParaRPr lang="en-US" altLang="zh-TW" sz="4000" dirty="0">
              <a:solidFill>
                <a:schemeClr val="tx1"/>
              </a:solidFill>
              <a:ea typeface="華康儷中黑(P)" panose="020B0500000000000000" pitchFamily="34" charset="-120"/>
            </a:endParaRPr>
          </a:p>
          <a:p>
            <a:pPr>
              <a:spcBef>
                <a:spcPts val="0"/>
              </a:spcBef>
            </a:pPr>
            <a:r>
              <a:rPr lang="zh-TW" altLang="en-US" sz="4000" dirty="0">
                <a:solidFill>
                  <a:schemeClr val="tx1"/>
                </a:solidFill>
                <a:ea typeface="華康儷中黑(P)" panose="020B0500000000000000" pitchFamily="34" charset="-120"/>
              </a:rPr>
              <a:t>「</a:t>
            </a:r>
            <a:r>
              <a:rPr lang="zh-TW" altLang="en-US" sz="4000" dirty="0">
                <a:solidFill>
                  <a:srgbClr val="FF0000"/>
                </a:solidFill>
                <a:ea typeface="華康儷中黑(P)" panose="020B0500000000000000" pitchFamily="34" charset="-120"/>
              </a:rPr>
              <a:t>我的生存與周遭人有關</a:t>
            </a:r>
            <a:r>
              <a:rPr lang="zh-TW" altLang="en-US" sz="4000" dirty="0">
                <a:solidFill>
                  <a:schemeClr val="tx1"/>
                </a:solidFill>
                <a:ea typeface="華康儷中黑(P)" panose="020B0500000000000000" pitchFamily="34" charset="-120"/>
              </a:rPr>
              <a:t>」的</a:t>
            </a:r>
            <a:endParaRPr lang="en-US" altLang="zh-TW" sz="4000" dirty="0">
              <a:solidFill>
                <a:schemeClr val="tx1"/>
              </a:solidFill>
              <a:ea typeface="華康儷中黑(P)" panose="020B0500000000000000" pitchFamily="34" charset="-120"/>
            </a:endParaRPr>
          </a:p>
          <a:p>
            <a:pPr>
              <a:spcBef>
                <a:spcPts val="0"/>
              </a:spcBef>
              <a:spcAft>
                <a:spcPts val="1200"/>
              </a:spcAft>
            </a:pPr>
            <a:r>
              <a:rPr lang="zh-TW" altLang="en-US" sz="4000" dirty="0">
                <a:solidFill>
                  <a:schemeClr val="tx1"/>
                </a:solidFill>
                <a:ea typeface="華康儷中黑(P)" panose="020B0500000000000000" pitchFamily="34" charset="-120"/>
              </a:rPr>
              <a:t>「</a:t>
            </a:r>
            <a:r>
              <a:rPr lang="zh-TW" altLang="en-US" sz="4000" b="1" dirty="0">
                <a:ln w="9525">
                  <a:solidFill>
                    <a:schemeClr val="bg1"/>
                  </a:solidFill>
                  <a:prstDash val="solid"/>
                </a:ln>
                <a:solidFill>
                  <a:srgbClr val="FF0000"/>
                </a:solidFill>
                <a:effectLst>
                  <a:outerShdw blurRad="12700" dist="38100" dir="2700000" algn="tl" rotWithShape="0">
                    <a:schemeClr val="bg1">
                      <a:lumMod val="50000"/>
                    </a:schemeClr>
                  </a:outerShdw>
                </a:effectLst>
                <a:ea typeface="華康儷中黑(P)" panose="020B0500000000000000" pitchFamily="34" charset="-120"/>
              </a:rPr>
              <a:t>連結和依附</a:t>
            </a:r>
            <a:r>
              <a:rPr lang="zh-TW" altLang="en-US" sz="4000" dirty="0">
                <a:solidFill>
                  <a:schemeClr val="tx1"/>
                </a:solidFill>
                <a:ea typeface="華康儷中黑(P)" panose="020B0500000000000000" pitchFamily="34" charset="-120"/>
              </a:rPr>
              <a:t>」的</a:t>
            </a:r>
            <a:r>
              <a:rPr lang="zh-TW" altLang="en-US" sz="4000" dirty="0">
                <a:solidFill>
                  <a:schemeClr val="bg1"/>
                </a:solidFill>
                <a:highlight>
                  <a:srgbClr val="FF0000"/>
                </a:highlight>
                <a:ea typeface="華康儷中黑(P)" panose="020B0500000000000000" pitchFamily="34" charset="-120"/>
              </a:rPr>
              <a:t>高尚情操</a:t>
            </a:r>
            <a:r>
              <a:rPr lang="en-US" altLang="zh-TW" sz="4000" dirty="0">
                <a:solidFill>
                  <a:schemeClr val="tx1"/>
                </a:solidFill>
                <a:ea typeface="華康儷中黑(P)" panose="020B0500000000000000" pitchFamily="34" charset="-120"/>
              </a:rPr>
              <a:t>.</a:t>
            </a:r>
          </a:p>
          <a:p>
            <a:pPr>
              <a:spcBef>
                <a:spcPts val="0"/>
              </a:spcBef>
            </a:pPr>
            <a:r>
              <a:rPr lang="en-US" altLang="zh-TW" sz="4000" spc="-100" dirty="0">
                <a:solidFill>
                  <a:schemeClr val="tx1"/>
                </a:solidFill>
                <a:ea typeface="華康儷中黑(P)" panose="020B0500000000000000" pitchFamily="34" charset="-120"/>
              </a:rPr>
              <a:t>This is not a linear mechanical relationship of 'a father raising his son,' but rather </a:t>
            </a:r>
            <a:r>
              <a:rPr lang="en-US" altLang="zh-TW" sz="4000" spc="-100" dirty="0">
                <a:solidFill>
                  <a:srgbClr val="FF0000"/>
                </a:solidFill>
                <a:ea typeface="華康儷中黑(P)" panose="020B0500000000000000" pitchFamily="34" charset="-120"/>
              </a:rPr>
              <a:t>a noble sentiment </a:t>
            </a:r>
            <a:r>
              <a:rPr lang="en-US" altLang="zh-TW" sz="4000" spc="-100" dirty="0">
                <a:solidFill>
                  <a:schemeClr val="tx1"/>
                </a:solidFill>
                <a:ea typeface="華康儷中黑(P)" panose="020B0500000000000000" pitchFamily="34" charset="-120"/>
              </a:rPr>
              <a:t>of </a:t>
            </a:r>
            <a:r>
              <a:rPr lang="en-US" altLang="zh-TW" sz="4000" b="1" dirty="0">
                <a:ln w="12700">
                  <a:solidFill>
                    <a:schemeClr val="accent1"/>
                  </a:solidFill>
                  <a:prstDash val="solid"/>
                </a:ln>
                <a:solidFill>
                  <a:srgbClr val="FF0000"/>
                </a:solidFill>
                <a:effectLst>
                  <a:outerShdw dist="38100" dir="2640000" algn="bl" rotWithShape="0">
                    <a:schemeClr val="accent1"/>
                  </a:outerShdw>
                </a:effectLst>
                <a:ea typeface="華康儷中黑(P)" panose="020B0500000000000000" pitchFamily="34" charset="-120"/>
              </a:rPr>
              <a:t>'connection and attachment</a:t>
            </a:r>
            <a:r>
              <a:rPr lang="en-US" altLang="zh-TW" sz="4000" spc="-100" dirty="0">
                <a:solidFill>
                  <a:schemeClr val="tx1"/>
                </a:solidFill>
                <a:ea typeface="華康儷中黑(P)" panose="020B0500000000000000" pitchFamily="34" charset="-120"/>
              </a:rPr>
              <a:t>' that arises from the gratitude we owe to our parents, recognizing that </a:t>
            </a:r>
            <a:r>
              <a:rPr lang="en-US" altLang="zh-TW" sz="4000" spc="-100" dirty="0">
                <a:solidFill>
                  <a:srgbClr val="FF0000"/>
                </a:solidFill>
                <a:ea typeface="華康儷中黑(P)" panose="020B0500000000000000" pitchFamily="34" charset="-120"/>
              </a:rPr>
              <a:t>‘my existence is related to those around me’</a:t>
            </a:r>
            <a:r>
              <a:rPr lang="en-US" altLang="zh-TW" sz="4000" spc="-100" dirty="0">
                <a:solidFill>
                  <a:schemeClr val="tx1"/>
                </a:solidFill>
                <a:ea typeface="華康儷中黑(P)" panose="020B0500000000000000" pitchFamily="34" charset="-120"/>
              </a:rPr>
              <a:t>.</a:t>
            </a:r>
          </a:p>
        </p:txBody>
      </p:sp>
    </p:spTree>
    <p:extLst>
      <p:ext uri="{BB962C8B-B14F-4D97-AF65-F5344CB8AC3E}">
        <p14:creationId xmlns:p14="http://schemas.microsoft.com/office/powerpoint/2010/main" val="30167663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AB297B1A-9CCB-486F-8F29-1F156F61458E}"/>
              </a:ext>
            </a:extLst>
          </p:cNvPr>
          <p:cNvSpPr>
            <a:spLocks noGrp="1"/>
          </p:cNvSpPr>
          <p:nvPr>
            <p:ph type="subTitle" idx="1"/>
          </p:nvPr>
        </p:nvSpPr>
        <p:spPr>
          <a:xfrm>
            <a:off x="0" y="116632"/>
            <a:ext cx="9144000" cy="6552728"/>
          </a:xfrm>
        </p:spPr>
        <p:txBody>
          <a:bodyPr>
            <a:normAutofit/>
          </a:bodyPr>
          <a:lstStyle/>
          <a:p>
            <a:pPr>
              <a:lnSpc>
                <a:spcPts val="6000"/>
              </a:lnSpc>
              <a:spcBef>
                <a:spcPts val="0"/>
              </a:spcBef>
            </a:pPr>
            <a:r>
              <a:rPr lang="zh-TW" altLang="en-US" sz="4800" dirty="0">
                <a:solidFill>
                  <a:schemeClr val="tx1"/>
                </a:solidFill>
                <a:ea typeface="華康儷中黑(P)" panose="020B0500000000000000" pitchFamily="34" charset="-120"/>
              </a:rPr>
              <a:t>我和你緊緊相連</a:t>
            </a:r>
            <a:r>
              <a:rPr lang="en-US" altLang="zh-TW" sz="4800" dirty="0">
                <a:solidFill>
                  <a:schemeClr val="tx1"/>
                </a:solidFill>
                <a:ea typeface="華康儷中黑(P)" panose="020B0500000000000000" pitchFamily="34" charset="-120"/>
              </a:rPr>
              <a:t>,</a:t>
            </a:r>
            <a:r>
              <a:rPr lang="zh-TW" altLang="en-US" sz="4800" dirty="0">
                <a:solidFill>
                  <a:schemeClr val="tx1"/>
                </a:solidFill>
                <a:ea typeface="華康儷中黑(P)" panose="020B0500000000000000" pitchFamily="34" charset="-120"/>
              </a:rPr>
              <a:t>我們不是因為得到了父母的好處才孝順</a:t>
            </a:r>
            <a:r>
              <a:rPr lang="en-US" altLang="zh-TW" sz="4800" dirty="0">
                <a:solidFill>
                  <a:schemeClr val="tx1"/>
                </a:solidFill>
                <a:ea typeface="華康儷中黑(P)" panose="020B0500000000000000" pitchFamily="34" charset="-120"/>
              </a:rPr>
              <a:t>,</a:t>
            </a:r>
            <a:r>
              <a:rPr lang="zh-TW" altLang="en-US" sz="4800" dirty="0">
                <a:solidFill>
                  <a:schemeClr val="tx1"/>
                </a:solidFill>
                <a:ea typeface="華康儷中黑(P)" panose="020B0500000000000000" pitchFamily="34" charset="-120"/>
              </a:rPr>
              <a:t>而是</a:t>
            </a:r>
            <a:endParaRPr lang="en-US" altLang="zh-TW" sz="4800" dirty="0">
              <a:solidFill>
                <a:schemeClr val="tx1"/>
              </a:solidFill>
              <a:ea typeface="華康儷中黑(P)" panose="020B0500000000000000" pitchFamily="34" charset="-120"/>
            </a:endParaRPr>
          </a:p>
          <a:p>
            <a:pPr>
              <a:lnSpc>
                <a:spcPts val="6000"/>
              </a:lnSpc>
              <a:spcBef>
                <a:spcPts val="0"/>
              </a:spcBef>
            </a:pPr>
            <a:r>
              <a:rPr lang="zh-TW" altLang="en-US" sz="4800" dirty="0">
                <a:solidFill>
                  <a:schemeClr val="tx1"/>
                </a:solidFill>
                <a:ea typeface="華康儷中黑(P)" panose="020B0500000000000000" pitchFamily="34" charset="-120"/>
              </a:rPr>
              <a:t>因為</a:t>
            </a:r>
            <a:r>
              <a:rPr lang="zh-TW" altLang="en-US" sz="4800" dirty="0">
                <a:solidFill>
                  <a:srgbClr val="FF0000"/>
                </a:solidFill>
                <a:ea typeface="華康儷中黑(P)" panose="020B0500000000000000" pitchFamily="34" charset="-120"/>
              </a:rPr>
              <a:t>父母的養育</a:t>
            </a:r>
            <a:r>
              <a:rPr lang="en-US" altLang="zh-TW" sz="4800" dirty="0">
                <a:solidFill>
                  <a:srgbClr val="FF0000"/>
                </a:solidFill>
                <a:ea typeface="華康儷中黑(P)" panose="020B0500000000000000" pitchFamily="34" charset="-120"/>
              </a:rPr>
              <a:t>,</a:t>
            </a:r>
            <a:r>
              <a:rPr lang="zh-TW" altLang="en-US" sz="4800" dirty="0">
                <a:solidFill>
                  <a:srgbClr val="FF0000"/>
                </a:solidFill>
                <a:ea typeface="華康儷中黑(P)" panose="020B0500000000000000" pitchFamily="34" charset="-120"/>
              </a:rPr>
              <a:t>讓我產生了愛</a:t>
            </a:r>
            <a:r>
              <a:rPr lang="en-US" altLang="zh-TW" sz="4800" dirty="0">
                <a:solidFill>
                  <a:schemeClr val="tx1"/>
                </a:solidFill>
                <a:ea typeface="華康儷中黑(P)" panose="020B0500000000000000" pitchFamily="34" charset="-120"/>
              </a:rPr>
              <a:t>.</a:t>
            </a:r>
          </a:p>
          <a:p>
            <a:pPr>
              <a:lnSpc>
                <a:spcPts val="6000"/>
              </a:lnSpc>
              <a:spcBef>
                <a:spcPts val="0"/>
              </a:spcBef>
            </a:pPr>
            <a:r>
              <a:rPr lang="en-US" altLang="zh-TW" sz="5400" dirty="0">
                <a:solidFill>
                  <a:schemeClr val="tx1"/>
                </a:solidFill>
                <a:ea typeface="華康儷中黑(P)" panose="020B0500000000000000" pitchFamily="34" charset="-120"/>
              </a:rPr>
              <a:t>You and I are closely connected. </a:t>
            </a:r>
          </a:p>
          <a:p>
            <a:pPr>
              <a:lnSpc>
                <a:spcPts val="6000"/>
              </a:lnSpc>
              <a:spcBef>
                <a:spcPts val="0"/>
              </a:spcBef>
            </a:pPr>
            <a:r>
              <a:rPr lang="en-US" altLang="zh-TW" sz="5400" dirty="0">
                <a:solidFill>
                  <a:schemeClr val="tx1"/>
                </a:solidFill>
                <a:ea typeface="華康儷中黑(P)" panose="020B0500000000000000" pitchFamily="34" charset="-120"/>
              </a:rPr>
              <a:t>We are filial not because of material benefits, but because our parents have nurtured in us, </a:t>
            </a:r>
          </a:p>
          <a:p>
            <a:pPr>
              <a:lnSpc>
                <a:spcPts val="6000"/>
              </a:lnSpc>
              <a:spcBef>
                <a:spcPts val="0"/>
              </a:spcBef>
            </a:pPr>
            <a:r>
              <a:rPr lang="en-US" altLang="zh-TW" sz="5400" dirty="0">
                <a:solidFill>
                  <a:srgbClr val="FF0000"/>
                </a:solidFill>
                <a:highlight>
                  <a:srgbClr val="FFFF00"/>
                </a:highlight>
                <a:ea typeface="華康儷中黑(P)" panose="020B0500000000000000" pitchFamily="34" charset="-120"/>
              </a:rPr>
              <a:t>the ability to love</a:t>
            </a:r>
            <a:r>
              <a:rPr lang="en-US" altLang="zh-TW" sz="5400" dirty="0">
                <a:solidFill>
                  <a:schemeClr val="tx1"/>
                </a:solidFill>
                <a:ea typeface="華康儷中黑(P)" panose="020B0500000000000000" pitchFamily="34" charset="-120"/>
              </a:rPr>
              <a:t>.</a:t>
            </a:r>
          </a:p>
        </p:txBody>
      </p:sp>
    </p:spTree>
    <p:extLst>
      <p:ext uri="{BB962C8B-B14F-4D97-AF65-F5344CB8AC3E}">
        <p14:creationId xmlns:p14="http://schemas.microsoft.com/office/powerpoint/2010/main" val="21856842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AB297B1A-9CCB-486F-8F29-1F156F61458E}"/>
              </a:ext>
            </a:extLst>
          </p:cNvPr>
          <p:cNvSpPr>
            <a:spLocks noGrp="1"/>
          </p:cNvSpPr>
          <p:nvPr>
            <p:ph type="subTitle" idx="1"/>
          </p:nvPr>
        </p:nvSpPr>
        <p:spPr>
          <a:xfrm>
            <a:off x="0" y="116632"/>
            <a:ext cx="9144000" cy="6552728"/>
          </a:xfrm>
        </p:spPr>
        <p:txBody>
          <a:bodyPr>
            <a:normAutofit/>
          </a:bodyPr>
          <a:lstStyle/>
          <a:p>
            <a:pPr>
              <a:spcBef>
                <a:spcPts val="0"/>
              </a:spcBef>
            </a:pPr>
            <a:r>
              <a:rPr lang="zh-TW" altLang="en-US" sz="4800" dirty="0">
                <a:solidFill>
                  <a:schemeClr val="tx1"/>
                </a:solidFill>
                <a:ea typeface="華康儷中黑(P)" panose="020B0500000000000000" pitchFamily="34" charset="-120"/>
              </a:rPr>
              <a:t>愛讓我們與父母</a:t>
            </a:r>
            <a:r>
              <a:rPr lang="zh-TW" altLang="en-US" sz="4800" dirty="0">
                <a:solidFill>
                  <a:srgbClr val="FF0000"/>
                </a:solidFill>
                <a:ea typeface="華康儷中黑(P)" panose="020B0500000000000000" pitchFamily="34" charset="-120"/>
              </a:rPr>
              <a:t>同情同感</a:t>
            </a:r>
            <a:r>
              <a:rPr lang="en-US" altLang="zh-TW" sz="4800" dirty="0">
                <a:solidFill>
                  <a:schemeClr val="tx1"/>
                </a:solidFill>
                <a:ea typeface="華康儷中黑(P)" panose="020B0500000000000000" pitchFamily="34" charset="-120"/>
              </a:rPr>
              <a:t>,</a:t>
            </a:r>
          </a:p>
          <a:p>
            <a:pPr>
              <a:spcBef>
                <a:spcPts val="0"/>
              </a:spcBef>
            </a:pPr>
            <a:r>
              <a:rPr lang="zh-TW" altLang="en-US" sz="4800" dirty="0">
                <a:solidFill>
                  <a:schemeClr val="tx1"/>
                </a:solidFill>
                <a:ea typeface="華康儷中黑(P)" panose="020B0500000000000000" pitchFamily="34" charset="-120"/>
              </a:rPr>
              <a:t>我們同感於父母對我們的照顧</a:t>
            </a:r>
            <a:r>
              <a:rPr lang="en-US" altLang="zh-TW" sz="4800" dirty="0">
                <a:solidFill>
                  <a:schemeClr val="tx1"/>
                </a:solidFill>
                <a:ea typeface="華康儷中黑(P)" panose="020B0500000000000000" pitchFamily="34" charset="-120"/>
              </a:rPr>
              <a:t>,</a:t>
            </a:r>
          </a:p>
          <a:p>
            <a:pPr>
              <a:spcBef>
                <a:spcPts val="0"/>
              </a:spcBef>
              <a:spcAft>
                <a:spcPts val="1800"/>
              </a:spcAft>
            </a:pPr>
            <a:r>
              <a:rPr lang="zh-TW" altLang="en-US" sz="4800" b="1" dirty="0">
                <a:ln w="13462">
                  <a:solidFill>
                    <a:schemeClr val="bg1"/>
                  </a:solidFill>
                  <a:prstDash val="solid"/>
                </a:ln>
                <a:solidFill>
                  <a:srgbClr val="FF0000"/>
                </a:solidFill>
                <a:effectLst>
                  <a:outerShdw dist="38100" dir="2700000" algn="bl" rotWithShape="0">
                    <a:schemeClr val="accent5"/>
                  </a:outerShdw>
                </a:effectLst>
                <a:ea typeface="華康儷中黑(P)" panose="020B0500000000000000" pitchFamily="34" charset="-120"/>
              </a:rPr>
              <a:t>於是產生了想要照顧父母的情</a:t>
            </a:r>
            <a:r>
              <a:rPr lang="en-US" altLang="zh-TW" sz="4800" dirty="0">
                <a:solidFill>
                  <a:schemeClr val="tx1"/>
                </a:solidFill>
                <a:ea typeface="華康儷中黑(P)" panose="020B0500000000000000" pitchFamily="34" charset="-120"/>
              </a:rPr>
              <a:t>.</a:t>
            </a:r>
          </a:p>
          <a:p>
            <a:pPr>
              <a:lnSpc>
                <a:spcPts val="5500"/>
              </a:lnSpc>
              <a:spcBef>
                <a:spcPts val="0"/>
              </a:spcBef>
            </a:pPr>
            <a:r>
              <a:rPr lang="en-US" altLang="zh-TW" sz="4800" dirty="0">
                <a:solidFill>
                  <a:srgbClr val="0000FF"/>
                </a:solidFill>
                <a:ea typeface="華康儷中黑(P)" panose="020B0500000000000000" pitchFamily="34" charset="-120"/>
              </a:rPr>
              <a:t>Love allows us to </a:t>
            </a:r>
            <a:r>
              <a:rPr lang="en-US" altLang="zh-TW" sz="4800" b="1" dirty="0">
                <a:ln w="12700">
                  <a:solidFill>
                    <a:schemeClr val="tx2">
                      <a:lumMod val="75000"/>
                    </a:schemeClr>
                  </a:solidFill>
                  <a:prstDash val="solid"/>
                </a:ln>
                <a:solidFill>
                  <a:srgbClr val="FF0000"/>
                </a:solidFill>
                <a:effectLst>
                  <a:outerShdw dist="38100" dir="2640000" algn="bl" rotWithShape="0">
                    <a:schemeClr val="tx2">
                      <a:lumMod val="75000"/>
                    </a:schemeClr>
                  </a:outerShdw>
                </a:effectLst>
                <a:ea typeface="華康儷中黑(P)" panose="020B0500000000000000" pitchFamily="34" charset="-120"/>
              </a:rPr>
              <a:t>empathize</a:t>
            </a:r>
            <a:r>
              <a:rPr lang="en-US" altLang="zh-TW" sz="4800" dirty="0">
                <a:solidFill>
                  <a:schemeClr val="tx1"/>
                </a:solidFill>
                <a:ea typeface="華康儷中黑(P)" panose="020B0500000000000000" pitchFamily="34" charset="-120"/>
              </a:rPr>
              <a:t> and </a:t>
            </a:r>
            <a:r>
              <a:rPr lang="en-US" altLang="zh-TW" sz="4800" b="1" dirty="0">
                <a:ln w="12700">
                  <a:solidFill>
                    <a:schemeClr val="tx2">
                      <a:lumMod val="75000"/>
                    </a:schemeClr>
                  </a:solidFill>
                  <a:prstDash val="solid"/>
                </a:ln>
                <a:solidFill>
                  <a:srgbClr val="FF0000"/>
                </a:solidFill>
                <a:effectLst>
                  <a:outerShdw dist="38100" dir="2640000" algn="bl" rotWithShape="0">
                    <a:schemeClr val="tx2">
                      <a:lumMod val="75000"/>
                    </a:schemeClr>
                  </a:outerShdw>
                </a:effectLst>
                <a:ea typeface="華康儷中黑(P)" panose="020B0500000000000000" pitchFamily="34" charset="-120"/>
              </a:rPr>
              <a:t>resonate</a:t>
            </a:r>
            <a:r>
              <a:rPr lang="en-US" altLang="zh-TW" sz="4800" dirty="0">
                <a:solidFill>
                  <a:schemeClr val="tx1"/>
                </a:solidFill>
                <a:ea typeface="華康儷中黑(P)" panose="020B0500000000000000" pitchFamily="34" charset="-120"/>
              </a:rPr>
              <a:t> </a:t>
            </a:r>
            <a:r>
              <a:rPr lang="en-US" altLang="zh-TW" sz="4800" dirty="0">
                <a:solidFill>
                  <a:srgbClr val="0000FF"/>
                </a:solidFill>
                <a:ea typeface="華康儷中黑(P)" panose="020B0500000000000000" pitchFamily="34" charset="-120"/>
              </a:rPr>
              <a:t>with our parents</a:t>
            </a:r>
            <a:r>
              <a:rPr lang="en-US" altLang="zh-TW" sz="4800" dirty="0">
                <a:solidFill>
                  <a:schemeClr val="tx1"/>
                </a:solidFill>
                <a:ea typeface="華康儷中黑(P)" panose="020B0500000000000000" pitchFamily="34" charset="-120"/>
              </a:rPr>
              <a:t>. We resonate with our parents' care for us, and this gives rise to the </a:t>
            </a:r>
            <a:r>
              <a:rPr lang="en-US" altLang="zh-TW" sz="4800" dirty="0">
                <a:solidFill>
                  <a:srgbClr val="FF0000"/>
                </a:solidFill>
                <a:ea typeface="華康儷中黑(P)" panose="020B0500000000000000" pitchFamily="34" charset="-120"/>
              </a:rPr>
              <a:t>desire to care for our parents in return</a:t>
            </a:r>
            <a:r>
              <a:rPr lang="en-US" altLang="zh-TW" sz="4800" dirty="0">
                <a:solidFill>
                  <a:schemeClr val="tx1"/>
                </a:solidFill>
                <a:ea typeface="華康儷中黑(P)" panose="020B0500000000000000" pitchFamily="34" charset="-120"/>
              </a:rPr>
              <a:t>.</a:t>
            </a:r>
          </a:p>
        </p:txBody>
      </p:sp>
    </p:spTree>
    <p:extLst>
      <p:ext uri="{BB962C8B-B14F-4D97-AF65-F5344CB8AC3E}">
        <p14:creationId xmlns:p14="http://schemas.microsoft.com/office/powerpoint/2010/main" val="41305200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AB297B1A-9CCB-486F-8F29-1F156F61458E}"/>
              </a:ext>
            </a:extLst>
          </p:cNvPr>
          <p:cNvSpPr>
            <a:spLocks noGrp="1"/>
          </p:cNvSpPr>
          <p:nvPr>
            <p:ph type="subTitle" idx="1"/>
          </p:nvPr>
        </p:nvSpPr>
        <p:spPr>
          <a:xfrm>
            <a:off x="0" y="116632"/>
            <a:ext cx="9144000" cy="6741368"/>
          </a:xfrm>
        </p:spPr>
        <p:txBody>
          <a:bodyPr>
            <a:noAutofit/>
          </a:bodyPr>
          <a:lstStyle/>
          <a:p>
            <a:pPr>
              <a:spcBef>
                <a:spcPts val="0"/>
              </a:spcBef>
            </a:pPr>
            <a:r>
              <a:rPr lang="zh-TW" altLang="en-US" sz="4000" dirty="0">
                <a:solidFill>
                  <a:schemeClr val="tx1"/>
                </a:solidFill>
                <a:ea typeface="華康儷中黑(P)" panose="020B0500000000000000" pitchFamily="34" charset="-120"/>
              </a:rPr>
              <a:t>人神關係也是這樣</a:t>
            </a:r>
            <a:r>
              <a:rPr lang="en-US" altLang="zh-TW" sz="4000" dirty="0">
                <a:solidFill>
                  <a:schemeClr val="tx1"/>
                </a:solidFill>
                <a:ea typeface="華康儷中黑(P)" panose="020B0500000000000000" pitchFamily="34" charset="-120"/>
              </a:rPr>
              <a:t>,</a:t>
            </a:r>
            <a:r>
              <a:rPr lang="zh-TW" altLang="en-US" sz="4000" dirty="0">
                <a:solidFill>
                  <a:schemeClr val="tx1"/>
                </a:solidFill>
                <a:ea typeface="華康儷中黑(P)" panose="020B0500000000000000" pitchFamily="34" charset="-120"/>
              </a:rPr>
              <a:t>天主愛了我們</a:t>
            </a:r>
            <a:r>
              <a:rPr lang="en-US" altLang="zh-TW" sz="4000" dirty="0">
                <a:solidFill>
                  <a:schemeClr val="tx1"/>
                </a:solidFill>
                <a:ea typeface="華康儷中黑(P)" panose="020B0500000000000000" pitchFamily="34" charset="-120"/>
              </a:rPr>
              <a:t>,</a:t>
            </a:r>
            <a:r>
              <a:rPr lang="zh-TW" altLang="en-US" sz="4000" b="1" dirty="0">
                <a:ln w="9525">
                  <a:solidFill>
                    <a:schemeClr val="bg1"/>
                  </a:solidFill>
                  <a:prstDash val="solid"/>
                </a:ln>
                <a:solidFill>
                  <a:srgbClr val="FF0000"/>
                </a:solidFill>
                <a:effectLst>
                  <a:outerShdw blurRad="12700" dist="38100" dir="2700000" algn="tl" rotWithShape="0">
                    <a:schemeClr val="bg1">
                      <a:lumMod val="50000"/>
                    </a:schemeClr>
                  </a:outerShdw>
                </a:effectLst>
                <a:ea typeface="華康儷中黑(P)" panose="020B0500000000000000" pitchFamily="34" charset="-120"/>
              </a:rPr>
              <a:t>我們也要以祂愛我們的愛去愛祂所愛的人</a:t>
            </a:r>
            <a:r>
              <a:rPr lang="en-US" altLang="zh-TW" sz="4000" dirty="0">
                <a:solidFill>
                  <a:schemeClr val="tx1"/>
                </a:solidFill>
                <a:ea typeface="華康儷中黑(P)" panose="020B0500000000000000" pitchFamily="34" charset="-120"/>
              </a:rPr>
              <a:t>,</a:t>
            </a:r>
          </a:p>
          <a:p>
            <a:pPr>
              <a:spcBef>
                <a:spcPts val="0"/>
              </a:spcBef>
            </a:pPr>
            <a:r>
              <a:rPr lang="zh-TW" altLang="en-US" sz="4000" dirty="0">
                <a:solidFill>
                  <a:schemeClr val="tx1"/>
                </a:solidFill>
                <a:ea typeface="華康儷中黑(P)" panose="020B0500000000000000" pitchFamily="34" charset="-120"/>
              </a:rPr>
              <a:t>否則</a:t>
            </a:r>
            <a:r>
              <a:rPr lang="en-US" altLang="zh-TW" sz="4000" dirty="0">
                <a:solidFill>
                  <a:schemeClr val="tx1"/>
                </a:solidFill>
                <a:ea typeface="華康儷中黑(P)" panose="020B0500000000000000" pitchFamily="34" charset="-120"/>
              </a:rPr>
              <a:t>,</a:t>
            </a:r>
            <a:r>
              <a:rPr lang="zh-TW" altLang="en-US" sz="4000" dirty="0">
                <a:solidFill>
                  <a:schemeClr val="tx1"/>
                </a:solidFill>
                <a:ea typeface="華康儷中黑(P)" panose="020B0500000000000000" pitchFamily="34" charset="-120"/>
              </a:rPr>
              <a:t>我們根本不是愛天主</a:t>
            </a:r>
            <a:r>
              <a:rPr lang="en-US" altLang="zh-TW" sz="4000" dirty="0">
                <a:solidFill>
                  <a:schemeClr val="tx1"/>
                </a:solidFill>
                <a:ea typeface="華康儷中黑(P)" panose="020B0500000000000000" pitchFamily="34" charset="-120"/>
              </a:rPr>
              <a:t>,</a:t>
            </a:r>
          </a:p>
          <a:p>
            <a:pPr>
              <a:spcBef>
                <a:spcPts val="0"/>
              </a:spcBef>
              <a:spcAft>
                <a:spcPts val="600"/>
              </a:spcAft>
            </a:pPr>
            <a:r>
              <a:rPr lang="zh-TW" altLang="en-US" sz="4000" dirty="0">
                <a:solidFill>
                  <a:srgbClr val="FF0000"/>
                </a:solidFill>
                <a:highlight>
                  <a:srgbClr val="FFFF00"/>
                </a:highlight>
                <a:ea typeface="華康儷中黑(P)" panose="020B0500000000000000" pitchFamily="34" charset="-120"/>
              </a:rPr>
              <a:t>也</a:t>
            </a:r>
            <a:r>
              <a:rPr lang="zh-TW" altLang="en-US" sz="4000" b="1" dirty="0">
                <a:ln w="22225">
                  <a:solidFill>
                    <a:schemeClr val="accent2"/>
                  </a:solidFill>
                  <a:prstDash val="solid"/>
                </a:ln>
                <a:solidFill>
                  <a:schemeClr val="bg1"/>
                </a:solidFill>
                <a:highlight>
                  <a:srgbClr val="FFFF00"/>
                </a:highlight>
                <a:ea typeface="華康儷中黑(P)" panose="020B0500000000000000" pitchFamily="34" charset="-120"/>
              </a:rPr>
              <a:t>不懂得</a:t>
            </a:r>
            <a:r>
              <a:rPr lang="zh-TW" altLang="en-US" sz="4000" dirty="0">
                <a:solidFill>
                  <a:srgbClr val="FF0000"/>
                </a:solidFill>
                <a:highlight>
                  <a:srgbClr val="FFFF00"/>
                </a:highlight>
                <a:ea typeface="華康儷中黑(P)" panose="020B0500000000000000" pitchFamily="34" charset="-120"/>
              </a:rPr>
              <a:t>愛天主</a:t>
            </a:r>
            <a:r>
              <a:rPr lang="en-US" altLang="zh-TW" sz="4000" dirty="0">
                <a:solidFill>
                  <a:schemeClr val="tx1"/>
                </a:solidFill>
                <a:ea typeface="華康儷中黑(P)" panose="020B0500000000000000" pitchFamily="34" charset="-120"/>
              </a:rPr>
              <a:t>.</a:t>
            </a:r>
          </a:p>
          <a:p>
            <a:pPr>
              <a:lnSpc>
                <a:spcPts val="4800"/>
              </a:lnSpc>
              <a:spcBef>
                <a:spcPts val="0"/>
              </a:spcBef>
            </a:pPr>
            <a:r>
              <a:rPr lang="en-US" altLang="zh-TW" sz="4400" spc="-110" dirty="0">
                <a:solidFill>
                  <a:schemeClr val="tx1"/>
                </a:solidFill>
                <a:ea typeface="華康儷中黑(P)" panose="020B0500000000000000" pitchFamily="34" charset="-120"/>
              </a:rPr>
              <a:t>The relationship between humans and God is similar. God loves us, and we must love other humans with the same love </a:t>
            </a:r>
          </a:p>
          <a:p>
            <a:pPr>
              <a:lnSpc>
                <a:spcPts val="4800"/>
              </a:lnSpc>
              <a:spcBef>
                <a:spcPts val="0"/>
              </a:spcBef>
            </a:pPr>
            <a:r>
              <a:rPr lang="en-US" altLang="zh-TW" sz="4400" spc="-110" dirty="0">
                <a:solidFill>
                  <a:schemeClr val="tx1"/>
                </a:solidFill>
                <a:ea typeface="華康儷中黑(P)" panose="020B0500000000000000" pitchFamily="34" charset="-120"/>
              </a:rPr>
              <a:t>with which He loves us. Otherwise, </a:t>
            </a:r>
          </a:p>
          <a:p>
            <a:pPr>
              <a:lnSpc>
                <a:spcPts val="4800"/>
              </a:lnSpc>
              <a:spcBef>
                <a:spcPts val="0"/>
              </a:spcBef>
            </a:pPr>
            <a:r>
              <a:rPr lang="en-US" altLang="zh-TW" sz="4400" spc="-110" dirty="0">
                <a:solidFill>
                  <a:schemeClr val="tx1"/>
                </a:solidFill>
                <a:highlight>
                  <a:srgbClr val="FFFF00"/>
                </a:highlight>
                <a:ea typeface="華康儷中黑(P)" panose="020B0500000000000000" pitchFamily="34" charset="-120"/>
              </a:rPr>
              <a:t>we are not truly loving God</a:t>
            </a:r>
            <a:r>
              <a:rPr lang="en-US" altLang="zh-TW" sz="4400" spc="-110" dirty="0">
                <a:solidFill>
                  <a:schemeClr val="tx1"/>
                </a:solidFill>
                <a:ea typeface="華康儷中黑(P)" panose="020B0500000000000000" pitchFamily="34" charset="-120"/>
              </a:rPr>
              <a:t>, </a:t>
            </a:r>
          </a:p>
          <a:p>
            <a:pPr>
              <a:lnSpc>
                <a:spcPts val="4800"/>
              </a:lnSpc>
              <a:spcBef>
                <a:spcPts val="0"/>
              </a:spcBef>
            </a:pPr>
            <a:r>
              <a:rPr lang="en-US" altLang="zh-TW" sz="4400" b="1" spc="-150" dirty="0">
                <a:ln w="9525">
                  <a:solidFill>
                    <a:schemeClr val="bg1"/>
                  </a:solidFill>
                  <a:prstDash val="solid"/>
                </a:ln>
                <a:solidFill>
                  <a:srgbClr val="FF0000"/>
                </a:solidFill>
                <a:effectLst>
                  <a:outerShdw blurRad="12700" dist="38100" dir="2700000" algn="tl" rotWithShape="0">
                    <a:schemeClr val="bg1">
                      <a:lumMod val="50000"/>
                    </a:schemeClr>
                  </a:outerShdw>
                </a:effectLst>
                <a:ea typeface="華康儷中黑(P)" panose="020B0500000000000000" pitchFamily="34" charset="-120"/>
              </a:rPr>
              <a:t>nor do we understand how to love God</a:t>
            </a:r>
            <a:r>
              <a:rPr lang="en-US" altLang="zh-TW" sz="4400" spc="-110" dirty="0">
                <a:solidFill>
                  <a:schemeClr val="tx1"/>
                </a:solidFill>
                <a:ea typeface="華康儷中黑(P)" panose="020B0500000000000000" pitchFamily="34" charset="-120"/>
              </a:rPr>
              <a:t>.</a:t>
            </a:r>
          </a:p>
        </p:txBody>
      </p:sp>
      <p:sp>
        <p:nvSpPr>
          <p:cNvPr id="4" name="文字方塊 3">
            <a:extLst>
              <a:ext uri="{FF2B5EF4-FFF2-40B4-BE49-F238E27FC236}">
                <a16:creationId xmlns:a16="http://schemas.microsoft.com/office/drawing/2014/main" id="{C2828C70-CC1B-4D82-97EE-55E106186567}"/>
              </a:ext>
            </a:extLst>
          </p:cNvPr>
          <p:cNvSpPr txBox="1"/>
          <p:nvPr/>
        </p:nvSpPr>
        <p:spPr>
          <a:xfrm>
            <a:off x="5220072" y="6291203"/>
            <a:ext cx="3672408" cy="461665"/>
          </a:xfrm>
          <a:prstGeom prst="rect">
            <a:avLst/>
          </a:prstGeom>
          <a:noFill/>
        </p:spPr>
        <p:txBody>
          <a:bodyPr wrap="square" rtlCol="0">
            <a:spAutoFit/>
          </a:bodyPr>
          <a:lstStyle/>
          <a:p>
            <a:pPr marL="0" marR="0" lvl="0" indent="0" algn="ctr" defTabSz="914400" rtl="0" eaLnBrk="0" fontAlgn="base" latinLnBrk="0" hangingPunct="0">
              <a:lnSpc>
                <a:spcPct val="100000"/>
              </a:lnSpc>
              <a:spcBef>
                <a:spcPts val="600"/>
              </a:spcBef>
              <a:spcAft>
                <a:spcPts val="0"/>
              </a:spcAft>
              <a:buClrTx/>
              <a:buSzTx/>
              <a:buFontTx/>
              <a:buNone/>
              <a:tabLst/>
              <a:defRPr/>
            </a:pPr>
            <a:r>
              <a:rPr kumimoji="1" lang="zh-TW" altLang="en-US" sz="2000" b="0" i="0" u="none" strike="noStrike" kern="1200" cap="none" spc="0" normalizeH="0" baseline="0" noProof="0" dirty="0">
                <a:ln>
                  <a:noFill/>
                </a:ln>
                <a:solidFill>
                  <a:srgbClr val="0000FF"/>
                </a:solidFill>
                <a:effectLst/>
                <a:uLnTx/>
                <a:uFillTx/>
                <a:latin typeface="Calibri" panose="020F0502020204030204" pitchFamily="34" charset="0"/>
                <a:ea typeface="華康儷中黑" panose="020B0509000000000000" pitchFamily="49" charset="-120"/>
                <a:cs typeface="Calibri" panose="020F0502020204030204" pitchFamily="34" charset="0"/>
              </a:rPr>
              <a:t>為福傳</a:t>
            </a:r>
            <a:r>
              <a:rPr kumimoji="1" lang="en-US" altLang="zh-TW" sz="2000" b="0" i="0" u="none" strike="noStrike" kern="1200" cap="none" spc="0" normalizeH="0" baseline="0" noProof="0" dirty="0">
                <a:ln>
                  <a:noFill/>
                </a:ln>
                <a:solidFill>
                  <a:srgbClr val="0000FF"/>
                </a:solidFill>
                <a:effectLst/>
                <a:uLnTx/>
                <a:uFillTx/>
                <a:latin typeface="Calibri" panose="020F0502020204030204" pitchFamily="34" charset="0"/>
                <a:ea typeface="華康儷中黑" panose="020B0509000000000000" pitchFamily="49" charset="-120"/>
                <a:cs typeface="Calibri" panose="020F0502020204030204" pitchFamily="34" charset="0"/>
              </a:rPr>
              <a:t>,</a:t>
            </a:r>
            <a:r>
              <a:rPr kumimoji="1" lang="zh-TW" altLang="en-US" sz="2000" b="0" i="0" u="none" strike="noStrike" kern="1200" cap="none" spc="0" normalizeH="0" baseline="0" noProof="0" dirty="0">
                <a:ln>
                  <a:noFill/>
                </a:ln>
                <a:solidFill>
                  <a:srgbClr val="0000FF"/>
                </a:solidFill>
                <a:effectLst/>
                <a:uLnTx/>
                <a:uFillTx/>
                <a:latin typeface="Calibri" panose="020F0502020204030204" pitchFamily="34" charset="0"/>
                <a:ea typeface="華康儷中黑" panose="020B0509000000000000" pitchFamily="49" charset="-120"/>
                <a:cs typeface="Calibri" panose="020F0502020204030204" pitchFamily="34" charset="0"/>
              </a:rPr>
              <a:t>請上網點讚</a:t>
            </a:r>
            <a:r>
              <a:rPr kumimoji="1" lang="en-US" altLang="zh-TW" sz="2000" b="0" i="0" u="none" strike="noStrike" kern="1200" cap="none" spc="0" normalizeH="0" baseline="0" noProof="0" dirty="0">
                <a:ln>
                  <a:noFill/>
                </a:ln>
                <a:solidFill>
                  <a:srgbClr val="0000FF"/>
                </a:solidFill>
                <a:effectLst/>
                <a:uLnTx/>
                <a:uFillTx/>
                <a:latin typeface="Calibri" panose="020F0502020204030204" pitchFamily="34" charset="0"/>
                <a:ea typeface="華康儷中黑" panose="020B0509000000000000" pitchFamily="49" charset="-120"/>
                <a:cs typeface="Calibri" panose="020F0502020204030204" pitchFamily="34" charset="0"/>
              </a:rPr>
              <a:t>,</a:t>
            </a:r>
            <a:r>
              <a:rPr kumimoji="1" lang="zh-TW" altLang="en-US" sz="2000" b="0" i="0" u="none" strike="noStrike" kern="1200" cap="none" spc="0" normalizeH="0" baseline="0" noProof="0" dirty="0">
                <a:ln>
                  <a:noFill/>
                </a:ln>
                <a:solidFill>
                  <a:srgbClr val="0000FF"/>
                </a:solidFill>
                <a:effectLst/>
                <a:uLnTx/>
                <a:uFillTx/>
                <a:latin typeface="Calibri" panose="020F0502020204030204" pitchFamily="34" charset="0"/>
                <a:ea typeface="華康儷中黑" panose="020B0509000000000000" pitchFamily="49" charset="-120"/>
                <a:cs typeface="Calibri" panose="020F0502020204030204" pitchFamily="34" charset="0"/>
              </a:rPr>
              <a:t>留言</a:t>
            </a:r>
            <a:r>
              <a:rPr kumimoji="1" lang="en-US" altLang="zh-TW" sz="2000" b="0" i="0" u="none" strike="noStrike" kern="1200" cap="none" spc="0" normalizeH="0" baseline="0" noProof="0" dirty="0">
                <a:ln>
                  <a:noFill/>
                </a:ln>
                <a:solidFill>
                  <a:srgbClr val="0000FF"/>
                </a:solidFill>
                <a:effectLst/>
                <a:uLnTx/>
                <a:uFillTx/>
                <a:latin typeface="Calibri" panose="020F0502020204030204" pitchFamily="34" charset="0"/>
                <a:ea typeface="華康儷中黑" panose="020B0509000000000000" pitchFamily="49" charset="-120"/>
                <a:cs typeface="Calibri" panose="020F0502020204030204" pitchFamily="34" charset="0"/>
              </a:rPr>
              <a:t>,</a:t>
            </a:r>
            <a:r>
              <a:rPr kumimoji="1" lang="zh-TW" altLang="en-US" sz="2400" b="0" i="0" u="none" strike="noStrike" kern="1200" cap="none" spc="0" normalizeH="0" baseline="0" noProof="0" dirty="0">
                <a:ln>
                  <a:noFill/>
                </a:ln>
                <a:solidFill>
                  <a:srgbClr val="FF0000"/>
                </a:solidFill>
                <a:effectLst/>
                <a:uLnTx/>
                <a:uFillTx/>
                <a:latin typeface="Calibri" panose="020F0502020204030204" pitchFamily="34" charset="0"/>
                <a:ea typeface="華康儷中黑" panose="020B0509000000000000" pitchFamily="49" charset="-120"/>
                <a:cs typeface="Calibri" panose="020F0502020204030204" pitchFamily="34" charset="0"/>
              </a:rPr>
              <a:t>轉發</a:t>
            </a:r>
            <a:endParaRPr kumimoji="1" lang="en-US" altLang="zh-HK" sz="2000" b="0" i="0" u="none" strike="noStrike" kern="1200" cap="none" spc="0" normalizeH="0" baseline="0" noProof="0" dirty="0">
              <a:ln>
                <a:noFill/>
              </a:ln>
              <a:solidFill>
                <a:srgbClr val="0000FF"/>
              </a:solidFill>
              <a:effectLst/>
              <a:uLnTx/>
              <a:uFillTx/>
              <a:latin typeface="Calibri" panose="020F0502020204030204" pitchFamily="34" charset="0"/>
              <a:ea typeface="華康儷中黑" panose="020B0509000000000000" pitchFamily="49" charset="-120"/>
              <a:cs typeface="Calibri" panose="020F0502020204030204" pitchFamily="34" charset="0"/>
            </a:endParaRPr>
          </a:p>
        </p:txBody>
      </p:sp>
    </p:spTree>
    <p:extLst>
      <p:ext uri="{BB962C8B-B14F-4D97-AF65-F5344CB8AC3E}">
        <p14:creationId xmlns:p14="http://schemas.microsoft.com/office/powerpoint/2010/main" val="19323987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0" y="116632"/>
            <a:ext cx="9108504" cy="6741368"/>
          </a:xfrm>
        </p:spPr>
        <p:txBody>
          <a:bodyPr/>
          <a:lstStyle/>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rPr>
              <a:t>百姓回答說：「我們絕對不願背棄上主，去事奉其他的神！因為上主是我們的天主，是他領我們和我們的祖先，離開了埃及地，為奴之家；是他在我們眼前，行了那些絕大的神蹟；是他在我們所走的一切路上，在我們所經過的一切民族中，始終保護了我們。為此，</a:t>
            </a:r>
            <a:r>
              <a:rPr lang="zh-TW" altLang="en-US" sz="4000" dirty="0">
                <a:solidFill>
                  <a:srgbClr val="FFFF00"/>
                </a:solidFill>
                <a:latin typeface="華康儷中黑" panose="020B0509000000000000" pitchFamily="49" charset="-120"/>
                <a:ea typeface="華康儷中黑" panose="020B0509000000000000" pitchFamily="49" charset="-120"/>
              </a:rPr>
              <a:t>我們必要事奉上主，因為他是我們的天主。</a:t>
            </a:r>
            <a:r>
              <a:rPr lang="zh-TW" altLang="en-US" sz="4000" dirty="0">
                <a:solidFill>
                  <a:schemeClr val="bg1"/>
                </a:solidFill>
                <a:latin typeface="華康儷中黑" panose="020B0509000000000000" pitchFamily="49" charset="-120"/>
                <a:ea typeface="華康儷中黑" panose="020B0509000000000000" pitchFamily="49" charset="-120"/>
              </a:rPr>
              <a:t>」</a:t>
            </a:r>
            <a:r>
              <a:rPr lang="en-US" altLang="zh-TW" sz="28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rPr>
              <a:t>上主的話。 </a:t>
            </a:r>
            <a:r>
              <a:rPr lang="zh-TW" altLang="en-US"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眾</a:t>
            </a:r>
            <a:r>
              <a:rPr lang="en-US" altLang="zh-TW"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感謝天主</a:t>
            </a:r>
          </a:p>
          <a:p>
            <a:pPr marL="0" indent="0" algn="just" eaLnBrk="1">
              <a:spcBef>
                <a:spcPts val="0"/>
              </a:spcBef>
              <a:spcAft>
                <a:spcPts val="600"/>
              </a:spcAft>
              <a:buNone/>
            </a:pP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pPr>
            <a:endParaRPr lang="zh-TW" altLang="zh-TW" sz="1800" b="1">
              <a:solidFill>
                <a:srgbClr val="FFFFFF"/>
              </a:solidFill>
            </a:endParaRPr>
          </a:p>
        </p:txBody>
      </p:sp>
      <p:sp>
        <p:nvSpPr>
          <p:cNvPr id="2" name="文字方塊 1">
            <a:extLst>
              <a:ext uri="{FF2B5EF4-FFF2-40B4-BE49-F238E27FC236}">
                <a16:creationId xmlns:a16="http://schemas.microsoft.com/office/drawing/2014/main" id="{B10524CF-6E04-4C4F-BE91-43D129B8AACF}"/>
              </a:ext>
            </a:extLst>
          </p:cNvPr>
          <p:cNvSpPr txBox="1"/>
          <p:nvPr/>
        </p:nvSpPr>
        <p:spPr>
          <a:xfrm>
            <a:off x="8244408" y="6063346"/>
            <a:ext cx="576064" cy="400110"/>
          </a:xfrm>
          <a:prstGeom prst="rect">
            <a:avLst/>
          </a:prstGeom>
          <a:noFill/>
        </p:spPr>
        <p:txBody>
          <a:bodyPr wrap="square" rtlCol="0">
            <a:spAutoFit/>
          </a:bodyPr>
          <a:lstStyle/>
          <a:p>
            <a:r>
              <a:rPr lang="en-US" altLang="zh-HK" sz="2000" b="1" dirty="0">
                <a:solidFill>
                  <a:schemeClr val="bg1"/>
                </a:solidFill>
              </a:rPr>
              <a:t>2/2</a:t>
            </a:r>
            <a:endParaRPr lang="zh-HK" altLang="en-US" sz="2000" b="1" dirty="0">
              <a:solidFill>
                <a:schemeClr val="bg1"/>
              </a:solidFill>
            </a:endParaRPr>
          </a:p>
        </p:txBody>
      </p:sp>
      <p:pic>
        <p:nvPicPr>
          <p:cNvPr id="5" name="圖片 4">
            <a:extLst>
              <a:ext uri="{FF2B5EF4-FFF2-40B4-BE49-F238E27FC236}">
                <a16:creationId xmlns:a16="http://schemas.microsoft.com/office/drawing/2014/main" id="{C52BF1EF-0768-4672-BDA8-545EBB4D6937}"/>
              </a:ext>
            </a:extLst>
          </p:cNvPr>
          <p:cNvPicPr>
            <a:picLocks noChangeAspect="1"/>
          </p:cNvPicPr>
          <p:nvPr/>
        </p:nvPicPr>
        <p:blipFill>
          <a:blip r:embed="rId2"/>
          <a:stretch>
            <a:fillRect/>
          </a:stretch>
        </p:blipFill>
        <p:spPr>
          <a:xfrm>
            <a:off x="2195736" y="6030231"/>
            <a:ext cx="4969246" cy="504056"/>
          </a:xfrm>
          <a:prstGeom prst="rect">
            <a:avLst/>
          </a:prstGeom>
          <a:ln>
            <a:solidFill>
              <a:schemeClr val="accent1"/>
            </a:solidFill>
          </a:ln>
        </p:spPr>
      </p:pic>
    </p:spTree>
    <p:extLst>
      <p:ext uri="{BB962C8B-B14F-4D97-AF65-F5344CB8AC3E}">
        <p14:creationId xmlns:p14="http://schemas.microsoft.com/office/powerpoint/2010/main" val="17262601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9330" name="Rectangle 2">
            <a:extLst>
              <a:ext uri="{FF2B5EF4-FFF2-40B4-BE49-F238E27FC236}">
                <a16:creationId xmlns:a16="http://schemas.microsoft.com/office/drawing/2014/main" id="{B2EF5AAD-EEB9-496C-B277-24E491281BFC}"/>
              </a:ext>
            </a:extLst>
          </p:cNvPr>
          <p:cNvSpPr>
            <a:spLocks noGrp="1" noChangeArrowheads="1"/>
          </p:cNvSpPr>
          <p:nvPr>
            <p:ph type="body" idx="1"/>
          </p:nvPr>
        </p:nvSpPr>
        <p:spPr>
          <a:xfrm>
            <a:off x="16062" y="44921"/>
            <a:ext cx="9144000" cy="6552431"/>
          </a:xfrm>
        </p:spPr>
        <p:txBody>
          <a:bodyPr/>
          <a:lstStyle/>
          <a:p>
            <a:pPr algn="ctr" eaLnBrk="1" hangingPunct="1">
              <a:lnSpc>
                <a:spcPts val="7000"/>
              </a:lnSpc>
              <a:spcBef>
                <a:spcPct val="0"/>
              </a:spcBef>
              <a:buFontTx/>
              <a:buNone/>
              <a:defRPr/>
            </a:pPr>
            <a:r>
              <a:rPr lang="zh-TW" altLang="en-US" sz="4400" dirty="0">
                <a:solidFill>
                  <a:schemeClr val="bg1"/>
                </a:solidFill>
                <a:latin typeface="華康儷中黑" panose="020B0509000000000000" pitchFamily="49" charset="-120"/>
                <a:ea typeface="華康儷中黑" panose="020B0509000000000000" pitchFamily="49" charset="-120"/>
                <a:cs typeface="華康中黑體(P)" pitchFamily="34" charset="-120"/>
              </a:rPr>
              <a:t>願 上 主 </a:t>
            </a:r>
          </a:p>
          <a:p>
            <a:pPr algn="ctr" eaLnBrk="1" hangingPunct="1">
              <a:lnSpc>
                <a:spcPts val="7000"/>
              </a:lnSpc>
              <a:spcBef>
                <a:spcPct val="0"/>
              </a:spcBef>
              <a:buFontTx/>
              <a:buNone/>
              <a:defRPr/>
            </a:pPr>
            <a:r>
              <a:rPr lang="zh-TW" altLang="en-US" sz="4400" dirty="0">
                <a:solidFill>
                  <a:srgbClr val="9900CC"/>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rPr>
              <a:t>祝 福 你 和 你 的 家 庭</a:t>
            </a:r>
          </a:p>
          <a:p>
            <a:pPr algn="ctr" eaLnBrk="1" hangingPunct="1">
              <a:lnSpc>
                <a:spcPts val="7000"/>
              </a:lnSpc>
              <a:spcBef>
                <a:spcPct val="0"/>
              </a:spcBef>
              <a:buFontTx/>
              <a:buNone/>
              <a:defRPr/>
            </a:pPr>
            <a:r>
              <a:rPr lang="zh-TW" altLang="en-US" sz="4400" dirty="0">
                <a:solidFill>
                  <a:srgbClr val="FF0000"/>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rPr>
              <a:t>你 的 工 作</a:t>
            </a:r>
            <a:endParaRPr lang="en-US" altLang="zh-TW" sz="4400" dirty="0">
              <a:solidFill>
                <a:srgbClr val="FF0000"/>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endParaRPr>
          </a:p>
          <a:p>
            <a:pPr algn="ctr" eaLnBrk="1" hangingPunct="1">
              <a:lnSpc>
                <a:spcPts val="7000"/>
              </a:lnSpc>
              <a:spcBef>
                <a:spcPts val="600"/>
              </a:spcBef>
              <a:spcAft>
                <a:spcPts val="600"/>
              </a:spcAft>
              <a:buFontTx/>
              <a:buNone/>
              <a:defRPr/>
            </a:pPr>
            <a:r>
              <a:rPr lang="zh-TW" altLang="en-US" sz="4800" dirty="0">
                <a:solidFill>
                  <a:srgbClr val="00FF00"/>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rPr>
              <a:t>幫助你戰勝新舊疫情和一切困難</a:t>
            </a:r>
            <a:endParaRPr lang="en-US" altLang="zh-TW" sz="4800" dirty="0">
              <a:solidFill>
                <a:srgbClr val="00FF00"/>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endParaRPr>
          </a:p>
          <a:p>
            <a:pPr algn="ctr" eaLnBrk="1" hangingPunct="1">
              <a:lnSpc>
                <a:spcPts val="7000"/>
              </a:lnSpc>
              <a:spcBef>
                <a:spcPct val="0"/>
              </a:spcBef>
              <a:spcAft>
                <a:spcPts val="1800"/>
              </a:spcAft>
              <a:buFontTx/>
              <a:buNone/>
              <a:defRPr/>
            </a:pPr>
            <a:r>
              <a:rPr lang="zh-TW" altLang="en-US" sz="4400" dirty="0">
                <a:solidFill>
                  <a:srgbClr val="FF0000"/>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rPr>
              <a:t>化 危 為 機</a:t>
            </a:r>
          </a:p>
          <a:p>
            <a:pPr algn="ctr" eaLnBrk="1" hangingPunct="1">
              <a:lnSpc>
                <a:spcPts val="7000"/>
              </a:lnSpc>
              <a:spcBef>
                <a:spcPts val="1200"/>
              </a:spcBef>
              <a:buFontTx/>
              <a:buNone/>
              <a:defRPr/>
            </a:pPr>
            <a:r>
              <a:rPr lang="zh-TW" altLang="en-US" sz="6000" b="1" dirty="0">
                <a:ln w="9525">
                  <a:solidFill>
                    <a:schemeClr val="bg1"/>
                  </a:solidFill>
                  <a:prstDash val="solid"/>
                </a:ln>
                <a:solidFill>
                  <a:srgbClr val="0000FF"/>
                </a:solidFill>
                <a:effectLst>
                  <a:outerShdw blurRad="12700" dist="38100" dir="2700000" algn="tl" rotWithShape="0">
                    <a:schemeClr val="bg1">
                      <a:lumMod val="50000"/>
                    </a:schemeClr>
                  </a:outerShdw>
                </a:effectLst>
                <a:latin typeface="華康儷中黑" panose="020B0509000000000000" pitchFamily="49" charset="-120"/>
                <a:ea typeface="華康儷中黑" panose="020B0509000000000000" pitchFamily="49" charset="-120"/>
              </a:rPr>
              <a:t>天主愛你 主佑</a:t>
            </a:r>
            <a:r>
              <a:rPr lang="zh-TW" altLang="en-US" sz="4800" b="1" dirty="0">
                <a:ln w="9525">
                  <a:solidFill>
                    <a:schemeClr val="bg1"/>
                  </a:solidFill>
                  <a:prstDash val="solid"/>
                </a:ln>
                <a:solidFill>
                  <a:srgbClr val="0000FF"/>
                </a:solidFill>
                <a:effectLst>
                  <a:outerShdw blurRad="12700" dist="38100" dir="2700000" algn="tl" rotWithShape="0">
                    <a:schemeClr val="bg1">
                      <a:lumMod val="50000"/>
                    </a:schemeClr>
                  </a:outerShdw>
                </a:effectLst>
                <a:latin typeface="華康儷中黑" panose="020B0509000000000000" pitchFamily="49" charset="-120"/>
                <a:ea typeface="華康儷中黑" panose="020B0509000000000000" pitchFamily="49" charset="-120"/>
              </a:rPr>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0" y="116632"/>
            <a:ext cx="9108504" cy="6474668"/>
          </a:xfrm>
        </p:spPr>
        <p:txBody>
          <a:bodyPr/>
          <a:lstStyle/>
          <a:p>
            <a:pPr marL="0" indent="0" algn="just" eaLnBrk="1">
              <a:spcBef>
                <a:spcPts val="0"/>
              </a:spcBef>
              <a:spcAft>
                <a:spcPts val="600"/>
              </a:spcAft>
              <a:buNone/>
            </a:pPr>
            <a:r>
              <a:rPr lang="zh-TW" altLang="en-US" sz="3600" dirty="0">
                <a:solidFill>
                  <a:srgbClr val="FFFFFF"/>
                </a:solidFill>
                <a:latin typeface="華康中黑體" panose="020B0509000000000000" pitchFamily="49" charset="-120"/>
                <a:ea typeface="華康中黑體" panose="020B0509000000000000" pitchFamily="49" charset="-120"/>
                <a:cs typeface="華康中黑體" panose="020B0509000000000000" pitchFamily="49" charset="-120"/>
              </a:rPr>
              <a:t>恭讀聖保祿宗徒致厄弗所人書　</a:t>
            </a:r>
            <a:r>
              <a:rPr lang="en-US" altLang="zh-TW" sz="3600" dirty="0">
                <a:solidFill>
                  <a:srgbClr val="FFFFFF"/>
                </a:solidFill>
                <a:latin typeface="華康中黑體" panose="020B0509000000000000" pitchFamily="49" charset="-120"/>
                <a:ea typeface="華康中黑體" panose="020B0509000000000000" pitchFamily="49" charset="-120"/>
                <a:cs typeface="華康中黑體" panose="020B0509000000000000" pitchFamily="49" charset="-120"/>
              </a:rPr>
              <a:t>5:21-32</a:t>
            </a:r>
          </a:p>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弟兄姊妹們：</a:t>
            </a:r>
          </a:p>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你們要懷著敬畏基督的心，</a:t>
            </a:r>
            <a:r>
              <a:rPr lang="zh-TW" altLang="en-US"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互相順從。你們作妻子的，應當服從自己的丈夫，如同服從主一樣，</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因為丈夫是妻子的頭，如同基督是教會的頭，他又是這身體的救主。教會怎樣服從基督，作妻子的，也應怎樣事事服從丈夫。</a:t>
            </a: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spcBef>
                <a:spcPts val="0"/>
              </a:spcBef>
              <a:spcAft>
                <a:spcPts val="600"/>
              </a:spcAft>
              <a:buNone/>
            </a:pPr>
            <a:r>
              <a:rPr lang="zh-TW" altLang="en-US"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你們作丈夫的，應該愛妻子，如同基督愛了教會，並為她捨棄了自己，</a:t>
            </a:r>
            <a:endParaRPr lang="en-US" altLang="zh-TW"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pPr>
            <a:endParaRPr lang="zh-TW" altLang="zh-TW" sz="1800" b="1">
              <a:solidFill>
                <a:srgbClr val="FFFFFF"/>
              </a:solidFill>
            </a:endParaRPr>
          </a:p>
        </p:txBody>
      </p:sp>
      <p:sp>
        <p:nvSpPr>
          <p:cNvPr id="2" name="文字方塊 1">
            <a:extLst>
              <a:ext uri="{FF2B5EF4-FFF2-40B4-BE49-F238E27FC236}">
                <a16:creationId xmlns:a16="http://schemas.microsoft.com/office/drawing/2014/main" id="{B10524CF-6E04-4C4F-BE91-43D129B8AACF}"/>
              </a:ext>
            </a:extLst>
          </p:cNvPr>
          <p:cNvSpPr txBox="1"/>
          <p:nvPr/>
        </p:nvSpPr>
        <p:spPr>
          <a:xfrm>
            <a:off x="7668344" y="6182064"/>
            <a:ext cx="1043856" cy="400110"/>
          </a:xfrm>
          <a:prstGeom prst="rect">
            <a:avLst/>
          </a:prstGeom>
          <a:noFill/>
        </p:spPr>
        <p:txBody>
          <a:bodyPr wrap="square" rtlCol="0">
            <a:spAutoFit/>
          </a:bodyPr>
          <a:lstStyle/>
          <a:p>
            <a:r>
              <a:rPr lang="en-US" altLang="zh-HK" sz="2000" b="1" dirty="0">
                <a:solidFill>
                  <a:schemeClr val="bg1"/>
                </a:solidFill>
              </a:rPr>
              <a:t>1/3</a:t>
            </a:r>
            <a:endParaRPr lang="zh-HK" altLang="en-US" sz="2000" b="1" dirty="0">
              <a:solidFill>
                <a:schemeClr val="bg1"/>
              </a:solidFill>
            </a:endParaRPr>
          </a:p>
        </p:txBody>
      </p:sp>
    </p:spTree>
    <p:extLst>
      <p:ext uri="{BB962C8B-B14F-4D97-AF65-F5344CB8AC3E}">
        <p14:creationId xmlns:p14="http://schemas.microsoft.com/office/powerpoint/2010/main" val="25526612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0" y="116632"/>
            <a:ext cx="9108504" cy="6330652"/>
          </a:xfrm>
        </p:spPr>
        <p:txBody>
          <a:bodyPr/>
          <a:lstStyle/>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rPr>
              <a:t>以水洗，藉言語，來潔淨她，聖化她，好使她在自己面前，呈現為一個光耀的教會，沒有瑕疵，沒有皺紋，或其他類似的缺陷；而使她成為聖潔和沒有污點的。作丈夫的，也應當如此愛自己的妻子，如同愛自己的身體一樣；</a:t>
            </a:r>
            <a:r>
              <a:rPr lang="zh-TW" altLang="en-US" sz="4000" dirty="0">
                <a:solidFill>
                  <a:srgbClr val="FFFF00"/>
                </a:solidFill>
                <a:latin typeface="華康儷中黑" panose="020B0509000000000000" pitchFamily="49" charset="-120"/>
                <a:ea typeface="華康儷中黑" panose="020B0509000000000000" pitchFamily="49" charset="-120"/>
              </a:rPr>
              <a:t>那愛自己妻子的，就是愛自己，</a:t>
            </a:r>
            <a:r>
              <a:rPr lang="zh-TW" altLang="en-US" sz="4000" dirty="0">
                <a:solidFill>
                  <a:schemeClr val="bg1"/>
                </a:solidFill>
                <a:latin typeface="華康儷中黑" panose="020B0509000000000000" pitchFamily="49" charset="-120"/>
                <a:ea typeface="華康儷中黑" panose="020B0509000000000000" pitchFamily="49" charset="-120"/>
              </a:rPr>
              <a:t>因為從來沒有人恨過自己的肉身，反而培養撫育它，一如基督之對教會；因為我們都是他身上的肢體。</a:t>
            </a:r>
            <a:endParaRPr lang="en-US" altLang="zh-TW" sz="4000" dirty="0">
              <a:solidFill>
                <a:schemeClr val="bg1"/>
              </a:solidFill>
              <a:latin typeface="華康儷中黑" panose="020B0509000000000000" pitchFamily="49" charset="-120"/>
              <a:ea typeface="華康儷中黑" panose="020B0509000000000000" pitchFamily="49" charset="-120"/>
            </a:endParaRPr>
          </a:p>
          <a:p>
            <a:pPr marL="0" indent="0" algn="just" eaLnBrk="1">
              <a:spcBef>
                <a:spcPts val="0"/>
              </a:spcBef>
              <a:spcAft>
                <a:spcPts val="600"/>
              </a:spcAft>
              <a:buNone/>
            </a:pP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pPr>
            <a:endParaRPr lang="zh-TW" altLang="zh-TW" sz="1800" b="1">
              <a:solidFill>
                <a:srgbClr val="FFFFFF"/>
              </a:solidFill>
            </a:endParaRPr>
          </a:p>
        </p:txBody>
      </p:sp>
      <p:sp>
        <p:nvSpPr>
          <p:cNvPr id="2" name="文字方塊 1">
            <a:extLst>
              <a:ext uri="{FF2B5EF4-FFF2-40B4-BE49-F238E27FC236}">
                <a16:creationId xmlns:a16="http://schemas.microsoft.com/office/drawing/2014/main" id="{B10524CF-6E04-4C4F-BE91-43D129B8AACF}"/>
              </a:ext>
            </a:extLst>
          </p:cNvPr>
          <p:cNvSpPr txBox="1"/>
          <p:nvPr/>
        </p:nvSpPr>
        <p:spPr>
          <a:xfrm>
            <a:off x="7668344" y="6158964"/>
            <a:ext cx="1043856" cy="400110"/>
          </a:xfrm>
          <a:prstGeom prst="rect">
            <a:avLst/>
          </a:prstGeom>
          <a:noFill/>
        </p:spPr>
        <p:txBody>
          <a:bodyPr wrap="square" rtlCol="0">
            <a:spAutoFit/>
          </a:bodyPr>
          <a:lstStyle/>
          <a:p>
            <a:r>
              <a:rPr lang="en-US" altLang="zh-HK" sz="2000" b="1" dirty="0">
                <a:solidFill>
                  <a:schemeClr val="bg1"/>
                </a:solidFill>
              </a:rPr>
              <a:t>2/3</a:t>
            </a:r>
            <a:endParaRPr lang="zh-HK" altLang="en-US" sz="2000" b="1" dirty="0">
              <a:solidFill>
                <a:schemeClr val="bg1"/>
              </a:solidFill>
            </a:endParaRPr>
          </a:p>
        </p:txBody>
      </p:sp>
    </p:spTree>
    <p:extLst>
      <p:ext uri="{BB962C8B-B14F-4D97-AF65-F5344CB8AC3E}">
        <p14:creationId xmlns:p14="http://schemas.microsoft.com/office/powerpoint/2010/main" val="1301784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0" y="116632"/>
            <a:ext cx="9108504" cy="6330652"/>
          </a:xfrm>
        </p:spPr>
        <p:txBody>
          <a:bodyPr/>
          <a:lstStyle/>
          <a:p>
            <a:pPr marL="0" indent="0" algn="just" eaLnBrk="1">
              <a:spcBef>
                <a:spcPts val="0"/>
              </a:spcBef>
              <a:spcAft>
                <a:spcPts val="600"/>
              </a:spcAft>
              <a:buNone/>
            </a:pPr>
            <a:r>
              <a:rPr lang="zh-TW" altLang="en-US" sz="40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rPr>
              <a:t>「為此，人應離開自己的父母，依附自己的妻子，兩人成為一體。」這奧秘真是偉大！但我是指基督和教會說的。</a:t>
            </a:r>
            <a:endParaRPr lang="en-US" altLang="zh-TW" sz="40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spcBef>
                <a:spcPts val="0"/>
              </a:spcBef>
              <a:spcAft>
                <a:spcPts val="600"/>
              </a:spcAft>
              <a:buNone/>
            </a:pPr>
            <a:r>
              <a:rPr lang="en-US" altLang="zh-TW"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rPr>
              <a:t>上主的話。 </a:t>
            </a:r>
            <a:endParaRPr lang="en-US" altLang="zh-TW"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spcBef>
                <a:spcPts val="0"/>
              </a:spcBef>
              <a:spcAft>
                <a:spcPts val="600"/>
              </a:spcAft>
              <a:buNone/>
            </a:pPr>
            <a:r>
              <a:rPr lang="zh-TW" altLang="en-US"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眾 </a:t>
            </a:r>
            <a:r>
              <a:rPr lang="en-US" altLang="zh-TW"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 </a:t>
            </a:r>
            <a:r>
              <a:rPr lang="zh-TW" altLang="en-US"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感謝天主</a:t>
            </a:r>
          </a:p>
          <a:p>
            <a:pPr marL="0" indent="0" algn="just" eaLnBrk="1">
              <a:spcBef>
                <a:spcPts val="0"/>
              </a:spcBef>
              <a:spcAft>
                <a:spcPts val="600"/>
              </a:spcAft>
              <a:buNone/>
            </a:pP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pPr>
            <a:endParaRPr lang="zh-TW" altLang="zh-TW" sz="1800" b="1">
              <a:solidFill>
                <a:srgbClr val="FFFFFF"/>
              </a:solidFill>
            </a:endParaRPr>
          </a:p>
        </p:txBody>
      </p:sp>
      <p:sp>
        <p:nvSpPr>
          <p:cNvPr id="2" name="文字方塊 1">
            <a:extLst>
              <a:ext uri="{FF2B5EF4-FFF2-40B4-BE49-F238E27FC236}">
                <a16:creationId xmlns:a16="http://schemas.microsoft.com/office/drawing/2014/main" id="{B10524CF-6E04-4C4F-BE91-43D129B8AACF}"/>
              </a:ext>
            </a:extLst>
          </p:cNvPr>
          <p:cNvSpPr txBox="1"/>
          <p:nvPr/>
        </p:nvSpPr>
        <p:spPr>
          <a:xfrm>
            <a:off x="8388424" y="6158964"/>
            <a:ext cx="792088" cy="400110"/>
          </a:xfrm>
          <a:prstGeom prst="rect">
            <a:avLst/>
          </a:prstGeom>
          <a:noFill/>
        </p:spPr>
        <p:txBody>
          <a:bodyPr wrap="square" rtlCol="0">
            <a:spAutoFit/>
          </a:bodyPr>
          <a:lstStyle/>
          <a:p>
            <a:r>
              <a:rPr lang="en-US" altLang="zh-HK" sz="2000" b="1" dirty="0">
                <a:solidFill>
                  <a:schemeClr val="bg1"/>
                </a:solidFill>
              </a:rPr>
              <a:t>3/3</a:t>
            </a:r>
            <a:endParaRPr lang="zh-HK" altLang="en-US" sz="2000" b="1" dirty="0">
              <a:solidFill>
                <a:schemeClr val="bg1"/>
              </a:solidFill>
            </a:endParaRPr>
          </a:p>
        </p:txBody>
      </p:sp>
      <p:pic>
        <p:nvPicPr>
          <p:cNvPr id="5" name="圖片 4">
            <a:extLst>
              <a:ext uri="{FF2B5EF4-FFF2-40B4-BE49-F238E27FC236}">
                <a16:creationId xmlns:a16="http://schemas.microsoft.com/office/drawing/2014/main" id="{EF2CBDD5-EDB6-4BB2-A64A-979EE9162AD0}"/>
              </a:ext>
            </a:extLst>
          </p:cNvPr>
          <p:cNvPicPr>
            <a:picLocks noChangeAspect="1"/>
          </p:cNvPicPr>
          <p:nvPr/>
        </p:nvPicPr>
        <p:blipFill>
          <a:blip r:embed="rId2"/>
          <a:stretch>
            <a:fillRect/>
          </a:stretch>
        </p:blipFill>
        <p:spPr>
          <a:xfrm>
            <a:off x="1583668" y="4797152"/>
            <a:ext cx="5976664" cy="648072"/>
          </a:xfrm>
          <a:prstGeom prst="rect">
            <a:avLst/>
          </a:prstGeom>
          <a:ln>
            <a:solidFill>
              <a:schemeClr val="accent1"/>
            </a:solidFill>
          </a:ln>
        </p:spPr>
      </p:pic>
    </p:spTree>
    <p:extLst>
      <p:ext uri="{BB962C8B-B14F-4D97-AF65-F5344CB8AC3E}">
        <p14:creationId xmlns:p14="http://schemas.microsoft.com/office/powerpoint/2010/main" val="5873462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36512" y="188640"/>
            <a:ext cx="9107488" cy="6597352"/>
          </a:xfrm>
        </p:spPr>
        <p:txBody>
          <a:bodyPr/>
          <a:lstStyle/>
          <a:p>
            <a:pPr marL="0" indent="0" algn="just" eaLnBrk="1">
              <a:spcBef>
                <a:spcPts val="0"/>
              </a:spcBef>
              <a:spcAft>
                <a:spcPts val="600"/>
              </a:spcAft>
              <a:buNone/>
            </a:pPr>
            <a:r>
              <a:rPr lang="zh-TW" altLang="en-US" sz="3600" dirty="0">
                <a:solidFill>
                  <a:schemeClr val="bg1"/>
                </a:solidFill>
                <a:latin typeface="華康中黑體" panose="020B0509000000000000" pitchFamily="49" charset="-120"/>
                <a:ea typeface="華康中黑體" panose="020B0509000000000000" pitchFamily="49" charset="-120"/>
                <a:cs typeface="華康中黑體" panose="020B0509000000000000" pitchFamily="49" charset="-120"/>
              </a:rPr>
              <a:t>恭讀聖若望福音　</a:t>
            </a:r>
            <a:r>
              <a:rPr lang="en-US" altLang="zh-TW" sz="3600" dirty="0">
                <a:solidFill>
                  <a:schemeClr val="bg1"/>
                </a:solidFill>
                <a:latin typeface="華康中黑體" panose="020B0509000000000000" pitchFamily="49" charset="-120"/>
                <a:ea typeface="華康中黑體" panose="020B0509000000000000" pitchFamily="49" charset="-120"/>
                <a:cs typeface="華康中黑體" panose="020B0509000000000000" pitchFamily="49" charset="-120"/>
              </a:rPr>
              <a:t>6:60-69</a:t>
            </a: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lnSpc>
                <a:spcPts val="4800"/>
              </a:lnSpc>
              <a:spcBef>
                <a:spcPts val="600"/>
              </a:spcBef>
              <a:spcAft>
                <a:spcPts val="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那時候，耶穌的門徒中，有許多人聽了耶穌的講話，便說：「這話生硬，誰能聽得下去呢？」</a:t>
            </a:r>
          </a:p>
          <a:p>
            <a:pPr marL="0" indent="0" algn="just" eaLnBrk="1">
              <a:lnSpc>
                <a:spcPts val="4800"/>
              </a:lnSpc>
              <a:spcBef>
                <a:spcPts val="600"/>
              </a:spcBef>
              <a:spcAft>
                <a:spcPts val="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耶穌自知他的門徒，對他這番話，竊竊私議，便對他們說：「這話使你們起反感嗎？那麼，如果你們看到人子，升到他先前所在的地方，又將怎樣呢？使人生活的是神，肉一無所用；我對你們所講的話，就是神，就是生命。</a:t>
            </a: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lnSpc>
                <a:spcPts val="4800"/>
              </a:lnSpc>
              <a:spcBef>
                <a:spcPts val="600"/>
              </a:spcBef>
              <a:spcAft>
                <a:spcPts val="0"/>
              </a:spcAft>
              <a:buNone/>
            </a:pP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lnSpc>
                <a:spcPts val="4800"/>
              </a:lnSpc>
              <a:spcBef>
                <a:spcPts val="600"/>
              </a:spcBef>
              <a:spcAft>
                <a:spcPts val="0"/>
              </a:spcAft>
              <a:buNone/>
            </a:pPr>
            <a:endParaRPr lang="en-US" altLang="zh-TW" sz="3600" dirty="0">
              <a:solidFill>
                <a:schemeClr val="bg1"/>
              </a:solidFill>
              <a:latin typeface="華康中黑體" panose="020B0509000000000000" pitchFamily="49" charset="-120"/>
              <a:ea typeface="華康中黑體" panose="020B0509000000000000" pitchFamily="49" charset="-120"/>
              <a:cs typeface="華康中黑體" panose="020B0509000000000000" pitchFamily="49" charset="-120"/>
            </a:endParaRPr>
          </a:p>
          <a:p>
            <a:pPr marL="0" indent="0" algn="just" eaLnBrk="1">
              <a:lnSpc>
                <a:spcPts val="4800"/>
              </a:lnSpc>
              <a:spcBef>
                <a:spcPts val="600"/>
              </a:spcBef>
              <a:spcAft>
                <a:spcPts val="0"/>
              </a:spcAft>
              <a:buNone/>
            </a:pPr>
            <a:endParaRPr lang="en-US" altLang="zh-TW"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1" lang="zh-TW" altLang="zh-TW" sz="1800" b="1" i="0" u="none" strike="noStrike" kern="1200" cap="none" spc="0" normalizeH="0" baseline="0" noProof="0">
              <a:ln>
                <a:noFill/>
              </a:ln>
              <a:solidFill>
                <a:srgbClr val="FFFFFF"/>
              </a:solidFill>
              <a:effectLst/>
              <a:uLnTx/>
              <a:uFillTx/>
              <a:latin typeface="Arial" panose="020B0604020202020204" pitchFamily="34" charset="0"/>
              <a:ea typeface="新細明體" panose="02020500000000000000" pitchFamily="18" charset="-120"/>
              <a:cs typeface="+mn-cs"/>
            </a:endParaRPr>
          </a:p>
        </p:txBody>
      </p:sp>
      <p:sp>
        <p:nvSpPr>
          <p:cNvPr id="5" name="文字方塊 4">
            <a:extLst>
              <a:ext uri="{FF2B5EF4-FFF2-40B4-BE49-F238E27FC236}">
                <a16:creationId xmlns:a16="http://schemas.microsoft.com/office/drawing/2014/main" id="{08B5FAF6-F73B-4168-8793-533569BE801F}"/>
              </a:ext>
            </a:extLst>
          </p:cNvPr>
          <p:cNvSpPr txBox="1"/>
          <p:nvPr/>
        </p:nvSpPr>
        <p:spPr>
          <a:xfrm>
            <a:off x="7668344" y="6158964"/>
            <a:ext cx="1043856" cy="400110"/>
          </a:xfrm>
          <a:prstGeom prst="rect">
            <a:avLst/>
          </a:prstGeom>
          <a:noFill/>
        </p:spPr>
        <p:txBody>
          <a:bodyPr wrap="square" rtlCol="0">
            <a:spAutoFit/>
          </a:bodyPr>
          <a:lstStyle/>
          <a:p>
            <a:r>
              <a:rPr lang="en-US" altLang="zh-HK" sz="2000" b="1" dirty="0">
                <a:solidFill>
                  <a:schemeClr val="bg1"/>
                </a:solidFill>
              </a:rPr>
              <a:t>1/3</a:t>
            </a:r>
            <a:endParaRPr lang="zh-HK" altLang="en-US" sz="2000" b="1" dirty="0">
              <a:solidFill>
                <a:schemeClr val="bg1"/>
              </a:solidFill>
            </a:endParaRPr>
          </a:p>
        </p:txBody>
      </p:sp>
    </p:spTree>
    <p:extLst>
      <p:ext uri="{BB962C8B-B14F-4D97-AF65-F5344CB8AC3E}">
        <p14:creationId xmlns:p14="http://schemas.microsoft.com/office/powerpoint/2010/main" val="40050620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25167" y="181992"/>
            <a:ext cx="9107488" cy="6402660"/>
          </a:xfrm>
        </p:spPr>
        <p:txBody>
          <a:bodyPr/>
          <a:lstStyle/>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但你們中有些人，卻不相信。」原來，耶穌從開始，就知道那些人不信，和誰要出賣他。</a:t>
            </a:r>
          </a:p>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所以他又說：「為此，我對你們說過：除非蒙父恩賜的，誰也不能到我這裡來。」</a:t>
            </a:r>
          </a:p>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從此，他的門徒中，有許多人離開了他，不再同他往來。</a:t>
            </a:r>
          </a:p>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於是，耶穌對那十二人說：「難道你們也要走嗎？」</a:t>
            </a:r>
          </a:p>
          <a:p>
            <a:pPr marL="0" indent="0" algn="just" eaLnBrk="1">
              <a:spcBef>
                <a:spcPts val="0"/>
              </a:spcBef>
              <a:spcAft>
                <a:spcPts val="600"/>
              </a:spcAft>
              <a:buNone/>
            </a:pPr>
            <a:endPar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spcBef>
                <a:spcPts val="0"/>
              </a:spcBef>
              <a:spcAft>
                <a:spcPts val="600"/>
              </a:spcAft>
              <a:buNone/>
            </a:pP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lnSpc>
                <a:spcPts val="4800"/>
              </a:lnSpc>
              <a:spcBef>
                <a:spcPts val="600"/>
              </a:spcBef>
              <a:spcAft>
                <a:spcPts val="0"/>
              </a:spcAft>
              <a:buNone/>
            </a:pPr>
            <a:endParaRPr lang="en-US" altLang="zh-TW"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1" lang="zh-TW" altLang="zh-TW" sz="1800" b="1" i="0" u="none" strike="noStrike" kern="1200" cap="none" spc="0" normalizeH="0" baseline="0" noProof="0">
              <a:ln>
                <a:noFill/>
              </a:ln>
              <a:solidFill>
                <a:srgbClr val="FFFFFF"/>
              </a:solidFill>
              <a:effectLst/>
              <a:uLnTx/>
              <a:uFillTx/>
              <a:latin typeface="Arial" panose="020B0604020202020204" pitchFamily="34" charset="0"/>
              <a:ea typeface="新細明體" panose="02020500000000000000" pitchFamily="18" charset="-120"/>
              <a:cs typeface="+mn-cs"/>
            </a:endParaRPr>
          </a:p>
        </p:txBody>
      </p:sp>
      <p:sp>
        <p:nvSpPr>
          <p:cNvPr id="4" name="文字方塊 3">
            <a:extLst>
              <a:ext uri="{FF2B5EF4-FFF2-40B4-BE49-F238E27FC236}">
                <a16:creationId xmlns:a16="http://schemas.microsoft.com/office/drawing/2014/main" id="{96E2B7DB-36B5-416F-ACE3-4B640B36DCA2}"/>
              </a:ext>
            </a:extLst>
          </p:cNvPr>
          <p:cNvSpPr txBox="1"/>
          <p:nvPr/>
        </p:nvSpPr>
        <p:spPr>
          <a:xfrm>
            <a:off x="7668344" y="6158964"/>
            <a:ext cx="1043856" cy="400110"/>
          </a:xfrm>
          <a:prstGeom prst="rect">
            <a:avLst/>
          </a:prstGeom>
          <a:noFill/>
        </p:spPr>
        <p:txBody>
          <a:bodyPr wrap="square" rtlCol="0">
            <a:spAutoFit/>
          </a:bodyPr>
          <a:lstStyle/>
          <a:p>
            <a:r>
              <a:rPr lang="en-US" altLang="zh-HK" sz="2000" b="1" dirty="0">
                <a:solidFill>
                  <a:schemeClr val="bg1"/>
                </a:solidFill>
              </a:rPr>
              <a:t>2/3</a:t>
            </a:r>
            <a:endParaRPr lang="zh-HK" altLang="en-US" sz="2000" b="1" dirty="0">
              <a:solidFill>
                <a:schemeClr val="bg1"/>
              </a:solidFill>
            </a:endParaRPr>
          </a:p>
        </p:txBody>
      </p:sp>
    </p:spTree>
    <p:extLst>
      <p:ext uri="{BB962C8B-B14F-4D97-AF65-F5344CB8AC3E}">
        <p14:creationId xmlns:p14="http://schemas.microsoft.com/office/powerpoint/2010/main" val="42708686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25167" y="188640"/>
            <a:ext cx="9107488" cy="6402660"/>
          </a:xfrm>
        </p:spPr>
        <p:txBody>
          <a:bodyPr/>
          <a:lstStyle/>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西滿伯多祿回答說：「</a:t>
            </a:r>
            <a:r>
              <a:rPr lang="zh-TW" altLang="en-US"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主！唯你有永生的話，我們去投奔誰呢？我們相信，而且知道：你是天主的聖者。</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p>
          <a:p>
            <a:pPr marL="0" indent="0" algn="just" eaLnBrk="1">
              <a:spcBef>
                <a:spcPts val="0"/>
              </a:spcBef>
              <a:spcAft>
                <a:spcPts val="600"/>
              </a:spcAft>
              <a:buNone/>
            </a:pPr>
            <a:r>
              <a:rPr lang="en-US" altLang="zh-HK"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HK" altLang="en-US"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rPr>
              <a:t>基督的福音。 </a:t>
            </a:r>
            <a:endParaRPr lang="en-US" altLang="zh-HK"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eaLnBrk="1">
              <a:spcBef>
                <a:spcPts val="0"/>
              </a:spcBef>
              <a:spcAft>
                <a:spcPts val="600"/>
              </a:spcAft>
              <a:buNone/>
            </a:pPr>
            <a:r>
              <a:rPr lang="zh-TW" altLang="en-US"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眾：基督，我們讚美你！</a:t>
            </a:r>
          </a:p>
          <a:p>
            <a:pPr marL="0" indent="0" algn="just" eaLnBrk="1">
              <a:lnSpc>
                <a:spcPts val="4800"/>
              </a:lnSpc>
              <a:spcBef>
                <a:spcPts val="600"/>
              </a:spcBef>
              <a:spcAft>
                <a:spcPts val="0"/>
              </a:spcAft>
              <a:buNone/>
            </a:pPr>
            <a:endParaRPr lang="en-US" altLang="zh-TW"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1" lang="zh-TW" altLang="zh-TW" sz="1800" b="1" i="0" u="none" strike="noStrike" kern="1200" cap="none" spc="0" normalizeH="0" baseline="0" noProof="0">
              <a:ln>
                <a:noFill/>
              </a:ln>
              <a:solidFill>
                <a:srgbClr val="FFFFFF"/>
              </a:solidFill>
              <a:effectLst/>
              <a:uLnTx/>
              <a:uFillTx/>
              <a:latin typeface="Arial" panose="020B0604020202020204" pitchFamily="34" charset="0"/>
              <a:ea typeface="新細明體" panose="02020500000000000000" pitchFamily="18" charset="-120"/>
              <a:cs typeface="+mn-cs"/>
            </a:endParaRPr>
          </a:p>
        </p:txBody>
      </p:sp>
      <p:sp>
        <p:nvSpPr>
          <p:cNvPr id="4" name="文字方塊 3">
            <a:extLst>
              <a:ext uri="{FF2B5EF4-FFF2-40B4-BE49-F238E27FC236}">
                <a16:creationId xmlns:a16="http://schemas.microsoft.com/office/drawing/2014/main" id="{96E2B7DB-36B5-416F-ACE3-4B640B36DCA2}"/>
              </a:ext>
            </a:extLst>
          </p:cNvPr>
          <p:cNvSpPr txBox="1"/>
          <p:nvPr/>
        </p:nvSpPr>
        <p:spPr>
          <a:xfrm>
            <a:off x="7668344" y="6158964"/>
            <a:ext cx="1043856" cy="400110"/>
          </a:xfrm>
          <a:prstGeom prst="rect">
            <a:avLst/>
          </a:prstGeom>
          <a:noFill/>
        </p:spPr>
        <p:txBody>
          <a:bodyPr wrap="square" rtlCol="0">
            <a:spAutoFit/>
          </a:bodyPr>
          <a:lstStyle/>
          <a:p>
            <a:r>
              <a:rPr lang="en-US" altLang="zh-HK" sz="2000" b="1" dirty="0">
                <a:solidFill>
                  <a:schemeClr val="bg1"/>
                </a:solidFill>
              </a:rPr>
              <a:t>3/3</a:t>
            </a:r>
            <a:endParaRPr lang="zh-HK" altLang="en-US" sz="2000" b="1" dirty="0">
              <a:solidFill>
                <a:schemeClr val="bg1"/>
              </a:solidFill>
            </a:endParaRPr>
          </a:p>
        </p:txBody>
      </p:sp>
      <p:pic>
        <p:nvPicPr>
          <p:cNvPr id="5" name="圖片 4">
            <a:extLst>
              <a:ext uri="{FF2B5EF4-FFF2-40B4-BE49-F238E27FC236}">
                <a16:creationId xmlns:a16="http://schemas.microsoft.com/office/drawing/2014/main" id="{5447B7CD-A860-448E-B8EB-D6E1D35C02E7}"/>
              </a:ext>
            </a:extLst>
          </p:cNvPr>
          <p:cNvPicPr>
            <a:picLocks noChangeAspect="1"/>
          </p:cNvPicPr>
          <p:nvPr/>
        </p:nvPicPr>
        <p:blipFill>
          <a:blip r:embed="rId2"/>
          <a:stretch>
            <a:fillRect/>
          </a:stretch>
        </p:blipFill>
        <p:spPr>
          <a:xfrm>
            <a:off x="1547664" y="4869160"/>
            <a:ext cx="5976664" cy="648072"/>
          </a:xfrm>
          <a:prstGeom prst="rect">
            <a:avLst/>
          </a:prstGeom>
          <a:ln>
            <a:solidFill>
              <a:schemeClr val="accent1"/>
            </a:solidFill>
          </a:ln>
        </p:spPr>
      </p:pic>
    </p:spTree>
    <p:extLst>
      <p:ext uri="{BB962C8B-B14F-4D97-AF65-F5344CB8AC3E}">
        <p14:creationId xmlns:p14="http://schemas.microsoft.com/office/powerpoint/2010/main" val="3070937840"/>
      </p:ext>
    </p:extLst>
  </p:cSld>
  <p:clrMapOvr>
    <a:masterClrMapping/>
  </p:clrMapOvr>
</p:sld>
</file>

<file path=ppt/theme/theme1.xml><?xml version="1.0" encoding="utf-8"?>
<a:theme xmlns:a="http://schemas.openxmlformats.org/drawingml/2006/main" name="預設簡報設計">
  <a:themeElements>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預設簡報設計">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預設簡報設計">
  <a:themeElements>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預設簡報設計">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31599</TotalTime>
  <Words>2533</Words>
  <Application>Microsoft Office PowerPoint</Application>
  <PresentationFormat>如螢幕大小 (4:3)</PresentationFormat>
  <Paragraphs>162</Paragraphs>
  <Slides>30</Slides>
  <Notes>0</Notes>
  <HiddenSlides>0</HiddenSlides>
  <MMClips>0</MMClips>
  <ScaleCrop>false</ScaleCrop>
  <HeadingPairs>
    <vt:vector size="6" baseType="variant">
      <vt:variant>
        <vt:lpstr>使用字型</vt:lpstr>
      </vt:variant>
      <vt:variant>
        <vt:i4>13</vt:i4>
      </vt:variant>
      <vt:variant>
        <vt:lpstr>佈景主題</vt:lpstr>
      </vt:variant>
      <vt:variant>
        <vt:i4>3</vt:i4>
      </vt:variant>
      <vt:variant>
        <vt:lpstr>投影片標題</vt:lpstr>
      </vt:variant>
      <vt:variant>
        <vt:i4>30</vt:i4>
      </vt:variant>
    </vt:vector>
  </HeadingPairs>
  <TitlesOfParts>
    <vt:vector size="46" baseType="lpstr">
      <vt:lpstr>華康中黑體</vt:lpstr>
      <vt:lpstr>華康中黑體(P)</vt:lpstr>
      <vt:lpstr>華康正顏楷體W7</vt:lpstr>
      <vt:lpstr>華康正顏楷體W7(P)</vt:lpstr>
      <vt:lpstr>華康粗黑體</vt:lpstr>
      <vt:lpstr>華康黑體-GB5</vt:lpstr>
      <vt:lpstr>華康儷中黑</vt:lpstr>
      <vt:lpstr>華康儷中黑(P)</vt:lpstr>
      <vt:lpstr>華康儷粗宋(P)</vt:lpstr>
      <vt:lpstr>新細明體</vt:lpstr>
      <vt:lpstr>Arial</vt:lpstr>
      <vt:lpstr>Calibri</vt:lpstr>
      <vt:lpstr>Wingdings</vt:lpstr>
      <vt:lpstr>預設簡報設計</vt:lpstr>
      <vt:lpstr>3_預設簡報設計</vt:lpstr>
      <vt:lpstr>Office 佈景主題</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Company>Cirs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Fr. Tsui</dc:creator>
  <cp:lastModifiedBy>user</cp:lastModifiedBy>
  <cp:revision>1755</cp:revision>
  <dcterms:created xsi:type="dcterms:W3CDTF">2006-09-26T01:05:23Z</dcterms:created>
  <dcterms:modified xsi:type="dcterms:W3CDTF">2024-08-20T09:29:34Z</dcterms:modified>
</cp:coreProperties>
</file>