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682" r:id="rId2"/>
  </p:sldMasterIdLst>
  <p:notesMasterIdLst>
    <p:notesMasterId r:id="rId30"/>
  </p:notesMasterIdLst>
  <p:handoutMasterIdLst>
    <p:handoutMasterId r:id="rId31"/>
  </p:handoutMasterIdLst>
  <p:sldIdLst>
    <p:sldId id="914" r:id="rId3"/>
    <p:sldId id="1050" r:id="rId4"/>
    <p:sldId id="1178" r:id="rId5"/>
    <p:sldId id="1203" r:id="rId6"/>
    <p:sldId id="1053" r:id="rId7"/>
    <p:sldId id="1179" r:id="rId8"/>
    <p:sldId id="1204" r:id="rId9"/>
    <p:sldId id="1054" r:id="rId10"/>
    <p:sldId id="1182" r:id="rId11"/>
    <p:sldId id="1205" r:id="rId12"/>
    <p:sldId id="930" r:id="rId13"/>
    <p:sldId id="1029" r:id="rId14"/>
    <p:sldId id="1208" r:id="rId15"/>
    <p:sldId id="1206" r:id="rId16"/>
    <p:sldId id="1207" r:id="rId17"/>
    <p:sldId id="1215" r:id="rId18"/>
    <p:sldId id="1209" r:id="rId19"/>
    <p:sldId id="1210" r:id="rId20"/>
    <p:sldId id="1211" r:id="rId21"/>
    <p:sldId id="1213" r:id="rId22"/>
    <p:sldId id="1214" r:id="rId23"/>
    <p:sldId id="1216" r:id="rId24"/>
    <p:sldId id="1217" r:id="rId25"/>
    <p:sldId id="1218" r:id="rId26"/>
    <p:sldId id="1220" r:id="rId27"/>
    <p:sldId id="1221" r:id="rId28"/>
    <p:sldId id="1045" r:id="rId29"/>
  </p:sldIdLst>
  <p:sldSz cx="9144000" cy="6858000" type="screen4x3"/>
  <p:notesSz cx="9144000" cy="6858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00FF00"/>
    <a:srgbClr val="FF99FF"/>
    <a:srgbClr val="00CC00"/>
    <a:srgbClr val="99FF99"/>
    <a:srgbClr val="FFCCFF"/>
    <a:srgbClr val="33CC33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093" autoAdjust="0"/>
    <p:restoredTop sz="94710" autoAdjust="0"/>
  </p:normalViewPr>
  <p:slideViewPr>
    <p:cSldViewPr>
      <p:cViewPr>
        <p:scale>
          <a:sx n="61" d="100"/>
          <a:sy n="61" d="100"/>
        </p:scale>
        <p:origin x="-1084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xmlns="" id="{E5A51C7F-C241-411F-AF5F-B3038E4E42D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xmlns="" id="{259E0669-0A99-4C78-8C95-F5BC1DCD318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xmlns="" id="{F184299F-9074-41B2-B47E-E9A54894F7E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xmlns="" id="{D73E08F6-8C16-4B99-B9D2-9FA5C484A8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7AA98FE-69B1-427F-95F5-442F990BF51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xmlns="" id="{4B9DF9EB-18C2-4AB0-A2FA-0B0070A6B15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xmlns="" id="{E6BE985B-5FBF-4116-B309-9EBD8214ED6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xmlns="" id="{F8BB840D-1156-4AB5-A841-4A0D01E4A0D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xmlns="" id="{60541DAB-8CC2-49E4-96B3-1281AA25A3D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xmlns="" id="{F1FBA133-AFCC-48BC-8726-3EEAC009BA0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xmlns="" id="{4BA763BF-8488-480B-9564-51FAA6DF9D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357C798-97F9-4BDE-9A4E-703B432BAB7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118738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653FBA1-B733-4A04-9643-79D1EE9089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EE4D357-A854-4E53-979E-C783FA738B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561CDC1-3E52-4E24-A8BE-F82A4FA84E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286BD-B3F7-4359-BE19-FCAC817A17E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063322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91F4F34-D46A-4D1C-B0BB-03BCFFC5F1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360BC08-7EFF-4E7F-BC88-22C9E9E5CD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3CCCE72-18B5-4428-A0C9-6521FE70CB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EE5E1-DB97-4F1A-A482-6B96507F77B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95652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025EA21-F032-41CE-9AAC-4A5AD388CB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0760646-CB82-40A7-9A0B-18F53E9B20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7239133-C6B6-45DE-8277-45109BE63F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83C42-2704-45EB-80D5-FAC7C524802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75756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5498749-7CD2-43EE-96E9-A38F258B1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2F08041-8FB9-4FD8-9F7A-12F1614155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905BEF1-F2A4-4BAD-976C-6AAEA0278F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B03A0-D0CC-4B6E-BFE8-0242D22070F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383967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B3D6E3A-163B-4C27-8858-980EE2EBF1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31E46F5-8A7D-4ABB-9257-E10382FFA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6D75A7C-2040-4A46-9B69-140BB79314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DFC358-0ED8-4B82-999A-22160E54316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768007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0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5EB4C31-B6D1-4183-B2ED-71B2A1606F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141DFAB-15E8-4E2E-860B-949F94AB2E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7C71BA4-A345-40E9-9CC6-E5B5017B86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5C0F3-5AE0-4095-8B51-F551079AA38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66821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3EE6B9A-960C-4A91-B1AF-F52C6EBA4C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B3C3543-6C18-4DD1-B225-E7908029D8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0CF0FB1-4346-4F29-B609-EEC9897F5E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A018-5EDB-4428-AA9C-C2FEF895087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035440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67C5C2FA-440C-4DAB-ABBA-1D2AC57461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E916595C-767B-4CF9-A61E-04F6F19974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BD549B28-A007-4F97-8442-50D6F0B197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D4CB3-3070-4F22-A87C-18C1A7D52CF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62380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CE0B78C5-F5DC-4473-A07F-5134F52879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6B1D94E2-A423-480C-AD58-F5E08D7F6A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006DAEB8-C98C-4F16-A819-006F50BFC0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2627AD-16C9-41D0-AB21-C8BD2A76C4A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38706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AAF89386-4249-4125-8AB9-4F9887FBB7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940336D2-D884-4703-A58F-22DDE9A7A8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A65D284-753A-4469-AE90-FB080CA4A3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2BFC6D-0E90-441E-9DCE-6F62953BE2C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77703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9DCEC90-8D64-4311-9861-96593CFDF9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A693969-5266-4155-995C-52D4BB649D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6FEA1B4-BD6C-4988-80E2-88DE06813D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020331-6FA0-4A43-8C91-670073F17FB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442802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48D7F0A-C018-439C-AA49-0D1B6EB329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634DB9F-0CF5-4413-8949-7276679C35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F30B7B8-D05C-44D6-9BFD-E27CCA7FA8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61721-5133-47C4-A06E-0B1339B0D55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85695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D5D1B2B8-B6DC-4793-BB29-3A6CE76D3D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BCCE042B-B666-406A-981C-1B10F07F4E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E3A4EF21-F658-41DD-8492-A188BBEA3E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8D50899C-0E93-4CA1-BA70-62D8C7E62A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87E7F527-C3BF-41A1-9222-569FFFC481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5646E09-86AB-4841-8ADC-ABA20D18905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683" r:id="rId1"/>
    <p:sldLayoutId id="2147489684" r:id="rId2"/>
    <p:sldLayoutId id="2147489685" r:id="rId3"/>
    <p:sldLayoutId id="2147489686" r:id="rId4"/>
    <p:sldLayoutId id="2147489687" r:id="rId5"/>
    <p:sldLayoutId id="2147489688" r:id="rId6"/>
    <p:sldLayoutId id="2147489689" r:id="rId7"/>
    <p:sldLayoutId id="2147489690" r:id="rId8"/>
    <p:sldLayoutId id="2147489691" r:id="rId9"/>
    <p:sldLayoutId id="2147489692" r:id="rId10"/>
    <p:sldLayoutId id="2147489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xmlns="" id="{4AD147A5-C59A-4119-8D51-94939935A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191969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常年期第廿一主日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8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22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日</a:t>
            </a: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1800"/>
              </a:spcAft>
              <a:buFontTx/>
              <a:buNone/>
            </a:pPr>
            <a:r>
              <a:rPr lang="zh-TW" altLang="en-US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難道你們也要走嗎？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zh-TW" altLang="en-US" dirty="0">
                <a:solidFill>
                  <a:srgbClr val="FFFFFF"/>
                </a:solidFill>
                <a:ea typeface="華康粗黑體" panose="020B0709000000000000" pitchFamily="49" charset="-120"/>
              </a:rPr>
              <a:t>是基督徒生命的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基本心態</a:t>
            </a:r>
            <a:endParaRPr lang="zh-TW" altLang="en-US" sz="3600" dirty="0">
              <a:solidFill>
                <a:srgbClr val="FFFFFF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我們要：</a:t>
            </a: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常常喜樂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沒有一分鐘不快樂</a:t>
            </a:r>
            <a:endParaRPr lang="en-US" altLang="zh-TW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事事感恩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沒有任何一件事不感恩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xmlns="" id="{8EA3A288-DCB4-4227-AE48-804DA98F66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97650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於是，耶穌對那十二人說：「難道你們也要走嗎？」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西滿伯多祿回答說：「主！唯你有永生的話，我們去投奔誰呢？我們相信，而且知道：你是天主的聖者。」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xmlns="" id="{A3108458-5016-4838-81AF-9FE345A95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xmlns="" id="{04F8ABAF-350B-4AB0-9B3A-598F519F9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3/3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708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AED2B6C1-58A8-469F-A865-93F432E2085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87610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常年期第廿一主日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8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22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8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1200"/>
              </a:spcAft>
              <a:buNone/>
              <a:defRPr/>
            </a:pPr>
            <a:r>
              <a:rPr lang="zh-TW" altLang="en-US" sz="5400" dirty="0">
                <a:solidFill>
                  <a:schemeClr val="bg1"/>
                </a:solidFill>
                <a:ea typeface="華康儷中黑" panose="020B0509000000000000" pitchFamily="49" charset="-120"/>
              </a:rPr>
              <a:t>難道你們也要走嗎？</a:t>
            </a:r>
          </a:p>
          <a:p>
            <a:pPr algn="ctr" eaLnBrk="1" hangingPunct="1">
              <a:spcBef>
                <a:spcPts val="600"/>
              </a:spcBef>
              <a:spcAft>
                <a:spcPts val="1200"/>
              </a:spcAft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HK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蘇</a:t>
            </a:r>
            <a:r>
              <a:rPr lang="en-US" altLang="zh-HK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24:1-2,15-17,18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；弗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5:21-32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；若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6:60-69)</a:t>
            </a:r>
          </a:p>
          <a:p>
            <a:pPr marL="324000" eaLnBrk="1" hangingPunct="1">
              <a:lnSpc>
                <a:spcPts val="5000"/>
              </a:lnSpc>
              <a:spcBef>
                <a:spcPct val="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指導我的生命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證明天主的話是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xmlns="" id="{D4965745-26CD-45F1-A2BA-3C938EDCA5A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332656"/>
            <a:ext cx="9144000" cy="6525344"/>
          </a:xfrm>
          <a:solidFill>
            <a:schemeClr val="tx1"/>
          </a:solidFill>
        </p:spPr>
        <p:txBody>
          <a:bodyPr/>
          <a:lstStyle/>
          <a:p>
            <a:pPr marL="432000" indent="-457200" algn="just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若蘇厄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對民眾說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如果你們不樂意事奉上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主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那麼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今天</a:t>
            </a:r>
            <a:r>
              <a:rPr lang="zh-TW" altLang="en-US" sz="3600" dirty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就</a:t>
            </a:r>
            <a:r>
              <a:rPr lang="zh-TW" altLang="en-US" sz="3600" dirty="0">
                <a:solidFill>
                  <a:srgbClr val="FFFF00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選擇你們所願意事奉的神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吧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至於我和我的家族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一定</a:t>
            </a:r>
            <a:r>
              <a:rPr lang="zh-TW" altLang="en-US" sz="3600" dirty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要事奉上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主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」</a:t>
            </a:r>
            <a:endParaRPr lang="en-US" altLang="zh-TW" sz="3600" dirty="0">
              <a:solidFill>
                <a:schemeClr val="bg1"/>
              </a:solidFill>
              <a:latin typeface="華康儷中宋(P)" panose="02020500000000000000" pitchFamily="18" charset="-120"/>
              <a:ea typeface="華康儷中宋(P)" panose="02020500000000000000" pitchFamily="18" charset="-120"/>
              <a:cs typeface="華康中黑體" panose="020B0509000000000000" pitchFamily="49" charset="-120"/>
            </a:endParaRPr>
          </a:p>
          <a:p>
            <a:pPr marL="432000" indent="-457200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教會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怎樣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服從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作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妻子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應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怎樣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服從丈夫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作丈夫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應該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愛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妻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子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如同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基督愛了教會，並為她捨棄了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自己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耶穌</a:t>
            </a:r>
            <a:r>
              <a:rPr lang="zh-TW" altLang="en-US" sz="36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的門徒</a:t>
            </a:r>
            <a:r>
              <a:rPr lang="zh-TW" altLang="en-US" sz="36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中</a:t>
            </a:r>
            <a:r>
              <a:rPr lang="en-US" altLang="zh-TW" sz="36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有</a:t>
            </a:r>
            <a:r>
              <a:rPr lang="zh-TW" altLang="en-US" sz="36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許多人聽了耶穌的</a:t>
            </a:r>
            <a:r>
              <a:rPr lang="zh-TW" altLang="en-US" sz="36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講話</a:t>
            </a:r>
            <a:r>
              <a:rPr lang="en-US" altLang="zh-TW" sz="36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便說</a:t>
            </a:r>
            <a:r>
              <a:rPr lang="en-US" altLang="zh-TW" sz="36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這話</a:t>
            </a:r>
            <a:r>
              <a:rPr lang="zh-TW" altLang="en-US" sz="3600" dirty="0" smtClean="0">
                <a:solidFill>
                  <a:srgbClr val="FFFF00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生硬</a:t>
            </a:r>
            <a:r>
              <a:rPr lang="en-US" altLang="zh-TW" sz="3600" dirty="0" smtClean="0">
                <a:solidFill>
                  <a:srgbClr val="FFFF00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誰</a:t>
            </a:r>
            <a:r>
              <a:rPr lang="zh-TW" altLang="en-US" sz="3600" dirty="0">
                <a:solidFill>
                  <a:srgbClr val="FFFF00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能聽得下去</a:t>
            </a:r>
            <a:r>
              <a:rPr lang="zh-TW" altLang="en-US" sz="3600" dirty="0" smtClean="0">
                <a:solidFill>
                  <a:srgbClr val="FFFF00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呢</a:t>
            </a:r>
            <a:r>
              <a:rPr lang="en-US" altLang="zh-TW" sz="3600" dirty="0" smtClean="0">
                <a:solidFill>
                  <a:srgbClr val="FFFF00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」從此</a:t>
            </a:r>
            <a:r>
              <a:rPr lang="en-US" altLang="zh-TW" sz="36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他</a:t>
            </a:r>
            <a:r>
              <a:rPr lang="zh-TW" altLang="en-US" sz="36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的門徒</a:t>
            </a:r>
            <a:r>
              <a:rPr lang="zh-TW" altLang="en-US" sz="36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中</a:t>
            </a:r>
            <a:r>
              <a:rPr lang="en-US" altLang="zh-TW" sz="36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有</a:t>
            </a:r>
            <a:r>
              <a:rPr lang="zh-TW" altLang="en-US" sz="36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許多人離開了</a:t>
            </a:r>
            <a:r>
              <a:rPr lang="zh-TW" altLang="en-US" sz="36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他</a:t>
            </a:r>
            <a:r>
              <a:rPr lang="en-US" altLang="zh-TW" sz="36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不再</a:t>
            </a:r>
            <a:r>
              <a:rPr lang="zh-TW" altLang="en-US" sz="3600" dirty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同他</a:t>
            </a:r>
            <a:r>
              <a:rPr lang="zh-TW" altLang="en-US" sz="36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往來</a:t>
            </a:r>
            <a:r>
              <a:rPr lang="en-US" altLang="zh-TW" sz="3600" dirty="0" smtClean="0">
                <a:solidFill>
                  <a:schemeClr val="bg1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  <a:cs typeface="華康中黑體" panose="020B0509000000000000" pitchFamily="49" charset="-120"/>
              </a:rPr>
              <a:t>.</a:t>
            </a:r>
            <a:endParaRPr lang="zh-TW" altLang="en-US" sz="3600" dirty="0">
              <a:solidFill>
                <a:schemeClr val="bg1"/>
              </a:solidFill>
              <a:latin typeface="華康魏碑體(P)" panose="03000700000000000000" pitchFamily="66" charset="-120"/>
              <a:ea typeface="華康魏碑體(P)" panose="03000700000000000000" pitchFamily="66" charset="-120"/>
              <a:cs typeface="華康中黑體" panose="020B05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xmlns="" id="{D4965745-26CD-45F1-A2BA-3C938EDCA5A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332656"/>
            <a:ext cx="9144000" cy="6525344"/>
          </a:xfrm>
          <a:solidFill>
            <a:schemeClr val="tx1"/>
          </a:solidFill>
        </p:spPr>
        <p:txBody>
          <a:bodyPr/>
          <a:lstStyle/>
          <a:p>
            <a:pPr marL="432000" indent="-457200" algn="just" eaLnBrk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若蘇厄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對民眾說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如果你們不樂意事奉上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主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那麼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今天</a:t>
            </a:r>
            <a:r>
              <a:rPr lang="zh-TW" altLang="en-US" sz="3600" dirty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就</a:t>
            </a:r>
            <a:r>
              <a:rPr lang="zh-TW" altLang="en-US" sz="3600" dirty="0">
                <a:solidFill>
                  <a:srgbClr val="FFFF00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選擇你們所願意事奉的神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吧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至於我和我的家族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一定</a:t>
            </a:r>
            <a:r>
              <a:rPr lang="zh-TW" altLang="en-US" sz="3600" dirty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要事奉上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主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」</a:t>
            </a:r>
            <a:endParaRPr lang="en-US" altLang="zh-TW" sz="3600" dirty="0" smtClean="0">
              <a:solidFill>
                <a:schemeClr val="bg1"/>
              </a:solidFill>
              <a:latin typeface="華康儷中宋(P)" panose="02020500000000000000" pitchFamily="18" charset="-120"/>
              <a:ea typeface="華康儷中宋(P)" panose="02020500000000000000" pitchFamily="18" charset="-120"/>
              <a:cs typeface="華康中黑體" panose="020B0509000000000000" pitchFamily="49" charset="-120"/>
            </a:endParaRP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自由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選擇：我們懂得負責任地選擇嗎？</a:t>
            </a:r>
            <a:endParaRPr lang="en-US" altLang="zh-TW" sz="3600" dirty="0" smtClean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我和我的家族一定選擇上主：你有帶領你的家族選擇上主嗎？</a:t>
            </a:r>
            <a:endParaRPr lang="en-US" altLang="zh-TW" sz="3600" dirty="0" smtClean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或者：考試大過一切？考試了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孩子也不用去教堂？主日學那天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有更多人去教堂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這是向天主交代或向學校交代？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062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xmlns="" id="{D4965745-26CD-45F1-A2BA-3C938EDCA5A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332656"/>
            <a:ext cx="9144000" cy="6525344"/>
          </a:xfrm>
          <a:solidFill>
            <a:schemeClr val="tx1"/>
          </a:solidFill>
        </p:spPr>
        <p:txBody>
          <a:bodyPr/>
          <a:lstStyle/>
          <a:p>
            <a:pPr marL="432000" indent="-45720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教會</a:t>
            </a:r>
            <a:r>
              <a:rPr lang="zh-TW" altLang="en-US" sz="3600" dirty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怎樣</a:t>
            </a:r>
            <a:r>
              <a:rPr lang="zh-TW" altLang="en-US" sz="3600" dirty="0">
                <a:solidFill>
                  <a:srgbClr val="FFFF00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服從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基督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作</a:t>
            </a:r>
            <a:r>
              <a:rPr lang="zh-TW" altLang="en-US" sz="3600" dirty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妻子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也</a:t>
            </a:r>
            <a:r>
              <a:rPr lang="zh-TW" altLang="en-US" sz="3600" dirty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應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怎樣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服從丈夫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你們</a:t>
            </a:r>
            <a:r>
              <a:rPr lang="zh-TW" altLang="en-US" sz="3600" dirty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作丈夫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應該</a:t>
            </a:r>
            <a:r>
              <a:rPr lang="zh-TW" altLang="en-US" sz="3600" dirty="0">
                <a:solidFill>
                  <a:srgbClr val="FFFF00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愛</a:t>
            </a:r>
            <a:r>
              <a:rPr lang="zh-TW" altLang="en-US" sz="3600" dirty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妻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子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如同</a:t>
            </a:r>
            <a:r>
              <a:rPr lang="zh-TW" altLang="en-US" sz="3600" dirty="0">
                <a:solidFill>
                  <a:srgbClr val="FFFF00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基督愛了教會，並為她捨棄了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自己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。</a:t>
            </a:r>
            <a:endParaRPr lang="en-US" altLang="zh-TW" sz="3600" dirty="0" smtClean="0">
              <a:solidFill>
                <a:schemeClr val="bg1"/>
              </a:solidFill>
              <a:latin typeface="華康儷中宋(P)" panose="02020500000000000000" pitchFamily="18" charset="-120"/>
              <a:ea typeface="華康儷中宋(P)" panose="02020500000000000000" pitchFamily="18" charset="-120"/>
              <a:cs typeface="華康中黑體" panose="020B0509000000000000" pitchFamily="49" charset="-120"/>
            </a:endParaRPr>
          </a:p>
          <a:p>
            <a:pPr marL="432000" indent="-457200" eaLnBrk="1">
              <a:lnSpc>
                <a:spcPts val="45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妻子服從丈夫？男女不平等？</a:t>
            </a: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eaLnBrk="1">
              <a:lnSpc>
                <a:spcPts val="45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  丈夫為妻子捨棄一切？</a:t>
            </a: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eaLnBrk="1">
              <a:lnSpc>
                <a:spcPts val="45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夫妻關係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基督與教會關係？</a:t>
            </a: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eaLnBrk="1">
              <a:lnSpc>
                <a:spcPts val="45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制度重要或人的道德與信仰重要？</a:t>
            </a: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eaLnBrk="1">
              <a:lnSpc>
                <a:spcPts val="45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不要用制度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信仰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宗教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信與不信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民主或不民主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來把人劃分！</a:t>
            </a: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062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xmlns="" id="{D4965745-26CD-45F1-A2BA-3C938EDCA5A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332656"/>
            <a:ext cx="9144000" cy="6525344"/>
          </a:xfrm>
          <a:solidFill>
            <a:schemeClr val="tx1"/>
          </a:solidFill>
        </p:spPr>
        <p:txBody>
          <a:bodyPr/>
          <a:lstStyle/>
          <a:p>
            <a:pPr marL="432000" indent="-45720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耶穌</a:t>
            </a:r>
            <a:r>
              <a:rPr lang="zh-TW" altLang="en-US" sz="3600" dirty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的門徒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中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有</a:t>
            </a:r>
            <a:r>
              <a:rPr lang="zh-TW" altLang="en-US" sz="3600" dirty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許多人聽了耶穌的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講話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便說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這話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生硬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誰</a:t>
            </a:r>
            <a:r>
              <a:rPr lang="zh-TW" altLang="en-US" sz="3600" dirty="0">
                <a:solidFill>
                  <a:srgbClr val="FFFF00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能聽得下去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呢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」從此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他</a:t>
            </a:r>
            <a:r>
              <a:rPr lang="zh-TW" altLang="en-US" sz="3600" dirty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的門徒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中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有</a:t>
            </a:r>
            <a:r>
              <a:rPr lang="zh-TW" altLang="en-US" sz="3600" dirty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許多人離開了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他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不再</a:t>
            </a:r>
            <a:r>
              <a:rPr lang="zh-TW" altLang="en-US" sz="3600" dirty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同他</a:t>
            </a:r>
            <a:r>
              <a:rPr lang="zh-TW" altLang="en-US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往來</a:t>
            </a:r>
            <a:r>
              <a:rPr lang="en-US" altLang="zh-TW" sz="3600" dirty="0" smtClean="0">
                <a:solidFill>
                  <a:schemeClr val="bg1"/>
                </a:solidFill>
                <a:latin typeface="華康儷中宋(P)" panose="02020500000000000000" pitchFamily="18" charset="-120"/>
                <a:ea typeface="華康儷中宋(P)" panose="02020500000000000000" pitchFamily="18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耶穌的話也生硬？</a:t>
            </a:r>
            <a:endParaRPr lang="en-US" altLang="zh-TW" sz="3600" dirty="0" smtClean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逆耳的喜訊？</a:t>
            </a:r>
            <a:endParaRPr lang="en-US" altLang="zh-TW" sz="3600" dirty="0" smtClean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光在黑暗中照耀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許多人不要光？</a:t>
            </a:r>
            <a:endParaRPr lang="en-US" altLang="zh-TW" sz="3600" dirty="0" smtClean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食飽五千人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OK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，講聖體聖事無人理？</a:t>
            </a:r>
            <a:endParaRPr lang="en-US" altLang="zh-TW" sz="3600" dirty="0" smtClean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追奇蹟而不重信仰？</a:t>
            </a:r>
            <a:endParaRPr lang="zh-TW" altLang="en-US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062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xmlns="" id="{D4965745-26CD-45F1-A2BA-3C938EDCA5A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332656"/>
            <a:ext cx="9144000" cy="6525344"/>
          </a:xfrm>
          <a:solidFill>
            <a:schemeClr val="tx1"/>
          </a:solidFill>
        </p:spPr>
        <p:txBody>
          <a:bodyPr/>
          <a:lstStyle/>
          <a:p>
            <a:pPr marL="432000" indent="-45720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若蘇厄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對民眾說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如果你們不樂意事奉上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那麼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今天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選擇你們所願意事奉的神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吧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至於我和我的家族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一定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要事奉上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教會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怎樣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服從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作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妻子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應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怎樣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服從丈夫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作丈夫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應該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愛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妻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子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如同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基督愛了教會，並為她捨棄了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自己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  <a:endParaRPr lang="en-US" altLang="zh-TW" sz="36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的門徒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中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許多人聽了耶穌的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講話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便說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這話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生硬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能聽得下去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呢</a:t>
            </a:r>
            <a:r>
              <a:rPr lang="en-US" altLang="zh-TW" sz="36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」從此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的門徒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中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許多人離開了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不再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同他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往來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139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336704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zh-HK" sz="6600" dirty="0" smtClean="0">
                <a:latin typeface="華康魏碑體(P)" panose="03000700000000000000" pitchFamily="66" charset="-120"/>
                <a:ea typeface="華康魏碑體(P)" panose="03000700000000000000" pitchFamily="66" charset="-120"/>
              </a:rPr>
              <a:t>選擇</a:t>
            </a:r>
            <a:r>
              <a:rPr lang="zh-TW" altLang="zh-HK" sz="6600" dirty="0">
                <a:latin typeface="華康魏碑體(P)" panose="03000700000000000000" pitchFamily="66" charset="-120"/>
                <a:ea typeface="華康魏碑體(P)" panose="03000700000000000000" pitchFamily="66" charset="-120"/>
              </a:rPr>
              <a:t>你的神吧！</a:t>
            </a:r>
          </a:p>
          <a:p>
            <a:r>
              <a:rPr lang="zh-TW" altLang="zh-HK" sz="6600" dirty="0"/>
              <a:t>Choose your God!</a:t>
            </a:r>
          </a:p>
        </p:txBody>
      </p:sp>
    </p:spTree>
    <p:extLst>
      <p:ext uri="{BB962C8B-B14F-4D97-AF65-F5344CB8AC3E}">
        <p14:creationId xmlns:p14="http://schemas.microsoft.com/office/powerpoint/2010/main" xmlns="" val="316822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天主的選民竟沒有選擇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天主</a:t>
            </a:r>
            <a:r>
              <a:rPr lang="en-US" altLang="zh-TW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!</a:t>
            </a:r>
            <a:r>
              <a:rPr lang="zh-TW" altLang="zh-HK" dirty="0" smtClean="0">
                <a:ea typeface="華康儷中黑" panose="020B0509000000000000" pitchFamily="49" charset="-120"/>
              </a:rPr>
              <a:t>但是</a:t>
            </a:r>
            <a:r>
              <a:rPr lang="en-US" altLang="zh-TW" dirty="0" smtClean="0"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ea typeface="華康儷中黑" panose="020B0509000000000000" pitchFamily="49" charset="-120"/>
              </a:rPr>
              <a:t>基督徒</a:t>
            </a:r>
            <a:r>
              <a:rPr lang="zh-TW" altLang="zh-HK" dirty="0">
                <a:ea typeface="華康儷中黑" panose="020B0509000000000000" pitchFamily="49" charset="-120"/>
              </a:rPr>
              <a:t>有</a:t>
            </a:r>
            <a:r>
              <a:rPr lang="zh-TW" altLang="zh-HK" dirty="0" smtClean="0">
                <a:ea typeface="華康儷中黑" panose="020B0509000000000000" pitchFamily="49" charset="-120"/>
              </a:rPr>
              <a:t>嗎</a:t>
            </a:r>
            <a:r>
              <a:rPr lang="en-US" altLang="zh-TW" dirty="0" smtClean="0">
                <a:ea typeface="華康儷中黑" panose="020B0509000000000000" pitchFamily="49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zh-TW" altLang="zh-HK" dirty="0" smtClean="0">
                <a:ea typeface="華康儷中黑" panose="020B0509000000000000" pitchFamily="49" charset="-120"/>
              </a:rPr>
              <a:t>基督徒</a:t>
            </a:r>
            <a:r>
              <a:rPr lang="zh-TW" altLang="zh-HK" dirty="0">
                <a:ea typeface="華康儷中黑" panose="020B0509000000000000" pitchFamily="49" charset="-120"/>
              </a:rPr>
              <a:t>家庭有</a:t>
            </a:r>
            <a:r>
              <a:rPr lang="zh-TW" altLang="zh-HK" dirty="0" smtClean="0">
                <a:ea typeface="華康儷中黑" panose="020B0509000000000000" pitchFamily="49" charset="-120"/>
              </a:rPr>
              <a:t>嗎</a:t>
            </a:r>
            <a:r>
              <a:rPr lang="en-US" altLang="zh-TW" dirty="0" smtClean="0">
                <a:ea typeface="華康儷中黑" panose="020B0509000000000000" pitchFamily="49" charset="-120"/>
              </a:rPr>
              <a:t>?</a:t>
            </a:r>
            <a:r>
              <a:rPr lang="zh-TW" altLang="zh-HK" dirty="0" smtClean="0">
                <a:ea typeface="華康儷中黑" panose="020B0509000000000000" pitchFamily="49" charset="-120"/>
              </a:rPr>
              <a:t>名</a:t>
            </a:r>
            <a:r>
              <a:rPr lang="zh-TW" altLang="zh-HK" dirty="0">
                <a:ea typeface="華康儷中黑" panose="020B0509000000000000" pitchFamily="49" charset="-120"/>
              </a:rPr>
              <a:t>為信基督的國家有</a:t>
            </a:r>
            <a:r>
              <a:rPr lang="zh-TW" altLang="zh-HK" dirty="0" smtClean="0">
                <a:ea typeface="華康儷中黑" panose="020B0509000000000000" pitchFamily="49" charset="-120"/>
              </a:rPr>
              <a:t>嗎</a:t>
            </a:r>
            <a:r>
              <a:rPr lang="en-US" altLang="zh-TW" dirty="0" smtClean="0">
                <a:ea typeface="華康儷中黑" panose="020B0509000000000000" pitchFamily="49" charset="-120"/>
              </a:rPr>
              <a:t>?</a:t>
            </a:r>
            <a:r>
              <a:rPr lang="zh-TW" altLang="zh-HK" dirty="0" smtClean="0">
                <a:ea typeface="華康儷中黑" panose="020B0509000000000000" pitchFamily="49" charset="-120"/>
              </a:rPr>
              <a:t>基督</a:t>
            </a:r>
            <a:endParaRPr lang="en-US" altLang="zh-TW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dirty="0" smtClean="0">
                <a:ea typeface="華康儷中黑" panose="020B0509000000000000" pitchFamily="49" charset="-120"/>
              </a:rPr>
              <a:t>的</a:t>
            </a:r>
            <a:r>
              <a:rPr lang="zh-TW" altLang="zh-HK" dirty="0">
                <a:ea typeface="華康儷中黑" panose="020B0509000000000000" pitchFamily="49" charset="-120"/>
              </a:rPr>
              <a:t>教會有</a:t>
            </a:r>
            <a:r>
              <a:rPr lang="zh-TW" altLang="zh-HK" dirty="0" smtClean="0">
                <a:ea typeface="華康儷中黑" panose="020B0509000000000000" pitchFamily="49" charset="-120"/>
              </a:rPr>
              <a:t>嗎</a:t>
            </a:r>
            <a:r>
              <a:rPr lang="en-US" altLang="zh-TW" dirty="0" smtClean="0">
                <a:ea typeface="華康儷中黑" panose="020B0509000000000000" pitchFamily="49" charset="-120"/>
              </a:rPr>
              <a:t>?</a:t>
            </a:r>
            <a:r>
              <a:rPr lang="zh-TW" altLang="zh-HK" dirty="0" smtClean="0">
                <a:ea typeface="華康儷中黑" panose="020B0509000000000000" pitchFamily="49" charset="-120"/>
              </a:rPr>
              <a:t>神父</a:t>
            </a:r>
            <a:r>
              <a:rPr lang="zh-TW" altLang="zh-HK" dirty="0">
                <a:ea typeface="華康儷中黑" panose="020B0509000000000000" pitchFamily="49" charset="-120"/>
              </a:rPr>
              <a:t>主教修女有</a:t>
            </a:r>
            <a:r>
              <a:rPr lang="zh-TW" altLang="zh-HK" dirty="0" smtClean="0">
                <a:ea typeface="華康儷中黑" panose="020B0509000000000000" pitchFamily="49" charset="-120"/>
              </a:rPr>
              <a:t>嗎</a:t>
            </a:r>
            <a:r>
              <a:rPr lang="en-US" altLang="zh-TW" dirty="0" smtClean="0">
                <a:ea typeface="華康儷中黑" panose="020B0509000000000000" pitchFamily="49" charset="-120"/>
              </a:rPr>
              <a:t>?</a:t>
            </a:r>
            <a:r>
              <a:rPr lang="zh-TW" altLang="zh-HK" dirty="0" smtClean="0">
                <a:ea typeface="華康儷中黑" panose="020B0509000000000000" pitchFamily="49" charset="-120"/>
              </a:rPr>
              <a:t>恐怕</a:t>
            </a:r>
            <a:r>
              <a:rPr lang="zh-TW" altLang="zh-HK" dirty="0">
                <a:ea typeface="華康儷中黑" panose="020B0509000000000000" pitchFamily="49" charset="-120"/>
              </a:rPr>
              <a:t>有時</a:t>
            </a:r>
            <a:r>
              <a:rPr lang="zh-TW" altLang="zh-HK" dirty="0" smtClean="0">
                <a:ea typeface="華康儷中黑" panose="020B0509000000000000" pitchFamily="49" charset="-120"/>
              </a:rPr>
              <a:t>有</a:t>
            </a:r>
            <a:r>
              <a:rPr lang="en-US" altLang="zh-TW" dirty="0" smtClean="0"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ea typeface="華康儷中黑" panose="020B0509000000000000" pitchFamily="49" charset="-120"/>
              </a:rPr>
              <a:t>有時沒有</a:t>
            </a:r>
            <a:r>
              <a:rPr lang="en-US" altLang="zh-TW" dirty="0" smtClean="0"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ea typeface="華康儷中黑" panose="020B0509000000000000" pitchFamily="49" charset="-120"/>
              </a:rPr>
              <a:t>有些有</a:t>
            </a:r>
            <a:r>
              <a:rPr lang="en-US" altLang="zh-TW" dirty="0" smtClean="0"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ea typeface="華康儷中黑" panose="020B0509000000000000" pitchFamily="49" charset="-120"/>
              </a:rPr>
              <a:t>有些沒有</a:t>
            </a:r>
            <a:r>
              <a:rPr lang="en-US" altLang="zh-TW" dirty="0" smtClean="0">
                <a:ea typeface="華康儷中黑" panose="020B0509000000000000" pitchFamily="49" charset="-120"/>
              </a:rPr>
              <a:t>;</a:t>
            </a:r>
            <a:r>
              <a:rPr lang="zh-TW" altLang="zh-HK" dirty="0" smtClean="0">
                <a:ea typeface="華康儷中黑" panose="020B0509000000000000" pitchFamily="49" charset="-120"/>
              </a:rPr>
              <a:t>順境</a:t>
            </a:r>
            <a:r>
              <a:rPr lang="zh-TW" altLang="zh-HK" dirty="0">
                <a:ea typeface="華康儷中黑" panose="020B0509000000000000" pitchFamily="49" charset="-120"/>
              </a:rPr>
              <a:t>時</a:t>
            </a:r>
            <a:r>
              <a:rPr lang="zh-TW" altLang="zh-HK" dirty="0" smtClean="0">
                <a:ea typeface="華康儷中黑" panose="020B0509000000000000" pitchFamily="49" charset="-120"/>
              </a:rPr>
              <a:t>有</a:t>
            </a:r>
            <a:r>
              <a:rPr lang="en-US" altLang="zh-TW" dirty="0" smtClean="0"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ea typeface="華康儷中黑" panose="020B0509000000000000" pitchFamily="49" charset="-120"/>
              </a:rPr>
              <a:t>逆境</a:t>
            </a:r>
            <a:r>
              <a:rPr lang="zh-TW" altLang="zh-HK" dirty="0">
                <a:ea typeface="華康儷中黑" panose="020B0509000000000000" pitchFamily="49" charset="-120"/>
              </a:rPr>
              <a:t>時</a:t>
            </a:r>
            <a:r>
              <a:rPr lang="zh-TW" altLang="zh-HK" dirty="0" smtClean="0">
                <a:ea typeface="華康儷中黑" panose="020B0509000000000000" pitchFamily="49" charset="-120"/>
              </a:rPr>
              <a:t>沒有</a:t>
            </a:r>
            <a:r>
              <a:rPr lang="en-US" altLang="zh-TW" dirty="0" smtClean="0">
                <a:ea typeface="華康儷中黑" panose="020B0509000000000000" pitchFamily="49" charset="-120"/>
              </a:rPr>
              <a:t>.</a:t>
            </a:r>
            <a:endParaRPr lang="zh-TW" altLang="zh-HK" dirty="0">
              <a:ea typeface="華康儷中黑" panose="020B0509000000000000" pitchFamily="49" charset="-120"/>
            </a:endParaRPr>
          </a:p>
          <a:p>
            <a:pPr>
              <a:lnSpc>
                <a:spcPts val="35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The Lord's chosen people did not choose God!  </a:t>
            </a:r>
            <a:r>
              <a:rPr lang="zh-TW" altLang="zh-HK" dirty="0">
                <a:ea typeface="華康儷中黑" panose="020B0509000000000000" pitchFamily="49" charset="-120"/>
              </a:rPr>
              <a:t>But, do Christians choose God? Do Christian families choose God?  Do the so-called Christian countries choose God? Do Christian churches choose God? Do priests and nuns choose God? </a:t>
            </a:r>
            <a:endParaRPr lang="en-US" altLang="zh-TW" dirty="0" smtClean="0">
              <a:ea typeface="華康儷中黑" panose="020B0509000000000000" pitchFamily="49" charset="-120"/>
            </a:endParaRPr>
          </a:p>
          <a:p>
            <a:pPr>
              <a:lnSpc>
                <a:spcPts val="3500"/>
              </a:lnSpc>
              <a:spcBef>
                <a:spcPts val="0"/>
              </a:spcBef>
            </a:pPr>
            <a:r>
              <a:rPr lang="zh-TW" altLang="zh-HK" dirty="0" smtClean="0">
                <a:ea typeface="華康儷中黑" panose="020B0509000000000000" pitchFamily="49" charset="-120"/>
              </a:rPr>
              <a:t>I </a:t>
            </a:r>
            <a:r>
              <a:rPr lang="zh-TW" altLang="zh-HK" dirty="0">
                <a:ea typeface="華康儷中黑" panose="020B0509000000000000" pitchFamily="49" charset="-120"/>
              </a:rPr>
              <a:t>am afraid sometimes they do, but sometimes they </a:t>
            </a:r>
            <a:r>
              <a:rPr lang="zh-TW" altLang="zh-HK" dirty="0" smtClean="0">
                <a:ea typeface="華康儷中黑" panose="020B0509000000000000" pitchFamily="49" charset="-120"/>
              </a:rPr>
              <a:t>don</a:t>
            </a:r>
            <a:r>
              <a:rPr lang="en-US" altLang="zh-TW" dirty="0" smtClean="0">
                <a:ea typeface="華康儷中黑" panose="020B0509000000000000" pitchFamily="49" charset="-120"/>
              </a:rPr>
              <a:t>’</a:t>
            </a:r>
            <a:r>
              <a:rPr lang="zh-TW" altLang="zh-HK" dirty="0" smtClean="0">
                <a:ea typeface="華康儷中黑" panose="020B0509000000000000" pitchFamily="49" charset="-120"/>
              </a:rPr>
              <a:t>t</a:t>
            </a:r>
            <a:r>
              <a:rPr lang="zh-TW" altLang="zh-HK" dirty="0">
                <a:ea typeface="華康儷中黑" panose="020B0509000000000000" pitchFamily="49" charset="-120"/>
              </a:rPr>
              <a:t>. Some of them do, but some </a:t>
            </a:r>
            <a:r>
              <a:rPr lang="zh-TW" altLang="zh-HK" dirty="0" smtClean="0">
                <a:ea typeface="華康儷中黑" panose="020B0509000000000000" pitchFamily="49" charset="-120"/>
              </a:rPr>
              <a:t>don</a:t>
            </a:r>
            <a:r>
              <a:rPr lang="en-US" altLang="zh-TW" dirty="0" smtClean="0">
                <a:ea typeface="華康儷中黑" panose="020B0509000000000000" pitchFamily="49" charset="-120"/>
              </a:rPr>
              <a:t>’</a:t>
            </a:r>
            <a:r>
              <a:rPr lang="zh-TW" altLang="zh-HK" dirty="0" smtClean="0">
                <a:ea typeface="華康儷中黑" panose="020B0509000000000000" pitchFamily="49" charset="-120"/>
              </a:rPr>
              <a:t>t</a:t>
            </a:r>
            <a:r>
              <a:rPr lang="zh-TW" altLang="zh-HK" dirty="0">
                <a:ea typeface="華康儷中黑" panose="020B0509000000000000" pitchFamily="49" charset="-120"/>
              </a:rPr>
              <a:t>. They choose God in favourable circomstances; </a:t>
            </a:r>
            <a:endParaRPr lang="en-US" altLang="zh-TW" dirty="0" smtClean="0">
              <a:ea typeface="華康儷中黑" panose="020B0509000000000000" pitchFamily="49" charset="-120"/>
            </a:endParaRPr>
          </a:p>
          <a:p>
            <a:pPr>
              <a:lnSpc>
                <a:spcPts val="3500"/>
              </a:lnSpc>
              <a:spcBef>
                <a:spcPts val="0"/>
              </a:spcBef>
            </a:pPr>
            <a:r>
              <a:rPr lang="zh-TW" altLang="zh-HK" dirty="0" smtClean="0">
                <a:ea typeface="華康儷中黑" panose="020B0509000000000000" pitchFamily="49" charset="-120"/>
              </a:rPr>
              <a:t>they don</a:t>
            </a:r>
            <a:r>
              <a:rPr lang="en-US" altLang="zh-TW" dirty="0" smtClean="0">
                <a:ea typeface="華康儷中黑" panose="020B0509000000000000" pitchFamily="49" charset="-120"/>
              </a:rPr>
              <a:t>’</a:t>
            </a:r>
            <a:r>
              <a:rPr lang="zh-TW" altLang="zh-HK" dirty="0" smtClean="0">
                <a:ea typeface="華康儷中黑" panose="020B0509000000000000" pitchFamily="49" charset="-120"/>
              </a:rPr>
              <a:t>t </a:t>
            </a:r>
            <a:r>
              <a:rPr lang="zh-TW" altLang="zh-HK" dirty="0">
                <a:ea typeface="華康儷中黑" panose="020B0509000000000000" pitchFamily="49" charset="-120"/>
              </a:rPr>
              <a:t>choose God in times of misfortune</a:t>
            </a:r>
            <a:r>
              <a:rPr lang="zh-TW" altLang="zh-HK" strike="sngStrike" dirty="0">
                <a:ea typeface="華康儷中黑" panose="020B0509000000000000" pitchFamily="49" charset="-120"/>
              </a:rPr>
              <a:t>s</a:t>
            </a:r>
            <a:r>
              <a:rPr lang="zh-TW" altLang="zh-HK" dirty="0" smtClean="0">
                <a:ea typeface="華康儷中黑" panose="020B0509000000000000" pitchFamily="49" charset="-120"/>
              </a:rPr>
              <a:t>.</a:t>
            </a:r>
            <a:endParaRPr lang="zh-TW" altLang="zh-HK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2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548680"/>
            <a:ext cx="9144000" cy="604867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zh-HK" dirty="0">
                <a:ea typeface="華康儷中黑" panose="020B0509000000000000" pitchFamily="49" charset="-120"/>
              </a:rPr>
              <a:t>明明是「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神貧</a:t>
            </a:r>
            <a:r>
              <a:rPr lang="zh-TW" altLang="zh-HK" dirty="0">
                <a:ea typeface="華康儷中黑" panose="020B0509000000000000" pitchFamily="49" charset="-120"/>
              </a:rPr>
              <a:t>」的人有</a:t>
            </a:r>
            <a:r>
              <a:rPr lang="zh-TW" altLang="zh-HK" dirty="0" smtClean="0">
                <a:ea typeface="華康儷中黑" panose="020B0509000000000000" pitchFamily="49" charset="-120"/>
              </a:rPr>
              <a:t>福</a:t>
            </a:r>
            <a:r>
              <a:rPr lang="en-US" altLang="zh-TW" dirty="0" smtClean="0"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ea typeface="華康儷中黑" panose="020B0509000000000000" pitchFamily="49" charset="-120"/>
              </a:rPr>
              <a:t>為什麼</a:t>
            </a:r>
            <a:r>
              <a:rPr lang="zh-TW" altLang="zh-HK" dirty="0">
                <a:ea typeface="華康儷中黑" panose="020B0509000000000000" pitchFamily="49" charset="-120"/>
              </a:rPr>
              <a:t>人人都</a:t>
            </a:r>
            <a:r>
              <a:rPr lang="zh-TW" altLang="zh-HK" dirty="0" smtClean="0">
                <a:ea typeface="華康儷中黑" panose="020B0509000000000000" pitchFamily="49" charset="-120"/>
              </a:rPr>
              <a:t>追逐</a:t>
            </a:r>
            <a:endParaRPr lang="en-US" altLang="zh-TW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名利</a:t>
            </a:r>
            <a:r>
              <a:rPr lang="zh-TW" altLang="zh-HK" dirty="0" smtClean="0">
                <a:ea typeface="華康儷中黑" panose="020B0509000000000000" pitchFamily="49" charset="-120"/>
              </a:rPr>
              <a:t>呢</a:t>
            </a:r>
            <a:r>
              <a:rPr lang="en-US" altLang="zh-TW" dirty="0" smtClean="0">
                <a:ea typeface="華康儷中黑" panose="020B0509000000000000" pitchFamily="49" charset="-120"/>
              </a:rPr>
              <a:t>?</a:t>
            </a:r>
            <a:r>
              <a:rPr lang="zh-TW" altLang="zh-HK" dirty="0" smtClean="0">
                <a:ea typeface="華康儷中黑" panose="020B0509000000000000" pitchFamily="49" charset="-120"/>
              </a:rPr>
              <a:t>明明</a:t>
            </a:r>
            <a:r>
              <a:rPr lang="zh-TW" altLang="zh-HK" dirty="0">
                <a:ea typeface="華康儷中黑" panose="020B0509000000000000" pitchFamily="49" charset="-120"/>
              </a:rPr>
              <a:t>是「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溫良</a:t>
            </a:r>
            <a:r>
              <a:rPr lang="zh-TW" altLang="zh-HK" dirty="0">
                <a:ea typeface="華康儷中黑" panose="020B0509000000000000" pitchFamily="49" charset="-120"/>
              </a:rPr>
              <a:t>」的人有</a:t>
            </a:r>
            <a:r>
              <a:rPr lang="zh-TW" altLang="zh-HK" dirty="0" smtClean="0">
                <a:ea typeface="華康儷中黑" panose="020B0509000000000000" pitchFamily="49" charset="-120"/>
              </a:rPr>
              <a:t>福</a:t>
            </a:r>
            <a:r>
              <a:rPr lang="en-US" altLang="zh-TW" dirty="0" smtClean="0">
                <a:ea typeface="華康儷中黑" panose="020B0509000000000000" pitchFamily="49" charset="-120"/>
              </a:rPr>
              <a:t>,</a:t>
            </a:r>
            <a:r>
              <a:rPr lang="zh-TW" altLang="zh-HK" dirty="0" smtClean="0">
                <a:ea typeface="華康儷中黑" panose="020B0509000000000000" pitchFamily="49" charset="-120"/>
              </a:rPr>
              <a:t>為什麼</a:t>
            </a:r>
            <a:endParaRPr lang="en-US" altLang="zh-TW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dirty="0" smtClean="0">
                <a:ea typeface="華康儷中黑" panose="020B0509000000000000" pitchFamily="49" charset="-120"/>
              </a:rPr>
              <a:t>越</a:t>
            </a:r>
            <a:r>
              <a:rPr lang="zh-TW" altLang="zh-HK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激</a:t>
            </a:r>
            <a:r>
              <a:rPr lang="zh-TW" altLang="en-US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烈</a:t>
            </a:r>
            <a:r>
              <a:rPr lang="zh-TW" altLang="zh-HK" dirty="0" smtClean="0">
                <a:ea typeface="華康儷中黑" panose="020B0509000000000000" pitchFamily="49" charset="-120"/>
              </a:rPr>
              <a:t>的</a:t>
            </a:r>
            <a:r>
              <a:rPr lang="zh-TW" altLang="zh-HK" dirty="0">
                <a:ea typeface="華康儷中黑" panose="020B0509000000000000" pitchFamily="49" charset="-120"/>
              </a:rPr>
              <a:t>人越多選票</a:t>
            </a:r>
            <a:r>
              <a:rPr lang="zh-TW" altLang="zh-HK" dirty="0" smtClean="0">
                <a:ea typeface="華康儷中黑" panose="020B0509000000000000" pitchFamily="49" charset="-120"/>
              </a:rPr>
              <a:t>呢</a:t>
            </a:r>
            <a:r>
              <a:rPr lang="en-US" altLang="zh-TW" dirty="0" smtClean="0">
                <a:ea typeface="華康儷中黑" panose="020B0509000000000000" pitchFamily="49" charset="-120"/>
              </a:rPr>
              <a:t>?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基督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感化人心的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能力</a:t>
            </a:r>
            <a:r>
              <a:rPr lang="en-US" altLang="zh-TW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似乎</a:t>
            </a:r>
            <a:r>
              <a:rPr lang="zh-TW" altLang="zh-HK" dirty="0">
                <a:solidFill>
                  <a:srgbClr val="FF0000"/>
                </a:solidFill>
                <a:ea typeface="華康儷中黑" panose="020B0509000000000000" pitchFamily="49" charset="-120"/>
              </a:rPr>
              <a:t>遠遠及不上世俗的誘惑和</a:t>
            </a:r>
            <a:r>
              <a:rPr lang="zh-TW" altLang="zh-HK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吸引</a:t>
            </a:r>
            <a:r>
              <a:rPr lang="en-US" altLang="zh-TW" dirty="0" smtClean="0">
                <a:ea typeface="華康儷中黑" panose="020B0509000000000000" pitchFamily="49" charset="-120"/>
              </a:rPr>
              <a:t>.</a:t>
            </a:r>
            <a:endParaRPr lang="zh-TW" altLang="zh-HK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dirty="0">
                <a:ea typeface="華康儷中黑" panose="020B0509000000000000" pitchFamily="49" charset="-120"/>
              </a:rPr>
              <a:t> </a:t>
            </a:r>
            <a:r>
              <a:rPr lang="zh-TW" altLang="zh-HK" dirty="0" smtClean="0">
                <a:ea typeface="華康儷中黑" panose="020B0509000000000000" pitchFamily="49" charset="-120"/>
              </a:rPr>
              <a:t>Are </a:t>
            </a:r>
            <a:r>
              <a:rPr lang="zh-TW" altLang="zh-HK" dirty="0">
                <a:ea typeface="華康儷中黑" panose="020B0509000000000000" pitchFamily="49" charset="-120"/>
              </a:rPr>
              <a:t>not the </a:t>
            </a:r>
            <a:r>
              <a:rPr lang="zh-TW" altLang="zh-HK" dirty="0">
                <a:solidFill>
                  <a:srgbClr val="0000FF"/>
                </a:solidFill>
                <a:ea typeface="華康儷中黑" panose="020B0509000000000000" pitchFamily="49" charset="-120"/>
              </a:rPr>
              <a:t>poor in spirit </a:t>
            </a:r>
            <a:r>
              <a:rPr lang="zh-TW" altLang="zh-HK" dirty="0">
                <a:ea typeface="華康儷中黑" panose="020B0509000000000000" pitchFamily="49" charset="-120"/>
              </a:rPr>
              <a:t>blessed? So why is everyone chasing after </a:t>
            </a:r>
            <a:r>
              <a:rPr lang="zh-TW" altLang="zh-HK" dirty="0">
                <a:solidFill>
                  <a:srgbClr val="9900CC"/>
                </a:solidFill>
                <a:ea typeface="華康儷中黑" panose="020B0509000000000000" pitchFamily="49" charset="-120"/>
              </a:rPr>
              <a:t>fame and wealth</a:t>
            </a:r>
            <a:r>
              <a:rPr lang="zh-TW" altLang="zh-HK" dirty="0">
                <a:ea typeface="華康儷中黑" panose="020B0509000000000000" pitchFamily="49" charset="-120"/>
              </a:rPr>
              <a:t>? </a:t>
            </a:r>
            <a:endParaRPr lang="en-US" altLang="zh-TW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dirty="0" smtClean="0">
                <a:ea typeface="華康儷中黑" panose="020B0509000000000000" pitchFamily="49" charset="-120"/>
              </a:rPr>
              <a:t>Are </a:t>
            </a:r>
            <a:r>
              <a:rPr lang="zh-TW" altLang="zh-HK" dirty="0">
                <a:ea typeface="華康儷中黑" panose="020B0509000000000000" pitchFamily="49" charset="-120"/>
              </a:rPr>
              <a:t>not the meek in spirit blessed? </a:t>
            </a:r>
            <a:endParaRPr lang="en-US" altLang="zh-TW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dirty="0" smtClean="0">
                <a:ea typeface="華康儷中黑" panose="020B0509000000000000" pitchFamily="49" charset="-120"/>
              </a:rPr>
              <a:t>So </a:t>
            </a:r>
            <a:r>
              <a:rPr lang="zh-TW" altLang="zh-HK" dirty="0">
                <a:ea typeface="華康儷中黑" panose="020B0509000000000000" pitchFamily="49" charset="-120"/>
              </a:rPr>
              <a:t>why do the more radical electioneers receive more votes? Does </a:t>
            </a:r>
            <a:r>
              <a:rPr lang="zh-TW" altLang="zh-HK" dirty="0" smtClean="0">
                <a:ea typeface="華康儷中黑" panose="020B0509000000000000" pitchFamily="49" charset="-120"/>
              </a:rPr>
              <a:t>Christ</a:t>
            </a:r>
            <a:r>
              <a:rPr lang="en-US" altLang="zh-TW" dirty="0" smtClean="0">
                <a:ea typeface="華康儷中黑" panose="020B0509000000000000" pitchFamily="49" charset="-120"/>
              </a:rPr>
              <a:t>’</a:t>
            </a:r>
            <a:r>
              <a:rPr lang="zh-TW" altLang="zh-HK" dirty="0" smtClean="0">
                <a:ea typeface="華康儷中黑" panose="020B0509000000000000" pitchFamily="49" charset="-120"/>
              </a:rPr>
              <a:t>s </a:t>
            </a:r>
            <a:r>
              <a:rPr lang="zh-TW" altLang="zh-HK" dirty="0">
                <a:ea typeface="華康儷中黑" panose="020B0509000000000000" pitchFamily="49" charset="-120"/>
              </a:rPr>
              <a:t>ability to </a:t>
            </a:r>
            <a:endParaRPr lang="en-US" altLang="zh-TW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dirty="0" smtClean="0">
                <a:ea typeface="華康儷中黑" panose="020B0509000000000000" pitchFamily="49" charset="-120"/>
              </a:rPr>
              <a:t>touch </a:t>
            </a:r>
            <a:r>
              <a:rPr lang="zh-TW" altLang="zh-HK" dirty="0">
                <a:ea typeface="華康儷中黑" panose="020B0509000000000000" pitchFamily="49" charset="-120"/>
              </a:rPr>
              <a:t>hearts pale in comparison to the </a:t>
            </a:r>
            <a:endParaRPr lang="en-US" altLang="zh-TW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dirty="0" smtClean="0">
                <a:ea typeface="華康儷中黑" panose="020B0509000000000000" pitchFamily="49" charset="-120"/>
              </a:rPr>
              <a:t>earthly temptations</a:t>
            </a:r>
            <a:r>
              <a:rPr lang="en-US" altLang="zh-TW" dirty="0" smtClean="0">
                <a:ea typeface="華康儷中黑" panose="020B0509000000000000" pitchFamily="49" charset="-120"/>
              </a:rPr>
              <a:t> </a:t>
            </a:r>
            <a:r>
              <a:rPr lang="zh-TW" altLang="zh-HK" dirty="0" smtClean="0">
                <a:ea typeface="華康儷中黑" panose="020B0509000000000000" pitchFamily="49" charset="-120"/>
              </a:rPr>
              <a:t>and </a:t>
            </a:r>
            <a:r>
              <a:rPr lang="zh-TW" altLang="zh-HK" dirty="0">
                <a:ea typeface="華康儷中黑" panose="020B0509000000000000" pitchFamily="49" charset="-120"/>
              </a:rPr>
              <a:t>attractions</a:t>
            </a:r>
            <a:r>
              <a:rPr lang="zh-TW" altLang="zh-HK" dirty="0" smtClean="0">
                <a:ea typeface="華康儷中黑" panose="020B0509000000000000" pitchFamily="49" charset="-120"/>
              </a:rPr>
              <a:t>?</a:t>
            </a:r>
            <a:endParaRPr lang="zh-TW" altLang="zh-HK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2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xmlns="" id="{FC5A156F-5A39-4B2B-8174-87FDBFEAC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78155"/>
            <a:ext cx="9144000" cy="6341988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恭讀若蘇厄書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24:1-2,15-17,18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那時候，若蘇厄聚集以色列眾支派，來到舍根，也召集了以色列的長老、首領、判官和官長，叫他們站在天主面前。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若蘇厄對全民眾說：「如果你們不樂意事奉上主，那麼，今天就選擇你們所願意事奉的神吧！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或是你們祖先，在大河那邊，所事奉的神，或是你們現在居住的地方，阿摩黎人的神。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xmlns="" id="{CF255681-282A-4434-A5A7-B7A026BF7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5F2D55AE-6A03-4C61-884D-57CC51971E59}"/>
              </a:ext>
            </a:extLst>
          </p:cNvPr>
          <p:cNvSpPr txBox="1"/>
          <p:nvPr/>
        </p:nvSpPr>
        <p:spPr>
          <a:xfrm>
            <a:off x="7812360" y="6053405"/>
            <a:ext cx="1152128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336704"/>
          </a:xfrm>
        </p:spPr>
        <p:txBody>
          <a:bodyPr/>
          <a:lstStyle/>
          <a:p>
            <a:endParaRPr lang="en-US" altLang="zh-TW" dirty="0" smtClean="0"/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聖經</a:t>
            </a:r>
            <a:r>
              <a:rPr lang="zh-TW" altLang="zh-HK" sz="4000" dirty="0">
                <a:ea typeface="華康儷中黑" panose="020B0509000000000000" pitchFamily="49" charset="-120"/>
              </a:rPr>
              <a:t>歐瑟亞先知的妻子對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歐</a:t>
            </a:r>
            <a:r>
              <a:rPr lang="zh-TW" altLang="en-US" sz="4000" dirty="0">
                <a:ea typeface="華康儷中黑" panose="020B0509000000000000" pitchFamily="49" charset="-120"/>
              </a:rPr>
              <a:t>瑟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亞</a:t>
            </a:r>
            <a:r>
              <a:rPr lang="zh-TW" altLang="zh-HK" sz="4000" dirty="0">
                <a:ea typeface="華康儷中黑" panose="020B0509000000000000" pitchFamily="49" charset="-120"/>
              </a:rPr>
              <a:t>十分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不好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也</a:t>
            </a:r>
            <a:r>
              <a:rPr lang="zh-TW" altLang="zh-HK" sz="4000" dirty="0">
                <a:ea typeface="華康儷中黑" panose="020B0509000000000000" pitchFamily="49" charset="-120"/>
              </a:rPr>
              <a:t>不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貞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先知</a:t>
            </a:r>
            <a:r>
              <a:rPr lang="zh-TW" altLang="zh-HK" sz="4000" dirty="0">
                <a:ea typeface="華康儷中黑" panose="020B0509000000000000" pitchFamily="49" charset="-120"/>
              </a:rPr>
              <a:t>就把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自己</a:t>
            </a:r>
            <a:r>
              <a:rPr lang="zh-TW" altLang="en-US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與妻子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的遭遇</a:t>
            </a:r>
            <a:endParaRPr lang="en-US" altLang="zh-TW" sz="4000" dirty="0" smtClean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形容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為天主與選民的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關係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.</a:t>
            </a:r>
            <a:endParaRPr lang="zh-TW" altLang="zh-HK" sz="4000" dirty="0">
              <a:ea typeface="華康儷中黑" panose="020B0509000000000000" pitchFamily="49" charset="-12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Prophet Hosea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’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s </a:t>
            </a:r>
            <a:r>
              <a:rPr lang="zh-TW" altLang="zh-HK" sz="4000" dirty="0">
                <a:ea typeface="華康儷中黑" panose="020B0509000000000000" pitchFamily="49" charset="-120"/>
              </a:rPr>
              <a:t>wife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didn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’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t </a:t>
            </a:r>
            <a:r>
              <a:rPr lang="zh-TW" altLang="zh-HK" sz="4000" dirty="0">
                <a:ea typeface="華康儷中黑" panose="020B0509000000000000" pitchFamily="49" charset="-120"/>
              </a:rPr>
              <a:t>treat her husband well and </a:t>
            </a:r>
            <a:r>
              <a:rPr lang="zh-TW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she </a:t>
            </a:r>
            <a:r>
              <a:rPr lang="zh-TW" altLang="zh-HK" sz="40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wasn</a:t>
            </a:r>
            <a:r>
              <a:rPr lang="en-US" altLang="zh-TW" sz="40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’</a:t>
            </a:r>
            <a:r>
              <a:rPr lang="zh-TW" altLang="zh-HK" sz="40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t </a:t>
            </a:r>
            <a:r>
              <a:rPr lang="zh-TW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faithful.</a:t>
            </a:r>
            <a:r>
              <a:rPr lang="zh-TW" altLang="zh-HK" sz="4000" dirty="0">
                <a:ea typeface="華康儷中黑" panose="020B0509000000000000" pitchFamily="49" charset="-120"/>
              </a:rPr>
              <a:t>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Hosea </a:t>
            </a:r>
            <a:r>
              <a:rPr lang="zh-TW" altLang="zh-HK" sz="4000" dirty="0">
                <a:ea typeface="華康儷中黑" panose="020B0509000000000000" pitchFamily="49" charset="-120"/>
              </a:rPr>
              <a:t>compared his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marital relationship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to </a:t>
            </a:r>
            <a:r>
              <a:rPr lang="zh-TW" altLang="zh-HK" sz="4000" dirty="0">
                <a:ea typeface="華康儷中黑" panose="020B0509000000000000" pitchFamily="49" charset="-120"/>
              </a:rPr>
              <a:t>that between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zh-TW" altLang="zh-HK" sz="40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God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and his </a:t>
            </a:r>
            <a:r>
              <a:rPr lang="zh-TW" altLang="zh-HK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chosen people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endParaRPr lang="zh-HK" altLang="en-US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2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336704"/>
          </a:xfrm>
        </p:spPr>
        <p:txBody>
          <a:bodyPr/>
          <a:lstStyle/>
          <a:p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歐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瑟亞</a:t>
            </a:r>
            <a:r>
              <a:rPr lang="zh-TW" altLang="zh-HK" sz="3600" dirty="0">
                <a:ea typeface="華康儷中黑" panose="020B0509000000000000" pitchFamily="49" charset="-120"/>
              </a:rPr>
              <a:t>因有一個不貞的妻子而很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難受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很傷心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.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天主呢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?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他</a:t>
            </a:r>
            <a:r>
              <a:rPr lang="zh-TW" altLang="zh-HK" sz="3600" dirty="0">
                <a:ea typeface="華康儷中黑" panose="020B0509000000000000" pitchFamily="49" charset="-120"/>
              </a:rPr>
              <a:t>也會難受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嗎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?</a:t>
            </a:r>
            <a:endParaRPr lang="zh-TW" altLang="zh-HK" sz="3600" dirty="0">
              <a:ea typeface="華康儷中黑" panose="020B0509000000000000" pitchFamily="49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Hosea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 </a:t>
            </a:r>
            <a:r>
              <a:rPr lang="zh-TW" altLang="zh-HK" sz="3600" dirty="0">
                <a:ea typeface="華康儷中黑" panose="020B0509000000000000" pitchFamily="49" charset="-120"/>
              </a:rPr>
              <a:t>was saddened by his unfaithful </a:t>
            </a:r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wife</a:t>
            </a:r>
            <a:r>
              <a:rPr lang="zh-TW" altLang="zh-HK" sz="3600" dirty="0">
                <a:ea typeface="華康儷中黑" panose="020B0509000000000000" pitchFamily="49" charset="-120"/>
              </a:rPr>
              <a:t>. </a:t>
            </a:r>
            <a:r>
              <a:rPr lang="zh-TW" altLang="zh-HK" sz="36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Is God saddened </a:t>
            </a:r>
            <a:r>
              <a:rPr lang="zh-TW" altLang="zh-HK" sz="36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by us </a:t>
            </a:r>
            <a:r>
              <a:rPr lang="zh-TW" altLang="zh-HK" sz="36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too?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3600" dirty="0">
                <a:ea typeface="華康儷中黑" panose="020B0509000000000000" pitchFamily="49" charset="-120"/>
              </a:rPr>
              <a:t> </a:t>
            </a:r>
          </a:p>
          <a:p>
            <a:pPr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 smtClean="0">
                <a:ea typeface="華康儷中黑" panose="020B0509000000000000" pitchFamily="49" charset="-120"/>
              </a:rPr>
              <a:t>我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想起</a:t>
            </a:r>
            <a:r>
              <a:rPr lang="zh-TW" altLang="zh-HK" sz="3600" dirty="0">
                <a:ea typeface="華康儷中黑" panose="020B0509000000000000" pitchFamily="49" charset="-120"/>
              </a:rPr>
              <a:t>了李賀的《</a:t>
            </a:r>
            <a:r>
              <a:rPr lang="zh-TW" altLang="zh-HK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金銅仙人辭漢歌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》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.</a:t>
            </a:r>
            <a:endParaRPr lang="zh-TW" altLang="zh-HK" sz="3600" dirty="0">
              <a:ea typeface="華康儷中黑" panose="020B0509000000000000" pitchFamily="49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A poem“</a:t>
            </a:r>
            <a:r>
              <a:rPr lang="zh-TW" altLang="zh-HK" sz="3600" dirty="0">
                <a:ea typeface="華康儷中黑" panose="020B0509000000000000" pitchFamily="49" charset="-120"/>
              </a:rPr>
              <a:t>Farewell to the mystical Bronze Statue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”by </a:t>
            </a:r>
            <a:r>
              <a:rPr lang="zh-TW" altLang="zh-HK" sz="3600" dirty="0">
                <a:ea typeface="華康儷中黑" panose="020B0509000000000000" pitchFamily="49" charset="-120"/>
              </a:rPr>
              <a:t>Chinese poet </a:t>
            </a:r>
            <a:r>
              <a:rPr lang="zh-TW" altLang="zh-HK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Li He </a:t>
            </a:r>
            <a:endParaRPr lang="en-US" altLang="zh-TW" sz="3600" dirty="0" smtClean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comes </a:t>
            </a:r>
            <a:r>
              <a:rPr lang="zh-TW" altLang="zh-HK" sz="3600" dirty="0">
                <a:ea typeface="華康儷中黑" panose="020B0509000000000000" pitchFamily="49" charset="-120"/>
              </a:rPr>
              <a:t>to 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my 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mind.</a:t>
            </a:r>
            <a:endParaRPr lang="zh-TW" altLang="zh-HK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2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dirty="0" smtClean="0"/>
          </a:p>
          <a:p>
            <a:pPr>
              <a:lnSpc>
                <a:spcPts val="52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在</a:t>
            </a:r>
            <a:r>
              <a:rPr lang="zh-TW" altLang="zh-HK" sz="3600" dirty="0">
                <a:ea typeface="華康儷中黑" panose="020B0509000000000000" pitchFamily="49" charset="-120"/>
              </a:rPr>
              <a:t>國家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風雨飄搖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而</a:t>
            </a:r>
            <a:r>
              <a:rPr lang="zh-TW" altLang="zh-HK" sz="3600" dirty="0">
                <a:ea typeface="華康儷中黑" panose="020B0509000000000000" pitchFamily="49" charset="-120"/>
              </a:rPr>
              <a:t>自己又報國無門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時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2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唐朝</a:t>
            </a:r>
            <a:r>
              <a:rPr lang="zh-TW" altLang="zh-HK" sz="3600" dirty="0">
                <a:ea typeface="華康儷中黑" panose="020B0509000000000000" pitchFamily="49" charset="-120"/>
              </a:rPr>
              <a:t>的詩人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李賀</a:t>
            </a:r>
            <a:r>
              <a:rPr lang="zh-TW" altLang="zh-HK" sz="3600" dirty="0">
                <a:ea typeface="華康儷中黑" panose="020B0509000000000000" pitchFamily="49" charset="-120"/>
              </a:rPr>
              <a:t>借金銅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仙人</a:t>
            </a:r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lnSpc>
                <a:spcPts val="52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潸</a:t>
            </a:r>
            <a:r>
              <a:rPr lang="zh-TW" altLang="zh-HK" sz="3600" dirty="0">
                <a:ea typeface="華康儷中黑" panose="020B0509000000000000" pitchFamily="49" charset="-120"/>
              </a:rPr>
              <a:t>然淚下的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故事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2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來</a:t>
            </a:r>
            <a:r>
              <a:rPr lang="zh-TW" altLang="zh-HK" sz="3600" dirty="0">
                <a:ea typeface="華康儷中黑" panose="020B0509000000000000" pitchFamily="49" charset="-120"/>
              </a:rPr>
              <a:t>抒發滿腔的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家國之痛</a:t>
            </a:r>
            <a:r>
              <a:rPr lang="zh-TW" altLang="zh-HK" sz="3600" dirty="0">
                <a:ea typeface="華康儷中黑" panose="020B0509000000000000" pitchFamily="49" charset="-120"/>
              </a:rPr>
              <a:t>和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身世之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悲</a:t>
            </a:r>
            <a:r>
              <a:rPr lang="en-US" altLang="zh-TW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endParaRPr lang="zh-TW" altLang="zh-HK" sz="36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47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At </a:t>
            </a:r>
            <a:r>
              <a:rPr lang="zh-TW" altLang="zh-HK" sz="3600" dirty="0">
                <a:ea typeface="華康儷中黑" panose="020B0509000000000000" pitchFamily="49" charset="-120"/>
              </a:rPr>
              <a:t>a time of great national tribulations and being unable to help, the Tang poet 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Li He </a:t>
            </a:r>
            <a:r>
              <a:rPr lang="zh-TW" altLang="zh-HK" sz="3600" dirty="0">
                <a:ea typeface="華康儷中黑" panose="020B0509000000000000" pitchFamily="49" charset="-120"/>
              </a:rPr>
              <a:t>used the tears of the mystical Bronze Statue to metaphorise </a:t>
            </a:r>
            <a:r>
              <a:rPr lang="zh-TW" altLang="zh-HK" sz="36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his pain </a:t>
            </a:r>
            <a:endParaRPr lang="en-US" altLang="zh-TW" sz="3600" b="1" dirty="0" smtClean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47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36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for </a:t>
            </a:r>
            <a:r>
              <a:rPr lang="zh-TW" altLang="zh-HK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his country </a:t>
            </a:r>
            <a:r>
              <a:rPr lang="zh-TW" altLang="zh-HK" sz="3600" dirty="0">
                <a:ea typeface="華康儷中黑" panose="020B0509000000000000" pitchFamily="49" charset="-120"/>
              </a:rPr>
              <a:t>and his </a:t>
            </a:r>
            <a:r>
              <a:rPr lang="zh-TW" altLang="zh-HK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personal suffering</a:t>
            </a:r>
            <a:r>
              <a:rPr lang="zh-TW" altLang="zh-HK" sz="3600" dirty="0">
                <a:ea typeface="華康儷中黑" panose="020B0509000000000000" pitchFamily="49" charset="-120"/>
              </a:rPr>
              <a:t>.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9332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dirty="0" smtClean="0"/>
          </a:p>
          <a:p>
            <a:r>
              <a:rPr lang="zh-TW" altLang="zh-HK" sz="4000" dirty="0" smtClean="0">
                <a:ea typeface="華康儷中黑" panose="020B0509000000000000" pitchFamily="49" charset="-120"/>
              </a:rPr>
              <a:t>下面</a:t>
            </a:r>
            <a:r>
              <a:rPr lang="zh-TW" altLang="zh-HK" sz="4000" dirty="0">
                <a:ea typeface="華康儷中黑" panose="020B0509000000000000" pitchFamily="49" charset="-120"/>
              </a:rPr>
              <a:t>的李賀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詩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不必深究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引用</a:t>
            </a:r>
            <a:r>
              <a:rPr lang="zh-TW" altLang="zh-HK" sz="4000" dirty="0">
                <a:ea typeface="華康儷中黑" panose="020B0509000000000000" pitchFamily="49" charset="-120"/>
              </a:rPr>
              <a:t>在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這裡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</a:p>
          <a:p>
            <a:r>
              <a:rPr lang="zh-TW" altLang="zh-HK" sz="4000" dirty="0" smtClean="0">
                <a:ea typeface="華康儷中黑" panose="020B0509000000000000" pitchFamily="49" charset="-120"/>
              </a:rPr>
              <a:t>只想</a:t>
            </a:r>
            <a:r>
              <a:rPr lang="zh-TW" altLang="zh-HK" sz="4000" dirty="0">
                <a:ea typeface="華康儷中黑" panose="020B0509000000000000" pitchFamily="49" charset="-120"/>
              </a:rPr>
              <a:t>刺激大家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問一問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天主</a:t>
            </a:r>
            <a:r>
              <a:rPr lang="zh-TW" altLang="zh-HK" sz="4000" dirty="0">
                <a:ea typeface="華康儷中黑" panose="020B0509000000000000" pitchFamily="49" charset="-120"/>
              </a:rPr>
              <a:t>會為人類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的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Aft>
                <a:spcPts val="1200"/>
              </a:spcAft>
            </a:pP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無知</a:t>
            </a:r>
            <a:r>
              <a:rPr lang="zh-TW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卻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自大</a:t>
            </a:r>
            <a:r>
              <a:rPr lang="zh-TW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和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自義</a:t>
            </a:r>
            <a:r>
              <a:rPr lang="zh-TW" altLang="zh-HK" sz="4000" dirty="0">
                <a:ea typeface="華康儷中黑" panose="020B0509000000000000" pitchFamily="49" charset="-120"/>
              </a:rPr>
              <a:t>而悲傷嗎？</a:t>
            </a:r>
          </a:p>
          <a:p>
            <a:r>
              <a:rPr lang="zh-TW" altLang="zh-HK" sz="4000" dirty="0">
                <a:ea typeface="華康儷中黑" panose="020B0509000000000000" pitchFamily="49" charset="-120"/>
              </a:rPr>
              <a:t>I quote his stanzas below, in the hope they will stir in our mind the question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r>
              <a:rPr lang="zh-TW" altLang="zh-HK" sz="4000" dirty="0" smtClean="0">
                <a:ea typeface="華康儷中黑" panose="020B0509000000000000" pitchFamily="49" charset="-120"/>
              </a:rPr>
              <a:t>of </a:t>
            </a:r>
            <a:r>
              <a:rPr lang="zh-TW" altLang="zh-HK" sz="4000" dirty="0">
                <a:ea typeface="華康儷中黑" panose="020B0509000000000000" pitchFamily="49" charset="-120"/>
              </a:rPr>
              <a:t>whether God laments over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man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’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s </a:t>
            </a:r>
            <a:r>
              <a:rPr lang="zh-TW" altLang="zh-HK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ignorance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 and </a:t>
            </a:r>
            <a:r>
              <a:rPr lang="zh-TW" altLang="zh-HK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self-righteousness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endParaRPr lang="zh-TW" altLang="zh-HK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2604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zh-TW" altLang="zh-HK" dirty="0"/>
              <a:t> 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zh-HK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衰蘭送客咸陽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道</a:t>
            </a:r>
            <a:r>
              <a:rPr lang="en-US" altLang="zh-TW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天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若有情天亦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老</a:t>
            </a:r>
            <a:r>
              <a:rPr lang="en-US" altLang="zh-TW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endParaRPr lang="zh-TW" altLang="zh-HK" sz="36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zh-HK" sz="3600" dirty="0">
                <a:ea typeface="華康儷中黑" panose="020B0509000000000000" pitchFamily="49" charset="-120"/>
              </a:rPr>
              <a:t>Autumn orchids farewell bade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zh-HK" sz="3600" dirty="0">
                <a:ea typeface="華康儷中黑" panose="020B0509000000000000" pitchFamily="49" charset="-120"/>
              </a:rPr>
              <a:t>the sojourner on Xian Yang Road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If Heaven had man's emotions</a:t>
            </a:r>
          </a:p>
          <a:p>
            <a:pPr>
              <a:lnSpc>
                <a:spcPts val="4300"/>
              </a:lnSpc>
              <a:spcBef>
                <a:spcPts val="0"/>
              </a:spcBef>
              <a:spcAft>
                <a:spcPts val="2400"/>
              </a:spcAft>
            </a:pP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Sorrow would've aged her weary 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heart</a:t>
            </a:r>
            <a:endParaRPr lang="en-US" altLang="zh-TW" sz="3600" dirty="0" smtClean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zh-HK" sz="36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攜</a:t>
            </a:r>
            <a:r>
              <a:rPr lang="zh-TW" altLang="zh-HK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盤獨出月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荒涼</a:t>
            </a:r>
            <a:r>
              <a:rPr lang="en-US" altLang="zh-TW" sz="36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渭</a:t>
            </a:r>
            <a:r>
              <a:rPr lang="zh-TW" altLang="zh-HK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城已遠波聲</a:t>
            </a:r>
            <a:r>
              <a:rPr lang="zh-TW" altLang="zh-HK" sz="36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小</a:t>
            </a:r>
            <a:r>
              <a:rPr lang="en-US" altLang="zh-TW" sz="3600" dirty="0" smtClean="0">
                <a:ea typeface="華康儷中黑" panose="020B0509000000000000" pitchFamily="49" charset="-120"/>
              </a:rPr>
              <a:t>.</a:t>
            </a:r>
            <a:endParaRPr lang="zh-TW" altLang="zh-HK" sz="3600" dirty="0">
              <a:ea typeface="華康儷中黑" panose="020B0509000000000000" pitchFamily="49" charset="-120"/>
            </a:endParaRP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zh-HK" sz="3600" dirty="0">
                <a:ea typeface="華康儷中黑" panose="020B0509000000000000" pitchFamily="49" charset="-120"/>
              </a:rPr>
              <a:t>Under the lonely moon and in desolate cold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zh-HK" sz="3600" spc="-100" dirty="0">
                <a:ea typeface="華康儷中黑" panose="020B0509000000000000" pitchFamily="49" charset="-120"/>
              </a:rPr>
              <a:t>he held the mystical bronze statue in firm grip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zh-HK" sz="3600" dirty="0">
                <a:ea typeface="華康儷中黑" panose="020B0509000000000000" pitchFamily="49" charset="-120"/>
              </a:rPr>
              <a:t>as the City Wei faded in distance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zh-TW" altLang="zh-HK" sz="3600" dirty="0">
                <a:ea typeface="華康儷中黑" panose="020B0509000000000000" pitchFamily="49" charset="-120"/>
              </a:rPr>
              <a:t>and the river sound grew 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dim</a:t>
            </a:r>
            <a:endParaRPr lang="zh-TW" altLang="zh-HK" sz="3600" dirty="0">
              <a:ea typeface="華康儷中黑" panose="020B0509000000000000" pitchFamily="49" charset="-120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2604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400" dirty="0">
                <a:ea typeface="華康儷中黑" panose="020B0509000000000000" pitchFamily="49" charset="-120"/>
              </a:rPr>
              <a:t>枯衰的蘭草為金銅仙人</a:t>
            </a:r>
            <a:r>
              <a:rPr lang="zh-TW" altLang="zh-HK" sz="3400" dirty="0" smtClean="0">
                <a:ea typeface="華康儷中黑" panose="020B0509000000000000" pitchFamily="49" charset="-120"/>
              </a:rPr>
              <a:t>送別</a:t>
            </a:r>
            <a:r>
              <a:rPr lang="en-US" altLang="zh-TW" sz="34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400" dirty="0" smtClean="0">
                <a:ea typeface="華康儷中黑" panose="020B0509000000000000" pitchFamily="49" charset="-120"/>
              </a:rPr>
              <a:t>它</a:t>
            </a:r>
            <a:r>
              <a:rPr lang="zh-TW" altLang="zh-HK" sz="3400" dirty="0">
                <a:ea typeface="華康儷中黑" panose="020B0509000000000000" pitchFamily="49" charset="-120"/>
              </a:rPr>
              <a:t>孤獨地走在</a:t>
            </a:r>
            <a:r>
              <a:rPr lang="zh-TW" altLang="zh-HK" sz="3400" dirty="0" smtClean="0">
                <a:ea typeface="華康儷中黑" panose="020B0509000000000000" pitchFamily="49" charset="-120"/>
              </a:rPr>
              <a:t>咸陽</a:t>
            </a:r>
            <a:endParaRPr lang="en-US" altLang="zh-TW" sz="3400" dirty="0" smtClean="0">
              <a:ea typeface="華康儷中黑" panose="020B0509000000000000" pitchFamily="49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500" dirty="0" smtClean="0">
                <a:ea typeface="華康儷中黑" panose="020B0509000000000000" pitchFamily="49" charset="-120"/>
              </a:rPr>
              <a:t>古道上</a:t>
            </a:r>
            <a:r>
              <a:rPr lang="en-US" altLang="zh-TW" sz="3500" dirty="0" smtClean="0">
                <a:ea typeface="華康儷中黑" panose="020B0509000000000000" pitchFamily="49" charset="-120"/>
              </a:rPr>
              <a:t>.</a:t>
            </a:r>
            <a:r>
              <a:rPr lang="zh-TW" altLang="zh-HK" sz="35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上天</a:t>
            </a:r>
            <a:r>
              <a:rPr lang="zh-TW" altLang="zh-HK" sz="35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如果有</a:t>
            </a:r>
            <a:r>
              <a:rPr lang="zh-TW" altLang="zh-HK" sz="35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感情</a:t>
            </a:r>
            <a:r>
              <a:rPr lang="en-US" altLang="zh-TW" sz="35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r>
              <a:rPr lang="zh-TW" altLang="zh-HK" sz="35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也</a:t>
            </a:r>
            <a:r>
              <a:rPr lang="zh-TW" altLang="zh-HK" sz="35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會因為</a:t>
            </a:r>
            <a:r>
              <a:rPr lang="zh-TW" altLang="zh-HK" sz="35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悲傷</a:t>
            </a:r>
            <a:endParaRPr lang="en-US" altLang="zh-TW" sz="3500" b="1" dirty="0" smtClean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5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而</a:t>
            </a:r>
            <a:r>
              <a:rPr lang="zh-TW" altLang="zh-HK" sz="35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變得</a:t>
            </a:r>
            <a:r>
              <a:rPr lang="zh-TW" altLang="zh-HK" sz="3500" b="1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衰老</a:t>
            </a:r>
            <a:r>
              <a:rPr lang="en-US" altLang="zh-TW" sz="3500" b="1" dirty="0" smtClean="0">
                <a:ea typeface="華康儷中黑" panose="020B0509000000000000" pitchFamily="49" charset="-120"/>
              </a:rPr>
              <a:t>.</a:t>
            </a:r>
            <a:r>
              <a:rPr lang="zh-TW" altLang="zh-HK" sz="3500" dirty="0" smtClean="0">
                <a:ea typeface="華康儷中黑" panose="020B0509000000000000" pitchFamily="49" charset="-120"/>
              </a:rPr>
              <a:t>眼看</a:t>
            </a:r>
            <a:r>
              <a:rPr lang="zh-TW" altLang="zh-HK" sz="3500" dirty="0">
                <a:ea typeface="華康儷中黑" panose="020B0509000000000000" pitchFamily="49" charset="-120"/>
              </a:rPr>
              <a:t>着</a:t>
            </a:r>
            <a:r>
              <a:rPr lang="zh-TW" altLang="zh-HK" sz="3500" dirty="0" smtClean="0">
                <a:ea typeface="華康儷中黑" panose="020B0509000000000000" pitchFamily="49" charset="-120"/>
              </a:rPr>
              <a:t>自己</a:t>
            </a:r>
            <a:endParaRPr lang="en-US" altLang="zh-TW" sz="3500" dirty="0" smtClean="0">
              <a:ea typeface="華康儷中黑" panose="020B0509000000000000" pitchFamily="49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zh-HK" sz="3500" dirty="0" smtClean="0">
                <a:ea typeface="華康儷中黑" panose="020B0509000000000000" pitchFamily="49" charset="-120"/>
              </a:rPr>
              <a:t>熱愛</a:t>
            </a:r>
            <a:r>
              <a:rPr lang="zh-TW" altLang="zh-HK" sz="3500" dirty="0">
                <a:ea typeface="華康儷中黑" panose="020B0509000000000000" pitchFamily="49" charset="-120"/>
              </a:rPr>
              <a:t>的</a:t>
            </a:r>
            <a:r>
              <a:rPr lang="zh-TW" altLang="zh-HK" sz="3500" dirty="0" smtClean="0">
                <a:ea typeface="華康儷中黑" panose="020B0509000000000000" pitchFamily="49" charset="-120"/>
              </a:rPr>
              <a:t>故國漸漸</a:t>
            </a:r>
            <a:r>
              <a:rPr lang="zh-TW" altLang="zh-HK" sz="3500" dirty="0">
                <a:ea typeface="華康儷中黑" panose="020B0509000000000000" pitchFamily="49" charset="-120"/>
              </a:rPr>
              <a:t>遠</a:t>
            </a:r>
            <a:r>
              <a:rPr lang="zh-TW" altLang="zh-HK" sz="3500" dirty="0" smtClean="0">
                <a:ea typeface="華康儷中黑" panose="020B0509000000000000" pitchFamily="49" charset="-120"/>
              </a:rPr>
              <a:t>去</a:t>
            </a:r>
            <a:r>
              <a:rPr lang="en-US" altLang="zh-TW" sz="35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3500" dirty="0" smtClean="0">
                <a:ea typeface="華康儷中黑" panose="020B0509000000000000" pitchFamily="49" charset="-120"/>
              </a:rPr>
              <a:t>渭</a:t>
            </a:r>
            <a:r>
              <a:rPr lang="zh-TW" altLang="zh-HK" sz="3500" dirty="0">
                <a:ea typeface="華康儷中黑" panose="020B0509000000000000" pitchFamily="49" charset="-120"/>
              </a:rPr>
              <a:t>水波聲也越來越</a:t>
            </a:r>
            <a:r>
              <a:rPr lang="zh-TW" altLang="zh-HK" sz="3500" dirty="0" smtClean="0">
                <a:ea typeface="華康儷中黑" panose="020B0509000000000000" pitchFamily="49" charset="-120"/>
              </a:rPr>
              <a:t>小</a:t>
            </a:r>
            <a:r>
              <a:rPr lang="en-US" altLang="zh-TW" sz="3500" dirty="0" smtClean="0">
                <a:ea typeface="華康儷中黑" panose="020B0509000000000000" pitchFamily="49" charset="-120"/>
              </a:rPr>
              <a:t>.</a:t>
            </a:r>
            <a:endParaRPr lang="zh-TW" altLang="zh-HK" sz="3500" dirty="0">
              <a:ea typeface="華康儷中黑" panose="020B0509000000000000" pitchFamily="49" charset="-120"/>
            </a:endParaRP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zh-TW" altLang="zh-HK" dirty="0">
                <a:ea typeface="華康儷中黑" panose="020B0509000000000000" pitchFamily="49" charset="-120"/>
              </a:rPr>
              <a:t> </a:t>
            </a:r>
            <a:r>
              <a:rPr lang="zh-TW" altLang="zh-HK" dirty="0" smtClean="0">
                <a:ea typeface="華康儷中黑" panose="020B0509000000000000" pitchFamily="49" charset="-120"/>
              </a:rPr>
              <a:t>The </a:t>
            </a:r>
            <a:r>
              <a:rPr lang="zh-TW" altLang="zh-HK" dirty="0">
                <a:ea typeface="華康儷中黑" panose="020B0509000000000000" pitchFamily="49" charset="-120"/>
              </a:rPr>
              <a:t>wilted orchids bade farewell to the mystical bronze statue, the statue walked in loneliness </a:t>
            </a:r>
            <a:endParaRPr lang="en-US" altLang="zh-TW" dirty="0" smtClean="0">
              <a:ea typeface="華康儷中黑" panose="020B0509000000000000" pitchFamily="49" charset="-120"/>
            </a:endParaRP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zh-TW" altLang="zh-HK" dirty="0" smtClean="0">
                <a:ea typeface="華康儷中黑" panose="020B0509000000000000" pitchFamily="49" charset="-120"/>
              </a:rPr>
              <a:t>on </a:t>
            </a:r>
            <a:r>
              <a:rPr lang="zh-TW" altLang="zh-HK" dirty="0">
                <a:ea typeface="華康儷中黑" panose="020B0509000000000000" pitchFamily="49" charset="-120"/>
              </a:rPr>
              <a:t>the ancient Xian Yang road. </a:t>
            </a: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zh-TW" altLang="zh-HK" b="1" dirty="0">
                <a:solidFill>
                  <a:srgbClr val="0000FF"/>
                </a:solidFill>
                <a:ea typeface="華康儷中黑" panose="020B0509000000000000" pitchFamily="49" charset="-120"/>
              </a:rPr>
              <a:t>If heaven could feel how men feel, </a:t>
            </a:r>
            <a:endParaRPr lang="en-US" altLang="zh-TW" b="1" dirty="0" smtClean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zh-TW" altLang="zh-HK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she </a:t>
            </a:r>
            <a:r>
              <a:rPr lang="zh-TW" altLang="zh-HK" b="1" dirty="0">
                <a:solidFill>
                  <a:srgbClr val="0000FF"/>
                </a:solidFill>
                <a:ea typeface="華康儷中黑" panose="020B0509000000000000" pitchFamily="49" charset="-120"/>
              </a:rPr>
              <a:t>would have become sad and old </a:t>
            </a: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zh-TW" altLang="zh-HK" dirty="0">
                <a:ea typeface="華康儷中黑" panose="020B0509000000000000" pitchFamily="49" charset="-120"/>
              </a:rPr>
              <a:t>To see </a:t>
            </a:r>
            <a:r>
              <a:rPr lang="zh-TW" altLang="zh-HK" dirty="0" smtClean="0">
                <a:ea typeface="華康儷中黑" panose="020B0509000000000000" pitchFamily="49" charset="-120"/>
              </a:rPr>
              <a:t>one</a:t>
            </a:r>
            <a:r>
              <a:rPr lang="en-US" altLang="zh-TW" dirty="0" smtClean="0">
                <a:ea typeface="華康儷中黑" panose="020B0509000000000000" pitchFamily="49" charset="-120"/>
              </a:rPr>
              <a:t>’</a:t>
            </a:r>
            <a:r>
              <a:rPr lang="zh-TW" altLang="zh-HK" dirty="0" smtClean="0">
                <a:ea typeface="華康儷中黑" panose="020B0509000000000000" pitchFamily="49" charset="-120"/>
              </a:rPr>
              <a:t>s </a:t>
            </a:r>
            <a:r>
              <a:rPr lang="zh-TW" altLang="zh-HK" dirty="0">
                <a:ea typeface="華康儷中黑" panose="020B0509000000000000" pitchFamily="49" charset="-120"/>
              </a:rPr>
              <a:t>country fade into the distance </a:t>
            </a:r>
            <a:endParaRPr lang="en-US" altLang="zh-TW" dirty="0" smtClean="0">
              <a:ea typeface="華康儷中黑" panose="020B0509000000000000" pitchFamily="49" charset="-120"/>
            </a:endParaRP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zh-TW" altLang="zh-HK" dirty="0" smtClean="0">
                <a:ea typeface="華康儷中黑" panose="020B0509000000000000" pitchFamily="49" charset="-120"/>
              </a:rPr>
              <a:t>and </a:t>
            </a:r>
            <a:r>
              <a:rPr lang="zh-TW" altLang="zh-HK" dirty="0">
                <a:ea typeface="華康儷中黑" panose="020B0509000000000000" pitchFamily="49" charset="-120"/>
              </a:rPr>
              <a:t>the sounds of the River Wei </a:t>
            </a:r>
            <a:endParaRPr lang="en-US" altLang="zh-TW" dirty="0" smtClean="0">
              <a:ea typeface="華康儷中黑" panose="020B0509000000000000" pitchFamily="49" charset="-120"/>
            </a:endParaRP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zh-TW" altLang="zh-HK" dirty="0" smtClean="0">
                <a:ea typeface="華康儷中黑" panose="020B0509000000000000" pitchFamily="49" charset="-120"/>
              </a:rPr>
              <a:t>faint </a:t>
            </a:r>
            <a:r>
              <a:rPr lang="zh-TW" altLang="zh-HK" dirty="0">
                <a:ea typeface="華康儷中黑" panose="020B0509000000000000" pitchFamily="49" charset="-120"/>
              </a:rPr>
              <a:t>into the inaudible</a:t>
            </a:r>
            <a:r>
              <a:rPr lang="zh-TW" altLang="zh-HK" dirty="0" smtClean="0">
                <a:ea typeface="華康儷中黑" panose="020B0509000000000000" pitchFamily="49" charset="-120"/>
              </a:rPr>
              <a:t>.</a:t>
            </a:r>
            <a:endParaRPr lang="zh-TW" altLang="zh-HK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604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52534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看到</a:t>
            </a:r>
            <a:r>
              <a:rPr lang="zh-TW" altLang="zh-HK" sz="4000" dirty="0">
                <a:ea typeface="華康儷中黑" panose="020B0509000000000000" pitchFamily="49" charset="-120"/>
              </a:rPr>
              <a:t>人類之間的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麻木不仁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尤其看到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信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他的人對聖經的呼喚無動於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中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天主</a:t>
            </a:r>
            <a:r>
              <a:rPr lang="zh-TW" altLang="zh-HK" sz="4000" dirty="0">
                <a:ea typeface="華康儷中黑" panose="020B0509000000000000" pitchFamily="49" charset="-120"/>
              </a:rPr>
              <a:t>會為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我們衰老嗎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?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我們</a:t>
            </a:r>
            <a:r>
              <a:rPr lang="zh-TW" altLang="zh-HK" sz="4000" dirty="0">
                <a:ea typeface="華康儷中黑" panose="020B0509000000000000" pitchFamily="49" charset="-120"/>
              </a:rPr>
              <a:t>雖曾不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貞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是否</a:t>
            </a:r>
            <a:r>
              <a:rPr lang="zh-TW" altLang="zh-HK" sz="4000" dirty="0">
                <a:ea typeface="華康儷中黑" panose="020B0509000000000000" pitchFamily="49" charset="-120"/>
              </a:rPr>
              <a:t>總有一天會回到天主的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懷抱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?</a:t>
            </a:r>
            <a:endParaRPr lang="zh-TW" altLang="zh-HK" sz="4000" dirty="0">
              <a:ea typeface="華康儷中黑" panose="020B0509000000000000" pitchFamily="49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Seeing men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’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s </a:t>
            </a:r>
            <a:r>
              <a:rPr lang="zh-TW" altLang="zh-HK" sz="4000" dirty="0">
                <a:ea typeface="華康儷中黑" panose="020B0509000000000000" pitchFamily="49" charset="-120"/>
              </a:rPr>
              <a:t>aloofness and arrogance, especially the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believers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’  </a:t>
            </a:r>
            <a:r>
              <a:rPr lang="en-US" altLang="zh-TW" sz="4000" dirty="0" err="1" smtClean="0">
                <a:ea typeface="華康儷中黑" panose="020B0509000000000000" pitchFamily="49" charset="-120"/>
              </a:rPr>
              <a:t>i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ndifference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to </a:t>
            </a:r>
            <a:r>
              <a:rPr lang="zh-TW" altLang="zh-HK" sz="4000" dirty="0">
                <a:ea typeface="華康儷中黑" panose="020B0509000000000000" pitchFamily="49" charset="-120"/>
              </a:rPr>
              <a:t>the biblical calls, </a:t>
            </a:r>
            <a:r>
              <a:rPr lang="zh-TW" altLang="zh-HK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would the Lord grow </a:t>
            </a:r>
            <a:r>
              <a:rPr lang="zh-TW" altLang="zh-HK" sz="40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sorrowful </a:t>
            </a:r>
            <a:r>
              <a:rPr lang="zh-TW" altLang="zh-HK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and </a:t>
            </a:r>
            <a:r>
              <a:rPr lang="zh-TW" altLang="zh-HK" sz="40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old</a:t>
            </a:r>
            <a:r>
              <a:rPr lang="en-US" altLang="zh-TW" sz="40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?</a:t>
            </a:r>
            <a:r>
              <a:rPr lang="zh-TW" altLang="zh-HK" sz="40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 </a:t>
            </a:r>
            <a:endParaRPr lang="en-US" altLang="zh-TW" sz="4000" b="1" dirty="0" smtClean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If </a:t>
            </a:r>
            <a:r>
              <a:rPr lang="zh-TW" altLang="zh-HK" sz="4000" dirty="0">
                <a:ea typeface="華康儷中黑" panose="020B0509000000000000" pitchFamily="49" charset="-120"/>
              </a:rPr>
              <a:t>we have been unfaithful, would we one day return to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God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’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s </a:t>
            </a:r>
            <a:r>
              <a:rPr lang="zh-TW" altLang="zh-HK" sz="4000" dirty="0">
                <a:ea typeface="華康儷中黑" panose="020B0509000000000000" pitchFamily="49" charset="-120"/>
              </a:rPr>
              <a:t>embrace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?</a:t>
            </a:r>
            <a:endParaRPr lang="zh-TW" altLang="zh-HK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604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xmlns="" id="{3DE7A4F5-AA27-41A7-A25E-DC4FAB5F9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624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xmlns="" id="{FC5A156F-5A39-4B2B-8174-87FDBFEAC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39787"/>
            <a:ext cx="9144000" cy="6341988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至於我和我的家族，我們一定要事奉上主。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百姓回答說：「我們絕對不願背棄上主，去事奉其他的神！因為上主是我們的天主，是他領我們和我們的祖先，離開了埃及地，為奴之家；是他在我們眼前，行了那些絕大的神蹟；是他在我們所走的一切路上，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xmlns="" id="{CF255681-282A-4434-A5A7-B7A026BF7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5F2D55AE-6A03-4C61-884D-57CC51971E59}"/>
              </a:ext>
            </a:extLst>
          </p:cNvPr>
          <p:cNvSpPr txBox="1"/>
          <p:nvPr/>
        </p:nvSpPr>
        <p:spPr>
          <a:xfrm>
            <a:off x="7740352" y="6181725"/>
            <a:ext cx="1224136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2623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xmlns="" id="{FC5A156F-5A39-4B2B-8174-87FDBFEAC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39787"/>
            <a:ext cx="9144000" cy="6341988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在我們所經過的一切民族中，始終保護了我們。為此，我們必要事奉上主，因為他是我們的天主。」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sz="28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xmlns="" id="{CF255681-282A-4434-A5A7-B7A026BF7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5F2D55AE-6A03-4C61-884D-57CC51971E59}"/>
              </a:ext>
            </a:extLst>
          </p:cNvPr>
          <p:cNvSpPr txBox="1"/>
          <p:nvPr/>
        </p:nvSpPr>
        <p:spPr>
          <a:xfrm>
            <a:off x="7596336" y="6181725"/>
            <a:ext cx="1296144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3/3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399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7C07F620-96A1-4A5B-B340-C811C69299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40266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恭讀聖保祿宗徒致厄弗所人書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5:21-32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你們要懷著敬畏基督的心，互相順從。你們作妻子的，應當服從自己的丈夫，如同服從主一樣，因為丈夫是妻子的頭，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如同基督是教會的頭，他又是這身體的救主。教會怎樣服從基督，作妻子的，也應怎樣事事服從丈夫。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你們作丈夫的，應該愛妻子，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xmlns="" id="{472B6869-437D-4A05-9C0A-5D1128F46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7B061BDF-8122-400E-946B-72EF87E67E83}"/>
              </a:ext>
            </a:extLst>
          </p:cNvPr>
          <p:cNvSpPr txBox="1"/>
          <p:nvPr/>
        </p:nvSpPr>
        <p:spPr>
          <a:xfrm>
            <a:off x="7591338" y="6183167"/>
            <a:ext cx="1162062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7C07F620-96A1-4A5B-B340-C811C69299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6700"/>
            <a:ext cx="9144000" cy="6402660"/>
          </a:xfrm>
        </p:spPr>
        <p:txBody>
          <a:bodyPr/>
          <a:lstStyle/>
          <a:p>
            <a:pPr marL="0" indent="0" algn="just" eaLnBrk="1">
              <a:lnSpc>
                <a:spcPts val="5000"/>
              </a:lnSpc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如同基督愛了教會，並為她捨棄了自己，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水洗，藉言語，來潔淨她，聖化她，好使她在自己面前，呈現為一個光耀的教會，沒有瑕疵，沒有皺紋，或其他類似的缺陷；而使她成為聖潔和沒有污點的。作丈夫的，也應當如此愛自己的妻子，如同愛自己的身體一樣；那愛自己妻子的，就是愛自己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000"/>
              </a:lnSpc>
              <a:spcBef>
                <a:spcPts val="1200"/>
              </a:spcBef>
              <a:spcAft>
                <a:spcPts val="1200"/>
              </a:spcAft>
              <a:buFontTx/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xmlns="" id="{472B6869-437D-4A05-9C0A-5D1128F46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7B061BDF-8122-400E-946B-72EF87E67E83}"/>
              </a:ext>
            </a:extLst>
          </p:cNvPr>
          <p:cNvSpPr txBox="1"/>
          <p:nvPr/>
        </p:nvSpPr>
        <p:spPr>
          <a:xfrm>
            <a:off x="7596336" y="6102622"/>
            <a:ext cx="1234070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3403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7C07F620-96A1-4A5B-B340-C811C69299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402660"/>
          </a:xfrm>
        </p:spPr>
        <p:txBody>
          <a:bodyPr/>
          <a:lstStyle/>
          <a:p>
            <a:pPr marL="0" indent="0" algn="just" eaLnBrk="1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因為從來沒有人恨過自己的肉身，反而培養撫育它，一如基督之對教會；因為我們都是他身上的肢體。</a:t>
            </a:r>
          </a:p>
          <a:p>
            <a:pPr marL="0" indent="0" algn="just" eaLnBrk="1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「為此，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人應離開自己的父母，依附自己的妻子，兩人成為一體。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 這奧秘真是偉大！但我是指基督和教會說的。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 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xmlns="" id="{472B6869-437D-4A05-9C0A-5D1128F46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7B061BDF-8122-400E-946B-72EF87E67E83}"/>
              </a:ext>
            </a:extLst>
          </p:cNvPr>
          <p:cNvSpPr txBox="1"/>
          <p:nvPr/>
        </p:nvSpPr>
        <p:spPr>
          <a:xfrm>
            <a:off x="7701913" y="6145026"/>
            <a:ext cx="1419688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3/3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9464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xmlns="" id="{8EA3A288-DCB4-4227-AE48-804DA98F66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3309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6:60-69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耶穌的門徒中，有許多人聽了耶穌的講話，便說：「這話生硬，誰能聽得下去呢？」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耶穌自知他的門徒，對他這番話，竊竊私議，便對他們說：「這話使你們起反感嗎？那麼，如果你們看到人子，升到他先前所在的地方，又將怎樣呢？使人生活的是神，肉一無所用；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xmlns="" id="{A3108458-5016-4838-81AF-9FE345A95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xmlns="" id="{04F8ABAF-350B-4AB0-9B3A-598F519F9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xmlns="" id="{8EA3A288-DCB4-4227-AE48-804DA98F66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97650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我對你們所講的話，就是神，就是生命。但你們中有些人，卻不相信。」原來，耶穌從開始，就知道那些人不信，和誰要出賣他。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所以他又說：「為此，我對你們說過：除非蒙父恩賜的，誰也不能到我這裡來。」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從此，他的門徒中，有許多人離開了他，不再同他往來。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xmlns="" id="{A3108458-5016-4838-81AF-9FE345A95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xmlns="" id="{04F8ABAF-350B-4AB0-9B3A-598F519F9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4206161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3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5181</TotalTime>
  <Words>1795</Words>
  <Application>Microsoft Office PowerPoint</Application>
  <PresentationFormat>如螢幕大小 (4:3)</PresentationFormat>
  <Paragraphs>163</Paragraphs>
  <Slides>27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27</vt:i4>
      </vt:variant>
    </vt:vector>
  </HeadingPairs>
  <TitlesOfParts>
    <vt:vector size="29" baseType="lpstr">
      <vt:lpstr>預設簡報設計</vt:lpstr>
      <vt:lpstr>13_預設簡報設計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</vt:vector>
  </TitlesOfParts>
  <Company>Cirs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Jeanne</cp:lastModifiedBy>
  <cp:revision>553</cp:revision>
  <dcterms:created xsi:type="dcterms:W3CDTF">2006-09-26T01:05:23Z</dcterms:created>
  <dcterms:modified xsi:type="dcterms:W3CDTF">2021-08-25T03:40:06Z</dcterms:modified>
</cp:coreProperties>
</file>