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Lst>
  <p:notesMasterIdLst>
    <p:notesMasterId r:id="rId21"/>
  </p:notesMasterIdLst>
  <p:handoutMasterIdLst>
    <p:handoutMasterId r:id="rId22"/>
  </p:handoutMasterIdLst>
  <p:sldIdLst>
    <p:sldId id="2128" r:id="rId4"/>
    <p:sldId id="2120" r:id="rId5"/>
    <p:sldId id="2131" r:id="rId6"/>
    <p:sldId id="2134" r:id="rId7"/>
    <p:sldId id="2140" r:id="rId8"/>
    <p:sldId id="2136" r:id="rId9"/>
    <p:sldId id="2137" r:id="rId10"/>
    <p:sldId id="2138" r:id="rId11"/>
    <p:sldId id="2139" r:id="rId12"/>
    <p:sldId id="2141" r:id="rId13"/>
    <p:sldId id="2142" r:id="rId14"/>
    <p:sldId id="2143" r:id="rId15"/>
    <p:sldId id="2144" r:id="rId16"/>
    <p:sldId id="2145" r:id="rId17"/>
    <p:sldId id="2146" r:id="rId18"/>
    <p:sldId id="2147" r:id="rId19"/>
    <p:sldId id="2148" r:id="rId20"/>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99FF"/>
    <a:srgbClr val="FF00FF"/>
    <a:srgbClr val="0000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193" autoAdjust="0"/>
    <p:restoredTop sz="93315" autoAdjust="0"/>
  </p:normalViewPr>
  <p:slideViewPr>
    <p:cSldViewPr>
      <p:cViewPr varScale="1">
        <p:scale>
          <a:sx n="59" d="100"/>
          <a:sy n="59" d="100"/>
        </p:scale>
        <p:origin x="1256" y="52"/>
      </p:cViewPr>
      <p:guideLst>
        <p:guide orient="horz" pos="2160"/>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214057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770730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920519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5162783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16566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742451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8062110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417643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272841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6967221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21/8/2023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75157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FAC3-E849-4CF9-A42A-E098B4C536A8}" type="datetimeFigureOut">
              <a:rPr lang="zh-HK" altLang="en-US" smtClean="0"/>
              <a:t>21/8/2023</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560432160"/>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spcAft>
                <a:spcPts val="1200"/>
              </a:spcAft>
              <a:buNone/>
            </a:pPr>
            <a:r>
              <a:rPr lang="zh-TW" altLang="en-US" sz="3600" dirty="0">
                <a:solidFill>
                  <a:srgbClr val="FFFF00"/>
                </a:solidFill>
                <a:ea typeface="華康儷中黑" panose="020B0509000000000000" pitchFamily="49" charset="-120"/>
              </a:rPr>
              <a:t>常年期第二十一主日</a:t>
            </a:r>
            <a:endParaRPr lang="en-US" altLang="zh-TW" sz="3600" dirty="0">
              <a:solidFill>
                <a:srgbClr val="FFFF00"/>
              </a:solidFill>
              <a:ea typeface="華康儷中黑" panose="020B0509000000000000" pitchFamily="49" charset="-120"/>
            </a:endParaRPr>
          </a:p>
          <a:p>
            <a:pPr lvl="0" algn="ctr" eaLnBrk="1" hangingPunct="1">
              <a:spcBef>
                <a:spcPct val="0"/>
              </a:spcBef>
              <a:spcAft>
                <a:spcPts val="1200"/>
              </a:spcAft>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8</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27</a:t>
            </a:r>
            <a:r>
              <a:rPr lang="zh-TW" altLang="en-US" dirty="0">
                <a:solidFill>
                  <a:schemeClr val="bg1"/>
                </a:solidFill>
                <a:ea typeface="華康儷中黑" pitchFamily="49" charset="-120"/>
              </a:rPr>
              <a:t>日</a:t>
            </a:r>
            <a:r>
              <a:rPr lang="en-US" altLang="zh-TW" sz="2800" dirty="0">
                <a:solidFill>
                  <a:schemeClr val="bg1"/>
                </a:solidFill>
                <a:ea typeface="華康儷中黑" pitchFamily="49" charset="-120"/>
              </a:rPr>
              <a:t>(</a:t>
            </a:r>
            <a:r>
              <a:rPr lang="zh-TW" altLang="en-US" sz="2800" dirty="0">
                <a:solidFill>
                  <a:schemeClr val="bg1"/>
                </a:solidFill>
                <a:ea typeface="華康儷中黑" pitchFamily="49" charset="-120"/>
              </a:rPr>
              <a:t>教研收錄禮</a:t>
            </a:r>
            <a:r>
              <a:rPr lang="en-US" altLang="zh-TW" sz="2800" dirty="0">
                <a:solidFill>
                  <a:schemeClr val="bg1"/>
                </a:solidFill>
                <a:ea typeface="華康儷中黑" pitchFamily="49" charset="-120"/>
              </a:rPr>
              <a:t>)</a:t>
            </a:r>
            <a:endParaRPr lang="zh-TW" altLang="en-US" sz="2800" dirty="0">
              <a:solidFill>
                <a:schemeClr val="bg1"/>
              </a:solidFill>
              <a:ea typeface="華康儷中黑" panose="020B0509000000000000" pitchFamily="49" charset="-120"/>
            </a:endParaRPr>
          </a:p>
          <a:p>
            <a:pPr algn="ctr" eaLnBrk="1" hangingPunct="1">
              <a:spcBef>
                <a:spcPts val="1200"/>
              </a:spcBef>
              <a:spcAft>
                <a:spcPts val="1200"/>
              </a:spcAft>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None/>
            </a:pPr>
            <a:r>
              <a:rPr lang="zh-TW" altLang="en-US" sz="8800" dirty="0">
                <a:solidFill>
                  <a:srgbClr val="FFFF00"/>
                </a:solidFill>
                <a:ea typeface="華康粗黑體" panose="020B0709000000000000" pitchFamily="49" charset="-120"/>
              </a:rPr>
              <a:t>你說耶穌是誰</a:t>
            </a:r>
            <a:r>
              <a:rPr lang="zh-TW" altLang="en-US" sz="7200" dirty="0">
                <a:solidFill>
                  <a:srgbClr val="FFFF00"/>
                </a:solidFill>
                <a:ea typeface="華康粗黑體" panose="020B0709000000000000" pitchFamily="49" charset="-120"/>
              </a:rPr>
              <a:t>？</a:t>
            </a:r>
            <a:endParaRPr lang="en-US" altLang="zh-TW" sz="7200" dirty="0">
              <a:solidFill>
                <a:srgbClr val="FF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300805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7870288-3C7F-406E-B5EC-B5E2631012D4}"/>
              </a:ext>
            </a:extLst>
          </p:cNvPr>
          <p:cNvSpPr>
            <a:spLocks noGrp="1"/>
          </p:cNvSpPr>
          <p:nvPr>
            <p:ph type="subTitle" idx="1"/>
          </p:nvPr>
        </p:nvSpPr>
        <p:spPr>
          <a:xfrm>
            <a:off x="0" y="188640"/>
            <a:ext cx="9144000" cy="6480720"/>
          </a:xfrm>
        </p:spPr>
        <p:txBody>
          <a:bodyPr>
            <a:norm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細說耶穌在伯多祿這</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磐石上建立的教會</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教宗</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不能錯</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的特恩</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天國的鑰匙</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開了不能關</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關了不能開</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 detailed account of Jesus’ establishment of the Church that was founded on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the rock of Peter</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the special grace of Papal </a:t>
            </a:r>
            <a:r>
              <a:rPr lang="en-US" altLang="zh-TW"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infallibility</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the Key to Heaven: what is opened cannot be closed, what is closed </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cannot be opened.</a:t>
            </a:r>
          </a:p>
        </p:txBody>
      </p:sp>
    </p:spTree>
    <p:extLst>
      <p:ext uri="{BB962C8B-B14F-4D97-AF65-F5344CB8AC3E}">
        <p14:creationId xmlns:p14="http://schemas.microsoft.com/office/powerpoint/2010/main" val="3898870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7870288-3C7F-406E-B5EC-B5E2631012D4}"/>
              </a:ext>
            </a:extLst>
          </p:cNvPr>
          <p:cNvSpPr>
            <a:spLocks noGrp="1"/>
          </p:cNvSpPr>
          <p:nvPr>
            <p:ph type="subTitle" idx="1"/>
          </p:nvPr>
        </p:nvSpPr>
        <p:spPr>
          <a:xfrm>
            <a:off x="0" y="188640"/>
            <a:ext cx="9144000" cy="6480720"/>
          </a:xfrm>
        </p:spPr>
        <p:txBody>
          <a:bodyPr>
            <a:norm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教宗</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是天主教特點之一</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我們是一個</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至一</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至聖</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至公</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從宗徒傳下來的教會</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是耶穌親自建立的</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不是什麼聖人或異人的發明</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The Pope is one of the distinctive characteristics of the Catholic Church. We are the </a:t>
            </a:r>
            <a:r>
              <a:rPr lang="en-US" altLang="zh-TW"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One, Holy, Catholic, Apostolic </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Church descended from the Apostles, established by Jesus himself and not the invention of any holy men or men with special charisma.</a:t>
            </a:r>
          </a:p>
        </p:txBody>
      </p:sp>
    </p:spTree>
    <p:extLst>
      <p:ext uri="{BB962C8B-B14F-4D97-AF65-F5344CB8AC3E}">
        <p14:creationId xmlns:p14="http://schemas.microsoft.com/office/powerpoint/2010/main" val="576801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7870288-3C7F-406E-B5EC-B5E2631012D4}"/>
              </a:ext>
            </a:extLst>
          </p:cNvPr>
          <p:cNvSpPr>
            <a:spLocks noGrp="1"/>
          </p:cNvSpPr>
          <p:nvPr>
            <p:ph type="subTitle" idx="1"/>
          </p:nvPr>
        </p:nvSpPr>
        <p:spPr>
          <a:xfrm>
            <a:off x="0" y="188640"/>
            <a:ext cx="9144000" cy="6480720"/>
          </a:xfrm>
        </p:spPr>
        <p:txBody>
          <a:bodyPr>
            <a:norm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但無論如何</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教宗不能代替耶穌</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教宗最大的使命</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帶領</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全體</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12</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億的天主教徒</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去</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追隨基督</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在地上建設一個大同的天國</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Despite this, the Pope is not a substitute for Jesus. The Pope’s overriding mission is to lead the 1.2 billion Catholics to follow Christ, and </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to establish a Universally </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Harmonious Heaven on earth.</a:t>
            </a:r>
          </a:p>
        </p:txBody>
      </p:sp>
    </p:spTree>
    <p:extLst>
      <p:ext uri="{BB962C8B-B14F-4D97-AF65-F5344CB8AC3E}">
        <p14:creationId xmlns:p14="http://schemas.microsoft.com/office/powerpoint/2010/main" val="1440168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7870288-3C7F-406E-B5EC-B5E2631012D4}"/>
              </a:ext>
            </a:extLst>
          </p:cNvPr>
          <p:cNvSpPr>
            <a:spLocks noGrp="1"/>
          </p:cNvSpPr>
          <p:nvPr>
            <p:ph type="subTitle" idx="1"/>
          </p:nvPr>
        </p:nvSpPr>
        <p:spPr>
          <a:xfrm>
            <a:off x="0" y="188640"/>
            <a:ext cx="9144000" cy="6669360"/>
          </a:xfrm>
        </p:spPr>
        <p:txBody>
          <a:bodyPr>
            <a:no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這</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天國超越</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一切政治</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文化</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種族</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和所有意識型態</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不能讓由強者所主導的標準</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如信與不信</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民主或不民主</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把世界分割成</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對立的陣營</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埋下戰爭的種子</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This heaven on earth must transcend all political, cultural, ethnic and other ideologies. It must not allow those in positions of power to wield their ideologues (from beliefs to democracy), as the gold standard to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polarize</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 the world and lay the seeds of war.</a:t>
            </a:r>
          </a:p>
        </p:txBody>
      </p:sp>
    </p:spTree>
    <p:extLst>
      <p:ext uri="{BB962C8B-B14F-4D97-AF65-F5344CB8AC3E}">
        <p14:creationId xmlns:p14="http://schemas.microsoft.com/office/powerpoint/2010/main" val="1736283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7870288-3C7F-406E-B5EC-B5E2631012D4}"/>
              </a:ext>
            </a:extLst>
          </p:cNvPr>
          <p:cNvSpPr>
            <a:spLocks noGrp="1"/>
          </p:cNvSpPr>
          <p:nvPr>
            <p:ph type="subTitle" idx="1"/>
          </p:nvPr>
        </p:nvSpPr>
        <p:spPr>
          <a:xfrm>
            <a:off x="0" y="188640"/>
            <a:ext cx="9144000" cy="6480720"/>
          </a:xfrm>
        </p:spPr>
        <p:txBody>
          <a:bodyPr>
            <a:no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我們的</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天主超越一切</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我們堅信</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以父母之心為心</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天下無不友愛的兄弟姊妹</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以天主之心為心</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天下才有真正的</a:t>
            </a:r>
            <a:endPar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四海之內皆兄弟</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Our God transcends everything. It is our firm belief that: a heart that bears parents in mind loves all brothers and sisters in the family; a heart that bears God in mind will take all men on earth as one’s own brothers, because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“within the ‘four seas’, all are brothers”</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p>
        </p:txBody>
      </p:sp>
    </p:spTree>
    <p:extLst>
      <p:ext uri="{BB962C8B-B14F-4D97-AF65-F5344CB8AC3E}">
        <p14:creationId xmlns:p14="http://schemas.microsoft.com/office/powerpoint/2010/main" val="2246575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7870288-3C7F-406E-B5EC-B5E2631012D4}"/>
              </a:ext>
            </a:extLst>
          </p:cNvPr>
          <p:cNvSpPr>
            <a:spLocks noGrp="1"/>
          </p:cNvSpPr>
          <p:nvPr>
            <p:ph type="subTitle" idx="1"/>
          </p:nvPr>
        </p:nvSpPr>
        <p:spPr>
          <a:xfrm>
            <a:off x="0" y="188640"/>
            <a:ext cx="9144000" cy="6480720"/>
          </a:xfrm>
        </p:spPr>
        <p:txBody>
          <a:bodyPr>
            <a:no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聖經是生命之書</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教宗帶領我們去發掘箇中真理</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這真理本身就有生死或開關的力量</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應之以治則吉</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應之以亂則凶</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是內在的</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不純是天主的獎賞或懲罰</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The Bible is a book of life, and the Pope leads us to discover the truth within. Truth holds the power to determine life and death: upholding the truth is propitious or auspicious, rejecting the truth is disastrous. </a:t>
            </a:r>
            <a:r>
              <a:rPr lang="en-US" altLang="zh-TW" sz="4000" spc="-1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Truth is inherent,</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 it is not merely a reward or punishment from God!</a:t>
            </a:r>
          </a:p>
        </p:txBody>
      </p:sp>
    </p:spTree>
    <p:extLst>
      <p:ext uri="{BB962C8B-B14F-4D97-AF65-F5344CB8AC3E}">
        <p14:creationId xmlns:p14="http://schemas.microsoft.com/office/powerpoint/2010/main" val="22039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7870288-3C7F-406E-B5EC-B5E2631012D4}"/>
              </a:ext>
            </a:extLst>
          </p:cNvPr>
          <p:cNvSpPr>
            <a:spLocks noGrp="1"/>
          </p:cNvSpPr>
          <p:nvPr>
            <p:ph type="subTitle" idx="1"/>
          </p:nvPr>
        </p:nvSpPr>
        <p:spPr>
          <a:xfrm>
            <a:off x="0" y="188640"/>
            <a:ext cx="9144000" cy="6669360"/>
          </a:xfrm>
        </p:spPr>
        <p:txBody>
          <a:bodyPr>
            <a:noAutofit/>
          </a:bodyPr>
          <a:lstStyle/>
          <a:p>
            <a:pPr>
              <a:spcBef>
                <a:spcPts val="0"/>
              </a:spcBef>
            </a:pP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教宗</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不能錯</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因為</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教會</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不能錯</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更因為</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基督</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不能錯</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但這不能錯</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不是指每件大小事都不能錯</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而是指教會在基督內有無限的生命力</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能在錯誤中不斷學習</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3800" spc="-150" dirty="0">
                <a:solidFill>
                  <a:schemeClr val="tx1"/>
                </a:solidFill>
                <a:latin typeface="Arial" panose="020B0604020202020204" pitchFamily="34" charset="0"/>
                <a:ea typeface="華康儷中黑" panose="020B0509000000000000" pitchFamily="49" charset="-120"/>
                <a:cs typeface="Arial" panose="020B0604020202020204" pitchFamily="34" charset="0"/>
              </a:rPr>
              <a:t>The Pope is infallible because the Church is infallible, and even more so because Christ is infallible. However, this ‘infallibility’ does not mean that the Church cannot be wrong in any matter, large or small. It means that the Church, possesses the infinite vital truth of life that is Christ, and is capable of </a:t>
            </a:r>
            <a:r>
              <a:rPr lang="en-US" altLang="zh-TW" sz="3800" spc="-150" dirty="0">
                <a:solidFill>
                  <a:srgbClr val="FF0000"/>
                </a:solidFill>
                <a:latin typeface="Arial" panose="020B0604020202020204" pitchFamily="34" charset="0"/>
                <a:ea typeface="華康儷中黑" panose="020B0509000000000000" pitchFamily="49" charset="-120"/>
                <a:cs typeface="Arial" panose="020B0604020202020204" pitchFamily="34" charset="0"/>
              </a:rPr>
              <a:t>continuous learning even amidst mistakes.</a:t>
            </a:r>
          </a:p>
        </p:txBody>
      </p:sp>
    </p:spTree>
    <p:extLst>
      <p:ext uri="{BB962C8B-B14F-4D97-AF65-F5344CB8AC3E}">
        <p14:creationId xmlns:p14="http://schemas.microsoft.com/office/powerpoint/2010/main" val="401496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7870288-3C7F-406E-B5EC-B5E2631012D4}"/>
              </a:ext>
            </a:extLst>
          </p:cNvPr>
          <p:cNvSpPr>
            <a:spLocks noGrp="1"/>
          </p:cNvSpPr>
          <p:nvPr>
            <p:ph type="subTitle" idx="1"/>
          </p:nvPr>
        </p:nvSpPr>
        <p:spPr>
          <a:xfrm>
            <a:off x="0" y="188640"/>
            <a:ext cx="9144000" cy="6480720"/>
          </a:xfrm>
        </p:spPr>
        <p:txBody>
          <a:bodyPr>
            <a:noAutofit/>
          </a:bodyPr>
          <a:lstStyle/>
          <a:p>
            <a:pPr>
              <a:spcBef>
                <a:spcPts val="0"/>
              </a:spcBef>
            </a:pP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教宗忠於教會的傳統</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帶領全體教友不斷悔改和更新</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不斷向上發展</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朝著真善美聖的基督走去</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這才是教宗和教會的不能錯</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The Pope is faithful to the Church’s traditions, he leads the faithful on the path of continuous repentance and renewal, in continuous advancement, to walk the path of truth, goodness, beauty and holiness that is Christ. </a:t>
            </a:r>
          </a:p>
          <a:p>
            <a:pPr>
              <a:lnSpc>
                <a:spcPts val="4000"/>
              </a:lnSpc>
              <a:spcBef>
                <a:spcPts val="0"/>
              </a:spcBef>
            </a:pP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It is in this respect that </a:t>
            </a:r>
          </a:p>
          <a:p>
            <a:pPr>
              <a:lnSpc>
                <a:spcPts val="4000"/>
              </a:lnSpc>
              <a:spcBef>
                <a:spcPts val="0"/>
              </a:spcBef>
            </a:pP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the Pope and the Church are infallible.</a:t>
            </a:r>
          </a:p>
          <a:p>
            <a:pPr algn="l">
              <a:lnSpc>
                <a:spcPts val="4000"/>
              </a:lnSpc>
              <a:spcBef>
                <a:spcPts val="0"/>
              </a:spcBef>
            </a:pPr>
            <a:r>
              <a:rPr lang="zh-TW" altLang="en-US" sz="2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16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請點讚</a:t>
            </a:r>
            <a:r>
              <a:rPr lang="en-US" altLang="zh-TW" sz="16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zh-TW" altLang="en-US" sz="16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留言</a:t>
            </a:r>
            <a:r>
              <a:rPr lang="en-US" altLang="zh-TW" sz="16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zh-TW" altLang="en-US" sz="16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轉發</a:t>
            </a:r>
            <a:endParaRPr lang="en-US" altLang="zh-TW" sz="16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endParaRPr>
          </a:p>
        </p:txBody>
      </p:sp>
    </p:spTree>
    <p:extLst>
      <p:ext uri="{BB962C8B-B14F-4D97-AF65-F5344CB8AC3E}">
        <p14:creationId xmlns:p14="http://schemas.microsoft.com/office/powerpoint/2010/main" val="180643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rgbClr val="FFFF00"/>
                </a:solidFill>
                <a:ea typeface="華康儷中黑" panose="020B0509000000000000" pitchFamily="49" charset="-120"/>
              </a:rPr>
              <a:t>他開了，沒有人能關；他關了，沒</a:t>
            </a:r>
            <a:r>
              <a:rPr lang="zh-TW" altLang="en-US" sz="4000" dirty="0">
                <a:solidFill>
                  <a:srgbClr val="FFFF00"/>
                </a:solidFill>
                <a:latin typeface="華康儷中黑" panose="020B0509000000000000" pitchFamily="49" charset="-120"/>
                <a:ea typeface="華康儷中黑" panose="020B0509000000000000" pitchFamily="49" charset="-120"/>
              </a:rPr>
              <a:t>有人能開。</a:t>
            </a:r>
            <a:r>
              <a:rPr lang="zh-TW" altLang="en-US" sz="4000" dirty="0">
                <a:solidFill>
                  <a:schemeClr val="bg1"/>
                </a:solidFill>
                <a:latin typeface="華康儷中黑" panose="020B0509000000000000" pitchFamily="49" charset="-120"/>
                <a:ea typeface="華康儷中黑" panose="020B0509000000000000" pitchFamily="49" charset="-120"/>
              </a:rPr>
              <a:t>我要堅定他，有如釘在硬地裡的木橛；他將成為自己家族榮譽的寶座。」</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66700"/>
            <a:ext cx="9036497"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你是默西亞，永生天主之子。</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耶穌回答他說：「約納的兒子西滿，你是有福的，因為不是肉和血啟示了你，而是我在天之父。我再給你說：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你是伯多祿</a:t>
            </a:r>
            <a:r>
              <a:rPr lang="zh-TW" altLang="en-US"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（磐石）</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；我要在這磐石上，建立我的教會；</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陰間的門，決不能戰勝她。</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我要將天國的鑰匙交給你；</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凡你在地上所束縛的，在天上也要被束縛；</a:t>
            </a:r>
            <a:endPar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lv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凡你在地上所釋放的，在天上也要被釋放。」</a:t>
            </a: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耶穌於是嚴禁門徒，不要對任何人說他是默西亞。</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lvl="0" indent="0" algn="just" eaLnBrk="1">
              <a:spcBef>
                <a:spcPts val="0"/>
              </a:spcBef>
              <a:spcAft>
                <a:spcPts val="600"/>
              </a:spcAft>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Tree>
    <p:extLst>
      <p:ext uri="{BB962C8B-B14F-4D97-AF65-F5344CB8AC3E}">
        <p14:creationId xmlns:p14="http://schemas.microsoft.com/office/powerpoint/2010/main" val="282629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spcAft>
                <a:spcPts val="1200"/>
              </a:spcAft>
              <a:buNone/>
            </a:pPr>
            <a:r>
              <a:rPr lang="zh-TW" altLang="en-US" sz="3600" dirty="0">
                <a:solidFill>
                  <a:srgbClr val="FFFF00"/>
                </a:solidFill>
                <a:ea typeface="華康儷中黑" panose="020B0509000000000000" pitchFamily="49" charset="-120"/>
              </a:rPr>
              <a:t>常年期第二十一主日</a:t>
            </a:r>
            <a:endParaRPr lang="en-US" altLang="zh-TW" sz="3600" dirty="0">
              <a:solidFill>
                <a:srgbClr val="FFFF00"/>
              </a:solidFill>
              <a:ea typeface="華康儷中黑" panose="020B0509000000000000" pitchFamily="49" charset="-120"/>
            </a:endParaRPr>
          </a:p>
          <a:p>
            <a:pPr lvl="0" algn="ctr" eaLnBrk="1" hangingPunct="1">
              <a:spcBef>
                <a:spcPct val="0"/>
              </a:spcBef>
              <a:spcAft>
                <a:spcPts val="1200"/>
              </a:spcAft>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8</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27</a:t>
            </a:r>
            <a:r>
              <a:rPr lang="zh-TW" altLang="en-US" dirty="0">
                <a:solidFill>
                  <a:schemeClr val="bg1"/>
                </a:solidFill>
                <a:ea typeface="華康儷中黑" pitchFamily="49" charset="-120"/>
              </a:rPr>
              <a:t>日</a:t>
            </a:r>
            <a:r>
              <a:rPr lang="en-US" altLang="zh-TW" sz="2800" dirty="0">
                <a:solidFill>
                  <a:schemeClr val="bg1"/>
                </a:solidFill>
                <a:ea typeface="華康儷中黑" pitchFamily="49" charset="-120"/>
              </a:rPr>
              <a:t>(</a:t>
            </a:r>
            <a:r>
              <a:rPr lang="zh-TW" altLang="en-US" sz="2800" dirty="0">
                <a:solidFill>
                  <a:schemeClr val="bg1"/>
                </a:solidFill>
                <a:ea typeface="華康儷中黑" pitchFamily="49" charset="-120"/>
              </a:rPr>
              <a:t>教研收錄禮</a:t>
            </a:r>
            <a:r>
              <a:rPr lang="en-US" altLang="zh-TW" sz="2800" dirty="0">
                <a:solidFill>
                  <a:schemeClr val="bg1"/>
                </a:solidFill>
                <a:ea typeface="華康儷中黑" pitchFamily="49" charset="-120"/>
              </a:rPr>
              <a:t>)</a:t>
            </a:r>
            <a:endParaRPr lang="zh-TW" altLang="en-US" sz="2800" dirty="0">
              <a:solidFill>
                <a:schemeClr val="bg1"/>
              </a:solidFill>
              <a:ea typeface="華康儷中黑" panose="020B0509000000000000" pitchFamily="49" charset="-120"/>
            </a:endParaRPr>
          </a:p>
          <a:p>
            <a:pPr algn="ctr" eaLnBrk="1" hangingPunct="1">
              <a:spcBef>
                <a:spcPts val="1200"/>
              </a:spcBef>
              <a:spcAft>
                <a:spcPts val="1200"/>
              </a:spcAft>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None/>
            </a:pPr>
            <a:r>
              <a:rPr lang="zh-TW" altLang="en-US" sz="8800" dirty="0">
                <a:solidFill>
                  <a:srgbClr val="FFFF00"/>
                </a:solidFill>
                <a:ea typeface="華康粗黑體" panose="020B0709000000000000" pitchFamily="49" charset="-120"/>
              </a:rPr>
              <a:t>你說耶穌是誰</a:t>
            </a:r>
            <a:r>
              <a:rPr lang="zh-TW" altLang="en-US" sz="7200" dirty="0">
                <a:solidFill>
                  <a:srgbClr val="FFFF00"/>
                </a:solidFill>
                <a:ea typeface="華康粗黑體" panose="020B0709000000000000" pitchFamily="49" charset="-120"/>
              </a:rPr>
              <a:t>？</a:t>
            </a:r>
            <a:endParaRPr lang="en-US" altLang="zh-TW" sz="7200" dirty="0">
              <a:solidFill>
                <a:srgbClr val="FF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1226952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BE0303B-813D-4865-A155-E824D80C5AC1}"/>
              </a:ext>
            </a:extLst>
          </p:cNvPr>
          <p:cNvSpPr>
            <a:spLocks noGrp="1"/>
          </p:cNvSpPr>
          <p:nvPr>
            <p:ph type="subTitle" idx="1"/>
          </p:nvPr>
        </p:nvSpPr>
        <p:spPr>
          <a:xfrm>
            <a:off x="0" y="188640"/>
            <a:ext cx="9144000" cy="6480720"/>
          </a:xfrm>
        </p:spPr>
        <p:txBody>
          <a:bodyPr/>
          <a:lstStyle/>
          <a:p>
            <a:pPr marL="360000" indent="-457200" algn="l"/>
            <a:r>
              <a:rPr lang="zh-TW" altLang="en-US" sz="3900" dirty="0">
                <a:solidFill>
                  <a:schemeClr val="bg1"/>
                </a:solidFill>
                <a:ea typeface="華康儷中黑" panose="020B0509000000000000" pitchFamily="49" charset="-120"/>
              </a:rPr>
              <a:t>我要</a:t>
            </a:r>
            <a:r>
              <a:rPr lang="zh-TW" altLang="en-US" sz="3900" dirty="0">
                <a:solidFill>
                  <a:srgbClr val="FFFF00"/>
                </a:solidFill>
                <a:ea typeface="華康儷中黑" panose="020B0509000000000000" pitchFamily="49" charset="-120"/>
              </a:rPr>
              <a:t>革除</a:t>
            </a:r>
            <a:r>
              <a:rPr lang="zh-TW" altLang="en-US" sz="3900" dirty="0">
                <a:solidFill>
                  <a:schemeClr val="bg1"/>
                </a:solidFill>
                <a:ea typeface="華康儷中黑" panose="020B0509000000000000" pitchFamily="49" charset="-120"/>
              </a:rPr>
              <a:t>你的職務</a:t>
            </a:r>
            <a:r>
              <a:rPr lang="en-US" altLang="zh-TW" sz="3900" dirty="0">
                <a:solidFill>
                  <a:schemeClr val="bg1"/>
                </a:solidFill>
                <a:ea typeface="華康儷中黑" panose="020B0509000000000000" pitchFamily="49" charset="-120"/>
              </a:rPr>
              <a:t>,</a:t>
            </a:r>
            <a:r>
              <a:rPr lang="zh-TW" altLang="en-US" sz="3900" dirty="0">
                <a:solidFill>
                  <a:srgbClr val="FFFF00"/>
                </a:solidFill>
                <a:ea typeface="華康儷中黑" panose="020B0509000000000000" pitchFamily="49" charset="-120"/>
              </a:rPr>
              <a:t>傳召</a:t>
            </a:r>
            <a:r>
              <a:rPr lang="zh-TW" altLang="en-US" sz="3900" dirty="0">
                <a:solidFill>
                  <a:schemeClr val="bg1"/>
                </a:solidFill>
                <a:ea typeface="華康儷中黑" panose="020B0509000000000000" pitchFamily="49" charset="-120"/>
              </a:rPr>
              <a:t>厄里雅金做我的僕人</a:t>
            </a:r>
            <a:r>
              <a:rPr lang="en-US" altLang="zh-TW" sz="3900" dirty="0">
                <a:solidFill>
                  <a:schemeClr val="bg1"/>
                </a:solidFill>
                <a:ea typeface="華康儷中黑" panose="020B0509000000000000" pitchFamily="49" charset="-120"/>
              </a:rPr>
              <a:t>;</a:t>
            </a:r>
            <a:r>
              <a:rPr lang="zh-TW" altLang="en-US" sz="3900" dirty="0">
                <a:solidFill>
                  <a:schemeClr val="bg1"/>
                </a:solidFill>
                <a:ea typeface="華康儷中黑" panose="020B0509000000000000" pitchFamily="49" charset="-120"/>
              </a:rPr>
              <a:t>我要將達味家的</a:t>
            </a:r>
            <a:r>
              <a:rPr lang="zh-TW" altLang="en-US" sz="3900" dirty="0">
                <a:solidFill>
                  <a:srgbClr val="FFFF00"/>
                </a:solidFill>
                <a:ea typeface="華康儷中黑" panose="020B0509000000000000" pitchFamily="49" charset="-120"/>
              </a:rPr>
              <a:t>鑰匙</a:t>
            </a:r>
            <a:r>
              <a:rPr lang="en-US" altLang="zh-TW" sz="3900" dirty="0">
                <a:solidFill>
                  <a:schemeClr val="bg1"/>
                </a:solidFill>
                <a:ea typeface="華康儷中黑" panose="020B0509000000000000" pitchFamily="49" charset="-120"/>
              </a:rPr>
              <a:t>,</a:t>
            </a:r>
            <a:r>
              <a:rPr lang="zh-TW" altLang="en-US" sz="3900" dirty="0">
                <a:solidFill>
                  <a:schemeClr val="bg1"/>
                </a:solidFill>
                <a:ea typeface="華康儷中黑" panose="020B0509000000000000" pitchFamily="49" charset="-120"/>
              </a:rPr>
              <a:t>放在他肩上</a:t>
            </a:r>
            <a:r>
              <a:rPr lang="en-US" altLang="zh-TW" sz="3900" dirty="0">
                <a:solidFill>
                  <a:schemeClr val="bg1"/>
                </a:solidFill>
                <a:ea typeface="華康儷中黑" panose="020B0509000000000000" pitchFamily="49" charset="-120"/>
              </a:rPr>
              <a:t>;</a:t>
            </a:r>
            <a:r>
              <a:rPr lang="zh-TW" altLang="en-US" sz="3900" dirty="0">
                <a:solidFill>
                  <a:schemeClr val="bg1"/>
                </a:solidFill>
                <a:ea typeface="華康儷中黑" panose="020B0509000000000000" pitchFamily="49" charset="-120"/>
              </a:rPr>
              <a:t>他開了</a:t>
            </a:r>
            <a:r>
              <a:rPr lang="en-US" altLang="zh-TW" sz="3900" dirty="0">
                <a:solidFill>
                  <a:schemeClr val="bg1"/>
                </a:solidFill>
                <a:ea typeface="華康儷中黑" panose="020B0509000000000000" pitchFamily="49" charset="-120"/>
              </a:rPr>
              <a:t>,</a:t>
            </a:r>
            <a:r>
              <a:rPr lang="zh-TW" altLang="en-US" sz="3900" dirty="0">
                <a:solidFill>
                  <a:schemeClr val="bg1"/>
                </a:solidFill>
                <a:ea typeface="華康儷中黑" panose="020B0509000000000000" pitchFamily="49" charset="-120"/>
              </a:rPr>
              <a:t>沒有人能關</a:t>
            </a:r>
            <a:r>
              <a:rPr lang="en-US" altLang="zh-TW" sz="3900" dirty="0">
                <a:solidFill>
                  <a:schemeClr val="bg1"/>
                </a:solidFill>
                <a:ea typeface="華康儷中黑" panose="020B0509000000000000" pitchFamily="49" charset="-120"/>
              </a:rPr>
              <a:t>;</a:t>
            </a:r>
            <a:r>
              <a:rPr lang="zh-TW" altLang="en-US" sz="3900" dirty="0">
                <a:solidFill>
                  <a:schemeClr val="bg1"/>
                </a:solidFill>
                <a:ea typeface="華康儷中黑" panose="020B0509000000000000" pitchFamily="49" charset="-120"/>
              </a:rPr>
              <a:t>關了</a:t>
            </a:r>
            <a:r>
              <a:rPr lang="en-US" altLang="zh-TW" sz="3900" dirty="0">
                <a:solidFill>
                  <a:schemeClr val="bg1"/>
                </a:solidFill>
                <a:ea typeface="華康儷中黑" panose="020B0509000000000000" pitchFamily="49" charset="-120"/>
              </a:rPr>
              <a:t>,</a:t>
            </a:r>
            <a:r>
              <a:rPr lang="zh-TW" altLang="en-US" sz="3900" dirty="0">
                <a:solidFill>
                  <a:schemeClr val="bg1"/>
                </a:solidFill>
                <a:ea typeface="華康儷中黑" panose="020B0509000000000000" pitchFamily="49" charset="-120"/>
              </a:rPr>
              <a:t>沒</a:t>
            </a:r>
            <a:r>
              <a:rPr lang="zh-TW" altLang="en-US" sz="3900" dirty="0">
                <a:solidFill>
                  <a:schemeClr val="bg1"/>
                </a:solidFill>
                <a:latin typeface="華康儷中黑" panose="020B0509000000000000" pitchFamily="49" charset="-120"/>
                <a:ea typeface="華康儷中黑" panose="020B0509000000000000" pitchFamily="49" charset="-120"/>
              </a:rPr>
              <a:t>有人能開</a:t>
            </a:r>
            <a:r>
              <a:rPr lang="en-US" altLang="zh-TW" sz="3900" dirty="0">
                <a:solidFill>
                  <a:schemeClr val="bg1"/>
                </a:solidFill>
                <a:latin typeface="華康儷中黑" panose="020B0509000000000000" pitchFamily="49" charset="-120"/>
                <a:ea typeface="華康儷中黑" panose="020B0509000000000000" pitchFamily="49" charset="-120"/>
              </a:rPr>
              <a:t>.</a:t>
            </a:r>
          </a:p>
          <a:p>
            <a:pPr marL="360000" indent="-457200" algn="l"/>
            <a:r>
              <a:rPr lang="zh-TW" altLang="en-US" sz="4000" dirty="0">
                <a:solidFill>
                  <a:srgbClr val="FFFF00"/>
                </a:solidFill>
                <a:latin typeface="華康儷中黑" panose="020B0509000000000000" pitchFamily="49" charset="-120"/>
                <a:ea typeface="華康儷中黑" panose="020B0509000000000000" pitchFamily="49" charset="-120"/>
              </a:rPr>
              <a:t>名份</a:t>
            </a:r>
            <a:r>
              <a:rPr lang="zh-TW" altLang="en-US" sz="4000" dirty="0">
                <a:solidFill>
                  <a:schemeClr val="bg1"/>
                </a:solidFill>
                <a:latin typeface="華康儷中黑" panose="020B0509000000000000" pitchFamily="49" charset="-120"/>
                <a:ea typeface="華康儷中黑" panose="020B0509000000000000" pitchFamily="49" charset="-120"/>
              </a:rPr>
              <a:t>很重要</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但活出名份所代表的精神更重要</a:t>
            </a:r>
            <a:r>
              <a:rPr lang="en-US" altLang="zh-TW" sz="4000" dirty="0">
                <a:solidFill>
                  <a:schemeClr val="bg1"/>
                </a:solidFill>
                <a:latin typeface="華康儷中黑" panose="020B0509000000000000" pitchFamily="49" charset="-120"/>
                <a:ea typeface="華康儷中黑" panose="020B0509000000000000" pitchFamily="49" charset="-120"/>
              </a:rPr>
              <a:t>(</a:t>
            </a:r>
            <a:r>
              <a:rPr lang="en-US" altLang="zh-TW"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rPr>
              <a:t>選賢與能</a:t>
            </a:r>
            <a:r>
              <a:rPr lang="en-US" altLang="zh-TW" sz="4000" dirty="0">
                <a:solidFill>
                  <a:schemeClr val="bg1"/>
                </a:solidFill>
                <a:latin typeface="華康儷中黑" panose="020B0509000000000000" pitchFamily="49" charset="-120"/>
                <a:ea typeface="華康儷中黑" panose="020B0509000000000000" pitchFamily="49" charset="-120"/>
              </a:rPr>
              <a:t>)</a:t>
            </a:r>
          </a:p>
          <a:p>
            <a:pPr marL="360000" indent="-457200" algn="l"/>
            <a:r>
              <a:rPr lang="zh-TW" altLang="en-US" sz="4000" dirty="0">
                <a:solidFill>
                  <a:srgbClr val="FFFF00"/>
                </a:solidFill>
                <a:latin typeface="華康儷中黑" panose="020B0509000000000000" pitchFamily="49" charset="-120"/>
                <a:ea typeface="華康儷中黑" panose="020B0509000000000000" pitchFamily="49" charset="-120"/>
              </a:rPr>
              <a:t>掌控鑰匙</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背後的主人仍是天主</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360000" indent="-457200" algn="l"/>
            <a:r>
              <a:rPr lang="zh-TW" altLang="en-US" sz="4000" dirty="0">
                <a:solidFill>
                  <a:srgbClr val="00FF00"/>
                </a:solidFill>
                <a:latin typeface="華康儷中黑" panose="020B0509000000000000" pitchFamily="49" charset="-120"/>
                <a:ea typeface="華康儷中黑" panose="020B0509000000000000" pitchFamily="49" charset="-120"/>
              </a:rPr>
              <a:t>掌匙者</a:t>
            </a:r>
            <a:r>
              <a:rPr lang="en-US" altLang="zh-TW" sz="4000" dirty="0">
                <a:solidFill>
                  <a:srgbClr val="00FF00"/>
                </a:solidFill>
                <a:latin typeface="華康儷中黑" panose="020B0509000000000000" pitchFamily="49" charset="-120"/>
                <a:ea typeface="華康儷中黑"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rPr>
              <a:t>不能隨意控開關</a:t>
            </a:r>
            <a:r>
              <a:rPr lang="en-US" altLang="zh-TW" sz="4000" dirty="0">
                <a:solidFill>
                  <a:srgbClr val="00FF00"/>
                </a:solidFill>
                <a:latin typeface="華康儷中黑" panose="020B0509000000000000" pitchFamily="49" charset="-120"/>
                <a:ea typeface="華康儷中黑"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rPr>
              <a:t>而按天主計劃行事</a:t>
            </a:r>
            <a:r>
              <a:rPr lang="en-US" altLang="zh-TW"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zh-TW" altLang="en-US" sz="4000" dirty="0">
                <a:solidFill>
                  <a:schemeClr val="bg1"/>
                </a:solidFill>
                <a:highlight>
                  <a:srgbClr val="FF0000"/>
                </a:highlight>
                <a:latin typeface="華康儷中黑" panose="020B0509000000000000" pitchFamily="49" charset="-120"/>
                <a:ea typeface="華康儷中黑" panose="020B0509000000000000" pitchFamily="49" charset="-120"/>
                <a:sym typeface="Wingdings" panose="05000000000000000000" pitchFamily="2" charset="2"/>
              </a:rPr>
              <a:t>天行有常</a:t>
            </a:r>
            <a:r>
              <a:rPr lang="en-US" altLang="zh-TW"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不為堯存</a:t>
            </a:r>
            <a:r>
              <a:rPr lang="en-US" altLang="zh-TW"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不為桀亡</a:t>
            </a:r>
            <a:r>
              <a:rPr lang="en-US" altLang="zh-TW"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應之以治則吉</a:t>
            </a:r>
            <a:r>
              <a:rPr lang="zh-TW" altLang="en-US" sz="24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zh-TW" altLang="en-US" sz="2800" dirty="0">
                <a:solidFill>
                  <a:schemeClr val="bg1"/>
                </a:solidFill>
                <a:highlight>
                  <a:srgbClr val="FF0000"/>
                </a:highlight>
                <a:latin typeface="華康儷中黑" panose="020B0509000000000000" pitchFamily="49" charset="-120"/>
                <a:ea typeface="華康儷中黑" panose="020B0509000000000000" pitchFamily="49" charset="-120"/>
                <a:sym typeface="Wingdings" panose="05000000000000000000" pitchFamily="2" charset="2"/>
              </a:rPr>
              <a:t>開</a:t>
            </a:r>
            <a:r>
              <a:rPr lang="zh-TW" altLang="en-US" sz="24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en-US" altLang="zh-TW"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應之以亂則凶</a:t>
            </a:r>
            <a:r>
              <a:rPr lang="zh-TW" altLang="en-US" sz="24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zh-TW" altLang="en-US" sz="2800" dirty="0">
                <a:solidFill>
                  <a:schemeClr val="bg1"/>
                </a:solidFill>
                <a:highlight>
                  <a:srgbClr val="FF0000"/>
                </a:highlight>
                <a:latin typeface="華康儷中黑" panose="020B0509000000000000" pitchFamily="49" charset="-120"/>
                <a:ea typeface="華康儷中黑" panose="020B0509000000000000" pitchFamily="49" charset="-120"/>
                <a:sym typeface="Wingdings" panose="05000000000000000000" pitchFamily="2" charset="2"/>
              </a:rPr>
              <a:t>關</a:t>
            </a:r>
            <a:r>
              <a:rPr lang="zh-TW" altLang="en-US" sz="24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en-US" altLang="zh-TW" sz="24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endParaRPr lang="en-US" altLang="zh-TW" sz="2400" dirty="0">
              <a:solidFill>
                <a:schemeClr val="bg1"/>
              </a:solidFill>
              <a:latin typeface="華康儷中黑" panose="020B0509000000000000" pitchFamily="49" charset="-120"/>
              <a:ea typeface="華康儷中黑" panose="020B0509000000000000" pitchFamily="49" charset="-120"/>
            </a:endParaRPr>
          </a:p>
        </p:txBody>
      </p:sp>
    </p:spTree>
    <p:extLst>
      <p:ext uri="{BB962C8B-B14F-4D97-AF65-F5344CB8AC3E}">
        <p14:creationId xmlns:p14="http://schemas.microsoft.com/office/powerpoint/2010/main" val="63982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BE0303B-813D-4865-A155-E824D80C5AC1}"/>
              </a:ext>
            </a:extLst>
          </p:cNvPr>
          <p:cNvSpPr>
            <a:spLocks noGrp="1"/>
          </p:cNvSpPr>
          <p:nvPr>
            <p:ph type="subTitle" idx="1"/>
          </p:nvPr>
        </p:nvSpPr>
        <p:spPr>
          <a:xfrm>
            <a:off x="0" y="188640"/>
            <a:ext cx="9144000" cy="6480720"/>
          </a:xfrm>
        </p:spPr>
        <p:txBody>
          <a:bodyPr/>
          <a:lstStyle/>
          <a:p>
            <a:pPr marL="360000" indent="-457200" algn="l">
              <a:spcAft>
                <a:spcPts val="1200"/>
              </a:spcAft>
            </a:pPr>
            <a:r>
              <a:rPr lang="zh-TW" altLang="en-US" sz="4000" dirty="0">
                <a:solidFill>
                  <a:schemeClr val="bg1"/>
                </a:solidFill>
                <a:ea typeface="華康儷中黑" panose="020B0509000000000000" pitchFamily="49" charset="-120"/>
              </a:rPr>
              <a:t>天主的智慧</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是多麼</a:t>
            </a:r>
            <a:r>
              <a:rPr lang="zh-TW" altLang="en-US" sz="4000" dirty="0">
                <a:solidFill>
                  <a:srgbClr val="FFFF00"/>
                </a:solidFill>
                <a:ea typeface="華康儷中黑" panose="020B0509000000000000" pitchFamily="49" charset="-120"/>
              </a:rPr>
              <a:t>高深</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他的道路</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是多麼</a:t>
            </a:r>
            <a:r>
              <a:rPr lang="zh-TW" altLang="en-US" sz="4000" dirty="0">
                <a:solidFill>
                  <a:srgbClr val="FFFF00"/>
                </a:solidFill>
                <a:ea typeface="華康儷中黑" panose="020B0509000000000000" pitchFamily="49" charset="-120"/>
              </a:rPr>
              <a:t>不可探察</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有誰曾知道上主的心意</a:t>
            </a:r>
            <a:r>
              <a:rPr lang="en-US" altLang="zh-TW" sz="4000" dirty="0">
                <a:solidFill>
                  <a:schemeClr val="bg1"/>
                </a:solidFill>
                <a:ea typeface="華康儷中黑" panose="020B0509000000000000" pitchFamily="49" charset="-120"/>
              </a:rPr>
              <a:t>?</a:t>
            </a:r>
          </a:p>
          <a:p>
            <a:pPr marL="360000" indent="-457200" algn="l">
              <a:spcBef>
                <a:spcPts val="0"/>
              </a:spcBef>
            </a:pPr>
            <a:r>
              <a:rPr lang="zh-TW" altLang="en-US" sz="4000" dirty="0">
                <a:solidFill>
                  <a:schemeClr val="bg1"/>
                </a:solidFill>
                <a:ea typeface="華康儷中黑" panose="020B0509000000000000" pitchFamily="49" charset="-120"/>
              </a:rPr>
              <a:t>天主</a:t>
            </a:r>
            <a:r>
              <a:rPr lang="zh-TW" altLang="en-US" sz="4000" dirty="0">
                <a:solidFill>
                  <a:srgbClr val="FFFF00"/>
                </a:solidFill>
                <a:ea typeface="華康儷中黑" panose="020B0509000000000000" pitchFamily="49" charset="-120"/>
              </a:rPr>
              <a:t>愛</a:t>
            </a:r>
            <a:r>
              <a:rPr lang="zh-TW" altLang="en-US" sz="4000" dirty="0">
                <a:solidFill>
                  <a:schemeClr val="bg1"/>
                </a:solidFill>
                <a:ea typeface="華康儷中黑" panose="020B0509000000000000" pitchFamily="49" charset="-120"/>
              </a:rPr>
              <a:t>我們多於我們愛我們自己</a:t>
            </a:r>
            <a:r>
              <a:rPr lang="en-US" altLang="zh-TW" sz="4000" dirty="0">
                <a:solidFill>
                  <a:schemeClr val="bg1"/>
                </a:solidFill>
                <a:ea typeface="華康儷中黑" panose="020B0509000000000000" pitchFamily="49" charset="-120"/>
              </a:rPr>
              <a:t>;</a:t>
            </a:r>
          </a:p>
          <a:p>
            <a:pPr marL="360000" indent="-457200" algn="l">
              <a:spcBef>
                <a:spcPts val="0"/>
              </a:spcBef>
            </a:pPr>
            <a:r>
              <a:rPr lang="zh-TW" altLang="en-US" sz="4000" dirty="0">
                <a:solidFill>
                  <a:srgbClr val="FFFF00"/>
                </a:solidFill>
                <a:ea typeface="華康儷中黑" panose="020B0509000000000000" pitchFamily="49" charset="-120"/>
              </a:rPr>
              <a:t>認識</a:t>
            </a:r>
            <a:r>
              <a:rPr lang="zh-TW" altLang="en-US" sz="4000" dirty="0">
                <a:solidFill>
                  <a:schemeClr val="bg1"/>
                </a:solidFill>
                <a:ea typeface="華康儷中黑" panose="020B0509000000000000" pitchFamily="49" charset="-120"/>
              </a:rPr>
              <a:t>我們多於我們認識我們自己</a:t>
            </a:r>
            <a:r>
              <a:rPr lang="en-US" altLang="zh-TW" sz="4000" dirty="0">
                <a:solidFill>
                  <a:schemeClr val="bg1"/>
                </a:solidFill>
                <a:ea typeface="華康儷中黑" panose="020B0509000000000000" pitchFamily="49" charset="-120"/>
              </a:rPr>
              <a:t>;</a:t>
            </a:r>
          </a:p>
          <a:p>
            <a:pPr marL="360000" indent="-457200" algn="l">
              <a:spcBef>
                <a:spcPts val="0"/>
              </a:spcBef>
              <a:spcAft>
                <a:spcPts val="1200"/>
              </a:spcAft>
            </a:pPr>
            <a:r>
              <a:rPr lang="zh-TW" altLang="en-US" sz="4000" dirty="0">
                <a:solidFill>
                  <a:schemeClr val="bg1"/>
                </a:solidFill>
                <a:ea typeface="華康儷中黑" panose="020B0509000000000000" pitchFamily="49" charset="-120"/>
              </a:rPr>
              <a:t>他的</a:t>
            </a:r>
            <a:r>
              <a:rPr lang="zh-TW" altLang="en-US" sz="4000" dirty="0">
                <a:solidFill>
                  <a:srgbClr val="FFFF00"/>
                </a:solidFill>
                <a:ea typeface="華康儷中黑" panose="020B0509000000000000" pitchFamily="49" charset="-120"/>
              </a:rPr>
              <a:t>安排</a:t>
            </a:r>
            <a:r>
              <a:rPr lang="zh-TW" altLang="en-US" sz="4000" dirty="0">
                <a:solidFill>
                  <a:schemeClr val="bg1"/>
                </a:solidFill>
                <a:ea typeface="華康儷中黑" panose="020B0509000000000000" pitchFamily="49" charset="-120"/>
              </a:rPr>
              <a:t>遠勝過我們的精打細算</a:t>
            </a:r>
            <a:r>
              <a:rPr lang="en-US" altLang="zh-TW" sz="4000" dirty="0">
                <a:solidFill>
                  <a:schemeClr val="bg1"/>
                </a:solidFill>
                <a:ea typeface="華康儷中黑" panose="020B0509000000000000" pitchFamily="49" charset="-120"/>
              </a:rPr>
              <a:t>.</a:t>
            </a:r>
          </a:p>
          <a:p>
            <a:pPr marL="360000" indent="-457200" algn="l">
              <a:spcBef>
                <a:spcPts val="0"/>
              </a:spcBef>
              <a:spcAft>
                <a:spcPts val="1200"/>
              </a:spcAft>
            </a:pPr>
            <a:r>
              <a:rPr lang="zh-TW" altLang="en-US" sz="4000" dirty="0">
                <a:solidFill>
                  <a:srgbClr val="FF0000"/>
                </a:solidFill>
                <a:highlight>
                  <a:srgbClr val="FFFF00"/>
                </a:highlight>
                <a:ea typeface="華康儷中黑" panose="020B0509000000000000" pitchFamily="49" charset="-120"/>
              </a:rPr>
              <a:t>對</a:t>
            </a:r>
            <a:r>
              <a:rPr lang="zh-TW" altLang="en-US" sz="4000" dirty="0">
                <a:solidFill>
                  <a:srgbClr val="FFFF00"/>
                </a:solidFill>
                <a:highlight>
                  <a:srgbClr val="FF0000"/>
                </a:highlight>
                <a:ea typeface="華康儷中黑" panose="020B0509000000000000" pitchFamily="49" charset="-120"/>
              </a:rPr>
              <a:t>天主</a:t>
            </a:r>
            <a:r>
              <a:rPr lang="zh-TW" altLang="en-US" sz="4000" dirty="0">
                <a:solidFill>
                  <a:srgbClr val="FF0000"/>
                </a:solidFill>
                <a:highlight>
                  <a:srgbClr val="FFFF00"/>
                </a:highlight>
                <a:ea typeface="華康儷中黑" panose="020B0509000000000000" pitchFamily="49" charset="-120"/>
              </a:rPr>
              <a:t>的信仰及</a:t>
            </a:r>
            <a:r>
              <a:rPr lang="zh-TW" altLang="en-US" sz="4000" dirty="0">
                <a:solidFill>
                  <a:srgbClr val="FFFF00"/>
                </a:solidFill>
                <a:highlight>
                  <a:srgbClr val="FF0000"/>
                </a:highlight>
                <a:ea typeface="華康儷中黑" panose="020B0509000000000000" pitchFamily="49" charset="-120"/>
              </a:rPr>
              <a:t>邪教</a:t>
            </a:r>
            <a:r>
              <a:rPr lang="zh-TW" altLang="en-US" sz="4000" dirty="0">
                <a:solidFill>
                  <a:schemeClr val="bg1"/>
                </a:solidFill>
                <a:ea typeface="華康儷中黑" panose="020B0509000000000000" pitchFamily="49" charset="-120"/>
              </a:rPr>
              <a:t>的共同點</a:t>
            </a:r>
            <a:r>
              <a:rPr lang="en-US" altLang="zh-TW" sz="4000" dirty="0">
                <a:solidFill>
                  <a:schemeClr val="bg1"/>
                </a:solidFill>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絕對服從</a:t>
            </a:r>
            <a:endParaRPr lang="en-US" altLang="zh-TW" sz="4000" dirty="0">
              <a:solidFill>
                <a:srgbClr val="FFFF00"/>
              </a:solidFill>
              <a:highlight>
                <a:srgbClr val="FF0000"/>
              </a:highlight>
              <a:ea typeface="華康儷中黑" panose="020B0509000000000000" pitchFamily="49" charset="-120"/>
            </a:endParaRPr>
          </a:p>
          <a:p>
            <a:pPr marL="360000" indent="-457200" algn="l">
              <a:spcBef>
                <a:spcPts val="0"/>
              </a:spcBef>
              <a:spcAft>
                <a:spcPts val="1200"/>
              </a:spcAft>
            </a:pPr>
            <a:r>
              <a:rPr lang="zh-TW" altLang="en-US" sz="4000" dirty="0">
                <a:solidFill>
                  <a:schemeClr val="bg1"/>
                </a:solidFill>
                <a:ea typeface="華康儷中黑" panose="020B0509000000000000" pitchFamily="49" charset="-120"/>
              </a:rPr>
              <a:t>相異點</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自然律</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生命律 </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可與其它互通</a:t>
            </a:r>
            <a:r>
              <a:rPr lang="en-US" altLang="zh-TW" sz="4000" dirty="0">
                <a:solidFill>
                  <a:schemeClr val="bg1"/>
                </a:solidFill>
                <a:ea typeface="華康儷中黑" panose="020B0509000000000000" pitchFamily="49" charset="-120"/>
              </a:rPr>
              <a:t>)</a:t>
            </a:r>
            <a:br>
              <a:rPr lang="en-US" altLang="zh-TW" sz="4000" dirty="0">
                <a:solidFill>
                  <a:schemeClr val="bg1"/>
                </a:solidFill>
                <a:ea typeface="華康儷中黑" panose="020B0509000000000000" pitchFamily="49" charset="-120"/>
              </a:rPr>
            </a:br>
            <a:r>
              <a:rPr lang="en-US" altLang="zh-TW" sz="4000" dirty="0">
                <a:solidFill>
                  <a:schemeClr val="bg1"/>
                </a:solidFill>
                <a:ea typeface="華康儷中黑" panose="020B0509000000000000" pitchFamily="49" charset="-120"/>
              </a:rPr>
              <a:t>         </a:t>
            </a:r>
            <a:r>
              <a:rPr lang="en-US" altLang="zh-TW" sz="1800" dirty="0">
                <a:solidFill>
                  <a:schemeClr val="bg1"/>
                </a:solidFill>
                <a:highlight>
                  <a:srgbClr val="FF0000"/>
                </a:highlight>
                <a:ea typeface="華康儷中黑" panose="020B0509000000000000" pitchFamily="49" charset="-120"/>
              </a:rPr>
              <a:t> </a:t>
            </a:r>
            <a:r>
              <a:rPr lang="zh-TW" altLang="en-US" sz="4400" b="1" dirty="0">
                <a:solidFill>
                  <a:srgbClr val="FFFF00"/>
                </a:solidFill>
                <a:highlight>
                  <a:srgbClr val="FF0000"/>
                </a:highlight>
                <a:ea typeface="華康儷中黑" panose="020B0509000000000000" pitchFamily="49" charset="-120"/>
              </a:rPr>
              <a:t>≠</a:t>
            </a:r>
            <a:r>
              <a:rPr lang="zh-TW" altLang="en-US" sz="1800" b="1" dirty="0">
                <a:solidFill>
                  <a:srgbClr val="FFFF00"/>
                </a:solidFill>
                <a:highlight>
                  <a:srgbClr val="FF0000"/>
                </a:highlight>
                <a:ea typeface="華康儷中黑" panose="020B0509000000000000" pitchFamily="49" charset="-120"/>
              </a:rPr>
              <a:t> </a:t>
            </a:r>
            <a:r>
              <a:rPr lang="zh-TW" altLang="en-US" sz="4000" dirty="0">
                <a:solidFill>
                  <a:srgbClr val="FFFF00"/>
                </a:solidFill>
                <a:ea typeface="華康儷中黑" panose="020B0509000000000000" pitchFamily="49" charset="-120"/>
              </a:rPr>
              <a:t>教主的私欲私利</a:t>
            </a:r>
            <a:endParaRPr lang="en-US" altLang="zh-TW" sz="4000" dirty="0">
              <a:solidFill>
                <a:srgbClr val="FFFF00"/>
              </a:solidFill>
              <a:ea typeface="華康儷中黑" panose="020B0509000000000000" pitchFamily="49" charset="-120"/>
            </a:endParaRPr>
          </a:p>
        </p:txBody>
      </p:sp>
    </p:spTree>
    <p:extLst>
      <p:ext uri="{BB962C8B-B14F-4D97-AF65-F5344CB8AC3E}">
        <p14:creationId xmlns:p14="http://schemas.microsoft.com/office/powerpoint/2010/main" val="195250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BE0303B-813D-4865-A155-E824D80C5AC1}"/>
              </a:ext>
            </a:extLst>
          </p:cNvPr>
          <p:cNvSpPr>
            <a:spLocks noGrp="1"/>
          </p:cNvSpPr>
          <p:nvPr>
            <p:ph type="subTitle" idx="1"/>
          </p:nvPr>
        </p:nvSpPr>
        <p:spPr>
          <a:xfrm>
            <a:off x="0" y="188640"/>
            <a:ext cx="9144000" cy="6480720"/>
          </a:xfrm>
        </p:spPr>
        <p:txBody>
          <a:bodyPr/>
          <a:lstStyle/>
          <a:p>
            <a:pPr marL="360000" indent="-457200" algn="l"/>
            <a:r>
              <a:rPr lang="zh-TW" altLang="en-US" sz="4000" dirty="0">
                <a:solidFill>
                  <a:schemeClr val="bg1"/>
                </a:solidFill>
                <a:ea typeface="華康儷中黑" panose="020B0509000000000000" pitchFamily="49" charset="-120"/>
              </a:rPr>
              <a:t>你是默西亞</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永生天主之子</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你是伯多祿</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我要在這磐石上</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建立我的</a:t>
            </a:r>
            <a:r>
              <a:rPr lang="zh-TW" altLang="en-US" sz="4000" dirty="0">
                <a:solidFill>
                  <a:srgbClr val="FFFF00"/>
                </a:solidFill>
                <a:ea typeface="華康儷中黑" panose="020B0509000000000000" pitchFamily="49" charset="-120"/>
              </a:rPr>
              <a:t>教會</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我要將</a:t>
            </a:r>
            <a:r>
              <a:rPr lang="zh-TW" altLang="en-US" sz="4000" dirty="0">
                <a:solidFill>
                  <a:srgbClr val="FFFF00"/>
                </a:solidFill>
                <a:ea typeface="華康儷中黑" panose="020B0509000000000000" pitchFamily="49" charset="-120"/>
              </a:rPr>
              <a:t>天國的鑰匙</a:t>
            </a:r>
            <a:r>
              <a:rPr lang="zh-TW" altLang="en-US" sz="4000" dirty="0">
                <a:solidFill>
                  <a:schemeClr val="bg1"/>
                </a:solidFill>
                <a:ea typeface="華康儷中黑" panose="020B0509000000000000" pitchFamily="49" charset="-120"/>
              </a:rPr>
              <a:t>交給你</a:t>
            </a:r>
            <a:r>
              <a:rPr lang="en-US" altLang="zh-TW" sz="4000" dirty="0">
                <a:solidFill>
                  <a:schemeClr val="bg1"/>
                </a:solidFill>
                <a:ea typeface="華康儷中黑" panose="020B0509000000000000" pitchFamily="49" charset="-120"/>
              </a:rPr>
              <a:t>.</a:t>
            </a:r>
            <a:r>
              <a:rPr lang="en-US" altLang="zh-TW" sz="3600" spc="-110" dirty="0">
                <a:solidFill>
                  <a:schemeClr val="bg1"/>
                </a:solidFill>
                <a:ea typeface="華康儷中黑" panose="020B0509000000000000" pitchFamily="49" charset="-120"/>
                <a:cs typeface="Times New Roman" panose="02020603050405020304" pitchFamily="18" charset="0"/>
              </a:rPr>
              <a:t>Tu es </a:t>
            </a:r>
            <a:r>
              <a:rPr lang="en-US" altLang="zh-TW" sz="3600" spc="-110" dirty="0">
                <a:solidFill>
                  <a:srgbClr val="FFFF00"/>
                </a:solidFill>
                <a:ea typeface="華康儷中黑" panose="020B0509000000000000" pitchFamily="49" charset="-120"/>
                <a:cs typeface="Times New Roman" panose="02020603050405020304" pitchFamily="18" charset="0"/>
              </a:rPr>
              <a:t>Petrus</a:t>
            </a:r>
            <a:r>
              <a:rPr lang="en-US" altLang="zh-TW" sz="3600" spc="-110" dirty="0">
                <a:solidFill>
                  <a:schemeClr val="bg1"/>
                </a:solidFill>
                <a:ea typeface="華康儷中黑" panose="020B0509000000000000" pitchFamily="49" charset="-120"/>
                <a:cs typeface="Times New Roman" panose="02020603050405020304" pitchFamily="18" charset="0"/>
              </a:rPr>
              <a:t>, et super </a:t>
            </a:r>
            <a:r>
              <a:rPr lang="en-US" altLang="zh-TW" sz="3600" dirty="0" err="1">
                <a:solidFill>
                  <a:schemeClr val="bg1"/>
                </a:solidFill>
                <a:ea typeface="華康儷中黑" panose="020B0509000000000000" pitchFamily="49" charset="-120"/>
                <a:cs typeface="Times New Roman" panose="02020603050405020304" pitchFamily="18" charset="0"/>
              </a:rPr>
              <a:t>hanc</a:t>
            </a:r>
            <a:r>
              <a:rPr lang="en-US" altLang="zh-TW" sz="3600" dirty="0">
                <a:solidFill>
                  <a:schemeClr val="bg1"/>
                </a:solidFill>
                <a:ea typeface="華康儷中黑" panose="020B0509000000000000" pitchFamily="49" charset="-120"/>
                <a:cs typeface="Times New Roman" panose="02020603050405020304" pitchFamily="18" charset="0"/>
              </a:rPr>
              <a:t> </a:t>
            </a:r>
            <a:r>
              <a:rPr lang="en-US" altLang="zh-TW" sz="3600" dirty="0" err="1">
                <a:solidFill>
                  <a:srgbClr val="FFFF00"/>
                </a:solidFill>
                <a:ea typeface="華康儷中黑" panose="020B0509000000000000" pitchFamily="49" charset="-120"/>
                <a:cs typeface="Times New Roman" panose="02020603050405020304" pitchFamily="18" charset="0"/>
              </a:rPr>
              <a:t>petram</a:t>
            </a:r>
            <a:r>
              <a:rPr lang="en-US" altLang="zh-TW" sz="3600" dirty="0">
                <a:solidFill>
                  <a:schemeClr val="bg1"/>
                </a:solidFill>
                <a:ea typeface="華康儷中黑" panose="020B0509000000000000" pitchFamily="49" charset="-120"/>
                <a:cs typeface="Times New Roman" panose="02020603050405020304" pitchFamily="18" charset="0"/>
              </a:rPr>
              <a:t> </a:t>
            </a:r>
            <a:r>
              <a:rPr lang="en-US" altLang="zh-TW" sz="3600" dirty="0" err="1">
                <a:solidFill>
                  <a:schemeClr val="bg1"/>
                </a:solidFill>
                <a:ea typeface="華康儷中黑" panose="020B0509000000000000" pitchFamily="49" charset="-120"/>
                <a:cs typeface="Times New Roman" panose="02020603050405020304" pitchFamily="18" charset="0"/>
              </a:rPr>
              <a:t>edificabo</a:t>
            </a:r>
            <a:r>
              <a:rPr lang="en-US" altLang="zh-TW" sz="3600" dirty="0">
                <a:solidFill>
                  <a:schemeClr val="bg1"/>
                </a:solidFill>
                <a:ea typeface="華康儷中黑" panose="020B0509000000000000" pitchFamily="49" charset="-120"/>
                <a:cs typeface="Times New Roman" panose="02020603050405020304" pitchFamily="18" charset="0"/>
              </a:rPr>
              <a:t> </a:t>
            </a:r>
            <a:r>
              <a:rPr lang="en-US" altLang="zh-TW" sz="3600" dirty="0" err="1">
                <a:solidFill>
                  <a:schemeClr val="bg1"/>
                </a:solidFill>
                <a:ea typeface="華康儷中黑" panose="020B0509000000000000" pitchFamily="49" charset="-120"/>
                <a:cs typeface="Times New Roman" panose="02020603050405020304" pitchFamily="18" charset="0"/>
              </a:rPr>
              <a:t>Ecclesiam</a:t>
            </a:r>
            <a:r>
              <a:rPr lang="en-US" altLang="zh-TW" sz="3600" dirty="0">
                <a:solidFill>
                  <a:schemeClr val="bg1"/>
                </a:solidFill>
                <a:ea typeface="華康儷中黑" panose="020B0509000000000000" pitchFamily="49" charset="-120"/>
                <a:cs typeface="Times New Roman" panose="02020603050405020304" pitchFamily="18" charset="0"/>
              </a:rPr>
              <a:t> </a:t>
            </a:r>
            <a:r>
              <a:rPr lang="en-US" altLang="zh-TW" sz="3600" dirty="0" err="1">
                <a:solidFill>
                  <a:schemeClr val="bg1"/>
                </a:solidFill>
                <a:ea typeface="華康儷中黑" panose="020B0509000000000000" pitchFamily="49" charset="-120"/>
                <a:cs typeface="Times New Roman" panose="02020603050405020304" pitchFamily="18" charset="0"/>
              </a:rPr>
              <a:t>meam</a:t>
            </a:r>
            <a:r>
              <a:rPr lang="en-US" altLang="zh-TW" sz="3600" spc="-110" dirty="0">
                <a:solidFill>
                  <a:schemeClr val="bg1"/>
                </a:solidFill>
                <a:ea typeface="華康儷中黑" panose="020B0509000000000000" pitchFamily="49" charset="-120"/>
                <a:cs typeface="Times New Roman" panose="02020603050405020304" pitchFamily="18" charset="0"/>
              </a:rPr>
              <a:t>.</a:t>
            </a:r>
          </a:p>
          <a:p>
            <a:pPr marL="360000" indent="-457200" algn="l"/>
            <a:r>
              <a:rPr lang="zh-TW" altLang="en-US" sz="4000" spc="-110" dirty="0">
                <a:solidFill>
                  <a:srgbClr val="FF0000"/>
                </a:solidFill>
                <a:highlight>
                  <a:srgbClr val="FFFF00"/>
                </a:highlight>
                <a:ea typeface="華康儷中黑" panose="020B0509000000000000" pitchFamily="49" charset="-120"/>
                <a:cs typeface="Times New Roman" panose="02020603050405020304" pitchFamily="18" charset="0"/>
              </a:rPr>
              <a:t>教宗不能錯</a:t>
            </a:r>
            <a:r>
              <a:rPr lang="en-US" altLang="zh-TW" sz="4000" spc="-110" dirty="0">
                <a:solidFill>
                  <a:srgbClr val="FF0000"/>
                </a:solidFill>
                <a:highlight>
                  <a:srgbClr val="FFFF00"/>
                </a:highlight>
                <a:ea typeface="華康儷中黑" panose="020B0509000000000000" pitchFamily="49" charset="-120"/>
                <a:cs typeface="Times New Roman" panose="02020603050405020304" pitchFamily="18" charset="0"/>
              </a:rPr>
              <a:t>? </a:t>
            </a:r>
            <a:r>
              <a:rPr lang="zh-TW" altLang="en-US" sz="4000" spc="-110" dirty="0">
                <a:solidFill>
                  <a:schemeClr val="bg1"/>
                </a:solidFill>
                <a:ea typeface="華康儷中黑" panose="020B0509000000000000" pitchFamily="49" charset="-120"/>
                <a:cs typeface="Times New Roman" panose="02020603050405020304" pitchFamily="18" charset="0"/>
              </a:rPr>
              <a:t>常年</a:t>
            </a:r>
            <a:r>
              <a:rPr lang="en-US" altLang="zh-TW" sz="4000" spc="-110" dirty="0">
                <a:solidFill>
                  <a:schemeClr val="bg1"/>
                </a:solidFill>
                <a:ea typeface="華康儷中黑" panose="020B0509000000000000" pitchFamily="49" charset="-120"/>
                <a:cs typeface="Times New Roman" panose="02020603050405020304" pitchFamily="18" charset="0"/>
              </a:rPr>
              <a:t>17,</a:t>
            </a:r>
            <a:r>
              <a:rPr lang="zh-TW" altLang="en-US" sz="4000" spc="-110" dirty="0">
                <a:solidFill>
                  <a:schemeClr val="bg1"/>
                </a:solidFill>
                <a:ea typeface="華康儷中黑" panose="020B0509000000000000" pitchFamily="49" charset="-120"/>
                <a:cs typeface="Times New Roman" panose="02020603050405020304" pitchFamily="18" charset="0"/>
              </a:rPr>
              <a:t>智慧的心</a:t>
            </a:r>
            <a:r>
              <a:rPr lang="en-US" altLang="zh-TW" sz="2400" spc="-110" dirty="0">
                <a:solidFill>
                  <a:schemeClr val="bg1"/>
                </a:solidFill>
                <a:ea typeface="華康儷中黑" panose="020B0509000000000000" pitchFamily="49" charset="-120"/>
                <a:cs typeface="Times New Roman" panose="02020603050405020304" pitchFamily="18" charset="0"/>
              </a:rPr>
              <a:t>(</a:t>
            </a:r>
            <a:r>
              <a:rPr lang="zh-TW" altLang="en-US" sz="2400" spc="-110" dirty="0">
                <a:solidFill>
                  <a:schemeClr val="bg1"/>
                </a:solidFill>
                <a:ea typeface="華康儷中黑" panose="020B0509000000000000" pitchFamily="49" charset="-120"/>
                <a:cs typeface="Times New Roman" panose="02020603050405020304" pitchFamily="18" charset="0"/>
              </a:rPr>
              <a:t>列上</a:t>
            </a:r>
            <a:r>
              <a:rPr lang="en-US" altLang="zh-TW" sz="2400" spc="-110" dirty="0">
                <a:solidFill>
                  <a:schemeClr val="bg1"/>
                </a:solidFill>
                <a:ea typeface="華康儷中黑" panose="020B0509000000000000" pitchFamily="49" charset="-120"/>
                <a:cs typeface="Times New Roman" panose="02020603050405020304" pitchFamily="18" charset="0"/>
              </a:rPr>
              <a:t>3)</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聆聽的心</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人主以</a:t>
            </a:r>
            <a:r>
              <a:rPr lang="zh-TW" altLang="en-US" sz="4000" spc="-110" dirty="0">
                <a:solidFill>
                  <a:srgbClr val="00FF00"/>
                </a:solidFill>
                <a:ea typeface="華康儷中黑" panose="020B0509000000000000" pitchFamily="49" charset="-120"/>
                <a:cs typeface="Times New Roman" panose="02020603050405020304" pitchFamily="18" charset="0"/>
              </a:rPr>
              <a:t>一國之耳</a:t>
            </a:r>
            <a:r>
              <a:rPr lang="zh-TW" altLang="en-US" sz="4000" spc="-110" dirty="0">
                <a:solidFill>
                  <a:schemeClr val="bg1"/>
                </a:solidFill>
                <a:ea typeface="華康儷中黑" panose="020B0509000000000000" pitchFamily="49" charset="-120"/>
                <a:cs typeface="Times New Roman" panose="02020603050405020304" pitchFamily="18" charset="0"/>
              </a:rPr>
              <a:t>聽</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故聽莫聰焉</a:t>
            </a:r>
            <a:endParaRPr lang="en-US" altLang="zh-TW" sz="4000" spc="-110" dirty="0">
              <a:solidFill>
                <a:schemeClr val="bg1"/>
              </a:solidFill>
              <a:ea typeface="華康儷中黑" panose="020B0509000000000000" pitchFamily="49" charset="-120"/>
              <a:cs typeface="Times New Roman" panose="02020603050405020304" pitchFamily="18" charset="0"/>
            </a:endParaRPr>
          </a:p>
          <a:p>
            <a:pPr marL="360000" indent="-457200" algn="l">
              <a:lnSpc>
                <a:spcPts val="3600"/>
              </a:lnSpc>
            </a:pPr>
            <a:r>
              <a:rPr lang="en-US" altLang="zh-TW" sz="3600" spc="-120" dirty="0">
                <a:solidFill>
                  <a:schemeClr val="bg1"/>
                </a:solidFill>
                <a:ea typeface="華康儷中黑" panose="020B0509000000000000" pitchFamily="49" charset="-120"/>
                <a:cs typeface="Times New Roman" panose="02020603050405020304" pitchFamily="18" charset="0"/>
              </a:rPr>
              <a:t>For you I am a bishop, with you I am a Christian </a:t>
            </a:r>
            <a:r>
              <a:rPr lang="en-US" altLang="zh-TW" sz="3600" dirty="0">
                <a:solidFill>
                  <a:schemeClr val="bg1"/>
                </a:solidFill>
                <a:ea typeface="華康儷中黑" panose="020B0509000000000000" pitchFamily="49" charset="-120"/>
                <a:cs typeface="Times New Roman" panose="02020603050405020304" pitchFamily="18" charset="0"/>
              </a:rPr>
              <a:t>for you</a:t>
            </a:r>
            <a:r>
              <a:rPr lang="zh-TW" altLang="en-US" sz="3600" dirty="0">
                <a:solidFill>
                  <a:schemeClr val="bg1"/>
                </a:solidFill>
                <a:ea typeface="華康儷中黑" panose="020B0509000000000000" pitchFamily="49" charset="-120"/>
                <a:cs typeface="Times New Roman" panose="02020603050405020304" pitchFamily="18" charset="0"/>
              </a:rPr>
              <a:t> </a:t>
            </a:r>
            <a:r>
              <a:rPr lang="en-US" altLang="zh-TW" sz="3600" dirty="0">
                <a:solidFill>
                  <a:schemeClr val="bg1"/>
                </a:solidFill>
                <a:ea typeface="華康儷中黑" panose="020B0509000000000000" pitchFamily="49" charset="-120"/>
                <a:cs typeface="Times New Roman" panose="02020603050405020304" pitchFamily="18" charset="0"/>
                <a:sym typeface="Wingdings" panose="05000000000000000000" pitchFamily="2" charset="2"/>
              </a:rPr>
              <a:t>dangerous, with you safe</a:t>
            </a:r>
            <a:r>
              <a:rPr lang="en-US" altLang="zh-TW" sz="3600" spc="-150" dirty="0">
                <a:solidFill>
                  <a:schemeClr val="bg1"/>
                </a:solidFill>
                <a:ea typeface="華康儷中黑" panose="020B0509000000000000" pitchFamily="49" charset="-120"/>
                <a:cs typeface="Times New Roman" panose="02020603050405020304" pitchFamily="18" charset="0"/>
                <a:sym typeface="Wingdings" panose="05000000000000000000" pitchFamily="2" charset="2"/>
              </a:rPr>
              <a:t>.</a:t>
            </a:r>
            <a:r>
              <a:rPr lang="en-US" altLang="zh-TW" sz="3600" spc="-150" dirty="0">
                <a:solidFill>
                  <a:schemeClr val="bg1"/>
                </a:solidFill>
                <a:ea typeface="華康儷中黑" panose="020B0509000000000000" pitchFamily="49" charset="-120"/>
                <a:cs typeface="Times New Roman" panose="02020603050405020304" pitchFamily="18" charset="0"/>
              </a:rPr>
              <a:t> </a:t>
            </a:r>
          </a:p>
          <a:p>
            <a:pPr marL="360000" indent="-457200" algn="l"/>
            <a:r>
              <a:rPr lang="zh-TW" altLang="en-US" sz="4000" spc="-110" dirty="0">
                <a:solidFill>
                  <a:srgbClr val="FFFF00"/>
                </a:solidFill>
                <a:highlight>
                  <a:srgbClr val="FF0000"/>
                </a:highlight>
                <a:ea typeface="華康儷中黑" panose="020B0509000000000000" pitchFamily="49" charset="-120"/>
                <a:cs typeface="Times New Roman" panose="02020603050405020304" pitchFamily="18" charset="0"/>
              </a:rPr>
              <a:t>選賢與能</a:t>
            </a:r>
            <a:r>
              <a:rPr lang="en-US" altLang="zh-TW" sz="2800" spc="-110" dirty="0">
                <a:solidFill>
                  <a:srgbClr val="FFFF00"/>
                </a:solidFill>
                <a:ea typeface="華康儷中黑" panose="020B0509000000000000" pitchFamily="49" charset="-120"/>
                <a:cs typeface="Times New Roman" panose="02020603050405020304" pitchFamily="18" charset="0"/>
              </a:rPr>
              <a:t>(</a:t>
            </a:r>
            <a:r>
              <a:rPr lang="zh-TW" altLang="en-US" sz="2800" spc="-110" dirty="0">
                <a:solidFill>
                  <a:srgbClr val="FF0000"/>
                </a:solidFill>
                <a:highlight>
                  <a:srgbClr val="FFFF00"/>
                </a:highlight>
                <a:ea typeface="華康儷中黑" panose="020B0509000000000000" pitchFamily="49" charset="-120"/>
                <a:cs typeface="Times New Roman" panose="02020603050405020304" pitchFamily="18" charset="0"/>
              </a:rPr>
              <a:t>好教宗的歷程</a:t>
            </a:r>
            <a:r>
              <a:rPr lang="en-US" altLang="zh-TW" sz="2800" spc="-110" dirty="0">
                <a:solidFill>
                  <a:srgbClr val="FFFF00"/>
                </a:solidFill>
                <a:ea typeface="華康儷中黑" panose="020B0509000000000000" pitchFamily="49" charset="-120"/>
                <a:cs typeface="Times New Roman" panose="02020603050405020304" pitchFamily="18" charset="0"/>
              </a:rPr>
              <a:t>)</a:t>
            </a:r>
            <a:r>
              <a:rPr lang="en-US" altLang="zh-TW" sz="4000" spc="-110" dirty="0">
                <a:solidFill>
                  <a:schemeClr val="bg1"/>
                </a:solidFill>
                <a:ea typeface="華康儷中黑" panose="020B0509000000000000" pitchFamily="49" charset="-120"/>
                <a:cs typeface="Times New Roman" panose="02020603050405020304" pitchFamily="18" charset="0"/>
              </a:rPr>
              <a:t>: </a:t>
            </a:r>
            <a:r>
              <a:rPr lang="zh-TW" altLang="en-US" spc="-110" dirty="0">
                <a:solidFill>
                  <a:schemeClr val="bg1"/>
                </a:solidFill>
                <a:ea typeface="華康儷中黑" panose="020B0509000000000000" pitchFamily="49" charset="-120"/>
                <a:cs typeface="Times New Roman" panose="02020603050405020304" pitchFamily="18" charset="0"/>
              </a:rPr>
              <a:t>家庭</a:t>
            </a:r>
            <a:r>
              <a:rPr lang="en-US" altLang="zh-TW" spc="-110" dirty="0">
                <a:solidFill>
                  <a:schemeClr val="bg1"/>
                </a:solidFill>
                <a:ea typeface="華康儷中黑" panose="020B0509000000000000" pitchFamily="49" charset="-120"/>
                <a:cs typeface="Times New Roman" panose="02020603050405020304" pitchFamily="18" charset="0"/>
              </a:rPr>
              <a:t>/</a:t>
            </a:r>
            <a:r>
              <a:rPr lang="zh-TW" altLang="en-US" spc="-110" dirty="0">
                <a:solidFill>
                  <a:schemeClr val="bg1"/>
                </a:solidFill>
                <a:ea typeface="華康儷中黑" panose="020B0509000000000000" pitchFamily="49" charset="-120"/>
                <a:cs typeface="Times New Roman" panose="02020603050405020304" pitchFamily="18" charset="0"/>
              </a:rPr>
              <a:t>學校</a:t>
            </a:r>
            <a:r>
              <a:rPr lang="en-US" altLang="zh-TW" spc="-110" dirty="0">
                <a:solidFill>
                  <a:schemeClr val="bg1"/>
                </a:solidFill>
                <a:ea typeface="華康儷中黑" panose="020B0509000000000000" pitchFamily="49" charset="-120"/>
                <a:cs typeface="Times New Roman" panose="02020603050405020304" pitchFamily="18" charset="0"/>
              </a:rPr>
              <a:t>/</a:t>
            </a:r>
            <a:r>
              <a:rPr lang="zh-TW" altLang="en-US" spc="-110" dirty="0">
                <a:solidFill>
                  <a:schemeClr val="bg1"/>
                </a:solidFill>
                <a:ea typeface="華康儷中黑" panose="020B0509000000000000" pitchFamily="49" charset="-120"/>
                <a:cs typeface="Times New Roman" panose="02020603050405020304" pitchFamily="18" charset="0"/>
              </a:rPr>
              <a:t>社會</a:t>
            </a:r>
            <a:r>
              <a:rPr lang="en-US" altLang="zh-TW"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修道</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副本堂</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本堂</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教授</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副主教</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主教</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樞機</a:t>
            </a:r>
            <a:r>
              <a:rPr lang="en-US" altLang="zh-TW" sz="4000" spc="-110" dirty="0">
                <a:solidFill>
                  <a:schemeClr val="bg1"/>
                </a:solidFill>
                <a:ea typeface="華康儷中黑" panose="020B0509000000000000" pitchFamily="49" charset="-120"/>
                <a:cs typeface="Times New Roman" panose="02020603050405020304" pitchFamily="18" charset="0"/>
              </a:rPr>
              <a:t>,</a:t>
            </a:r>
            <a:r>
              <a:rPr lang="zh-TW" altLang="en-US" sz="4000" spc="-110" dirty="0">
                <a:solidFill>
                  <a:schemeClr val="bg1"/>
                </a:solidFill>
                <a:ea typeface="華康儷中黑" panose="020B0509000000000000" pitchFamily="49" charset="-120"/>
                <a:cs typeface="Times New Roman" panose="02020603050405020304" pitchFamily="18" charset="0"/>
              </a:rPr>
              <a:t>教宗</a:t>
            </a:r>
          </a:p>
        </p:txBody>
      </p:sp>
    </p:spTree>
    <p:extLst>
      <p:ext uri="{BB962C8B-B14F-4D97-AF65-F5344CB8AC3E}">
        <p14:creationId xmlns:p14="http://schemas.microsoft.com/office/powerpoint/2010/main" val="38373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BE0303B-813D-4865-A155-E824D80C5AC1}"/>
              </a:ext>
            </a:extLst>
          </p:cNvPr>
          <p:cNvSpPr>
            <a:spLocks noGrp="1"/>
          </p:cNvSpPr>
          <p:nvPr>
            <p:ph type="subTitle" idx="1"/>
          </p:nvPr>
        </p:nvSpPr>
        <p:spPr>
          <a:xfrm>
            <a:off x="0" y="188640"/>
            <a:ext cx="9144000" cy="6480720"/>
          </a:xfrm>
        </p:spPr>
        <p:txBody>
          <a:bodyPr/>
          <a:lstStyle/>
          <a:p>
            <a:pPr marL="360000" indent="-457200" algn="l">
              <a:spcAft>
                <a:spcPts val="2400"/>
              </a:spcAft>
            </a:pPr>
            <a:r>
              <a:rPr lang="zh-TW" altLang="en-US" sz="4000" spc="-110" dirty="0">
                <a:solidFill>
                  <a:schemeClr val="bg1"/>
                </a:solidFill>
                <a:ea typeface="華康儷中黑" panose="020B0509000000000000" pitchFamily="49" charset="-120"/>
                <a:cs typeface="Times New Roman" panose="02020603050405020304" pitchFamily="18" charset="0"/>
              </a:rPr>
              <a:t>教宗不能錯</a:t>
            </a:r>
            <a:r>
              <a:rPr lang="en-US" altLang="zh-TW" sz="4000" spc="-110" dirty="0">
                <a:solidFill>
                  <a:schemeClr val="bg1"/>
                </a:solidFill>
                <a:ea typeface="華康儷中黑" panose="020B0509000000000000" pitchFamily="49" charset="-120"/>
                <a:cs typeface="Times New Roman" panose="02020603050405020304" pitchFamily="18" charset="0"/>
                <a:sym typeface="Wingdings" panose="05000000000000000000" pitchFamily="2" charset="2"/>
              </a:rPr>
              <a:t></a:t>
            </a:r>
            <a:r>
              <a:rPr lang="zh-TW" altLang="en-US" sz="4000" spc="-110" dirty="0">
                <a:solidFill>
                  <a:schemeClr val="bg1"/>
                </a:solidFill>
                <a:ea typeface="華康儷中黑" panose="020B0509000000000000" pitchFamily="49" charset="-120"/>
                <a:cs typeface="Times New Roman" panose="02020603050405020304" pitchFamily="18" charset="0"/>
              </a:rPr>
              <a:t>歷史的走向</a:t>
            </a:r>
            <a:r>
              <a:rPr lang="en-US" altLang="zh-TW" sz="4000" spc="-110" dirty="0">
                <a:solidFill>
                  <a:schemeClr val="bg1"/>
                </a:solidFill>
                <a:ea typeface="華康儷中黑" panose="020B0509000000000000" pitchFamily="49" charset="-120"/>
                <a:cs typeface="Times New Roman" panose="02020603050405020304" pitchFamily="18" charset="0"/>
                <a:sym typeface="Wingdings" panose="05000000000000000000" pitchFamily="2" charset="2"/>
              </a:rPr>
              <a:t></a:t>
            </a:r>
            <a:r>
              <a:rPr lang="zh-TW" altLang="en-US" sz="4000" spc="-110" dirty="0">
                <a:solidFill>
                  <a:schemeClr val="bg1"/>
                </a:solidFill>
                <a:ea typeface="華康儷中黑" panose="020B0509000000000000" pitchFamily="49" charset="-120"/>
                <a:cs typeface="Times New Roman" panose="02020603050405020304" pitchFamily="18" charset="0"/>
              </a:rPr>
              <a:t>人生的困境</a:t>
            </a:r>
            <a:endParaRPr lang="en-US" altLang="zh-TW" sz="4000" spc="-110" dirty="0">
              <a:solidFill>
                <a:schemeClr val="bg1"/>
              </a:solidFill>
              <a:ea typeface="華康儷中黑" panose="020B0509000000000000" pitchFamily="49" charset="-120"/>
              <a:cs typeface="Times New Roman" panose="02020603050405020304" pitchFamily="18" charset="0"/>
            </a:endParaRPr>
          </a:p>
          <a:p>
            <a:pPr marL="360000" indent="-457200" algn="l">
              <a:spcAft>
                <a:spcPts val="4800"/>
              </a:spcAft>
            </a:pPr>
            <a:r>
              <a:rPr lang="zh-TW" altLang="en-US" sz="4000" spc="-110" dirty="0">
                <a:solidFill>
                  <a:schemeClr val="bg1"/>
                </a:solidFill>
                <a:ea typeface="華康儷中黑" panose="020B0509000000000000" pitchFamily="49" charset="-120"/>
                <a:cs typeface="Times New Roman" panose="02020603050405020304" pitchFamily="18" charset="0"/>
              </a:rPr>
              <a:t>人生常態</a:t>
            </a:r>
            <a:endParaRPr lang="en-US" altLang="zh-TW" sz="4000" spc="-110" dirty="0">
              <a:solidFill>
                <a:schemeClr val="bg1"/>
              </a:solidFill>
              <a:ea typeface="華康儷中黑" panose="020B0509000000000000" pitchFamily="49" charset="-120"/>
              <a:cs typeface="Times New Roman" panose="02020603050405020304" pitchFamily="18" charset="0"/>
            </a:endParaRPr>
          </a:p>
          <a:p>
            <a:pPr marL="360000" indent="-457200" algn="l">
              <a:spcAft>
                <a:spcPts val="0"/>
              </a:spcAft>
            </a:pPr>
            <a:endParaRPr lang="en-US" altLang="zh-TW" sz="4000" spc="-110" dirty="0">
              <a:solidFill>
                <a:schemeClr val="bg1"/>
              </a:solidFill>
              <a:ea typeface="華康儷中黑" panose="020B0509000000000000" pitchFamily="49" charset="-120"/>
              <a:cs typeface="Times New Roman" panose="02020603050405020304" pitchFamily="18" charset="0"/>
            </a:endParaRPr>
          </a:p>
          <a:p>
            <a:pPr marL="360000" indent="-457200" algn="l">
              <a:spcBef>
                <a:spcPts val="3600"/>
              </a:spcBef>
              <a:spcAft>
                <a:spcPts val="1200"/>
              </a:spcAft>
            </a:pPr>
            <a:r>
              <a:rPr lang="zh-TW" altLang="en-US" sz="3600" spc="-110" dirty="0">
                <a:solidFill>
                  <a:schemeClr val="bg1"/>
                </a:solidFill>
                <a:ea typeface="華康儷中黑" panose="020B0509000000000000" pitchFamily="49" charset="-120"/>
                <a:cs typeface="Times New Roman" panose="02020603050405020304" pitchFamily="18" charset="0"/>
              </a:rPr>
              <a:t>整體向</a:t>
            </a:r>
            <a:r>
              <a:rPr lang="zh-TW" altLang="en-US" sz="3600" spc="-110" dirty="0">
                <a:solidFill>
                  <a:srgbClr val="FF0000"/>
                </a:solidFill>
                <a:highlight>
                  <a:srgbClr val="FFFF00"/>
                </a:highlight>
                <a:ea typeface="華康儷中黑" panose="020B0509000000000000" pitchFamily="49" charset="-120"/>
                <a:cs typeface="Times New Roman" panose="02020603050405020304" pitchFamily="18" charset="0"/>
              </a:rPr>
              <a:t>上升</a:t>
            </a:r>
            <a:endParaRPr lang="en-US" altLang="zh-TW" sz="3600" spc="-110" dirty="0">
              <a:solidFill>
                <a:srgbClr val="FF0000"/>
              </a:solidFill>
              <a:highlight>
                <a:srgbClr val="FFFF00"/>
              </a:highlight>
              <a:ea typeface="華康儷中黑" panose="020B0509000000000000" pitchFamily="49" charset="-120"/>
              <a:cs typeface="Times New Roman" panose="02020603050405020304" pitchFamily="18" charset="0"/>
            </a:endParaRPr>
          </a:p>
          <a:p>
            <a:pPr marL="360000" indent="-457200" algn="l">
              <a:lnSpc>
                <a:spcPts val="3800"/>
              </a:lnSpc>
              <a:spcBef>
                <a:spcPts val="0"/>
              </a:spcBef>
            </a:pPr>
            <a:r>
              <a:rPr lang="zh-TW" altLang="en-US" sz="3600" spc="-110" dirty="0">
                <a:solidFill>
                  <a:schemeClr val="bg1"/>
                </a:solidFill>
                <a:ea typeface="華康儷中黑" panose="020B0509000000000000" pitchFamily="49" charset="-120"/>
                <a:cs typeface="Times New Roman" panose="02020603050405020304" pitchFamily="18" charset="0"/>
              </a:rPr>
              <a:t>整體向</a:t>
            </a:r>
            <a:r>
              <a:rPr lang="zh-TW" altLang="en-US" sz="3600" spc="-110" dirty="0">
                <a:solidFill>
                  <a:srgbClr val="FFFF00"/>
                </a:solidFill>
                <a:highlight>
                  <a:srgbClr val="FF0000"/>
                </a:highlight>
                <a:ea typeface="華康儷中黑" panose="020B0509000000000000" pitchFamily="49" charset="-120"/>
                <a:cs typeface="Times New Roman" panose="02020603050405020304" pitchFamily="18" charset="0"/>
              </a:rPr>
              <a:t>下沉</a:t>
            </a:r>
            <a:r>
              <a:rPr lang="en-US" altLang="zh-TW" sz="4000" spc="-110" dirty="0">
                <a:solidFill>
                  <a:schemeClr val="bg1"/>
                </a:solidFill>
                <a:ea typeface="華康儷中黑" panose="020B0509000000000000" pitchFamily="49" charset="-120"/>
                <a:cs typeface="Times New Roman" panose="02020603050405020304" pitchFamily="18" charset="0"/>
              </a:rPr>
              <a:t>                                           </a:t>
            </a:r>
            <a:endParaRPr lang="zh-TW" altLang="en-US" sz="4000" spc="-110" dirty="0">
              <a:solidFill>
                <a:schemeClr val="bg1"/>
              </a:solidFill>
              <a:ea typeface="華康儷中黑" panose="020B0509000000000000" pitchFamily="49" charset="-120"/>
              <a:cs typeface="Times New Roman" panose="02020603050405020304" pitchFamily="18" charset="0"/>
            </a:endParaRPr>
          </a:p>
        </p:txBody>
      </p:sp>
      <p:sp>
        <p:nvSpPr>
          <p:cNvPr id="2" name="手繪多邊形: 圖案 1">
            <a:extLst>
              <a:ext uri="{FF2B5EF4-FFF2-40B4-BE49-F238E27FC236}">
                <a16:creationId xmlns:a16="http://schemas.microsoft.com/office/drawing/2014/main" id="{E728FB66-9266-444E-AA83-815E2AC0F6D8}"/>
              </a:ext>
            </a:extLst>
          </p:cNvPr>
          <p:cNvSpPr/>
          <p:nvPr/>
        </p:nvSpPr>
        <p:spPr>
          <a:xfrm>
            <a:off x="2190839" y="1506519"/>
            <a:ext cx="6953161" cy="482321"/>
          </a:xfrm>
          <a:custGeom>
            <a:avLst/>
            <a:gdLst>
              <a:gd name="connsiteX0" fmla="*/ 0 w 5054321"/>
              <a:gd name="connsiteY0" fmla="*/ 422031 h 482321"/>
              <a:gd name="connsiteX1" fmla="*/ 20097 w 5054321"/>
              <a:gd name="connsiteY1" fmla="*/ 211016 h 482321"/>
              <a:gd name="connsiteX2" fmla="*/ 50242 w 5054321"/>
              <a:gd name="connsiteY2" fmla="*/ 200967 h 482321"/>
              <a:gd name="connsiteX3" fmla="*/ 271306 w 5054321"/>
              <a:gd name="connsiteY3" fmla="*/ 190919 h 482321"/>
              <a:gd name="connsiteX4" fmla="*/ 301451 w 5054321"/>
              <a:gd name="connsiteY4" fmla="*/ 211016 h 482321"/>
              <a:gd name="connsiteX5" fmla="*/ 361741 w 5054321"/>
              <a:gd name="connsiteY5" fmla="*/ 291403 h 482321"/>
              <a:gd name="connsiteX6" fmla="*/ 321548 w 5054321"/>
              <a:gd name="connsiteY6" fmla="*/ 432080 h 482321"/>
              <a:gd name="connsiteX7" fmla="*/ 281354 w 5054321"/>
              <a:gd name="connsiteY7" fmla="*/ 462225 h 482321"/>
              <a:gd name="connsiteX8" fmla="*/ 241161 w 5054321"/>
              <a:gd name="connsiteY8" fmla="*/ 442128 h 482321"/>
              <a:gd name="connsiteX9" fmla="*/ 221064 w 5054321"/>
              <a:gd name="connsiteY9" fmla="*/ 411983 h 482321"/>
              <a:gd name="connsiteX10" fmla="*/ 170822 w 5054321"/>
              <a:gd name="connsiteY10" fmla="*/ 351693 h 482321"/>
              <a:gd name="connsiteX11" fmla="*/ 200967 w 5054321"/>
              <a:gd name="connsiteY11" fmla="*/ 271306 h 482321"/>
              <a:gd name="connsiteX12" fmla="*/ 241161 w 5054321"/>
              <a:gd name="connsiteY12" fmla="*/ 241161 h 482321"/>
              <a:gd name="connsiteX13" fmla="*/ 381838 w 5054321"/>
              <a:gd name="connsiteY13" fmla="*/ 211016 h 482321"/>
              <a:gd name="connsiteX14" fmla="*/ 462224 w 5054321"/>
              <a:gd name="connsiteY14" fmla="*/ 221064 h 482321"/>
              <a:gd name="connsiteX15" fmla="*/ 502418 w 5054321"/>
              <a:gd name="connsiteY15" fmla="*/ 261258 h 482321"/>
              <a:gd name="connsiteX16" fmla="*/ 532563 w 5054321"/>
              <a:gd name="connsiteY16" fmla="*/ 281354 h 482321"/>
              <a:gd name="connsiteX17" fmla="*/ 522515 w 5054321"/>
              <a:gd name="connsiteY17" fmla="*/ 401935 h 482321"/>
              <a:gd name="connsiteX18" fmla="*/ 472273 w 5054321"/>
              <a:gd name="connsiteY18" fmla="*/ 371789 h 482321"/>
              <a:gd name="connsiteX19" fmla="*/ 452176 w 5054321"/>
              <a:gd name="connsiteY19" fmla="*/ 341644 h 482321"/>
              <a:gd name="connsiteX20" fmla="*/ 462224 w 5054321"/>
              <a:gd name="connsiteY20" fmla="*/ 261258 h 482321"/>
              <a:gd name="connsiteX21" fmla="*/ 602901 w 5054321"/>
              <a:gd name="connsiteY21" fmla="*/ 180871 h 482321"/>
              <a:gd name="connsiteX22" fmla="*/ 663192 w 5054321"/>
              <a:gd name="connsiteY22" fmla="*/ 190919 h 482321"/>
              <a:gd name="connsiteX23" fmla="*/ 693337 w 5054321"/>
              <a:gd name="connsiteY23" fmla="*/ 211016 h 482321"/>
              <a:gd name="connsiteX24" fmla="*/ 723482 w 5054321"/>
              <a:gd name="connsiteY24" fmla="*/ 221064 h 482321"/>
              <a:gd name="connsiteX25" fmla="*/ 753627 w 5054321"/>
              <a:gd name="connsiteY25" fmla="*/ 261258 h 482321"/>
              <a:gd name="connsiteX26" fmla="*/ 733530 w 5054321"/>
              <a:gd name="connsiteY26" fmla="*/ 381838 h 482321"/>
              <a:gd name="connsiteX27" fmla="*/ 703385 w 5054321"/>
              <a:gd name="connsiteY27" fmla="*/ 401935 h 482321"/>
              <a:gd name="connsiteX28" fmla="*/ 673240 w 5054321"/>
              <a:gd name="connsiteY28" fmla="*/ 371789 h 482321"/>
              <a:gd name="connsiteX29" fmla="*/ 703385 w 5054321"/>
              <a:gd name="connsiteY29" fmla="*/ 221064 h 482321"/>
              <a:gd name="connsiteX30" fmla="*/ 733530 w 5054321"/>
              <a:gd name="connsiteY30" fmla="*/ 190919 h 482321"/>
              <a:gd name="connsiteX31" fmla="*/ 803868 w 5054321"/>
              <a:gd name="connsiteY31" fmla="*/ 150726 h 482321"/>
              <a:gd name="connsiteX32" fmla="*/ 894304 w 5054321"/>
              <a:gd name="connsiteY32" fmla="*/ 190919 h 482321"/>
              <a:gd name="connsiteX33" fmla="*/ 904352 w 5054321"/>
              <a:gd name="connsiteY33" fmla="*/ 241161 h 482321"/>
              <a:gd name="connsiteX34" fmla="*/ 944545 w 5054321"/>
              <a:gd name="connsiteY34" fmla="*/ 321548 h 482321"/>
              <a:gd name="connsiteX35" fmla="*/ 874207 w 5054321"/>
              <a:gd name="connsiteY35" fmla="*/ 411983 h 482321"/>
              <a:gd name="connsiteX36" fmla="*/ 854110 w 5054321"/>
              <a:gd name="connsiteY36" fmla="*/ 381838 h 482321"/>
              <a:gd name="connsiteX37" fmla="*/ 874207 w 5054321"/>
              <a:gd name="connsiteY37" fmla="*/ 271306 h 482321"/>
              <a:gd name="connsiteX38" fmla="*/ 984739 w 5054321"/>
              <a:gd name="connsiteY38" fmla="*/ 211016 h 482321"/>
              <a:gd name="connsiteX39" fmla="*/ 1175657 w 5054321"/>
              <a:gd name="connsiteY39" fmla="*/ 241161 h 482321"/>
              <a:gd name="connsiteX40" fmla="*/ 1185706 w 5054321"/>
              <a:gd name="connsiteY40" fmla="*/ 271306 h 482321"/>
              <a:gd name="connsiteX41" fmla="*/ 1175657 w 5054321"/>
              <a:gd name="connsiteY41" fmla="*/ 361741 h 482321"/>
              <a:gd name="connsiteX42" fmla="*/ 1055077 w 5054321"/>
              <a:gd name="connsiteY42" fmla="*/ 371789 h 482321"/>
              <a:gd name="connsiteX43" fmla="*/ 964642 w 5054321"/>
              <a:gd name="connsiteY43" fmla="*/ 361741 h 482321"/>
              <a:gd name="connsiteX44" fmla="*/ 1024932 w 5054321"/>
              <a:gd name="connsiteY44" fmla="*/ 261258 h 482321"/>
              <a:gd name="connsiteX45" fmla="*/ 1145512 w 5054321"/>
              <a:gd name="connsiteY45" fmla="*/ 211016 h 482321"/>
              <a:gd name="connsiteX46" fmla="*/ 1205803 w 5054321"/>
              <a:gd name="connsiteY46" fmla="*/ 200967 h 482321"/>
              <a:gd name="connsiteX47" fmla="*/ 1306286 w 5054321"/>
              <a:gd name="connsiteY47" fmla="*/ 180871 h 482321"/>
              <a:gd name="connsiteX48" fmla="*/ 1547446 w 5054321"/>
              <a:gd name="connsiteY48" fmla="*/ 241161 h 482321"/>
              <a:gd name="connsiteX49" fmla="*/ 1577592 w 5054321"/>
              <a:gd name="connsiteY49" fmla="*/ 281354 h 482321"/>
              <a:gd name="connsiteX50" fmla="*/ 1577592 w 5054321"/>
              <a:gd name="connsiteY50" fmla="*/ 381838 h 482321"/>
              <a:gd name="connsiteX51" fmla="*/ 1527350 w 5054321"/>
              <a:gd name="connsiteY51" fmla="*/ 401935 h 482321"/>
              <a:gd name="connsiteX52" fmla="*/ 1467060 w 5054321"/>
              <a:gd name="connsiteY52" fmla="*/ 432080 h 482321"/>
              <a:gd name="connsiteX53" fmla="*/ 1376624 w 5054321"/>
              <a:gd name="connsiteY53" fmla="*/ 401935 h 482321"/>
              <a:gd name="connsiteX54" fmla="*/ 1366576 w 5054321"/>
              <a:gd name="connsiteY54" fmla="*/ 361741 h 482321"/>
              <a:gd name="connsiteX55" fmla="*/ 1436915 w 5054321"/>
              <a:gd name="connsiteY55" fmla="*/ 140677 h 482321"/>
              <a:gd name="connsiteX56" fmla="*/ 1467060 w 5054321"/>
              <a:gd name="connsiteY56" fmla="*/ 120581 h 482321"/>
              <a:gd name="connsiteX57" fmla="*/ 1738365 w 5054321"/>
              <a:gd name="connsiteY57" fmla="*/ 140677 h 482321"/>
              <a:gd name="connsiteX58" fmla="*/ 1788607 w 5054321"/>
              <a:gd name="connsiteY58" fmla="*/ 180871 h 482321"/>
              <a:gd name="connsiteX59" fmla="*/ 1828800 w 5054321"/>
              <a:gd name="connsiteY59" fmla="*/ 241161 h 482321"/>
              <a:gd name="connsiteX60" fmla="*/ 1838849 w 5054321"/>
              <a:gd name="connsiteY60" fmla="*/ 281354 h 482321"/>
              <a:gd name="connsiteX61" fmla="*/ 1848897 w 5054321"/>
              <a:gd name="connsiteY61" fmla="*/ 311499 h 482321"/>
              <a:gd name="connsiteX62" fmla="*/ 1738365 w 5054321"/>
              <a:gd name="connsiteY62" fmla="*/ 351693 h 482321"/>
              <a:gd name="connsiteX63" fmla="*/ 1688123 w 5054321"/>
              <a:gd name="connsiteY63" fmla="*/ 291403 h 482321"/>
              <a:gd name="connsiteX64" fmla="*/ 1808704 w 5054321"/>
              <a:gd name="connsiteY64" fmla="*/ 211016 h 482321"/>
              <a:gd name="connsiteX65" fmla="*/ 1909187 w 5054321"/>
              <a:gd name="connsiteY65" fmla="*/ 160774 h 482321"/>
              <a:gd name="connsiteX66" fmla="*/ 2140299 w 5054321"/>
              <a:gd name="connsiteY66" fmla="*/ 200967 h 482321"/>
              <a:gd name="connsiteX67" fmla="*/ 2180493 w 5054321"/>
              <a:gd name="connsiteY67" fmla="*/ 231113 h 482321"/>
              <a:gd name="connsiteX68" fmla="*/ 2200589 w 5054321"/>
              <a:gd name="connsiteY68" fmla="*/ 271306 h 482321"/>
              <a:gd name="connsiteX69" fmla="*/ 2110154 w 5054321"/>
              <a:gd name="connsiteY69" fmla="*/ 391886 h 482321"/>
              <a:gd name="connsiteX70" fmla="*/ 2009671 w 5054321"/>
              <a:gd name="connsiteY70" fmla="*/ 442128 h 482321"/>
              <a:gd name="connsiteX71" fmla="*/ 1979526 w 5054321"/>
              <a:gd name="connsiteY71" fmla="*/ 411983 h 482321"/>
              <a:gd name="connsiteX72" fmla="*/ 1989574 w 5054321"/>
              <a:gd name="connsiteY72" fmla="*/ 271306 h 482321"/>
              <a:gd name="connsiteX73" fmla="*/ 2019719 w 5054321"/>
              <a:gd name="connsiteY73" fmla="*/ 251209 h 482321"/>
              <a:gd name="connsiteX74" fmla="*/ 2180493 w 5054321"/>
              <a:gd name="connsiteY74" fmla="*/ 130629 h 482321"/>
              <a:gd name="connsiteX75" fmla="*/ 2240783 w 5054321"/>
              <a:gd name="connsiteY75" fmla="*/ 90436 h 482321"/>
              <a:gd name="connsiteX76" fmla="*/ 2361363 w 5054321"/>
              <a:gd name="connsiteY76" fmla="*/ 120581 h 482321"/>
              <a:gd name="connsiteX77" fmla="*/ 2411605 w 5054321"/>
              <a:gd name="connsiteY77" fmla="*/ 231113 h 482321"/>
              <a:gd name="connsiteX78" fmla="*/ 2401556 w 5054321"/>
              <a:gd name="connsiteY78" fmla="*/ 361741 h 482321"/>
              <a:gd name="connsiteX79" fmla="*/ 2351315 w 5054321"/>
              <a:gd name="connsiteY79" fmla="*/ 331596 h 482321"/>
              <a:gd name="connsiteX80" fmla="*/ 2381460 w 5054321"/>
              <a:gd name="connsiteY80" fmla="*/ 160774 h 482321"/>
              <a:gd name="connsiteX81" fmla="*/ 2522137 w 5054321"/>
              <a:gd name="connsiteY81" fmla="*/ 110532 h 482321"/>
              <a:gd name="connsiteX82" fmla="*/ 2692959 w 5054321"/>
              <a:gd name="connsiteY82" fmla="*/ 120581 h 482321"/>
              <a:gd name="connsiteX83" fmla="*/ 2703007 w 5054321"/>
              <a:gd name="connsiteY83" fmla="*/ 160774 h 482321"/>
              <a:gd name="connsiteX84" fmla="*/ 2723104 w 5054321"/>
              <a:gd name="connsiteY84" fmla="*/ 281354 h 482321"/>
              <a:gd name="connsiteX85" fmla="*/ 2713055 w 5054321"/>
              <a:gd name="connsiteY85" fmla="*/ 391886 h 482321"/>
              <a:gd name="connsiteX86" fmla="*/ 2582427 w 5054321"/>
              <a:gd name="connsiteY86" fmla="*/ 391886 h 482321"/>
              <a:gd name="connsiteX87" fmla="*/ 2562330 w 5054321"/>
              <a:gd name="connsiteY87" fmla="*/ 361741 h 482321"/>
              <a:gd name="connsiteX88" fmla="*/ 2572378 w 5054321"/>
              <a:gd name="connsiteY88" fmla="*/ 211016 h 482321"/>
              <a:gd name="connsiteX89" fmla="*/ 2793442 w 5054321"/>
              <a:gd name="connsiteY89" fmla="*/ 100484 h 482321"/>
              <a:gd name="connsiteX90" fmla="*/ 3004457 w 5054321"/>
              <a:gd name="connsiteY90" fmla="*/ 180871 h 482321"/>
              <a:gd name="connsiteX91" fmla="*/ 3034603 w 5054321"/>
              <a:gd name="connsiteY91" fmla="*/ 231113 h 482321"/>
              <a:gd name="connsiteX92" fmla="*/ 2994409 w 5054321"/>
              <a:gd name="connsiteY92" fmla="*/ 371789 h 482321"/>
              <a:gd name="connsiteX93" fmla="*/ 2954216 w 5054321"/>
              <a:gd name="connsiteY93" fmla="*/ 401935 h 482321"/>
              <a:gd name="connsiteX94" fmla="*/ 2863781 w 5054321"/>
              <a:gd name="connsiteY94" fmla="*/ 371789 h 482321"/>
              <a:gd name="connsiteX95" fmla="*/ 2803490 w 5054321"/>
              <a:gd name="connsiteY95" fmla="*/ 331596 h 482321"/>
              <a:gd name="connsiteX96" fmla="*/ 2783394 w 5054321"/>
              <a:gd name="connsiteY96" fmla="*/ 281354 h 482321"/>
              <a:gd name="connsiteX97" fmla="*/ 2803490 w 5054321"/>
              <a:gd name="connsiteY97" fmla="*/ 190919 h 482321"/>
              <a:gd name="connsiteX98" fmla="*/ 2883877 w 5054321"/>
              <a:gd name="connsiteY98" fmla="*/ 160774 h 482321"/>
              <a:gd name="connsiteX99" fmla="*/ 3004457 w 5054321"/>
              <a:gd name="connsiteY99" fmla="*/ 140677 h 482321"/>
              <a:gd name="connsiteX100" fmla="*/ 3094893 w 5054321"/>
              <a:gd name="connsiteY100" fmla="*/ 120581 h 482321"/>
              <a:gd name="connsiteX101" fmla="*/ 3295860 w 5054321"/>
              <a:gd name="connsiteY101" fmla="*/ 190919 h 482321"/>
              <a:gd name="connsiteX102" fmla="*/ 3326005 w 5054321"/>
              <a:gd name="connsiteY102" fmla="*/ 241161 h 482321"/>
              <a:gd name="connsiteX103" fmla="*/ 3336053 w 5054321"/>
              <a:gd name="connsiteY103" fmla="*/ 291403 h 482321"/>
              <a:gd name="connsiteX104" fmla="*/ 3275763 w 5054321"/>
              <a:gd name="connsiteY104" fmla="*/ 331596 h 482321"/>
              <a:gd name="connsiteX105" fmla="*/ 3054699 w 5054321"/>
              <a:gd name="connsiteY105" fmla="*/ 321548 h 482321"/>
              <a:gd name="connsiteX106" fmla="*/ 3034603 w 5054321"/>
              <a:gd name="connsiteY106" fmla="*/ 281354 h 482321"/>
              <a:gd name="connsiteX107" fmla="*/ 3054699 w 5054321"/>
              <a:gd name="connsiteY107" fmla="*/ 190919 h 482321"/>
              <a:gd name="connsiteX108" fmla="*/ 3185328 w 5054321"/>
              <a:gd name="connsiteY108" fmla="*/ 120581 h 482321"/>
              <a:gd name="connsiteX109" fmla="*/ 3336053 w 5054321"/>
              <a:gd name="connsiteY109" fmla="*/ 60291 h 482321"/>
              <a:gd name="connsiteX110" fmla="*/ 3486778 w 5054321"/>
              <a:gd name="connsiteY110" fmla="*/ 140677 h 482321"/>
              <a:gd name="connsiteX111" fmla="*/ 3516923 w 5054321"/>
              <a:gd name="connsiteY111" fmla="*/ 190919 h 482321"/>
              <a:gd name="connsiteX112" fmla="*/ 3516923 w 5054321"/>
              <a:gd name="connsiteY112" fmla="*/ 311499 h 482321"/>
              <a:gd name="connsiteX113" fmla="*/ 3466682 w 5054321"/>
              <a:gd name="connsiteY113" fmla="*/ 321548 h 482321"/>
              <a:gd name="connsiteX114" fmla="*/ 3406392 w 5054321"/>
              <a:gd name="connsiteY114" fmla="*/ 311499 h 482321"/>
              <a:gd name="connsiteX115" fmla="*/ 3416440 w 5054321"/>
              <a:gd name="connsiteY115" fmla="*/ 281354 h 482321"/>
              <a:gd name="connsiteX116" fmla="*/ 3466682 w 5054321"/>
              <a:gd name="connsiteY116" fmla="*/ 211016 h 482321"/>
              <a:gd name="connsiteX117" fmla="*/ 3516923 w 5054321"/>
              <a:gd name="connsiteY117" fmla="*/ 190919 h 482321"/>
              <a:gd name="connsiteX118" fmla="*/ 3557117 w 5054321"/>
              <a:gd name="connsiteY118" fmla="*/ 170822 h 482321"/>
              <a:gd name="connsiteX119" fmla="*/ 3717890 w 5054321"/>
              <a:gd name="connsiteY119" fmla="*/ 190919 h 482321"/>
              <a:gd name="connsiteX120" fmla="*/ 3737987 w 5054321"/>
              <a:gd name="connsiteY120" fmla="*/ 251209 h 482321"/>
              <a:gd name="connsiteX121" fmla="*/ 3697794 w 5054321"/>
              <a:gd name="connsiteY121" fmla="*/ 472273 h 482321"/>
              <a:gd name="connsiteX122" fmla="*/ 3667649 w 5054321"/>
              <a:gd name="connsiteY122" fmla="*/ 482321 h 482321"/>
              <a:gd name="connsiteX123" fmla="*/ 3627455 w 5054321"/>
              <a:gd name="connsiteY123" fmla="*/ 391886 h 482321"/>
              <a:gd name="connsiteX124" fmla="*/ 3637504 w 5054321"/>
              <a:gd name="connsiteY124" fmla="*/ 211016 h 482321"/>
              <a:gd name="connsiteX125" fmla="*/ 3697794 w 5054321"/>
              <a:gd name="connsiteY125" fmla="*/ 150726 h 482321"/>
              <a:gd name="connsiteX126" fmla="*/ 3778181 w 5054321"/>
              <a:gd name="connsiteY126" fmla="*/ 120581 h 482321"/>
              <a:gd name="connsiteX127" fmla="*/ 3848519 w 5054321"/>
              <a:gd name="connsiteY127" fmla="*/ 100484 h 482321"/>
              <a:gd name="connsiteX128" fmla="*/ 3959051 w 5054321"/>
              <a:gd name="connsiteY128" fmla="*/ 70339 h 482321"/>
              <a:gd name="connsiteX129" fmla="*/ 4059534 w 5054321"/>
              <a:gd name="connsiteY129" fmla="*/ 80387 h 482321"/>
              <a:gd name="connsiteX130" fmla="*/ 4069583 w 5054321"/>
              <a:gd name="connsiteY130" fmla="*/ 281354 h 482321"/>
              <a:gd name="connsiteX131" fmla="*/ 3999244 w 5054321"/>
              <a:gd name="connsiteY131" fmla="*/ 291403 h 482321"/>
              <a:gd name="connsiteX132" fmla="*/ 3808326 w 5054321"/>
              <a:gd name="connsiteY132" fmla="*/ 231113 h 482321"/>
              <a:gd name="connsiteX133" fmla="*/ 3788229 w 5054321"/>
              <a:gd name="connsiteY133" fmla="*/ 180871 h 482321"/>
              <a:gd name="connsiteX134" fmla="*/ 3798277 w 5054321"/>
              <a:gd name="connsiteY134" fmla="*/ 120581 h 482321"/>
              <a:gd name="connsiteX135" fmla="*/ 3818374 w 5054321"/>
              <a:gd name="connsiteY135" fmla="*/ 80387 h 482321"/>
              <a:gd name="connsiteX136" fmla="*/ 3858567 w 5054321"/>
              <a:gd name="connsiteY136" fmla="*/ 70339 h 482321"/>
              <a:gd name="connsiteX137" fmla="*/ 3928906 w 5054321"/>
              <a:gd name="connsiteY137" fmla="*/ 60291 h 482321"/>
              <a:gd name="connsiteX138" fmla="*/ 4280598 w 5054321"/>
              <a:gd name="connsiteY138" fmla="*/ 90436 h 482321"/>
              <a:gd name="connsiteX139" fmla="*/ 4310743 w 5054321"/>
              <a:gd name="connsiteY139" fmla="*/ 100484 h 482321"/>
              <a:gd name="connsiteX140" fmla="*/ 4371033 w 5054321"/>
              <a:gd name="connsiteY140" fmla="*/ 140677 h 482321"/>
              <a:gd name="connsiteX141" fmla="*/ 4360985 w 5054321"/>
              <a:gd name="connsiteY141" fmla="*/ 221064 h 482321"/>
              <a:gd name="connsiteX142" fmla="*/ 4240405 w 5054321"/>
              <a:gd name="connsiteY142" fmla="*/ 331596 h 482321"/>
              <a:gd name="connsiteX143" fmla="*/ 4240405 w 5054321"/>
              <a:gd name="connsiteY143" fmla="*/ 70339 h 482321"/>
              <a:gd name="connsiteX144" fmla="*/ 4250453 w 5054321"/>
              <a:gd name="connsiteY144" fmla="*/ 30145 h 482321"/>
              <a:gd name="connsiteX145" fmla="*/ 4401178 w 5054321"/>
              <a:gd name="connsiteY145" fmla="*/ 0 h 482321"/>
              <a:gd name="connsiteX146" fmla="*/ 4561952 w 5054321"/>
              <a:gd name="connsiteY146" fmla="*/ 30145 h 482321"/>
              <a:gd name="connsiteX147" fmla="*/ 4572000 w 5054321"/>
              <a:gd name="connsiteY147" fmla="*/ 80387 h 482321"/>
              <a:gd name="connsiteX148" fmla="*/ 4541855 w 5054321"/>
              <a:gd name="connsiteY148" fmla="*/ 231113 h 482321"/>
              <a:gd name="connsiteX149" fmla="*/ 4501662 w 5054321"/>
              <a:gd name="connsiteY149" fmla="*/ 281354 h 482321"/>
              <a:gd name="connsiteX150" fmla="*/ 4461468 w 5054321"/>
              <a:gd name="connsiteY150" fmla="*/ 311499 h 482321"/>
              <a:gd name="connsiteX151" fmla="*/ 4421275 w 5054321"/>
              <a:gd name="connsiteY151" fmla="*/ 281354 h 482321"/>
              <a:gd name="connsiteX152" fmla="*/ 4441372 w 5054321"/>
              <a:gd name="connsiteY152" fmla="*/ 211016 h 482321"/>
              <a:gd name="connsiteX153" fmla="*/ 4481565 w 5054321"/>
              <a:gd name="connsiteY153" fmla="*/ 130629 h 482321"/>
              <a:gd name="connsiteX154" fmla="*/ 4491614 w 5054321"/>
              <a:gd name="connsiteY154" fmla="*/ 90436 h 482321"/>
              <a:gd name="connsiteX155" fmla="*/ 4501662 w 5054321"/>
              <a:gd name="connsiteY155" fmla="*/ 40194 h 482321"/>
              <a:gd name="connsiteX156" fmla="*/ 4592097 w 5054321"/>
              <a:gd name="connsiteY156" fmla="*/ 50242 h 482321"/>
              <a:gd name="connsiteX157" fmla="*/ 4752871 w 5054321"/>
              <a:gd name="connsiteY157" fmla="*/ 80387 h 482321"/>
              <a:gd name="connsiteX158" fmla="*/ 4803112 w 5054321"/>
              <a:gd name="connsiteY158" fmla="*/ 130629 h 482321"/>
              <a:gd name="connsiteX159" fmla="*/ 4783016 w 5054321"/>
              <a:gd name="connsiteY159" fmla="*/ 211016 h 482321"/>
              <a:gd name="connsiteX160" fmla="*/ 4742822 w 5054321"/>
              <a:gd name="connsiteY160" fmla="*/ 311499 h 482321"/>
              <a:gd name="connsiteX161" fmla="*/ 4712677 w 5054321"/>
              <a:gd name="connsiteY161" fmla="*/ 351693 h 482321"/>
              <a:gd name="connsiteX162" fmla="*/ 4592097 w 5054321"/>
              <a:gd name="connsiteY162" fmla="*/ 341644 h 482321"/>
              <a:gd name="connsiteX163" fmla="*/ 4602145 w 5054321"/>
              <a:gd name="connsiteY163" fmla="*/ 301451 h 482321"/>
              <a:gd name="connsiteX164" fmla="*/ 4632290 w 5054321"/>
              <a:gd name="connsiteY164" fmla="*/ 261258 h 482321"/>
              <a:gd name="connsiteX165" fmla="*/ 4672484 w 5054321"/>
              <a:gd name="connsiteY165" fmla="*/ 241161 h 482321"/>
              <a:gd name="connsiteX166" fmla="*/ 4702629 w 5054321"/>
              <a:gd name="connsiteY166" fmla="*/ 221064 h 482321"/>
              <a:gd name="connsiteX167" fmla="*/ 4772967 w 5054321"/>
              <a:gd name="connsiteY167" fmla="*/ 150726 h 482321"/>
              <a:gd name="connsiteX168" fmla="*/ 4813161 w 5054321"/>
              <a:gd name="connsiteY168" fmla="*/ 110532 h 482321"/>
              <a:gd name="connsiteX169" fmla="*/ 5054321 w 5054321"/>
              <a:gd name="connsiteY169" fmla="*/ 120581 h 482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Lst>
            <a:rect l="l" t="t" r="r" b="b"/>
            <a:pathLst>
              <a:path w="5054321" h="482321">
                <a:moveTo>
                  <a:pt x="0" y="422031"/>
                </a:moveTo>
                <a:cubicBezTo>
                  <a:pt x="6699" y="351693"/>
                  <a:pt x="4438" y="279916"/>
                  <a:pt x="20097" y="211016"/>
                </a:cubicBezTo>
                <a:cubicBezTo>
                  <a:pt x="22444" y="200687"/>
                  <a:pt x="39684" y="201812"/>
                  <a:pt x="50242" y="200967"/>
                </a:cubicBezTo>
                <a:cubicBezTo>
                  <a:pt x="123771" y="195085"/>
                  <a:pt x="197618" y="194268"/>
                  <a:pt x="271306" y="190919"/>
                </a:cubicBezTo>
                <a:cubicBezTo>
                  <a:pt x="281354" y="197618"/>
                  <a:pt x="292912" y="202476"/>
                  <a:pt x="301451" y="211016"/>
                </a:cubicBezTo>
                <a:cubicBezTo>
                  <a:pt x="325317" y="234883"/>
                  <a:pt x="343189" y="263575"/>
                  <a:pt x="361741" y="291403"/>
                </a:cubicBezTo>
                <a:cubicBezTo>
                  <a:pt x="354273" y="358619"/>
                  <a:pt x="364248" y="383280"/>
                  <a:pt x="321548" y="432080"/>
                </a:cubicBezTo>
                <a:cubicBezTo>
                  <a:pt x="310520" y="444684"/>
                  <a:pt x="294752" y="452177"/>
                  <a:pt x="281354" y="462225"/>
                </a:cubicBezTo>
                <a:cubicBezTo>
                  <a:pt x="267956" y="455526"/>
                  <a:pt x="252668" y="451717"/>
                  <a:pt x="241161" y="442128"/>
                </a:cubicBezTo>
                <a:cubicBezTo>
                  <a:pt x="231883" y="434397"/>
                  <a:pt x="228795" y="421261"/>
                  <a:pt x="221064" y="411983"/>
                </a:cubicBezTo>
                <a:cubicBezTo>
                  <a:pt x="156589" y="334614"/>
                  <a:pt x="220719" y="426537"/>
                  <a:pt x="170822" y="351693"/>
                </a:cubicBezTo>
                <a:cubicBezTo>
                  <a:pt x="155437" y="305536"/>
                  <a:pt x="151232" y="321041"/>
                  <a:pt x="200967" y="271306"/>
                </a:cubicBezTo>
                <a:cubicBezTo>
                  <a:pt x="212809" y="259464"/>
                  <a:pt x="225702" y="247602"/>
                  <a:pt x="241161" y="241161"/>
                </a:cubicBezTo>
                <a:cubicBezTo>
                  <a:pt x="274548" y="227250"/>
                  <a:pt x="343552" y="217397"/>
                  <a:pt x="381838" y="211016"/>
                </a:cubicBezTo>
                <a:cubicBezTo>
                  <a:pt x="408633" y="214365"/>
                  <a:pt x="437297" y="210678"/>
                  <a:pt x="462224" y="221064"/>
                </a:cubicBezTo>
                <a:cubicBezTo>
                  <a:pt x="479714" y="228352"/>
                  <a:pt x="488032" y="248927"/>
                  <a:pt x="502418" y="261258"/>
                </a:cubicBezTo>
                <a:cubicBezTo>
                  <a:pt x="511587" y="269117"/>
                  <a:pt x="522515" y="274655"/>
                  <a:pt x="532563" y="281354"/>
                </a:cubicBezTo>
                <a:cubicBezTo>
                  <a:pt x="538267" y="309875"/>
                  <a:pt x="560332" y="380325"/>
                  <a:pt x="522515" y="401935"/>
                </a:cubicBezTo>
                <a:cubicBezTo>
                  <a:pt x="505558" y="411625"/>
                  <a:pt x="489020" y="381838"/>
                  <a:pt x="472273" y="371789"/>
                </a:cubicBezTo>
                <a:cubicBezTo>
                  <a:pt x="465574" y="361741"/>
                  <a:pt x="453269" y="353671"/>
                  <a:pt x="452176" y="341644"/>
                </a:cubicBezTo>
                <a:cubicBezTo>
                  <a:pt x="449731" y="314751"/>
                  <a:pt x="445355" y="282344"/>
                  <a:pt x="462224" y="261258"/>
                </a:cubicBezTo>
                <a:cubicBezTo>
                  <a:pt x="501719" y="211889"/>
                  <a:pt x="550721" y="198264"/>
                  <a:pt x="602901" y="180871"/>
                </a:cubicBezTo>
                <a:cubicBezTo>
                  <a:pt x="622998" y="184220"/>
                  <a:pt x="643863" y="184476"/>
                  <a:pt x="663192" y="190919"/>
                </a:cubicBezTo>
                <a:cubicBezTo>
                  <a:pt x="674649" y="194738"/>
                  <a:pt x="682535" y="205615"/>
                  <a:pt x="693337" y="211016"/>
                </a:cubicBezTo>
                <a:cubicBezTo>
                  <a:pt x="702811" y="215753"/>
                  <a:pt x="713434" y="217715"/>
                  <a:pt x="723482" y="221064"/>
                </a:cubicBezTo>
                <a:cubicBezTo>
                  <a:pt x="733530" y="234462"/>
                  <a:pt x="746825" y="245954"/>
                  <a:pt x="753627" y="261258"/>
                </a:cubicBezTo>
                <a:cubicBezTo>
                  <a:pt x="774229" y="307613"/>
                  <a:pt x="762111" y="338966"/>
                  <a:pt x="733530" y="381838"/>
                </a:cubicBezTo>
                <a:cubicBezTo>
                  <a:pt x="726831" y="391886"/>
                  <a:pt x="713433" y="395236"/>
                  <a:pt x="703385" y="401935"/>
                </a:cubicBezTo>
                <a:cubicBezTo>
                  <a:pt x="693337" y="391886"/>
                  <a:pt x="673240" y="386000"/>
                  <a:pt x="673240" y="371789"/>
                </a:cubicBezTo>
                <a:cubicBezTo>
                  <a:pt x="673240" y="320552"/>
                  <a:pt x="687183" y="269671"/>
                  <a:pt x="703385" y="221064"/>
                </a:cubicBezTo>
                <a:cubicBezTo>
                  <a:pt x="707879" y="207583"/>
                  <a:pt x="722741" y="200167"/>
                  <a:pt x="733530" y="190919"/>
                </a:cubicBezTo>
                <a:cubicBezTo>
                  <a:pt x="772242" y="157737"/>
                  <a:pt x="764131" y="163971"/>
                  <a:pt x="803868" y="150726"/>
                </a:cubicBezTo>
                <a:cubicBezTo>
                  <a:pt x="837186" y="157389"/>
                  <a:pt x="873146" y="157066"/>
                  <a:pt x="894304" y="190919"/>
                </a:cubicBezTo>
                <a:cubicBezTo>
                  <a:pt x="903356" y="205402"/>
                  <a:pt x="898221" y="225220"/>
                  <a:pt x="904352" y="241161"/>
                </a:cubicBezTo>
                <a:cubicBezTo>
                  <a:pt x="915106" y="269123"/>
                  <a:pt x="944545" y="321548"/>
                  <a:pt x="944545" y="321548"/>
                </a:cubicBezTo>
                <a:cubicBezTo>
                  <a:pt x="931566" y="353997"/>
                  <a:pt x="920600" y="405355"/>
                  <a:pt x="874207" y="411983"/>
                </a:cubicBezTo>
                <a:cubicBezTo>
                  <a:pt x="862252" y="413691"/>
                  <a:pt x="860809" y="391886"/>
                  <a:pt x="854110" y="381838"/>
                </a:cubicBezTo>
                <a:cubicBezTo>
                  <a:pt x="860809" y="344994"/>
                  <a:pt x="858371" y="305241"/>
                  <a:pt x="874207" y="271306"/>
                </a:cubicBezTo>
                <a:cubicBezTo>
                  <a:pt x="891430" y="234400"/>
                  <a:pt x="953056" y="221577"/>
                  <a:pt x="984739" y="211016"/>
                </a:cubicBezTo>
                <a:cubicBezTo>
                  <a:pt x="1048378" y="221064"/>
                  <a:pt x="1113946" y="222648"/>
                  <a:pt x="1175657" y="241161"/>
                </a:cubicBezTo>
                <a:cubicBezTo>
                  <a:pt x="1185802" y="244205"/>
                  <a:pt x="1185706" y="260714"/>
                  <a:pt x="1185706" y="271306"/>
                </a:cubicBezTo>
                <a:cubicBezTo>
                  <a:pt x="1185706" y="301637"/>
                  <a:pt x="1199698" y="343248"/>
                  <a:pt x="1175657" y="361741"/>
                </a:cubicBezTo>
                <a:cubicBezTo>
                  <a:pt x="1143688" y="386332"/>
                  <a:pt x="1095270" y="368440"/>
                  <a:pt x="1055077" y="371789"/>
                </a:cubicBezTo>
                <a:cubicBezTo>
                  <a:pt x="1024932" y="368440"/>
                  <a:pt x="987468" y="381714"/>
                  <a:pt x="964642" y="361741"/>
                </a:cubicBezTo>
                <a:cubicBezTo>
                  <a:pt x="923272" y="325543"/>
                  <a:pt x="1016618" y="266549"/>
                  <a:pt x="1024932" y="261258"/>
                </a:cubicBezTo>
                <a:cubicBezTo>
                  <a:pt x="1057534" y="240511"/>
                  <a:pt x="1107874" y="220426"/>
                  <a:pt x="1145512" y="211016"/>
                </a:cubicBezTo>
                <a:cubicBezTo>
                  <a:pt x="1165278" y="206074"/>
                  <a:pt x="1185778" y="204722"/>
                  <a:pt x="1205803" y="200967"/>
                </a:cubicBezTo>
                <a:cubicBezTo>
                  <a:pt x="1239376" y="194672"/>
                  <a:pt x="1272792" y="187570"/>
                  <a:pt x="1306286" y="180871"/>
                </a:cubicBezTo>
                <a:cubicBezTo>
                  <a:pt x="1469827" y="189956"/>
                  <a:pt x="1459592" y="153308"/>
                  <a:pt x="1547446" y="241161"/>
                </a:cubicBezTo>
                <a:cubicBezTo>
                  <a:pt x="1559288" y="253003"/>
                  <a:pt x="1567543" y="267956"/>
                  <a:pt x="1577592" y="281354"/>
                </a:cubicBezTo>
                <a:cubicBezTo>
                  <a:pt x="1585275" y="312087"/>
                  <a:pt x="1600689" y="351042"/>
                  <a:pt x="1577592" y="381838"/>
                </a:cubicBezTo>
                <a:cubicBezTo>
                  <a:pt x="1566770" y="396268"/>
                  <a:pt x="1543771" y="394471"/>
                  <a:pt x="1527350" y="401935"/>
                </a:cubicBezTo>
                <a:cubicBezTo>
                  <a:pt x="1506895" y="411233"/>
                  <a:pt x="1487157" y="422032"/>
                  <a:pt x="1467060" y="432080"/>
                </a:cubicBezTo>
                <a:cubicBezTo>
                  <a:pt x="1436915" y="422032"/>
                  <a:pt x="1402656" y="420157"/>
                  <a:pt x="1376624" y="401935"/>
                </a:cubicBezTo>
                <a:cubicBezTo>
                  <a:pt x="1365310" y="394015"/>
                  <a:pt x="1364623" y="375412"/>
                  <a:pt x="1366576" y="361741"/>
                </a:cubicBezTo>
                <a:cubicBezTo>
                  <a:pt x="1374720" y="304734"/>
                  <a:pt x="1388869" y="196731"/>
                  <a:pt x="1436915" y="140677"/>
                </a:cubicBezTo>
                <a:cubicBezTo>
                  <a:pt x="1444774" y="131508"/>
                  <a:pt x="1457012" y="127280"/>
                  <a:pt x="1467060" y="120581"/>
                </a:cubicBezTo>
                <a:cubicBezTo>
                  <a:pt x="1557495" y="127280"/>
                  <a:pt x="1649235" y="123965"/>
                  <a:pt x="1738365" y="140677"/>
                </a:cubicBezTo>
                <a:cubicBezTo>
                  <a:pt x="1759445" y="144629"/>
                  <a:pt x="1774260" y="164929"/>
                  <a:pt x="1788607" y="180871"/>
                </a:cubicBezTo>
                <a:cubicBezTo>
                  <a:pt x="1804765" y="198824"/>
                  <a:pt x="1828800" y="241161"/>
                  <a:pt x="1828800" y="241161"/>
                </a:cubicBezTo>
                <a:cubicBezTo>
                  <a:pt x="1832150" y="254559"/>
                  <a:pt x="1835055" y="268075"/>
                  <a:pt x="1838849" y="281354"/>
                </a:cubicBezTo>
                <a:cubicBezTo>
                  <a:pt x="1841759" y="291538"/>
                  <a:pt x="1853634" y="302025"/>
                  <a:pt x="1848897" y="311499"/>
                </a:cubicBezTo>
                <a:cubicBezTo>
                  <a:pt x="1829563" y="350168"/>
                  <a:pt x="1768988" y="347318"/>
                  <a:pt x="1738365" y="351693"/>
                </a:cubicBezTo>
                <a:cubicBezTo>
                  <a:pt x="1708629" y="336825"/>
                  <a:pt x="1652101" y="333429"/>
                  <a:pt x="1688123" y="291403"/>
                </a:cubicBezTo>
                <a:cubicBezTo>
                  <a:pt x="1713753" y="261501"/>
                  <a:pt x="1777283" y="227651"/>
                  <a:pt x="1808704" y="211016"/>
                </a:cubicBezTo>
                <a:cubicBezTo>
                  <a:pt x="1841800" y="193495"/>
                  <a:pt x="1909187" y="160774"/>
                  <a:pt x="1909187" y="160774"/>
                </a:cubicBezTo>
                <a:cubicBezTo>
                  <a:pt x="2014887" y="171900"/>
                  <a:pt x="2066305" y="154721"/>
                  <a:pt x="2140299" y="200967"/>
                </a:cubicBezTo>
                <a:cubicBezTo>
                  <a:pt x="2154501" y="209843"/>
                  <a:pt x="2167095" y="221064"/>
                  <a:pt x="2180493" y="231113"/>
                </a:cubicBezTo>
                <a:cubicBezTo>
                  <a:pt x="2187192" y="244511"/>
                  <a:pt x="2199233" y="256389"/>
                  <a:pt x="2200589" y="271306"/>
                </a:cubicBezTo>
                <a:cubicBezTo>
                  <a:pt x="2208232" y="355385"/>
                  <a:pt x="2181060" y="352494"/>
                  <a:pt x="2110154" y="391886"/>
                </a:cubicBezTo>
                <a:cubicBezTo>
                  <a:pt x="2077419" y="410072"/>
                  <a:pt x="2009671" y="442128"/>
                  <a:pt x="2009671" y="442128"/>
                </a:cubicBezTo>
                <a:cubicBezTo>
                  <a:pt x="1999623" y="432080"/>
                  <a:pt x="1985298" y="424969"/>
                  <a:pt x="1979526" y="411983"/>
                </a:cubicBezTo>
                <a:cubicBezTo>
                  <a:pt x="1960755" y="369749"/>
                  <a:pt x="1970204" y="310046"/>
                  <a:pt x="1989574" y="271306"/>
                </a:cubicBezTo>
                <a:cubicBezTo>
                  <a:pt x="1994975" y="260504"/>
                  <a:pt x="2010743" y="259288"/>
                  <a:pt x="2019719" y="251209"/>
                </a:cubicBezTo>
                <a:cubicBezTo>
                  <a:pt x="2163024" y="122234"/>
                  <a:pt x="2010545" y="232597"/>
                  <a:pt x="2180493" y="130629"/>
                </a:cubicBezTo>
                <a:cubicBezTo>
                  <a:pt x="2201204" y="118202"/>
                  <a:pt x="2220686" y="103834"/>
                  <a:pt x="2240783" y="90436"/>
                </a:cubicBezTo>
                <a:cubicBezTo>
                  <a:pt x="2280976" y="100484"/>
                  <a:pt x="2324807" y="101084"/>
                  <a:pt x="2361363" y="120581"/>
                </a:cubicBezTo>
                <a:cubicBezTo>
                  <a:pt x="2383549" y="132414"/>
                  <a:pt x="2405787" y="213658"/>
                  <a:pt x="2411605" y="231113"/>
                </a:cubicBezTo>
                <a:cubicBezTo>
                  <a:pt x="2408255" y="274656"/>
                  <a:pt x="2424025" y="324293"/>
                  <a:pt x="2401556" y="361741"/>
                </a:cubicBezTo>
                <a:cubicBezTo>
                  <a:pt x="2391508" y="378488"/>
                  <a:pt x="2356052" y="350543"/>
                  <a:pt x="2351315" y="331596"/>
                </a:cubicBezTo>
                <a:cubicBezTo>
                  <a:pt x="2350126" y="326841"/>
                  <a:pt x="2346080" y="191731"/>
                  <a:pt x="2381460" y="160774"/>
                </a:cubicBezTo>
                <a:cubicBezTo>
                  <a:pt x="2415458" y="131026"/>
                  <a:pt x="2482641" y="120406"/>
                  <a:pt x="2522137" y="110532"/>
                </a:cubicBezTo>
                <a:cubicBezTo>
                  <a:pt x="2579078" y="113882"/>
                  <a:pt x="2638001" y="105315"/>
                  <a:pt x="2692959" y="120581"/>
                </a:cubicBezTo>
                <a:cubicBezTo>
                  <a:pt x="2706265" y="124277"/>
                  <a:pt x="2700462" y="147201"/>
                  <a:pt x="2703007" y="160774"/>
                </a:cubicBezTo>
                <a:cubicBezTo>
                  <a:pt x="2710516" y="200824"/>
                  <a:pt x="2723104" y="281354"/>
                  <a:pt x="2723104" y="281354"/>
                </a:cubicBezTo>
                <a:cubicBezTo>
                  <a:pt x="2719754" y="318198"/>
                  <a:pt x="2736739" y="363465"/>
                  <a:pt x="2713055" y="391886"/>
                </a:cubicBezTo>
                <a:cubicBezTo>
                  <a:pt x="2687113" y="423016"/>
                  <a:pt x="2616430" y="400387"/>
                  <a:pt x="2582427" y="391886"/>
                </a:cubicBezTo>
                <a:cubicBezTo>
                  <a:pt x="2575728" y="381838"/>
                  <a:pt x="2563000" y="373799"/>
                  <a:pt x="2562330" y="361741"/>
                </a:cubicBezTo>
                <a:cubicBezTo>
                  <a:pt x="2559537" y="311465"/>
                  <a:pt x="2552543" y="257298"/>
                  <a:pt x="2572378" y="211016"/>
                </a:cubicBezTo>
                <a:cubicBezTo>
                  <a:pt x="2596277" y="155251"/>
                  <a:pt x="2764415" y="110851"/>
                  <a:pt x="2793442" y="100484"/>
                </a:cubicBezTo>
                <a:cubicBezTo>
                  <a:pt x="3109755" y="147931"/>
                  <a:pt x="2956301" y="60482"/>
                  <a:pt x="3004457" y="180871"/>
                </a:cubicBezTo>
                <a:cubicBezTo>
                  <a:pt x="3011711" y="199005"/>
                  <a:pt x="3024554" y="214366"/>
                  <a:pt x="3034603" y="231113"/>
                </a:cubicBezTo>
                <a:cubicBezTo>
                  <a:pt x="3021205" y="278005"/>
                  <a:pt x="3015175" y="327662"/>
                  <a:pt x="2994409" y="371789"/>
                </a:cubicBezTo>
                <a:cubicBezTo>
                  <a:pt x="2987278" y="386942"/>
                  <a:pt x="2970963" y="401935"/>
                  <a:pt x="2954216" y="401935"/>
                </a:cubicBezTo>
                <a:cubicBezTo>
                  <a:pt x="2922440" y="401935"/>
                  <a:pt x="2892576" y="385227"/>
                  <a:pt x="2863781" y="371789"/>
                </a:cubicBezTo>
                <a:cubicBezTo>
                  <a:pt x="2841894" y="361575"/>
                  <a:pt x="2823587" y="344994"/>
                  <a:pt x="2803490" y="331596"/>
                </a:cubicBezTo>
                <a:cubicBezTo>
                  <a:pt x="2796791" y="314849"/>
                  <a:pt x="2783394" y="299391"/>
                  <a:pt x="2783394" y="281354"/>
                </a:cubicBezTo>
                <a:cubicBezTo>
                  <a:pt x="2783394" y="250474"/>
                  <a:pt x="2783721" y="214642"/>
                  <a:pt x="2803490" y="190919"/>
                </a:cubicBezTo>
                <a:cubicBezTo>
                  <a:pt x="2821811" y="168934"/>
                  <a:pt x="2856114" y="167715"/>
                  <a:pt x="2883877" y="160774"/>
                </a:cubicBezTo>
                <a:cubicBezTo>
                  <a:pt x="2923408" y="150891"/>
                  <a:pt x="2964429" y="148301"/>
                  <a:pt x="3004457" y="140677"/>
                </a:cubicBezTo>
                <a:cubicBezTo>
                  <a:pt x="3034792" y="134899"/>
                  <a:pt x="3064748" y="127280"/>
                  <a:pt x="3094893" y="120581"/>
                </a:cubicBezTo>
                <a:cubicBezTo>
                  <a:pt x="3254016" y="148662"/>
                  <a:pt x="3239188" y="105911"/>
                  <a:pt x="3295860" y="190919"/>
                </a:cubicBezTo>
                <a:cubicBezTo>
                  <a:pt x="3306694" y="207169"/>
                  <a:pt x="3315957" y="224414"/>
                  <a:pt x="3326005" y="241161"/>
                </a:cubicBezTo>
                <a:cubicBezTo>
                  <a:pt x="3329354" y="257908"/>
                  <a:pt x="3340195" y="274834"/>
                  <a:pt x="3336053" y="291403"/>
                </a:cubicBezTo>
                <a:cubicBezTo>
                  <a:pt x="3329210" y="318774"/>
                  <a:pt x="3296439" y="324704"/>
                  <a:pt x="3275763" y="331596"/>
                </a:cubicBezTo>
                <a:cubicBezTo>
                  <a:pt x="3202075" y="328247"/>
                  <a:pt x="3126913" y="336593"/>
                  <a:pt x="3054699" y="321548"/>
                </a:cubicBezTo>
                <a:cubicBezTo>
                  <a:pt x="3040035" y="318493"/>
                  <a:pt x="3034603" y="296333"/>
                  <a:pt x="3034603" y="281354"/>
                </a:cubicBezTo>
                <a:cubicBezTo>
                  <a:pt x="3034603" y="250474"/>
                  <a:pt x="3040059" y="218108"/>
                  <a:pt x="3054699" y="190919"/>
                </a:cubicBezTo>
                <a:cubicBezTo>
                  <a:pt x="3076549" y="150341"/>
                  <a:pt x="3152564" y="134915"/>
                  <a:pt x="3185328" y="120581"/>
                </a:cubicBezTo>
                <a:cubicBezTo>
                  <a:pt x="3329606" y="57459"/>
                  <a:pt x="3202658" y="98403"/>
                  <a:pt x="3336053" y="60291"/>
                </a:cubicBezTo>
                <a:cubicBezTo>
                  <a:pt x="3397326" y="84800"/>
                  <a:pt x="3443517" y="92008"/>
                  <a:pt x="3486778" y="140677"/>
                </a:cubicBezTo>
                <a:cubicBezTo>
                  <a:pt x="3499753" y="155274"/>
                  <a:pt x="3506875" y="174172"/>
                  <a:pt x="3516923" y="190919"/>
                </a:cubicBezTo>
                <a:cubicBezTo>
                  <a:pt x="3523575" y="224178"/>
                  <a:pt x="3540539" y="280010"/>
                  <a:pt x="3516923" y="311499"/>
                </a:cubicBezTo>
                <a:cubicBezTo>
                  <a:pt x="3506676" y="325162"/>
                  <a:pt x="3483429" y="318198"/>
                  <a:pt x="3466682" y="321548"/>
                </a:cubicBezTo>
                <a:cubicBezTo>
                  <a:pt x="3446585" y="318198"/>
                  <a:pt x="3422301" y="324227"/>
                  <a:pt x="3406392" y="311499"/>
                </a:cubicBezTo>
                <a:cubicBezTo>
                  <a:pt x="3398121" y="304882"/>
                  <a:pt x="3412268" y="291089"/>
                  <a:pt x="3416440" y="281354"/>
                </a:cubicBezTo>
                <a:cubicBezTo>
                  <a:pt x="3428304" y="253671"/>
                  <a:pt x="3439784" y="227827"/>
                  <a:pt x="3466682" y="211016"/>
                </a:cubicBezTo>
                <a:cubicBezTo>
                  <a:pt x="3481977" y="201456"/>
                  <a:pt x="3500440" y="198245"/>
                  <a:pt x="3516923" y="190919"/>
                </a:cubicBezTo>
                <a:cubicBezTo>
                  <a:pt x="3530611" y="184835"/>
                  <a:pt x="3543719" y="177521"/>
                  <a:pt x="3557117" y="170822"/>
                </a:cubicBezTo>
                <a:cubicBezTo>
                  <a:pt x="3610708" y="177521"/>
                  <a:pt x="3668537" y="168984"/>
                  <a:pt x="3717890" y="190919"/>
                </a:cubicBezTo>
                <a:cubicBezTo>
                  <a:pt x="3737248" y="199523"/>
                  <a:pt x="3737140" y="230042"/>
                  <a:pt x="3737987" y="251209"/>
                </a:cubicBezTo>
                <a:cubicBezTo>
                  <a:pt x="3741318" y="334476"/>
                  <a:pt x="3769851" y="424235"/>
                  <a:pt x="3697794" y="472273"/>
                </a:cubicBezTo>
                <a:cubicBezTo>
                  <a:pt x="3688981" y="478148"/>
                  <a:pt x="3677697" y="478972"/>
                  <a:pt x="3667649" y="482321"/>
                </a:cubicBezTo>
                <a:cubicBezTo>
                  <a:pt x="3651309" y="455087"/>
                  <a:pt x="3627455" y="426384"/>
                  <a:pt x="3627455" y="391886"/>
                </a:cubicBezTo>
                <a:cubicBezTo>
                  <a:pt x="3627455" y="331503"/>
                  <a:pt x="3620597" y="268984"/>
                  <a:pt x="3637504" y="211016"/>
                </a:cubicBezTo>
                <a:cubicBezTo>
                  <a:pt x="3645462" y="183732"/>
                  <a:pt x="3673887" y="166095"/>
                  <a:pt x="3697794" y="150726"/>
                </a:cubicBezTo>
                <a:cubicBezTo>
                  <a:pt x="3721867" y="135251"/>
                  <a:pt x="3751032" y="129631"/>
                  <a:pt x="3778181" y="120581"/>
                </a:cubicBezTo>
                <a:cubicBezTo>
                  <a:pt x="3801314" y="112870"/>
                  <a:pt x="3825213" y="107655"/>
                  <a:pt x="3848519" y="100484"/>
                </a:cubicBezTo>
                <a:cubicBezTo>
                  <a:pt x="3943221" y="71344"/>
                  <a:pt x="3873355" y="87477"/>
                  <a:pt x="3959051" y="70339"/>
                </a:cubicBezTo>
                <a:cubicBezTo>
                  <a:pt x="3992545" y="73688"/>
                  <a:pt x="4031526" y="61715"/>
                  <a:pt x="4059534" y="80387"/>
                </a:cubicBezTo>
                <a:cubicBezTo>
                  <a:pt x="4098276" y="106215"/>
                  <a:pt x="4069595" y="281332"/>
                  <a:pt x="4069583" y="281354"/>
                </a:cubicBezTo>
                <a:cubicBezTo>
                  <a:pt x="4057832" y="301918"/>
                  <a:pt x="4022690" y="288053"/>
                  <a:pt x="3999244" y="291403"/>
                </a:cubicBezTo>
                <a:cubicBezTo>
                  <a:pt x="3887274" y="283405"/>
                  <a:pt x="3865446" y="312713"/>
                  <a:pt x="3808326" y="231113"/>
                </a:cubicBezTo>
                <a:cubicBezTo>
                  <a:pt x="3797982" y="216336"/>
                  <a:pt x="3794928" y="197618"/>
                  <a:pt x="3788229" y="180871"/>
                </a:cubicBezTo>
                <a:cubicBezTo>
                  <a:pt x="3791578" y="160774"/>
                  <a:pt x="3792423" y="140096"/>
                  <a:pt x="3798277" y="120581"/>
                </a:cubicBezTo>
                <a:cubicBezTo>
                  <a:pt x="3802581" y="106233"/>
                  <a:pt x="3806867" y="89977"/>
                  <a:pt x="3818374" y="80387"/>
                </a:cubicBezTo>
                <a:cubicBezTo>
                  <a:pt x="3828983" y="71546"/>
                  <a:pt x="3844980" y="72809"/>
                  <a:pt x="3858567" y="70339"/>
                </a:cubicBezTo>
                <a:cubicBezTo>
                  <a:pt x="3881869" y="66102"/>
                  <a:pt x="3905460" y="63640"/>
                  <a:pt x="3928906" y="60291"/>
                </a:cubicBezTo>
                <a:cubicBezTo>
                  <a:pt x="4007847" y="65554"/>
                  <a:pt x="4172231" y="63344"/>
                  <a:pt x="4280598" y="90436"/>
                </a:cubicBezTo>
                <a:cubicBezTo>
                  <a:pt x="4290874" y="93005"/>
                  <a:pt x="4300695" y="97135"/>
                  <a:pt x="4310743" y="100484"/>
                </a:cubicBezTo>
                <a:cubicBezTo>
                  <a:pt x="4330840" y="113882"/>
                  <a:pt x="4361743" y="118382"/>
                  <a:pt x="4371033" y="140677"/>
                </a:cubicBezTo>
                <a:cubicBezTo>
                  <a:pt x="4381419" y="165604"/>
                  <a:pt x="4374677" y="197788"/>
                  <a:pt x="4360985" y="221064"/>
                </a:cubicBezTo>
                <a:cubicBezTo>
                  <a:pt x="4329059" y="275339"/>
                  <a:pt x="4287028" y="300514"/>
                  <a:pt x="4240405" y="331596"/>
                </a:cubicBezTo>
                <a:cubicBezTo>
                  <a:pt x="4223044" y="210080"/>
                  <a:pt x="4224533" y="252865"/>
                  <a:pt x="4240405" y="70339"/>
                </a:cubicBezTo>
                <a:cubicBezTo>
                  <a:pt x="4241601" y="56581"/>
                  <a:pt x="4239967" y="39133"/>
                  <a:pt x="4250453" y="30145"/>
                </a:cubicBezTo>
                <a:cubicBezTo>
                  <a:pt x="4276981" y="7407"/>
                  <a:pt x="4379228" y="2439"/>
                  <a:pt x="4401178" y="0"/>
                </a:cubicBezTo>
                <a:cubicBezTo>
                  <a:pt x="4454769" y="10048"/>
                  <a:pt x="4512617" y="6928"/>
                  <a:pt x="4561952" y="30145"/>
                </a:cubicBezTo>
                <a:cubicBezTo>
                  <a:pt x="4577405" y="37417"/>
                  <a:pt x="4572000" y="63308"/>
                  <a:pt x="4572000" y="80387"/>
                </a:cubicBezTo>
                <a:cubicBezTo>
                  <a:pt x="4572000" y="128386"/>
                  <a:pt x="4568108" y="187358"/>
                  <a:pt x="4541855" y="231113"/>
                </a:cubicBezTo>
                <a:cubicBezTo>
                  <a:pt x="4530821" y="249503"/>
                  <a:pt x="4516827" y="266189"/>
                  <a:pt x="4501662" y="281354"/>
                </a:cubicBezTo>
                <a:cubicBezTo>
                  <a:pt x="4489820" y="293196"/>
                  <a:pt x="4474866" y="301451"/>
                  <a:pt x="4461468" y="311499"/>
                </a:cubicBezTo>
                <a:cubicBezTo>
                  <a:pt x="4448070" y="301451"/>
                  <a:pt x="4424559" y="297776"/>
                  <a:pt x="4421275" y="281354"/>
                </a:cubicBezTo>
                <a:cubicBezTo>
                  <a:pt x="4416493" y="257443"/>
                  <a:pt x="4434365" y="234372"/>
                  <a:pt x="4441372" y="211016"/>
                </a:cubicBezTo>
                <a:cubicBezTo>
                  <a:pt x="4454352" y="167749"/>
                  <a:pt x="4451952" y="179985"/>
                  <a:pt x="4481565" y="130629"/>
                </a:cubicBezTo>
                <a:cubicBezTo>
                  <a:pt x="4484915" y="117231"/>
                  <a:pt x="4488618" y="103917"/>
                  <a:pt x="4491614" y="90436"/>
                </a:cubicBezTo>
                <a:cubicBezTo>
                  <a:pt x="4495319" y="73764"/>
                  <a:pt x="4485805" y="46537"/>
                  <a:pt x="4501662" y="40194"/>
                </a:cubicBezTo>
                <a:cubicBezTo>
                  <a:pt x="4529823" y="28929"/>
                  <a:pt x="4562071" y="45953"/>
                  <a:pt x="4592097" y="50242"/>
                </a:cubicBezTo>
                <a:cubicBezTo>
                  <a:pt x="4696470" y="65152"/>
                  <a:pt x="4683256" y="62984"/>
                  <a:pt x="4752871" y="80387"/>
                </a:cubicBezTo>
                <a:cubicBezTo>
                  <a:pt x="4769618" y="97134"/>
                  <a:pt x="4797786" y="107551"/>
                  <a:pt x="4803112" y="130629"/>
                </a:cubicBezTo>
                <a:cubicBezTo>
                  <a:pt x="4809323" y="157542"/>
                  <a:pt x="4790604" y="184458"/>
                  <a:pt x="4783016" y="211016"/>
                </a:cubicBezTo>
                <a:cubicBezTo>
                  <a:pt x="4773521" y="244248"/>
                  <a:pt x="4761546" y="281540"/>
                  <a:pt x="4742822" y="311499"/>
                </a:cubicBezTo>
                <a:cubicBezTo>
                  <a:pt x="4733946" y="325701"/>
                  <a:pt x="4722725" y="338295"/>
                  <a:pt x="4712677" y="351693"/>
                </a:cubicBezTo>
                <a:lnTo>
                  <a:pt x="4592097" y="341644"/>
                </a:lnTo>
                <a:cubicBezTo>
                  <a:pt x="4579525" y="335929"/>
                  <a:pt x="4595969" y="313803"/>
                  <a:pt x="4602145" y="301451"/>
                </a:cubicBezTo>
                <a:cubicBezTo>
                  <a:pt x="4609635" y="286472"/>
                  <a:pt x="4619575" y="272157"/>
                  <a:pt x="4632290" y="261258"/>
                </a:cubicBezTo>
                <a:cubicBezTo>
                  <a:pt x="4643663" y="251510"/>
                  <a:pt x="4659478" y="248593"/>
                  <a:pt x="4672484" y="241161"/>
                </a:cubicBezTo>
                <a:cubicBezTo>
                  <a:pt x="4682969" y="235169"/>
                  <a:pt x="4693653" y="229143"/>
                  <a:pt x="4702629" y="221064"/>
                </a:cubicBezTo>
                <a:cubicBezTo>
                  <a:pt x="4727275" y="198883"/>
                  <a:pt x="4749521" y="174172"/>
                  <a:pt x="4772967" y="150726"/>
                </a:cubicBezTo>
                <a:lnTo>
                  <a:pt x="4813161" y="110532"/>
                </a:lnTo>
                <a:cubicBezTo>
                  <a:pt x="5040916" y="120885"/>
                  <a:pt x="4960460" y="120581"/>
                  <a:pt x="5054321" y="120581"/>
                </a:cubicBez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手繪多邊形: 圖案 3">
            <a:extLst>
              <a:ext uri="{FF2B5EF4-FFF2-40B4-BE49-F238E27FC236}">
                <a16:creationId xmlns:a16="http://schemas.microsoft.com/office/drawing/2014/main" id="{D94845F6-0A83-4754-A1C5-72D18D11B55C}"/>
              </a:ext>
            </a:extLst>
          </p:cNvPr>
          <p:cNvSpPr/>
          <p:nvPr/>
        </p:nvSpPr>
        <p:spPr>
          <a:xfrm rot="21007762">
            <a:off x="2422778" y="3074077"/>
            <a:ext cx="6822716" cy="487565"/>
          </a:xfrm>
          <a:custGeom>
            <a:avLst/>
            <a:gdLst>
              <a:gd name="connsiteX0" fmla="*/ 0 w 5054321"/>
              <a:gd name="connsiteY0" fmla="*/ 422031 h 482321"/>
              <a:gd name="connsiteX1" fmla="*/ 20097 w 5054321"/>
              <a:gd name="connsiteY1" fmla="*/ 211016 h 482321"/>
              <a:gd name="connsiteX2" fmla="*/ 50242 w 5054321"/>
              <a:gd name="connsiteY2" fmla="*/ 200967 h 482321"/>
              <a:gd name="connsiteX3" fmla="*/ 271306 w 5054321"/>
              <a:gd name="connsiteY3" fmla="*/ 190919 h 482321"/>
              <a:gd name="connsiteX4" fmla="*/ 301451 w 5054321"/>
              <a:gd name="connsiteY4" fmla="*/ 211016 h 482321"/>
              <a:gd name="connsiteX5" fmla="*/ 361741 w 5054321"/>
              <a:gd name="connsiteY5" fmla="*/ 291403 h 482321"/>
              <a:gd name="connsiteX6" fmla="*/ 321548 w 5054321"/>
              <a:gd name="connsiteY6" fmla="*/ 432080 h 482321"/>
              <a:gd name="connsiteX7" fmla="*/ 281354 w 5054321"/>
              <a:gd name="connsiteY7" fmla="*/ 462225 h 482321"/>
              <a:gd name="connsiteX8" fmla="*/ 241161 w 5054321"/>
              <a:gd name="connsiteY8" fmla="*/ 442128 h 482321"/>
              <a:gd name="connsiteX9" fmla="*/ 221064 w 5054321"/>
              <a:gd name="connsiteY9" fmla="*/ 411983 h 482321"/>
              <a:gd name="connsiteX10" fmla="*/ 170822 w 5054321"/>
              <a:gd name="connsiteY10" fmla="*/ 351693 h 482321"/>
              <a:gd name="connsiteX11" fmla="*/ 200967 w 5054321"/>
              <a:gd name="connsiteY11" fmla="*/ 271306 h 482321"/>
              <a:gd name="connsiteX12" fmla="*/ 241161 w 5054321"/>
              <a:gd name="connsiteY12" fmla="*/ 241161 h 482321"/>
              <a:gd name="connsiteX13" fmla="*/ 381838 w 5054321"/>
              <a:gd name="connsiteY13" fmla="*/ 211016 h 482321"/>
              <a:gd name="connsiteX14" fmla="*/ 462224 w 5054321"/>
              <a:gd name="connsiteY14" fmla="*/ 221064 h 482321"/>
              <a:gd name="connsiteX15" fmla="*/ 502418 w 5054321"/>
              <a:gd name="connsiteY15" fmla="*/ 261258 h 482321"/>
              <a:gd name="connsiteX16" fmla="*/ 532563 w 5054321"/>
              <a:gd name="connsiteY16" fmla="*/ 281354 h 482321"/>
              <a:gd name="connsiteX17" fmla="*/ 522515 w 5054321"/>
              <a:gd name="connsiteY17" fmla="*/ 401935 h 482321"/>
              <a:gd name="connsiteX18" fmla="*/ 472273 w 5054321"/>
              <a:gd name="connsiteY18" fmla="*/ 371789 h 482321"/>
              <a:gd name="connsiteX19" fmla="*/ 452176 w 5054321"/>
              <a:gd name="connsiteY19" fmla="*/ 341644 h 482321"/>
              <a:gd name="connsiteX20" fmla="*/ 462224 w 5054321"/>
              <a:gd name="connsiteY20" fmla="*/ 261258 h 482321"/>
              <a:gd name="connsiteX21" fmla="*/ 602901 w 5054321"/>
              <a:gd name="connsiteY21" fmla="*/ 180871 h 482321"/>
              <a:gd name="connsiteX22" fmla="*/ 663192 w 5054321"/>
              <a:gd name="connsiteY22" fmla="*/ 190919 h 482321"/>
              <a:gd name="connsiteX23" fmla="*/ 693337 w 5054321"/>
              <a:gd name="connsiteY23" fmla="*/ 211016 h 482321"/>
              <a:gd name="connsiteX24" fmla="*/ 723482 w 5054321"/>
              <a:gd name="connsiteY24" fmla="*/ 221064 h 482321"/>
              <a:gd name="connsiteX25" fmla="*/ 753627 w 5054321"/>
              <a:gd name="connsiteY25" fmla="*/ 261258 h 482321"/>
              <a:gd name="connsiteX26" fmla="*/ 733530 w 5054321"/>
              <a:gd name="connsiteY26" fmla="*/ 381838 h 482321"/>
              <a:gd name="connsiteX27" fmla="*/ 703385 w 5054321"/>
              <a:gd name="connsiteY27" fmla="*/ 401935 h 482321"/>
              <a:gd name="connsiteX28" fmla="*/ 673240 w 5054321"/>
              <a:gd name="connsiteY28" fmla="*/ 371789 h 482321"/>
              <a:gd name="connsiteX29" fmla="*/ 703385 w 5054321"/>
              <a:gd name="connsiteY29" fmla="*/ 221064 h 482321"/>
              <a:gd name="connsiteX30" fmla="*/ 733530 w 5054321"/>
              <a:gd name="connsiteY30" fmla="*/ 190919 h 482321"/>
              <a:gd name="connsiteX31" fmla="*/ 803868 w 5054321"/>
              <a:gd name="connsiteY31" fmla="*/ 150726 h 482321"/>
              <a:gd name="connsiteX32" fmla="*/ 894304 w 5054321"/>
              <a:gd name="connsiteY32" fmla="*/ 190919 h 482321"/>
              <a:gd name="connsiteX33" fmla="*/ 904352 w 5054321"/>
              <a:gd name="connsiteY33" fmla="*/ 241161 h 482321"/>
              <a:gd name="connsiteX34" fmla="*/ 944545 w 5054321"/>
              <a:gd name="connsiteY34" fmla="*/ 321548 h 482321"/>
              <a:gd name="connsiteX35" fmla="*/ 874207 w 5054321"/>
              <a:gd name="connsiteY35" fmla="*/ 411983 h 482321"/>
              <a:gd name="connsiteX36" fmla="*/ 854110 w 5054321"/>
              <a:gd name="connsiteY36" fmla="*/ 381838 h 482321"/>
              <a:gd name="connsiteX37" fmla="*/ 874207 w 5054321"/>
              <a:gd name="connsiteY37" fmla="*/ 271306 h 482321"/>
              <a:gd name="connsiteX38" fmla="*/ 984739 w 5054321"/>
              <a:gd name="connsiteY38" fmla="*/ 211016 h 482321"/>
              <a:gd name="connsiteX39" fmla="*/ 1175657 w 5054321"/>
              <a:gd name="connsiteY39" fmla="*/ 241161 h 482321"/>
              <a:gd name="connsiteX40" fmla="*/ 1185706 w 5054321"/>
              <a:gd name="connsiteY40" fmla="*/ 271306 h 482321"/>
              <a:gd name="connsiteX41" fmla="*/ 1175657 w 5054321"/>
              <a:gd name="connsiteY41" fmla="*/ 361741 h 482321"/>
              <a:gd name="connsiteX42" fmla="*/ 1055077 w 5054321"/>
              <a:gd name="connsiteY42" fmla="*/ 371789 h 482321"/>
              <a:gd name="connsiteX43" fmla="*/ 964642 w 5054321"/>
              <a:gd name="connsiteY43" fmla="*/ 361741 h 482321"/>
              <a:gd name="connsiteX44" fmla="*/ 1024932 w 5054321"/>
              <a:gd name="connsiteY44" fmla="*/ 261258 h 482321"/>
              <a:gd name="connsiteX45" fmla="*/ 1145512 w 5054321"/>
              <a:gd name="connsiteY45" fmla="*/ 211016 h 482321"/>
              <a:gd name="connsiteX46" fmla="*/ 1205803 w 5054321"/>
              <a:gd name="connsiteY46" fmla="*/ 200967 h 482321"/>
              <a:gd name="connsiteX47" fmla="*/ 1306286 w 5054321"/>
              <a:gd name="connsiteY47" fmla="*/ 180871 h 482321"/>
              <a:gd name="connsiteX48" fmla="*/ 1547446 w 5054321"/>
              <a:gd name="connsiteY48" fmla="*/ 241161 h 482321"/>
              <a:gd name="connsiteX49" fmla="*/ 1577592 w 5054321"/>
              <a:gd name="connsiteY49" fmla="*/ 281354 h 482321"/>
              <a:gd name="connsiteX50" fmla="*/ 1577592 w 5054321"/>
              <a:gd name="connsiteY50" fmla="*/ 381838 h 482321"/>
              <a:gd name="connsiteX51" fmla="*/ 1527350 w 5054321"/>
              <a:gd name="connsiteY51" fmla="*/ 401935 h 482321"/>
              <a:gd name="connsiteX52" fmla="*/ 1467060 w 5054321"/>
              <a:gd name="connsiteY52" fmla="*/ 432080 h 482321"/>
              <a:gd name="connsiteX53" fmla="*/ 1376624 w 5054321"/>
              <a:gd name="connsiteY53" fmla="*/ 401935 h 482321"/>
              <a:gd name="connsiteX54" fmla="*/ 1366576 w 5054321"/>
              <a:gd name="connsiteY54" fmla="*/ 361741 h 482321"/>
              <a:gd name="connsiteX55" fmla="*/ 1436915 w 5054321"/>
              <a:gd name="connsiteY55" fmla="*/ 140677 h 482321"/>
              <a:gd name="connsiteX56" fmla="*/ 1467060 w 5054321"/>
              <a:gd name="connsiteY56" fmla="*/ 120581 h 482321"/>
              <a:gd name="connsiteX57" fmla="*/ 1738365 w 5054321"/>
              <a:gd name="connsiteY57" fmla="*/ 140677 h 482321"/>
              <a:gd name="connsiteX58" fmla="*/ 1788607 w 5054321"/>
              <a:gd name="connsiteY58" fmla="*/ 180871 h 482321"/>
              <a:gd name="connsiteX59" fmla="*/ 1828800 w 5054321"/>
              <a:gd name="connsiteY59" fmla="*/ 241161 h 482321"/>
              <a:gd name="connsiteX60" fmla="*/ 1838849 w 5054321"/>
              <a:gd name="connsiteY60" fmla="*/ 281354 h 482321"/>
              <a:gd name="connsiteX61" fmla="*/ 1848897 w 5054321"/>
              <a:gd name="connsiteY61" fmla="*/ 311499 h 482321"/>
              <a:gd name="connsiteX62" fmla="*/ 1738365 w 5054321"/>
              <a:gd name="connsiteY62" fmla="*/ 351693 h 482321"/>
              <a:gd name="connsiteX63" fmla="*/ 1688123 w 5054321"/>
              <a:gd name="connsiteY63" fmla="*/ 291403 h 482321"/>
              <a:gd name="connsiteX64" fmla="*/ 1808704 w 5054321"/>
              <a:gd name="connsiteY64" fmla="*/ 211016 h 482321"/>
              <a:gd name="connsiteX65" fmla="*/ 1909187 w 5054321"/>
              <a:gd name="connsiteY65" fmla="*/ 160774 h 482321"/>
              <a:gd name="connsiteX66" fmla="*/ 2140299 w 5054321"/>
              <a:gd name="connsiteY66" fmla="*/ 200967 h 482321"/>
              <a:gd name="connsiteX67" fmla="*/ 2180493 w 5054321"/>
              <a:gd name="connsiteY67" fmla="*/ 231113 h 482321"/>
              <a:gd name="connsiteX68" fmla="*/ 2200589 w 5054321"/>
              <a:gd name="connsiteY68" fmla="*/ 271306 h 482321"/>
              <a:gd name="connsiteX69" fmla="*/ 2110154 w 5054321"/>
              <a:gd name="connsiteY69" fmla="*/ 391886 h 482321"/>
              <a:gd name="connsiteX70" fmla="*/ 2009671 w 5054321"/>
              <a:gd name="connsiteY70" fmla="*/ 442128 h 482321"/>
              <a:gd name="connsiteX71" fmla="*/ 1979526 w 5054321"/>
              <a:gd name="connsiteY71" fmla="*/ 411983 h 482321"/>
              <a:gd name="connsiteX72" fmla="*/ 1989574 w 5054321"/>
              <a:gd name="connsiteY72" fmla="*/ 271306 h 482321"/>
              <a:gd name="connsiteX73" fmla="*/ 2019719 w 5054321"/>
              <a:gd name="connsiteY73" fmla="*/ 251209 h 482321"/>
              <a:gd name="connsiteX74" fmla="*/ 2180493 w 5054321"/>
              <a:gd name="connsiteY74" fmla="*/ 130629 h 482321"/>
              <a:gd name="connsiteX75" fmla="*/ 2240783 w 5054321"/>
              <a:gd name="connsiteY75" fmla="*/ 90436 h 482321"/>
              <a:gd name="connsiteX76" fmla="*/ 2361363 w 5054321"/>
              <a:gd name="connsiteY76" fmla="*/ 120581 h 482321"/>
              <a:gd name="connsiteX77" fmla="*/ 2411605 w 5054321"/>
              <a:gd name="connsiteY77" fmla="*/ 231113 h 482321"/>
              <a:gd name="connsiteX78" fmla="*/ 2401556 w 5054321"/>
              <a:gd name="connsiteY78" fmla="*/ 361741 h 482321"/>
              <a:gd name="connsiteX79" fmla="*/ 2351315 w 5054321"/>
              <a:gd name="connsiteY79" fmla="*/ 331596 h 482321"/>
              <a:gd name="connsiteX80" fmla="*/ 2381460 w 5054321"/>
              <a:gd name="connsiteY80" fmla="*/ 160774 h 482321"/>
              <a:gd name="connsiteX81" fmla="*/ 2522137 w 5054321"/>
              <a:gd name="connsiteY81" fmla="*/ 110532 h 482321"/>
              <a:gd name="connsiteX82" fmla="*/ 2692959 w 5054321"/>
              <a:gd name="connsiteY82" fmla="*/ 120581 h 482321"/>
              <a:gd name="connsiteX83" fmla="*/ 2703007 w 5054321"/>
              <a:gd name="connsiteY83" fmla="*/ 160774 h 482321"/>
              <a:gd name="connsiteX84" fmla="*/ 2723104 w 5054321"/>
              <a:gd name="connsiteY84" fmla="*/ 281354 h 482321"/>
              <a:gd name="connsiteX85" fmla="*/ 2713055 w 5054321"/>
              <a:gd name="connsiteY85" fmla="*/ 391886 h 482321"/>
              <a:gd name="connsiteX86" fmla="*/ 2582427 w 5054321"/>
              <a:gd name="connsiteY86" fmla="*/ 391886 h 482321"/>
              <a:gd name="connsiteX87" fmla="*/ 2562330 w 5054321"/>
              <a:gd name="connsiteY87" fmla="*/ 361741 h 482321"/>
              <a:gd name="connsiteX88" fmla="*/ 2572378 w 5054321"/>
              <a:gd name="connsiteY88" fmla="*/ 211016 h 482321"/>
              <a:gd name="connsiteX89" fmla="*/ 2793442 w 5054321"/>
              <a:gd name="connsiteY89" fmla="*/ 100484 h 482321"/>
              <a:gd name="connsiteX90" fmla="*/ 3004457 w 5054321"/>
              <a:gd name="connsiteY90" fmla="*/ 180871 h 482321"/>
              <a:gd name="connsiteX91" fmla="*/ 3034603 w 5054321"/>
              <a:gd name="connsiteY91" fmla="*/ 231113 h 482321"/>
              <a:gd name="connsiteX92" fmla="*/ 2994409 w 5054321"/>
              <a:gd name="connsiteY92" fmla="*/ 371789 h 482321"/>
              <a:gd name="connsiteX93" fmla="*/ 2954216 w 5054321"/>
              <a:gd name="connsiteY93" fmla="*/ 401935 h 482321"/>
              <a:gd name="connsiteX94" fmla="*/ 2863781 w 5054321"/>
              <a:gd name="connsiteY94" fmla="*/ 371789 h 482321"/>
              <a:gd name="connsiteX95" fmla="*/ 2803490 w 5054321"/>
              <a:gd name="connsiteY95" fmla="*/ 331596 h 482321"/>
              <a:gd name="connsiteX96" fmla="*/ 2783394 w 5054321"/>
              <a:gd name="connsiteY96" fmla="*/ 281354 h 482321"/>
              <a:gd name="connsiteX97" fmla="*/ 2803490 w 5054321"/>
              <a:gd name="connsiteY97" fmla="*/ 190919 h 482321"/>
              <a:gd name="connsiteX98" fmla="*/ 2883877 w 5054321"/>
              <a:gd name="connsiteY98" fmla="*/ 160774 h 482321"/>
              <a:gd name="connsiteX99" fmla="*/ 3004457 w 5054321"/>
              <a:gd name="connsiteY99" fmla="*/ 140677 h 482321"/>
              <a:gd name="connsiteX100" fmla="*/ 3094893 w 5054321"/>
              <a:gd name="connsiteY100" fmla="*/ 120581 h 482321"/>
              <a:gd name="connsiteX101" fmla="*/ 3295860 w 5054321"/>
              <a:gd name="connsiteY101" fmla="*/ 190919 h 482321"/>
              <a:gd name="connsiteX102" fmla="*/ 3326005 w 5054321"/>
              <a:gd name="connsiteY102" fmla="*/ 241161 h 482321"/>
              <a:gd name="connsiteX103" fmla="*/ 3336053 w 5054321"/>
              <a:gd name="connsiteY103" fmla="*/ 291403 h 482321"/>
              <a:gd name="connsiteX104" fmla="*/ 3275763 w 5054321"/>
              <a:gd name="connsiteY104" fmla="*/ 331596 h 482321"/>
              <a:gd name="connsiteX105" fmla="*/ 3054699 w 5054321"/>
              <a:gd name="connsiteY105" fmla="*/ 321548 h 482321"/>
              <a:gd name="connsiteX106" fmla="*/ 3034603 w 5054321"/>
              <a:gd name="connsiteY106" fmla="*/ 281354 h 482321"/>
              <a:gd name="connsiteX107" fmla="*/ 3054699 w 5054321"/>
              <a:gd name="connsiteY107" fmla="*/ 190919 h 482321"/>
              <a:gd name="connsiteX108" fmla="*/ 3185328 w 5054321"/>
              <a:gd name="connsiteY108" fmla="*/ 120581 h 482321"/>
              <a:gd name="connsiteX109" fmla="*/ 3336053 w 5054321"/>
              <a:gd name="connsiteY109" fmla="*/ 60291 h 482321"/>
              <a:gd name="connsiteX110" fmla="*/ 3486778 w 5054321"/>
              <a:gd name="connsiteY110" fmla="*/ 140677 h 482321"/>
              <a:gd name="connsiteX111" fmla="*/ 3516923 w 5054321"/>
              <a:gd name="connsiteY111" fmla="*/ 190919 h 482321"/>
              <a:gd name="connsiteX112" fmla="*/ 3516923 w 5054321"/>
              <a:gd name="connsiteY112" fmla="*/ 311499 h 482321"/>
              <a:gd name="connsiteX113" fmla="*/ 3466682 w 5054321"/>
              <a:gd name="connsiteY113" fmla="*/ 321548 h 482321"/>
              <a:gd name="connsiteX114" fmla="*/ 3406392 w 5054321"/>
              <a:gd name="connsiteY114" fmla="*/ 311499 h 482321"/>
              <a:gd name="connsiteX115" fmla="*/ 3416440 w 5054321"/>
              <a:gd name="connsiteY115" fmla="*/ 281354 h 482321"/>
              <a:gd name="connsiteX116" fmla="*/ 3466682 w 5054321"/>
              <a:gd name="connsiteY116" fmla="*/ 211016 h 482321"/>
              <a:gd name="connsiteX117" fmla="*/ 3516923 w 5054321"/>
              <a:gd name="connsiteY117" fmla="*/ 190919 h 482321"/>
              <a:gd name="connsiteX118" fmla="*/ 3557117 w 5054321"/>
              <a:gd name="connsiteY118" fmla="*/ 170822 h 482321"/>
              <a:gd name="connsiteX119" fmla="*/ 3717890 w 5054321"/>
              <a:gd name="connsiteY119" fmla="*/ 190919 h 482321"/>
              <a:gd name="connsiteX120" fmla="*/ 3737987 w 5054321"/>
              <a:gd name="connsiteY120" fmla="*/ 251209 h 482321"/>
              <a:gd name="connsiteX121" fmla="*/ 3697794 w 5054321"/>
              <a:gd name="connsiteY121" fmla="*/ 472273 h 482321"/>
              <a:gd name="connsiteX122" fmla="*/ 3667649 w 5054321"/>
              <a:gd name="connsiteY122" fmla="*/ 482321 h 482321"/>
              <a:gd name="connsiteX123" fmla="*/ 3627455 w 5054321"/>
              <a:gd name="connsiteY123" fmla="*/ 391886 h 482321"/>
              <a:gd name="connsiteX124" fmla="*/ 3637504 w 5054321"/>
              <a:gd name="connsiteY124" fmla="*/ 211016 h 482321"/>
              <a:gd name="connsiteX125" fmla="*/ 3697794 w 5054321"/>
              <a:gd name="connsiteY125" fmla="*/ 150726 h 482321"/>
              <a:gd name="connsiteX126" fmla="*/ 3778181 w 5054321"/>
              <a:gd name="connsiteY126" fmla="*/ 120581 h 482321"/>
              <a:gd name="connsiteX127" fmla="*/ 3848519 w 5054321"/>
              <a:gd name="connsiteY127" fmla="*/ 100484 h 482321"/>
              <a:gd name="connsiteX128" fmla="*/ 3959051 w 5054321"/>
              <a:gd name="connsiteY128" fmla="*/ 70339 h 482321"/>
              <a:gd name="connsiteX129" fmla="*/ 4059534 w 5054321"/>
              <a:gd name="connsiteY129" fmla="*/ 80387 h 482321"/>
              <a:gd name="connsiteX130" fmla="*/ 4069583 w 5054321"/>
              <a:gd name="connsiteY130" fmla="*/ 281354 h 482321"/>
              <a:gd name="connsiteX131" fmla="*/ 3999244 w 5054321"/>
              <a:gd name="connsiteY131" fmla="*/ 291403 h 482321"/>
              <a:gd name="connsiteX132" fmla="*/ 3808326 w 5054321"/>
              <a:gd name="connsiteY132" fmla="*/ 231113 h 482321"/>
              <a:gd name="connsiteX133" fmla="*/ 3788229 w 5054321"/>
              <a:gd name="connsiteY133" fmla="*/ 180871 h 482321"/>
              <a:gd name="connsiteX134" fmla="*/ 3798277 w 5054321"/>
              <a:gd name="connsiteY134" fmla="*/ 120581 h 482321"/>
              <a:gd name="connsiteX135" fmla="*/ 3818374 w 5054321"/>
              <a:gd name="connsiteY135" fmla="*/ 80387 h 482321"/>
              <a:gd name="connsiteX136" fmla="*/ 3858567 w 5054321"/>
              <a:gd name="connsiteY136" fmla="*/ 70339 h 482321"/>
              <a:gd name="connsiteX137" fmla="*/ 3928906 w 5054321"/>
              <a:gd name="connsiteY137" fmla="*/ 60291 h 482321"/>
              <a:gd name="connsiteX138" fmla="*/ 4280598 w 5054321"/>
              <a:gd name="connsiteY138" fmla="*/ 90436 h 482321"/>
              <a:gd name="connsiteX139" fmla="*/ 4310743 w 5054321"/>
              <a:gd name="connsiteY139" fmla="*/ 100484 h 482321"/>
              <a:gd name="connsiteX140" fmla="*/ 4371033 w 5054321"/>
              <a:gd name="connsiteY140" fmla="*/ 140677 h 482321"/>
              <a:gd name="connsiteX141" fmla="*/ 4360985 w 5054321"/>
              <a:gd name="connsiteY141" fmla="*/ 221064 h 482321"/>
              <a:gd name="connsiteX142" fmla="*/ 4240405 w 5054321"/>
              <a:gd name="connsiteY142" fmla="*/ 331596 h 482321"/>
              <a:gd name="connsiteX143" fmla="*/ 4240405 w 5054321"/>
              <a:gd name="connsiteY143" fmla="*/ 70339 h 482321"/>
              <a:gd name="connsiteX144" fmla="*/ 4250453 w 5054321"/>
              <a:gd name="connsiteY144" fmla="*/ 30145 h 482321"/>
              <a:gd name="connsiteX145" fmla="*/ 4401178 w 5054321"/>
              <a:gd name="connsiteY145" fmla="*/ 0 h 482321"/>
              <a:gd name="connsiteX146" fmla="*/ 4561952 w 5054321"/>
              <a:gd name="connsiteY146" fmla="*/ 30145 h 482321"/>
              <a:gd name="connsiteX147" fmla="*/ 4572000 w 5054321"/>
              <a:gd name="connsiteY147" fmla="*/ 80387 h 482321"/>
              <a:gd name="connsiteX148" fmla="*/ 4541855 w 5054321"/>
              <a:gd name="connsiteY148" fmla="*/ 231113 h 482321"/>
              <a:gd name="connsiteX149" fmla="*/ 4501662 w 5054321"/>
              <a:gd name="connsiteY149" fmla="*/ 281354 h 482321"/>
              <a:gd name="connsiteX150" fmla="*/ 4461468 w 5054321"/>
              <a:gd name="connsiteY150" fmla="*/ 311499 h 482321"/>
              <a:gd name="connsiteX151" fmla="*/ 4421275 w 5054321"/>
              <a:gd name="connsiteY151" fmla="*/ 281354 h 482321"/>
              <a:gd name="connsiteX152" fmla="*/ 4441372 w 5054321"/>
              <a:gd name="connsiteY152" fmla="*/ 211016 h 482321"/>
              <a:gd name="connsiteX153" fmla="*/ 4481565 w 5054321"/>
              <a:gd name="connsiteY153" fmla="*/ 130629 h 482321"/>
              <a:gd name="connsiteX154" fmla="*/ 4491614 w 5054321"/>
              <a:gd name="connsiteY154" fmla="*/ 90436 h 482321"/>
              <a:gd name="connsiteX155" fmla="*/ 4501662 w 5054321"/>
              <a:gd name="connsiteY155" fmla="*/ 40194 h 482321"/>
              <a:gd name="connsiteX156" fmla="*/ 4592097 w 5054321"/>
              <a:gd name="connsiteY156" fmla="*/ 50242 h 482321"/>
              <a:gd name="connsiteX157" fmla="*/ 4752871 w 5054321"/>
              <a:gd name="connsiteY157" fmla="*/ 80387 h 482321"/>
              <a:gd name="connsiteX158" fmla="*/ 4803112 w 5054321"/>
              <a:gd name="connsiteY158" fmla="*/ 130629 h 482321"/>
              <a:gd name="connsiteX159" fmla="*/ 4783016 w 5054321"/>
              <a:gd name="connsiteY159" fmla="*/ 211016 h 482321"/>
              <a:gd name="connsiteX160" fmla="*/ 4742822 w 5054321"/>
              <a:gd name="connsiteY160" fmla="*/ 311499 h 482321"/>
              <a:gd name="connsiteX161" fmla="*/ 4712677 w 5054321"/>
              <a:gd name="connsiteY161" fmla="*/ 351693 h 482321"/>
              <a:gd name="connsiteX162" fmla="*/ 4592097 w 5054321"/>
              <a:gd name="connsiteY162" fmla="*/ 341644 h 482321"/>
              <a:gd name="connsiteX163" fmla="*/ 4602145 w 5054321"/>
              <a:gd name="connsiteY163" fmla="*/ 301451 h 482321"/>
              <a:gd name="connsiteX164" fmla="*/ 4632290 w 5054321"/>
              <a:gd name="connsiteY164" fmla="*/ 261258 h 482321"/>
              <a:gd name="connsiteX165" fmla="*/ 4672484 w 5054321"/>
              <a:gd name="connsiteY165" fmla="*/ 241161 h 482321"/>
              <a:gd name="connsiteX166" fmla="*/ 4702629 w 5054321"/>
              <a:gd name="connsiteY166" fmla="*/ 221064 h 482321"/>
              <a:gd name="connsiteX167" fmla="*/ 4772967 w 5054321"/>
              <a:gd name="connsiteY167" fmla="*/ 150726 h 482321"/>
              <a:gd name="connsiteX168" fmla="*/ 4813161 w 5054321"/>
              <a:gd name="connsiteY168" fmla="*/ 110532 h 482321"/>
              <a:gd name="connsiteX169" fmla="*/ 5054321 w 5054321"/>
              <a:gd name="connsiteY169" fmla="*/ 120581 h 482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Lst>
            <a:rect l="l" t="t" r="r" b="b"/>
            <a:pathLst>
              <a:path w="5054321" h="482321">
                <a:moveTo>
                  <a:pt x="0" y="422031"/>
                </a:moveTo>
                <a:cubicBezTo>
                  <a:pt x="6699" y="351693"/>
                  <a:pt x="4438" y="279916"/>
                  <a:pt x="20097" y="211016"/>
                </a:cubicBezTo>
                <a:cubicBezTo>
                  <a:pt x="22444" y="200687"/>
                  <a:pt x="39684" y="201812"/>
                  <a:pt x="50242" y="200967"/>
                </a:cubicBezTo>
                <a:cubicBezTo>
                  <a:pt x="123771" y="195085"/>
                  <a:pt x="197618" y="194268"/>
                  <a:pt x="271306" y="190919"/>
                </a:cubicBezTo>
                <a:cubicBezTo>
                  <a:pt x="281354" y="197618"/>
                  <a:pt x="292912" y="202476"/>
                  <a:pt x="301451" y="211016"/>
                </a:cubicBezTo>
                <a:cubicBezTo>
                  <a:pt x="325317" y="234883"/>
                  <a:pt x="343189" y="263575"/>
                  <a:pt x="361741" y="291403"/>
                </a:cubicBezTo>
                <a:cubicBezTo>
                  <a:pt x="354273" y="358619"/>
                  <a:pt x="364248" y="383280"/>
                  <a:pt x="321548" y="432080"/>
                </a:cubicBezTo>
                <a:cubicBezTo>
                  <a:pt x="310520" y="444684"/>
                  <a:pt x="294752" y="452177"/>
                  <a:pt x="281354" y="462225"/>
                </a:cubicBezTo>
                <a:cubicBezTo>
                  <a:pt x="267956" y="455526"/>
                  <a:pt x="252668" y="451717"/>
                  <a:pt x="241161" y="442128"/>
                </a:cubicBezTo>
                <a:cubicBezTo>
                  <a:pt x="231883" y="434397"/>
                  <a:pt x="228795" y="421261"/>
                  <a:pt x="221064" y="411983"/>
                </a:cubicBezTo>
                <a:cubicBezTo>
                  <a:pt x="156589" y="334614"/>
                  <a:pt x="220719" y="426537"/>
                  <a:pt x="170822" y="351693"/>
                </a:cubicBezTo>
                <a:cubicBezTo>
                  <a:pt x="155437" y="305536"/>
                  <a:pt x="151232" y="321041"/>
                  <a:pt x="200967" y="271306"/>
                </a:cubicBezTo>
                <a:cubicBezTo>
                  <a:pt x="212809" y="259464"/>
                  <a:pt x="225702" y="247602"/>
                  <a:pt x="241161" y="241161"/>
                </a:cubicBezTo>
                <a:cubicBezTo>
                  <a:pt x="274548" y="227250"/>
                  <a:pt x="343552" y="217397"/>
                  <a:pt x="381838" y="211016"/>
                </a:cubicBezTo>
                <a:cubicBezTo>
                  <a:pt x="408633" y="214365"/>
                  <a:pt x="437297" y="210678"/>
                  <a:pt x="462224" y="221064"/>
                </a:cubicBezTo>
                <a:cubicBezTo>
                  <a:pt x="479714" y="228352"/>
                  <a:pt x="488032" y="248927"/>
                  <a:pt x="502418" y="261258"/>
                </a:cubicBezTo>
                <a:cubicBezTo>
                  <a:pt x="511587" y="269117"/>
                  <a:pt x="522515" y="274655"/>
                  <a:pt x="532563" y="281354"/>
                </a:cubicBezTo>
                <a:cubicBezTo>
                  <a:pt x="538267" y="309875"/>
                  <a:pt x="560332" y="380325"/>
                  <a:pt x="522515" y="401935"/>
                </a:cubicBezTo>
                <a:cubicBezTo>
                  <a:pt x="505558" y="411625"/>
                  <a:pt x="489020" y="381838"/>
                  <a:pt x="472273" y="371789"/>
                </a:cubicBezTo>
                <a:cubicBezTo>
                  <a:pt x="465574" y="361741"/>
                  <a:pt x="453269" y="353671"/>
                  <a:pt x="452176" y="341644"/>
                </a:cubicBezTo>
                <a:cubicBezTo>
                  <a:pt x="449731" y="314751"/>
                  <a:pt x="445355" y="282344"/>
                  <a:pt x="462224" y="261258"/>
                </a:cubicBezTo>
                <a:cubicBezTo>
                  <a:pt x="501719" y="211889"/>
                  <a:pt x="550721" y="198264"/>
                  <a:pt x="602901" y="180871"/>
                </a:cubicBezTo>
                <a:cubicBezTo>
                  <a:pt x="622998" y="184220"/>
                  <a:pt x="643863" y="184476"/>
                  <a:pt x="663192" y="190919"/>
                </a:cubicBezTo>
                <a:cubicBezTo>
                  <a:pt x="674649" y="194738"/>
                  <a:pt x="682535" y="205615"/>
                  <a:pt x="693337" y="211016"/>
                </a:cubicBezTo>
                <a:cubicBezTo>
                  <a:pt x="702811" y="215753"/>
                  <a:pt x="713434" y="217715"/>
                  <a:pt x="723482" y="221064"/>
                </a:cubicBezTo>
                <a:cubicBezTo>
                  <a:pt x="733530" y="234462"/>
                  <a:pt x="746825" y="245954"/>
                  <a:pt x="753627" y="261258"/>
                </a:cubicBezTo>
                <a:cubicBezTo>
                  <a:pt x="774229" y="307613"/>
                  <a:pt x="762111" y="338966"/>
                  <a:pt x="733530" y="381838"/>
                </a:cubicBezTo>
                <a:cubicBezTo>
                  <a:pt x="726831" y="391886"/>
                  <a:pt x="713433" y="395236"/>
                  <a:pt x="703385" y="401935"/>
                </a:cubicBezTo>
                <a:cubicBezTo>
                  <a:pt x="693337" y="391886"/>
                  <a:pt x="673240" y="386000"/>
                  <a:pt x="673240" y="371789"/>
                </a:cubicBezTo>
                <a:cubicBezTo>
                  <a:pt x="673240" y="320552"/>
                  <a:pt x="687183" y="269671"/>
                  <a:pt x="703385" y="221064"/>
                </a:cubicBezTo>
                <a:cubicBezTo>
                  <a:pt x="707879" y="207583"/>
                  <a:pt x="722741" y="200167"/>
                  <a:pt x="733530" y="190919"/>
                </a:cubicBezTo>
                <a:cubicBezTo>
                  <a:pt x="772242" y="157737"/>
                  <a:pt x="764131" y="163971"/>
                  <a:pt x="803868" y="150726"/>
                </a:cubicBezTo>
                <a:cubicBezTo>
                  <a:pt x="837186" y="157389"/>
                  <a:pt x="873146" y="157066"/>
                  <a:pt x="894304" y="190919"/>
                </a:cubicBezTo>
                <a:cubicBezTo>
                  <a:pt x="903356" y="205402"/>
                  <a:pt x="898221" y="225220"/>
                  <a:pt x="904352" y="241161"/>
                </a:cubicBezTo>
                <a:cubicBezTo>
                  <a:pt x="915106" y="269123"/>
                  <a:pt x="944545" y="321548"/>
                  <a:pt x="944545" y="321548"/>
                </a:cubicBezTo>
                <a:cubicBezTo>
                  <a:pt x="931566" y="353997"/>
                  <a:pt x="920600" y="405355"/>
                  <a:pt x="874207" y="411983"/>
                </a:cubicBezTo>
                <a:cubicBezTo>
                  <a:pt x="862252" y="413691"/>
                  <a:pt x="860809" y="391886"/>
                  <a:pt x="854110" y="381838"/>
                </a:cubicBezTo>
                <a:cubicBezTo>
                  <a:pt x="860809" y="344994"/>
                  <a:pt x="858371" y="305241"/>
                  <a:pt x="874207" y="271306"/>
                </a:cubicBezTo>
                <a:cubicBezTo>
                  <a:pt x="891430" y="234400"/>
                  <a:pt x="953056" y="221577"/>
                  <a:pt x="984739" y="211016"/>
                </a:cubicBezTo>
                <a:cubicBezTo>
                  <a:pt x="1048378" y="221064"/>
                  <a:pt x="1113946" y="222648"/>
                  <a:pt x="1175657" y="241161"/>
                </a:cubicBezTo>
                <a:cubicBezTo>
                  <a:pt x="1185802" y="244205"/>
                  <a:pt x="1185706" y="260714"/>
                  <a:pt x="1185706" y="271306"/>
                </a:cubicBezTo>
                <a:cubicBezTo>
                  <a:pt x="1185706" y="301637"/>
                  <a:pt x="1199698" y="343248"/>
                  <a:pt x="1175657" y="361741"/>
                </a:cubicBezTo>
                <a:cubicBezTo>
                  <a:pt x="1143688" y="386332"/>
                  <a:pt x="1095270" y="368440"/>
                  <a:pt x="1055077" y="371789"/>
                </a:cubicBezTo>
                <a:cubicBezTo>
                  <a:pt x="1024932" y="368440"/>
                  <a:pt x="987468" y="381714"/>
                  <a:pt x="964642" y="361741"/>
                </a:cubicBezTo>
                <a:cubicBezTo>
                  <a:pt x="923272" y="325543"/>
                  <a:pt x="1016618" y="266549"/>
                  <a:pt x="1024932" y="261258"/>
                </a:cubicBezTo>
                <a:cubicBezTo>
                  <a:pt x="1057534" y="240511"/>
                  <a:pt x="1107874" y="220426"/>
                  <a:pt x="1145512" y="211016"/>
                </a:cubicBezTo>
                <a:cubicBezTo>
                  <a:pt x="1165278" y="206074"/>
                  <a:pt x="1185778" y="204722"/>
                  <a:pt x="1205803" y="200967"/>
                </a:cubicBezTo>
                <a:cubicBezTo>
                  <a:pt x="1239376" y="194672"/>
                  <a:pt x="1272792" y="187570"/>
                  <a:pt x="1306286" y="180871"/>
                </a:cubicBezTo>
                <a:cubicBezTo>
                  <a:pt x="1469827" y="189956"/>
                  <a:pt x="1459592" y="153308"/>
                  <a:pt x="1547446" y="241161"/>
                </a:cubicBezTo>
                <a:cubicBezTo>
                  <a:pt x="1559288" y="253003"/>
                  <a:pt x="1567543" y="267956"/>
                  <a:pt x="1577592" y="281354"/>
                </a:cubicBezTo>
                <a:cubicBezTo>
                  <a:pt x="1585275" y="312087"/>
                  <a:pt x="1600689" y="351042"/>
                  <a:pt x="1577592" y="381838"/>
                </a:cubicBezTo>
                <a:cubicBezTo>
                  <a:pt x="1566770" y="396268"/>
                  <a:pt x="1543771" y="394471"/>
                  <a:pt x="1527350" y="401935"/>
                </a:cubicBezTo>
                <a:cubicBezTo>
                  <a:pt x="1506895" y="411233"/>
                  <a:pt x="1487157" y="422032"/>
                  <a:pt x="1467060" y="432080"/>
                </a:cubicBezTo>
                <a:cubicBezTo>
                  <a:pt x="1436915" y="422032"/>
                  <a:pt x="1402656" y="420157"/>
                  <a:pt x="1376624" y="401935"/>
                </a:cubicBezTo>
                <a:cubicBezTo>
                  <a:pt x="1365310" y="394015"/>
                  <a:pt x="1364623" y="375412"/>
                  <a:pt x="1366576" y="361741"/>
                </a:cubicBezTo>
                <a:cubicBezTo>
                  <a:pt x="1374720" y="304734"/>
                  <a:pt x="1388869" y="196731"/>
                  <a:pt x="1436915" y="140677"/>
                </a:cubicBezTo>
                <a:cubicBezTo>
                  <a:pt x="1444774" y="131508"/>
                  <a:pt x="1457012" y="127280"/>
                  <a:pt x="1467060" y="120581"/>
                </a:cubicBezTo>
                <a:cubicBezTo>
                  <a:pt x="1557495" y="127280"/>
                  <a:pt x="1649235" y="123965"/>
                  <a:pt x="1738365" y="140677"/>
                </a:cubicBezTo>
                <a:cubicBezTo>
                  <a:pt x="1759445" y="144629"/>
                  <a:pt x="1774260" y="164929"/>
                  <a:pt x="1788607" y="180871"/>
                </a:cubicBezTo>
                <a:cubicBezTo>
                  <a:pt x="1804765" y="198824"/>
                  <a:pt x="1828800" y="241161"/>
                  <a:pt x="1828800" y="241161"/>
                </a:cubicBezTo>
                <a:cubicBezTo>
                  <a:pt x="1832150" y="254559"/>
                  <a:pt x="1835055" y="268075"/>
                  <a:pt x="1838849" y="281354"/>
                </a:cubicBezTo>
                <a:cubicBezTo>
                  <a:pt x="1841759" y="291538"/>
                  <a:pt x="1853634" y="302025"/>
                  <a:pt x="1848897" y="311499"/>
                </a:cubicBezTo>
                <a:cubicBezTo>
                  <a:pt x="1829563" y="350168"/>
                  <a:pt x="1768988" y="347318"/>
                  <a:pt x="1738365" y="351693"/>
                </a:cubicBezTo>
                <a:cubicBezTo>
                  <a:pt x="1708629" y="336825"/>
                  <a:pt x="1652101" y="333429"/>
                  <a:pt x="1688123" y="291403"/>
                </a:cubicBezTo>
                <a:cubicBezTo>
                  <a:pt x="1713753" y="261501"/>
                  <a:pt x="1777283" y="227651"/>
                  <a:pt x="1808704" y="211016"/>
                </a:cubicBezTo>
                <a:cubicBezTo>
                  <a:pt x="1841800" y="193495"/>
                  <a:pt x="1909187" y="160774"/>
                  <a:pt x="1909187" y="160774"/>
                </a:cubicBezTo>
                <a:cubicBezTo>
                  <a:pt x="2014887" y="171900"/>
                  <a:pt x="2066305" y="154721"/>
                  <a:pt x="2140299" y="200967"/>
                </a:cubicBezTo>
                <a:cubicBezTo>
                  <a:pt x="2154501" y="209843"/>
                  <a:pt x="2167095" y="221064"/>
                  <a:pt x="2180493" y="231113"/>
                </a:cubicBezTo>
                <a:cubicBezTo>
                  <a:pt x="2187192" y="244511"/>
                  <a:pt x="2199233" y="256389"/>
                  <a:pt x="2200589" y="271306"/>
                </a:cubicBezTo>
                <a:cubicBezTo>
                  <a:pt x="2208232" y="355385"/>
                  <a:pt x="2181060" y="352494"/>
                  <a:pt x="2110154" y="391886"/>
                </a:cubicBezTo>
                <a:cubicBezTo>
                  <a:pt x="2077419" y="410072"/>
                  <a:pt x="2009671" y="442128"/>
                  <a:pt x="2009671" y="442128"/>
                </a:cubicBezTo>
                <a:cubicBezTo>
                  <a:pt x="1999623" y="432080"/>
                  <a:pt x="1985298" y="424969"/>
                  <a:pt x="1979526" y="411983"/>
                </a:cubicBezTo>
                <a:cubicBezTo>
                  <a:pt x="1960755" y="369749"/>
                  <a:pt x="1970204" y="310046"/>
                  <a:pt x="1989574" y="271306"/>
                </a:cubicBezTo>
                <a:cubicBezTo>
                  <a:pt x="1994975" y="260504"/>
                  <a:pt x="2010743" y="259288"/>
                  <a:pt x="2019719" y="251209"/>
                </a:cubicBezTo>
                <a:cubicBezTo>
                  <a:pt x="2163024" y="122234"/>
                  <a:pt x="2010545" y="232597"/>
                  <a:pt x="2180493" y="130629"/>
                </a:cubicBezTo>
                <a:cubicBezTo>
                  <a:pt x="2201204" y="118202"/>
                  <a:pt x="2220686" y="103834"/>
                  <a:pt x="2240783" y="90436"/>
                </a:cubicBezTo>
                <a:cubicBezTo>
                  <a:pt x="2280976" y="100484"/>
                  <a:pt x="2324807" y="101084"/>
                  <a:pt x="2361363" y="120581"/>
                </a:cubicBezTo>
                <a:cubicBezTo>
                  <a:pt x="2383549" y="132414"/>
                  <a:pt x="2405787" y="213658"/>
                  <a:pt x="2411605" y="231113"/>
                </a:cubicBezTo>
                <a:cubicBezTo>
                  <a:pt x="2408255" y="274656"/>
                  <a:pt x="2424025" y="324293"/>
                  <a:pt x="2401556" y="361741"/>
                </a:cubicBezTo>
                <a:cubicBezTo>
                  <a:pt x="2391508" y="378488"/>
                  <a:pt x="2356052" y="350543"/>
                  <a:pt x="2351315" y="331596"/>
                </a:cubicBezTo>
                <a:cubicBezTo>
                  <a:pt x="2350126" y="326841"/>
                  <a:pt x="2346080" y="191731"/>
                  <a:pt x="2381460" y="160774"/>
                </a:cubicBezTo>
                <a:cubicBezTo>
                  <a:pt x="2415458" y="131026"/>
                  <a:pt x="2482641" y="120406"/>
                  <a:pt x="2522137" y="110532"/>
                </a:cubicBezTo>
                <a:cubicBezTo>
                  <a:pt x="2579078" y="113882"/>
                  <a:pt x="2638001" y="105315"/>
                  <a:pt x="2692959" y="120581"/>
                </a:cubicBezTo>
                <a:cubicBezTo>
                  <a:pt x="2706265" y="124277"/>
                  <a:pt x="2700462" y="147201"/>
                  <a:pt x="2703007" y="160774"/>
                </a:cubicBezTo>
                <a:cubicBezTo>
                  <a:pt x="2710516" y="200824"/>
                  <a:pt x="2723104" y="281354"/>
                  <a:pt x="2723104" y="281354"/>
                </a:cubicBezTo>
                <a:cubicBezTo>
                  <a:pt x="2719754" y="318198"/>
                  <a:pt x="2736739" y="363465"/>
                  <a:pt x="2713055" y="391886"/>
                </a:cubicBezTo>
                <a:cubicBezTo>
                  <a:pt x="2687113" y="423016"/>
                  <a:pt x="2616430" y="400387"/>
                  <a:pt x="2582427" y="391886"/>
                </a:cubicBezTo>
                <a:cubicBezTo>
                  <a:pt x="2575728" y="381838"/>
                  <a:pt x="2563000" y="373799"/>
                  <a:pt x="2562330" y="361741"/>
                </a:cubicBezTo>
                <a:cubicBezTo>
                  <a:pt x="2559537" y="311465"/>
                  <a:pt x="2552543" y="257298"/>
                  <a:pt x="2572378" y="211016"/>
                </a:cubicBezTo>
                <a:cubicBezTo>
                  <a:pt x="2596277" y="155251"/>
                  <a:pt x="2764415" y="110851"/>
                  <a:pt x="2793442" y="100484"/>
                </a:cubicBezTo>
                <a:cubicBezTo>
                  <a:pt x="3109755" y="147931"/>
                  <a:pt x="2956301" y="60482"/>
                  <a:pt x="3004457" y="180871"/>
                </a:cubicBezTo>
                <a:cubicBezTo>
                  <a:pt x="3011711" y="199005"/>
                  <a:pt x="3024554" y="214366"/>
                  <a:pt x="3034603" y="231113"/>
                </a:cubicBezTo>
                <a:cubicBezTo>
                  <a:pt x="3021205" y="278005"/>
                  <a:pt x="3015175" y="327662"/>
                  <a:pt x="2994409" y="371789"/>
                </a:cubicBezTo>
                <a:cubicBezTo>
                  <a:pt x="2987278" y="386942"/>
                  <a:pt x="2970963" y="401935"/>
                  <a:pt x="2954216" y="401935"/>
                </a:cubicBezTo>
                <a:cubicBezTo>
                  <a:pt x="2922440" y="401935"/>
                  <a:pt x="2892576" y="385227"/>
                  <a:pt x="2863781" y="371789"/>
                </a:cubicBezTo>
                <a:cubicBezTo>
                  <a:pt x="2841894" y="361575"/>
                  <a:pt x="2823587" y="344994"/>
                  <a:pt x="2803490" y="331596"/>
                </a:cubicBezTo>
                <a:cubicBezTo>
                  <a:pt x="2796791" y="314849"/>
                  <a:pt x="2783394" y="299391"/>
                  <a:pt x="2783394" y="281354"/>
                </a:cubicBezTo>
                <a:cubicBezTo>
                  <a:pt x="2783394" y="250474"/>
                  <a:pt x="2783721" y="214642"/>
                  <a:pt x="2803490" y="190919"/>
                </a:cubicBezTo>
                <a:cubicBezTo>
                  <a:pt x="2821811" y="168934"/>
                  <a:pt x="2856114" y="167715"/>
                  <a:pt x="2883877" y="160774"/>
                </a:cubicBezTo>
                <a:cubicBezTo>
                  <a:pt x="2923408" y="150891"/>
                  <a:pt x="2964429" y="148301"/>
                  <a:pt x="3004457" y="140677"/>
                </a:cubicBezTo>
                <a:cubicBezTo>
                  <a:pt x="3034792" y="134899"/>
                  <a:pt x="3064748" y="127280"/>
                  <a:pt x="3094893" y="120581"/>
                </a:cubicBezTo>
                <a:cubicBezTo>
                  <a:pt x="3254016" y="148662"/>
                  <a:pt x="3239188" y="105911"/>
                  <a:pt x="3295860" y="190919"/>
                </a:cubicBezTo>
                <a:cubicBezTo>
                  <a:pt x="3306694" y="207169"/>
                  <a:pt x="3315957" y="224414"/>
                  <a:pt x="3326005" y="241161"/>
                </a:cubicBezTo>
                <a:cubicBezTo>
                  <a:pt x="3329354" y="257908"/>
                  <a:pt x="3340195" y="274834"/>
                  <a:pt x="3336053" y="291403"/>
                </a:cubicBezTo>
                <a:cubicBezTo>
                  <a:pt x="3329210" y="318774"/>
                  <a:pt x="3296439" y="324704"/>
                  <a:pt x="3275763" y="331596"/>
                </a:cubicBezTo>
                <a:cubicBezTo>
                  <a:pt x="3202075" y="328247"/>
                  <a:pt x="3126913" y="336593"/>
                  <a:pt x="3054699" y="321548"/>
                </a:cubicBezTo>
                <a:cubicBezTo>
                  <a:pt x="3040035" y="318493"/>
                  <a:pt x="3034603" y="296333"/>
                  <a:pt x="3034603" y="281354"/>
                </a:cubicBezTo>
                <a:cubicBezTo>
                  <a:pt x="3034603" y="250474"/>
                  <a:pt x="3040059" y="218108"/>
                  <a:pt x="3054699" y="190919"/>
                </a:cubicBezTo>
                <a:cubicBezTo>
                  <a:pt x="3076549" y="150341"/>
                  <a:pt x="3152564" y="134915"/>
                  <a:pt x="3185328" y="120581"/>
                </a:cubicBezTo>
                <a:cubicBezTo>
                  <a:pt x="3329606" y="57459"/>
                  <a:pt x="3202658" y="98403"/>
                  <a:pt x="3336053" y="60291"/>
                </a:cubicBezTo>
                <a:cubicBezTo>
                  <a:pt x="3397326" y="84800"/>
                  <a:pt x="3443517" y="92008"/>
                  <a:pt x="3486778" y="140677"/>
                </a:cubicBezTo>
                <a:cubicBezTo>
                  <a:pt x="3499753" y="155274"/>
                  <a:pt x="3506875" y="174172"/>
                  <a:pt x="3516923" y="190919"/>
                </a:cubicBezTo>
                <a:cubicBezTo>
                  <a:pt x="3523575" y="224178"/>
                  <a:pt x="3540539" y="280010"/>
                  <a:pt x="3516923" y="311499"/>
                </a:cubicBezTo>
                <a:cubicBezTo>
                  <a:pt x="3506676" y="325162"/>
                  <a:pt x="3483429" y="318198"/>
                  <a:pt x="3466682" y="321548"/>
                </a:cubicBezTo>
                <a:cubicBezTo>
                  <a:pt x="3446585" y="318198"/>
                  <a:pt x="3422301" y="324227"/>
                  <a:pt x="3406392" y="311499"/>
                </a:cubicBezTo>
                <a:cubicBezTo>
                  <a:pt x="3398121" y="304882"/>
                  <a:pt x="3412268" y="291089"/>
                  <a:pt x="3416440" y="281354"/>
                </a:cubicBezTo>
                <a:cubicBezTo>
                  <a:pt x="3428304" y="253671"/>
                  <a:pt x="3439784" y="227827"/>
                  <a:pt x="3466682" y="211016"/>
                </a:cubicBezTo>
                <a:cubicBezTo>
                  <a:pt x="3481977" y="201456"/>
                  <a:pt x="3500440" y="198245"/>
                  <a:pt x="3516923" y="190919"/>
                </a:cubicBezTo>
                <a:cubicBezTo>
                  <a:pt x="3530611" y="184835"/>
                  <a:pt x="3543719" y="177521"/>
                  <a:pt x="3557117" y="170822"/>
                </a:cubicBezTo>
                <a:cubicBezTo>
                  <a:pt x="3610708" y="177521"/>
                  <a:pt x="3668537" y="168984"/>
                  <a:pt x="3717890" y="190919"/>
                </a:cubicBezTo>
                <a:cubicBezTo>
                  <a:pt x="3737248" y="199523"/>
                  <a:pt x="3737140" y="230042"/>
                  <a:pt x="3737987" y="251209"/>
                </a:cubicBezTo>
                <a:cubicBezTo>
                  <a:pt x="3741318" y="334476"/>
                  <a:pt x="3769851" y="424235"/>
                  <a:pt x="3697794" y="472273"/>
                </a:cubicBezTo>
                <a:cubicBezTo>
                  <a:pt x="3688981" y="478148"/>
                  <a:pt x="3677697" y="478972"/>
                  <a:pt x="3667649" y="482321"/>
                </a:cubicBezTo>
                <a:cubicBezTo>
                  <a:pt x="3651309" y="455087"/>
                  <a:pt x="3627455" y="426384"/>
                  <a:pt x="3627455" y="391886"/>
                </a:cubicBezTo>
                <a:cubicBezTo>
                  <a:pt x="3627455" y="331503"/>
                  <a:pt x="3620597" y="268984"/>
                  <a:pt x="3637504" y="211016"/>
                </a:cubicBezTo>
                <a:cubicBezTo>
                  <a:pt x="3645462" y="183732"/>
                  <a:pt x="3673887" y="166095"/>
                  <a:pt x="3697794" y="150726"/>
                </a:cubicBezTo>
                <a:cubicBezTo>
                  <a:pt x="3721867" y="135251"/>
                  <a:pt x="3751032" y="129631"/>
                  <a:pt x="3778181" y="120581"/>
                </a:cubicBezTo>
                <a:cubicBezTo>
                  <a:pt x="3801314" y="112870"/>
                  <a:pt x="3825213" y="107655"/>
                  <a:pt x="3848519" y="100484"/>
                </a:cubicBezTo>
                <a:cubicBezTo>
                  <a:pt x="3943221" y="71344"/>
                  <a:pt x="3873355" y="87477"/>
                  <a:pt x="3959051" y="70339"/>
                </a:cubicBezTo>
                <a:cubicBezTo>
                  <a:pt x="3992545" y="73688"/>
                  <a:pt x="4031526" y="61715"/>
                  <a:pt x="4059534" y="80387"/>
                </a:cubicBezTo>
                <a:cubicBezTo>
                  <a:pt x="4098276" y="106215"/>
                  <a:pt x="4069595" y="281332"/>
                  <a:pt x="4069583" y="281354"/>
                </a:cubicBezTo>
                <a:cubicBezTo>
                  <a:pt x="4057832" y="301918"/>
                  <a:pt x="4022690" y="288053"/>
                  <a:pt x="3999244" y="291403"/>
                </a:cubicBezTo>
                <a:cubicBezTo>
                  <a:pt x="3887274" y="283405"/>
                  <a:pt x="3865446" y="312713"/>
                  <a:pt x="3808326" y="231113"/>
                </a:cubicBezTo>
                <a:cubicBezTo>
                  <a:pt x="3797982" y="216336"/>
                  <a:pt x="3794928" y="197618"/>
                  <a:pt x="3788229" y="180871"/>
                </a:cubicBezTo>
                <a:cubicBezTo>
                  <a:pt x="3791578" y="160774"/>
                  <a:pt x="3792423" y="140096"/>
                  <a:pt x="3798277" y="120581"/>
                </a:cubicBezTo>
                <a:cubicBezTo>
                  <a:pt x="3802581" y="106233"/>
                  <a:pt x="3806867" y="89977"/>
                  <a:pt x="3818374" y="80387"/>
                </a:cubicBezTo>
                <a:cubicBezTo>
                  <a:pt x="3828983" y="71546"/>
                  <a:pt x="3844980" y="72809"/>
                  <a:pt x="3858567" y="70339"/>
                </a:cubicBezTo>
                <a:cubicBezTo>
                  <a:pt x="3881869" y="66102"/>
                  <a:pt x="3905460" y="63640"/>
                  <a:pt x="3928906" y="60291"/>
                </a:cubicBezTo>
                <a:cubicBezTo>
                  <a:pt x="4007847" y="65554"/>
                  <a:pt x="4172231" y="63344"/>
                  <a:pt x="4280598" y="90436"/>
                </a:cubicBezTo>
                <a:cubicBezTo>
                  <a:pt x="4290874" y="93005"/>
                  <a:pt x="4300695" y="97135"/>
                  <a:pt x="4310743" y="100484"/>
                </a:cubicBezTo>
                <a:cubicBezTo>
                  <a:pt x="4330840" y="113882"/>
                  <a:pt x="4361743" y="118382"/>
                  <a:pt x="4371033" y="140677"/>
                </a:cubicBezTo>
                <a:cubicBezTo>
                  <a:pt x="4381419" y="165604"/>
                  <a:pt x="4374677" y="197788"/>
                  <a:pt x="4360985" y="221064"/>
                </a:cubicBezTo>
                <a:cubicBezTo>
                  <a:pt x="4329059" y="275339"/>
                  <a:pt x="4287028" y="300514"/>
                  <a:pt x="4240405" y="331596"/>
                </a:cubicBezTo>
                <a:cubicBezTo>
                  <a:pt x="4223044" y="210080"/>
                  <a:pt x="4224533" y="252865"/>
                  <a:pt x="4240405" y="70339"/>
                </a:cubicBezTo>
                <a:cubicBezTo>
                  <a:pt x="4241601" y="56581"/>
                  <a:pt x="4239967" y="39133"/>
                  <a:pt x="4250453" y="30145"/>
                </a:cubicBezTo>
                <a:cubicBezTo>
                  <a:pt x="4276981" y="7407"/>
                  <a:pt x="4379228" y="2439"/>
                  <a:pt x="4401178" y="0"/>
                </a:cubicBezTo>
                <a:cubicBezTo>
                  <a:pt x="4454769" y="10048"/>
                  <a:pt x="4512617" y="6928"/>
                  <a:pt x="4561952" y="30145"/>
                </a:cubicBezTo>
                <a:cubicBezTo>
                  <a:pt x="4577405" y="37417"/>
                  <a:pt x="4572000" y="63308"/>
                  <a:pt x="4572000" y="80387"/>
                </a:cubicBezTo>
                <a:cubicBezTo>
                  <a:pt x="4572000" y="128386"/>
                  <a:pt x="4568108" y="187358"/>
                  <a:pt x="4541855" y="231113"/>
                </a:cubicBezTo>
                <a:cubicBezTo>
                  <a:pt x="4530821" y="249503"/>
                  <a:pt x="4516827" y="266189"/>
                  <a:pt x="4501662" y="281354"/>
                </a:cubicBezTo>
                <a:cubicBezTo>
                  <a:pt x="4489820" y="293196"/>
                  <a:pt x="4474866" y="301451"/>
                  <a:pt x="4461468" y="311499"/>
                </a:cubicBezTo>
                <a:cubicBezTo>
                  <a:pt x="4448070" y="301451"/>
                  <a:pt x="4424559" y="297776"/>
                  <a:pt x="4421275" y="281354"/>
                </a:cubicBezTo>
                <a:cubicBezTo>
                  <a:pt x="4416493" y="257443"/>
                  <a:pt x="4434365" y="234372"/>
                  <a:pt x="4441372" y="211016"/>
                </a:cubicBezTo>
                <a:cubicBezTo>
                  <a:pt x="4454352" y="167749"/>
                  <a:pt x="4451952" y="179985"/>
                  <a:pt x="4481565" y="130629"/>
                </a:cubicBezTo>
                <a:cubicBezTo>
                  <a:pt x="4484915" y="117231"/>
                  <a:pt x="4488618" y="103917"/>
                  <a:pt x="4491614" y="90436"/>
                </a:cubicBezTo>
                <a:cubicBezTo>
                  <a:pt x="4495319" y="73764"/>
                  <a:pt x="4485805" y="46537"/>
                  <a:pt x="4501662" y="40194"/>
                </a:cubicBezTo>
                <a:cubicBezTo>
                  <a:pt x="4529823" y="28929"/>
                  <a:pt x="4562071" y="45953"/>
                  <a:pt x="4592097" y="50242"/>
                </a:cubicBezTo>
                <a:cubicBezTo>
                  <a:pt x="4696470" y="65152"/>
                  <a:pt x="4683256" y="62984"/>
                  <a:pt x="4752871" y="80387"/>
                </a:cubicBezTo>
                <a:cubicBezTo>
                  <a:pt x="4769618" y="97134"/>
                  <a:pt x="4797786" y="107551"/>
                  <a:pt x="4803112" y="130629"/>
                </a:cubicBezTo>
                <a:cubicBezTo>
                  <a:pt x="4809323" y="157542"/>
                  <a:pt x="4790604" y="184458"/>
                  <a:pt x="4783016" y="211016"/>
                </a:cubicBezTo>
                <a:cubicBezTo>
                  <a:pt x="4773521" y="244248"/>
                  <a:pt x="4761546" y="281540"/>
                  <a:pt x="4742822" y="311499"/>
                </a:cubicBezTo>
                <a:cubicBezTo>
                  <a:pt x="4733946" y="325701"/>
                  <a:pt x="4722725" y="338295"/>
                  <a:pt x="4712677" y="351693"/>
                </a:cubicBezTo>
                <a:lnTo>
                  <a:pt x="4592097" y="341644"/>
                </a:lnTo>
                <a:cubicBezTo>
                  <a:pt x="4579525" y="335929"/>
                  <a:pt x="4595969" y="313803"/>
                  <a:pt x="4602145" y="301451"/>
                </a:cubicBezTo>
                <a:cubicBezTo>
                  <a:pt x="4609635" y="286472"/>
                  <a:pt x="4619575" y="272157"/>
                  <a:pt x="4632290" y="261258"/>
                </a:cubicBezTo>
                <a:cubicBezTo>
                  <a:pt x="4643663" y="251510"/>
                  <a:pt x="4659478" y="248593"/>
                  <a:pt x="4672484" y="241161"/>
                </a:cubicBezTo>
                <a:cubicBezTo>
                  <a:pt x="4682969" y="235169"/>
                  <a:pt x="4693653" y="229143"/>
                  <a:pt x="4702629" y="221064"/>
                </a:cubicBezTo>
                <a:cubicBezTo>
                  <a:pt x="4727275" y="198883"/>
                  <a:pt x="4749521" y="174172"/>
                  <a:pt x="4772967" y="150726"/>
                </a:cubicBezTo>
                <a:lnTo>
                  <a:pt x="4813161" y="110532"/>
                </a:lnTo>
                <a:cubicBezTo>
                  <a:pt x="5040916" y="120885"/>
                  <a:pt x="4960460" y="120581"/>
                  <a:pt x="5054321" y="120581"/>
                </a:cubicBezTo>
              </a:path>
            </a:pathLst>
          </a:custGeom>
          <a:no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手繪多邊形: 圖案 4">
            <a:extLst>
              <a:ext uri="{FF2B5EF4-FFF2-40B4-BE49-F238E27FC236}">
                <a16:creationId xmlns:a16="http://schemas.microsoft.com/office/drawing/2014/main" id="{C1CDB9CB-361D-4EE6-95CD-2195253FD0CD}"/>
              </a:ext>
            </a:extLst>
          </p:cNvPr>
          <p:cNvSpPr/>
          <p:nvPr/>
        </p:nvSpPr>
        <p:spPr>
          <a:xfrm rot="674048">
            <a:off x="2445456" y="4974290"/>
            <a:ext cx="6705876" cy="470296"/>
          </a:xfrm>
          <a:custGeom>
            <a:avLst/>
            <a:gdLst>
              <a:gd name="connsiteX0" fmla="*/ 0 w 5054321"/>
              <a:gd name="connsiteY0" fmla="*/ 422031 h 482321"/>
              <a:gd name="connsiteX1" fmla="*/ 20097 w 5054321"/>
              <a:gd name="connsiteY1" fmla="*/ 211016 h 482321"/>
              <a:gd name="connsiteX2" fmla="*/ 50242 w 5054321"/>
              <a:gd name="connsiteY2" fmla="*/ 200967 h 482321"/>
              <a:gd name="connsiteX3" fmla="*/ 271306 w 5054321"/>
              <a:gd name="connsiteY3" fmla="*/ 190919 h 482321"/>
              <a:gd name="connsiteX4" fmla="*/ 301451 w 5054321"/>
              <a:gd name="connsiteY4" fmla="*/ 211016 h 482321"/>
              <a:gd name="connsiteX5" fmla="*/ 361741 w 5054321"/>
              <a:gd name="connsiteY5" fmla="*/ 291403 h 482321"/>
              <a:gd name="connsiteX6" fmla="*/ 321548 w 5054321"/>
              <a:gd name="connsiteY6" fmla="*/ 432080 h 482321"/>
              <a:gd name="connsiteX7" fmla="*/ 281354 w 5054321"/>
              <a:gd name="connsiteY7" fmla="*/ 462225 h 482321"/>
              <a:gd name="connsiteX8" fmla="*/ 241161 w 5054321"/>
              <a:gd name="connsiteY8" fmla="*/ 442128 h 482321"/>
              <a:gd name="connsiteX9" fmla="*/ 221064 w 5054321"/>
              <a:gd name="connsiteY9" fmla="*/ 411983 h 482321"/>
              <a:gd name="connsiteX10" fmla="*/ 170822 w 5054321"/>
              <a:gd name="connsiteY10" fmla="*/ 351693 h 482321"/>
              <a:gd name="connsiteX11" fmla="*/ 200967 w 5054321"/>
              <a:gd name="connsiteY11" fmla="*/ 271306 h 482321"/>
              <a:gd name="connsiteX12" fmla="*/ 241161 w 5054321"/>
              <a:gd name="connsiteY12" fmla="*/ 241161 h 482321"/>
              <a:gd name="connsiteX13" fmla="*/ 381838 w 5054321"/>
              <a:gd name="connsiteY13" fmla="*/ 211016 h 482321"/>
              <a:gd name="connsiteX14" fmla="*/ 462224 w 5054321"/>
              <a:gd name="connsiteY14" fmla="*/ 221064 h 482321"/>
              <a:gd name="connsiteX15" fmla="*/ 502418 w 5054321"/>
              <a:gd name="connsiteY15" fmla="*/ 261258 h 482321"/>
              <a:gd name="connsiteX16" fmla="*/ 532563 w 5054321"/>
              <a:gd name="connsiteY16" fmla="*/ 281354 h 482321"/>
              <a:gd name="connsiteX17" fmla="*/ 522515 w 5054321"/>
              <a:gd name="connsiteY17" fmla="*/ 401935 h 482321"/>
              <a:gd name="connsiteX18" fmla="*/ 472273 w 5054321"/>
              <a:gd name="connsiteY18" fmla="*/ 371789 h 482321"/>
              <a:gd name="connsiteX19" fmla="*/ 452176 w 5054321"/>
              <a:gd name="connsiteY19" fmla="*/ 341644 h 482321"/>
              <a:gd name="connsiteX20" fmla="*/ 462224 w 5054321"/>
              <a:gd name="connsiteY20" fmla="*/ 261258 h 482321"/>
              <a:gd name="connsiteX21" fmla="*/ 602901 w 5054321"/>
              <a:gd name="connsiteY21" fmla="*/ 180871 h 482321"/>
              <a:gd name="connsiteX22" fmla="*/ 663192 w 5054321"/>
              <a:gd name="connsiteY22" fmla="*/ 190919 h 482321"/>
              <a:gd name="connsiteX23" fmla="*/ 693337 w 5054321"/>
              <a:gd name="connsiteY23" fmla="*/ 211016 h 482321"/>
              <a:gd name="connsiteX24" fmla="*/ 723482 w 5054321"/>
              <a:gd name="connsiteY24" fmla="*/ 221064 h 482321"/>
              <a:gd name="connsiteX25" fmla="*/ 753627 w 5054321"/>
              <a:gd name="connsiteY25" fmla="*/ 261258 h 482321"/>
              <a:gd name="connsiteX26" fmla="*/ 733530 w 5054321"/>
              <a:gd name="connsiteY26" fmla="*/ 381838 h 482321"/>
              <a:gd name="connsiteX27" fmla="*/ 703385 w 5054321"/>
              <a:gd name="connsiteY27" fmla="*/ 401935 h 482321"/>
              <a:gd name="connsiteX28" fmla="*/ 673240 w 5054321"/>
              <a:gd name="connsiteY28" fmla="*/ 371789 h 482321"/>
              <a:gd name="connsiteX29" fmla="*/ 703385 w 5054321"/>
              <a:gd name="connsiteY29" fmla="*/ 221064 h 482321"/>
              <a:gd name="connsiteX30" fmla="*/ 733530 w 5054321"/>
              <a:gd name="connsiteY30" fmla="*/ 190919 h 482321"/>
              <a:gd name="connsiteX31" fmla="*/ 803868 w 5054321"/>
              <a:gd name="connsiteY31" fmla="*/ 150726 h 482321"/>
              <a:gd name="connsiteX32" fmla="*/ 894304 w 5054321"/>
              <a:gd name="connsiteY32" fmla="*/ 190919 h 482321"/>
              <a:gd name="connsiteX33" fmla="*/ 904352 w 5054321"/>
              <a:gd name="connsiteY33" fmla="*/ 241161 h 482321"/>
              <a:gd name="connsiteX34" fmla="*/ 944545 w 5054321"/>
              <a:gd name="connsiteY34" fmla="*/ 321548 h 482321"/>
              <a:gd name="connsiteX35" fmla="*/ 874207 w 5054321"/>
              <a:gd name="connsiteY35" fmla="*/ 411983 h 482321"/>
              <a:gd name="connsiteX36" fmla="*/ 854110 w 5054321"/>
              <a:gd name="connsiteY36" fmla="*/ 381838 h 482321"/>
              <a:gd name="connsiteX37" fmla="*/ 874207 w 5054321"/>
              <a:gd name="connsiteY37" fmla="*/ 271306 h 482321"/>
              <a:gd name="connsiteX38" fmla="*/ 984739 w 5054321"/>
              <a:gd name="connsiteY38" fmla="*/ 211016 h 482321"/>
              <a:gd name="connsiteX39" fmla="*/ 1175657 w 5054321"/>
              <a:gd name="connsiteY39" fmla="*/ 241161 h 482321"/>
              <a:gd name="connsiteX40" fmla="*/ 1185706 w 5054321"/>
              <a:gd name="connsiteY40" fmla="*/ 271306 h 482321"/>
              <a:gd name="connsiteX41" fmla="*/ 1175657 w 5054321"/>
              <a:gd name="connsiteY41" fmla="*/ 361741 h 482321"/>
              <a:gd name="connsiteX42" fmla="*/ 1055077 w 5054321"/>
              <a:gd name="connsiteY42" fmla="*/ 371789 h 482321"/>
              <a:gd name="connsiteX43" fmla="*/ 964642 w 5054321"/>
              <a:gd name="connsiteY43" fmla="*/ 361741 h 482321"/>
              <a:gd name="connsiteX44" fmla="*/ 1024932 w 5054321"/>
              <a:gd name="connsiteY44" fmla="*/ 261258 h 482321"/>
              <a:gd name="connsiteX45" fmla="*/ 1145512 w 5054321"/>
              <a:gd name="connsiteY45" fmla="*/ 211016 h 482321"/>
              <a:gd name="connsiteX46" fmla="*/ 1205803 w 5054321"/>
              <a:gd name="connsiteY46" fmla="*/ 200967 h 482321"/>
              <a:gd name="connsiteX47" fmla="*/ 1306286 w 5054321"/>
              <a:gd name="connsiteY47" fmla="*/ 180871 h 482321"/>
              <a:gd name="connsiteX48" fmla="*/ 1547446 w 5054321"/>
              <a:gd name="connsiteY48" fmla="*/ 241161 h 482321"/>
              <a:gd name="connsiteX49" fmla="*/ 1577592 w 5054321"/>
              <a:gd name="connsiteY49" fmla="*/ 281354 h 482321"/>
              <a:gd name="connsiteX50" fmla="*/ 1577592 w 5054321"/>
              <a:gd name="connsiteY50" fmla="*/ 381838 h 482321"/>
              <a:gd name="connsiteX51" fmla="*/ 1527350 w 5054321"/>
              <a:gd name="connsiteY51" fmla="*/ 401935 h 482321"/>
              <a:gd name="connsiteX52" fmla="*/ 1467060 w 5054321"/>
              <a:gd name="connsiteY52" fmla="*/ 432080 h 482321"/>
              <a:gd name="connsiteX53" fmla="*/ 1376624 w 5054321"/>
              <a:gd name="connsiteY53" fmla="*/ 401935 h 482321"/>
              <a:gd name="connsiteX54" fmla="*/ 1366576 w 5054321"/>
              <a:gd name="connsiteY54" fmla="*/ 361741 h 482321"/>
              <a:gd name="connsiteX55" fmla="*/ 1436915 w 5054321"/>
              <a:gd name="connsiteY55" fmla="*/ 140677 h 482321"/>
              <a:gd name="connsiteX56" fmla="*/ 1467060 w 5054321"/>
              <a:gd name="connsiteY56" fmla="*/ 120581 h 482321"/>
              <a:gd name="connsiteX57" fmla="*/ 1738365 w 5054321"/>
              <a:gd name="connsiteY57" fmla="*/ 140677 h 482321"/>
              <a:gd name="connsiteX58" fmla="*/ 1788607 w 5054321"/>
              <a:gd name="connsiteY58" fmla="*/ 180871 h 482321"/>
              <a:gd name="connsiteX59" fmla="*/ 1828800 w 5054321"/>
              <a:gd name="connsiteY59" fmla="*/ 241161 h 482321"/>
              <a:gd name="connsiteX60" fmla="*/ 1838849 w 5054321"/>
              <a:gd name="connsiteY60" fmla="*/ 281354 h 482321"/>
              <a:gd name="connsiteX61" fmla="*/ 1848897 w 5054321"/>
              <a:gd name="connsiteY61" fmla="*/ 311499 h 482321"/>
              <a:gd name="connsiteX62" fmla="*/ 1738365 w 5054321"/>
              <a:gd name="connsiteY62" fmla="*/ 351693 h 482321"/>
              <a:gd name="connsiteX63" fmla="*/ 1688123 w 5054321"/>
              <a:gd name="connsiteY63" fmla="*/ 291403 h 482321"/>
              <a:gd name="connsiteX64" fmla="*/ 1808704 w 5054321"/>
              <a:gd name="connsiteY64" fmla="*/ 211016 h 482321"/>
              <a:gd name="connsiteX65" fmla="*/ 1909187 w 5054321"/>
              <a:gd name="connsiteY65" fmla="*/ 160774 h 482321"/>
              <a:gd name="connsiteX66" fmla="*/ 2140299 w 5054321"/>
              <a:gd name="connsiteY66" fmla="*/ 200967 h 482321"/>
              <a:gd name="connsiteX67" fmla="*/ 2180493 w 5054321"/>
              <a:gd name="connsiteY67" fmla="*/ 231113 h 482321"/>
              <a:gd name="connsiteX68" fmla="*/ 2200589 w 5054321"/>
              <a:gd name="connsiteY68" fmla="*/ 271306 h 482321"/>
              <a:gd name="connsiteX69" fmla="*/ 2110154 w 5054321"/>
              <a:gd name="connsiteY69" fmla="*/ 391886 h 482321"/>
              <a:gd name="connsiteX70" fmla="*/ 2009671 w 5054321"/>
              <a:gd name="connsiteY70" fmla="*/ 442128 h 482321"/>
              <a:gd name="connsiteX71" fmla="*/ 1979526 w 5054321"/>
              <a:gd name="connsiteY71" fmla="*/ 411983 h 482321"/>
              <a:gd name="connsiteX72" fmla="*/ 1989574 w 5054321"/>
              <a:gd name="connsiteY72" fmla="*/ 271306 h 482321"/>
              <a:gd name="connsiteX73" fmla="*/ 2019719 w 5054321"/>
              <a:gd name="connsiteY73" fmla="*/ 251209 h 482321"/>
              <a:gd name="connsiteX74" fmla="*/ 2180493 w 5054321"/>
              <a:gd name="connsiteY74" fmla="*/ 130629 h 482321"/>
              <a:gd name="connsiteX75" fmla="*/ 2240783 w 5054321"/>
              <a:gd name="connsiteY75" fmla="*/ 90436 h 482321"/>
              <a:gd name="connsiteX76" fmla="*/ 2361363 w 5054321"/>
              <a:gd name="connsiteY76" fmla="*/ 120581 h 482321"/>
              <a:gd name="connsiteX77" fmla="*/ 2411605 w 5054321"/>
              <a:gd name="connsiteY77" fmla="*/ 231113 h 482321"/>
              <a:gd name="connsiteX78" fmla="*/ 2401556 w 5054321"/>
              <a:gd name="connsiteY78" fmla="*/ 361741 h 482321"/>
              <a:gd name="connsiteX79" fmla="*/ 2351315 w 5054321"/>
              <a:gd name="connsiteY79" fmla="*/ 331596 h 482321"/>
              <a:gd name="connsiteX80" fmla="*/ 2381460 w 5054321"/>
              <a:gd name="connsiteY80" fmla="*/ 160774 h 482321"/>
              <a:gd name="connsiteX81" fmla="*/ 2522137 w 5054321"/>
              <a:gd name="connsiteY81" fmla="*/ 110532 h 482321"/>
              <a:gd name="connsiteX82" fmla="*/ 2692959 w 5054321"/>
              <a:gd name="connsiteY82" fmla="*/ 120581 h 482321"/>
              <a:gd name="connsiteX83" fmla="*/ 2703007 w 5054321"/>
              <a:gd name="connsiteY83" fmla="*/ 160774 h 482321"/>
              <a:gd name="connsiteX84" fmla="*/ 2723104 w 5054321"/>
              <a:gd name="connsiteY84" fmla="*/ 281354 h 482321"/>
              <a:gd name="connsiteX85" fmla="*/ 2713055 w 5054321"/>
              <a:gd name="connsiteY85" fmla="*/ 391886 h 482321"/>
              <a:gd name="connsiteX86" fmla="*/ 2582427 w 5054321"/>
              <a:gd name="connsiteY86" fmla="*/ 391886 h 482321"/>
              <a:gd name="connsiteX87" fmla="*/ 2562330 w 5054321"/>
              <a:gd name="connsiteY87" fmla="*/ 361741 h 482321"/>
              <a:gd name="connsiteX88" fmla="*/ 2572378 w 5054321"/>
              <a:gd name="connsiteY88" fmla="*/ 211016 h 482321"/>
              <a:gd name="connsiteX89" fmla="*/ 2793442 w 5054321"/>
              <a:gd name="connsiteY89" fmla="*/ 100484 h 482321"/>
              <a:gd name="connsiteX90" fmla="*/ 3004457 w 5054321"/>
              <a:gd name="connsiteY90" fmla="*/ 180871 h 482321"/>
              <a:gd name="connsiteX91" fmla="*/ 3034603 w 5054321"/>
              <a:gd name="connsiteY91" fmla="*/ 231113 h 482321"/>
              <a:gd name="connsiteX92" fmla="*/ 2994409 w 5054321"/>
              <a:gd name="connsiteY92" fmla="*/ 371789 h 482321"/>
              <a:gd name="connsiteX93" fmla="*/ 2954216 w 5054321"/>
              <a:gd name="connsiteY93" fmla="*/ 401935 h 482321"/>
              <a:gd name="connsiteX94" fmla="*/ 2863781 w 5054321"/>
              <a:gd name="connsiteY94" fmla="*/ 371789 h 482321"/>
              <a:gd name="connsiteX95" fmla="*/ 2803490 w 5054321"/>
              <a:gd name="connsiteY95" fmla="*/ 331596 h 482321"/>
              <a:gd name="connsiteX96" fmla="*/ 2783394 w 5054321"/>
              <a:gd name="connsiteY96" fmla="*/ 281354 h 482321"/>
              <a:gd name="connsiteX97" fmla="*/ 2803490 w 5054321"/>
              <a:gd name="connsiteY97" fmla="*/ 190919 h 482321"/>
              <a:gd name="connsiteX98" fmla="*/ 2883877 w 5054321"/>
              <a:gd name="connsiteY98" fmla="*/ 160774 h 482321"/>
              <a:gd name="connsiteX99" fmla="*/ 3004457 w 5054321"/>
              <a:gd name="connsiteY99" fmla="*/ 140677 h 482321"/>
              <a:gd name="connsiteX100" fmla="*/ 3094893 w 5054321"/>
              <a:gd name="connsiteY100" fmla="*/ 120581 h 482321"/>
              <a:gd name="connsiteX101" fmla="*/ 3295860 w 5054321"/>
              <a:gd name="connsiteY101" fmla="*/ 190919 h 482321"/>
              <a:gd name="connsiteX102" fmla="*/ 3326005 w 5054321"/>
              <a:gd name="connsiteY102" fmla="*/ 241161 h 482321"/>
              <a:gd name="connsiteX103" fmla="*/ 3336053 w 5054321"/>
              <a:gd name="connsiteY103" fmla="*/ 291403 h 482321"/>
              <a:gd name="connsiteX104" fmla="*/ 3275763 w 5054321"/>
              <a:gd name="connsiteY104" fmla="*/ 331596 h 482321"/>
              <a:gd name="connsiteX105" fmla="*/ 3054699 w 5054321"/>
              <a:gd name="connsiteY105" fmla="*/ 321548 h 482321"/>
              <a:gd name="connsiteX106" fmla="*/ 3034603 w 5054321"/>
              <a:gd name="connsiteY106" fmla="*/ 281354 h 482321"/>
              <a:gd name="connsiteX107" fmla="*/ 3054699 w 5054321"/>
              <a:gd name="connsiteY107" fmla="*/ 190919 h 482321"/>
              <a:gd name="connsiteX108" fmla="*/ 3185328 w 5054321"/>
              <a:gd name="connsiteY108" fmla="*/ 120581 h 482321"/>
              <a:gd name="connsiteX109" fmla="*/ 3336053 w 5054321"/>
              <a:gd name="connsiteY109" fmla="*/ 60291 h 482321"/>
              <a:gd name="connsiteX110" fmla="*/ 3486778 w 5054321"/>
              <a:gd name="connsiteY110" fmla="*/ 140677 h 482321"/>
              <a:gd name="connsiteX111" fmla="*/ 3516923 w 5054321"/>
              <a:gd name="connsiteY111" fmla="*/ 190919 h 482321"/>
              <a:gd name="connsiteX112" fmla="*/ 3516923 w 5054321"/>
              <a:gd name="connsiteY112" fmla="*/ 311499 h 482321"/>
              <a:gd name="connsiteX113" fmla="*/ 3466682 w 5054321"/>
              <a:gd name="connsiteY113" fmla="*/ 321548 h 482321"/>
              <a:gd name="connsiteX114" fmla="*/ 3406392 w 5054321"/>
              <a:gd name="connsiteY114" fmla="*/ 311499 h 482321"/>
              <a:gd name="connsiteX115" fmla="*/ 3416440 w 5054321"/>
              <a:gd name="connsiteY115" fmla="*/ 281354 h 482321"/>
              <a:gd name="connsiteX116" fmla="*/ 3466682 w 5054321"/>
              <a:gd name="connsiteY116" fmla="*/ 211016 h 482321"/>
              <a:gd name="connsiteX117" fmla="*/ 3516923 w 5054321"/>
              <a:gd name="connsiteY117" fmla="*/ 190919 h 482321"/>
              <a:gd name="connsiteX118" fmla="*/ 3557117 w 5054321"/>
              <a:gd name="connsiteY118" fmla="*/ 170822 h 482321"/>
              <a:gd name="connsiteX119" fmla="*/ 3717890 w 5054321"/>
              <a:gd name="connsiteY119" fmla="*/ 190919 h 482321"/>
              <a:gd name="connsiteX120" fmla="*/ 3737987 w 5054321"/>
              <a:gd name="connsiteY120" fmla="*/ 251209 h 482321"/>
              <a:gd name="connsiteX121" fmla="*/ 3697794 w 5054321"/>
              <a:gd name="connsiteY121" fmla="*/ 472273 h 482321"/>
              <a:gd name="connsiteX122" fmla="*/ 3667649 w 5054321"/>
              <a:gd name="connsiteY122" fmla="*/ 482321 h 482321"/>
              <a:gd name="connsiteX123" fmla="*/ 3627455 w 5054321"/>
              <a:gd name="connsiteY123" fmla="*/ 391886 h 482321"/>
              <a:gd name="connsiteX124" fmla="*/ 3637504 w 5054321"/>
              <a:gd name="connsiteY124" fmla="*/ 211016 h 482321"/>
              <a:gd name="connsiteX125" fmla="*/ 3697794 w 5054321"/>
              <a:gd name="connsiteY125" fmla="*/ 150726 h 482321"/>
              <a:gd name="connsiteX126" fmla="*/ 3778181 w 5054321"/>
              <a:gd name="connsiteY126" fmla="*/ 120581 h 482321"/>
              <a:gd name="connsiteX127" fmla="*/ 3848519 w 5054321"/>
              <a:gd name="connsiteY127" fmla="*/ 100484 h 482321"/>
              <a:gd name="connsiteX128" fmla="*/ 3959051 w 5054321"/>
              <a:gd name="connsiteY128" fmla="*/ 70339 h 482321"/>
              <a:gd name="connsiteX129" fmla="*/ 4059534 w 5054321"/>
              <a:gd name="connsiteY129" fmla="*/ 80387 h 482321"/>
              <a:gd name="connsiteX130" fmla="*/ 4069583 w 5054321"/>
              <a:gd name="connsiteY130" fmla="*/ 281354 h 482321"/>
              <a:gd name="connsiteX131" fmla="*/ 3999244 w 5054321"/>
              <a:gd name="connsiteY131" fmla="*/ 291403 h 482321"/>
              <a:gd name="connsiteX132" fmla="*/ 3808326 w 5054321"/>
              <a:gd name="connsiteY132" fmla="*/ 231113 h 482321"/>
              <a:gd name="connsiteX133" fmla="*/ 3788229 w 5054321"/>
              <a:gd name="connsiteY133" fmla="*/ 180871 h 482321"/>
              <a:gd name="connsiteX134" fmla="*/ 3798277 w 5054321"/>
              <a:gd name="connsiteY134" fmla="*/ 120581 h 482321"/>
              <a:gd name="connsiteX135" fmla="*/ 3818374 w 5054321"/>
              <a:gd name="connsiteY135" fmla="*/ 80387 h 482321"/>
              <a:gd name="connsiteX136" fmla="*/ 3858567 w 5054321"/>
              <a:gd name="connsiteY136" fmla="*/ 70339 h 482321"/>
              <a:gd name="connsiteX137" fmla="*/ 3928906 w 5054321"/>
              <a:gd name="connsiteY137" fmla="*/ 60291 h 482321"/>
              <a:gd name="connsiteX138" fmla="*/ 4280598 w 5054321"/>
              <a:gd name="connsiteY138" fmla="*/ 90436 h 482321"/>
              <a:gd name="connsiteX139" fmla="*/ 4310743 w 5054321"/>
              <a:gd name="connsiteY139" fmla="*/ 100484 h 482321"/>
              <a:gd name="connsiteX140" fmla="*/ 4371033 w 5054321"/>
              <a:gd name="connsiteY140" fmla="*/ 140677 h 482321"/>
              <a:gd name="connsiteX141" fmla="*/ 4360985 w 5054321"/>
              <a:gd name="connsiteY141" fmla="*/ 221064 h 482321"/>
              <a:gd name="connsiteX142" fmla="*/ 4240405 w 5054321"/>
              <a:gd name="connsiteY142" fmla="*/ 331596 h 482321"/>
              <a:gd name="connsiteX143" fmla="*/ 4240405 w 5054321"/>
              <a:gd name="connsiteY143" fmla="*/ 70339 h 482321"/>
              <a:gd name="connsiteX144" fmla="*/ 4250453 w 5054321"/>
              <a:gd name="connsiteY144" fmla="*/ 30145 h 482321"/>
              <a:gd name="connsiteX145" fmla="*/ 4401178 w 5054321"/>
              <a:gd name="connsiteY145" fmla="*/ 0 h 482321"/>
              <a:gd name="connsiteX146" fmla="*/ 4561952 w 5054321"/>
              <a:gd name="connsiteY146" fmla="*/ 30145 h 482321"/>
              <a:gd name="connsiteX147" fmla="*/ 4572000 w 5054321"/>
              <a:gd name="connsiteY147" fmla="*/ 80387 h 482321"/>
              <a:gd name="connsiteX148" fmla="*/ 4541855 w 5054321"/>
              <a:gd name="connsiteY148" fmla="*/ 231113 h 482321"/>
              <a:gd name="connsiteX149" fmla="*/ 4501662 w 5054321"/>
              <a:gd name="connsiteY149" fmla="*/ 281354 h 482321"/>
              <a:gd name="connsiteX150" fmla="*/ 4461468 w 5054321"/>
              <a:gd name="connsiteY150" fmla="*/ 311499 h 482321"/>
              <a:gd name="connsiteX151" fmla="*/ 4421275 w 5054321"/>
              <a:gd name="connsiteY151" fmla="*/ 281354 h 482321"/>
              <a:gd name="connsiteX152" fmla="*/ 4441372 w 5054321"/>
              <a:gd name="connsiteY152" fmla="*/ 211016 h 482321"/>
              <a:gd name="connsiteX153" fmla="*/ 4481565 w 5054321"/>
              <a:gd name="connsiteY153" fmla="*/ 130629 h 482321"/>
              <a:gd name="connsiteX154" fmla="*/ 4491614 w 5054321"/>
              <a:gd name="connsiteY154" fmla="*/ 90436 h 482321"/>
              <a:gd name="connsiteX155" fmla="*/ 4501662 w 5054321"/>
              <a:gd name="connsiteY155" fmla="*/ 40194 h 482321"/>
              <a:gd name="connsiteX156" fmla="*/ 4592097 w 5054321"/>
              <a:gd name="connsiteY156" fmla="*/ 50242 h 482321"/>
              <a:gd name="connsiteX157" fmla="*/ 4752871 w 5054321"/>
              <a:gd name="connsiteY157" fmla="*/ 80387 h 482321"/>
              <a:gd name="connsiteX158" fmla="*/ 4803112 w 5054321"/>
              <a:gd name="connsiteY158" fmla="*/ 130629 h 482321"/>
              <a:gd name="connsiteX159" fmla="*/ 4783016 w 5054321"/>
              <a:gd name="connsiteY159" fmla="*/ 211016 h 482321"/>
              <a:gd name="connsiteX160" fmla="*/ 4742822 w 5054321"/>
              <a:gd name="connsiteY160" fmla="*/ 311499 h 482321"/>
              <a:gd name="connsiteX161" fmla="*/ 4712677 w 5054321"/>
              <a:gd name="connsiteY161" fmla="*/ 351693 h 482321"/>
              <a:gd name="connsiteX162" fmla="*/ 4592097 w 5054321"/>
              <a:gd name="connsiteY162" fmla="*/ 341644 h 482321"/>
              <a:gd name="connsiteX163" fmla="*/ 4602145 w 5054321"/>
              <a:gd name="connsiteY163" fmla="*/ 301451 h 482321"/>
              <a:gd name="connsiteX164" fmla="*/ 4632290 w 5054321"/>
              <a:gd name="connsiteY164" fmla="*/ 261258 h 482321"/>
              <a:gd name="connsiteX165" fmla="*/ 4672484 w 5054321"/>
              <a:gd name="connsiteY165" fmla="*/ 241161 h 482321"/>
              <a:gd name="connsiteX166" fmla="*/ 4702629 w 5054321"/>
              <a:gd name="connsiteY166" fmla="*/ 221064 h 482321"/>
              <a:gd name="connsiteX167" fmla="*/ 4772967 w 5054321"/>
              <a:gd name="connsiteY167" fmla="*/ 150726 h 482321"/>
              <a:gd name="connsiteX168" fmla="*/ 4813161 w 5054321"/>
              <a:gd name="connsiteY168" fmla="*/ 110532 h 482321"/>
              <a:gd name="connsiteX169" fmla="*/ 5054321 w 5054321"/>
              <a:gd name="connsiteY169" fmla="*/ 120581 h 482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Lst>
            <a:rect l="l" t="t" r="r" b="b"/>
            <a:pathLst>
              <a:path w="5054321" h="482321">
                <a:moveTo>
                  <a:pt x="0" y="422031"/>
                </a:moveTo>
                <a:cubicBezTo>
                  <a:pt x="6699" y="351693"/>
                  <a:pt x="4438" y="279916"/>
                  <a:pt x="20097" y="211016"/>
                </a:cubicBezTo>
                <a:cubicBezTo>
                  <a:pt x="22444" y="200687"/>
                  <a:pt x="39684" y="201812"/>
                  <a:pt x="50242" y="200967"/>
                </a:cubicBezTo>
                <a:cubicBezTo>
                  <a:pt x="123771" y="195085"/>
                  <a:pt x="197618" y="194268"/>
                  <a:pt x="271306" y="190919"/>
                </a:cubicBezTo>
                <a:cubicBezTo>
                  <a:pt x="281354" y="197618"/>
                  <a:pt x="292912" y="202476"/>
                  <a:pt x="301451" y="211016"/>
                </a:cubicBezTo>
                <a:cubicBezTo>
                  <a:pt x="325317" y="234883"/>
                  <a:pt x="343189" y="263575"/>
                  <a:pt x="361741" y="291403"/>
                </a:cubicBezTo>
                <a:cubicBezTo>
                  <a:pt x="354273" y="358619"/>
                  <a:pt x="364248" y="383280"/>
                  <a:pt x="321548" y="432080"/>
                </a:cubicBezTo>
                <a:cubicBezTo>
                  <a:pt x="310520" y="444684"/>
                  <a:pt x="294752" y="452177"/>
                  <a:pt x="281354" y="462225"/>
                </a:cubicBezTo>
                <a:cubicBezTo>
                  <a:pt x="267956" y="455526"/>
                  <a:pt x="252668" y="451717"/>
                  <a:pt x="241161" y="442128"/>
                </a:cubicBezTo>
                <a:cubicBezTo>
                  <a:pt x="231883" y="434397"/>
                  <a:pt x="228795" y="421261"/>
                  <a:pt x="221064" y="411983"/>
                </a:cubicBezTo>
                <a:cubicBezTo>
                  <a:pt x="156589" y="334614"/>
                  <a:pt x="220719" y="426537"/>
                  <a:pt x="170822" y="351693"/>
                </a:cubicBezTo>
                <a:cubicBezTo>
                  <a:pt x="155437" y="305536"/>
                  <a:pt x="151232" y="321041"/>
                  <a:pt x="200967" y="271306"/>
                </a:cubicBezTo>
                <a:cubicBezTo>
                  <a:pt x="212809" y="259464"/>
                  <a:pt x="225702" y="247602"/>
                  <a:pt x="241161" y="241161"/>
                </a:cubicBezTo>
                <a:cubicBezTo>
                  <a:pt x="274548" y="227250"/>
                  <a:pt x="343552" y="217397"/>
                  <a:pt x="381838" y="211016"/>
                </a:cubicBezTo>
                <a:cubicBezTo>
                  <a:pt x="408633" y="214365"/>
                  <a:pt x="437297" y="210678"/>
                  <a:pt x="462224" y="221064"/>
                </a:cubicBezTo>
                <a:cubicBezTo>
                  <a:pt x="479714" y="228352"/>
                  <a:pt x="488032" y="248927"/>
                  <a:pt x="502418" y="261258"/>
                </a:cubicBezTo>
                <a:cubicBezTo>
                  <a:pt x="511587" y="269117"/>
                  <a:pt x="522515" y="274655"/>
                  <a:pt x="532563" y="281354"/>
                </a:cubicBezTo>
                <a:cubicBezTo>
                  <a:pt x="538267" y="309875"/>
                  <a:pt x="560332" y="380325"/>
                  <a:pt x="522515" y="401935"/>
                </a:cubicBezTo>
                <a:cubicBezTo>
                  <a:pt x="505558" y="411625"/>
                  <a:pt x="489020" y="381838"/>
                  <a:pt x="472273" y="371789"/>
                </a:cubicBezTo>
                <a:cubicBezTo>
                  <a:pt x="465574" y="361741"/>
                  <a:pt x="453269" y="353671"/>
                  <a:pt x="452176" y="341644"/>
                </a:cubicBezTo>
                <a:cubicBezTo>
                  <a:pt x="449731" y="314751"/>
                  <a:pt x="445355" y="282344"/>
                  <a:pt x="462224" y="261258"/>
                </a:cubicBezTo>
                <a:cubicBezTo>
                  <a:pt x="501719" y="211889"/>
                  <a:pt x="550721" y="198264"/>
                  <a:pt x="602901" y="180871"/>
                </a:cubicBezTo>
                <a:cubicBezTo>
                  <a:pt x="622998" y="184220"/>
                  <a:pt x="643863" y="184476"/>
                  <a:pt x="663192" y="190919"/>
                </a:cubicBezTo>
                <a:cubicBezTo>
                  <a:pt x="674649" y="194738"/>
                  <a:pt x="682535" y="205615"/>
                  <a:pt x="693337" y="211016"/>
                </a:cubicBezTo>
                <a:cubicBezTo>
                  <a:pt x="702811" y="215753"/>
                  <a:pt x="713434" y="217715"/>
                  <a:pt x="723482" y="221064"/>
                </a:cubicBezTo>
                <a:cubicBezTo>
                  <a:pt x="733530" y="234462"/>
                  <a:pt x="746825" y="245954"/>
                  <a:pt x="753627" y="261258"/>
                </a:cubicBezTo>
                <a:cubicBezTo>
                  <a:pt x="774229" y="307613"/>
                  <a:pt x="762111" y="338966"/>
                  <a:pt x="733530" y="381838"/>
                </a:cubicBezTo>
                <a:cubicBezTo>
                  <a:pt x="726831" y="391886"/>
                  <a:pt x="713433" y="395236"/>
                  <a:pt x="703385" y="401935"/>
                </a:cubicBezTo>
                <a:cubicBezTo>
                  <a:pt x="693337" y="391886"/>
                  <a:pt x="673240" y="386000"/>
                  <a:pt x="673240" y="371789"/>
                </a:cubicBezTo>
                <a:cubicBezTo>
                  <a:pt x="673240" y="320552"/>
                  <a:pt x="687183" y="269671"/>
                  <a:pt x="703385" y="221064"/>
                </a:cubicBezTo>
                <a:cubicBezTo>
                  <a:pt x="707879" y="207583"/>
                  <a:pt x="722741" y="200167"/>
                  <a:pt x="733530" y="190919"/>
                </a:cubicBezTo>
                <a:cubicBezTo>
                  <a:pt x="772242" y="157737"/>
                  <a:pt x="764131" y="163971"/>
                  <a:pt x="803868" y="150726"/>
                </a:cubicBezTo>
                <a:cubicBezTo>
                  <a:pt x="837186" y="157389"/>
                  <a:pt x="873146" y="157066"/>
                  <a:pt x="894304" y="190919"/>
                </a:cubicBezTo>
                <a:cubicBezTo>
                  <a:pt x="903356" y="205402"/>
                  <a:pt x="898221" y="225220"/>
                  <a:pt x="904352" y="241161"/>
                </a:cubicBezTo>
                <a:cubicBezTo>
                  <a:pt x="915106" y="269123"/>
                  <a:pt x="944545" y="321548"/>
                  <a:pt x="944545" y="321548"/>
                </a:cubicBezTo>
                <a:cubicBezTo>
                  <a:pt x="931566" y="353997"/>
                  <a:pt x="920600" y="405355"/>
                  <a:pt x="874207" y="411983"/>
                </a:cubicBezTo>
                <a:cubicBezTo>
                  <a:pt x="862252" y="413691"/>
                  <a:pt x="860809" y="391886"/>
                  <a:pt x="854110" y="381838"/>
                </a:cubicBezTo>
                <a:cubicBezTo>
                  <a:pt x="860809" y="344994"/>
                  <a:pt x="858371" y="305241"/>
                  <a:pt x="874207" y="271306"/>
                </a:cubicBezTo>
                <a:cubicBezTo>
                  <a:pt x="891430" y="234400"/>
                  <a:pt x="953056" y="221577"/>
                  <a:pt x="984739" y="211016"/>
                </a:cubicBezTo>
                <a:cubicBezTo>
                  <a:pt x="1048378" y="221064"/>
                  <a:pt x="1113946" y="222648"/>
                  <a:pt x="1175657" y="241161"/>
                </a:cubicBezTo>
                <a:cubicBezTo>
                  <a:pt x="1185802" y="244205"/>
                  <a:pt x="1185706" y="260714"/>
                  <a:pt x="1185706" y="271306"/>
                </a:cubicBezTo>
                <a:cubicBezTo>
                  <a:pt x="1185706" y="301637"/>
                  <a:pt x="1199698" y="343248"/>
                  <a:pt x="1175657" y="361741"/>
                </a:cubicBezTo>
                <a:cubicBezTo>
                  <a:pt x="1143688" y="386332"/>
                  <a:pt x="1095270" y="368440"/>
                  <a:pt x="1055077" y="371789"/>
                </a:cubicBezTo>
                <a:cubicBezTo>
                  <a:pt x="1024932" y="368440"/>
                  <a:pt x="987468" y="381714"/>
                  <a:pt x="964642" y="361741"/>
                </a:cubicBezTo>
                <a:cubicBezTo>
                  <a:pt x="923272" y="325543"/>
                  <a:pt x="1016618" y="266549"/>
                  <a:pt x="1024932" y="261258"/>
                </a:cubicBezTo>
                <a:cubicBezTo>
                  <a:pt x="1057534" y="240511"/>
                  <a:pt x="1107874" y="220426"/>
                  <a:pt x="1145512" y="211016"/>
                </a:cubicBezTo>
                <a:cubicBezTo>
                  <a:pt x="1165278" y="206074"/>
                  <a:pt x="1185778" y="204722"/>
                  <a:pt x="1205803" y="200967"/>
                </a:cubicBezTo>
                <a:cubicBezTo>
                  <a:pt x="1239376" y="194672"/>
                  <a:pt x="1272792" y="187570"/>
                  <a:pt x="1306286" y="180871"/>
                </a:cubicBezTo>
                <a:cubicBezTo>
                  <a:pt x="1469827" y="189956"/>
                  <a:pt x="1459592" y="153308"/>
                  <a:pt x="1547446" y="241161"/>
                </a:cubicBezTo>
                <a:cubicBezTo>
                  <a:pt x="1559288" y="253003"/>
                  <a:pt x="1567543" y="267956"/>
                  <a:pt x="1577592" y="281354"/>
                </a:cubicBezTo>
                <a:cubicBezTo>
                  <a:pt x="1585275" y="312087"/>
                  <a:pt x="1600689" y="351042"/>
                  <a:pt x="1577592" y="381838"/>
                </a:cubicBezTo>
                <a:cubicBezTo>
                  <a:pt x="1566770" y="396268"/>
                  <a:pt x="1543771" y="394471"/>
                  <a:pt x="1527350" y="401935"/>
                </a:cubicBezTo>
                <a:cubicBezTo>
                  <a:pt x="1506895" y="411233"/>
                  <a:pt x="1487157" y="422032"/>
                  <a:pt x="1467060" y="432080"/>
                </a:cubicBezTo>
                <a:cubicBezTo>
                  <a:pt x="1436915" y="422032"/>
                  <a:pt x="1402656" y="420157"/>
                  <a:pt x="1376624" y="401935"/>
                </a:cubicBezTo>
                <a:cubicBezTo>
                  <a:pt x="1365310" y="394015"/>
                  <a:pt x="1364623" y="375412"/>
                  <a:pt x="1366576" y="361741"/>
                </a:cubicBezTo>
                <a:cubicBezTo>
                  <a:pt x="1374720" y="304734"/>
                  <a:pt x="1388869" y="196731"/>
                  <a:pt x="1436915" y="140677"/>
                </a:cubicBezTo>
                <a:cubicBezTo>
                  <a:pt x="1444774" y="131508"/>
                  <a:pt x="1457012" y="127280"/>
                  <a:pt x="1467060" y="120581"/>
                </a:cubicBezTo>
                <a:cubicBezTo>
                  <a:pt x="1557495" y="127280"/>
                  <a:pt x="1649235" y="123965"/>
                  <a:pt x="1738365" y="140677"/>
                </a:cubicBezTo>
                <a:cubicBezTo>
                  <a:pt x="1759445" y="144629"/>
                  <a:pt x="1774260" y="164929"/>
                  <a:pt x="1788607" y="180871"/>
                </a:cubicBezTo>
                <a:cubicBezTo>
                  <a:pt x="1804765" y="198824"/>
                  <a:pt x="1828800" y="241161"/>
                  <a:pt x="1828800" y="241161"/>
                </a:cubicBezTo>
                <a:cubicBezTo>
                  <a:pt x="1832150" y="254559"/>
                  <a:pt x="1835055" y="268075"/>
                  <a:pt x="1838849" y="281354"/>
                </a:cubicBezTo>
                <a:cubicBezTo>
                  <a:pt x="1841759" y="291538"/>
                  <a:pt x="1853634" y="302025"/>
                  <a:pt x="1848897" y="311499"/>
                </a:cubicBezTo>
                <a:cubicBezTo>
                  <a:pt x="1829563" y="350168"/>
                  <a:pt x="1768988" y="347318"/>
                  <a:pt x="1738365" y="351693"/>
                </a:cubicBezTo>
                <a:cubicBezTo>
                  <a:pt x="1708629" y="336825"/>
                  <a:pt x="1652101" y="333429"/>
                  <a:pt x="1688123" y="291403"/>
                </a:cubicBezTo>
                <a:cubicBezTo>
                  <a:pt x="1713753" y="261501"/>
                  <a:pt x="1777283" y="227651"/>
                  <a:pt x="1808704" y="211016"/>
                </a:cubicBezTo>
                <a:cubicBezTo>
                  <a:pt x="1841800" y="193495"/>
                  <a:pt x="1909187" y="160774"/>
                  <a:pt x="1909187" y="160774"/>
                </a:cubicBezTo>
                <a:cubicBezTo>
                  <a:pt x="2014887" y="171900"/>
                  <a:pt x="2066305" y="154721"/>
                  <a:pt x="2140299" y="200967"/>
                </a:cubicBezTo>
                <a:cubicBezTo>
                  <a:pt x="2154501" y="209843"/>
                  <a:pt x="2167095" y="221064"/>
                  <a:pt x="2180493" y="231113"/>
                </a:cubicBezTo>
                <a:cubicBezTo>
                  <a:pt x="2187192" y="244511"/>
                  <a:pt x="2199233" y="256389"/>
                  <a:pt x="2200589" y="271306"/>
                </a:cubicBezTo>
                <a:cubicBezTo>
                  <a:pt x="2208232" y="355385"/>
                  <a:pt x="2181060" y="352494"/>
                  <a:pt x="2110154" y="391886"/>
                </a:cubicBezTo>
                <a:cubicBezTo>
                  <a:pt x="2077419" y="410072"/>
                  <a:pt x="2009671" y="442128"/>
                  <a:pt x="2009671" y="442128"/>
                </a:cubicBezTo>
                <a:cubicBezTo>
                  <a:pt x="1999623" y="432080"/>
                  <a:pt x="1985298" y="424969"/>
                  <a:pt x="1979526" y="411983"/>
                </a:cubicBezTo>
                <a:cubicBezTo>
                  <a:pt x="1960755" y="369749"/>
                  <a:pt x="1970204" y="310046"/>
                  <a:pt x="1989574" y="271306"/>
                </a:cubicBezTo>
                <a:cubicBezTo>
                  <a:pt x="1994975" y="260504"/>
                  <a:pt x="2010743" y="259288"/>
                  <a:pt x="2019719" y="251209"/>
                </a:cubicBezTo>
                <a:cubicBezTo>
                  <a:pt x="2163024" y="122234"/>
                  <a:pt x="2010545" y="232597"/>
                  <a:pt x="2180493" y="130629"/>
                </a:cubicBezTo>
                <a:cubicBezTo>
                  <a:pt x="2201204" y="118202"/>
                  <a:pt x="2220686" y="103834"/>
                  <a:pt x="2240783" y="90436"/>
                </a:cubicBezTo>
                <a:cubicBezTo>
                  <a:pt x="2280976" y="100484"/>
                  <a:pt x="2324807" y="101084"/>
                  <a:pt x="2361363" y="120581"/>
                </a:cubicBezTo>
                <a:cubicBezTo>
                  <a:pt x="2383549" y="132414"/>
                  <a:pt x="2405787" y="213658"/>
                  <a:pt x="2411605" y="231113"/>
                </a:cubicBezTo>
                <a:cubicBezTo>
                  <a:pt x="2408255" y="274656"/>
                  <a:pt x="2424025" y="324293"/>
                  <a:pt x="2401556" y="361741"/>
                </a:cubicBezTo>
                <a:cubicBezTo>
                  <a:pt x="2391508" y="378488"/>
                  <a:pt x="2356052" y="350543"/>
                  <a:pt x="2351315" y="331596"/>
                </a:cubicBezTo>
                <a:cubicBezTo>
                  <a:pt x="2350126" y="326841"/>
                  <a:pt x="2346080" y="191731"/>
                  <a:pt x="2381460" y="160774"/>
                </a:cubicBezTo>
                <a:cubicBezTo>
                  <a:pt x="2415458" y="131026"/>
                  <a:pt x="2482641" y="120406"/>
                  <a:pt x="2522137" y="110532"/>
                </a:cubicBezTo>
                <a:cubicBezTo>
                  <a:pt x="2579078" y="113882"/>
                  <a:pt x="2638001" y="105315"/>
                  <a:pt x="2692959" y="120581"/>
                </a:cubicBezTo>
                <a:cubicBezTo>
                  <a:pt x="2706265" y="124277"/>
                  <a:pt x="2700462" y="147201"/>
                  <a:pt x="2703007" y="160774"/>
                </a:cubicBezTo>
                <a:cubicBezTo>
                  <a:pt x="2710516" y="200824"/>
                  <a:pt x="2723104" y="281354"/>
                  <a:pt x="2723104" y="281354"/>
                </a:cubicBezTo>
                <a:cubicBezTo>
                  <a:pt x="2719754" y="318198"/>
                  <a:pt x="2736739" y="363465"/>
                  <a:pt x="2713055" y="391886"/>
                </a:cubicBezTo>
                <a:cubicBezTo>
                  <a:pt x="2687113" y="423016"/>
                  <a:pt x="2616430" y="400387"/>
                  <a:pt x="2582427" y="391886"/>
                </a:cubicBezTo>
                <a:cubicBezTo>
                  <a:pt x="2575728" y="381838"/>
                  <a:pt x="2563000" y="373799"/>
                  <a:pt x="2562330" y="361741"/>
                </a:cubicBezTo>
                <a:cubicBezTo>
                  <a:pt x="2559537" y="311465"/>
                  <a:pt x="2552543" y="257298"/>
                  <a:pt x="2572378" y="211016"/>
                </a:cubicBezTo>
                <a:cubicBezTo>
                  <a:pt x="2596277" y="155251"/>
                  <a:pt x="2764415" y="110851"/>
                  <a:pt x="2793442" y="100484"/>
                </a:cubicBezTo>
                <a:cubicBezTo>
                  <a:pt x="3109755" y="147931"/>
                  <a:pt x="2956301" y="60482"/>
                  <a:pt x="3004457" y="180871"/>
                </a:cubicBezTo>
                <a:cubicBezTo>
                  <a:pt x="3011711" y="199005"/>
                  <a:pt x="3024554" y="214366"/>
                  <a:pt x="3034603" y="231113"/>
                </a:cubicBezTo>
                <a:cubicBezTo>
                  <a:pt x="3021205" y="278005"/>
                  <a:pt x="3015175" y="327662"/>
                  <a:pt x="2994409" y="371789"/>
                </a:cubicBezTo>
                <a:cubicBezTo>
                  <a:pt x="2987278" y="386942"/>
                  <a:pt x="2970963" y="401935"/>
                  <a:pt x="2954216" y="401935"/>
                </a:cubicBezTo>
                <a:cubicBezTo>
                  <a:pt x="2922440" y="401935"/>
                  <a:pt x="2892576" y="385227"/>
                  <a:pt x="2863781" y="371789"/>
                </a:cubicBezTo>
                <a:cubicBezTo>
                  <a:pt x="2841894" y="361575"/>
                  <a:pt x="2823587" y="344994"/>
                  <a:pt x="2803490" y="331596"/>
                </a:cubicBezTo>
                <a:cubicBezTo>
                  <a:pt x="2796791" y="314849"/>
                  <a:pt x="2783394" y="299391"/>
                  <a:pt x="2783394" y="281354"/>
                </a:cubicBezTo>
                <a:cubicBezTo>
                  <a:pt x="2783394" y="250474"/>
                  <a:pt x="2783721" y="214642"/>
                  <a:pt x="2803490" y="190919"/>
                </a:cubicBezTo>
                <a:cubicBezTo>
                  <a:pt x="2821811" y="168934"/>
                  <a:pt x="2856114" y="167715"/>
                  <a:pt x="2883877" y="160774"/>
                </a:cubicBezTo>
                <a:cubicBezTo>
                  <a:pt x="2923408" y="150891"/>
                  <a:pt x="2964429" y="148301"/>
                  <a:pt x="3004457" y="140677"/>
                </a:cubicBezTo>
                <a:cubicBezTo>
                  <a:pt x="3034792" y="134899"/>
                  <a:pt x="3064748" y="127280"/>
                  <a:pt x="3094893" y="120581"/>
                </a:cubicBezTo>
                <a:cubicBezTo>
                  <a:pt x="3254016" y="148662"/>
                  <a:pt x="3239188" y="105911"/>
                  <a:pt x="3295860" y="190919"/>
                </a:cubicBezTo>
                <a:cubicBezTo>
                  <a:pt x="3306694" y="207169"/>
                  <a:pt x="3315957" y="224414"/>
                  <a:pt x="3326005" y="241161"/>
                </a:cubicBezTo>
                <a:cubicBezTo>
                  <a:pt x="3329354" y="257908"/>
                  <a:pt x="3340195" y="274834"/>
                  <a:pt x="3336053" y="291403"/>
                </a:cubicBezTo>
                <a:cubicBezTo>
                  <a:pt x="3329210" y="318774"/>
                  <a:pt x="3296439" y="324704"/>
                  <a:pt x="3275763" y="331596"/>
                </a:cubicBezTo>
                <a:cubicBezTo>
                  <a:pt x="3202075" y="328247"/>
                  <a:pt x="3126913" y="336593"/>
                  <a:pt x="3054699" y="321548"/>
                </a:cubicBezTo>
                <a:cubicBezTo>
                  <a:pt x="3040035" y="318493"/>
                  <a:pt x="3034603" y="296333"/>
                  <a:pt x="3034603" y="281354"/>
                </a:cubicBezTo>
                <a:cubicBezTo>
                  <a:pt x="3034603" y="250474"/>
                  <a:pt x="3040059" y="218108"/>
                  <a:pt x="3054699" y="190919"/>
                </a:cubicBezTo>
                <a:cubicBezTo>
                  <a:pt x="3076549" y="150341"/>
                  <a:pt x="3152564" y="134915"/>
                  <a:pt x="3185328" y="120581"/>
                </a:cubicBezTo>
                <a:cubicBezTo>
                  <a:pt x="3329606" y="57459"/>
                  <a:pt x="3202658" y="98403"/>
                  <a:pt x="3336053" y="60291"/>
                </a:cubicBezTo>
                <a:cubicBezTo>
                  <a:pt x="3397326" y="84800"/>
                  <a:pt x="3443517" y="92008"/>
                  <a:pt x="3486778" y="140677"/>
                </a:cubicBezTo>
                <a:cubicBezTo>
                  <a:pt x="3499753" y="155274"/>
                  <a:pt x="3506875" y="174172"/>
                  <a:pt x="3516923" y="190919"/>
                </a:cubicBezTo>
                <a:cubicBezTo>
                  <a:pt x="3523575" y="224178"/>
                  <a:pt x="3540539" y="280010"/>
                  <a:pt x="3516923" y="311499"/>
                </a:cubicBezTo>
                <a:cubicBezTo>
                  <a:pt x="3506676" y="325162"/>
                  <a:pt x="3483429" y="318198"/>
                  <a:pt x="3466682" y="321548"/>
                </a:cubicBezTo>
                <a:cubicBezTo>
                  <a:pt x="3446585" y="318198"/>
                  <a:pt x="3422301" y="324227"/>
                  <a:pt x="3406392" y="311499"/>
                </a:cubicBezTo>
                <a:cubicBezTo>
                  <a:pt x="3398121" y="304882"/>
                  <a:pt x="3412268" y="291089"/>
                  <a:pt x="3416440" y="281354"/>
                </a:cubicBezTo>
                <a:cubicBezTo>
                  <a:pt x="3428304" y="253671"/>
                  <a:pt x="3439784" y="227827"/>
                  <a:pt x="3466682" y="211016"/>
                </a:cubicBezTo>
                <a:cubicBezTo>
                  <a:pt x="3481977" y="201456"/>
                  <a:pt x="3500440" y="198245"/>
                  <a:pt x="3516923" y="190919"/>
                </a:cubicBezTo>
                <a:cubicBezTo>
                  <a:pt x="3530611" y="184835"/>
                  <a:pt x="3543719" y="177521"/>
                  <a:pt x="3557117" y="170822"/>
                </a:cubicBezTo>
                <a:cubicBezTo>
                  <a:pt x="3610708" y="177521"/>
                  <a:pt x="3668537" y="168984"/>
                  <a:pt x="3717890" y="190919"/>
                </a:cubicBezTo>
                <a:cubicBezTo>
                  <a:pt x="3737248" y="199523"/>
                  <a:pt x="3737140" y="230042"/>
                  <a:pt x="3737987" y="251209"/>
                </a:cubicBezTo>
                <a:cubicBezTo>
                  <a:pt x="3741318" y="334476"/>
                  <a:pt x="3769851" y="424235"/>
                  <a:pt x="3697794" y="472273"/>
                </a:cubicBezTo>
                <a:cubicBezTo>
                  <a:pt x="3688981" y="478148"/>
                  <a:pt x="3677697" y="478972"/>
                  <a:pt x="3667649" y="482321"/>
                </a:cubicBezTo>
                <a:cubicBezTo>
                  <a:pt x="3651309" y="455087"/>
                  <a:pt x="3627455" y="426384"/>
                  <a:pt x="3627455" y="391886"/>
                </a:cubicBezTo>
                <a:cubicBezTo>
                  <a:pt x="3627455" y="331503"/>
                  <a:pt x="3620597" y="268984"/>
                  <a:pt x="3637504" y="211016"/>
                </a:cubicBezTo>
                <a:cubicBezTo>
                  <a:pt x="3645462" y="183732"/>
                  <a:pt x="3673887" y="166095"/>
                  <a:pt x="3697794" y="150726"/>
                </a:cubicBezTo>
                <a:cubicBezTo>
                  <a:pt x="3721867" y="135251"/>
                  <a:pt x="3751032" y="129631"/>
                  <a:pt x="3778181" y="120581"/>
                </a:cubicBezTo>
                <a:cubicBezTo>
                  <a:pt x="3801314" y="112870"/>
                  <a:pt x="3825213" y="107655"/>
                  <a:pt x="3848519" y="100484"/>
                </a:cubicBezTo>
                <a:cubicBezTo>
                  <a:pt x="3943221" y="71344"/>
                  <a:pt x="3873355" y="87477"/>
                  <a:pt x="3959051" y="70339"/>
                </a:cubicBezTo>
                <a:cubicBezTo>
                  <a:pt x="3992545" y="73688"/>
                  <a:pt x="4031526" y="61715"/>
                  <a:pt x="4059534" y="80387"/>
                </a:cubicBezTo>
                <a:cubicBezTo>
                  <a:pt x="4098276" y="106215"/>
                  <a:pt x="4069595" y="281332"/>
                  <a:pt x="4069583" y="281354"/>
                </a:cubicBezTo>
                <a:cubicBezTo>
                  <a:pt x="4057832" y="301918"/>
                  <a:pt x="4022690" y="288053"/>
                  <a:pt x="3999244" y="291403"/>
                </a:cubicBezTo>
                <a:cubicBezTo>
                  <a:pt x="3887274" y="283405"/>
                  <a:pt x="3865446" y="312713"/>
                  <a:pt x="3808326" y="231113"/>
                </a:cubicBezTo>
                <a:cubicBezTo>
                  <a:pt x="3797982" y="216336"/>
                  <a:pt x="3794928" y="197618"/>
                  <a:pt x="3788229" y="180871"/>
                </a:cubicBezTo>
                <a:cubicBezTo>
                  <a:pt x="3791578" y="160774"/>
                  <a:pt x="3792423" y="140096"/>
                  <a:pt x="3798277" y="120581"/>
                </a:cubicBezTo>
                <a:cubicBezTo>
                  <a:pt x="3802581" y="106233"/>
                  <a:pt x="3806867" y="89977"/>
                  <a:pt x="3818374" y="80387"/>
                </a:cubicBezTo>
                <a:cubicBezTo>
                  <a:pt x="3828983" y="71546"/>
                  <a:pt x="3844980" y="72809"/>
                  <a:pt x="3858567" y="70339"/>
                </a:cubicBezTo>
                <a:cubicBezTo>
                  <a:pt x="3881869" y="66102"/>
                  <a:pt x="3905460" y="63640"/>
                  <a:pt x="3928906" y="60291"/>
                </a:cubicBezTo>
                <a:cubicBezTo>
                  <a:pt x="4007847" y="65554"/>
                  <a:pt x="4172231" y="63344"/>
                  <a:pt x="4280598" y="90436"/>
                </a:cubicBezTo>
                <a:cubicBezTo>
                  <a:pt x="4290874" y="93005"/>
                  <a:pt x="4300695" y="97135"/>
                  <a:pt x="4310743" y="100484"/>
                </a:cubicBezTo>
                <a:cubicBezTo>
                  <a:pt x="4330840" y="113882"/>
                  <a:pt x="4361743" y="118382"/>
                  <a:pt x="4371033" y="140677"/>
                </a:cubicBezTo>
                <a:cubicBezTo>
                  <a:pt x="4381419" y="165604"/>
                  <a:pt x="4374677" y="197788"/>
                  <a:pt x="4360985" y="221064"/>
                </a:cubicBezTo>
                <a:cubicBezTo>
                  <a:pt x="4329059" y="275339"/>
                  <a:pt x="4287028" y="300514"/>
                  <a:pt x="4240405" y="331596"/>
                </a:cubicBezTo>
                <a:cubicBezTo>
                  <a:pt x="4223044" y="210080"/>
                  <a:pt x="4224533" y="252865"/>
                  <a:pt x="4240405" y="70339"/>
                </a:cubicBezTo>
                <a:cubicBezTo>
                  <a:pt x="4241601" y="56581"/>
                  <a:pt x="4239967" y="39133"/>
                  <a:pt x="4250453" y="30145"/>
                </a:cubicBezTo>
                <a:cubicBezTo>
                  <a:pt x="4276981" y="7407"/>
                  <a:pt x="4379228" y="2439"/>
                  <a:pt x="4401178" y="0"/>
                </a:cubicBezTo>
                <a:cubicBezTo>
                  <a:pt x="4454769" y="10048"/>
                  <a:pt x="4512617" y="6928"/>
                  <a:pt x="4561952" y="30145"/>
                </a:cubicBezTo>
                <a:cubicBezTo>
                  <a:pt x="4577405" y="37417"/>
                  <a:pt x="4572000" y="63308"/>
                  <a:pt x="4572000" y="80387"/>
                </a:cubicBezTo>
                <a:cubicBezTo>
                  <a:pt x="4572000" y="128386"/>
                  <a:pt x="4568108" y="187358"/>
                  <a:pt x="4541855" y="231113"/>
                </a:cubicBezTo>
                <a:cubicBezTo>
                  <a:pt x="4530821" y="249503"/>
                  <a:pt x="4516827" y="266189"/>
                  <a:pt x="4501662" y="281354"/>
                </a:cubicBezTo>
                <a:cubicBezTo>
                  <a:pt x="4489820" y="293196"/>
                  <a:pt x="4474866" y="301451"/>
                  <a:pt x="4461468" y="311499"/>
                </a:cubicBezTo>
                <a:cubicBezTo>
                  <a:pt x="4448070" y="301451"/>
                  <a:pt x="4424559" y="297776"/>
                  <a:pt x="4421275" y="281354"/>
                </a:cubicBezTo>
                <a:cubicBezTo>
                  <a:pt x="4416493" y="257443"/>
                  <a:pt x="4434365" y="234372"/>
                  <a:pt x="4441372" y="211016"/>
                </a:cubicBezTo>
                <a:cubicBezTo>
                  <a:pt x="4454352" y="167749"/>
                  <a:pt x="4451952" y="179985"/>
                  <a:pt x="4481565" y="130629"/>
                </a:cubicBezTo>
                <a:cubicBezTo>
                  <a:pt x="4484915" y="117231"/>
                  <a:pt x="4488618" y="103917"/>
                  <a:pt x="4491614" y="90436"/>
                </a:cubicBezTo>
                <a:cubicBezTo>
                  <a:pt x="4495319" y="73764"/>
                  <a:pt x="4485805" y="46537"/>
                  <a:pt x="4501662" y="40194"/>
                </a:cubicBezTo>
                <a:cubicBezTo>
                  <a:pt x="4529823" y="28929"/>
                  <a:pt x="4562071" y="45953"/>
                  <a:pt x="4592097" y="50242"/>
                </a:cubicBezTo>
                <a:cubicBezTo>
                  <a:pt x="4696470" y="65152"/>
                  <a:pt x="4683256" y="62984"/>
                  <a:pt x="4752871" y="80387"/>
                </a:cubicBezTo>
                <a:cubicBezTo>
                  <a:pt x="4769618" y="97134"/>
                  <a:pt x="4797786" y="107551"/>
                  <a:pt x="4803112" y="130629"/>
                </a:cubicBezTo>
                <a:cubicBezTo>
                  <a:pt x="4809323" y="157542"/>
                  <a:pt x="4790604" y="184458"/>
                  <a:pt x="4783016" y="211016"/>
                </a:cubicBezTo>
                <a:cubicBezTo>
                  <a:pt x="4773521" y="244248"/>
                  <a:pt x="4761546" y="281540"/>
                  <a:pt x="4742822" y="311499"/>
                </a:cubicBezTo>
                <a:cubicBezTo>
                  <a:pt x="4733946" y="325701"/>
                  <a:pt x="4722725" y="338295"/>
                  <a:pt x="4712677" y="351693"/>
                </a:cubicBezTo>
                <a:lnTo>
                  <a:pt x="4592097" y="341644"/>
                </a:lnTo>
                <a:cubicBezTo>
                  <a:pt x="4579525" y="335929"/>
                  <a:pt x="4595969" y="313803"/>
                  <a:pt x="4602145" y="301451"/>
                </a:cubicBezTo>
                <a:cubicBezTo>
                  <a:pt x="4609635" y="286472"/>
                  <a:pt x="4619575" y="272157"/>
                  <a:pt x="4632290" y="261258"/>
                </a:cubicBezTo>
                <a:cubicBezTo>
                  <a:pt x="4643663" y="251510"/>
                  <a:pt x="4659478" y="248593"/>
                  <a:pt x="4672484" y="241161"/>
                </a:cubicBezTo>
                <a:cubicBezTo>
                  <a:pt x="4682969" y="235169"/>
                  <a:pt x="4693653" y="229143"/>
                  <a:pt x="4702629" y="221064"/>
                </a:cubicBezTo>
                <a:cubicBezTo>
                  <a:pt x="4727275" y="198883"/>
                  <a:pt x="4749521" y="174172"/>
                  <a:pt x="4772967" y="150726"/>
                </a:cubicBezTo>
                <a:lnTo>
                  <a:pt x="4813161" y="110532"/>
                </a:lnTo>
                <a:cubicBezTo>
                  <a:pt x="5040916" y="120885"/>
                  <a:pt x="4960460" y="120581"/>
                  <a:pt x="5054321" y="120581"/>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a:extLst>
              <a:ext uri="{FF2B5EF4-FFF2-40B4-BE49-F238E27FC236}">
                <a16:creationId xmlns:a16="http://schemas.microsoft.com/office/drawing/2014/main" id="{7AD99940-1376-4D1F-98E2-D8AD275E29FD}"/>
              </a:ext>
            </a:extLst>
          </p:cNvPr>
          <p:cNvSpPr txBox="1"/>
          <p:nvPr/>
        </p:nvSpPr>
        <p:spPr>
          <a:xfrm>
            <a:off x="179512" y="1950309"/>
            <a:ext cx="1795303" cy="1158843"/>
          </a:xfrm>
          <a:prstGeom prst="rect">
            <a:avLst/>
          </a:prstGeom>
          <a:noFill/>
          <a:ln w="19050">
            <a:solidFill>
              <a:srgbClr val="00FF00"/>
            </a:solidFill>
          </a:ln>
        </p:spPr>
        <p:txBody>
          <a:bodyPr wrap="square" rtlCol="0">
            <a:spAutoFit/>
          </a:bodyPr>
          <a:lstStyle/>
          <a:p>
            <a:pPr algn="ctr">
              <a:lnSpc>
                <a:spcPts val="2700"/>
              </a:lnSpc>
            </a:pPr>
            <a:r>
              <a:rPr lang="zh-TW" altLang="en-US" sz="3200" spc="-150" dirty="0">
                <a:solidFill>
                  <a:schemeClr val="bg1"/>
                </a:solidFill>
                <a:latin typeface="華康龍門石碑(P)" panose="03000700000000000000" pitchFamily="66" charset="-120"/>
                <a:ea typeface="華康龍門石碑(P)" panose="03000700000000000000" pitchFamily="66" charset="-120"/>
              </a:rPr>
              <a:t>高低起伏</a:t>
            </a:r>
            <a:endParaRPr lang="en-US" altLang="zh-TW" sz="3200" spc="-150" dirty="0">
              <a:solidFill>
                <a:schemeClr val="bg1"/>
              </a:solidFill>
              <a:latin typeface="華康龍門石碑(P)" panose="03000700000000000000" pitchFamily="66" charset="-120"/>
              <a:ea typeface="華康龍門石碑(P)" panose="03000700000000000000" pitchFamily="66" charset="-120"/>
            </a:endParaRPr>
          </a:p>
          <a:p>
            <a:pPr algn="ctr">
              <a:lnSpc>
                <a:spcPts val="2700"/>
              </a:lnSpc>
            </a:pPr>
            <a:r>
              <a:rPr lang="zh-TW" altLang="en-US" sz="3200" spc="-150" dirty="0">
                <a:solidFill>
                  <a:schemeClr val="bg1"/>
                </a:solidFill>
                <a:latin typeface="華康龍門石碑(P)" panose="03000700000000000000" pitchFamily="66" charset="-120"/>
                <a:ea typeface="華康龍門石碑(P)" panose="03000700000000000000" pitchFamily="66" charset="-120"/>
              </a:rPr>
              <a:t>成敗得失</a:t>
            </a:r>
            <a:endParaRPr lang="en-US" altLang="zh-TW" sz="3200" spc="-150" dirty="0">
              <a:solidFill>
                <a:schemeClr val="bg1"/>
              </a:solidFill>
              <a:latin typeface="華康龍門石碑(P)" panose="03000700000000000000" pitchFamily="66" charset="-120"/>
              <a:ea typeface="華康龍門石碑(P)" panose="03000700000000000000" pitchFamily="66" charset="-120"/>
            </a:endParaRPr>
          </a:p>
          <a:p>
            <a:pPr algn="ctr">
              <a:lnSpc>
                <a:spcPts val="2700"/>
              </a:lnSpc>
            </a:pPr>
            <a:r>
              <a:rPr lang="zh-TW" altLang="en-US" sz="3200" spc="-150" dirty="0">
                <a:solidFill>
                  <a:schemeClr val="bg1"/>
                </a:solidFill>
                <a:latin typeface="華康龍門石碑(P)" panose="03000700000000000000" pitchFamily="66" charset="-120"/>
                <a:ea typeface="華康龍門石碑(P)" panose="03000700000000000000" pitchFamily="66" charset="-120"/>
              </a:rPr>
              <a:t>喜怒哀樂</a:t>
            </a:r>
          </a:p>
        </p:txBody>
      </p:sp>
    </p:spTree>
    <p:extLst>
      <p:ext uri="{BB962C8B-B14F-4D97-AF65-F5344CB8AC3E}">
        <p14:creationId xmlns:p14="http://schemas.microsoft.com/office/powerpoint/2010/main" val="341027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31781</TotalTime>
  <Words>1395</Words>
  <Application>Microsoft Office PowerPoint</Application>
  <PresentationFormat>如螢幕大小 (4:3)</PresentationFormat>
  <Paragraphs>71</Paragraphs>
  <Slides>17</Slides>
  <Notes>0</Notes>
  <HiddenSlides>0</HiddenSlides>
  <MMClips>0</MMClips>
  <ScaleCrop>false</ScaleCrop>
  <HeadingPairs>
    <vt:vector size="6" baseType="variant">
      <vt:variant>
        <vt:lpstr>使用字型</vt:lpstr>
      </vt:variant>
      <vt:variant>
        <vt:i4>10</vt:i4>
      </vt:variant>
      <vt:variant>
        <vt:lpstr>佈景主題</vt:lpstr>
      </vt:variant>
      <vt:variant>
        <vt:i4>3</vt:i4>
      </vt:variant>
      <vt:variant>
        <vt:lpstr>投影片標題</vt:lpstr>
      </vt:variant>
      <vt:variant>
        <vt:i4>17</vt:i4>
      </vt:variant>
    </vt:vector>
  </HeadingPairs>
  <TitlesOfParts>
    <vt:vector size="30" baseType="lpstr">
      <vt:lpstr>華康中黑體</vt:lpstr>
      <vt:lpstr>華康正顏楷體W7</vt:lpstr>
      <vt:lpstr>華康粗黑體</vt:lpstr>
      <vt:lpstr>華康龍門石碑(P)</vt:lpstr>
      <vt:lpstr>華康儷中黑</vt:lpstr>
      <vt:lpstr>新細明體</vt:lpstr>
      <vt:lpstr>Arial</vt:lpstr>
      <vt:lpstr>Calibri</vt:lpstr>
      <vt:lpstr>Times New Roman</vt:lpstr>
      <vt:lpstr>Wingdings</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1736</cp:revision>
  <dcterms:created xsi:type="dcterms:W3CDTF">2006-09-26T01:05:23Z</dcterms:created>
  <dcterms:modified xsi:type="dcterms:W3CDTF">2023-08-21T02:20:18Z</dcterms:modified>
</cp:coreProperties>
</file>