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914" r:id="rId2"/>
    <p:sldId id="1050" r:id="rId3"/>
    <p:sldId id="1178" r:id="rId4"/>
    <p:sldId id="1053" r:id="rId5"/>
    <p:sldId id="1180" r:id="rId6"/>
    <p:sldId id="1054" r:id="rId7"/>
    <p:sldId id="1183" r:id="rId8"/>
    <p:sldId id="1181" r:id="rId9"/>
    <p:sldId id="930" r:id="rId10"/>
    <p:sldId id="1029" r:id="rId11"/>
    <p:sldId id="1185" r:id="rId12"/>
    <p:sldId id="1186" r:id="rId13"/>
    <p:sldId id="1187" r:id="rId14"/>
    <p:sldId id="1188" r:id="rId15"/>
    <p:sldId id="1189" r:id="rId16"/>
    <p:sldId id="1190" r:id="rId17"/>
    <p:sldId id="1191" r:id="rId18"/>
    <p:sldId id="1192" r:id="rId19"/>
    <p:sldId id="1193" r:id="rId20"/>
    <p:sldId id="1194" r:id="rId21"/>
    <p:sldId id="1195" r:id="rId22"/>
    <p:sldId id="1196" r:id="rId23"/>
    <p:sldId id="1197" r:id="rId24"/>
    <p:sldId id="1198" r:id="rId25"/>
    <p:sldId id="1199" r:id="rId26"/>
    <p:sldId id="1045" r:id="rId27"/>
  </p:sldIdLst>
  <p:sldSz cx="9144000" cy="6858000" type="screen4x3"/>
  <p:notesSz cx="9144000" cy="6858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99FF"/>
    <a:srgbClr val="9900CC"/>
    <a:srgbClr val="00CC00"/>
    <a:srgbClr val="99FF99"/>
    <a:srgbClr val="FFCCFF"/>
    <a:srgbClr val="33CC33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234" autoAdjust="0"/>
    <p:restoredTop sz="94660"/>
  </p:normalViewPr>
  <p:slideViewPr>
    <p:cSldViewPr>
      <p:cViewPr>
        <p:scale>
          <a:sx n="60" d="100"/>
          <a:sy n="60" d="100"/>
        </p:scale>
        <p:origin x="-11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=""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=""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=""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=""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=""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=""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=""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=""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=""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=""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69583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21946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1572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="" xmlns:a16="http://schemas.microsoft.com/office/drawing/2014/main" id="{46542FFF-654F-44D5-9C7F-C24429BF0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9"/>
            <a:ext cx="9144000" cy="6408711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</a:rPr>
              <a:t>第十九主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2021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8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8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日</a:t>
            </a:r>
            <a:endParaRPr lang="zh-TW" altLang="en-US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3000"/>
              </a:spcBef>
              <a:spcAft>
                <a:spcPts val="1800"/>
              </a:spcAft>
              <a:buFontTx/>
              <a:buNone/>
            </a:pPr>
            <a:r>
              <a:rPr lang="zh-TW" altLang="en-US" sz="60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我的力量來自何處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 smtClean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dirty="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基本心態</a:t>
            </a:r>
            <a:endParaRPr lang="zh-TW" altLang="en-US" sz="3600" dirty="0">
              <a:solidFill>
                <a:srgbClr val="FFFFFF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我們要：</a:t>
            </a: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常常喜樂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沒有一分鐘不快樂</a:t>
            </a:r>
            <a:endParaRPr lang="en-US" altLang="zh-TW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事事感恩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沒有任何一件事不感恩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="" xmlns:a16="http://schemas.microsoft.com/office/drawing/2014/main" id="{B7417104-22C5-4359-8208-2052B4C723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548680"/>
            <a:ext cx="9144000" cy="6093718"/>
          </a:xfrm>
          <a:solidFill>
            <a:schemeClr val="tx1"/>
          </a:solidFill>
        </p:spPr>
        <p:txBody>
          <a:bodyPr/>
          <a:lstStyle/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他就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起來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吃了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喝了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厄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里亞靠那食物的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力量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走</a:t>
            </a:r>
            <a:r>
              <a:rPr lang="zh-TW" altLang="en-US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了四十天四十</a:t>
            </a:r>
            <a:r>
              <a:rPr lang="zh-TW" altLang="en-US" sz="400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夜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一直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到了天主的山曷勒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布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先知吃了天主的糧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走了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四十日四十夜</a:t>
            </a:r>
            <a:endParaRPr lang="en-US" altLang="zh-TW" sz="4000" dirty="0" smtClean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墨子為了一個「非攻」的理想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和門徒走了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十日十夜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去止楚攻宋</a:t>
            </a: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我們要吃天賜的神糧聖體聖事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走完我們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全程的人生路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直到終點</a:t>
            </a: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="" xmlns:a16="http://schemas.microsoft.com/office/drawing/2014/main" id="{B7417104-22C5-4359-8208-2052B4C723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381750"/>
          </a:xfrm>
          <a:solidFill>
            <a:schemeClr val="tx1"/>
          </a:solidFill>
        </p:spPr>
        <p:txBody>
          <a:bodyPr/>
          <a:lstStyle/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要從你們當中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除掉一切毒辣</a:t>
            </a:r>
            <a:r>
              <a:rPr lang="en-US" altLang="zh-TW" sz="400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怨恨</a:t>
            </a:r>
            <a:r>
              <a:rPr lang="en-US" altLang="zh-TW" sz="400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憤怒</a:t>
            </a:r>
            <a:r>
              <a:rPr lang="en-US" altLang="zh-TW" sz="400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爭吵</a:t>
            </a:r>
            <a:r>
              <a:rPr lang="en-US" altLang="zh-TW" sz="400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毀謗</a:t>
            </a:r>
            <a:r>
              <a:rPr lang="en-US" altLang="zh-TW" sz="400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以及一切邪惡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彼此要以良善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仁慈相待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且要互相</a:t>
            </a:r>
            <a:r>
              <a:rPr lang="zh-TW" altLang="en-US" sz="36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寬恕</a:t>
            </a:r>
            <a:r>
              <a:rPr lang="en-US" altLang="zh-TW" sz="36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如同天主在基督內</a:t>
            </a:r>
            <a:r>
              <a:rPr lang="en-US" altLang="zh-TW" sz="36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寬恕了你們一樣</a:t>
            </a:r>
            <a:r>
              <a:rPr lang="en-US" altLang="zh-TW" sz="36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做人只有一個目的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讓自己快樂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真真實實的快樂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今生快樂</a:t>
            </a:r>
            <a:r>
              <a:rPr lang="en-US" altLang="zh-TW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永遠快樂</a:t>
            </a:r>
            <a:endParaRPr lang="en-US" altLang="zh-TW" sz="4000" dirty="0" smtClean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一切毒辣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……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只能讓自己不快樂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為什麼要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讓別人的過失</a:t>
            </a:r>
            <a:r>
              <a:rPr lang="en-US" altLang="zh-TW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去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懲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罰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自己</a:t>
            </a:r>
            <a:r>
              <a:rPr lang="en-US" altLang="zh-TW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寬恕別人</a:t>
            </a:r>
            <a:r>
              <a:rPr lang="en-US" altLang="zh-TW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才是真正的善待自己！</a:t>
            </a:r>
          </a:p>
        </p:txBody>
      </p:sp>
    </p:spTree>
    <p:extLst>
      <p:ext uri="{BB962C8B-B14F-4D97-AF65-F5344CB8AC3E}">
        <p14:creationId xmlns:p14="http://schemas.microsoft.com/office/powerpoint/2010/main" xmlns="" val="363784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="" xmlns:a16="http://schemas.microsoft.com/office/drawing/2014/main" id="{B7417104-22C5-4359-8208-2052B4C723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381750"/>
          </a:xfrm>
          <a:solidFill>
            <a:schemeClr val="tx1"/>
          </a:solidFill>
        </p:spPr>
        <p:txBody>
          <a:bodyPr/>
          <a:lstStyle/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猶太人便對耶穌竊竊私議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說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這人不是若瑟的兒子耶穌嗎</a:t>
            </a:r>
            <a:r>
              <a:rPr lang="en-US" altLang="zh-TW" sz="400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他的父親和母親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不是我們都認識嗎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怎麼他竟然說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我是從天上降下來的呢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」</a:t>
            </a:r>
            <a:endParaRPr lang="en-US" altLang="zh-TW" sz="4000" dirty="0" smtClean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  <a:cs typeface="華康中黑體" panose="020B0509000000000000" pitchFamily="49" charset="-120"/>
            </a:endParaRP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在平凡中接觸耶穌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在平凡中活得不平凡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唸</a:t>
            </a:r>
            <a:r>
              <a:rPr lang="zh-TW" altLang="en-US" sz="44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好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每句經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做</a:t>
            </a:r>
            <a:r>
              <a:rPr lang="zh-TW" altLang="en-US" sz="44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好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每件事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 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吃</a:t>
            </a:r>
            <a:r>
              <a:rPr lang="zh-TW" altLang="en-US" sz="44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好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每口飯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睡</a:t>
            </a:r>
            <a:r>
              <a:rPr lang="zh-TW" altLang="en-US" sz="44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好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每個覺</a:t>
            </a: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盡日尋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春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不見春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芒鞋踏破隴頭雲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歸來偶把梅花嗅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春在枝頭已十分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3784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="" xmlns:a16="http://schemas.microsoft.com/office/drawing/2014/main" id="{B7417104-22C5-4359-8208-2052B4C723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672"/>
            <a:ext cx="9144000" cy="6165726"/>
          </a:xfrm>
          <a:solidFill>
            <a:schemeClr val="bg1"/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我</a:t>
            </a:r>
            <a:r>
              <a:rPr lang="zh-TW" altLang="zh-HK" sz="4000" dirty="0">
                <a:ea typeface="華康儷中黑" panose="020B0509000000000000" pitchFamily="49" charset="-120"/>
              </a:rPr>
              <a:t>的力量來自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何處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?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我</a:t>
            </a:r>
            <a:r>
              <a:rPr lang="zh-TW" altLang="zh-HK" sz="4000" dirty="0">
                <a:ea typeface="華康儷中黑" panose="020B0509000000000000" pitchFamily="49" charset="-120"/>
              </a:rPr>
              <a:t>的力量來自上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主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也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來自上主所創造的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一切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: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包括所有人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每一個人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和</a:t>
            </a:r>
            <a:r>
              <a:rPr lang="zh-TW" altLang="zh-HK" sz="4000" dirty="0">
                <a:ea typeface="華康儷中黑" panose="020B0509000000000000" pitchFamily="49" charset="-120"/>
              </a:rPr>
              <a:t>天地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萬物</a:t>
            </a:r>
            <a:endParaRPr lang="zh-TW" altLang="zh-HK" sz="4000" dirty="0">
              <a:ea typeface="華康儷中黑" panose="020B0509000000000000" pitchFamily="49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Where </a:t>
            </a:r>
            <a:r>
              <a:rPr lang="zh-TW" altLang="zh-HK" sz="4000" dirty="0">
                <a:ea typeface="華康儷中黑" panose="020B0509000000000000" pitchFamily="49" charset="-120"/>
              </a:rPr>
              <a:t>does my strength come from? My strength comes from the Lord,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and 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all that the Lord created, </a:t>
            </a:r>
            <a:endParaRPr lang="en-US" altLang="zh-TW" sz="4000" dirty="0" smtClean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including </a:t>
            </a:r>
            <a:r>
              <a:rPr lang="zh-TW" altLang="zh-HK" sz="4000" dirty="0">
                <a:ea typeface="華康儷中黑" panose="020B0509000000000000" pitchFamily="49" charset="-120"/>
              </a:rPr>
              <a:t>men, each and every one, and all that lie between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heaven </a:t>
            </a:r>
            <a:r>
              <a:rPr lang="zh-TW" altLang="zh-HK" sz="4000" dirty="0">
                <a:ea typeface="華康儷中黑" panose="020B0509000000000000" pitchFamily="49" charset="-120"/>
              </a:rPr>
              <a:t>and earth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.</a:t>
            </a:r>
            <a:endParaRPr lang="zh-TW" altLang="zh-HK" sz="4000" dirty="0">
              <a:ea typeface="華康儷中黑" panose="020B0509000000000000" pitchFamily="49" charset="-120"/>
            </a:endParaRP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06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="" xmlns:a16="http://schemas.microsoft.com/office/drawing/2014/main" id="{B7417104-22C5-4359-8208-2052B4C723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38175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endParaRPr lang="en-US" altLang="zh-TW" sz="3600" dirty="0" smtClean="0"/>
          </a:p>
          <a:p>
            <a:pPr marL="0" indent="0" algn="ctr">
              <a:buNone/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天主</a:t>
            </a:r>
            <a:r>
              <a:rPr lang="zh-TW" altLang="zh-HK" sz="4400" dirty="0">
                <a:ea typeface="華康儷中黑" panose="020B0509000000000000" pitchFamily="49" charset="-120"/>
              </a:rPr>
              <a:t>是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超越</a:t>
            </a:r>
            <a:r>
              <a:rPr lang="zh-TW" altLang="zh-HK" sz="4400" dirty="0">
                <a:ea typeface="華康儷中黑" panose="020B0509000000000000" pitchFamily="49" charset="-120"/>
              </a:rPr>
              <a:t>一切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的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,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也是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內在</a:t>
            </a:r>
            <a:r>
              <a:rPr lang="zh-TW" altLang="zh-HK" sz="4400" dirty="0">
                <a:ea typeface="華康儷中黑" panose="020B0509000000000000" pitchFamily="49" charset="-120"/>
              </a:rPr>
              <a:t>於一切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的</a:t>
            </a:r>
            <a:endParaRPr lang="zh-TW" altLang="zh-HK" sz="4400" dirty="0">
              <a:ea typeface="華康儷中黑" panose="020B0509000000000000" pitchFamily="49" charset="-120"/>
            </a:endParaRPr>
          </a:p>
          <a:p>
            <a:pPr marL="0" indent="0" algn="ctr">
              <a:buNone/>
            </a:pPr>
            <a:r>
              <a:rPr lang="zh-TW" altLang="zh-HK" sz="5400" dirty="0" smtClean="0">
                <a:ea typeface="華康儷中黑" panose="020B0509000000000000" pitchFamily="49" charset="-120"/>
              </a:rPr>
              <a:t>The </a:t>
            </a:r>
            <a:r>
              <a:rPr lang="zh-TW" altLang="zh-HK" sz="5400" dirty="0">
                <a:ea typeface="華康儷中黑" panose="020B0509000000000000" pitchFamily="49" charset="-120"/>
              </a:rPr>
              <a:t>Lord is both </a:t>
            </a:r>
            <a:endParaRPr lang="en-US" altLang="zh-TW" sz="5400" dirty="0" smtClean="0">
              <a:ea typeface="華康儷中黑" panose="020B0509000000000000" pitchFamily="49" charset="-120"/>
            </a:endParaRPr>
          </a:p>
          <a:p>
            <a:pPr marL="0" indent="0" algn="ctr">
              <a:buNone/>
            </a:pPr>
            <a:r>
              <a:rPr lang="zh-TW" altLang="zh-HK" sz="5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transcendent</a:t>
            </a:r>
            <a:r>
              <a:rPr lang="zh-TW" altLang="zh-HK" sz="5400" dirty="0" smtClean="0">
                <a:ea typeface="華康儷中黑" panose="020B0509000000000000" pitchFamily="49" charset="-120"/>
              </a:rPr>
              <a:t> </a:t>
            </a:r>
            <a:endParaRPr lang="en-US" altLang="zh-TW" sz="5400" dirty="0" smtClean="0">
              <a:ea typeface="華康儷中黑" panose="020B0509000000000000" pitchFamily="49" charset="-120"/>
            </a:endParaRPr>
          </a:p>
          <a:p>
            <a:pPr marL="0" indent="0" algn="ctr">
              <a:buNone/>
            </a:pPr>
            <a:r>
              <a:rPr lang="zh-TW" altLang="zh-HK" sz="5400" dirty="0" smtClean="0">
                <a:ea typeface="華康儷中黑" panose="020B0509000000000000" pitchFamily="49" charset="-120"/>
              </a:rPr>
              <a:t>and </a:t>
            </a:r>
            <a:r>
              <a:rPr lang="zh-TW" altLang="zh-HK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immanent</a:t>
            </a:r>
            <a:r>
              <a:rPr lang="zh-TW" altLang="zh-HK" sz="5400" dirty="0">
                <a:ea typeface="華康儷中黑" panose="020B0509000000000000" pitchFamily="49" charset="-120"/>
              </a:rPr>
              <a:t>.</a:t>
            </a:r>
          </a:p>
          <a:p>
            <a:pPr marL="0" indent="0" algn="ctr">
              <a:buNone/>
            </a:pPr>
            <a:endParaRPr lang="zh-TW" altLang="zh-HK" sz="4400" dirty="0">
              <a:ea typeface="華康儷中黑" panose="020B0509000000000000" pitchFamily="49" charset="-120"/>
            </a:endParaRP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625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="" xmlns:a16="http://schemas.microsoft.com/office/drawing/2014/main" id="{B7417104-22C5-4359-8208-2052B4C723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381750"/>
          </a:xfrm>
          <a:solidFill>
            <a:schemeClr val="bg1"/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zh-TW" altLang="zh-HK" sz="38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超越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因為</a:t>
            </a:r>
            <a:r>
              <a:rPr lang="zh-TW" altLang="zh-HK" sz="3800" dirty="0">
                <a:ea typeface="華康儷中黑" panose="020B0509000000000000" pitchFamily="49" charset="-120"/>
              </a:rPr>
              <a:t>天主是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高高在上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全能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全知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全善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無限偉大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不</a:t>
            </a:r>
            <a:r>
              <a:rPr lang="zh-TW" altLang="zh-HK" sz="3800" dirty="0">
                <a:ea typeface="華康儷中黑" panose="020B0509000000000000" pitchFamily="49" charset="-120"/>
              </a:rPr>
              <a:t>死不滅的純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神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;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他</a:t>
            </a:r>
            <a:r>
              <a:rPr lang="zh-TW" altLang="zh-HK" sz="3800" dirty="0">
                <a:ea typeface="華康儷中黑" panose="020B0509000000000000" pitchFamily="49" charset="-120"/>
              </a:rPr>
              <a:t>是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造物主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是</a:t>
            </a:r>
            <a:r>
              <a:rPr lang="zh-TW" altLang="zh-HK" sz="3800" dirty="0">
                <a:ea typeface="華康儷中黑" panose="020B0509000000000000" pitchFamily="49" charset="-120"/>
              </a:rPr>
              <a:t>天地萬物的創造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者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也是</a:t>
            </a:r>
            <a:r>
              <a:rPr lang="zh-TW" altLang="zh-HK" sz="3800" dirty="0">
                <a:ea typeface="華康儷中黑" panose="020B0509000000000000" pitchFamily="49" charset="-120"/>
              </a:rPr>
              <a:t>萬物的來源與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歸宿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.</a:t>
            </a:r>
            <a:endParaRPr lang="zh-TW" altLang="zh-HK" sz="3800" dirty="0">
              <a:ea typeface="華康儷中黑" panose="020B0509000000000000" pitchFamily="49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000" dirty="0">
                <a:ea typeface="華康儷中黑" panose="020B0509000000000000" pitchFamily="49" charset="-120"/>
              </a:rPr>
              <a:t>He is 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transcendent</a:t>
            </a:r>
            <a:r>
              <a:rPr lang="zh-TW" altLang="zh-HK" sz="4000" dirty="0">
                <a:ea typeface="華康儷中黑" panose="020B0509000000000000" pitchFamily="49" charset="-120"/>
              </a:rPr>
              <a:t> because he is high above heaven and earth. He is a 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G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od </a:t>
            </a:r>
            <a:r>
              <a:rPr lang="zh-TW" altLang="zh-HK" sz="4000" dirty="0">
                <a:ea typeface="華康儷中黑" panose="020B0509000000000000" pitchFamily="49" charset="-120"/>
              </a:rPr>
              <a:t>who is almighty, all-knowing, all good, infinitely great and immortal.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He </a:t>
            </a:r>
            <a:r>
              <a:rPr lang="zh-TW" altLang="zh-HK" sz="4000" dirty="0">
                <a:ea typeface="華康儷中黑" panose="020B0509000000000000" pitchFamily="49" charset="-120"/>
              </a:rPr>
              <a:t>is the Creator who created heaven and earth; He is the origin and the destiny of all creations.</a:t>
            </a: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625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="" xmlns:a16="http://schemas.microsoft.com/office/drawing/2014/main" id="{B7417104-22C5-4359-8208-2052B4C723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381750"/>
          </a:xfrm>
          <a:solidFill>
            <a:schemeClr val="bg1"/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altLang="zh-TW" sz="4800" dirty="0" smtClean="0">
              <a:ea typeface="華康儷中黑" panose="020B0509000000000000" pitchFamily="49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8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內在</a:t>
            </a:r>
            <a:r>
              <a:rPr lang="en-US" altLang="zh-TW" sz="4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800" dirty="0" smtClean="0">
                <a:ea typeface="華康儷中黑" panose="020B0509000000000000" pitchFamily="49" charset="-120"/>
              </a:rPr>
              <a:t>因為</a:t>
            </a:r>
            <a:r>
              <a:rPr lang="zh-TW" altLang="zh-HK" sz="4800" dirty="0">
                <a:ea typeface="華康儷中黑" panose="020B0509000000000000" pitchFamily="49" charset="-120"/>
              </a:rPr>
              <a:t>他</a:t>
            </a:r>
            <a:r>
              <a:rPr lang="zh-TW" altLang="zh-HK" sz="4800" dirty="0" smtClean="0">
                <a:ea typeface="華康儷中黑" panose="020B0509000000000000" pitchFamily="49" charset="-120"/>
              </a:rPr>
              <a:t>無所不在</a:t>
            </a:r>
            <a:r>
              <a:rPr lang="en-US" altLang="zh-TW" sz="4800" dirty="0" smtClean="0">
                <a:ea typeface="華康儷中黑" panose="020B0509000000000000" pitchFamily="49" charset="-120"/>
              </a:rPr>
              <a:t>,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zh-HK" sz="4800" dirty="0" smtClean="0">
                <a:ea typeface="華康儷中黑" panose="020B0509000000000000" pitchFamily="49" charset="-120"/>
              </a:rPr>
              <a:t>也</a:t>
            </a:r>
            <a:r>
              <a:rPr lang="zh-TW" altLang="zh-HK" sz="4800" dirty="0">
                <a:ea typeface="華康儷中黑" panose="020B0509000000000000" pitchFamily="49" charset="-120"/>
              </a:rPr>
              <a:t>存在於天地萬物</a:t>
            </a:r>
            <a:r>
              <a:rPr lang="zh-TW" altLang="zh-HK" sz="4800" dirty="0" smtClean="0">
                <a:ea typeface="華康儷中黑" panose="020B0509000000000000" pitchFamily="49" charset="-120"/>
              </a:rPr>
              <a:t>之中</a:t>
            </a:r>
            <a:r>
              <a:rPr lang="en-US" altLang="zh-TW" sz="4800" dirty="0" smtClean="0">
                <a:ea typeface="華康儷中黑" panose="020B0509000000000000" pitchFamily="49" charset="-120"/>
              </a:rPr>
              <a:t>.</a:t>
            </a:r>
            <a:endParaRPr lang="zh-TW" altLang="zh-HK" sz="4800" dirty="0">
              <a:ea typeface="華康儷中黑" panose="020B0509000000000000" pitchFamily="49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5400" dirty="0" smtClean="0">
                <a:ea typeface="華康儷中黑" panose="020B0509000000000000" pitchFamily="49" charset="-120"/>
              </a:rPr>
              <a:t>He </a:t>
            </a:r>
            <a:r>
              <a:rPr lang="zh-TW" altLang="zh-HK" sz="5400" dirty="0">
                <a:ea typeface="華康儷中黑" panose="020B0509000000000000" pitchFamily="49" charset="-120"/>
              </a:rPr>
              <a:t>is </a:t>
            </a:r>
            <a:r>
              <a:rPr lang="zh-TW" altLang="zh-HK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immanent</a:t>
            </a:r>
            <a:r>
              <a:rPr lang="zh-TW" altLang="zh-HK" sz="5400" dirty="0">
                <a:ea typeface="華康儷中黑" panose="020B0509000000000000" pitchFamily="49" charset="-120"/>
              </a:rPr>
              <a:t> because </a:t>
            </a:r>
            <a:endParaRPr lang="en-US" altLang="zh-TW" sz="5400" dirty="0" smtClean="0">
              <a:ea typeface="華康儷中黑" panose="020B0509000000000000" pitchFamily="49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5400" dirty="0" smtClean="0">
                <a:ea typeface="華康儷中黑" panose="020B0509000000000000" pitchFamily="49" charset="-120"/>
              </a:rPr>
              <a:t>he </a:t>
            </a:r>
            <a:r>
              <a:rPr lang="zh-TW" altLang="zh-HK" sz="5400" dirty="0">
                <a:ea typeface="華康儷中黑" panose="020B0509000000000000" pitchFamily="49" charset="-120"/>
              </a:rPr>
              <a:t>is omnipresent </a:t>
            </a:r>
            <a:endParaRPr lang="en-US" altLang="zh-TW" sz="5400" dirty="0" smtClean="0">
              <a:ea typeface="華康儷中黑" panose="020B0509000000000000" pitchFamily="49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5400" dirty="0" smtClean="0">
                <a:ea typeface="華康儷中黑" panose="020B0509000000000000" pitchFamily="49" charset="-120"/>
              </a:rPr>
              <a:t>in </a:t>
            </a:r>
            <a:r>
              <a:rPr lang="zh-TW" altLang="zh-HK" sz="5400" dirty="0">
                <a:ea typeface="華康儷中黑" panose="020B0509000000000000" pitchFamily="49" charset="-120"/>
              </a:rPr>
              <a:t>all things, </a:t>
            </a:r>
            <a:endParaRPr lang="en-US" altLang="zh-TW" sz="5400" dirty="0" smtClean="0">
              <a:ea typeface="華康儷中黑" panose="020B0509000000000000" pitchFamily="49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5400" dirty="0" smtClean="0">
                <a:ea typeface="華康儷中黑" panose="020B0509000000000000" pitchFamily="49" charset="-120"/>
              </a:rPr>
              <a:t>both </a:t>
            </a:r>
            <a:r>
              <a:rPr lang="zh-TW" altLang="zh-HK" sz="5400" dirty="0">
                <a:ea typeface="華康儷中黑" panose="020B0509000000000000" pitchFamily="49" charset="-120"/>
              </a:rPr>
              <a:t>space and time. </a:t>
            </a:r>
          </a:p>
          <a:p>
            <a:pPr marL="432000" indent="-457200" algn="ctr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800" dirty="0" smtClean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625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="" xmlns:a16="http://schemas.microsoft.com/office/drawing/2014/main" id="{B7417104-22C5-4359-8208-2052B4C723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381750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zh-TW" altLang="zh-HK" sz="3800" dirty="0">
                <a:ea typeface="華康儷中黑" panose="020B0509000000000000" pitchFamily="49" charset="-120"/>
              </a:rPr>
              <a:t>一日是好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日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8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日</a:t>
            </a:r>
            <a:r>
              <a:rPr lang="zh-TW" altLang="zh-HK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日是好</a:t>
            </a:r>
            <a:r>
              <a:rPr lang="zh-TW" altLang="zh-HK" sz="38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日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;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一</a:t>
            </a:r>
            <a:r>
              <a:rPr lang="zh-TW" altLang="zh-HK" sz="3800" dirty="0">
                <a:ea typeface="華康儷中黑" panose="020B0509000000000000" pitchFamily="49" charset="-120"/>
              </a:rPr>
              <a:t>地是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聖地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8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地</a:t>
            </a:r>
            <a:r>
              <a:rPr lang="zh-TW" altLang="zh-HK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地是</a:t>
            </a:r>
            <a:r>
              <a:rPr lang="zh-TW" altLang="zh-HK" sz="38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聖地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;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天主</a:t>
            </a:r>
            <a:r>
              <a:rPr lang="zh-TW" altLang="zh-HK" sz="3800" dirty="0">
                <a:ea typeface="華康儷中黑" panose="020B0509000000000000" pitchFamily="49" charset="-120"/>
              </a:rPr>
              <a:t>愛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我們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我們</a:t>
            </a:r>
            <a:r>
              <a:rPr lang="zh-TW" altLang="zh-HK" sz="3800" dirty="0">
                <a:ea typeface="華康儷中黑" panose="020B0509000000000000" pitchFamily="49" charset="-120"/>
              </a:rPr>
              <a:t>的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遭遇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無論</a:t>
            </a:r>
            <a:r>
              <a:rPr lang="zh-TW" altLang="zh-HK" sz="3800" dirty="0">
                <a:ea typeface="華康儷中黑" panose="020B0509000000000000" pitchFamily="49" charset="-120"/>
              </a:rPr>
              <a:t>是環境順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逆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疾病健康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都</a:t>
            </a:r>
            <a:r>
              <a:rPr lang="zh-TW" altLang="zh-HK" sz="3800" dirty="0">
                <a:ea typeface="華康儷中黑" panose="020B0509000000000000" pitchFamily="49" charset="-120"/>
              </a:rPr>
              <a:t>是他精妙和愛的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安排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.</a:t>
            </a:r>
            <a:endParaRPr lang="zh-TW" altLang="zh-HK" sz="3800" dirty="0">
              <a:ea typeface="華康儷中黑" panose="020B0509000000000000" pitchFamily="49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000" dirty="0">
                <a:ea typeface="華康儷中黑" panose="020B0509000000000000" pitchFamily="49" charset="-120"/>
              </a:rPr>
              <a:t>Thus, if a day is a good day, then all 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the days are good days too</a:t>
            </a:r>
            <a:r>
              <a:rPr lang="zh-TW" altLang="zh-HK" sz="4000" dirty="0">
                <a:ea typeface="華康儷中黑" panose="020B0509000000000000" pitchFamily="49" charset="-120"/>
              </a:rPr>
              <a:t>; if a place is a holy place, then all places are holy places too. God loves us all. Whatever our circumstances, in comfort or in adversity, in health or in sickness, they are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God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’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s </a:t>
            </a:r>
            <a:r>
              <a:rPr lang="zh-TW" altLang="zh-HK" sz="4000" dirty="0">
                <a:ea typeface="華康儷中黑" panose="020B0509000000000000" pitchFamily="49" charset="-120"/>
              </a:rPr>
              <a:t>ingenious and loving plans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.</a:t>
            </a:r>
            <a:endParaRPr lang="zh-TW" altLang="zh-HK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625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="" xmlns:a16="http://schemas.microsoft.com/office/drawing/2014/main" id="{B7417104-22C5-4359-8208-2052B4C723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548680"/>
            <a:ext cx="9144000" cy="6093718"/>
          </a:xfrm>
          <a:solidFill>
            <a:schemeClr val="bg1"/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zh-TW" altLang="zh-HK" sz="4000" dirty="0">
                <a:ea typeface="華康儷中黑" panose="020B0509000000000000" pitchFamily="49" charset="-120"/>
              </a:rPr>
              <a:t>我們來自上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主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全</a:t>
            </a:r>
            <a:r>
              <a:rPr lang="zh-TW" altLang="zh-HK" sz="4000" dirty="0">
                <a:ea typeface="華康儷中黑" panose="020B0509000000000000" pitchFamily="49" charset="-120"/>
              </a:rPr>
              <a:t>屬於上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主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;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我們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在主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內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主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在我們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內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.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所以</a:t>
            </a:r>
            <a:r>
              <a:rPr lang="zh-TW" altLang="zh-HK" sz="4000" dirty="0">
                <a:ea typeface="華康儷中黑" panose="020B0509000000000000" pitchFamily="49" charset="-120"/>
              </a:rPr>
              <a:t>我的力量來自上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主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也</a:t>
            </a:r>
            <a:r>
              <a:rPr lang="zh-TW" altLang="zh-HK" sz="4000" dirty="0">
                <a:ea typeface="華康儷中黑" panose="020B0509000000000000" pitchFamily="49" charset="-120"/>
              </a:rPr>
              <a:t>來自主所創造的一切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人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地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事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物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.</a:t>
            </a:r>
            <a:endParaRPr lang="zh-TW" altLang="zh-HK" sz="4000" dirty="0">
              <a:ea typeface="華康儷中黑" panose="020B0509000000000000" pitchFamily="49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400" dirty="0">
                <a:ea typeface="華康儷中黑" panose="020B0509000000000000" pitchFamily="49" charset="-120"/>
              </a:rPr>
              <a:t>We come from the Lord, we belong to the Lord. </a:t>
            </a:r>
            <a:r>
              <a:rPr lang="zh-TW" altLang="zh-HK" sz="44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We are in Him and He is in us.</a:t>
            </a:r>
            <a:r>
              <a:rPr lang="zh-TW" altLang="zh-HK" sz="4400" dirty="0">
                <a:ea typeface="華康儷中黑" panose="020B0509000000000000" pitchFamily="49" charset="-120"/>
              </a:rPr>
              <a:t> My strength therefore comes from the Lord and all his creations: people, places, events and things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.</a:t>
            </a:r>
            <a:endParaRPr lang="zh-TW" altLang="zh-HK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625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="" xmlns:a16="http://schemas.microsoft.com/office/drawing/2014/main" id="{B7417104-22C5-4359-8208-2052B4C723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381750"/>
          </a:xfrm>
          <a:solidFill>
            <a:schemeClr val="bg1"/>
          </a:solidFill>
        </p:spPr>
        <p:txBody>
          <a:bodyPr/>
          <a:lstStyle/>
          <a:p>
            <a:pPr marL="432000" indent="-457200" algn="ctr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zh-HK" sz="3600" dirty="0">
                <a:ea typeface="華康儷中黑" panose="020B0509000000000000" pitchFamily="49" charset="-120"/>
              </a:rPr>
              <a:t>聖詠139說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：上主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你</a:t>
            </a:r>
            <a:r>
              <a:rPr lang="zh-TW" altLang="zh-HK" sz="3600" dirty="0">
                <a:ea typeface="華康儷中黑" panose="020B0509000000000000" pitchFamily="49" charset="-120"/>
              </a:rPr>
              <a:t>鑒察了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我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也</a:t>
            </a:r>
            <a:r>
              <a:rPr lang="zh-TW" altLang="zh-HK" sz="3600" dirty="0">
                <a:ea typeface="華康儷中黑" panose="020B0509000000000000" pitchFamily="49" charset="-120"/>
              </a:rPr>
              <a:t>認清了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我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: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我</a:t>
            </a:r>
            <a:r>
              <a:rPr lang="zh-TW" altLang="zh-HK" sz="3600" dirty="0">
                <a:ea typeface="華康儷中黑" panose="020B0509000000000000" pitchFamily="49" charset="-120"/>
              </a:rPr>
              <a:t>或坐或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立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你</a:t>
            </a:r>
            <a:r>
              <a:rPr lang="zh-TW" altLang="zh-HK" sz="3600" dirty="0">
                <a:ea typeface="華康儷中黑" panose="020B0509000000000000" pitchFamily="49" charset="-120"/>
              </a:rPr>
              <a:t>全然認清了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我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你</a:t>
            </a:r>
            <a:r>
              <a:rPr lang="zh-TW" altLang="zh-HK" sz="3600" dirty="0">
                <a:ea typeface="華康儷中黑" panose="020B0509000000000000" pitchFamily="49" charset="-120"/>
              </a:rPr>
              <a:t>由遠處已明徹我的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思考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.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我</a:t>
            </a:r>
            <a:r>
              <a:rPr lang="zh-TW" altLang="zh-HK" sz="3600" dirty="0">
                <a:ea typeface="華康儷中黑" panose="020B0509000000000000" pitchFamily="49" charset="-120"/>
              </a:rPr>
              <a:t>或行走或躺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臥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你</a:t>
            </a:r>
            <a:r>
              <a:rPr lang="zh-TW" altLang="zh-HK" sz="3600" dirty="0">
                <a:ea typeface="華康儷中黑" panose="020B0509000000000000" pitchFamily="49" charset="-120"/>
              </a:rPr>
              <a:t>已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先知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我</a:t>
            </a:r>
            <a:r>
              <a:rPr lang="zh-TW" altLang="zh-HK" sz="3600" dirty="0">
                <a:ea typeface="華康儷中黑" panose="020B0509000000000000" pitchFamily="49" charset="-120"/>
              </a:rPr>
              <a:t>的一切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行動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你</a:t>
            </a:r>
            <a:r>
              <a:rPr lang="zh-TW" altLang="zh-HK" sz="3600" dirty="0">
                <a:ea typeface="華康儷中黑" panose="020B0509000000000000" pitchFamily="49" charset="-120"/>
              </a:rPr>
              <a:t>完全熟悉。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zh-HK" sz="3600" dirty="0">
                <a:ea typeface="華康儷中黑" panose="020B0509000000000000" pitchFamily="49" charset="-120"/>
              </a:rPr>
              <a:t>Thus says Psalm 139:</a:t>
            </a:r>
          </a:p>
          <a:p>
            <a:pPr marL="0" indent="0" algn="ctr">
              <a:lnSpc>
                <a:spcPts val="4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zh-HK" sz="40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O </a:t>
            </a:r>
            <a:r>
              <a:rPr lang="zh-TW" altLang="zh-HK" sz="40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Lord, you have searched me and known me</a:t>
            </a:r>
            <a:r>
              <a:rPr lang="zh-TW" altLang="zh-HK" sz="40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.You </a:t>
            </a:r>
            <a:r>
              <a:rPr lang="zh-TW" altLang="zh-HK" sz="40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know when I sit down and when I rise up</a:t>
            </a:r>
            <a:r>
              <a:rPr lang="zh-TW" altLang="zh-HK" sz="40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;</a:t>
            </a:r>
            <a:r>
              <a:rPr lang="en-US" altLang="zh-TW" sz="40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 </a:t>
            </a:r>
            <a:r>
              <a:rPr lang="zh-TW" altLang="zh-HK" sz="40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you </a:t>
            </a:r>
            <a:r>
              <a:rPr lang="zh-TW" altLang="zh-HK" sz="40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discern my thoughts from far away</a:t>
            </a:r>
            <a:r>
              <a:rPr lang="zh-TW" altLang="zh-HK" sz="40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.You </a:t>
            </a:r>
            <a:r>
              <a:rPr lang="zh-TW" altLang="zh-HK" sz="40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search out my path and my lying </a:t>
            </a:r>
            <a:r>
              <a:rPr lang="zh-TW" altLang="zh-HK" sz="40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down,</a:t>
            </a:r>
            <a:r>
              <a:rPr lang="zh-TW" altLang="zh-HK" sz="40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	</a:t>
            </a:r>
            <a:endParaRPr lang="en-US" altLang="zh-TW" sz="4000" dirty="0" smtClean="0">
              <a:latin typeface="Segoe UI Semibold" panose="020B0702040204020203" pitchFamily="34" charset="0"/>
              <a:ea typeface="華康儷中黑" panose="020B0509000000000000" pitchFamily="49" charset="-120"/>
              <a:cs typeface="Segoe UI Semibold" panose="020B0702040204020203" pitchFamily="34" charset="0"/>
            </a:endParaRPr>
          </a:p>
          <a:p>
            <a:pPr marL="0" indent="0" algn="ctr">
              <a:lnSpc>
                <a:spcPts val="4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zh-HK" sz="40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and </a:t>
            </a:r>
            <a:r>
              <a:rPr lang="zh-TW" altLang="zh-HK" sz="40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are acquainted with all my ways.</a:t>
            </a: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zh-TW" altLang="zh-HK" sz="3600" dirty="0"/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625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264696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恭讀列王紀上　</a:t>
            </a:r>
            <a:r>
              <a:rPr lang="en-US" altLang="zh-TW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19:4-8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那時候，先知厄里亞進入曠野，走了一天的路，來到一棵杜松樹下，坐下求死，說：「上主啊！現在已經夠了！收去我的性命吧！因為我並不如我的祖先好。」以後，他就躺在那棵杜松樹下，睡著了。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忽然，有位天使拍醒厄里亞，對他說：「起來，吃吧！」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=""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488237" y="612529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="" xmlns:a16="http://schemas.microsoft.com/office/drawing/2014/main" id="{B7417104-22C5-4359-8208-2052B4C723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381750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 marL="0" indent="0" algn="ctr">
              <a:buNone/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我</a:t>
            </a:r>
            <a:r>
              <a:rPr lang="zh-TW" altLang="zh-HK" sz="4400" dirty="0">
                <a:ea typeface="華康儷中黑" panose="020B0509000000000000" pitchFamily="49" charset="-120"/>
              </a:rPr>
              <a:t>往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何處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才能</a:t>
            </a:r>
            <a:r>
              <a:rPr lang="zh-TW" altLang="zh-HK" sz="4400" dirty="0">
                <a:ea typeface="華康儷中黑" panose="020B0509000000000000" pitchFamily="49" charset="-120"/>
              </a:rPr>
              <a:t>脫離你的神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能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?</a:t>
            </a:r>
          </a:p>
          <a:p>
            <a:pPr marL="0" indent="0" algn="ctr">
              <a:buNone/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我</a:t>
            </a:r>
            <a:r>
              <a:rPr lang="zh-TW" altLang="zh-HK" sz="4400" dirty="0">
                <a:ea typeface="華康儷中黑" panose="020B0509000000000000" pitchFamily="49" charset="-120"/>
              </a:rPr>
              <a:t>去哪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裏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才能</a:t>
            </a:r>
            <a:r>
              <a:rPr lang="zh-TW" altLang="zh-HK" sz="4400" dirty="0">
                <a:ea typeface="華康儷中黑" panose="020B0509000000000000" pitchFamily="49" charset="-120"/>
              </a:rPr>
              <a:t>逃避你的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面容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?</a:t>
            </a:r>
            <a:endParaRPr lang="zh-TW" altLang="zh-HK" sz="4400" dirty="0">
              <a:ea typeface="華康儷中黑" panose="020B0509000000000000" pitchFamily="49" charset="-120"/>
            </a:endParaRPr>
          </a:p>
          <a:p>
            <a:pPr marL="0" indent="0" algn="ctr">
              <a:buNone/>
            </a:pPr>
            <a:r>
              <a:rPr lang="zh-TW" altLang="zh-HK" sz="44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Where can I go from your spirit?</a:t>
            </a:r>
          </a:p>
          <a:p>
            <a:pPr marL="0" indent="0" algn="ctr">
              <a:buNone/>
            </a:pPr>
            <a:r>
              <a:rPr lang="zh-TW" altLang="zh-HK" sz="44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Or </a:t>
            </a:r>
            <a:r>
              <a:rPr lang="zh-TW" altLang="zh-HK" sz="44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where can I flee </a:t>
            </a:r>
            <a:endParaRPr lang="en-US" altLang="zh-TW" sz="4400" dirty="0" smtClean="0">
              <a:latin typeface="Segoe UI Semibold" panose="020B0702040204020203" pitchFamily="34" charset="0"/>
              <a:ea typeface="華康儷中黑" panose="020B0509000000000000" pitchFamily="49" charset="-120"/>
              <a:cs typeface="Segoe UI Semibold" panose="020B0702040204020203" pitchFamily="34" charset="0"/>
            </a:endParaRPr>
          </a:p>
          <a:p>
            <a:pPr marL="0" indent="0" algn="ctr">
              <a:buNone/>
            </a:pPr>
            <a:r>
              <a:rPr lang="zh-TW" altLang="zh-HK" sz="44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from </a:t>
            </a:r>
            <a:r>
              <a:rPr lang="zh-TW" altLang="zh-HK" sz="44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your presence?</a:t>
            </a:r>
          </a:p>
          <a:p>
            <a:pPr marL="0" indent="0" algn="ctr">
              <a:buNone/>
            </a:pPr>
            <a:endParaRPr lang="zh-TW" altLang="zh-HK" sz="4400" dirty="0">
              <a:latin typeface="Segoe UI Semibold" panose="020B0702040204020203" pitchFamily="34" charset="0"/>
              <a:ea typeface="華康儷中黑" panose="020B0509000000000000" pitchFamily="49" charset="-120"/>
              <a:cs typeface="Segoe UI Semibold" panose="020B0702040204020203" pitchFamily="34" charset="0"/>
            </a:endParaRP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625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="" xmlns:a16="http://schemas.microsoft.com/office/drawing/2014/main" id="{B7417104-22C5-4359-8208-2052B4C723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548680"/>
            <a:ext cx="9144000" cy="6093718"/>
          </a:xfrm>
          <a:solidFill>
            <a:schemeClr val="bg1"/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zh-HK" sz="4800" dirty="0">
                <a:ea typeface="華康儷中黑" panose="020B0509000000000000" pitchFamily="49" charset="-120"/>
              </a:rPr>
              <a:t>我若上升於高天，你已在那裏，我若下降於陰府，你也在那裏。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8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If I ascend to heaven, </a:t>
            </a:r>
            <a:endParaRPr lang="en-US" altLang="zh-TW" sz="4800" dirty="0" smtClean="0">
              <a:latin typeface="Segoe UI Semibold" panose="020B0702040204020203" pitchFamily="34" charset="0"/>
              <a:ea typeface="華康儷中黑" panose="020B0509000000000000" pitchFamily="49" charset="-120"/>
              <a:cs typeface="Segoe UI Semibold" panose="020B0702040204020203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8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you </a:t>
            </a:r>
            <a:r>
              <a:rPr lang="zh-TW" altLang="zh-HK" sz="48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are there;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8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if </a:t>
            </a:r>
            <a:r>
              <a:rPr lang="zh-TW" altLang="zh-HK" sz="48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I make my bed </a:t>
            </a:r>
            <a:endParaRPr lang="en-US" altLang="zh-TW" sz="4800" dirty="0" smtClean="0">
              <a:latin typeface="Segoe UI Semibold" panose="020B0702040204020203" pitchFamily="34" charset="0"/>
              <a:ea typeface="華康儷中黑" panose="020B0509000000000000" pitchFamily="49" charset="-120"/>
              <a:cs typeface="Segoe UI Semibold" panose="020B0702040204020203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8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in </a:t>
            </a:r>
            <a:r>
              <a:rPr lang="zh-TW" altLang="zh-HK" sz="48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the darkness, </a:t>
            </a:r>
            <a:endParaRPr lang="en-US" altLang="zh-TW" sz="4800" dirty="0" smtClean="0">
              <a:latin typeface="Segoe UI Semibold" panose="020B0702040204020203" pitchFamily="34" charset="0"/>
              <a:ea typeface="華康儷中黑" panose="020B0509000000000000" pitchFamily="49" charset="-120"/>
              <a:cs typeface="Segoe UI Semibold" panose="020B0702040204020203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8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you </a:t>
            </a:r>
            <a:r>
              <a:rPr lang="zh-TW" altLang="zh-HK" sz="48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are there.</a:t>
            </a:r>
          </a:p>
        </p:txBody>
      </p:sp>
    </p:spTree>
    <p:extLst>
      <p:ext uri="{BB962C8B-B14F-4D97-AF65-F5344CB8AC3E}">
        <p14:creationId xmlns:p14="http://schemas.microsoft.com/office/powerpoint/2010/main" xmlns="" val="274625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="" xmlns:a16="http://schemas.microsoft.com/office/drawing/2014/main" id="{B7417104-22C5-4359-8208-2052B4C723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381750"/>
          </a:xfrm>
          <a:solidFill>
            <a:schemeClr val="bg1"/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我</a:t>
            </a:r>
            <a:r>
              <a:rPr lang="zh-TW" altLang="zh-HK" sz="4400" dirty="0">
                <a:ea typeface="華康儷中黑" panose="020B0509000000000000" pitchFamily="49" charset="-120"/>
              </a:rPr>
              <a:t>若飛往日出的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東方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我</a:t>
            </a:r>
            <a:r>
              <a:rPr lang="zh-TW" altLang="zh-HK" sz="4400" dirty="0">
                <a:ea typeface="華康儷中黑" panose="020B0509000000000000" pitchFamily="49" charset="-120"/>
              </a:rPr>
              <a:t>若住在海洋的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西方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你</a:t>
            </a:r>
            <a:r>
              <a:rPr lang="zh-TW" altLang="zh-HK" sz="4400" dirty="0">
                <a:ea typeface="華康儷中黑" panose="020B0509000000000000" pitchFamily="49" charset="-120"/>
              </a:rPr>
              <a:t>的雙手仍在那裏引導著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我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.</a:t>
            </a:r>
            <a:endParaRPr lang="zh-TW" altLang="zh-HK" sz="4400" dirty="0">
              <a:ea typeface="華康儷中黑" panose="020B0509000000000000" pitchFamily="49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4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If I take the wings of the morning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4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and </a:t>
            </a:r>
            <a:r>
              <a:rPr lang="zh-TW" altLang="zh-HK" sz="44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settle at the farthest limits </a:t>
            </a:r>
            <a:endParaRPr lang="en-US" altLang="zh-TW" sz="4400" dirty="0" smtClean="0">
              <a:latin typeface="Segoe UI Semibold" panose="020B0702040204020203" pitchFamily="34" charset="0"/>
              <a:ea typeface="華康儷中黑" panose="020B0509000000000000" pitchFamily="49" charset="-120"/>
              <a:cs typeface="Segoe UI Semibold" panose="020B0702040204020203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4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of </a:t>
            </a:r>
            <a:r>
              <a:rPr lang="zh-TW" altLang="zh-HK" sz="44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the </a:t>
            </a:r>
            <a:r>
              <a:rPr lang="zh-TW" altLang="zh-HK" sz="44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sea,</a:t>
            </a:r>
            <a:r>
              <a:rPr lang="en-US" altLang="zh-TW" sz="44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 </a:t>
            </a:r>
            <a:r>
              <a:rPr lang="zh-TW" altLang="zh-HK" sz="44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even </a:t>
            </a:r>
            <a:r>
              <a:rPr lang="zh-TW" altLang="zh-HK" sz="44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there </a:t>
            </a:r>
            <a:endParaRPr lang="en-US" altLang="zh-TW" sz="4400" dirty="0" smtClean="0">
              <a:latin typeface="Segoe UI Semibold" panose="020B0702040204020203" pitchFamily="34" charset="0"/>
              <a:ea typeface="華康儷中黑" panose="020B0509000000000000" pitchFamily="49" charset="-120"/>
              <a:cs typeface="Segoe UI Semibold" panose="020B0702040204020203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4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your </a:t>
            </a:r>
            <a:r>
              <a:rPr lang="zh-TW" altLang="zh-HK" sz="44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hand shall lead me</a:t>
            </a:r>
            <a:r>
              <a:rPr lang="zh-TW" altLang="zh-HK" sz="4400" b="1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.</a:t>
            </a:r>
            <a:endParaRPr lang="zh-TW" altLang="zh-HK" sz="4400" dirty="0">
              <a:latin typeface="Segoe UI Semibold" panose="020B0702040204020203" pitchFamily="34" charset="0"/>
              <a:ea typeface="華康儷中黑" panose="020B0509000000000000" pitchFamily="49" charset="-120"/>
              <a:cs typeface="Segoe UI Semibold" panose="020B0702040204020203" pitchFamily="34" charset="0"/>
            </a:endParaRPr>
          </a:p>
          <a:p>
            <a:pPr marL="0" indent="0">
              <a:buNone/>
            </a:pPr>
            <a:endParaRPr lang="zh-TW" altLang="zh-HK" sz="3600" dirty="0"/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3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="" xmlns:a16="http://schemas.microsoft.com/office/drawing/2014/main" id="{B7417104-22C5-4359-8208-2052B4C723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381750"/>
          </a:xfrm>
          <a:solidFill>
            <a:schemeClr val="bg1"/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 marL="0" indent="0"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zh-HK" sz="4800" dirty="0" smtClean="0">
                <a:ea typeface="華康儷中黑" panose="020B0509000000000000" pitchFamily="49" charset="-120"/>
              </a:rPr>
              <a:t>你</a:t>
            </a:r>
            <a:r>
              <a:rPr lang="zh-TW" altLang="zh-HK" sz="4800" dirty="0">
                <a:ea typeface="華康儷中黑" panose="020B0509000000000000" pitchFamily="49" charset="-120"/>
              </a:rPr>
              <a:t>造成了我的</a:t>
            </a:r>
            <a:r>
              <a:rPr lang="zh-TW" altLang="zh-HK" sz="4800" dirty="0" smtClean="0">
                <a:ea typeface="華康儷中黑" panose="020B0509000000000000" pitchFamily="49" charset="-120"/>
              </a:rPr>
              <a:t>五臟六腑</a:t>
            </a:r>
            <a:r>
              <a:rPr lang="en-US" altLang="zh-TW" sz="4800" dirty="0" smtClean="0">
                <a:ea typeface="華康儷中黑" panose="020B0509000000000000" pitchFamily="49" charset="-120"/>
              </a:rPr>
              <a:t>,</a:t>
            </a:r>
          </a:p>
          <a:p>
            <a:pPr marL="0" indent="0"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zh-HK" sz="4800" dirty="0" smtClean="0">
                <a:ea typeface="華康儷中黑" panose="020B0509000000000000" pitchFamily="49" charset="-120"/>
              </a:rPr>
              <a:t>你</a:t>
            </a:r>
            <a:r>
              <a:rPr lang="zh-TW" altLang="zh-HK" sz="4800" dirty="0">
                <a:ea typeface="華康儷中黑" panose="020B0509000000000000" pitchFamily="49" charset="-120"/>
              </a:rPr>
              <a:t>在我母胎中締結了我</a:t>
            </a:r>
            <a:r>
              <a:rPr lang="zh-TW" altLang="zh-HK" sz="4800" dirty="0" smtClean="0">
                <a:ea typeface="華康儷中黑" panose="020B0509000000000000" pitchFamily="49" charset="-120"/>
              </a:rPr>
              <a:t>。</a:t>
            </a:r>
            <a:r>
              <a:rPr lang="zh-TW" altLang="zh-HK" sz="4800" dirty="0">
                <a:ea typeface="華康儷中黑" panose="020B0509000000000000" pitchFamily="49" charset="-120"/>
              </a:rPr>
              <a:t> </a:t>
            </a:r>
          </a:p>
          <a:p>
            <a:pPr marL="0" indent="0"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zh-HK" sz="48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For it was you who formed </a:t>
            </a:r>
            <a:endParaRPr lang="en-US" altLang="zh-TW" sz="4800" dirty="0" smtClean="0">
              <a:latin typeface="Segoe UI Semibold" panose="020B0702040204020203" pitchFamily="34" charset="0"/>
              <a:ea typeface="華康儷中黑" panose="020B0509000000000000" pitchFamily="49" charset="-120"/>
              <a:cs typeface="Segoe UI Semibold" panose="020B0702040204020203" pitchFamily="34" charset="0"/>
            </a:endParaRPr>
          </a:p>
          <a:p>
            <a:pPr marL="0" indent="0"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zh-HK" sz="48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my </a:t>
            </a:r>
            <a:r>
              <a:rPr lang="zh-TW" altLang="zh-HK" sz="48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inward parts;</a:t>
            </a:r>
          </a:p>
          <a:p>
            <a:pPr marL="0" indent="0"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zh-HK" sz="48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you </a:t>
            </a:r>
            <a:r>
              <a:rPr lang="zh-TW" altLang="zh-HK" sz="48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knit me </a:t>
            </a:r>
            <a:r>
              <a:rPr lang="zh-TW" altLang="zh-HK" sz="48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together</a:t>
            </a:r>
            <a:endParaRPr lang="en-US" altLang="zh-TW" sz="4800" dirty="0" smtClean="0">
              <a:latin typeface="Segoe UI Semibold" panose="020B0702040204020203" pitchFamily="34" charset="0"/>
              <a:ea typeface="華康儷中黑" panose="020B0509000000000000" pitchFamily="49" charset="-120"/>
              <a:cs typeface="Segoe UI Semibold" panose="020B0702040204020203" pitchFamily="34" charset="0"/>
            </a:endParaRPr>
          </a:p>
          <a:p>
            <a:pPr marL="0" indent="0"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zh-HK" sz="48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 </a:t>
            </a:r>
            <a:r>
              <a:rPr lang="zh-TW" altLang="zh-HK" sz="48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in my </a:t>
            </a:r>
            <a:r>
              <a:rPr lang="zh-TW" altLang="zh-HK" sz="48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mother</a:t>
            </a:r>
            <a:r>
              <a:rPr lang="en-US" altLang="zh-TW" sz="48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’</a:t>
            </a:r>
            <a:r>
              <a:rPr lang="zh-TW" altLang="zh-HK" sz="48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s </a:t>
            </a:r>
            <a:r>
              <a:rPr lang="zh-TW" altLang="zh-HK" sz="48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womb</a:t>
            </a:r>
            <a:r>
              <a:rPr lang="zh-TW" altLang="zh-HK" sz="4800" b="1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.</a:t>
            </a:r>
            <a:endParaRPr lang="zh-TW" altLang="zh-HK" sz="4800" dirty="0">
              <a:latin typeface="Segoe UI Semibold" panose="020B0702040204020203" pitchFamily="34" charset="0"/>
              <a:ea typeface="華康儷中黑" panose="020B0509000000000000" pitchFamily="49" charset="-120"/>
              <a:cs typeface="Segoe UI Semibold" panose="020B0702040204020203" pitchFamily="34" charset="0"/>
            </a:endParaRP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3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="" xmlns:a16="http://schemas.microsoft.com/office/drawing/2014/main" id="{B7417104-22C5-4359-8208-2052B4C723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381750"/>
          </a:xfrm>
          <a:solidFill>
            <a:schemeClr val="bg1"/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我</a:t>
            </a:r>
            <a:r>
              <a:rPr lang="zh-TW" altLang="zh-HK" sz="4400" dirty="0">
                <a:ea typeface="華康儷中黑" panose="020B0509000000000000" pitchFamily="49" charset="-120"/>
              </a:rPr>
              <a:t>尚在母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胎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你</a:t>
            </a:r>
            <a:r>
              <a:rPr lang="zh-TW" altLang="zh-HK" sz="4400" dirty="0">
                <a:ea typeface="華康儷中黑" panose="020B0509000000000000" pitchFamily="49" charset="-120"/>
              </a:rPr>
              <a:t>已親眼看見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；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世人</a:t>
            </a:r>
            <a:r>
              <a:rPr lang="zh-TW" altLang="zh-HK" sz="4400" dirty="0">
                <a:ea typeface="華康儷中黑" panose="020B0509000000000000" pitchFamily="49" charset="-120"/>
              </a:rPr>
              <a:t>的歲月尚未來到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以前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都</a:t>
            </a:r>
            <a:r>
              <a:rPr lang="zh-TW" altLang="zh-HK" sz="4400" dirty="0">
                <a:ea typeface="華康儷中黑" panose="020B0509000000000000" pitchFamily="49" charset="-120"/>
              </a:rPr>
              <a:t>已全由你預先定好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。</a:t>
            </a:r>
            <a:r>
              <a:rPr lang="zh-TW" altLang="zh-HK" sz="4400" dirty="0">
                <a:ea typeface="華康儷中黑" panose="020B0509000000000000" pitchFamily="49" charset="-120"/>
              </a:rPr>
              <a:t> 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4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Your eyes beheld </a:t>
            </a:r>
            <a:endParaRPr lang="en-US" altLang="zh-TW" sz="4400" dirty="0" smtClean="0">
              <a:latin typeface="Segoe UI Semibold" panose="020B0702040204020203" pitchFamily="34" charset="0"/>
              <a:ea typeface="華康儷中黑" panose="020B0509000000000000" pitchFamily="49" charset="-120"/>
              <a:cs typeface="Segoe UI Semibold" panose="020B0702040204020203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4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my </a:t>
            </a:r>
            <a:r>
              <a:rPr lang="zh-TW" altLang="zh-HK" sz="44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unformed substance.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4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all </a:t>
            </a:r>
            <a:r>
              <a:rPr lang="zh-TW" altLang="zh-HK" sz="44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the days were formed for me,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4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when </a:t>
            </a:r>
            <a:r>
              <a:rPr lang="zh-TW" altLang="zh-HK" sz="44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none of them as yet existed</a:t>
            </a:r>
            <a:r>
              <a:rPr lang="zh-TW" altLang="zh-HK" sz="44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.</a:t>
            </a:r>
            <a:endParaRPr lang="zh-TW" altLang="zh-HK" sz="4400" dirty="0">
              <a:latin typeface="Segoe UI Semibold" panose="020B0702040204020203" pitchFamily="34" charset="0"/>
              <a:ea typeface="華康儷中黑" panose="020B0509000000000000" pitchFamily="49" charset="-12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3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="" xmlns:a16="http://schemas.microsoft.com/office/drawing/2014/main" id="{B7417104-22C5-4359-8208-2052B4C723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381750"/>
          </a:xfrm>
          <a:solidFill>
            <a:schemeClr val="bg1"/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所以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我</a:t>
            </a:r>
            <a:r>
              <a:rPr lang="zh-TW" altLang="zh-HK" sz="4000" dirty="0">
                <a:ea typeface="華康儷中黑" panose="020B0509000000000000" pitchFamily="49" charset="-120"/>
              </a:rPr>
              <a:t>的力量來自上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主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也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來自上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主</a:t>
            </a:r>
            <a:endParaRPr lang="en-US" altLang="zh-TW" sz="4000" dirty="0" smtClean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所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創造的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一切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包括</a:t>
            </a:r>
            <a:r>
              <a:rPr lang="zh-TW" altLang="zh-HK" sz="4000" dirty="0">
                <a:ea typeface="華康儷中黑" panose="020B0509000000000000" pitchFamily="49" charset="-120"/>
              </a:rPr>
              <a:t>人和天地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萬物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所以</a:t>
            </a:r>
            <a:r>
              <a:rPr lang="zh-TW" altLang="zh-HK" sz="4000" dirty="0">
                <a:ea typeface="華康儷中黑" panose="020B0509000000000000" pitchFamily="49" charset="-120"/>
              </a:rPr>
              <a:t>我們要上愛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天主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下</a:t>
            </a:r>
            <a:r>
              <a:rPr lang="zh-TW" altLang="zh-HK" sz="4000" dirty="0">
                <a:ea typeface="華康儷中黑" panose="020B0509000000000000" pitchFamily="49" charset="-120"/>
              </a:rPr>
              <a:t>愛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世界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這</a:t>
            </a:r>
            <a:r>
              <a:rPr lang="zh-TW" altLang="zh-HK" sz="4000" dirty="0">
                <a:ea typeface="華康儷中黑" panose="020B0509000000000000" pitchFamily="49" charset="-120"/>
              </a:rPr>
              <a:t>是我一切力量的泉源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。</a:t>
            </a:r>
            <a:endParaRPr lang="zh-TW" altLang="zh-HK" sz="4000" dirty="0">
              <a:ea typeface="華康儷中黑" panose="020B0509000000000000" pitchFamily="49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zh-HK" sz="40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Thus, my strength comes from the Lord, </a:t>
            </a:r>
            <a:r>
              <a:rPr lang="zh-TW" altLang="zh-HK" sz="4000" dirty="0">
                <a:solidFill>
                  <a:srgbClr val="FF0000"/>
                </a:solidFill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and all that the Lord created, </a:t>
            </a:r>
            <a:r>
              <a:rPr lang="zh-TW" altLang="zh-HK" sz="40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including people, and all that lie between heaven and earth. Therefore, we must love the </a:t>
            </a:r>
            <a:r>
              <a:rPr lang="zh-TW" altLang="zh-HK" sz="4000" dirty="0">
                <a:solidFill>
                  <a:srgbClr val="0000FF"/>
                </a:solidFill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Lord</a:t>
            </a:r>
            <a:r>
              <a:rPr lang="zh-TW" altLang="zh-HK" sz="4000" b="1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 </a:t>
            </a:r>
            <a:r>
              <a:rPr lang="zh-TW" altLang="zh-HK" sz="40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and the </a:t>
            </a:r>
            <a:r>
              <a:rPr lang="zh-TW" altLang="zh-HK" sz="4000" b="1" dirty="0">
                <a:solidFill>
                  <a:srgbClr val="0000FF"/>
                </a:solidFill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world</a:t>
            </a:r>
            <a:r>
              <a:rPr lang="zh-TW" altLang="zh-HK" sz="4000" dirty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. He is the source of my strength</a:t>
            </a:r>
            <a:r>
              <a:rPr lang="zh-TW" altLang="zh-HK" sz="40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.</a:t>
            </a:r>
            <a:r>
              <a:rPr lang="en-US" altLang="zh-TW" sz="4000" dirty="0" smtClean="0">
                <a:latin typeface="Segoe UI Semibold" panose="020B0702040204020203" pitchFamily="34" charset="0"/>
                <a:ea typeface="華康儷中黑" panose="020B0509000000000000" pitchFamily="49" charset="-120"/>
                <a:cs typeface="Segoe UI Semibold" panose="020B0702040204020203" pitchFamily="34" charset="0"/>
              </a:rPr>
              <a:t>*</a:t>
            </a:r>
            <a:endParaRPr lang="zh-TW" altLang="zh-HK" sz="4000" dirty="0">
              <a:latin typeface="Segoe UI Semibold" panose="020B0702040204020203" pitchFamily="34" charset="0"/>
              <a:ea typeface="華康儷中黑" panose="020B0509000000000000" pitchFamily="49" charset="-12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3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=""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945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973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他看了看，見在他頭的旁邊，有一塊用炭火烤熟的餅，和一罐水；他吃了喝了，又躺下睡了。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上主的使者第二次又來，拍醒厄里亞說：「起來，吃吧！因為你還有一段很遠的路。」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他就起來，吃了，喝了。厄里亞靠那食物的力量，走了四十天四十夜，一直到了天主的山曷勒布。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2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sz="2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	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2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</a:t>
            </a:r>
            <a:r>
              <a:rPr lang="zh-TW" altLang="en-US" sz="2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endParaRPr lang="en-US" altLang="zh-TW" sz="28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=""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433176" y="597384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174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=""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330652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恭讀聖保祿宗徒致厄弗所人書　</a:t>
            </a:r>
            <a:r>
              <a:rPr lang="en-US" altLang="zh-TW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4:30-5:2</a:t>
            </a: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　</a:t>
            </a: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你們不要叫天主的聖神憂鬱，因為你們是在聖神內，受了印證，以等待那得救的日子。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要從你們當中，除掉一切毒辣、怨恨、憤怒、爭吵、毀謗，以及一切邪惡；彼此要以良善、仁慈相待，且要互相寬恕，如同天主在基督內，寬恕了你們一樣。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=""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434262" y="6174582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=""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700"/>
            <a:ext cx="9144000" cy="63306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所以，你們應該效法天主，如同蒙受寵愛的兒女一樣；又應該在愛德中生活，就如基督愛了我們，且為我們把自己交出，獻於天主，作為馨香的供物和祭品。</a:t>
            </a:r>
            <a:r>
              <a:rPr lang="en-US" altLang="zh-TW" sz="2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endParaRPr lang="en-US" altLang="zh-TW" sz="2800" dirty="0" smtClean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=""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434262" y="6174582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8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=""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4394"/>
            <a:ext cx="9144000" cy="63309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　</a:t>
            </a:r>
            <a:r>
              <a:rPr lang="en-US" altLang="zh-TW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6:41-51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那時候，耶穌說：「我是從天上降下來的食糧。」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猶太人便對耶穌竊竊私議，說：「這人不是若瑟的兒子耶穌嗎？他的父親和母親，不是我們都認識嗎？怎麼他竟然說：我是從天上降下來的呢？」</a:t>
            </a:r>
            <a:endParaRPr lang="en-US" altLang="zh-TW" sz="4000" dirty="0" smtClean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耶穌回答說：「你們不要彼此竊竊私議！凡不是派遣我的父所吸引的人，誰也不能到我這裡來；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=""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=""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17458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 smtClean="0">
                <a:solidFill>
                  <a:srgbClr val="FFFFFF"/>
                </a:solidFill>
              </a:rPr>
              <a:t>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=""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87734"/>
            <a:ext cx="9144000" cy="65976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到我這裡來的，我在末日要叫他復活。先知書上記載：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眾人都要蒙受天主的訓誨。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凡接受父的教導而學習的，必到我這裡來。這不是說有人看見過父，只有那從天主來的，才看見過父。我實實在在告訴你們：信從的人，必得永生。</a:t>
            </a: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「我是生命的食糧。你們的祖先在曠野，吃過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『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瑪納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』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，卻死了。這是從天上降下來的食糧，誰吃了，就不死。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=""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=""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400" y="6093296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 smtClean="0">
                <a:solidFill>
                  <a:srgbClr val="FFFFFF"/>
                </a:solidFill>
              </a:rPr>
              <a:t>   2/3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06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=""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59742"/>
            <a:ext cx="9144000" cy="6381626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耶穌又對他們說：「你們無論在那裡，進入那一家，就住在那裡，直到離開那裡。無論何處，不接待你們，或不聽從你們，你們就離開那裡，拍去你們腳上的塵土，作為反對他們的證據。」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那十二人就出去宣講，使人悔改，並驅逐了許多魔鬼，且給許多病人傅油，治好了他們。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=""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=""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 smtClean="0">
                <a:solidFill>
                  <a:srgbClr val="FFFFFF"/>
                </a:solidFill>
              </a:rPr>
              <a:t>3/3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06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D4708B0A-98B8-4C42-B9A0-7A4A7EC691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640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常年期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第十九主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8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8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  <a:endParaRPr lang="zh-TW" altLang="en-US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3000"/>
              </a:spcBef>
              <a:spcAft>
                <a:spcPts val="1800"/>
              </a:spcAft>
              <a:buFontTx/>
              <a:buNone/>
            </a:pPr>
            <a:r>
              <a:rPr lang="zh-TW" altLang="en-US" sz="54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我的力量來自何處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zh-TW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王上</a:t>
            </a:r>
            <a:r>
              <a:rPr lang="en-US" altLang="zh-TW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19:4-8; </a:t>
            </a:r>
            <a:r>
              <a:rPr lang="zh-TW" altLang="en-US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弗</a:t>
            </a:r>
            <a:r>
              <a:rPr lang="en-US" altLang="zh-TW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4:30-5:2; </a:t>
            </a:r>
            <a:r>
              <a:rPr lang="zh-TW" altLang="en-US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若</a:t>
            </a:r>
            <a:r>
              <a:rPr lang="en-US" altLang="zh-TW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6:41-51)</a:t>
            </a:r>
            <a:endParaRPr lang="en-US" altLang="zh-TW" dirty="0">
              <a:solidFill>
                <a:schemeClr val="bg1"/>
              </a:solidFill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324000" eaLnBrk="1" hangingPunct="1">
              <a:lnSpc>
                <a:spcPts val="5000"/>
              </a:lnSpc>
              <a:spcBef>
                <a:spcPts val="120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</a:t>
            </a:r>
            <a:r>
              <a:rPr lang="zh-TW" altLang="en-US" sz="4000" spc="3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 聖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指導我的生命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證明天主的話是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5338</TotalTime>
  <Words>1623</Words>
  <Application>Microsoft Office PowerPoint</Application>
  <PresentationFormat>如螢幕大小 (4:3)</PresentationFormat>
  <Paragraphs>138</Paragraphs>
  <Slides>26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Jeanne</cp:lastModifiedBy>
  <cp:revision>547</cp:revision>
  <dcterms:created xsi:type="dcterms:W3CDTF">2006-09-26T01:05:23Z</dcterms:created>
  <dcterms:modified xsi:type="dcterms:W3CDTF">2021-08-03T09:22:50Z</dcterms:modified>
</cp:coreProperties>
</file>