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719" r:id="rId2"/>
    <p:sldMasterId id="2147489960" r:id="rId3"/>
  </p:sldMasterIdLst>
  <p:notesMasterIdLst>
    <p:notesMasterId r:id="rId31"/>
  </p:notesMasterIdLst>
  <p:handoutMasterIdLst>
    <p:handoutMasterId r:id="rId32"/>
  </p:handoutMasterIdLst>
  <p:sldIdLst>
    <p:sldId id="1974" r:id="rId4"/>
    <p:sldId id="2119" r:id="rId5"/>
    <p:sldId id="2120" r:id="rId6"/>
    <p:sldId id="2122" r:id="rId7"/>
    <p:sldId id="2123" r:id="rId8"/>
    <p:sldId id="2133" r:id="rId9"/>
    <p:sldId id="2134" r:id="rId10"/>
    <p:sldId id="2137" r:id="rId11"/>
    <p:sldId id="2138" r:id="rId12"/>
    <p:sldId id="2096" r:id="rId13"/>
    <p:sldId id="2139" r:id="rId14"/>
    <p:sldId id="2140" r:id="rId15"/>
    <p:sldId id="2141" r:id="rId16"/>
    <p:sldId id="2143" r:id="rId17"/>
    <p:sldId id="2142" r:id="rId18"/>
    <p:sldId id="2135" r:id="rId19"/>
    <p:sldId id="2159" r:id="rId20"/>
    <p:sldId id="2160" r:id="rId21"/>
    <p:sldId id="2161" r:id="rId22"/>
    <p:sldId id="2162" r:id="rId23"/>
    <p:sldId id="2163" r:id="rId24"/>
    <p:sldId id="2164" r:id="rId25"/>
    <p:sldId id="2165" r:id="rId26"/>
    <p:sldId id="2166" r:id="rId27"/>
    <p:sldId id="2167" r:id="rId28"/>
    <p:sldId id="2168" r:id="rId29"/>
    <p:sldId id="1892" r:id="rId30"/>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xujy2@gmail.com" initials="f" lastIdx="2" clrIdx="0">
    <p:extLst>
      <p:ext uri="{19B8F6BF-5375-455C-9EA6-DF929625EA0E}">
        <p15:presenceInfo xmlns:p15="http://schemas.microsoft.com/office/powerpoint/2012/main" userId="6e7ea2678dc146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9900"/>
    <a:srgbClr val="FF7C80"/>
    <a:srgbClr val="FF00FF"/>
    <a:srgbClr val="FF99FF"/>
    <a:srgbClr val="FFFFFF"/>
    <a:srgbClr val="0000FF"/>
    <a:srgbClr val="9900CC"/>
    <a:srgbClr val="6600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096" autoAdjust="0"/>
    <p:restoredTop sz="93378" autoAdjust="0"/>
  </p:normalViewPr>
  <p:slideViewPr>
    <p:cSldViewPr>
      <p:cViewPr varScale="1">
        <p:scale>
          <a:sx n="59" d="100"/>
          <a:sy n="59" d="100"/>
        </p:scale>
        <p:origin x="1220"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6B1BA1B9-80A5-47BB-AE94-5886B4D1DD1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DDDDF2D-A4D0-4E59-A260-C7CC2C4F634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0C56D1E-4A62-4589-AE93-3790E80644D8}"/>
              </a:ext>
            </a:extLst>
          </p:cNvPr>
          <p:cNvSpPr>
            <a:spLocks noGrp="1" noChangeArrowheads="1"/>
          </p:cNvSpPr>
          <p:nvPr>
            <p:ph type="sldNum" sz="quarter" idx="12"/>
          </p:nvPr>
        </p:nvSpPr>
        <p:spPr>
          <a:ln/>
        </p:spPr>
        <p:txBody>
          <a:bodyPr/>
          <a:lstStyle>
            <a:lvl1pPr>
              <a:defRPr/>
            </a:lvl1pPr>
          </a:lstStyle>
          <a:p>
            <a:pPr>
              <a:defRPr/>
            </a:pPr>
            <a:fld id="{5EC7E1B0-9EC0-4677-833D-06C393E8CBD2}" type="slidenum">
              <a:rPr lang="en-US" altLang="zh-TW"/>
              <a:pPr>
                <a:defRPr/>
              </a:pPr>
              <a:t>‹#›</a:t>
            </a:fld>
            <a:endParaRPr lang="en-US" altLang="zh-TW"/>
          </a:p>
        </p:txBody>
      </p:sp>
    </p:spTree>
    <p:extLst>
      <p:ext uri="{BB962C8B-B14F-4D97-AF65-F5344CB8AC3E}">
        <p14:creationId xmlns:p14="http://schemas.microsoft.com/office/powerpoint/2010/main" val="1143137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929D06C7-3459-43EE-BDBF-4A89924E2D9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6BF6B9E-0B4B-45FB-A864-4197464B7F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BE811F5-4019-4B4D-B706-8E4410C0B127}"/>
              </a:ext>
            </a:extLst>
          </p:cNvPr>
          <p:cNvSpPr>
            <a:spLocks noGrp="1" noChangeArrowheads="1"/>
          </p:cNvSpPr>
          <p:nvPr>
            <p:ph type="sldNum" sz="quarter" idx="12"/>
          </p:nvPr>
        </p:nvSpPr>
        <p:spPr>
          <a:ln/>
        </p:spPr>
        <p:txBody>
          <a:bodyPr/>
          <a:lstStyle>
            <a:lvl1pPr>
              <a:defRPr/>
            </a:lvl1pPr>
          </a:lstStyle>
          <a:p>
            <a:pPr>
              <a:defRPr/>
            </a:pPr>
            <a:fld id="{B4CB0E81-DFB2-4306-AE9C-4AA3B3243FE8}" type="slidenum">
              <a:rPr lang="en-US" altLang="zh-TW"/>
              <a:pPr>
                <a:defRPr/>
              </a:pPr>
              <a:t>‹#›</a:t>
            </a:fld>
            <a:endParaRPr lang="en-US" altLang="zh-TW"/>
          </a:p>
        </p:txBody>
      </p:sp>
    </p:spTree>
    <p:extLst>
      <p:ext uri="{BB962C8B-B14F-4D97-AF65-F5344CB8AC3E}">
        <p14:creationId xmlns:p14="http://schemas.microsoft.com/office/powerpoint/2010/main" val="1273390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8E9177A2-C34A-44E1-8648-881D74EB1A5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DFB4D50-31FE-48AC-B9FD-C991E35CF8B5}"/>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D66A76EF-E0B2-452E-8251-600643A077EF}"/>
              </a:ext>
            </a:extLst>
          </p:cNvPr>
          <p:cNvSpPr>
            <a:spLocks noGrp="1" noChangeArrowheads="1"/>
          </p:cNvSpPr>
          <p:nvPr>
            <p:ph type="sldNum" sz="quarter" idx="12"/>
          </p:nvPr>
        </p:nvSpPr>
        <p:spPr>
          <a:ln/>
        </p:spPr>
        <p:txBody>
          <a:bodyPr/>
          <a:lstStyle>
            <a:lvl1pPr>
              <a:defRPr/>
            </a:lvl1pPr>
          </a:lstStyle>
          <a:p>
            <a:pPr>
              <a:defRPr/>
            </a:pPr>
            <a:fld id="{CA41D597-6984-4660-AF26-EA33E11F223F}" type="slidenum">
              <a:rPr lang="en-US" altLang="zh-TW"/>
              <a:pPr>
                <a:defRPr/>
              </a:pPr>
              <a:t>‹#›</a:t>
            </a:fld>
            <a:endParaRPr lang="en-US" altLang="zh-TW"/>
          </a:p>
        </p:txBody>
      </p:sp>
    </p:spTree>
    <p:extLst>
      <p:ext uri="{BB962C8B-B14F-4D97-AF65-F5344CB8AC3E}">
        <p14:creationId xmlns:p14="http://schemas.microsoft.com/office/powerpoint/2010/main" val="2717045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9E49B45A-79A7-423D-BABD-E54649D3D99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862119C8-36DF-42FA-B727-5DF24DC6980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080C2522-B0B4-4E4B-B3AF-A0D1C692CEA0}"/>
              </a:ext>
            </a:extLst>
          </p:cNvPr>
          <p:cNvSpPr>
            <a:spLocks noGrp="1" noChangeArrowheads="1"/>
          </p:cNvSpPr>
          <p:nvPr>
            <p:ph type="sldNum" sz="quarter" idx="12"/>
          </p:nvPr>
        </p:nvSpPr>
        <p:spPr>
          <a:ln/>
        </p:spPr>
        <p:txBody>
          <a:bodyPr/>
          <a:lstStyle>
            <a:lvl1pPr>
              <a:defRPr/>
            </a:lvl1pPr>
          </a:lstStyle>
          <a:p>
            <a:pPr>
              <a:defRPr/>
            </a:pPr>
            <a:fld id="{712A1AEA-4D6F-4016-9F83-E47284FC26B4}" type="slidenum">
              <a:rPr lang="en-US" altLang="zh-TW"/>
              <a:pPr>
                <a:defRPr/>
              </a:pPr>
              <a:t>‹#›</a:t>
            </a:fld>
            <a:endParaRPr lang="en-US" altLang="zh-TW"/>
          </a:p>
        </p:txBody>
      </p:sp>
    </p:spTree>
    <p:extLst>
      <p:ext uri="{BB962C8B-B14F-4D97-AF65-F5344CB8AC3E}">
        <p14:creationId xmlns:p14="http://schemas.microsoft.com/office/powerpoint/2010/main" val="19978523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B6C2190-B7D8-47A4-AA3C-03D15275F740}"/>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A8175838-B24A-4816-A95E-A1DF8C40B79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D5F39CCB-44A5-42AA-8734-702871C4AC58}"/>
              </a:ext>
            </a:extLst>
          </p:cNvPr>
          <p:cNvSpPr>
            <a:spLocks noGrp="1" noChangeArrowheads="1"/>
          </p:cNvSpPr>
          <p:nvPr>
            <p:ph type="sldNum" sz="quarter" idx="12"/>
          </p:nvPr>
        </p:nvSpPr>
        <p:spPr>
          <a:ln/>
        </p:spPr>
        <p:txBody>
          <a:bodyPr/>
          <a:lstStyle>
            <a:lvl1pPr>
              <a:defRPr/>
            </a:lvl1pPr>
          </a:lstStyle>
          <a:p>
            <a:pPr>
              <a:defRPr/>
            </a:pPr>
            <a:fld id="{E129834D-F101-4939-A509-4E033B6A97B7}" type="slidenum">
              <a:rPr lang="en-US" altLang="zh-TW"/>
              <a:pPr>
                <a:defRPr/>
              </a:pPr>
              <a:t>‹#›</a:t>
            </a:fld>
            <a:endParaRPr lang="en-US" altLang="zh-TW"/>
          </a:p>
        </p:txBody>
      </p:sp>
    </p:spTree>
    <p:extLst>
      <p:ext uri="{BB962C8B-B14F-4D97-AF65-F5344CB8AC3E}">
        <p14:creationId xmlns:p14="http://schemas.microsoft.com/office/powerpoint/2010/main" val="4194518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2E97AAC2-84E6-484B-BBC1-87E1162493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E23DA3B7-334A-4D43-9C72-595E8101872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C0D54346-06DF-423C-ADAA-2612E32C8B66}"/>
              </a:ext>
            </a:extLst>
          </p:cNvPr>
          <p:cNvSpPr>
            <a:spLocks noGrp="1" noChangeArrowheads="1"/>
          </p:cNvSpPr>
          <p:nvPr>
            <p:ph type="sldNum" sz="quarter" idx="12"/>
          </p:nvPr>
        </p:nvSpPr>
        <p:spPr>
          <a:ln/>
        </p:spPr>
        <p:txBody>
          <a:bodyPr/>
          <a:lstStyle>
            <a:lvl1pPr>
              <a:defRPr/>
            </a:lvl1pPr>
          </a:lstStyle>
          <a:p>
            <a:pPr>
              <a:defRPr/>
            </a:pPr>
            <a:fld id="{0191CC6C-A0CA-4027-990A-46672CBEF585}" type="slidenum">
              <a:rPr lang="en-US" altLang="zh-TW"/>
              <a:pPr>
                <a:defRPr/>
              </a:pPr>
              <a:t>‹#›</a:t>
            </a:fld>
            <a:endParaRPr lang="en-US" altLang="zh-TW"/>
          </a:p>
        </p:txBody>
      </p:sp>
    </p:spTree>
    <p:extLst>
      <p:ext uri="{BB962C8B-B14F-4D97-AF65-F5344CB8AC3E}">
        <p14:creationId xmlns:p14="http://schemas.microsoft.com/office/powerpoint/2010/main" val="1445630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8C324BE-76BA-486B-980E-81AB4E36E4B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E89123F3-9D6B-4447-9C28-A0AAE956E26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EACFF776-9683-47EB-966F-B3733C86815A}"/>
              </a:ext>
            </a:extLst>
          </p:cNvPr>
          <p:cNvSpPr>
            <a:spLocks noGrp="1" noChangeArrowheads="1"/>
          </p:cNvSpPr>
          <p:nvPr>
            <p:ph type="sldNum" sz="quarter" idx="12"/>
          </p:nvPr>
        </p:nvSpPr>
        <p:spPr>
          <a:ln/>
        </p:spPr>
        <p:txBody>
          <a:bodyPr/>
          <a:lstStyle>
            <a:lvl1pPr>
              <a:defRPr/>
            </a:lvl1pPr>
          </a:lstStyle>
          <a:p>
            <a:pPr>
              <a:defRPr/>
            </a:pPr>
            <a:fld id="{8F159C79-ACD3-4E88-9933-C98A0DFFF5FE}" type="slidenum">
              <a:rPr lang="en-US" altLang="zh-TW"/>
              <a:pPr>
                <a:defRPr/>
              </a:pPr>
              <a:t>‹#›</a:t>
            </a:fld>
            <a:endParaRPr lang="en-US" altLang="zh-TW"/>
          </a:p>
        </p:txBody>
      </p:sp>
    </p:spTree>
    <p:extLst>
      <p:ext uri="{BB962C8B-B14F-4D97-AF65-F5344CB8AC3E}">
        <p14:creationId xmlns:p14="http://schemas.microsoft.com/office/powerpoint/2010/main" val="40118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8F0E53CD-C280-4967-84A6-B110BEE9EC3B}"/>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594CDF21-E72A-45C2-A164-7EAFCF85135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7316F7A-3189-4CE2-8E7B-C35F4AA91C7B}"/>
              </a:ext>
            </a:extLst>
          </p:cNvPr>
          <p:cNvSpPr>
            <a:spLocks noGrp="1" noChangeArrowheads="1"/>
          </p:cNvSpPr>
          <p:nvPr>
            <p:ph type="sldNum" sz="quarter" idx="12"/>
          </p:nvPr>
        </p:nvSpPr>
        <p:spPr>
          <a:ln/>
        </p:spPr>
        <p:txBody>
          <a:bodyPr/>
          <a:lstStyle>
            <a:lvl1pPr>
              <a:defRPr/>
            </a:lvl1pPr>
          </a:lstStyle>
          <a:p>
            <a:pPr>
              <a:defRPr/>
            </a:pPr>
            <a:fld id="{45FD4B45-79D1-4A7D-BDB6-BF1062B4DA39}" type="slidenum">
              <a:rPr lang="en-US" altLang="zh-TW"/>
              <a:pPr>
                <a:defRPr/>
              </a:pPr>
              <a:t>‹#›</a:t>
            </a:fld>
            <a:endParaRPr lang="en-US" altLang="zh-TW"/>
          </a:p>
        </p:txBody>
      </p:sp>
    </p:spTree>
    <p:extLst>
      <p:ext uri="{BB962C8B-B14F-4D97-AF65-F5344CB8AC3E}">
        <p14:creationId xmlns:p14="http://schemas.microsoft.com/office/powerpoint/2010/main" val="2655346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383388CA-0573-45D1-A517-B20DFCB2B7D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EA69F143-C875-4288-988B-542E2845314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4C82513-1482-442C-BBD3-5B0B7D8176C5}"/>
              </a:ext>
            </a:extLst>
          </p:cNvPr>
          <p:cNvSpPr>
            <a:spLocks noGrp="1" noChangeArrowheads="1"/>
          </p:cNvSpPr>
          <p:nvPr>
            <p:ph type="sldNum" sz="quarter" idx="12"/>
          </p:nvPr>
        </p:nvSpPr>
        <p:spPr>
          <a:ln/>
        </p:spPr>
        <p:txBody>
          <a:bodyPr/>
          <a:lstStyle>
            <a:lvl1pPr>
              <a:defRPr/>
            </a:lvl1pPr>
          </a:lstStyle>
          <a:p>
            <a:pPr>
              <a:defRPr/>
            </a:pPr>
            <a:fld id="{537947DF-BC88-40C0-9353-24BDAEA45DE8}" type="slidenum">
              <a:rPr lang="en-US" altLang="zh-TW"/>
              <a:pPr>
                <a:defRPr/>
              </a:pPr>
              <a:t>‹#›</a:t>
            </a:fld>
            <a:endParaRPr lang="en-US" altLang="zh-TW"/>
          </a:p>
        </p:txBody>
      </p:sp>
    </p:spTree>
    <p:extLst>
      <p:ext uri="{BB962C8B-B14F-4D97-AF65-F5344CB8AC3E}">
        <p14:creationId xmlns:p14="http://schemas.microsoft.com/office/powerpoint/2010/main" val="32670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DD8ACC6-807A-49E8-9ECF-13CBA1ACB62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1BBF968-5610-4FA2-B40B-EB7AB4ECFC4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47973E8-C92D-48E3-821D-4C92728F0D28}"/>
              </a:ext>
            </a:extLst>
          </p:cNvPr>
          <p:cNvSpPr>
            <a:spLocks noGrp="1" noChangeArrowheads="1"/>
          </p:cNvSpPr>
          <p:nvPr>
            <p:ph type="sldNum" sz="quarter" idx="12"/>
          </p:nvPr>
        </p:nvSpPr>
        <p:spPr>
          <a:ln/>
        </p:spPr>
        <p:txBody>
          <a:bodyPr/>
          <a:lstStyle>
            <a:lvl1pPr>
              <a:defRPr/>
            </a:lvl1pPr>
          </a:lstStyle>
          <a:p>
            <a:pPr>
              <a:defRPr/>
            </a:pPr>
            <a:fld id="{350875DF-0258-4B1E-AE58-D16AB59FAA1C}" type="slidenum">
              <a:rPr lang="en-US" altLang="zh-TW"/>
              <a:pPr>
                <a:defRPr/>
              </a:pPr>
              <a:t>‹#›</a:t>
            </a:fld>
            <a:endParaRPr lang="en-US" altLang="zh-TW"/>
          </a:p>
        </p:txBody>
      </p:sp>
    </p:spTree>
    <p:extLst>
      <p:ext uri="{BB962C8B-B14F-4D97-AF65-F5344CB8AC3E}">
        <p14:creationId xmlns:p14="http://schemas.microsoft.com/office/powerpoint/2010/main" val="4280246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C1B7CE2C-C4D3-4296-86BD-3CEC538103C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92A1A18-24EE-4687-84FE-BE52AC3A4AD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921EB7C7-8865-4B33-B590-1AD14BA0FD52}"/>
              </a:ext>
            </a:extLst>
          </p:cNvPr>
          <p:cNvSpPr>
            <a:spLocks noGrp="1" noChangeArrowheads="1"/>
          </p:cNvSpPr>
          <p:nvPr>
            <p:ph type="sldNum" sz="quarter" idx="12"/>
          </p:nvPr>
        </p:nvSpPr>
        <p:spPr>
          <a:ln/>
        </p:spPr>
        <p:txBody>
          <a:bodyPr/>
          <a:lstStyle>
            <a:lvl1pPr>
              <a:defRPr/>
            </a:lvl1pPr>
          </a:lstStyle>
          <a:p>
            <a:pPr>
              <a:defRPr/>
            </a:pPr>
            <a:fld id="{B9C70BC3-87AB-427B-8EB5-B328C341088F}" type="slidenum">
              <a:rPr lang="en-US" altLang="zh-TW"/>
              <a:pPr>
                <a:defRPr/>
              </a:pPr>
              <a:t>‹#›</a:t>
            </a:fld>
            <a:endParaRPr lang="en-US" altLang="zh-TW"/>
          </a:p>
        </p:txBody>
      </p:sp>
    </p:spTree>
    <p:extLst>
      <p:ext uri="{BB962C8B-B14F-4D97-AF65-F5344CB8AC3E}">
        <p14:creationId xmlns:p14="http://schemas.microsoft.com/office/powerpoint/2010/main" val="334572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5C21496E-CFB8-41B2-99FF-209219A0CF77}"/>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CAF5126-36A8-4015-8F44-4312344D54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1A636E4B-755D-4F63-AACA-D6D303B1EFE5}"/>
              </a:ext>
            </a:extLst>
          </p:cNvPr>
          <p:cNvSpPr>
            <a:spLocks noGrp="1" noChangeArrowheads="1"/>
          </p:cNvSpPr>
          <p:nvPr>
            <p:ph type="sldNum" sz="quarter" idx="12"/>
          </p:nvPr>
        </p:nvSpPr>
        <p:spPr>
          <a:ln/>
        </p:spPr>
        <p:txBody>
          <a:bodyPr/>
          <a:lstStyle>
            <a:lvl1pPr>
              <a:defRPr/>
            </a:lvl1pPr>
          </a:lstStyle>
          <a:p>
            <a:pPr>
              <a:defRPr/>
            </a:pPr>
            <a:fld id="{A9776579-D0D8-41F4-9A27-2FEDCB48679C}" type="slidenum">
              <a:rPr lang="en-US" altLang="zh-TW"/>
              <a:pPr>
                <a:defRPr/>
              </a:pPr>
              <a:t>‹#›</a:t>
            </a:fld>
            <a:endParaRPr lang="en-US" altLang="zh-TW"/>
          </a:p>
        </p:txBody>
      </p:sp>
    </p:spTree>
    <p:extLst>
      <p:ext uri="{BB962C8B-B14F-4D97-AF65-F5344CB8AC3E}">
        <p14:creationId xmlns:p14="http://schemas.microsoft.com/office/powerpoint/2010/main" val="9496637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9445924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7417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515205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1562218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629842" y="2505075"/>
            <a:ext cx="3868340"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4629150" y="2505075"/>
            <a:ext cx="3887391"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7080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64450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418054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10412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38874737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4445652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4A715043-2EFE-4BA8-9E3D-276CC0900B49}" type="datetimeFigureOut">
              <a:rPr lang="zh-TW" altLang="en-US" smtClean="0"/>
              <a:t>2023/8/7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974515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BB812B-2E24-41A0-9A27-78890B390E6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F9C79FC5-EE04-4592-BB61-B22F27696F5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307F321D-9606-4D70-9405-0033F23F511E}"/>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146A29E0-4F27-4F67-9CB5-8C3ED457E03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3548FAB4-BBDB-45FC-B3DF-03850022C3F5}"/>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FF2185A-AFE7-44E6-A3AC-0E118F024AF1}" type="slidenum">
              <a:rPr lang="en-US" altLang="zh-TW"/>
              <a:pPr>
                <a:defRPr/>
              </a:pPr>
              <a:t>‹#›</a:t>
            </a:fld>
            <a:endParaRPr lang="en-US" altLang="zh-TW"/>
          </a:p>
        </p:txBody>
      </p:sp>
    </p:spTree>
    <p:extLst>
      <p:ext uri="{BB962C8B-B14F-4D97-AF65-F5344CB8AC3E}">
        <p14:creationId xmlns:p14="http://schemas.microsoft.com/office/powerpoint/2010/main" val="1468286616"/>
      </p:ext>
    </p:extLst>
  </p:cSld>
  <p:clrMap bg1="lt1" tx1="dk1" bg2="lt2" tx2="dk2" accent1="accent1" accent2="accent2" accent3="accent3" accent4="accent4" accent5="accent5" accent6="accent6" hlink="hlink" folHlink="folHlink"/>
  <p:sldLayoutIdLst>
    <p:sldLayoutId id="2147489720" r:id="rId1"/>
    <p:sldLayoutId id="2147489721" r:id="rId2"/>
    <p:sldLayoutId id="2147489722" r:id="rId3"/>
    <p:sldLayoutId id="2147489723" r:id="rId4"/>
    <p:sldLayoutId id="2147489724" r:id="rId5"/>
    <p:sldLayoutId id="2147489725" r:id="rId6"/>
    <p:sldLayoutId id="2147489726" r:id="rId7"/>
    <p:sldLayoutId id="2147489727" r:id="rId8"/>
    <p:sldLayoutId id="2147489728" r:id="rId9"/>
    <p:sldLayoutId id="2147489729" r:id="rId10"/>
    <p:sldLayoutId id="2147489730" r:id="rId11"/>
    <p:sldLayoutId id="214748973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15043-2EFE-4BA8-9E3D-276CC0900B49}" type="datetimeFigureOut">
              <a:rPr lang="zh-TW" altLang="en-US" smtClean="0"/>
              <a:t>2023/8/7</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39257-8DDD-46B4-9B53-01859B7F1381}" type="slidenum">
              <a:rPr lang="zh-TW" altLang="en-US" smtClean="0"/>
              <a:t>‹#›</a:t>
            </a:fld>
            <a:endParaRPr lang="zh-TW" altLang="en-US"/>
          </a:p>
        </p:txBody>
      </p:sp>
    </p:spTree>
    <p:extLst>
      <p:ext uri="{BB962C8B-B14F-4D97-AF65-F5344CB8AC3E}">
        <p14:creationId xmlns:p14="http://schemas.microsoft.com/office/powerpoint/2010/main" val="16598583"/>
      </p:ext>
    </p:extLst>
  </p:cSld>
  <p:clrMap bg1="lt1" tx1="dk1" bg2="lt2" tx2="dk2" accent1="accent1" accent2="accent2" accent3="accent3" accent4="accent4" accent5="accent5" accent6="accent6" hlink="hlink" folHlink="folHlink"/>
  <p:sldLayoutIdLst>
    <p:sldLayoutId id="2147489961" r:id="rId1"/>
    <p:sldLayoutId id="2147489962" r:id="rId2"/>
    <p:sldLayoutId id="2147489963" r:id="rId3"/>
    <p:sldLayoutId id="2147489964" r:id="rId4"/>
    <p:sldLayoutId id="2147489965" r:id="rId5"/>
    <p:sldLayoutId id="2147489966" r:id="rId6"/>
    <p:sldLayoutId id="2147489967" r:id="rId7"/>
    <p:sldLayoutId id="2147489968" r:id="rId8"/>
    <p:sldLayoutId id="2147489969" r:id="rId9"/>
    <p:sldLayoutId id="2147489970" r:id="rId10"/>
    <p:sldLayoutId id="21474899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502673"/>
          </a:xfrm>
        </p:spPr>
        <p:txBody>
          <a:bodyPr/>
          <a:lstStyle/>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8</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13</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8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8800" dirty="0">
                <a:solidFill>
                  <a:srgbClr val="FFFF00"/>
                </a:solidFill>
                <a:ea typeface="華康粗黑體" panose="020B0709000000000000" pitchFamily="49" charset="-120"/>
              </a:rPr>
              <a:t>是我，不要怕！</a:t>
            </a:r>
            <a:endParaRPr lang="en-US" altLang="zh-TW" sz="8800" dirty="0">
              <a:solidFill>
                <a:srgbClr val="FF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126605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marL="360000" indent="-457200">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暴風</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山崩石裂</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地震</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烈火</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以後</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a:t>
            </a:r>
            <a:r>
              <a:rPr lang="zh-TW" altLang="en-US" sz="4000" spc="3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輕微細弱的風聲</a:t>
            </a:r>
            <a:r>
              <a:rPr lang="en-US" altLang="zh-TW"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厄里亞一聽見這聲音</a:t>
            </a:r>
            <a:r>
              <a:rPr lang="en-US" altLang="zh-TW"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就用外衣蒙住臉出來</a:t>
            </a:r>
            <a:r>
              <a:rPr lang="en-US" altLang="zh-TW"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buNone/>
            </a:pP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仁愛</a:t>
            </a:r>
            <a:r>
              <a:rPr lang="zh-TW" altLang="en-US" sz="4800" dirty="0">
                <a:solidFill>
                  <a:srgbClr val="FFFF00"/>
                </a:solidFill>
                <a:highlight>
                  <a:srgbClr val="FF0000"/>
                </a:highlight>
                <a:latin typeface="華康儷中黑" panose="020B0509000000000000" pitchFamily="49" charset="-120"/>
                <a:ea typeface="華康儷中黑" panose="020B0509000000000000" pitchFamily="49" charset="-120"/>
                <a:cs typeface="華康黑體-GB5" panose="020B0509000000000000" pitchFamily="49" charset="-120"/>
              </a:rPr>
              <a:t>和</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忠信</a:t>
            </a: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必彼此相迎</a:t>
            </a: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正義</a:t>
            </a:r>
            <a:r>
              <a:rPr lang="zh-TW" altLang="en-US" sz="4800" dirty="0">
                <a:solidFill>
                  <a:srgbClr val="FFFF00"/>
                </a:solidFill>
                <a:highlight>
                  <a:srgbClr val="FF0000"/>
                </a:highlight>
                <a:latin typeface="華康儷中黑" panose="020B0509000000000000" pitchFamily="49" charset="-120"/>
                <a:ea typeface="華康儷中黑" panose="020B0509000000000000" pitchFamily="49" charset="-120"/>
                <a:cs typeface="華康黑體-GB5" panose="020B0509000000000000" pitchFamily="49" charset="-120"/>
              </a:rPr>
              <a:t>與</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和平</a:t>
            </a: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必彼此相親</a:t>
            </a:r>
            <a:r>
              <a:rPr lang="en-US" altLang="zh-TW" sz="40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a:t>
            </a:r>
          </a:p>
          <a:p>
            <a:pPr marL="360000" indent="-457200">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我在基督內說實話</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我的憂愁極大</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我心中不斷的痛苦</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為救我血統的同胞</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就是被詛咒</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我也甘心情願</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放心！</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是我</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不要怕！</a:t>
            </a:r>
            <a:endParaRPr lang="en-US" altLang="zh-TW" sz="4000" spc="3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buNone/>
            </a:pPr>
            <a:endParaRPr lang="en-US" altLang="zh-TW" sz="4000" spc="300" dirty="0">
              <a:solidFill>
                <a:srgbClr val="FFFF00"/>
              </a:solidFill>
              <a:ea typeface="華康儷中黑" panose="020B0509000000000000" pitchFamily="49" charset="-120"/>
            </a:endParaRPr>
          </a:p>
        </p:txBody>
      </p:sp>
    </p:spTree>
    <p:extLst>
      <p:ext uri="{BB962C8B-B14F-4D97-AF65-F5344CB8AC3E}">
        <p14:creationId xmlns:p14="http://schemas.microsoft.com/office/powerpoint/2010/main" val="3596287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marL="360000" indent="-457200">
              <a:buNone/>
            </a:pPr>
            <a:r>
              <a:rPr lang="zh-TW" altLang="en-US" sz="4000" dirty="0">
                <a:solidFill>
                  <a:schemeClr val="bg1"/>
                </a:solidFill>
                <a:ea typeface="華康正顏楷體W7(P)" panose="03000700000000000000" pitchFamily="66" charset="-120"/>
                <a:cs typeface="華康中黑體" panose="020B0509000000000000" pitchFamily="49" charset="-120"/>
              </a:rPr>
              <a:t>暴風</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山崩石裂</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地震</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烈火</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以後</a:t>
            </a:r>
            <a:r>
              <a:rPr lang="en-US" altLang="zh-TW" sz="4000" dirty="0">
                <a:solidFill>
                  <a:schemeClr val="bg1"/>
                </a:solidFill>
                <a:ea typeface="華康正顏楷體W7(P)" panose="03000700000000000000" pitchFamily="66" charset="-120"/>
                <a:cs typeface="華康中黑體" panose="020B0509000000000000" pitchFamily="49" charset="-120"/>
              </a:rPr>
              <a:t>,</a:t>
            </a:r>
            <a:r>
              <a:rPr lang="zh-TW" altLang="en-US" sz="4000" dirty="0">
                <a:solidFill>
                  <a:schemeClr val="bg1"/>
                </a:solidFill>
                <a:ea typeface="華康正顏楷體W7(P)" panose="03000700000000000000" pitchFamily="66" charset="-120"/>
                <a:cs typeface="華康中黑體" panose="020B0509000000000000" pitchFamily="49" charset="-120"/>
              </a:rPr>
              <a:t>有</a:t>
            </a:r>
            <a:r>
              <a:rPr lang="zh-TW" altLang="en-US" sz="4000" spc="300" dirty="0">
                <a:solidFill>
                  <a:srgbClr val="FFFF00"/>
                </a:solidFill>
                <a:ea typeface="華康正顏楷體W7(P)" panose="03000700000000000000" pitchFamily="66" charset="-120"/>
                <a:cs typeface="華康中黑體" panose="020B0509000000000000" pitchFamily="49" charset="-120"/>
              </a:rPr>
              <a:t>輕微細弱的風聲</a:t>
            </a:r>
            <a:r>
              <a:rPr lang="en-US" altLang="zh-TW" sz="4000" spc="300" dirty="0">
                <a:solidFill>
                  <a:schemeClr val="bg1"/>
                </a:solidFill>
                <a:ea typeface="華康正顏楷體W7(P)" panose="03000700000000000000" pitchFamily="66" charset="-120"/>
                <a:cs typeface="華康中黑體" panose="020B0509000000000000" pitchFamily="49" charset="-120"/>
              </a:rPr>
              <a:t>.</a:t>
            </a:r>
            <a:r>
              <a:rPr lang="zh-TW" altLang="en-US" sz="4000" spc="300" dirty="0">
                <a:solidFill>
                  <a:schemeClr val="bg1"/>
                </a:solidFill>
                <a:ea typeface="華康正顏楷體W7(P)" panose="03000700000000000000" pitchFamily="66" charset="-120"/>
                <a:cs typeface="華康中黑體" panose="020B0509000000000000" pitchFamily="49" charset="-120"/>
              </a:rPr>
              <a:t>厄里亞一聽見這聲音</a:t>
            </a:r>
            <a:r>
              <a:rPr lang="en-US" altLang="zh-TW" sz="4000" spc="300" dirty="0">
                <a:solidFill>
                  <a:schemeClr val="bg1"/>
                </a:solidFill>
                <a:ea typeface="華康正顏楷體W7(P)" panose="03000700000000000000" pitchFamily="66" charset="-120"/>
                <a:cs typeface="華康中黑體" panose="020B0509000000000000" pitchFamily="49" charset="-120"/>
              </a:rPr>
              <a:t>,</a:t>
            </a:r>
            <a:r>
              <a:rPr lang="zh-TW" altLang="en-US" sz="4000" spc="300" dirty="0">
                <a:solidFill>
                  <a:schemeClr val="bg1"/>
                </a:solidFill>
                <a:ea typeface="華康正顏楷體W7(P)" panose="03000700000000000000" pitchFamily="66" charset="-120"/>
                <a:cs typeface="華康中黑體" panose="020B0509000000000000" pitchFamily="49" charset="-120"/>
              </a:rPr>
              <a:t>就用外衣蒙住臉出來</a:t>
            </a:r>
            <a:r>
              <a:rPr lang="en-US" altLang="zh-TW" sz="4000" spc="300" dirty="0">
                <a:solidFill>
                  <a:schemeClr val="bg1"/>
                </a:solidFill>
                <a:ea typeface="華康正顏楷體W7(P)" panose="03000700000000000000" pitchFamily="66" charset="-120"/>
                <a:cs typeface="華康中黑體" panose="020B0509000000000000" pitchFamily="49" charset="-120"/>
              </a:rPr>
              <a:t>.</a:t>
            </a:r>
          </a:p>
          <a:p>
            <a:pPr marL="360000" indent="-457200">
              <a:buNone/>
            </a:pPr>
            <a:r>
              <a:rPr lang="zh-TW" altLang="en-US" sz="4000" spc="3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寧靜致遠</a:t>
            </a:r>
            <a:r>
              <a:rPr lang="zh-TW" altLang="en-US" sz="800" spc="3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 </a:t>
            </a:r>
            <a:r>
              <a:rPr lang="zh-TW" altLang="en-US" sz="4000" spc="3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靜水流深</a:t>
            </a:r>
            <a:endParaRPr lang="en-US" altLang="zh-TW" sz="4000" spc="3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buNone/>
            </a:pPr>
            <a:endParaRPr lang="en-US" altLang="zh-TW" sz="4000" spc="300" dirty="0">
              <a:solidFill>
                <a:srgbClr val="FFFF00"/>
              </a:solidFill>
              <a:ea typeface="華康儷中黑" panose="020B0509000000000000" pitchFamily="49" charset="-120"/>
            </a:endParaRPr>
          </a:p>
        </p:txBody>
      </p:sp>
      <p:pic>
        <p:nvPicPr>
          <p:cNvPr id="3" name="圖片 2">
            <a:extLst>
              <a:ext uri="{FF2B5EF4-FFF2-40B4-BE49-F238E27FC236}">
                <a16:creationId xmlns:a16="http://schemas.microsoft.com/office/drawing/2014/main" id="{4BDA7303-E567-482A-B20C-7A2D9CD28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903469"/>
            <a:ext cx="3420416" cy="3285145"/>
          </a:xfrm>
          <a:prstGeom prst="rect">
            <a:avLst/>
          </a:prstGeom>
        </p:spPr>
      </p:pic>
      <p:pic>
        <p:nvPicPr>
          <p:cNvPr id="5" name="圖片 4">
            <a:extLst>
              <a:ext uri="{FF2B5EF4-FFF2-40B4-BE49-F238E27FC236}">
                <a16:creationId xmlns:a16="http://schemas.microsoft.com/office/drawing/2014/main" id="{59CBC0B2-CF55-4461-AF61-B32D876D23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1920" y="3789040"/>
            <a:ext cx="5185048" cy="2808311"/>
          </a:xfrm>
          <a:prstGeom prst="rect">
            <a:avLst/>
          </a:prstGeom>
        </p:spPr>
      </p:pic>
      <p:sp>
        <p:nvSpPr>
          <p:cNvPr id="6" name="文字方塊 5">
            <a:extLst>
              <a:ext uri="{FF2B5EF4-FFF2-40B4-BE49-F238E27FC236}">
                <a16:creationId xmlns:a16="http://schemas.microsoft.com/office/drawing/2014/main" id="{731641DF-0F64-4FC4-82D0-AE94F7D6C48C}"/>
              </a:ext>
            </a:extLst>
          </p:cNvPr>
          <p:cNvSpPr txBox="1"/>
          <p:nvPr/>
        </p:nvSpPr>
        <p:spPr>
          <a:xfrm>
            <a:off x="4716016" y="2204864"/>
            <a:ext cx="4211960" cy="1292662"/>
          </a:xfrm>
          <a:prstGeom prst="rect">
            <a:avLst/>
          </a:prstGeom>
          <a:solidFill>
            <a:schemeClr val="accent2"/>
          </a:solidFill>
          <a:ln w="19050">
            <a:solidFill>
              <a:schemeClr val="bg1"/>
            </a:solidFill>
          </a:ln>
        </p:spPr>
        <p:txBody>
          <a:bodyPr wrap="square" rtlCol="0">
            <a:spAutoFit/>
          </a:bodyPr>
          <a:lstStyle/>
          <a:p>
            <a:pPr algn="ctr"/>
            <a:r>
              <a:rPr lang="zh-TW" altLang="en-US" sz="2600" dirty="0">
                <a:solidFill>
                  <a:schemeClr val="bg1"/>
                </a:solidFill>
                <a:latin typeface="+mn-lt"/>
                <a:ea typeface="華康魏碑體(P)" panose="03000700000000000000" pitchFamily="66" charset="-120"/>
              </a:rPr>
              <a:t>偉人內心</a:t>
            </a:r>
            <a:r>
              <a:rPr lang="zh-TW" altLang="en-US" sz="2600" dirty="0">
                <a:solidFill>
                  <a:srgbClr val="00FF00"/>
                </a:solidFill>
                <a:latin typeface="+mn-lt"/>
                <a:ea typeface="華康魏碑體(P)" panose="03000700000000000000" pitchFamily="66" charset="-120"/>
              </a:rPr>
              <a:t>視通萬里</a:t>
            </a:r>
            <a:r>
              <a:rPr lang="zh-TW" altLang="en-US" sz="2600" dirty="0">
                <a:solidFill>
                  <a:srgbClr val="FFFF00"/>
                </a:solidFill>
                <a:latin typeface="+mn-lt"/>
                <a:ea typeface="華康魏碑體(P)" panose="03000700000000000000" pitchFamily="66" charset="-120"/>
              </a:rPr>
              <a:t>思接千載</a:t>
            </a:r>
            <a:r>
              <a:rPr lang="zh-TW" altLang="en-US" sz="2600" dirty="0">
                <a:solidFill>
                  <a:schemeClr val="bg1"/>
                </a:solidFill>
                <a:latin typeface="+mn-lt"/>
                <a:ea typeface="華康魏碑體(P)" panose="03000700000000000000" pitchFamily="66" charset="-120"/>
              </a:rPr>
              <a:t>在</a:t>
            </a:r>
            <a:r>
              <a:rPr lang="zh-TW" altLang="en-US" sz="2600" dirty="0">
                <a:solidFill>
                  <a:srgbClr val="FF7C80"/>
                </a:solidFill>
                <a:latin typeface="+mn-lt"/>
                <a:ea typeface="華康魏碑體(P)" panose="03000700000000000000" pitchFamily="66" charset="-120"/>
              </a:rPr>
              <a:t>寧靜默觀</a:t>
            </a:r>
            <a:r>
              <a:rPr lang="zh-TW" altLang="en-US" sz="2600" dirty="0">
                <a:solidFill>
                  <a:schemeClr val="bg1"/>
                </a:solidFill>
                <a:latin typeface="+mn-lt"/>
                <a:ea typeface="華康魏碑體(P)" panose="03000700000000000000" pitchFamily="66" charset="-120"/>
              </a:rPr>
              <a:t>中</a:t>
            </a:r>
            <a:r>
              <a:rPr lang="zh-TW" altLang="en-US" sz="2600" dirty="0">
                <a:solidFill>
                  <a:srgbClr val="FF99FF"/>
                </a:solidFill>
                <a:latin typeface="+mn-lt"/>
                <a:ea typeface="華康魏碑體(P)" panose="03000700000000000000" pitchFamily="66" charset="-120"/>
              </a:rPr>
              <a:t>法基督</a:t>
            </a:r>
            <a:r>
              <a:rPr lang="zh-TW" altLang="en-US" sz="2600" dirty="0">
                <a:solidFill>
                  <a:srgbClr val="FF9900"/>
                </a:solidFill>
                <a:latin typeface="+mn-lt"/>
                <a:ea typeface="華康魏碑體(P)" panose="03000700000000000000" pitchFamily="66" charset="-120"/>
              </a:rPr>
              <a:t>師萬物</a:t>
            </a:r>
            <a:endParaRPr lang="en-US" altLang="zh-TW" sz="2600" dirty="0">
              <a:solidFill>
                <a:srgbClr val="FF9900"/>
              </a:solidFill>
              <a:latin typeface="+mn-lt"/>
              <a:ea typeface="華康魏碑體(P)" panose="03000700000000000000" pitchFamily="66" charset="-120"/>
            </a:endParaRPr>
          </a:p>
          <a:p>
            <a:pPr algn="ctr"/>
            <a:r>
              <a:rPr lang="zh-TW" altLang="en-US" sz="2600" dirty="0">
                <a:solidFill>
                  <a:schemeClr val="bg1"/>
                </a:solidFill>
                <a:latin typeface="+mn-lt"/>
                <a:ea typeface="華康魏碑體(P)" panose="03000700000000000000" pitchFamily="66" charset="-120"/>
              </a:rPr>
              <a:t>進入</a:t>
            </a:r>
            <a:r>
              <a:rPr lang="zh-TW" altLang="en-US" sz="2600" dirty="0">
                <a:solidFill>
                  <a:srgbClr val="FFFF00"/>
                </a:solidFill>
                <a:latin typeface="+mn-lt"/>
                <a:ea typeface="華康魏碑體(P)" panose="03000700000000000000" pitchFamily="66" charset="-120"/>
              </a:rPr>
              <a:t>天地人和</a:t>
            </a:r>
            <a:r>
              <a:rPr lang="zh-TW" altLang="en-US" sz="2600" dirty="0">
                <a:solidFill>
                  <a:schemeClr val="bg1"/>
                </a:solidFill>
                <a:latin typeface="+mn-lt"/>
                <a:ea typeface="華康魏碑體(P)" panose="03000700000000000000" pitchFamily="66" charset="-120"/>
              </a:rPr>
              <a:t>境界</a:t>
            </a:r>
            <a:r>
              <a:rPr lang="zh-TW" altLang="en-US" sz="2600" dirty="0">
                <a:solidFill>
                  <a:srgbClr val="00FF00"/>
                </a:solidFill>
                <a:latin typeface="+mn-lt"/>
                <a:ea typeface="華康魏碑體(P)" panose="03000700000000000000" pitchFamily="66" charset="-120"/>
              </a:rPr>
              <a:t>擁抱眾生</a:t>
            </a:r>
          </a:p>
        </p:txBody>
      </p:sp>
    </p:spTree>
    <p:extLst>
      <p:ext uri="{BB962C8B-B14F-4D97-AF65-F5344CB8AC3E}">
        <p14:creationId xmlns:p14="http://schemas.microsoft.com/office/powerpoint/2010/main" val="324154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marL="360000" indent="-457200">
              <a:buNone/>
            </a:pPr>
            <a:r>
              <a:rPr lang="zh-TW" altLang="en-US" sz="4000" dirty="0">
                <a:solidFill>
                  <a:schemeClr val="bg1"/>
                </a:solidFill>
                <a:latin typeface="華康正顏楷體W7(P)" panose="03000700000000000000" pitchFamily="66" charset="-120"/>
                <a:ea typeface="華康正顏楷體W7(P)" panose="03000700000000000000" pitchFamily="66" charset="-120"/>
                <a:cs typeface="華康黑體-GB5" panose="020B0509000000000000" pitchFamily="49" charset="-120"/>
              </a:rPr>
              <a:t>仁愛</a:t>
            </a:r>
            <a:r>
              <a:rPr lang="zh-TW" altLang="en-US" sz="4800" dirty="0">
                <a:solidFill>
                  <a:srgbClr val="FFFF00"/>
                </a:solidFill>
                <a:highlight>
                  <a:srgbClr val="FF0000"/>
                </a:highlight>
                <a:latin typeface="華康正顏楷體W7(P)" panose="03000700000000000000" pitchFamily="66" charset="-120"/>
                <a:ea typeface="華康正顏楷體W7(P)" panose="03000700000000000000" pitchFamily="66" charset="-120"/>
                <a:cs typeface="華康黑體-GB5" panose="020B0509000000000000" pitchFamily="49" charset="-120"/>
              </a:rPr>
              <a:t>和</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黑體-GB5" panose="020B0509000000000000" pitchFamily="49" charset="-120"/>
              </a:rPr>
              <a:t>忠信</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黑體-GB5"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黑體-GB5" panose="020B0509000000000000" pitchFamily="49" charset="-120"/>
              </a:rPr>
              <a:t>必彼此相迎</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黑體-GB5"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黑體-GB5" panose="020B0509000000000000" pitchFamily="49" charset="-120"/>
              </a:rPr>
              <a:t>正義</a:t>
            </a:r>
            <a:r>
              <a:rPr lang="zh-TW" altLang="en-US" sz="4800" dirty="0">
                <a:solidFill>
                  <a:srgbClr val="FFFF00"/>
                </a:solidFill>
                <a:highlight>
                  <a:srgbClr val="FF0000"/>
                </a:highlight>
                <a:latin typeface="華康正顏楷體W7(P)" panose="03000700000000000000" pitchFamily="66" charset="-120"/>
                <a:ea typeface="華康正顏楷體W7(P)" panose="03000700000000000000" pitchFamily="66" charset="-120"/>
                <a:cs typeface="華康黑體-GB5" panose="020B0509000000000000" pitchFamily="49" charset="-120"/>
              </a:rPr>
              <a:t>與</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黑體-GB5" panose="020B0509000000000000" pitchFamily="49" charset="-120"/>
              </a:rPr>
              <a:t>和平</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黑體-GB5"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黑體-GB5" panose="020B0509000000000000" pitchFamily="49" charset="-120"/>
              </a:rPr>
              <a:t>必彼此相親</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黑體-GB5" panose="020B0509000000000000" pitchFamily="49" charset="-120"/>
              </a:rPr>
              <a:t>.</a:t>
            </a:r>
          </a:p>
          <a:p>
            <a:pPr marL="360000" indent="-457200">
              <a:buNone/>
            </a:pPr>
            <a:r>
              <a:rPr lang="zh-TW" altLang="en-US" sz="4000" dirty="0">
                <a:solidFill>
                  <a:srgbClr val="FF0000"/>
                </a:solidFill>
                <a:highlight>
                  <a:srgbClr val="FFFF00"/>
                </a:highlight>
                <a:ea typeface="華康儷中黑" panose="020B0509000000000000" pitchFamily="49" charset="-120"/>
                <a:cs typeface="華康黑體-GB5" panose="020B0509000000000000" pitchFamily="49" charset="-120"/>
              </a:rPr>
              <a:t>兩條腿走路</a:t>
            </a:r>
            <a:r>
              <a:rPr lang="en-US" altLang="zh-TW" sz="4000" dirty="0">
                <a:solidFill>
                  <a:srgbClr val="FF0000"/>
                </a:solidFill>
                <a:highlight>
                  <a:srgbClr val="FFFF00"/>
                </a:highlight>
                <a:ea typeface="華康儷中黑" panose="020B0509000000000000" pitchFamily="49" charset="-120"/>
                <a:cs typeface="華康黑體-GB5" panose="020B0509000000000000" pitchFamily="49" charset="-120"/>
              </a:rPr>
              <a:t>: </a:t>
            </a:r>
            <a:r>
              <a:rPr lang="zh-TW" altLang="en-US" sz="4000" dirty="0">
                <a:solidFill>
                  <a:srgbClr val="FF0000"/>
                </a:solidFill>
                <a:highlight>
                  <a:srgbClr val="FFFF00"/>
                </a:highlight>
                <a:ea typeface="華康儷中黑" panose="020B0509000000000000" pitchFamily="49" charset="-120"/>
                <a:cs typeface="華康黑體-GB5" panose="020B0509000000000000" pitchFamily="49" charset="-120"/>
              </a:rPr>
              <a:t>仁愛</a:t>
            </a:r>
            <a:r>
              <a:rPr lang="en-US" altLang="zh-TW" sz="4000" dirty="0">
                <a:solidFill>
                  <a:srgbClr val="FF0000"/>
                </a:solidFill>
                <a:highlight>
                  <a:srgbClr val="FFFF00"/>
                </a:highlight>
                <a:ea typeface="華康儷中黑" panose="020B0509000000000000" pitchFamily="49" charset="-120"/>
                <a:cs typeface="華康黑體-GB5" panose="020B0509000000000000" pitchFamily="49" charset="-120"/>
              </a:rPr>
              <a:t>+</a:t>
            </a:r>
            <a:r>
              <a:rPr lang="zh-TW" altLang="en-US" sz="4000" dirty="0">
                <a:solidFill>
                  <a:srgbClr val="FF0000"/>
                </a:solidFill>
                <a:highlight>
                  <a:srgbClr val="FFFF00"/>
                </a:highlight>
                <a:ea typeface="華康儷中黑" panose="020B0509000000000000" pitchFamily="49" charset="-120"/>
                <a:cs typeface="華康黑體-GB5" panose="020B0509000000000000" pitchFamily="49" charset="-120"/>
              </a:rPr>
              <a:t>忠信</a:t>
            </a:r>
            <a:r>
              <a:rPr lang="en-US" altLang="zh-TW" sz="4000" dirty="0">
                <a:solidFill>
                  <a:srgbClr val="FF0000"/>
                </a:solidFill>
                <a:highlight>
                  <a:srgbClr val="FFFF00"/>
                </a:highlight>
                <a:ea typeface="華康儷中黑" panose="020B0509000000000000" pitchFamily="49" charset="-120"/>
                <a:cs typeface="華康黑體-GB5" panose="020B0509000000000000" pitchFamily="49" charset="-120"/>
              </a:rPr>
              <a:t>; </a:t>
            </a:r>
            <a:r>
              <a:rPr lang="zh-TW" altLang="en-US" sz="4000" dirty="0">
                <a:solidFill>
                  <a:srgbClr val="FF0000"/>
                </a:solidFill>
                <a:highlight>
                  <a:srgbClr val="FFFF00"/>
                </a:highlight>
                <a:ea typeface="華康儷中黑" panose="020B0509000000000000" pitchFamily="49" charset="-120"/>
                <a:cs typeface="華康黑體-GB5" panose="020B0509000000000000" pitchFamily="49" charset="-120"/>
              </a:rPr>
              <a:t>正義</a:t>
            </a:r>
            <a:r>
              <a:rPr lang="en-US" altLang="zh-TW" sz="4000" dirty="0">
                <a:solidFill>
                  <a:srgbClr val="FF0000"/>
                </a:solidFill>
                <a:highlight>
                  <a:srgbClr val="FFFF00"/>
                </a:highlight>
                <a:ea typeface="華康儷中黑" panose="020B0509000000000000" pitchFamily="49" charset="-120"/>
                <a:cs typeface="華康黑體-GB5" panose="020B0509000000000000" pitchFamily="49" charset="-120"/>
              </a:rPr>
              <a:t>+</a:t>
            </a:r>
            <a:r>
              <a:rPr lang="zh-TW" altLang="en-US" sz="4000" dirty="0">
                <a:solidFill>
                  <a:srgbClr val="FF0000"/>
                </a:solidFill>
                <a:highlight>
                  <a:srgbClr val="FFFF00"/>
                </a:highlight>
                <a:ea typeface="華康儷中黑" panose="020B0509000000000000" pitchFamily="49" charset="-120"/>
                <a:cs typeface="華康黑體-GB5" panose="020B0509000000000000" pitchFamily="49" charset="-120"/>
              </a:rPr>
              <a:t>和平</a:t>
            </a:r>
            <a:endParaRPr lang="en-US" altLang="zh-TW" sz="4000" dirty="0">
              <a:solidFill>
                <a:srgbClr val="FF0000"/>
              </a:solidFill>
              <a:highlight>
                <a:srgbClr val="FFFF00"/>
              </a:highlight>
              <a:ea typeface="華康儷中黑" panose="020B0509000000000000" pitchFamily="49" charset="-120"/>
              <a:cs typeface="華康黑體-GB5" panose="020B0509000000000000" pitchFamily="49" charset="-120"/>
            </a:endParaRPr>
          </a:p>
          <a:p>
            <a:pPr marL="360000" indent="-457200">
              <a:buNone/>
            </a:pPr>
            <a:r>
              <a:rPr lang="zh-TW" altLang="en-US" sz="4000" dirty="0">
                <a:solidFill>
                  <a:schemeClr val="bg1"/>
                </a:solidFill>
                <a:ea typeface="華康儷中黑" panose="020B0509000000000000" pitchFamily="49" charset="-120"/>
                <a:cs typeface="華康黑體-GB5" panose="020B0509000000000000" pitchFamily="49" charset="-120"/>
              </a:rPr>
              <a:t>平衡</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rgbClr val="00FF00"/>
                </a:solidFill>
                <a:ea typeface="華康儷中黑" panose="020B0509000000000000" pitchFamily="49" charset="-120"/>
                <a:cs typeface="華康黑體-GB5" panose="020B0509000000000000" pitchFamily="49" charset="-120"/>
              </a:rPr>
              <a:t>恰到好處</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3800" dirty="0">
                <a:solidFill>
                  <a:schemeClr val="bg1"/>
                </a:solidFill>
                <a:ea typeface="華康儷中黑" panose="020B0509000000000000" pitchFamily="49" charset="-120"/>
                <a:cs typeface="華康黑體-GB5" panose="020B0509000000000000" pitchFamily="49" charset="-120"/>
              </a:rPr>
              <a:t>不過</a:t>
            </a:r>
            <a:r>
              <a:rPr lang="en-US" altLang="zh-TW" sz="3800" dirty="0">
                <a:solidFill>
                  <a:schemeClr val="bg1"/>
                </a:solidFill>
                <a:ea typeface="華康儷中黑" panose="020B0509000000000000" pitchFamily="49" charset="-120"/>
                <a:cs typeface="華康黑體-GB5" panose="020B0509000000000000" pitchFamily="49" charset="-120"/>
              </a:rPr>
              <a:t>/</a:t>
            </a:r>
            <a:r>
              <a:rPr lang="zh-TW" altLang="en-US" sz="3800" dirty="0">
                <a:solidFill>
                  <a:schemeClr val="bg1"/>
                </a:solidFill>
                <a:ea typeface="華康儷中黑" panose="020B0509000000000000" pitchFamily="49" charset="-120"/>
                <a:cs typeface="華康黑體-GB5" panose="020B0509000000000000" pitchFamily="49" charset="-120"/>
              </a:rPr>
              <a:t>不及</a:t>
            </a:r>
            <a:r>
              <a:rPr lang="en-US" altLang="zh-TW" sz="3800" dirty="0">
                <a:solidFill>
                  <a:schemeClr val="bg1"/>
                </a:solidFill>
                <a:ea typeface="華康儷中黑" panose="020B0509000000000000" pitchFamily="49" charset="-120"/>
                <a:cs typeface="華康黑體-GB5" panose="020B0509000000000000" pitchFamily="49" charset="-120"/>
              </a:rPr>
              <a:t>,</a:t>
            </a:r>
            <a:r>
              <a:rPr lang="zh-TW" altLang="en-US" sz="3800" dirty="0">
                <a:solidFill>
                  <a:schemeClr val="bg1"/>
                </a:solidFill>
                <a:ea typeface="華康儷中黑" panose="020B0509000000000000" pitchFamily="49" charset="-120"/>
                <a:cs typeface="華康黑體-GB5" panose="020B0509000000000000" pitchFamily="49" charset="-120"/>
              </a:rPr>
              <a:t>不誇張</a:t>
            </a:r>
            <a:r>
              <a:rPr lang="en-US" altLang="zh-TW" sz="3800" dirty="0">
                <a:solidFill>
                  <a:schemeClr val="bg1"/>
                </a:solidFill>
                <a:ea typeface="華康儷中黑" panose="020B0509000000000000" pitchFamily="49" charset="-120"/>
                <a:cs typeface="華康黑體-GB5" panose="020B0509000000000000" pitchFamily="49" charset="-120"/>
              </a:rPr>
              <a:t>/</a:t>
            </a:r>
            <a:r>
              <a:rPr lang="zh-TW" altLang="en-US" sz="3800" dirty="0">
                <a:solidFill>
                  <a:schemeClr val="bg1"/>
                </a:solidFill>
                <a:ea typeface="華康儷中黑" panose="020B0509000000000000" pitchFamily="49" charset="-120"/>
                <a:cs typeface="華康黑體-GB5" panose="020B0509000000000000" pitchFamily="49" charset="-120"/>
              </a:rPr>
              <a:t>不縮小</a:t>
            </a:r>
            <a:endParaRPr lang="en-US" altLang="zh-TW" sz="3800" dirty="0">
              <a:solidFill>
                <a:schemeClr val="bg1"/>
              </a:solidFill>
              <a:ea typeface="華康儷中黑" panose="020B0509000000000000" pitchFamily="49" charset="-120"/>
              <a:cs typeface="華康黑體-GB5" panose="020B0509000000000000" pitchFamily="49" charset="-120"/>
            </a:endParaRPr>
          </a:p>
          <a:p>
            <a:pPr marL="360000" indent="-457200">
              <a:buNone/>
            </a:pPr>
            <a:r>
              <a:rPr lang="zh-TW" altLang="en-US" sz="4000" dirty="0">
                <a:solidFill>
                  <a:schemeClr val="bg1"/>
                </a:solidFill>
                <a:ea typeface="華康儷中黑" panose="020B0509000000000000" pitchFamily="49" charset="-120"/>
                <a:cs typeface="華康黑體-GB5" panose="020B0509000000000000" pitchFamily="49" charset="-120"/>
              </a:rPr>
              <a:t>個人</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群體</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家庭</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社會</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國家</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世界</a:t>
            </a:r>
            <a:r>
              <a:rPr lang="en-US" altLang="zh-TW" sz="4000" dirty="0">
                <a:solidFill>
                  <a:schemeClr val="bg1"/>
                </a:solidFill>
                <a:ea typeface="華康儷中黑" panose="020B0509000000000000" pitchFamily="49" charset="-120"/>
                <a:cs typeface="華康黑體-GB5" panose="020B0509000000000000" pitchFamily="49" charset="-120"/>
              </a:rPr>
              <a:t>)</a:t>
            </a:r>
          </a:p>
          <a:p>
            <a:pPr marL="360000" indent="-457200">
              <a:buNone/>
            </a:pPr>
            <a:r>
              <a:rPr lang="zh-TW" altLang="en-US" sz="4000" dirty="0">
                <a:solidFill>
                  <a:schemeClr val="bg1"/>
                </a:solidFill>
                <a:ea typeface="華康儷中黑" panose="020B0509000000000000" pitchFamily="49" charset="-120"/>
                <a:cs typeface="華康黑體-GB5" panose="020B0509000000000000" pitchFamily="49" charset="-120"/>
              </a:rPr>
              <a:t>天上</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地下</a:t>
            </a:r>
            <a:r>
              <a:rPr lang="en-US" altLang="zh-TW" sz="4000" dirty="0">
                <a:solidFill>
                  <a:schemeClr val="bg1"/>
                </a:solidFill>
                <a:ea typeface="華康儷中黑" panose="020B0509000000000000" pitchFamily="49" charset="-120"/>
                <a:cs typeface="華康黑體-GB5" panose="020B0509000000000000" pitchFamily="49" charset="-120"/>
              </a:rPr>
              <a:t>; </a:t>
            </a:r>
            <a:r>
              <a:rPr lang="zh-TW" altLang="en-US" sz="4000" dirty="0">
                <a:solidFill>
                  <a:schemeClr val="bg1"/>
                </a:solidFill>
                <a:ea typeface="華康儷中黑" panose="020B0509000000000000" pitchFamily="49" charset="-120"/>
                <a:cs typeface="華康黑體-GB5" panose="020B0509000000000000" pitchFamily="49" charset="-120"/>
              </a:rPr>
              <a:t>現在</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將來</a:t>
            </a:r>
            <a:r>
              <a:rPr lang="en-US" altLang="zh-TW" sz="4000" dirty="0">
                <a:solidFill>
                  <a:schemeClr val="bg1"/>
                </a:solidFill>
                <a:ea typeface="華康儷中黑" panose="020B0509000000000000" pitchFamily="49" charset="-120"/>
                <a:cs typeface="華康黑體-GB5" panose="020B0509000000000000" pitchFamily="49" charset="-120"/>
              </a:rPr>
              <a:t>; </a:t>
            </a:r>
            <a:r>
              <a:rPr lang="zh-TW" altLang="en-US" sz="4000" dirty="0">
                <a:solidFill>
                  <a:schemeClr val="bg1"/>
                </a:solidFill>
                <a:ea typeface="華康儷中黑" panose="020B0509000000000000" pitchFamily="49" charset="-120"/>
                <a:cs typeface="華康黑體-GB5" panose="020B0509000000000000" pitchFamily="49" charset="-120"/>
              </a:rPr>
              <a:t>精神</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物質</a:t>
            </a:r>
            <a:endParaRPr lang="en-US" altLang="zh-TW" sz="4000" dirty="0">
              <a:solidFill>
                <a:schemeClr val="bg1"/>
              </a:solidFill>
              <a:ea typeface="華康儷中黑" panose="020B0509000000000000" pitchFamily="49" charset="-120"/>
              <a:cs typeface="華康黑體-GB5" panose="020B0509000000000000" pitchFamily="49" charset="-120"/>
            </a:endParaRPr>
          </a:p>
          <a:p>
            <a:pPr marL="360000" indent="-457200">
              <a:buNone/>
            </a:pPr>
            <a:r>
              <a:rPr lang="zh-TW" altLang="en-US" sz="4000" dirty="0">
                <a:solidFill>
                  <a:schemeClr val="bg1"/>
                </a:solidFill>
                <a:ea typeface="華康儷中黑" panose="020B0509000000000000" pitchFamily="49" charset="-120"/>
                <a:cs typeface="華康黑體-GB5" panose="020B0509000000000000" pitchFamily="49" charset="-120"/>
              </a:rPr>
              <a:t>教會</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世界</a:t>
            </a:r>
            <a:r>
              <a:rPr lang="en-US" altLang="zh-TW" sz="4000" dirty="0">
                <a:solidFill>
                  <a:schemeClr val="bg1"/>
                </a:solidFill>
                <a:ea typeface="華康儷中黑" panose="020B0509000000000000" pitchFamily="49" charset="-120"/>
                <a:cs typeface="華康黑體-GB5" panose="020B0509000000000000" pitchFamily="49" charset="-120"/>
              </a:rPr>
              <a:t>; </a:t>
            </a:r>
            <a:r>
              <a:rPr lang="zh-TW" altLang="en-US" sz="4000" dirty="0">
                <a:solidFill>
                  <a:schemeClr val="bg1"/>
                </a:solidFill>
                <a:ea typeface="華康儷中黑" panose="020B0509000000000000" pitchFamily="49" charset="-120"/>
                <a:cs typeface="華康黑體-GB5" panose="020B0509000000000000" pitchFamily="49" charset="-120"/>
              </a:rPr>
              <a:t>信仰</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生活</a:t>
            </a:r>
            <a:r>
              <a:rPr lang="en-US" altLang="zh-TW" sz="4000" dirty="0">
                <a:solidFill>
                  <a:schemeClr val="bg1"/>
                </a:solidFill>
                <a:ea typeface="華康儷中黑" panose="020B0509000000000000" pitchFamily="49" charset="-120"/>
                <a:cs typeface="華康黑體-GB5" panose="020B0509000000000000" pitchFamily="49" charset="-120"/>
              </a:rPr>
              <a:t>; </a:t>
            </a:r>
            <a:r>
              <a:rPr lang="zh-TW" altLang="en-US" sz="4000" dirty="0">
                <a:solidFill>
                  <a:schemeClr val="bg1"/>
                </a:solidFill>
                <a:ea typeface="華康儷中黑" panose="020B0509000000000000" pitchFamily="49" charset="-120"/>
                <a:cs typeface="華康黑體-GB5" panose="020B0509000000000000" pitchFamily="49" charset="-120"/>
              </a:rPr>
              <a:t>聖經</a:t>
            </a:r>
            <a:r>
              <a:rPr lang="en-US" altLang="zh-TW" sz="4000" dirty="0">
                <a:solidFill>
                  <a:schemeClr val="bg1"/>
                </a:solidFill>
                <a:ea typeface="華康儷中黑" panose="020B0509000000000000" pitchFamily="49" charset="-120"/>
                <a:cs typeface="華康黑體-GB5" panose="020B0509000000000000" pitchFamily="49" charset="-120"/>
              </a:rPr>
              <a:t>+</a:t>
            </a:r>
            <a:r>
              <a:rPr lang="zh-TW" altLang="en-US" sz="4000" dirty="0">
                <a:solidFill>
                  <a:schemeClr val="bg1"/>
                </a:solidFill>
                <a:ea typeface="華康儷中黑" panose="020B0509000000000000" pitchFamily="49" charset="-120"/>
                <a:cs typeface="華康黑體-GB5" panose="020B0509000000000000" pitchFamily="49" charset="-120"/>
              </a:rPr>
              <a:t>中國文化</a:t>
            </a:r>
            <a:endParaRPr lang="en-US" altLang="zh-TW" sz="4000" dirty="0">
              <a:solidFill>
                <a:schemeClr val="bg1"/>
              </a:solidFill>
              <a:ea typeface="華康儷中黑" panose="020B0509000000000000" pitchFamily="49" charset="-120"/>
              <a:cs typeface="華康黑體-GB5" panose="020B0509000000000000" pitchFamily="49" charset="-120"/>
            </a:endParaRPr>
          </a:p>
          <a:p>
            <a:pPr marL="360000" indent="-457200">
              <a:buNone/>
            </a:pPr>
            <a:r>
              <a:rPr lang="zh-TW" altLang="en-US" sz="4000" dirty="0">
                <a:solidFill>
                  <a:srgbClr val="FF0000"/>
                </a:solidFill>
                <a:highlight>
                  <a:srgbClr val="FFFF00"/>
                </a:highlight>
                <a:ea typeface="華康儷中黑" panose="020B0509000000000000" pitchFamily="49" charset="-120"/>
                <a:cs typeface="華康黑體-GB5" panose="020B0509000000000000" pitchFamily="49" charset="-120"/>
              </a:rPr>
              <a:t>魚離水</a:t>
            </a:r>
            <a:r>
              <a:rPr lang="en-US" altLang="zh-TW" sz="4000" dirty="0">
                <a:solidFill>
                  <a:srgbClr val="FF0000"/>
                </a:solidFill>
                <a:highlight>
                  <a:srgbClr val="FFFF00"/>
                </a:highlight>
                <a:ea typeface="華康儷中黑" panose="020B0509000000000000" pitchFamily="49" charset="-120"/>
                <a:cs typeface="華康黑體-GB5" panose="020B0509000000000000" pitchFamily="49" charset="-120"/>
              </a:rPr>
              <a:t>,</a:t>
            </a:r>
            <a:r>
              <a:rPr lang="zh-TW" altLang="en-US" sz="4000" dirty="0">
                <a:solidFill>
                  <a:srgbClr val="FF0000"/>
                </a:solidFill>
                <a:highlight>
                  <a:srgbClr val="FFFF00"/>
                </a:highlight>
                <a:ea typeface="華康儷中黑" panose="020B0509000000000000" pitchFamily="49" charset="-120"/>
                <a:cs typeface="華康黑體-GB5" panose="020B0509000000000000" pitchFamily="49" charset="-120"/>
              </a:rPr>
              <a:t>相濡以沫</a:t>
            </a:r>
            <a:r>
              <a:rPr lang="en-US" altLang="zh-TW" sz="4000" b="1" dirty="0">
                <a:solidFill>
                  <a:schemeClr val="bg1"/>
                </a:solidFill>
                <a:ea typeface="華康儷中黑" panose="020B0509000000000000" pitchFamily="49" charset="-120"/>
                <a:cs typeface="華康黑體-GB5" panose="020B0509000000000000" pitchFamily="49" charset="-120"/>
              </a:rPr>
              <a:t>+</a:t>
            </a:r>
            <a:r>
              <a:rPr lang="zh-TW" altLang="en-US" sz="4000" dirty="0">
                <a:solidFill>
                  <a:srgbClr val="FF0000"/>
                </a:solidFill>
                <a:highlight>
                  <a:srgbClr val="FFFF00"/>
                </a:highlight>
                <a:ea typeface="華康儷中黑" panose="020B0509000000000000" pitchFamily="49" charset="-120"/>
                <a:cs typeface="華康黑體-GB5" panose="020B0509000000000000" pitchFamily="49" charset="-120"/>
              </a:rPr>
              <a:t>魚相忘乎江湖</a:t>
            </a:r>
            <a:r>
              <a:rPr lang="zh-TW" altLang="en-US" sz="4000" dirty="0">
                <a:solidFill>
                  <a:srgbClr val="FF0000"/>
                </a:solidFill>
                <a:ea typeface="華康儷中黑" panose="020B0509000000000000" pitchFamily="49" charset="-120"/>
                <a:cs typeface="華康黑體-GB5" panose="020B0509000000000000" pitchFamily="49" charset="-120"/>
              </a:rPr>
              <a:t> </a:t>
            </a:r>
            <a:r>
              <a:rPr lang="en-US" altLang="zh-TW" dirty="0">
                <a:solidFill>
                  <a:schemeClr val="bg1"/>
                </a:solidFill>
                <a:ea typeface="華康儷中黑" panose="020B0509000000000000" pitchFamily="49" charset="-120"/>
                <a:cs typeface="華康黑體-GB5" panose="020B0509000000000000" pitchFamily="49" charset="-120"/>
              </a:rPr>
              <a:t>(</a:t>
            </a:r>
            <a:r>
              <a:rPr lang="zh-TW" altLang="en-US" dirty="0">
                <a:solidFill>
                  <a:schemeClr val="bg1"/>
                </a:solidFill>
                <a:ea typeface="華康儷中黑" panose="020B0509000000000000" pitchFamily="49" charset="-120"/>
                <a:cs typeface="華康黑體-GB5" panose="020B0509000000000000" pitchFamily="49" charset="-120"/>
              </a:rPr>
              <a:t>聖德蘭</a:t>
            </a:r>
            <a:r>
              <a:rPr lang="en-US" altLang="zh-TW" dirty="0">
                <a:solidFill>
                  <a:schemeClr val="bg1"/>
                </a:solidFill>
                <a:ea typeface="華康儷中黑" panose="020B0509000000000000" pitchFamily="49" charset="-120"/>
                <a:cs typeface="華康黑體-GB5" panose="020B0509000000000000" pitchFamily="49" charset="-120"/>
              </a:rPr>
              <a:t>?)</a:t>
            </a:r>
            <a:endParaRPr lang="en-US" altLang="zh-TW" sz="4000" dirty="0">
              <a:solidFill>
                <a:schemeClr val="bg1"/>
              </a:solidFill>
              <a:ea typeface="華康儷中黑" panose="020B0509000000000000" pitchFamily="49" charset="-120"/>
              <a:cs typeface="華康黑體-GB5" panose="020B0509000000000000" pitchFamily="49" charset="-120"/>
            </a:endParaRPr>
          </a:p>
          <a:p>
            <a:pPr marL="360000" indent="-457200">
              <a:buNone/>
            </a:pPr>
            <a:endParaRPr lang="en-US" altLang="zh-TW" sz="4000" dirty="0">
              <a:solidFill>
                <a:schemeClr val="bg1"/>
              </a:solidFill>
              <a:ea typeface="華康儷中黑" panose="020B0509000000000000" pitchFamily="49" charset="-120"/>
              <a:cs typeface="華康黑體-GB5" panose="020B0509000000000000" pitchFamily="49" charset="-120"/>
            </a:endParaRPr>
          </a:p>
          <a:p>
            <a:pPr marL="360000" indent="-457200">
              <a:buNone/>
            </a:pPr>
            <a:endParaRPr lang="en-US" altLang="zh-TW" sz="4000" spc="300" dirty="0">
              <a:solidFill>
                <a:srgbClr val="FFFF00"/>
              </a:solidFill>
              <a:ea typeface="華康儷中黑" panose="020B0509000000000000" pitchFamily="49" charset="-120"/>
            </a:endParaRPr>
          </a:p>
        </p:txBody>
      </p:sp>
    </p:spTree>
    <p:extLst>
      <p:ext uri="{BB962C8B-B14F-4D97-AF65-F5344CB8AC3E}">
        <p14:creationId xmlns:p14="http://schemas.microsoft.com/office/powerpoint/2010/main" val="365236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2770">
                                            <p:txEl>
                                              <p:pRg st="3" end="3"/>
                                            </p:txEl>
                                          </p:spTgt>
                                        </p:tgtEl>
                                        <p:attrNameLst>
                                          <p:attrName>style.visibility</p:attrName>
                                        </p:attrNameLst>
                                      </p:cBhvr>
                                      <p:to>
                                        <p:strVal val="visible"/>
                                      </p:to>
                                    </p:set>
                                    <p:anim calcmode="lin" valueType="num">
                                      <p:cBhvr>
                                        <p:cTn id="21" dur="1000" fill="hold"/>
                                        <p:tgtEl>
                                          <p:spTgt spid="32770">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2770">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2770">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2770">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2770">
                                            <p:txEl>
                                              <p:pRg st="4" end="4"/>
                                            </p:txEl>
                                          </p:spTgt>
                                        </p:tgtEl>
                                        <p:attrNameLst>
                                          <p:attrName>style.visibility</p:attrName>
                                        </p:attrNameLst>
                                      </p:cBhvr>
                                      <p:to>
                                        <p:strVal val="visible"/>
                                      </p:to>
                                    </p:set>
                                    <p:anim calcmode="lin" valueType="num">
                                      <p:cBhvr>
                                        <p:cTn id="27" dur="1000" fill="hold"/>
                                        <p:tgtEl>
                                          <p:spTgt spid="32770">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2770">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2770">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2770">
                                            <p:txEl>
                                              <p:pRg st="4" end="4"/>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2770">
                                            <p:txEl>
                                              <p:pRg st="5" end="5"/>
                                            </p:txEl>
                                          </p:spTgt>
                                        </p:tgtEl>
                                        <p:attrNameLst>
                                          <p:attrName>style.visibility</p:attrName>
                                        </p:attrNameLst>
                                      </p:cBhvr>
                                      <p:to>
                                        <p:strVal val="visible"/>
                                      </p:to>
                                    </p:set>
                                    <p:anim calcmode="lin" valueType="num">
                                      <p:cBhvr>
                                        <p:cTn id="33" dur="1000" fill="hold"/>
                                        <p:tgtEl>
                                          <p:spTgt spid="32770">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2770">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32770">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32770">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2770">
                                            <p:txEl>
                                              <p:pRg st="6" end="6"/>
                                            </p:txEl>
                                          </p:spTgt>
                                        </p:tgtEl>
                                        <p:attrNameLst>
                                          <p:attrName>style.visibility</p:attrName>
                                        </p:attrNameLst>
                                      </p:cBhvr>
                                      <p:to>
                                        <p:strVal val="visible"/>
                                      </p:to>
                                    </p:set>
                                    <p:anim calcmode="lin" valueType="num">
                                      <p:cBhvr additive="base">
                                        <p:cTn id="41" dur="500" fill="hold"/>
                                        <p:tgtEl>
                                          <p:spTgt spid="32770">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277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marL="360000" indent="-457200">
              <a:buNone/>
            </a:pP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我在基督內說實話</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我的憂愁極大</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我心中不斷的痛苦</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為救我血統的同胞</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就是被詛咒</a:t>
            </a:r>
            <a:r>
              <a:rPr lang="en-US" altLang="zh-TW"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r>
              <a:rPr lang="zh-TW" altLang="en-US" sz="4000" dirty="0">
                <a:solidFill>
                  <a:srgbClr val="FFFF00"/>
                </a:solidFill>
                <a:latin typeface="華康正顏楷體W7(P)" panose="03000700000000000000" pitchFamily="66" charset="-120"/>
                <a:ea typeface="華康正顏楷體W7(P)" panose="03000700000000000000" pitchFamily="66" charset="-120"/>
                <a:cs typeface="華康中黑體" panose="020B0509000000000000" pitchFamily="49" charset="-120"/>
              </a:rPr>
              <a:t>我也甘心情願</a:t>
            </a:r>
            <a:r>
              <a:rPr lang="en-US" altLang="zh-TW" sz="4000" dirty="0">
                <a:solidFill>
                  <a:schemeClr val="bg1"/>
                </a:solidFill>
                <a:latin typeface="華康正顏楷體W7(P)" panose="03000700000000000000" pitchFamily="66" charset="-120"/>
                <a:ea typeface="華康正顏楷體W7(P)" panose="03000700000000000000" pitchFamily="66" charset="-120"/>
                <a:cs typeface="華康中黑體" panose="020B0509000000000000" pitchFamily="49" charset="-120"/>
              </a:rPr>
              <a:t>.</a:t>
            </a:r>
          </a:p>
          <a:p>
            <a:pPr marL="360000" indent="-457200">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憂愁極大</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甘被詛咒</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a:t>
            </a:r>
            <a:r>
              <a:rPr lang="en-US" altLang="zh-TW" sz="28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我要為群山</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號咷痛哭</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為原野高唱哀歌</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我的母親</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我真不幸</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你竟生了我</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這個與普世對抗的人</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靈台無計逃神矢</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風雨如磐暗故園</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spcBef>
                <a:spcPts val="0"/>
              </a:spcBef>
              <a:spcAft>
                <a:spcPts val="12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寄意寒星荃不察</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我以我血薦軒轅</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魯迅</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spcBef>
                <a:spcPts val="0"/>
              </a:spcBef>
              <a:buNone/>
            </a:pPr>
            <a:r>
              <a:rPr lang="zh-TW" altLang="en-US" spc="300" dirty="0">
                <a:solidFill>
                  <a:srgbClr val="FFFF00"/>
                </a:solidFill>
                <a:highlight>
                  <a:srgbClr val="FF0000"/>
                </a:highlight>
                <a:ea typeface="華康儷中黑" panose="020B0509000000000000" pitchFamily="49" charset="-120"/>
              </a:rPr>
              <a:t>愛國的</a:t>
            </a:r>
            <a:r>
              <a:rPr lang="zh-TW" altLang="en-US" spc="300" dirty="0">
                <a:solidFill>
                  <a:schemeClr val="bg1"/>
                </a:solidFill>
                <a:highlight>
                  <a:srgbClr val="FF0000"/>
                </a:highlight>
                <a:ea typeface="華康儷中黑" panose="020B0509000000000000" pitchFamily="49" charset="-120"/>
              </a:rPr>
              <a:t>命定</a:t>
            </a:r>
            <a:r>
              <a:rPr lang="en-US" altLang="zh-TW" spc="300" dirty="0">
                <a:solidFill>
                  <a:srgbClr val="FFFF00"/>
                </a:solidFill>
                <a:highlight>
                  <a:srgbClr val="FF0000"/>
                </a:highlight>
                <a:ea typeface="華康儷中黑" panose="020B0509000000000000" pitchFamily="49" charset="-120"/>
              </a:rPr>
              <a:t>;</a:t>
            </a:r>
            <a:r>
              <a:rPr lang="zh-TW" altLang="en-US" spc="300" dirty="0">
                <a:solidFill>
                  <a:srgbClr val="FFFF00"/>
                </a:solidFill>
                <a:highlight>
                  <a:srgbClr val="FF0000"/>
                </a:highlight>
                <a:ea typeface="華康儷中黑" panose="020B0509000000000000" pitchFamily="49" charset="-120"/>
              </a:rPr>
              <a:t>愛國也是一種</a:t>
            </a:r>
            <a:r>
              <a:rPr lang="zh-TW" altLang="en-US" spc="300" dirty="0">
                <a:solidFill>
                  <a:schemeClr val="bg1"/>
                </a:solidFill>
                <a:highlight>
                  <a:srgbClr val="FF0000"/>
                </a:highlight>
                <a:ea typeface="華康儷中黑" panose="020B0509000000000000" pitchFamily="49" charset="-120"/>
              </a:rPr>
              <a:t>道德力量</a:t>
            </a:r>
            <a:r>
              <a:rPr lang="en-US" altLang="zh-TW" spc="300" dirty="0">
                <a:solidFill>
                  <a:srgbClr val="FFFF00"/>
                </a:solidFill>
                <a:highlight>
                  <a:srgbClr val="FF0000"/>
                </a:highlight>
                <a:ea typeface="華康儷中黑" panose="020B0509000000000000" pitchFamily="49" charset="-120"/>
              </a:rPr>
              <a:t>;</a:t>
            </a:r>
            <a:r>
              <a:rPr lang="zh-TW" altLang="en-US" spc="300" dirty="0">
                <a:solidFill>
                  <a:srgbClr val="FFFF00"/>
                </a:solidFill>
                <a:highlight>
                  <a:srgbClr val="FF0000"/>
                </a:highlight>
                <a:ea typeface="華康儷中黑" panose="020B0509000000000000" pitchFamily="49" charset="-120"/>
              </a:rPr>
              <a:t>全世界的人都應愛國</a:t>
            </a:r>
            <a:r>
              <a:rPr lang="en-US" altLang="zh-TW" spc="300" dirty="0">
                <a:solidFill>
                  <a:srgbClr val="FFFF00"/>
                </a:solidFill>
                <a:highlight>
                  <a:srgbClr val="FF0000"/>
                </a:highlight>
                <a:ea typeface="華康儷中黑" panose="020B0509000000000000" pitchFamily="49" charset="-120"/>
              </a:rPr>
              <a:t>/</a:t>
            </a:r>
            <a:r>
              <a:rPr lang="zh-TW" altLang="en-US" spc="300" dirty="0">
                <a:solidFill>
                  <a:srgbClr val="FFFF00"/>
                </a:solidFill>
                <a:highlight>
                  <a:srgbClr val="FF0000"/>
                </a:highlight>
                <a:ea typeface="華康儷中黑" panose="020B0509000000000000" pitchFamily="49" charset="-120"/>
              </a:rPr>
              <a:t>建國</a:t>
            </a:r>
            <a:r>
              <a:rPr lang="en-US" altLang="zh-TW" spc="300" dirty="0">
                <a:solidFill>
                  <a:srgbClr val="FFFF00"/>
                </a:solidFill>
                <a:highlight>
                  <a:srgbClr val="FF0000"/>
                </a:highlight>
                <a:ea typeface="華康儷中黑" panose="020B0509000000000000" pitchFamily="49" charset="-120"/>
              </a:rPr>
              <a:t>/</a:t>
            </a:r>
            <a:r>
              <a:rPr lang="zh-TW" altLang="en-US" spc="300" dirty="0">
                <a:solidFill>
                  <a:srgbClr val="FFFF00"/>
                </a:solidFill>
                <a:highlight>
                  <a:srgbClr val="FF0000"/>
                </a:highlight>
                <a:ea typeface="華康儷中黑" panose="020B0509000000000000" pitchFamily="49" charset="-120"/>
              </a:rPr>
              <a:t>血祭</a:t>
            </a:r>
            <a:r>
              <a:rPr lang="en-US" altLang="zh-TW" spc="300" dirty="0">
                <a:solidFill>
                  <a:srgbClr val="FFFFFF"/>
                </a:solidFill>
                <a:highlight>
                  <a:srgbClr val="FF0000"/>
                </a:highlight>
                <a:ea typeface="華康儷中黑" panose="020B0509000000000000" pitchFamily="49" charset="-120"/>
                <a:sym typeface="Wingdings" panose="05000000000000000000" pitchFamily="2" charset="2"/>
              </a:rPr>
              <a:t></a:t>
            </a:r>
            <a:r>
              <a:rPr lang="zh-TW" altLang="en-US" sz="4000" spc="300" dirty="0">
                <a:solidFill>
                  <a:srgbClr val="FFFFFF"/>
                </a:solidFill>
                <a:highlight>
                  <a:srgbClr val="FF0000"/>
                </a:highlight>
                <a:ea typeface="華康儷中黑" panose="020B0509000000000000" pitchFamily="49" charset="-120"/>
                <a:sym typeface="Wingdings" panose="05000000000000000000" pitchFamily="2" charset="2"/>
              </a:rPr>
              <a:t>天國的跳板</a:t>
            </a:r>
            <a:endParaRPr lang="en-US" altLang="zh-TW" sz="4000" spc="300" dirty="0">
              <a:solidFill>
                <a:srgbClr val="FFFFFF"/>
              </a:solidFill>
              <a:highlight>
                <a:srgbClr val="FF0000"/>
              </a:highlight>
              <a:ea typeface="華康儷中黑" panose="020B0509000000000000" pitchFamily="49" charset="-120"/>
            </a:endParaRPr>
          </a:p>
        </p:txBody>
      </p:sp>
    </p:spTree>
    <p:extLst>
      <p:ext uri="{BB962C8B-B14F-4D97-AF65-F5344CB8AC3E}">
        <p14:creationId xmlns:p14="http://schemas.microsoft.com/office/powerpoint/2010/main" val="248097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 calcmode="lin" valueType="num">
                                      <p:cBhvr>
                                        <p:cTn id="14" dur="1000" fill="hold"/>
                                        <p:tgtEl>
                                          <p:spTgt spid="32770">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2770">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32770">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32770">
                                            <p:txEl>
                                              <p:pRg st="2" end="2"/>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32770">
                                            <p:txEl>
                                              <p:pRg st="3" end="3"/>
                                            </p:txEl>
                                          </p:spTgt>
                                        </p:tgtEl>
                                        <p:attrNameLst>
                                          <p:attrName>style.visibility</p:attrName>
                                        </p:attrNameLst>
                                      </p:cBhvr>
                                      <p:to>
                                        <p:strVal val="visible"/>
                                      </p:to>
                                    </p:set>
                                    <p:anim calcmode="lin" valueType="num">
                                      <p:cBhvr>
                                        <p:cTn id="20" dur="1000" fill="hold"/>
                                        <p:tgtEl>
                                          <p:spTgt spid="32770">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32770">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32770">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32770">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2770">
                                            <p:txEl>
                                              <p:pRg st="4" end="4"/>
                                            </p:txEl>
                                          </p:spTgt>
                                        </p:tgtEl>
                                        <p:attrNameLst>
                                          <p:attrName>style.visibility</p:attrName>
                                        </p:attrNameLst>
                                      </p:cBhvr>
                                      <p:to>
                                        <p:strVal val="visible"/>
                                      </p:to>
                                    </p:set>
                                    <p:anim calcmode="lin" valueType="num">
                                      <p:cBhvr>
                                        <p:cTn id="28" dur="1000" fill="hold"/>
                                        <p:tgtEl>
                                          <p:spTgt spid="32770">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2770">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2770">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277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F38D1071-DD35-4066-A7C0-30298B841B71}"/>
              </a:ext>
            </a:extLst>
          </p:cNvPr>
          <p:cNvSpPr>
            <a:spLocks noGrp="1"/>
          </p:cNvSpPr>
          <p:nvPr>
            <p:ph type="subTitle" idx="1"/>
          </p:nvPr>
        </p:nvSpPr>
        <p:spPr>
          <a:xfrm>
            <a:off x="0" y="260648"/>
            <a:ext cx="9144000" cy="6408712"/>
          </a:xfrm>
        </p:spPr>
        <p:txBody>
          <a:bodyPr/>
          <a:lstStyle/>
          <a:p>
            <a:pPr algn="l">
              <a:lnSpc>
                <a:spcPts val="4500"/>
              </a:lnSpc>
            </a:pPr>
            <a:r>
              <a:rPr lang="en-US" altLang="zh-CN" sz="4000" kern="100" dirty="0">
                <a:solidFill>
                  <a:schemeClr val="bg1"/>
                </a:solidFill>
                <a:effectLst/>
                <a:ea typeface="華康正顏楷體W7(P)" panose="03000700000000000000" pitchFamily="66" charset="-120"/>
              </a:rPr>
              <a:t>   </a:t>
            </a:r>
            <a:r>
              <a:rPr lang="zh-CN" altLang="zh-TW" sz="4000" kern="100" dirty="0">
                <a:solidFill>
                  <a:schemeClr val="bg1"/>
                </a:solidFill>
                <a:effectLst/>
                <a:ea typeface="華康正顏楷體W7(P)" panose="03000700000000000000" pitchFamily="66" charset="-120"/>
              </a:rPr>
              <a:t>情如驕陽愛似火</a:t>
            </a:r>
            <a:r>
              <a:rPr lang="en-US" altLang="zh-CN" sz="4000" kern="100" dirty="0">
                <a:solidFill>
                  <a:schemeClr val="bg1"/>
                </a:solidFill>
                <a:effectLst/>
                <a:ea typeface="華康正顏楷體W7(P)" panose="03000700000000000000" pitchFamily="66" charset="-120"/>
              </a:rPr>
              <a:t>,</a:t>
            </a:r>
            <a:r>
              <a:rPr lang="zh-CN" altLang="zh-TW" sz="4000" kern="100" dirty="0">
                <a:solidFill>
                  <a:schemeClr val="bg1"/>
                </a:solidFill>
                <a:effectLst/>
                <a:ea typeface="華康正顏楷體W7(P)" panose="03000700000000000000" pitchFamily="66" charset="-120"/>
              </a:rPr>
              <a:t>聖神</a:t>
            </a:r>
            <a:r>
              <a:rPr lang="zh-TW" altLang="en-US" sz="4000" kern="100" dirty="0">
                <a:solidFill>
                  <a:schemeClr val="bg1"/>
                </a:solidFill>
                <a:ea typeface="華康正顏楷體W7(P)" panose="03000700000000000000" pitchFamily="66" charset="-120"/>
              </a:rPr>
              <a:t>和</a:t>
            </a:r>
            <a:r>
              <a:rPr lang="zh-CN" altLang="zh-TW" sz="4000" kern="100" dirty="0">
                <a:solidFill>
                  <a:schemeClr val="bg1"/>
                </a:solidFill>
                <a:effectLst/>
                <a:ea typeface="華康正顏楷體W7(P)" panose="03000700000000000000" pitchFamily="66" charset="-120"/>
              </a:rPr>
              <a:t>風</a:t>
            </a:r>
            <a:r>
              <a:rPr lang="zh-TW" altLang="en-US" sz="4000" kern="100" dirty="0">
                <a:solidFill>
                  <a:schemeClr val="bg1"/>
                </a:solidFill>
                <a:effectLst/>
                <a:ea typeface="華康正顏楷體W7(P)" panose="03000700000000000000" pitchFamily="66" charset="-120"/>
              </a:rPr>
              <a:t>滋潤</a:t>
            </a:r>
            <a:r>
              <a:rPr lang="zh-CN" altLang="zh-TW" sz="4000" kern="100" dirty="0">
                <a:solidFill>
                  <a:schemeClr val="bg1"/>
                </a:solidFill>
                <a:effectLst/>
                <a:ea typeface="華康正顏楷體W7(P)" panose="03000700000000000000" pitchFamily="66" charset="-120"/>
              </a:rPr>
              <a:t>我</a:t>
            </a:r>
            <a:r>
              <a:rPr lang="en-US" altLang="zh-CN" sz="4000" kern="100" dirty="0">
                <a:solidFill>
                  <a:schemeClr val="bg1"/>
                </a:solidFill>
                <a:effectLst/>
                <a:ea typeface="華康正顏楷體W7(P)" panose="03000700000000000000" pitchFamily="66" charset="-120"/>
              </a:rPr>
              <a:t>.</a:t>
            </a:r>
            <a:endParaRPr lang="zh-TW" altLang="zh-TW" sz="4000" kern="100" dirty="0">
              <a:solidFill>
                <a:schemeClr val="bg1"/>
              </a:solidFill>
              <a:effectLst/>
              <a:ea typeface="華康正顏楷體W7(P)" panose="03000700000000000000" pitchFamily="66" charset="-120"/>
            </a:endParaRPr>
          </a:p>
          <a:p>
            <a:pPr algn="l">
              <a:lnSpc>
                <a:spcPts val="4500"/>
              </a:lnSpc>
            </a:pPr>
            <a:r>
              <a:rPr lang="en-US" altLang="zh-CN" sz="4000" kern="100" dirty="0">
                <a:solidFill>
                  <a:schemeClr val="bg1"/>
                </a:solidFill>
                <a:effectLst/>
                <a:ea typeface="華康正顏楷體W7(P)" panose="03000700000000000000" pitchFamily="66" charset="-120"/>
              </a:rPr>
              <a:t>   </a:t>
            </a:r>
            <a:r>
              <a:rPr lang="zh-CN" altLang="zh-TW" sz="4000" kern="100" dirty="0">
                <a:solidFill>
                  <a:schemeClr val="bg1"/>
                </a:solidFill>
                <a:effectLst/>
                <a:ea typeface="華康正顏楷體W7(P)" panose="03000700000000000000" pitchFamily="66" charset="-120"/>
              </a:rPr>
              <a:t>沙漠涌</a:t>
            </a:r>
            <a:r>
              <a:rPr lang="zh-TW" altLang="en-US" sz="4000" kern="100" dirty="0">
                <a:solidFill>
                  <a:schemeClr val="bg1"/>
                </a:solidFill>
                <a:effectLst/>
                <a:ea typeface="華康正顏楷體W7(P)" panose="03000700000000000000" pitchFamily="66" charset="-120"/>
              </a:rPr>
              <a:t>出大江</a:t>
            </a:r>
            <a:r>
              <a:rPr lang="zh-CN" altLang="zh-TW" sz="4000" kern="100" dirty="0">
                <a:solidFill>
                  <a:schemeClr val="bg1"/>
                </a:solidFill>
                <a:effectLst/>
                <a:ea typeface="華康正顏楷體W7(P)" panose="03000700000000000000" pitchFamily="66" charset="-120"/>
              </a:rPr>
              <a:t>流</a:t>
            </a:r>
            <a:r>
              <a:rPr lang="en-US" altLang="zh-CN" sz="4000" kern="100" dirty="0">
                <a:solidFill>
                  <a:schemeClr val="bg1"/>
                </a:solidFill>
                <a:effectLst/>
                <a:ea typeface="華康正顏楷體W7(P)" panose="03000700000000000000" pitchFamily="66" charset="-120"/>
              </a:rPr>
              <a:t>,</a:t>
            </a:r>
            <a:r>
              <a:rPr lang="zh-CN" altLang="zh-TW" sz="4000" kern="100" dirty="0">
                <a:solidFill>
                  <a:schemeClr val="bg1"/>
                </a:solidFill>
                <a:effectLst/>
                <a:ea typeface="華康正顏楷體W7(P)" panose="03000700000000000000" pitchFamily="66" charset="-120"/>
              </a:rPr>
              <a:t>曠野枯骨</a:t>
            </a:r>
            <a:r>
              <a:rPr lang="zh-TW" altLang="en-US" sz="4000" kern="100" dirty="0">
                <a:solidFill>
                  <a:schemeClr val="bg1"/>
                </a:solidFill>
                <a:effectLst/>
                <a:ea typeface="華康正顏楷體W7(P)" panose="03000700000000000000" pitchFamily="66" charset="-120"/>
              </a:rPr>
              <a:t>向</a:t>
            </a:r>
            <a:r>
              <a:rPr lang="zh-CN" altLang="zh-TW" sz="4000" kern="100" dirty="0">
                <a:solidFill>
                  <a:schemeClr val="bg1"/>
                </a:solidFill>
                <a:effectLst/>
                <a:ea typeface="華康正顏楷體W7(P)" panose="03000700000000000000" pitchFamily="66" charset="-120"/>
              </a:rPr>
              <a:t>天歌</a:t>
            </a:r>
            <a:r>
              <a:rPr lang="en-US" altLang="zh-CN" sz="4000" kern="100" dirty="0">
                <a:solidFill>
                  <a:schemeClr val="bg1"/>
                </a:solidFill>
                <a:effectLst/>
                <a:ea typeface="華康正顏楷體W7(P)" panose="03000700000000000000" pitchFamily="66" charset="-120"/>
              </a:rPr>
              <a:t>.</a:t>
            </a:r>
            <a:r>
              <a:rPr lang="en-US" altLang="zh-TW" sz="2000" kern="100" dirty="0">
                <a:solidFill>
                  <a:schemeClr val="bg1"/>
                </a:solidFill>
                <a:effectLst/>
                <a:ea typeface="華康正顏楷體W7(P)" panose="03000700000000000000" pitchFamily="66" charset="-120"/>
              </a:rPr>
              <a:t> (</a:t>
            </a:r>
            <a:r>
              <a:rPr lang="zh-CN" altLang="zh-TW" sz="2000" kern="100" dirty="0">
                <a:solidFill>
                  <a:schemeClr val="bg1"/>
                </a:solidFill>
                <a:effectLst/>
                <a:ea typeface="華康正顏楷體W7(P)" panose="03000700000000000000" pitchFamily="66" charset="-120"/>
              </a:rPr>
              <a:t>則</a:t>
            </a:r>
            <a:r>
              <a:rPr lang="en-US" altLang="zh-TW" sz="2000" kern="100" dirty="0">
                <a:solidFill>
                  <a:schemeClr val="bg1"/>
                </a:solidFill>
                <a:effectLst/>
                <a:ea typeface="華康正顏楷體W7(P)" panose="03000700000000000000" pitchFamily="66" charset="-120"/>
              </a:rPr>
              <a:t>37)</a:t>
            </a:r>
            <a:endParaRPr lang="zh-TW" altLang="zh-TW" sz="2000" kern="100" dirty="0">
              <a:solidFill>
                <a:schemeClr val="bg1"/>
              </a:solidFill>
              <a:effectLst/>
              <a:ea typeface="華康正顏楷體W7(P)" panose="03000700000000000000" pitchFamily="66" charset="-120"/>
            </a:endParaRPr>
          </a:p>
          <a:p>
            <a:pPr algn="l">
              <a:lnSpc>
                <a:spcPts val="4500"/>
              </a:lnSpc>
            </a:pPr>
            <a:r>
              <a:rPr lang="zh-TW" altLang="en-US" sz="4000" kern="100" dirty="0">
                <a:solidFill>
                  <a:schemeClr val="bg1"/>
                </a:solidFill>
                <a:ea typeface="華康正顏楷體W7(P)" panose="03000700000000000000" pitchFamily="66" charset="-120"/>
              </a:rPr>
              <a:t>   伊甸</a:t>
            </a:r>
            <a:r>
              <a:rPr lang="zh-CN" altLang="zh-TW" sz="4000" kern="100" dirty="0">
                <a:solidFill>
                  <a:schemeClr val="bg1"/>
                </a:solidFill>
                <a:effectLst/>
                <a:ea typeface="華康正顏楷體W7(P)" panose="03000700000000000000" pitchFamily="66" charset="-120"/>
              </a:rPr>
              <a:t>樂園今應在</a:t>
            </a:r>
            <a:r>
              <a:rPr lang="en-US" altLang="zh-CN" sz="4000" kern="100" dirty="0">
                <a:solidFill>
                  <a:schemeClr val="bg1"/>
                </a:solidFill>
                <a:effectLst/>
                <a:ea typeface="華康正顏楷體W7(P)" panose="03000700000000000000" pitchFamily="66" charset="-120"/>
              </a:rPr>
              <a:t>,</a:t>
            </a:r>
            <a:r>
              <a:rPr lang="zh-CN" altLang="zh-TW" sz="4000" kern="100" dirty="0">
                <a:solidFill>
                  <a:schemeClr val="bg1"/>
                </a:solidFill>
                <a:effectLst/>
                <a:ea typeface="華康正顏楷體W7(P)" panose="03000700000000000000" pitchFamily="66" charset="-120"/>
              </a:rPr>
              <a:t>華夏猶可建天國</a:t>
            </a:r>
            <a:r>
              <a:rPr lang="en-US" altLang="zh-CN" sz="4000" kern="100" dirty="0">
                <a:solidFill>
                  <a:schemeClr val="bg1"/>
                </a:solidFill>
                <a:effectLst/>
                <a:ea typeface="華康正顏楷體W7(P)" panose="03000700000000000000" pitchFamily="66" charset="-120"/>
              </a:rPr>
              <a:t>.</a:t>
            </a:r>
            <a:endParaRPr lang="zh-TW" altLang="zh-TW" sz="4000" kern="100" dirty="0">
              <a:solidFill>
                <a:schemeClr val="bg1"/>
              </a:solidFill>
              <a:effectLst/>
              <a:ea typeface="華康正顏楷體W7(P)" panose="03000700000000000000" pitchFamily="66" charset="-120"/>
            </a:endParaRPr>
          </a:p>
          <a:p>
            <a:pPr algn="l">
              <a:lnSpc>
                <a:spcPts val="4500"/>
              </a:lnSpc>
              <a:spcAft>
                <a:spcPts val="1200"/>
              </a:spcAft>
            </a:pPr>
            <a:r>
              <a:rPr lang="zh-TW" altLang="en-US" sz="4000" kern="100" dirty="0">
                <a:solidFill>
                  <a:schemeClr val="bg1"/>
                </a:solidFill>
                <a:effectLst/>
                <a:ea typeface="華康正顏楷體W7(P)" panose="03000700000000000000" pitchFamily="66" charset="-120"/>
              </a:rPr>
              <a:t>   為</a:t>
            </a:r>
            <a:r>
              <a:rPr lang="zh-CN" altLang="zh-TW" sz="4000" kern="100" dirty="0">
                <a:solidFill>
                  <a:schemeClr val="bg1"/>
                </a:solidFill>
                <a:effectLst/>
                <a:ea typeface="華康正顏楷體W7(P)" panose="03000700000000000000" pitchFamily="66" charset="-120"/>
              </a:rPr>
              <a:t>主盡瘁功無價</a:t>
            </a:r>
            <a:r>
              <a:rPr lang="en-US" altLang="zh-CN" sz="4000" kern="100" dirty="0">
                <a:solidFill>
                  <a:schemeClr val="bg1"/>
                </a:solidFill>
                <a:effectLst/>
                <a:ea typeface="華康正顏楷體W7(P)" panose="03000700000000000000" pitchFamily="66" charset="-120"/>
              </a:rPr>
              <a:t>,</a:t>
            </a:r>
            <a:r>
              <a:rPr lang="zh-TW" altLang="en-US" sz="4000" kern="100" dirty="0">
                <a:solidFill>
                  <a:schemeClr val="bg1"/>
                </a:solidFill>
                <a:effectLst/>
                <a:ea typeface="華康正顏楷體W7(P)" panose="03000700000000000000" pitchFamily="66" charset="-120"/>
                <a:cs typeface="Times New Roman" panose="02020603050405020304" pitchFamily="18" charset="0"/>
              </a:rPr>
              <a:t>淚盡</a:t>
            </a:r>
            <a:r>
              <a:rPr lang="zh-CN" altLang="zh-TW" sz="4000" kern="100" dirty="0">
                <a:solidFill>
                  <a:schemeClr val="bg1"/>
                </a:solidFill>
                <a:effectLst/>
                <a:ea typeface="華康正顏楷體W7(P)" panose="03000700000000000000" pitchFamily="66" charset="-120"/>
                <a:cs typeface="Times New Roman" panose="02020603050405020304" pitchFamily="18" charset="0"/>
              </a:rPr>
              <a:t>血流結實多</a:t>
            </a:r>
            <a:r>
              <a:rPr lang="en-US" altLang="zh-CN" sz="4000" kern="100" dirty="0">
                <a:solidFill>
                  <a:schemeClr val="bg1"/>
                </a:solidFill>
                <a:effectLst/>
                <a:ea typeface="華康正顏楷體W7(P)" panose="03000700000000000000" pitchFamily="66" charset="-120"/>
                <a:cs typeface="Times New Roman" panose="02020603050405020304" pitchFamily="18" charset="0"/>
              </a:rPr>
              <a:t>.</a:t>
            </a:r>
          </a:p>
          <a:p>
            <a:pPr>
              <a:lnSpc>
                <a:spcPts val="5500"/>
              </a:lnSpc>
              <a:spcAft>
                <a:spcPts val="1200"/>
              </a:spcAft>
            </a:pPr>
            <a:r>
              <a:rPr lang="zh-TW" altLang="en-US" sz="3800" kern="100" dirty="0">
                <a:solidFill>
                  <a:srgbClr val="FFFF00"/>
                </a:solidFill>
                <a:effectLst/>
                <a:ea typeface="華康儷粗宋" panose="02020709000000000000" pitchFamily="49" charset="-120"/>
                <a:cs typeface="Times New Roman" panose="02020603050405020304" pitchFamily="18" charset="0"/>
              </a:rPr>
              <a:t>耶穌</a:t>
            </a:r>
            <a:r>
              <a:rPr lang="en-US" altLang="zh-TW" sz="3800" kern="100" dirty="0">
                <a:solidFill>
                  <a:srgbClr val="FFFF00"/>
                </a:solidFill>
                <a:effectLst/>
                <a:ea typeface="華康儷粗宋" panose="02020709000000000000" pitchFamily="49" charset="-120"/>
                <a:cs typeface="Times New Roman" panose="02020603050405020304" pitchFamily="18" charset="0"/>
              </a:rPr>
              <a:t>,</a:t>
            </a:r>
            <a:r>
              <a:rPr lang="zh-TW" altLang="en-US" sz="3800" kern="100" dirty="0">
                <a:solidFill>
                  <a:srgbClr val="FFFF00"/>
                </a:solidFill>
                <a:effectLst/>
                <a:ea typeface="華康儷粗宋" panose="02020709000000000000" pitchFamily="49" charset="-120"/>
                <a:cs typeface="Times New Roman" panose="02020603050405020304" pitchFamily="18" charset="0"/>
              </a:rPr>
              <a:t>耶肋米亞</a:t>
            </a:r>
            <a:r>
              <a:rPr lang="en-US" altLang="zh-TW" sz="3800" kern="100" dirty="0">
                <a:solidFill>
                  <a:srgbClr val="FFFF00"/>
                </a:solidFill>
                <a:effectLst/>
                <a:ea typeface="華康儷粗宋" panose="02020709000000000000" pitchFamily="49" charset="-120"/>
                <a:cs typeface="Times New Roman" panose="02020603050405020304" pitchFamily="18" charset="0"/>
              </a:rPr>
              <a:t>,</a:t>
            </a:r>
            <a:r>
              <a:rPr lang="zh-TW" altLang="en-US" sz="3800" kern="100" dirty="0">
                <a:solidFill>
                  <a:srgbClr val="FFFF00"/>
                </a:solidFill>
                <a:effectLst/>
                <a:ea typeface="華康儷粗宋" panose="02020709000000000000" pitchFamily="49" charset="-120"/>
                <a:cs typeface="Times New Roman" panose="02020603050405020304" pitchFamily="18" charset="0"/>
              </a:rPr>
              <a:t>屈原</a:t>
            </a:r>
            <a:r>
              <a:rPr lang="en-US" altLang="zh-TW" sz="3800" kern="100" dirty="0">
                <a:solidFill>
                  <a:srgbClr val="FFFF00"/>
                </a:solidFill>
                <a:effectLst/>
                <a:ea typeface="華康儷粗宋" panose="02020709000000000000" pitchFamily="49" charset="-120"/>
                <a:cs typeface="Times New Roman" panose="02020603050405020304" pitchFamily="18" charset="0"/>
              </a:rPr>
              <a:t>,</a:t>
            </a:r>
            <a:r>
              <a:rPr lang="zh-TW" altLang="en-US" sz="3800" kern="100" dirty="0">
                <a:solidFill>
                  <a:srgbClr val="FFFF00"/>
                </a:solidFill>
                <a:ea typeface="華康儷粗宋" panose="02020709000000000000" pitchFamily="49" charset="-120"/>
                <a:cs typeface="Times New Roman" panose="02020603050405020304" pitchFamily="18" charset="0"/>
              </a:rPr>
              <a:t>杜甫</a:t>
            </a:r>
            <a:r>
              <a:rPr lang="en-US" altLang="zh-TW" sz="3800" kern="100" dirty="0">
                <a:solidFill>
                  <a:srgbClr val="FFFF00"/>
                </a:solidFill>
                <a:ea typeface="華康儷粗宋" panose="02020709000000000000" pitchFamily="49" charset="-120"/>
                <a:cs typeface="Times New Roman" panose="02020603050405020304" pitchFamily="18" charset="0"/>
              </a:rPr>
              <a:t>,</a:t>
            </a:r>
            <a:r>
              <a:rPr lang="zh-TW" altLang="en-US" sz="3800" kern="100" dirty="0">
                <a:solidFill>
                  <a:srgbClr val="FFFF00"/>
                </a:solidFill>
                <a:ea typeface="華康儷粗宋" panose="02020709000000000000" pitchFamily="49" charset="-120"/>
                <a:cs typeface="Times New Roman" panose="02020603050405020304" pitchFamily="18" charset="0"/>
              </a:rPr>
              <a:t>陸游</a:t>
            </a:r>
            <a:r>
              <a:rPr lang="en-US" altLang="zh-TW" sz="3800" kern="100" dirty="0">
                <a:solidFill>
                  <a:srgbClr val="FFFF00"/>
                </a:solidFill>
                <a:ea typeface="華康儷粗宋" panose="02020709000000000000" pitchFamily="49" charset="-120"/>
                <a:cs typeface="Times New Roman" panose="02020603050405020304" pitchFamily="18" charset="0"/>
              </a:rPr>
              <a:t>,</a:t>
            </a:r>
            <a:r>
              <a:rPr lang="zh-TW" altLang="en-US" sz="3800" kern="100" dirty="0">
                <a:solidFill>
                  <a:srgbClr val="FFFF00"/>
                </a:solidFill>
                <a:ea typeface="華康儷粗宋" panose="02020709000000000000" pitchFamily="49" charset="-120"/>
                <a:cs typeface="Times New Roman" panose="02020603050405020304" pitchFamily="18" charset="0"/>
              </a:rPr>
              <a:t>岳飛</a:t>
            </a:r>
            <a:r>
              <a:rPr lang="en-US" altLang="zh-TW" sz="3800" kern="100" dirty="0">
                <a:solidFill>
                  <a:srgbClr val="FFFF00"/>
                </a:solidFill>
                <a:ea typeface="華康儷粗宋" panose="02020709000000000000" pitchFamily="49" charset="-120"/>
                <a:cs typeface="Times New Roman" panose="02020603050405020304" pitchFamily="18" charset="0"/>
              </a:rPr>
              <a:t>,</a:t>
            </a:r>
            <a:br>
              <a:rPr lang="en-US" altLang="zh-TW" sz="3800" kern="100" dirty="0">
                <a:solidFill>
                  <a:srgbClr val="FFFF00"/>
                </a:solidFill>
                <a:ea typeface="華康儷粗宋" panose="02020709000000000000" pitchFamily="49" charset="-120"/>
                <a:cs typeface="Times New Roman" panose="02020603050405020304" pitchFamily="18" charset="0"/>
              </a:rPr>
            </a:br>
            <a:r>
              <a:rPr lang="zh-TW" altLang="en-US" sz="3800" kern="100" dirty="0">
                <a:solidFill>
                  <a:srgbClr val="FFFF00"/>
                </a:solidFill>
                <a:ea typeface="華康儷粗宋" panose="02020709000000000000" pitchFamily="49" charset="-120"/>
                <a:cs typeface="Times New Roman" panose="02020603050405020304" pitchFamily="18" charset="0"/>
              </a:rPr>
              <a:t>辛棄疾</a:t>
            </a:r>
            <a:r>
              <a:rPr lang="en-US" altLang="zh-TW" sz="3800" kern="100" dirty="0">
                <a:solidFill>
                  <a:srgbClr val="FFFF00"/>
                </a:solidFill>
                <a:ea typeface="華康儷粗宋" panose="02020709000000000000" pitchFamily="49" charset="-120"/>
                <a:cs typeface="Times New Roman" panose="02020603050405020304" pitchFamily="18" charset="0"/>
              </a:rPr>
              <a:t>,</a:t>
            </a:r>
            <a:r>
              <a:rPr lang="zh-TW" altLang="en-US" sz="3800" kern="100" dirty="0">
                <a:solidFill>
                  <a:srgbClr val="FFFF00"/>
                </a:solidFill>
                <a:ea typeface="華康儷粗宋" panose="02020709000000000000" pitchFamily="49" charset="-120"/>
                <a:cs typeface="Times New Roman" panose="02020603050405020304" pitchFamily="18" charset="0"/>
              </a:rPr>
              <a:t>林則徐</a:t>
            </a:r>
            <a:r>
              <a:rPr lang="en-US" altLang="zh-TW" sz="3800" kern="100" dirty="0">
                <a:solidFill>
                  <a:srgbClr val="FFFF00"/>
                </a:solidFill>
                <a:effectLst/>
                <a:ea typeface="華康儷粗宋" panose="02020709000000000000" pitchFamily="49" charset="-120"/>
                <a:cs typeface="Times New Roman" panose="02020603050405020304" pitchFamily="18" charset="0"/>
              </a:rPr>
              <a:t>,</a:t>
            </a:r>
            <a:r>
              <a:rPr lang="zh-TW" altLang="en-US" sz="3800" kern="100" dirty="0">
                <a:solidFill>
                  <a:srgbClr val="FFFF00"/>
                </a:solidFill>
                <a:effectLst/>
                <a:ea typeface="華康儷粗宋" panose="02020709000000000000" pitchFamily="49" charset="-120"/>
                <a:cs typeface="Times New Roman" panose="02020603050405020304" pitchFamily="18" charset="0"/>
              </a:rPr>
              <a:t>魯迅的啟發</a:t>
            </a:r>
            <a:r>
              <a:rPr lang="en-US" altLang="zh-TW" sz="3800" kern="100" dirty="0">
                <a:solidFill>
                  <a:srgbClr val="FFFF00"/>
                </a:solidFill>
                <a:ea typeface="華康儷粗宋" panose="02020709000000000000" pitchFamily="49" charset="-120"/>
                <a:cs typeface="Times New Roman" panose="02020603050405020304" pitchFamily="18" charset="0"/>
              </a:rPr>
              <a:t>;</a:t>
            </a:r>
            <a:br>
              <a:rPr lang="en-US" altLang="zh-TW" sz="3800" kern="100" dirty="0">
                <a:solidFill>
                  <a:srgbClr val="FFFF00"/>
                </a:solidFill>
                <a:ea typeface="華康儷粗宋" panose="02020709000000000000" pitchFamily="49" charset="-120"/>
                <a:cs typeface="Times New Roman" panose="02020603050405020304" pitchFamily="18" charset="0"/>
              </a:rPr>
            </a:br>
            <a:r>
              <a:rPr lang="zh-TW" altLang="en-US" sz="3800" kern="100" dirty="0">
                <a:solidFill>
                  <a:srgbClr val="FFFF00"/>
                </a:solidFill>
                <a:ea typeface="華康儷粗宋" panose="02020709000000000000" pitchFamily="49" charset="-120"/>
                <a:cs typeface="Times New Roman" panose="02020603050405020304" pitchFamily="18" charset="0"/>
              </a:rPr>
              <a:t>胡樞的三重身份與兩手支持</a:t>
            </a:r>
            <a:endParaRPr lang="en-US" altLang="zh-TW" sz="3800" kern="100" dirty="0">
              <a:solidFill>
                <a:srgbClr val="FFFF00"/>
              </a:solidFill>
              <a:ea typeface="華康儷粗宋" panose="02020709000000000000" pitchFamily="49" charset="-120"/>
              <a:cs typeface="Times New Roman" panose="02020603050405020304" pitchFamily="18" charset="0"/>
            </a:endParaRPr>
          </a:p>
          <a:p>
            <a:pPr>
              <a:lnSpc>
                <a:spcPts val="5500"/>
              </a:lnSpc>
              <a:spcAft>
                <a:spcPts val="1200"/>
              </a:spcAft>
            </a:pPr>
            <a:r>
              <a:rPr lang="en-US" altLang="zh-TW" sz="3800" kern="100" dirty="0">
                <a:solidFill>
                  <a:srgbClr val="FF0000"/>
                </a:solidFill>
                <a:highlight>
                  <a:srgbClr val="FFFF00"/>
                </a:highlight>
                <a:ea typeface="華康儷粗宋" panose="02020709000000000000" pitchFamily="49" charset="-120"/>
                <a:cs typeface="Times New Roman" panose="02020603050405020304" pitchFamily="18" charset="0"/>
                <a:sym typeface="Wingdings" panose="05000000000000000000" pitchFamily="2" charset="2"/>
              </a:rPr>
              <a:t></a:t>
            </a:r>
            <a:r>
              <a:rPr lang="zh-TW" altLang="en-US" sz="3800" kern="100" dirty="0">
                <a:solidFill>
                  <a:srgbClr val="FF0000"/>
                </a:solidFill>
                <a:highlight>
                  <a:srgbClr val="FFFF00"/>
                </a:highlight>
                <a:ea typeface="華康儷粗宋" panose="02020709000000000000" pitchFamily="49" charset="-120"/>
                <a:cs typeface="Times New Roman" panose="02020603050405020304" pitchFamily="18" charset="0"/>
                <a:sym typeface="Wingdings" panose="05000000000000000000" pitchFamily="2" charset="2"/>
              </a:rPr>
              <a:t>豪情活力</a:t>
            </a:r>
            <a:r>
              <a:rPr lang="en-US" altLang="zh-TW" sz="3800" kern="100" dirty="0">
                <a:solidFill>
                  <a:srgbClr val="FF0000"/>
                </a:solidFill>
                <a:highlight>
                  <a:srgbClr val="FFFF00"/>
                </a:highlight>
                <a:ea typeface="華康儷粗宋" panose="02020709000000000000" pitchFamily="49" charset="-120"/>
                <a:cs typeface="Times New Roman" panose="02020603050405020304" pitchFamily="18" charset="0"/>
                <a:sym typeface="Wingdings" panose="05000000000000000000" pitchFamily="2" charset="2"/>
              </a:rPr>
              <a:t>/</a:t>
            </a:r>
            <a:r>
              <a:rPr lang="zh-TW" altLang="en-US" sz="3800" kern="100" dirty="0">
                <a:solidFill>
                  <a:srgbClr val="FF0000"/>
                </a:solidFill>
                <a:highlight>
                  <a:srgbClr val="FFFF00"/>
                </a:highlight>
                <a:ea typeface="華康儷粗宋" panose="02020709000000000000" pitchFamily="49" charset="-120"/>
                <a:cs typeface="Times New Roman" panose="02020603050405020304" pitchFamily="18" charset="0"/>
                <a:sym typeface="Wingdings" panose="05000000000000000000" pitchFamily="2" charset="2"/>
              </a:rPr>
              <a:t>加入行列</a:t>
            </a:r>
            <a:r>
              <a:rPr lang="en-US" altLang="zh-TW" sz="3800" kern="100" dirty="0">
                <a:solidFill>
                  <a:srgbClr val="FF0000"/>
                </a:solidFill>
                <a:highlight>
                  <a:srgbClr val="FFFF00"/>
                </a:highlight>
                <a:ea typeface="華康儷粗宋" panose="02020709000000000000" pitchFamily="49" charset="-120"/>
                <a:cs typeface="Times New Roman" panose="02020603050405020304" pitchFamily="18" charset="0"/>
                <a:sym typeface="Wingdings" panose="05000000000000000000" pitchFamily="2" charset="2"/>
              </a:rPr>
              <a:t>/</a:t>
            </a:r>
            <a:r>
              <a:rPr lang="zh-TW" altLang="en-US" sz="3800" kern="100" dirty="0">
                <a:solidFill>
                  <a:srgbClr val="FF0000"/>
                </a:solidFill>
                <a:highlight>
                  <a:srgbClr val="FFFF00"/>
                </a:highlight>
                <a:ea typeface="華康儷粗宋" panose="02020709000000000000" pitchFamily="49" charset="-120"/>
                <a:cs typeface="Times New Roman" panose="02020603050405020304" pitchFamily="18" charset="0"/>
                <a:sym typeface="Wingdings" panose="05000000000000000000" pitchFamily="2" charset="2"/>
              </a:rPr>
              <a:t>雖九死其猶未悔</a:t>
            </a:r>
            <a:endParaRPr lang="zh-TW" altLang="en-US" sz="3800" dirty="0">
              <a:solidFill>
                <a:srgbClr val="FFFF00"/>
              </a:solidFill>
              <a:ea typeface="華康儷粗宋" panose="02020709000000000000" pitchFamily="49" charset="-120"/>
            </a:endParaRPr>
          </a:p>
        </p:txBody>
      </p:sp>
    </p:spTree>
    <p:extLst>
      <p:ext uri="{BB962C8B-B14F-4D97-AF65-F5344CB8AC3E}">
        <p14:creationId xmlns:p14="http://schemas.microsoft.com/office/powerpoint/2010/main" val="313484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additive="base">
                                        <p:cTn id="1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0" y="122063"/>
            <a:ext cx="9144000" cy="6691313"/>
          </a:xfrm>
        </p:spPr>
        <p:txBody>
          <a:bodyPr/>
          <a:lstStyle/>
          <a:p>
            <a:pPr marL="360000" indent="-457200" algn="ctr">
              <a:buNone/>
            </a:pPr>
            <a:r>
              <a:rPr lang="zh-TW" altLang="en-US" sz="6600" dirty="0">
                <a:solidFill>
                  <a:srgbClr val="FFFF00"/>
                </a:solidFill>
                <a:ea typeface="華康正顏楷體W7(P)" panose="03000700000000000000" pitchFamily="66" charset="-120"/>
                <a:cs typeface="華康中黑體" panose="020B0509000000000000" pitchFamily="49" charset="-120"/>
              </a:rPr>
              <a:t>放心！</a:t>
            </a:r>
            <a:r>
              <a:rPr lang="zh-TW" altLang="en-US" sz="6600" dirty="0">
                <a:solidFill>
                  <a:schemeClr val="bg1"/>
                </a:solidFill>
                <a:ea typeface="華康正顏楷體W7(P)" panose="03000700000000000000" pitchFamily="66" charset="-120"/>
                <a:cs typeface="華康中黑體" panose="020B0509000000000000" pitchFamily="49" charset="-120"/>
              </a:rPr>
              <a:t>是我</a:t>
            </a:r>
            <a:r>
              <a:rPr lang="en-US" altLang="zh-TW" sz="6600" dirty="0">
                <a:solidFill>
                  <a:schemeClr val="bg1"/>
                </a:solidFill>
                <a:ea typeface="華康正顏楷體W7(P)" panose="03000700000000000000" pitchFamily="66" charset="-120"/>
                <a:cs typeface="華康中黑體" panose="020B0509000000000000" pitchFamily="49" charset="-120"/>
              </a:rPr>
              <a:t>,</a:t>
            </a:r>
            <a:r>
              <a:rPr lang="zh-TW" altLang="en-US" sz="6600" dirty="0">
                <a:solidFill>
                  <a:schemeClr val="bg1"/>
                </a:solidFill>
                <a:ea typeface="華康正顏楷體W7(P)" panose="03000700000000000000" pitchFamily="66" charset="-120"/>
                <a:cs typeface="華康中黑體" panose="020B0509000000000000" pitchFamily="49" charset="-120"/>
              </a:rPr>
              <a:t>不要怕！</a:t>
            </a:r>
            <a:endParaRPr lang="en-US" altLang="zh-TW" sz="6600" dirty="0">
              <a:solidFill>
                <a:schemeClr val="bg1"/>
              </a:solidFill>
              <a:ea typeface="華康正顏楷體W7(P)" panose="03000700000000000000" pitchFamily="66" charset="-120"/>
              <a:cs typeface="華康中黑體" panose="020B0509000000000000" pitchFamily="49" charset="-120"/>
            </a:endParaRPr>
          </a:p>
          <a:p>
            <a:pPr marL="360000" indent="-457200">
              <a:buNone/>
            </a:pPr>
            <a:r>
              <a:rPr lang="zh-TW" altLang="en-US" sz="4000" dirty="0">
                <a:solidFill>
                  <a:schemeClr val="bg1"/>
                </a:solidFill>
                <a:ea typeface="華康儷中黑" panose="020B0509000000000000" pitchFamily="49" charset="-120"/>
                <a:cs typeface="華康中黑體" panose="020B0509000000000000" pitchFamily="49" charset="-120"/>
              </a:rPr>
              <a:t>誰不怕</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信徒怕不怕</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rgbClr val="FFFF00"/>
                </a:solidFill>
                <a:highlight>
                  <a:srgbClr val="FF0000"/>
                </a:highlight>
                <a:ea typeface="華康儷中黑" panose="020B0509000000000000" pitchFamily="49" charset="-120"/>
                <a:cs typeface="華康中黑體" panose="020B0509000000000000" pitchFamily="49" charset="-120"/>
              </a:rPr>
              <a:t>你</a:t>
            </a:r>
            <a:r>
              <a:rPr lang="zh-TW" altLang="en-US" sz="4000" dirty="0">
                <a:solidFill>
                  <a:schemeClr val="bg1"/>
                </a:solidFill>
                <a:ea typeface="華康儷中黑" panose="020B0509000000000000" pitchFamily="49" charset="-120"/>
                <a:cs typeface="華康中黑體" panose="020B0509000000000000" pitchFamily="49" charset="-120"/>
              </a:rPr>
              <a:t>怕不怕</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為什麼</a:t>
            </a:r>
            <a:r>
              <a:rPr lang="en-US" altLang="zh-TW" sz="4000" dirty="0">
                <a:solidFill>
                  <a:srgbClr val="FF0000"/>
                </a:solidFill>
                <a:highlight>
                  <a:srgbClr val="FFFF00"/>
                </a:highlight>
                <a:ea typeface="華康儷中黑" panose="020B0509000000000000" pitchFamily="49" charset="-120"/>
                <a:cs typeface="華康中黑體" panose="020B0509000000000000" pitchFamily="49" charset="-120"/>
              </a:rPr>
              <a:t>?</a:t>
            </a:r>
          </a:p>
          <a:p>
            <a:pPr marL="360000" indent="-457200">
              <a:buNone/>
            </a:pPr>
            <a:r>
              <a:rPr lang="en-US" altLang="zh-TW" sz="4000" spc="300" dirty="0">
                <a:solidFill>
                  <a:schemeClr val="bg1"/>
                </a:solidFill>
                <a:ea typeface="華康儷中黑" panose="020B0509000000000000" pitchFamily="49" charset="-120"/>
              </a:rPr>
              <a:t>1.</a:t>
            </a:r>
            <a:r>
              <a:rPr lang="zh-TW" altLang="en-US" sz="4000" spc="300" dirty="0">
                <a:solidFill>
                  <a:schemeClr val="bg1"/>
                </a:solidFill>
                <a:ea typeface="華康儷中黑" panose="020B0509000000000000" pitchFamily="49" charset="-120"/>
              </a:rPr>
              <a:t>平生不作虧心事</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夜半敲門也不驚</a:t>
            </a:r>
            <a:endParaRPr lang="en-US" altLang="zh-TW" sz="4000" spc="300" dirty="0">
              <a:solidFill>
                <a:schemeClr val="bg1"/>
              </a:solidFill>
              <a:ea typeface="華康儷中黑" panose="020B0509000000000000" pitchFamily="49" charset="-120"/>
            </a:endParaRPr>
          </a:p>
          <a:p>
            <a:pPr marL="360000" indent="-457200">
              <a:buNone/>
            </a:pPr>
            <a:r>
              <a:rPr lang="zh-TW" altLang="en-US" sz="4000" spc="300" dirty="0">
                <a:solidFill>
                  <a:schemeClr val="bg1"/>
                </a:solidFill>
                <a:ea typeface="華康儷中黑" panose="020B0509000000000000" pitchFamily="49" charset="-120"/>
              </a:rPr>
              <a:t>   無罪以當貴</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最安全</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最不怕</a:t>
            </a:r>
            <a:endParaRPr lang="en-US" altLang="zh-TW" sz="4000" spc="300" dirty="0">
              <a:solidFill>
                <a:schemeClr val="bg1"/>
              </a:solidFill>
              <a:ea typeface="華康儷中黑" panose="020B0509000000000000" pitchFamily="49" charset="-120"/>
            </a:endParaRPr>
          </a:p>
          <a:p>
            <a:pPr marL="360000" indent="-457200">
              <a:buNone/>
            </a:pPr>
            <a:r>
              <a:rPr lang="en-US" altLang="zh-TW" sz="4000" spc="300" dirty="0">
                <a:solidFill>
                  <a:schemeClr val="bg1"/>
                </a:solidFill>
                <a:ea typeface="華康儷中黑" panose="020B0509000000000000" pitchFamily="49" charset="-120"/>
              </a:rPr>
              <a:t>2.</a:t>
            </a:r>
            <a:r>
              <a:rPr lang="zh-TW" altLang="en-US" sz="4000" spc="300" dirty="0">
                <a:solidFill>
                  <a:schemeClr val="bg1"/>
                </a:solidFill>
                <a:ea typeface="華康儷中黑" panose="020B0509000000000000" pitchFamily="49" charset="-120"/>
              </a:rPr>
              <a:t>與主的關係越穩越不怕</a:t>
            </a:r>
            <a:endParaRPr lang="en-US" altLang="zh-TW" sz="4000" spc="300" dirty="0">
              <a:solidFill>
                <a:schemeClr val="bg1"/>
              </a:solidFill>
              <a:ea typeface="華康儷中黑" panose="020B0509000000000000" pitchFamily="49" charset="-120"/>
            </a:endParaRPr>
          </a:p>
          <a:p>
            <a:pPr marL="360000" indent="-457200">
              <a:buNone/>
            </a:pPr>
            <a:r>
              <a:rPr lang="en-US" altLang="zh-TW" sz="4000" spc="300" dirty="0">
                <a:solidFill>
                  <a:schemeClr val="bg1"/>
                </a:solidFill>
                <a:ea typeface="華康儷中黑" panose="020B0509000000000000" pitchFamily="49" charset="-120"/>
              </a:rPr>
              <a:t>3.</a:t>
            </a:r>
            <a:r>
              <a:rPr lang="zh-TW" altLang="en-US" sz="4000" spc="300" dirty="0">
                <a:solidFill>
                  <a:schemeClr val="bg1"/>
                </a:solidFill>
                <a:ea typeface="華康儷中黑" panose="020B0509000000000000" pitchFamily="49" charset="-120"/>
              </a:rPr>
              <a:t>錯誤的認知</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正確知識</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天墜</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木鳴</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國人皆恐</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何也</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無何也</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物之罕至者也</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怪之可也</a:t>
            </a:r>
            <a:r>
              <a:rPr lang="en-US" altLang="zh-TW" sz="4000" spc="300" dirty="0">
                <a:solidFill>
                  <a:schemeClr val="bg1"/>
                </a:solidFill>
                <a:ea typeface="華康儷中黑" panose="020B0509000000000000" pitchFamily="49" charset="-120"/>
              </a:rPr>
              <a:t>,</a:t>
            </a:r>
            <a:r>
              <a:rPr lang="zh-TW" altLang="en-US" sz="4000" spc="300" dirty="0">
                <a:solidFill>
                  <a:schemeClr val="bg1"/>
                </a:solidFill>
                <a:ea typeface="華康儷中黑" panose="020B0509000000000000" pitchFamily="49" charset="-120"/>
              </a:rPr>
              <a:t>畏之則不可</a:t>
            </a:r>
            <a:r>
              <a:rPr lang="en-US" altLang="zh-TW" sz="4000" spc="300" dirty="0">
                <a:solidFill>
                  <a:schemeClr val="bg1"/>
                </a:solidFill>
                <a:ea typeface="華康儷中黑" panose="020B0509000000000000" pitchFamily="49" charset="-120"/>
              </a:rPr>
              <a:t>.</a:t>
            </a:r>
            <a:r>
              <a:rPr lang="en-US" altLang="zh-TW" sz="2800" spc="300" dirty="0">
                <a:solidFill>
                  <a:schemeClr val="bg1"/>
                </a:solidFill>
                <a:ea typeface="華康儷中黑" panose="020B0509000000000000" pitchFamily="49" charset="-120"/>
              </a:rPr>
              <a:t>(</a:t>
            </a:r>
            <a:r>
              <a:rPr lang="zh-TW" altLang="en-US" sz="2800" spc="300" dirty="0">
                <a:solidFill>
                  <a:schemeClr val="bg1"/>
                </a:solidFill>
                <a:ea typeface="華康儷中黑" panose="020B0509000000000000" pitchFamily="49" charset="-120"/>
              </a:rPr>
              <a:t>荀子</a:t>
            </a:r>
            <a:r>
              <a:rPr lang="en-US" altLang="zh-TW" sz="2800" spc="300" dirty="0">
                <a:solidFill>
                  <a:schemeClr val="bg1"/>
                </a:solidFill>
                <a:ea typeface="華康儷中黑" panose="020B0509000000000000" pitchFamily="49" charset="-120"/>
              </a:rPr>
              <a:t>)</a:t>
            </a:r>
          </a:p>
        </p:txBody>
      </p:sp>
    </p:spTree>
    <p:extLst>
      <p:ext uri="{BB962C8B-B14F-4D97-AF65-F5344CB8AC3E}">
        <p14:creationId xmlns:p14="http://schemas.microsoft.com/office/powerpoint/2010/main" val="175622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xEl>
                                              <p:pRg st="1" end="1"/>
                                            </p:txEl>
                                          </p:spTgt>
                                        </p:tgtEl>
                                        <p:attrNameLst>
                                          <p:attrName>style.visibility</p:attrName>
                                        </p:attrNameLst>
                                      </p:cBhvr>
                                      <p:to>
                                        <p:strVal val="visible"/>
                                      </p:to>
                                    </p:set>
                                    <p:animEffect transition="in" filter="fade">
                                      <p:cBhvr>
                                        <p:cTn id="7" dur="1000"/>
                                        <p:tgtEl>
                                          <p:spTgt spid="32770">
                                            <p:txEl>
                                              <p:pRg st="1" end="1"/>
                                            </p:txEl>
                                          </p:spTgt>
                                        </p:tgtEl>
                                      </p:cBhvr>
                                    </p:animEffect>
                                    <p:anim calcmode="lin" valueType="num">
                                      <p:cBhvr>
                                        <p:cTn id="8" dur="1000" fill="hold"/>
                                        <p:tgtEl>
                                          <p:spTgt spid="3277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277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2770">
                                            <p:txEl>
                                              <p:pRg st="2" end="2"/>
                                            </p:txEl>
                                          </p:spTgt>
                                        </p:tgtEl>
                                        <p:attrNameLst>
                                          <p:attrName>style.visibility</p:attrName>
                                        </p:attrNameLst>
                                      </p:cBhvr>
                                      <p:to>
                                        <p:strVal val="visible"/>
                                      </p:to>
                                    </p:set>
                                    <p:animEffect transition="in" filter="fade">
                                      <p:cBhvr>
                                        <p:cTn id="14" dur="1000"/>
                                        <p:tgtEl>
                                          <p:spTgt spid="32770">
                                            <p:txEl>
                                              <p:pRg st="2" end="2"/>
                                            </p:txEl>
                                          </p:spTgt>
                                        </p:tgtEl>
                                      </p:cBhvr>
                                    </p:animEffect>
                                    <p:anim calcmode="lin" valueType="num">
                                      <p:cBhvr>
                                        <p:cTn id="15" dur="1000" fill="hold"/>
                                        <p:tgtEl>
                                          <p:spTgt spid="3277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2770">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2770">
                                            <p:txEl>
                                              <p:pRg st="3" end="3"/>
                                            </p:txEl>
                                          </p:spTgt>
                                        </p:tgtEl>
                                        <p:attrNameLst>
                                          <p:attrName>style.visibility</p:attrName>
                                        </p:attrNameLst>
                                      </p:cBhvr>
                                      <p:to>
                                        <p:strVal val="visible"/>
                                      </p:to>
                                    </p:set>
                                    <p:animEffect transition="in" filter="fade">
                                      <p:cBhvr>
                                        <p:cTn id="19" dur="1000"/>
                                        <p:tgtEl>
                                          <p:spTgt spid="32770">
                                            <p:txEl>
                                              <p:pRg st="3" end="3"/>
                                            </p:txEl>
                                          </p:spTgt>
                                        </p:tgtEl>
                                      </p:cBhvr>
                                    </p:animEffect>
                                    <p:anim calcmode="lin" valueType="num">
                                      <p:cBhvr>
                                        <p:cTn id="20" dur="1000" fill="hold"/>
                                        <p:tgtEl>
                                          <p:spTgt spid="3277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277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2770">
                                            <p:txEl>
                                              <p:pRg st="4" end="4"/>
                                            </p:txEl>
                                          </p:spTgt>
                                        </p:tgtEl>
                                        <p:attrNameLst>
                                          <p:attrName>style.visibility</p:attrName>
                                        </p:attrNameLst>
                                      </p:cBhvr>
                                      <p:to>
                                        <p:strVal val="visible"/>
                                      </p:to>
                                    </p:set>
                                    <p:animEffect transition="in" filter="fade">
                                      <p:cBhvr>
                                        <p:cTn id="26" dur="1000"/>
                                        <p:tgtEl>
                                          <p:spTgt spid="32770">
                                            <p:txEl>
                                              <p:pRg st="4" end="4"/>
                                            </p:txEl>
                                          </p:spTgt>
                                        </p:tgtEl>
                                      </p:cBhvr>
                                    </p:animEffect>
                                    <p:anim calcmode="lin" valueType="num">
                                      <p:cBhvr>
                                        <p:cTn id="27" dur="1000" fill="hold"/>
                                        <p:tgtEl>
                                          <p:spTgt spid="32770">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277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2770">
                                            <p:txEl>
                                              <p:pRg st="5" end="5"/>
                                            </p:txEl>
                                          </p:spTgt>
                                        </p:tgtEl>
                                        <p:attrNameLst>
                                          <p:attrName>style.visibility</p:attrName>
                                        </p:attrNameLst>
                                      </p:cBhvr>
                                      <p:to>
                                        <p:strVal val="visible"/>
                                      </p:to>
                                    </p:set>
                                    <p:anim calcmode="lin" valueType="num">
                                      <p:cBhvr additive="base">
                                        <p:cTn id="33" dur="500" fill="hold"/>
                                        <p:tgtEl>
                                          <p:spTgt spid="3277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277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4718" y="188640"/>
            <a:ext cx="9144000" cy="6669360"/>
          </a:xfrm>
        </p:spPr>
        <p:txBody>
          <a:bodyPr>
            <a:noAutofit/>
          </a:bodyPr>
          <a:lstStyle/>
          <a:p>
            <a:pPr marL="0" indent="0">
              <a:spcAft>
                <a:spcPts val="1200"/>
              </a:spcAft>
              <a:buNone/>
            </a:pPr>
            <a:r>
              <a:rPr lang="zh-TW" altLang="zh-TW" sz="4000" dirty="0">
                <a:solidFill>
                  <a:srgbClr val="000000"/>
                </a:solidFill>
                <a:effectLst/>
                <a:ea typeface="華康儷中黑" panose="020B0509000000000000" pitchFamily="49" charset="-120"/>
                <a:cs typeface="Calibri" panose="020F0502020204030204" pitchFamily="34" charset="0"/>
              </a:rPr>
              <a:t>魯迅寫過一首詩</a:t>
            </a:r>
            <a:r>
              <a:rPr lang="en-HK" altLang="zh-TW" sz="4000" dirty="0">
                <a:solidFill>
                  <a:srgbClr val="000000"/>
                </a:solidFill>
                <a:effectLst/>
                <a:ea typeface="華康儷中黑" panose="020B0509000000000000" pitchFamily="49" charset="-120"/>
                <a:cs typeface="Calibri" panose="020F0502020204030204" pitchFamily="34" charset="0"/>
              </a:rPr>
              <a:t>,</a:t>
            </a:r>
            <a:r>
              <a:rPr lang="zh-TW" altLang="zh-TW" sz="4000" dirty="0">
                <a:solidFill>
                  <a:srgbClr val="000000"/>
                </a:solidFill>
                <a:effectLst/>
                <a:ea typeface="華康儷中黑" panose="020B0509000000000000" pitchFamily="49" charset="-120"/>
                <a:cs typeface="Calibri" panose="020F0502020204030204" pitchFamily="34" charset="0"/>
              </a:rPr>
              <a:t>名《自題小像》</a:t>
            </a:r>
            <a:r>
              <a:rPr lang="en-HK" altLang="zh-TW" sz="4000" dirty="0">
                <a:solidFill>
                  <a:srgbClr val="000000"/>
                </a:solidFill>
                <a:effectLst/>
                <a:ea typeface="華康儷中黑" panose="020B0509000000000000" pitchFamily="49" charset="-120"/>
                <a:cs typeface="Calibri" panose="020F0502020204030204" pitchFamily="34" charset="0"/>
              </a:rPr>
              <a:t>:</a:t>
            </a:r>
          </a:p>
          <a:p>
            <a:pPr marL="0" indent="0">
              <a:spcAft>
                <a:spcPts val="2400"/>
              </a:spcAft>
              <a:buNone/>
            </a:pPr>
            <a:r>
              <a:rPr lang="en-HK" altLang="zh-TW" sz="4000" dirty="0">
                <a:solidFill>
                  <a:srgbClr val="000000"/>
                </a:solidFill>
                <a:effectLst/>
                <a:ea typeface="華康儷中黑" panose="020B0509000000000000" pitchFamily="49" charset="-120"/>
                <a:cs typeface="Calibri" panose="020F0502020204030204" pitchFamily="34" charset="0"/>
              </a:rPr>
              <a:t>   </a:t>
            </a:r>
            <a:r>
              <a:rPr lang="zh-TW" altLang="zh-TW" sz="4000" spc="300" dirty="0">
                <a:solidFill>
                  <a:srgbClr val="FF0000"/>
                </a:solidFill>
                <a:effectLst/>
                <a:ea typeface="華康儷中黑" panose="020B0509000000000000" pitchFamily="49" charset="-120"/>
                <a:cs typeface="Calibri" panose="020F0502020204030204" pitchFamily="34" charset="0"/>
              </a:rPr>
              <a:t>靈台無計逃神矢</a:t>
            </a:r>
            <a:r>
              <a:rPr lang="en-HK" altLang="zh-TW" sz="4000" spc="300" dirty="0">
                <a:solidFill>
                  <a:srgbClr val="FF0000"/>
                </a:solidFill>
                <a:effectLst/>
                <a:ea typeface="華康儷中黑" panose="020B0509000000000000" pitchFamily="49" charset="-120"/>
                <a:cs typeface="Calibri" panose="020F0502020204030204" pitchFamily="34" charset="0"/>
              </a:rPr>
              <a:t>,</a:t>
            </a:r>
            <a:r>
              <a:rPr lang="zh-TW" altLang="zh-TW" sz="4000" spc="300" dirty="0">
                <a:solidFill>
                  <a:srgbClr val="FF0000"/>
                </a:solidFill>
                <a:effectLst/>
                <a:ea typeface="華康儷中黑" panose="020B0509000000000000" pitchFamily="49" charset="-120"/>
                <a:cs typeface="Calibri" panose="020F0502020204030204" pitchFamily="34" charset="0"/>
              </a:rPr>
              <a:t>風雨如磐暗故園</a:t>
            </a:r>
            <a:r>
              <a:rPr lang="en-HK" altLang="zh-TW" sz="4000" spc="300" dirty="0">
                <a:solidFill>
                  <a:srgbClr val="FF0000"/>
                </a:solidFill>
                <a:effectLst/>
                <a:ea typeface="華康儷中黑" panose="020B0509000000000000" pitchFamily="49" charset="-120"/>
                <a:cs typeface="Calibri" panose="020F0502020204030204" pitchFamily="34" charset="0"/>
              </a:rPr>
              <a:t>;</a:t>
            </a:r>
            <a:br>
              <a:rPr lang="en-HK" altLang="zh-TW" sz="4000" spc="300" dirty="0">
                <a:solidFill>
                  <a:srgbClr val="FF0000"/>
                </a:solidFill>
                <a:effectLst/>
                <a:ea typeface="華康儷中黑" panose="020B0509000000000000" pitchFamily="49" charset="-120"/>
                <a:cs typeface="Calibri" panose="020F0502020204030204" pitchFamily="34" charset="0"/>
              </a:rPr>
            </a:br>
            <a:r>
              <a:rPr lang="en-HK" altLang="zh-TW" sz="4000" spc="300" dirty="0">
                <a:solidFill>
                  <a:srgbClr val="FF0000"/>
                </a:solidFill>
                <a:effectLst/>
                <a:ea typeface="華康儷中黑" panose="020B0509000000000000" pitchFamily="49" charset="-120"/>
                <a:cs typeface="Calibri" panose="020F0502020204030204" pitchFamily="34" charset="0"/>
              </a:rPr>
              <a:t> </a:t>
            </a:r>
            <a:r>
              <a:rPr lang="en-HK" altLang="zh-TW" sz="4800" spc="300" dirty="0">
                <a:solidFill>
                  <a:srgbClr val="FF0000"/>
                </a:solidFill>
                <a:effectLst/>
                <a:ea typeface="華康儷中黑" panose="020B0509000000000000" pitchFamily="49" charset="-120"/>
                <a:cs typeface="Calibri" panose="020F0502020204030204" pitchFamily="34" charset="0"/>
              </a:rPr>
              <a:t> </a:t>
            </a:r>
            <a:r>
              <a:rPr lang="zh-TW" altLang="zh-TW" sz="4000" spc="300" dirty="0">
                <a:solidFill>
                  <a:srgbClr val="FF0000"/>
                </a:solidFill>
                <a:effectLst/>
                <a:ea typeface="華康儷中黑" panose="020B0509000000000000" pitchFamily="49" charset="-120"/>
                <a:cs typeface="Calibri" panose="020F0502020204030204" pitchFamily="34" charset="0"/>
              </a:rPr>
              <a:t>寄意寒星荃不察</a:t>
            </a:r>
            <a:r>
              <a:rPr lang="en-HK" altLang="zh-TW" sz="4000" spc="300" dirty="0">
                <a:solidFill>
                  <a:srgbClr val="FF0000"/>
                </a:solidFill>
                <a:effectLst/>
                <a:ea typeface="華康儷中黑" panose="020B0509000000000000" pitchFamily="49" charset="-120"/>
                <a:cs typeface="Calibri" panose="020F0502020204030204" pitchFamily="34" charset="0"/>
              </a:rPr>
              <a:t>,</a:t>
            </a:r>
            <a:r>
              <a:rPr lang="zh-TW" altLang="zh-TW" sz="4000" spc="300" dirty="0">
                <a:solidFill>
                  <a:srgbClr val="FF0000"/>
                </a:solidFill>
                <a:effectLst/>
                <a:ea typeface="華康儷中黑" panose="020B0509000000000000" pitchFamily="49" charset="-120"/>
                <a:cs typeface="Calibri" panose="020F0502020204030204" pitchFamily="34" charset="0"/>
              </a:rPr>
              <a:t>我以我血薦軒轅</a:t>
            </a:r>
            <a:r>
              <a:rPr lang="en-HK" altLang="zh-TW" sz="4000" spc="300" dirty="0">
                <a:solidFill>
                  <a:srgbClr val="000000"/>
                </a:solidFill>
                <a:effectLst/>
                <a:ea typeface="華康儷中黑" panose="020B0509000000000000" pitchFamily="49" charset="-120"/>
                <a:cs typeface="Calibri" panose="020F0502020204030204" pitchFamily="34" charset="0"/>
              </a:rPr>
              <a:t>.</a:t>
            </a:r>
            <a:endParaRPr lang="zh-TW" altLang="zh-TW" sz="4000" spc="300" dirty="0">
              <a:effectLst/>
              <a:ea typeface="華康儷中黑" panose="020B0509000000000000" pitchFamily="49" charset="-120"/>
              <a:cs typeface="Times New Roman" panose="02020603050405020304" pitchFamily="18" charset="0"/>
            </a:endParaRPr>
          </a:p>
          <a:p>
            <a:pPr marL="0" indent="0">
              <a:lnSpc>
                <a:spcPts val="4000"/>
              </a:lnSpc>
              <a:spcAft>
                <a:spcPts val="1200"/>
              </a:spcAft>
              <a:buNone/>
            </a:pPr>
            <a:r>
              <a:rPr lang="en-HK" altLang="zh-TW" sz="4000" spc="-150" dirty="0">
                <a:effectLst/>
                <a:ea typeface="微軟正黑體" panose="020B0604030504040204" pitchFamily="34" charset="-120"/>
                <a:cs typeface="Calibri" panose="020F0502020204030204" pitchFamily="34" charset="0"/>
              </a:rPr>
              <a:t>   My Little Self-portrait </a:t>
            </a:r>
            <a:r>
              <a:rPr lang="en-HK" altLang="zh-TW" sz="4000" spc="-150" dirty="0">
                <a:effectLst/>
                <a:ea typeface="Times New Roman" panose="02020603050405020304" pitchFamily="18" charset="0"/>
                <a:cs typeface="Calibri" panose="020F0502020204030204" pitchFamily="34" charset="0"/>
              </a:rPr>
              <a:t> </a:t>
            </a:r>
            <a:r>
              <a:rPr lang="en-HK" altLang="zh-TW" spc="-150" dirty="0">
                <a:effectLst/>
                <a:ea typeface="Times New Roman" panose="02020603050405020304" pitchFamily="18" charset="0"/>
                <a:cs typeface="Calibri" panose="020F0502020204030204" pitchFamily="34" charset="0"/>
              </a:rPr>
              <a:t>(by Lu </a:t>
            </a:r>
            <a:r>
              <a:rPr lang="en-HK" altLang="zh-TW" spc="-150" dirty="0" err="1">
                <a:effectLst/>
                <a:ea typeface="Times New Roman" panose="02020603050405020304" pitchFamily="18" charset="0"/>
                <a:cs typeface="Calibri" panose="020F0502020204030204" pitchFamily="34" charset="0"/>
              </a:rPr>
              <a:t>Xun</a:t>
            </a:r>
            <a:r>
              <a:rPr lang="en-HK" altLang="zh-TW" spc="-150" dirty="0">
                <a:effectLst/>
                <a:ea typeface="Times New Roman" panose="02020603050405020304" pitchFamily="18" charset="0"/>
                <a:cs typeface="Calibri" panose="020F0502020204030204" pitchFamily="34" charset="0"/>
              </a:rPr>
              <a:t>)</a:t>
            </a:r>
            <a:endParaRPr lang="zh-TW" altLang="zh-TW" spc="-150" dirty="0">
              <a:effectLst/>
              <a:ea typeface="新細明體" panose="02020500000000000000" pitchFamily="18" charset="-120"/>
              <a:cs typeface="Times New Roman" panose="02020603050405020304" pitchFamily="18" charset="0"/>
            </a:endParaRPr>
          </a:p>
          <a:p>
            <a:pPr marL="0" indent="0">
              <a:lnSpc>
                <a:spcPts val="4000"/>
              </a:lnSpc>
              <a:spcBef>
                <a:spcPts val="0"/>
              </a:spcBef>
              <a:buNone/>
              <a:tabLst>
                <a:tab pos="2865755" algn="ctr"/>
              </a:tabLst>
            </a:pPr>
            <a:r>
              <a:rPr lang="en-HK" altLang="zh-TW" spc="-100" dirty="0">
                <a:effectLst/>
                <a:ea typeface="微軟正黑體" panose="020B0604030504040204" pitchFamily="34" charset="-120"/>
                <a:cs typeface="Calibri" panose="020F0502020204030204" pitchFamily="34" charset="0"/>
              </a:rPr>
              <a:t>My soul, destined with </a:t>
            </a:r>
            <a:r>
              <a:rPr lang="en-HK" altLang="zh-TW" spc="-100" dirty="0">
                <a:solidFill>
                  <a:srgbClr val="FF0000"/>
                </a:solidFill>
                <a:effectLst/>
                <a:ea typeface="微軟正黑體" panose="020B0604030504040204" pitchFamily="34" charset="-120"/>
                <a:cs typeface="Calibri" panose="020F0502020204030204" pitchFamily="34" charset="0"/>
              </a:rPr>
              <a:t>no escape </a:t>
            </a:r>
            <a:r>
              <a:rPr lang="en-HK" altLang="zh-TW" spc="-100" dirty="0">
                <a:effectLst/>
                <a:ea typeface="微軟正黑體" panose="020B0604030504040204" pitchFamily="34" charset="-120"/>
                <a:cs typeface="Calibri" panose="020F0502020204030204" pitchFamily="34" charset="0"/>
              </a:rPr>
              <a:t>from </a:t>
            </a:r>
            <a:r>
              <a:rPr lang="en-HK" altLang="zh-TW" spc="-100" dirty="0">
                <a:solidFill>
                  <a:srgbClr val="FF0000"/>
                </a:solidFill>
                <a:effectLst/>
                <a:ea typeface="微軟正黑體" panose="020B0604030504040204" pitchFamily="34" charset="-120"/>
                <a:cs typeface="Calibri" panose="020F0502020204030204" pitchFamily="34" charset="0"/>
              </a:rPr>
              <a:t>Cupid’s arrow</a:t>
            </a:r>
            <a:r>
              <a:rPr lang="en-HK" altLang="zh-TW" sz="3000" spc="-100" dirty="0">
                <a:effectLst/>
                <a:ea typeface="微軟正黑體" panose="020B0604030504040204" pitchFamily="34" charset="-120"/>
                <a:cs typeface="Calibri" panose="020F0502020204030204" pitchFamily="34" charset="0"/>
              </a:rPr>
              <a:t>.  </a:t>
            </a:r>
          </a:p>
          <a:p>
            <a:pPr marL="0" indent="0">
              <a:lnSpc>
                <a:spcPts val="4000"/>
              </a:lnSpc>
              <a:spcBef>
                <a:spcPts val="0"/>
              </a:spcBef>
              <a:buNone/>
              <a:tabLst>
                <a:tab pos="2865755" algn="ctr"/>
              </a:tabLst>
            </a:pPr>
            <a:r>
              <a:rPr lang="en-HK" altLang="zh-TW" sz="2950" spc="-100" dirty="0">
                <a:effectLst/>
                <a:ea typeface="微軟正黑體" panose="020B0604030504040204" pitchFamily="34" charset="-120"/>
                <a:cs typeface="Calibri" panose="020F0502020204030204" pitchFamily="34" charset="0"/>
              </a:rPr>
              <a:t>My homeland, ravaged in a storm of sadness and sorrow</a:t>
            </a:r>
            <a:r>
              <a:rPr lang="en-HK" altLang="zh-TW" sz="2900" spc="-100" dirty="0">
                <a:effectLst/>
                <a:ea typeface="微軟正黑體" panose="020B0604030504040204" pitchFamily="34" charset="-120"/>
                <a:cs typeface="Calibri" panose="020F0502020204030204" pitchFamily="34" charset="0"/>
              </a:rPr>
              <a:t>. </a:t>
            </a:r>
            <a:br>
              <a:rPr lang="en-HK" altLang="zh-TW" sz="2900" spc="-100" dirty="0">
                <a:effectLst/>
                <a:ea typeface="微軟正黑體" panose="020B0604030504040204" pitchFamily="34" charset="-120"/>
                <a:cs typeface="Calibri" panose="020F0502020204030204" pitchFamily="34" charset="0"/>
              </a:rPr>
            </a:br>
            <a:r>
              <a:rPr lang="en-HK" altLang="zh-TW" spc="-100" dirty="0">
                <a:effectLst/>
                <a:ea typeface="微軟正黑體" panose="020B0604030504040204" pitchFamily="34" charset="-120"/>
                <a:cs typeface="Calibri" panose="020F0502020204030204" pitchFamily="34" charset="0"/>
              </a:rPr>
              <a:t>My ardent love, un-lauded by stars in heaven.</a:t>
            </a:r>
            <a:r>
              <a:rPr lang="en-HK" altLang="zh-TW" sz="2900" spc="-100" dirty="0">
                <a:effectLst/>
                <a:ea typeface="微軟正黑體" panose="020B0604030504040204" pitchFamily="34" charset="-120"/>
                <a:cs typeface="Calibri" panose="020F0502020204030204" pitchFamily="34" charset="0"/>
              </a:rPr>
              <a:t>  </a:t>
            </a:r>
            <a:br>
              <a:rPr lang="en-HK" altLang="zh-TW" sz="2900" spc="-100" dirty="0">
                <a:effectLst/>
                <a:ea typeface="微軟正黑體" panose="020B0604030504040204" pitchFamily="34" charset="-120"/>
                <a:cs typeface="Calibri" panose="020F0502020204030204" pitchFamily="34" charset="0"/>
              </a:rPr>
            </a:br>
            <a:r>
              <a:rPr lang="en-HK" altLang="zh-TW" sz="2950" spc="-100" dirty="0">
                <a:solidFill>
                  <a:srgbClr val="FF0000"/>
                </a:solidFill>
                <a:effectLst/>
                <a:ea typeface="微軟正黑體" panose="020B0604030504040204" pitchFamily="34" charset="-120"/>
                <a:cs typeface="Calibri" panose="020F0502020204030204" pitchFamily="34" charset="0"/>
              </a:rPr>
              <a:t>My blood to spill </a:t>
            </a:r>
            <a:r>
              <a:rPr lang="en-HK" altLang="zh-TW" sz="2950" spc="-100" dirty="0">
                <a:effectLst/>
                <a:ea typeface="微軟正黑體" panose="020B0604030504040204" pitchFamily="34" charset="-120"/>
                <a:cs typeface="Calibri" panose="020F0502020204030204" pitchFamily="34" charset="0"/>
              </a:rPr>
              <a:t>to fulfil my pledge to you, my motherland</a:t>
            </a:r>
            <a:r>
              <a:rPr lang="en-HK" altLang="zh-TW" sz="2900" spc="-100" dirty="0">
                <a:effectLst/>
                <a:ea typeface="微軟正黑體" panose="020B0604030504040204" pitchFamily="34" charset="-120"/>
                <a:cs typeface="Calibri" panose="020F0502020204030204" pitchFamily="34" charset="0"/>
              </a:rPr>
              <a:t>.</a:t>
            </a:r>
            <a:endParaRPr lang="zh-TW" altLang="zh-TW" sz="2900" spc="-100" dirty="0">
              <a:effectLst/>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247171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6A6C8CF-694A-4CE1-A7D6-BCDBBFE03261}"/>
              </a:ext>
            </a:extLst>
          </p:cNvPr>
          <p:cNvSpPr>
            <a:spLocks noGrp="1"/>
          </p:cNvSpPr>
          <p:nvPr>
            <p:ph type="subTitle" idx="1"/>
          </p:nvPr>
        </p:nvSpPr>
        <p:spPr>
          <a:xfrm>
            <a:off x="0" y="188640"/>
            <a:ext cx="9144000" cy="6669360"/>
          </a:xfrm>
        </p:spPr>
        <p:txBody>
          <a:bodyPr>
            <a:noAutofit/>
          </a:bodyPr>
          <a:lstStyle/>
          <a:p>
            <a:pPr>
              <a:spcBef>
                <a:spcPts val="0"/>
              </a:spcBef>
            </a:pPr>
            <a:r>
              <a:rPr lang="zh-TW" altLang="en-US" sz="4000" dirty="0">
                <a:ea typeface="華康儷中黑" panose="020B0509000000000000" pitchFamily="49" charset="-120"/>
              </a:rPr>
              <a:t>這首詩寫於</a:t>
            </a:r>
            <a:r>
              <a:rPr lang="en-US" altLang="zh-TW" sz="4000" dirty="0">
                <a:solidFill>
                  <a:srgbClr val="FF0000"/>
                </a:solidFill>
                <a:ea typeface="華康儷中黑" panose="020B0509000000000000" pitchFamily="49" charset="-120"/>
              </a:rPr>
              <a:t>1903</a:t>
            </a:r>
            <a:r>
              <a:rPr lang="zh-TW" altLang="en-US" sz="4000" dirty="0">
                <a:ea typeface="華康儷中黑" panose="020B0509000000000000" pitchFamily="49" charset="-120"/>
              </a:rPr>
              <a:t>年前後</a:t>
            </a:r>
            <a:r>
              <a:rPr lang="en-US" altLang="zh-TW" sz="4000" dirty="0">
                <a:ea typeface="華康儷中黑" panose="020B0509000000000000" pitchFamily="49" charset="-120"/>
              </a:rPr>
              <a:t>,</a:t>
            </a:r>
            <a:r>
              <a:rPr lang="zh-TW" altLang="en-US" sz="4000" dirty="0">
                <a:ea typeface="華康儷中黑" panose="020B0509000000000000" pitchFamily="49" charset="-120"/>
              </a:rPr>
              <a:t>是中國廣受歐美列強欺凌</a:t>
            </a:r>
            <a:r>
              <a:rPr lang="en-US" altLang="zh-TW" sz="4000" dirty="0">
                <a:ea typeface="華康儷中黑" panose="020B0509000000000000" pitchFamily="49" charset="-120"/>
              </a:rPr>
              <a:t>,</a:t>
            </a:r>
            <a:r>
              <a:rPr lang="zh-TW" altLang="en-US" sz="4000" dirty="0">
                <a:ea typeface="華康儷中黑" panose="020B0509000000000000" pitchFamily="49" charset="-120"/>
              </a:rPr>
              <a:t>成了「</a:t>
            </a:r>
            <a:r>
              <a:rPr lang="zh-TW" altLang="en-US" sz="4000" dirty="0">
                <a:solidFill>
                  <a:srgbClr val="FF0000"/>
                </a:solidFill>
                <a:highlight>
                  <a:srgbClr val="FFFF00"/>
                </a:highlight>
                <a:ea typeface="華康儷中黑" panose="020B0509000000000000" pitchFamily="49" charset="-120"/>
              </a:rPr>
              <a:t>次殖民地</a:t>
            </a:r>
            <a:r>
              <a:rPr lang="zh-TW" altLang="en-US" sz="4000" dirty="0">
                <a:ea typeface="華康儷中黑" panose="020B0509000000000000" pitchFamily="49" charset="-120"/>
              </a:rPr>
              <a:t>」</a:t>
            </a:r>
            <a:r>
              <a:rPr lang="en-US" altLang="zh-TW" sz="4000" dirty="0">
                <a:ea typeface="華康儷中黑" panose="020B0509000000000000" pitchFamily="49" charset="-120"/>
              </a:rPr>
              <a:t>,</a:t>
            </a:r>
            <a:r>
              <a:rPr lang="zh-TW" altLang="en-US" sz="4000" dirty="0">
                <a:ea typeface="華康儷中黑" panose="020B0509000000000000" pitchFamily="49" charset="-120"/>
              </a:rPr>
              <a:t>差點</a:t>
            </a:r>
            <a:r>
              <a:rPr lang="zh-TW" altLang="en-US" sz="4000" dirty="0">
                <a:solidFill>
                  <a:srgbClr val="FF0000"/>
                </a:solidFill>
                <a:ea typeface="華康儷中黑" panose="020B0509000000000000" pitchFamily="49" charset="-120"/>
              </a:rPr>
              <a:t>被瓜分</a:t>
            </a:r>
            <a:r>
              <a:rPr lang="zh-TW" altLang="en-US" sz="4000" dirty="0">
                <a:ea typeface="華康儷中黑" panose="020B0509000000000000" pitchFamily="49" charset="-120"/>
              </a:rPr>
              <a:t>的年代</a:t>
            </a:r>
            <a:r>
              <a:rPr lang="en-US" altLang="zh-TW" sz="4000" dirty="0">
                <a:ea typeface="華康儷中黑" panose="020B0509000000000000" pitchFamily="49" charset="-120"/>
              </a:rPr>
              <a:t>.</a:t>
            </a:r>
            <a:r>
              <a:rPr lang="zh-TW" altLang="en-US" sz="4000" dirty="0">
                <a:ea typeface="華康儷中黑" panose="020B0509000000000000" pitchFamily="49" charset="-120"/>
              </a:rPr>
              <a:t>當時不少知識分子都有</a:t>
            </a:r>
            <a:endParaRPr lang="en-US" altLang="zh-TW" sz="4000" dirty="0">
              <a:ea typeface="華康儷中黑" panose="020B0509000000000000" pitchFamily="49" charset="-120"/>
            </a:endParaRPr>
          </a:p>
          <a:p>
            <a:pPr>
              <a:spcBef>
                <a:spcPts val="0"/>
              </a:spcBef>
            </a:pPr>
            <a:r>
              <a:rPr lang="zh-TW" altLang="en-US" sz="4000" dirty="0">
                <a:solidFill>
                  <a:srgbClr val="FF0000"/>
                </a:solidFill>
                <a:ea typeface="華康儷中黑" panose="020B0509000000000000" pitchFamily="49" charset="-120"/>
              </a:rPr>
              <a:t>保家衛國的激情</a:t>
            </a:r>
            <a:r>
              <a:rPr lang="en-US" altLang="zh-TW" sz="4000" dirty="0">
                <a:ea typeface="華康儷中黑" panose="020B0509000000000000" pitchFamily="49" charset="-120"/>
              </a:rPr>
              <a:t>.</a:t>
            </a:r>
            <a:endParaRPr lang="zh-TW" altLang="en-US" sz="4000" dirty="0">
              <a:ea typeface="華康儷中黑" panose="020B0509000000000000" pitchFamily="49" charset="-120"/>
            </a:endParaRPr>
          </a:p>
          <a:p>
            <a:pPr>
              <a:lnSpc>
                <a:spcPts val="4000"/>
              </a:lnSpc>
              <a:spcBef>
                <a:spcPts val="0"/>
              </a:spcBef>
            </a:pPr>
            <a:r>
              <a:rPr lang="en-US" altLang="zh-TW" sz="4000" dirty="0">
                <a:ea typeface="華康儷中黑" panose="020B0509000000000000" pitchFamily="49" charset="-120"/>
              </a:rPr>
              <a:t>This poem was written around </a:t>
            </a:r>
            <a:r>
              <a:rPr lang="en-US" altLang="zh-TW" sz="4000" dirty="0">
                <a:solidFill>
                  <a:srgbClr val="FF0000"/>
                </a:solidFill>
                <a:ea typeface="華康儷中黑" panose="020B0509000000000000" pitchFamily="49" charset="-120"/>
              </a:rPr>
              <a:t>1903</a:t>
            </a:r>
            <a:r>
              <a:rPr lang="en-US" altLang="zh-TW" sz="4000" dirty="0">
                <a:ea typeface="華康儷中黑" panose="020B0509000000000000" pitchFamily="49" charset="-120"/>
              </a:rPr>
              <a:t>, </a:t>
            </a:r>
          </a:p>
          <a:p>
            <a:pPr>
              <a:lnSpc>
                <a:spcPts val="4000"/>
              </a:lnSpc>
              <a:spcBef>
                <a:spcPts val="0"/>
              </a:spcBef>
            </a:pPr>
            <a:r>
              <a:rPr lang="en-US" altLang="zh-TW" sz="4000" dirty="0">
                <a:ea typeface="華康儷中黑" panose="020B0509000000000000" pitchFamily="49" charset="-120"/>
              </a:rPr>
              <a:t>a period in China when it was widely </a:t>
            </a:r>
            <a:r>
              <a:rPr lang="en-US" altLang="zh-TW" sz="4000" dirty="0">
                <a:solidFill>
                  <a:srgbClr val="FF0000"/>
                </a:solidFill>
                <a:ea typeface="華康儷中黑" panose="020B0509000000000000" pitchFamily="49" charset="-120"/>
              </a:rPr>
              <a:t>oppressed by Western powers </a:t>
            </a:r>
            <a:r>
              <a:rPr lang="en-US" altLang="zh-TW" sz="4000" dirty="0">
                <a:ea typeface="華康儷中黑" panose="020B0509000000000000" pitchFamily="49" charset="-120"/>
              </a:rPr>
              <a:t>and became an “under-colony” (</a:t>
            </a:r>
            <a:r>
              <a:rPr lang="en-US" altLang="zh-TW" sz="4000" dirty="0">
                <a:highlight>
                  <a:srgbClr val="FFFF00"/>
                </a:highlight>
                <a:ea typeface="華康儷中黑" panose="020B0509000000000000" pitchFamily="49" charset="-120"/>
              </a:rPr>
              <a:t>a fate worse than a colony</a:t>
            </a:r>
            <a:r>
              <a:rPr lang="en-US" altLang="zh-TW" sz="4000" dirty="0">
                <a:ea typeface="華康儷中黑" panose="020B0509000000000000" pitchFamily="49" charset="-120"/>
              </a:rPr>
              <a:t>), fragmented and on the brim of being carved up by conquering countries. At that time, many intellectuals became passionate about defending the homeland.</a:t>
            </a:r>
          </a:p>
        </p:txBody>
      </p:sp>
    </p:spTree>
    <p:extLst>
      <p:ext uri="{BB962C8B-B14F-4D97-AF65-F5344CB8AC3E}">
        <p14:creationId xmlns:p14="http://schemas.microsoft.com/office/powerpoint/2010/main" val="222596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6A6C8CF-694A-4CE1-A7D6-BCDBBFE03261}"/>
              </a:ext>
            </a:extLst>
          </p:cNvPr>
          <p:cNvSpPr>
            <a:spLocks noGrp="1"/>
          </p:cNvSpPr>
          <p:nvPr>
            <p:ph type="subTitle" idx="1"/>
          </p:nvPr>
        </p:nvSpPr>
        <p:spPr>
          <a:xfrm>
            <a:off x="0" y="188640"/>
            <a:ext cx="9144000" cy="6669360"/>
          </a:xfrm>
        </p:spPr>
        <p:txBody>
          <a:bodyPr>
            <a:noAutofit/>
          </a:bodyPr>
          <a:lstStyle/>
          <a:p>
            <a:pPr>
              <a:lnSpc>
                <a:spcPts val="4800"/>
              </a:lnSpc>
              <a:spcBef>
                <a:spcPts val="0"/>
              </a:spcBef>
            </a:pPr>
            <a:r>
              <a:rPr lang="zh-TW" altLang="en-US" sz="4000" dirty="0">
                <a:ea typeface="華康儷中黑" panose="020B0509000000000000" pitchFamily="49" charset="-120"/>
              </a:rPr>
              <a:t>「靈台」即心靈</a:t>
            </a:r>
            <a:r>
              <a:rPr lang="en-US" altLang="zh-TW" sz="4000" dirty="0">
                <a:ea typeface="華康儷中黑" panose="020B0509000000000000" pitchFamily="49" charset="-120"/>
              </a:rPr>
              <a:t>,</a:t>
            </a:r>
            <a:r>
              <a:rPr lang="zh-TW" altLang="en-US" sz="4000" dirty="0">
                <a:ea typeface="華康儷中黑" panose="020B0509000000000000" pitchFamily="49" charset="-120"/>
              </a:rPr>
              <a:t>「神矢」即</a:t>
            </a:r>
            <a:r>
              <a:rPr lang="zh-TW" altLang="en-US" sz="4000" dirty="0">
                <a:solidFill>
                  <a:srgbClr val="FF0000"/>
                </a:solidFill>
                <a:ea typeface="華康儷中黑" panose="020B0509000000000000" pitchFamily="49" charset="-120"/>
              </a:rPr>
              <a:t>愛神丘比特射出的箭</a:t>
            </a:r>
            <a:r>
              <a:rPr lang="en-US" altLang="zh-TW" sz="4000" dirty="0">
                <a:ea typeface="華康儷中黑" panose="020B0509000000000000" pitchFamily="49" charset="-120"/>
              </a:rPr>
              <a:t>.</a:t>
            </a:r>
            <a:r>
              <a:rPr lang="zh-TW" altLang="en-US" sz="4000" dirty="0">
                <a:ea typeface="華康儷中黑" panose="020B0509000000000000" pitchFamily="49" charset="-120"/>
              </a:rPr>
              <a:t>魯迅自覺沒法逃得過</a:t>
            </a:r>
            <a:endParaRPr lang="en-US" altLang="zh-TW" sz="4000" dirty="0">
              <a:ea typeface="華康儷中黑" panose="020B0509000000000000" pitchFamily="49" charset="-120"/>
            </a:endParaRPr>
          </a:p>
          <a:p>
            <a:pPr>
              <a:lnSpc>
                <a:spcPts val="4800"/>
              </a:lnSpc>
              <a:spcBef>
                <a:spcPts val="0"/>
              </a:spcBef>
            </a:pPr>
            <a:r>
              <a:rPr lang="zh-TW" altLang="en-US" sz="4000" dirty="0">
                <a:ea typeface="華康儷中黑" panose="020B0509000000000000" pitchFamily="49" charset="-120"/>
              </a:rPr>
              <a:t>愛神的箭</a:t>
            </a:r>
            <a:r>
              <a:rPr lang="en-US" altLang="zh-TW" sz="4000" dirty="0">
                <a:ea typeface="華康儷中黑" panose="020B0509000000000000" pitchFamily="49" charset="-120"/>
              </a:rPr>
              <a:t>,</a:t>
            </a:r>
            <a:r>
              <a:rPr lang="zh-TW" altLang="en-US" sz="4000" dirty="0">
                <a:ea typeface="華康儷中黑" panose="020B0509000000000000" pitchFamily="49" charset="-120"/>
              </a:rPr>
              <a:t>因為他認定自己</a:t>
            </a:r>
            <a:endParaRPr lang="en-US" altLang="zh-TW" sz="4000" dirty="0">
              <a:ea typeface="華康儷中黑" panose="020B0509000000000000" pitchFamily="49" charset="-120"/>
            </a:endParaRPr>
          </a:p>
          <a:p>
            <a:pPr>
              <a:lnSpc>
                <a:spcPts val="4800"/>
              </a:lnSpc>
              <a:spcBef>
                <a:spcPts val="0"/>
              </a:spcBef>
              <a:spcAft>
                <a:spcPts val="1200"/>
              </a:spcAft>
            </a:pPr>
            <a:r>
              <a:rPr lang="zh-TW" altLang="en-US" sz="4000" dirty="0">
                <a:ea typeface="華康儷中黑" panose="020B0509000000000000" pitchFamily="49" charset="-120"/>
              </a:rPr>
              <a:t>對國家的感情是「宿命的」</a:t>
            </a:r>
            <a:r>
              <a:rPr lang="en-US" altLang="zh-TW" sz="4000" dirty="0">
                <a:ea typeface="華康儷中黑" panose="020B0509000000000000" pitchFamily="49" charset="-120"/>
              </a:rPr>
              <a:t>.</a:t>
            </a:r>
          </a:p>
          <a:p>
            <a:pPr>
              <a:lnSpc>
                <a:spcPts val="4200"/>
              </a:lnSpc>
              <a:spcBef>
                <a:spcPts val="0"/>
              </a:spcBef>
            </a:pPr>
            <a:r>
              <a:rPr lang="en-US" altLang="zh-TW" sz="3400" dirty="0">
                <a:ea typeface="華康儷中黑" panose="020B0509000000000000" pitchFamily="49" charset="-120"/>
              </a:rPr>
              <a:t>“</a:t>
            </a:r>
            <a:r>
              <a:rPr lang="zh-TW" altLang="en-US" sz="3400" dirty="0">
                <a:ea typeface="華康儷中黑" panose="020B0509000000000000" pitchFamily="49" charset="-120"/>
              </a:rPr>
              <a:t>靈台</a:t>
            </a:r>
            <a:r>
              <a:rPr lang="en-US" altLang="zh-TW" sz="3400" dirty="0">
                <a:ea typeface="華康儷中黑" panose="020B0509000000000000" pitchFamily="49" charset="-120"/>
              </a:rPr>
              <a:t>”</a:t>
            </a:r>
            <a:r>
              <a:rPr lang="en-US" altLang="zh-TW" sz="4000" dirty="0">
                <a:ea typeface="華康儷中黑" panose="020B0509000000000000" pitchFamily="49" charset="-120"/>
              </a:rPr>
              <a:t> means the soul, while “</a:t>
            </a:r>
            <a:r>
              <a:rPr lang="zh-TW" altLang="en-US" sz="3600" dirty="0">
                <a:ea typeface="華康儷中黑" panose="020B0509000000000000" pitchFamily="49" charset="-120"/>
              </a:rPr>
              <a:t>神矢</a:t>
            </a:r>
            <a:r>
              <a:rPr lang="en-US" altLang="zh-TW" sz="4000" dirty="0">
                <a:ea typeface="華康儷中黑" panose="020B0509000000000000" pitchFamily="49" charset="-120"/>
              </a:rPr>
              <a:t>” refers to the arrows shot by Cupid, the god of love. Lu </a:t>
            </a:r>
            <a:r>
              <a:rPr lang="en-US" altLang="zh-TW" sz="4000" dirty="0" err="1">
                <a:ea typeface="華康儷中黑" panose="020B0509000000000000" pitchFamily="49" charset="-120"/>
              </a:rPr>
              <a:t>Xun</a:t>
            </a:r>
            <a:r>
              <a:rPr lang="en-US" altLang="zh-TW" sz="4000" dirty="0">
                <a:ea typeface="華康儷中黑" panose="020B0509000000000000" pitchFamily="49" charset="-120"/>
              </a:rPr>
              <a:t> believed there was </a:t>
            </a:r>
          </a:p>
          <a:p>
            <a:pPr>
              <a:lnSpc>
                <a:spcPts val="4200"/>
              </a:lnSpc>
              <a:spcBef>
                <a:spcPts val="0"/>
              </a:spcBef>
            </a:pPr>
            <a:r>
              <a:rPr lang="en-US" altLang="zh-TW" sz="4000" dirty="0">
                <a:solidFill>
                  <a:srgbClr val="FF0000"/>
                </a:solidFill>
                <a:highlight>
                  <a:srgbClr val="FFFF00"/>
                </a:highlight>
                <a:ea typeface="華康儷中黑" panose="020B0509000000000000" pitchFamily="49" charset="-120"/>
              </a:rPr>
              <a:t>no escape from Cupid's arrow</a:t>
            </a:r>
            <a:r>
              <a:rPr lang="en-US" altLang="zh-TW" sz="4000" dirty="0">
                <a:ea typeface="華康儷中黑" panose="020B0509000000000000" pitchFamily="49" charset="-120"/>
              </a:rPr>
              <a:t> because </a:t>
            </a:r>
          </a:p>
          <a:p>
            <a:pPr>
              <a:lnSpc>
                <a:spcPts val="4200"/>
              </a:lnSpc>
              <a:spcBef>
                <a:spcPts val="0"/>
              </a:spcBef>
            </a:pPr>
            <a:r>
              <a:rPr lang="en-US" altLang="zh-TW" sz="4000" dirty="0">
                <a:ea typeface="華康儷中黑" panose="020B0509000000000000" pitchFamily="49" charset="-120"/>
              </a:rPr>
              <a:t>he considered his love for his country </a:t>
            </a:r>
          </a:p>
          <a:p>
            <a:pPr>
              <a:lnSpc>
                <a:spcPts val="4200"/>
              </a:lnSpc>
              <a:spcBef>
                <a:spcPts val="0"/>
              </a:spcBef>
            </a:pPr>
            <a:r>
              <a:rPr lang="en-US" altLang="zh-TW" sz="4000" dirty="0">
                <a:ea typeface="華康儷中黑" panose="020B0509000000000000" pitchFamily="49" charset="-120"/>
              </a:rPr>
              <a:t>to be </a:t>
            </a:r>
            <a:r>
              <a:rPr lang="en-US" altLang="zh-TW" sz="4000" b="1" dirty="0">
                <a:solidFill>
                  <a:srgbClr val="FF0000"/>
                </a:solidFill>
                <a:highlight>
                  <a:srgbClr val="FFFF00"/>
                </a:highlight>
                <a:ea typeface="華康儷中黑" panose="020B0509000000000000" pitchFamily="49" charset="-120"/>
              </a:rPr>
              <a:t>ordained</a:t>
            </a:r>
            <a:r>
              <a:rPr lang="en-US" altLang="zh-TW" sz="4000" dirty="0">
                <a:solidFill>
                  <a:srgbClr val="FF0000"/>
                </a:solidFill>
                <a:ea typeface="華康儷中黑" panose="020B0509000000000000" pitchFamily="49" charset="-120"/>
              </a:rPr>
              <a:t> by heaven. </a:t>
            </a:r>
          </a:p>
          <a:p>
            <a:pPr>
              <a:lnSpc>
                <a:spcPts val="4200"/>
              </a:lnSpc>
              <a:spcBef>
                <a:spcPts val="0"/>
              </a:spcBef>
            </a:pPr>
            <a:r>
              <a:rPr lang="en-US" altLang="zh-TW" sz="3200" i="1" dirty="0">
                <a:solidFill>
                  <a:srgbClr val="0000FF"/>
                </a:solidFill>
                <a:ea typeface="華康儷中黑" panose="020B0509000000000000" pitchFamily="49" charset="-120"/>
              </a:rPr>
              <a:t>(similar to be ordained a priest)</a:t>
            </a:r>
            <a:r>
              <a:rPr lang="en-US" altLang="zh-TW" sz="3200" dirty="0">
                <a:ea typeface="華康儷中黑" panose="020B0509000000000000" pitchFamily="49" charset="-120"/>
              </a:rPr>
              <a:t>.</a:t>
            </a:r>
          </a:p>
        </p:txBody>
      </p:sp>
    </p:spTree>
    <p:extLst>
      <p:ext uri="{BB962C8B-B14F-4D97-AF65-F5344CB8AC3E}">
        <p14:creationId xmlns:p14="http://schemas.microsoft.com/office/powerpoint/2010/main" val="2769577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6A6C8CF-694A-4CE1-A7D6-BCDBBFE03261}"/>
              </a:ext>
            </a:extLst>
          </p:cNvPr>
          <p:cNvSpPr>
            <a:spLocks noGrp="1"/>
          </p:cNvSpPr>
          <p:nvPr>
            <p:ph type="subTitle" idx="1"/>
          </p:nvPr>
        </p:nvSpPr>
        <p:spPr>
          <a:xfrm>
            <a:off x="0" y="188640"/>
            <a:ext cx="9144000" cy="6480720"/>
          </a:xfrm>
        </p:spPr>
        <p:txBody>
          <a:bodyPr>
            <a:noAutofit/>
          </a:bodyPr>
          <a:lstStyle/>
          <a:p>
            <a:pPr>
              <a:spcBef>
                <a:spcPts val="0"/>
              </a:spcBef>
            </a:pPr>
            <a:r>
              <a:rPr lang="zh-TW" altLang="en-US" sz="4000" dirty="0">
                <a:solidFill>
                  <a:srgbClr val="FF0000"/>
                </a:solidFill>
                <a:ea typeface="華康儷中黑" panose="020B0509000000000000" pitchFamily="49" charset="-120"/>
              </a:rPr>
              <a:t>宿命</a:t>
            </a:r>
            <a:r>
              <a:rPr lang="en-US" altLang="zh-TW" sz="4000" dirty="0">
                <a:ea typeface="華康儷中黑" panose="020B0509000000000000" pitchFamily="49" charset="-120"/>
              </a:rPr>
              <a:t>,</a:t>
            </a:r>
            <a:r>
              <a:rPr lang="zh-TW" altLang="en-US" sz="4000" dirty="0">
                <a:ea typeface="華康儷中黑" panose="020B0509000000000000" pitchFamily="49" charset="-120"/>
              </a:rPr>
              <a:t>也即天生</a:t>
            </a:r>
            <a:r>
              <a:rPr lang="en-US" altLang="zh-TW" sz="4000" dirty="0">
                <a:ea typeface="華康儷中黑" panose="020B0509000000000000" pitchFamily="49" charset="-120"/>
              </a:rPr>
              <a:t>,</a:t>
            </a:r>
            <a:r>
              <a:rPr lang="zh-TW" altLang="en-US" sz="4000" dirty="0">
                <a:ea typeface="華康儷中黑" panose="020B0509000000000000" pitchFamily="49" charset="-120"/>
              </a:rPr>
              <a:t>是</a:t>
            </a:r>
            <a:r>
              <a:rPr lang="zh-TW" altLang="en-US" sz="4000" dirty="0">
                <a:solidFill>
                  <a:srgbClr val="FF0000"/>
                </a:solidFill>
                <a:ea typeface="華康儷中黑" panose="020B0509000000000000" pitchFamily="49" charset="-120"/>
              </a:rPr>
              <a:t>神的旨意</a:t>
            </a:r>
            <a:r>
              <a:rPr lang="en-US" altLang="zh-TW" sz="4000" dirty="0">
                <a:ea typeface="華康儷中黑" panose="020B0509000000000000" pitchFamily="49" charset="-120"/>
              </a:rPr>
              <a:t>,</a:t>
            </a:r>
            <a:r>
              <a:rPr lang="zh-TW" altLang="en-US" sz="4000" dirty="0">
                <a:ea typeface="華康儷中黑" panose="020B0509000000000000" pitchFamily="49" charset="-120"/>
              </a:rPr>
              <a:t>個人無逃避</a:t>
            </a:r>
            <a:r>
              <a:rPr lang="en-US" altLang="zh-TW" sz="4000" dirty="0">
                <a:ea typeface="華康儷中黑" panose="020B0509000000000000" pitchFamily="49" charset="-120"/>
              </a:rPr>
              <a:t>.</a:t>
            </a:r>
            <a:r>
              <a:rPr lang="zh-TW" altLang="en-US" sz="4000" dirty="0">
                <a:ea typeface="華康儷中黑" panose="020B0509000000000000" pitchFamily="49" charset="-120"/>
              </a:rPr>
              <a:t>尤其當他見到自己的國家</a:t>
            </a:r>
            <a:endParaRPr lang="en-US" altLang="zh-TW" sz="4000" dirty="0">
              <a:ea typeface="華康儷中黑" panose="020B0509000000000000" pitchFamily="49" charset="-120"/>
            </a:endParaRPr>
          </a:p>
          <a:p>
            <a:pPr>
              <a:spcBef>
                <a:spcPts val="0"/>
              </a:spcBef>
              <a:spcAft>
                <a:spcPts val="1200"/>
              </a:spcAft>
            </a:pPr>
            <a:r>
              <a:rPr lang="zh-TW" altLang="en-US" sz="4000" dirty="0">
                <a:ea typeface="華康儷中黑" panose="020B0509000000000000" pitchFamily="49" charset="-120"/>
              </a:rPr>
              <a:t>「</a:t>
            </a:r>
            <a:r>
              <a:rPr lang="zh-TW" altLang="en-US" sz="4000" dirty="0">
                <a:solidFill>
                  <a:srgbClr val="FF0000"/>
                </a:solidFill>
                <a:ea typeface="華康儷中黑" panose="020B0509000000000000" pitchFamily="49" charset="-120"/>
              </a:rPr>
              <a:t>風雨如磐</a:t>
            </a:r>
            <a:r>
              <a:rPr lang="zh-TW" altLang="en-US" sz="4000" dirty="0">
                <a:ea typeface="華康儷中黑" panose="020B0509000000000000" pitchFamily="49" charset="-120"/>
              </a:rPr>
              <a:t>」</a:t>
            </a:r>
            <a:r>
              <a:rPr lang="en-US" altLang="zh-TW" sz="4000" dirty="0">
                <a:ea typeface="華康儷中黑" panose="020B0509000000000000" pitchFamily="49" charset="-120"/>
              </a:rPr>
              <a:t>,</a:t>
            </a:r>
            <a:r>
              <a:rPr lang="zh-TW" altLang="en-US" sz="4000" dirty="0">
                <a:ea typeface="華康儷中黑" panose="020B0509000000000000" pitchFamily="49" charset="-120"/>
              </a:rPr>
              <a:t>人民生活在水深火熱之中時</a:t>
            </a:r>
            <a:r>
              <a:rPr lang="en-US" altLang="zh-TW" sz="4000" dirty="0">
                <a:ea typeface="華康儷中黑" panose="020B0509000000000000" pitchFamily="49" charset="-120"/>
              </a:rPr>
              <a:t>,</a:t>
            </a:r>
            <a:r>
              <a:rPr lang="zh-TW" altLang="en-US" sz="4000" dirty="0">
                <a:ea typeface="華康儷中黑" panose="020B0509000000000000" pitchFamily="49" charset="-120"/>
              </a:rPr>
              <a:t>這種愛國的感情就更加強烈。</a:t>
            </a:r>
          </a:p>
          <a:p>
            <a:pPr>
              <a:spcBef>
                <a:spcPts val="0"/>
              </a:spcBef>
            </a:pPr>
            <a:r>
              <a:rPr lang="en-US" altLang="zh-TW" sz="3400" dirty="0">
                <a:ea typeface="華康儷中黑" panose="020B0509000000000000" pitchFamily="49" charset="-120"/>
              </a:rPr>
              <a:t>“</a:t>
            </a:r>
            <a:r>
              <a:rPr lang="zh-TW" altLang="en-US" sz="3400" dirty="0">
                <a:ea typeface="華康儷中黑" panose="020B0509000000000000" pitchFamily="49" charset="-120"/>
              </a:rPr>
              <a:t>宿命</a:t>
            </a:r>
            <a:r>
              <a:rPr lang="en-US" altLang="zh-TW" sz="3400" dirty="0">
                <a:ea typeface="華康儷中黑" panose="020B0509000000000000" pitchFamily="49" charset="-120"/>
              </a:rPr>
              <a:t>” </a:t>
            </a:r>
            <a:r>
              <a:rPr lang="en-US" altLang="zh-TW" sz="4000" dirty="0">
                <a:ea typeface="華康儷中黑" panose="020B0509000000000000" pitchFamily="49" charset="-120"/>
              </a:rPr>
              <a:t>means “</a:t>
            </a:r>
            <a:r>
              <a:rPr lang="en-US" altLang="zh-TW" sz="4000" dirty="0">
                <a:solidFill>
                  <a:srgbClr val="FF0000"/>
                </a:solidFill>
                <a:ea typeface="華康儷中黑" panose="020B0509000000000000" pitchFamily="49" charset="-120"/>
              </a:rPr>
              <a:t>predestination</a:t>
            </a:r>
            <a:r>
              <a:rPr lang="en-US" altLang="zh-TW" sz="4000" dirty="0">
                <a:ea typeface="華康儷中黑" panose="020B0509000000000000" pitchFamily="49" charset="-120"/>
              </a:rPr>
              <a:t>”, destiny or fate, which is determined by God’s will </a:t>
            </a:r>
          </a:p>
          <a:p>
            <a:pPr>
              <a:spcBef>
                <a:spcPts val="0"/>
              </a:spcBef>
            </a:pPr>
            <a:r>
              <a:rPr lang="en-US" altLang="zh-TW" sz="4000" dirty="0">
                <a:ea typeface="華康儷中黑" panose="020B0509000000000000" pitchFamily="49" charset="-120"/>
              </a:rPr>
              <a:t>and cannot be avoided by individuals. Especially when Lu </a:t>
            </a:r>
            <a:r>
              <a:rPr lang="en-US" altLang="zh-TW" sz="4000" dirty="0" err="1">
                <a:ea typeface="華康儷中黑" panose="020B0509000000000000" pitchFamily="49" charset="-120"/>
              </a:rPr>
              <a:t>Xun</a:t>
            </a:r>
            <a:r>
              <a:rPr lang="en-US" altLang="zh-TW" sz="4000" dirty="0">
                <a:ea typeface="華康儷中黑" panose="020B0509000000000000" pitchFamily="49" charset="-120"/>
              </a:rPr>
              <a:t> saw that his </a:t>
            </a:r>
            <a:r>
              <a:rPr lang="en-US" altLang="zh-TW" sz="3800" dirty="0">
                <a:ea typeface="華康儷中黑" panose="020B0509000000000000" pitchFamily="49" charset="-120"/>
              </a:rPr>
              <a:t>country was facing many difficulties and the people were </a:t>
            </a:r>
            <a:r>
              <a:rPr lang="en-US" altLang="zh-TW" sz="3800" dirty="0">
                <a:solidFill>
                  <a:srgbClr val="FF0000"/>
                </a:solidFill>
                <a:ea typeface="華康儷中黑" panose="020B0509000000000000" pitchFamily="49" charset="-120"/>
              </a:rPr>
              <a:t>living in dire</a:t>
            </a:r>
            <a:r>
              <a:rPr lang="en-US" altLang="zh-TW" dirty="0">
                <a:ea typeface="華康儷中黑" panose="020B0509000000000000" pitchFamily="49" charset="-120"/>
              </a:rPr>
              <a:t>(</a:t>
            </a:r>
            <a:r>
              <a:rPr lang="en-US" altLang="zh-TW" dirty="0" err="1">
                <a:ea typeface="華康儷中黑" panose="020B0509000000000000" pitchFamily="49" charset="-120"/>
              </a:rPr>
              <a:t>dreadflul</a:t>
            </a:r>
            <a:r>
              <a:rPr lang="en-US" altLang="zh-TW" dirty="0">
                <a:ea typeface="華康儷中黑" panose="020B0509000000000000" pitchFamily="49" charset="-120"/>
              </a:rPr>
              <a:t>)</a:t>
            </a:r>
            <a:r>
              <a:rPr lang="en-US" altLang="zh-TW" sz="4000" dirty="0">
                <a:ea typeface="華康儷中黑" panose="020B0509000000000000" pitchFamily="49" charset="-120"/>
              </a:rPr>
              <a:t> </a:t>
            </a:r>
            <a:r>
              <a:rPr lang="en-US" altLang="zh-TW" sz="4000" dirty="0">
                <a:solidFill>
                  <a:srgbClr val="FF0000"/>
                </a:solidFill>
                <a:ea typeface="華康儷中黑" panose="020B0509000000000000" pitchFamily="49" charset="-120"/>
              </a:rPr>
              <a:t>conditions</a:t>
            </a:r>
            <a:r>
              <a:rPr lang="en-US" altLang="zh-TW" sz="4000" dirty="0">
                <a:ea typeface="華康儷中黑" panose="020B0509000000000000" pitchFamily="49" charset="-120"/>
              </a:rPr>
              <a:t>, his patriotic feelings became even stronger.</a:t>
            </a:r>
          </a:p>
        </p:txBody>
      </p:sp>
    </p:spTree>
    <p:extLst>
      <p:ext uri="{BB962C8B-B14F-4D97-AF65-F5344CB8AC3E}">
        <p14:creationId xmlns:p14="http://schemas.microsoft.com/office/powerpoint/2010/main" val="328747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88640"/>
            <a:ext cx="9108504" cy="6402660"/>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恭讀列王紀上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19:9, 11-13</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那時候，先知厄里亞來到天主的山曷勒布，進入一個山洞，在那裡過夜。有上主的話傳於他，吩咐他說：「你出來，站在山上，站在上主面前。」</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那時，上主正從那裡經過。在上主前面，</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暴風</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大作，</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山崩石裂</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，但是，上主卻不在風暴中；風以後有</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地震</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，但是上主亦不在地震中；地震以後有</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烈火</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，但是上主仍然不在火中；</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404629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6A6C8CF-694A-4CE1-A7D6-BCDBBFE03261}"/>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000" dirty="0">
                <a:ea typeface="華康儷中黑" panose="020B0509000000000000" pitchFamily="49" charset="-120"/>
              </a:rPr>
              <a:t>所謂「寄意寒星」</a:t>
            </a:r>
            <a:r>
              <a:rPr lang="en-US" altLang="zh-TW" sz="4000" dirty="0">
                <a:ea typeface="華康儷中黑" panose="020B0509000000000000" pitchFamily="49" charset="-120"/>
              </a:rPr>
              <a:t>,</a:t>
            </a:r>
            <a:r>
              <a:rPr lang="zh-TW" altLang="en-US" sz="4000" dirty="0">
                <a:ea typeface="華康儷中黑" panose="020B0509000000000000" pitchFamily="49" charset="-120"/>
              </a:rPr>
              <a:t>即向天禱告</a:t>
            </a:r>
            <a:r>
              <a:rPr lang="en-US" altLang="zh-TW" sz="4000" dirty="0">
                <a:ea typeface="華康儷中黑" panose="020B0509000000000000" pitchFamily="49" charset="-120"/>
              </a:rPr>
              <a:t>,</a:t>
            </a:r>
            <a:r>
              <a:rPr lang="zh-TW" altLang="en-US" sz="4000" dirty="0">
                <a:ea typeface="華康儷中黑" panose="020B0509000000000000" pitchFamily="49" charset="-120"/>
              </a:rPr>
              <a:t>「荃不察」</a:t>
            </a:r>
            <a:r>
              <a:rPr lang="en-US" altLang="zh-TW" sz="4000" dirty="0">
                <a:ea typeface="華康儷中黑" panose="020B0509000000000000" pitchFamily="49" charset="-120"/>
              </a:rPr>
              <a:t>,</a:t>
            </a:r>
            <a:r>
              <a:rPr lang="zh-TW" altLang="en-US" sz="4000" dirty="0">
                <a:ea typeface="華康儷中黑" panose="020B0509000000000000" pitchFamily="49" charset="-120"/>
              </a:rPr>
              <a:t>指上天沒有回應</a:t>
            </a:r>
            <a:r>
              <a:rPr lang="en-US" altLang="zh-TW" sz="4000" dirty="0">
                <a:ea typeface="華康儷中黑" panose="020B0509000000000000" pitchFamily="49" charset="-120"/>
              </a:rPr>
              <a:t>;</a:t>
            </a:r>
            <a:r>
              <a:rPr lang="zh-TW" altLang="en-US" sz="4000" dirty="0">
                <a:ea typeface="華康儷中黑" panose="020B0509000000000000" pitchFamily="49" charset="-120"/>
              </a:rPr>
              <a:t>所以</a:t>
            </a:r>
            <a:r>
              <a:rPr lang="zh-TW" altLang="en-US" sz="4000" dirty="0">
                <a:solidFill>
                  <a:srgbClr val="FF0000"/>
                </a:solidFill>
                <a:ea typeface="華康儷中黑" panose="020B0509000000000000" pitchFamily="49" charset="-120"/>
              </a:rPr>
              <a:t>唯有以自己的鮮血為國家作犧牲</a:t>
            </a:r>
            <a:r>
              <a:rPr lang="en-US" altLang="zh-TW" sz="4000" dirty="0">
                <a:ea typeface="華康儷中黑" panose="020B0509000000000000" pitchFamily="49" charset="-120"/>
              </a:rPr>
              <a:t>:</a:t>
            </a:r>
            <a:r>
              <a:rPr lang="zh-TW" altLang="en-US" sz="4000" dirty="0">
                <a:ea typeface="華康儷中黑" panose="020B0509000000000000" pitchFamily="49" charset="-120"/>
              </a:rPr>
              <a:t>「我以我血薦軒轅」</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The phrase "</a:t>
            </a:r>
            <a:r>
              <a:rPr lang="zh-TW" altLang="en-US" sz="3600" dirty="0">
                <a:ea typeface="華康儷中黑" panose="020B0509000000000000" pitchFamily="49" charset="-120"/>
              </a:rPr>
              <a:t>寄意寒星</a:t>
            </a:r>
            <a:r>
              <a:rPr lang="en-US" altLang="zh-TW" sz="4000" dirty="0">
                <a:ea typeface="華康儷中黑" panose="020B0509000000000000" pitchFamily="49" charset="-120"/>
              </a:rPr>
              <a:t>" means to pray to Heaven, while "</a:t>
            </a:r>
            <a:r>
              <a:rPr lang="zh-TW" altLang="en-US" sz="3600" dirty="0">
                <a:ea typeface="華康儷中黑" panose="020B0509000000000000" pitchFamily="49" charset="-120"/>
              </a:rPr>
              <a:t>荃不察</a:t>
            </a:r>
            <a:r>
              <a:rPr lang="en-US" altLang="zh-TW" sz="4000" dirty="0">
                <a:ea typeface="華康儷中黑" panose="020B0509000000000000" pitchFamily="49" charset="-120"/>
              </a:rPr>
              <a:t>" refers to the lack of response from Heaven. Therefore, Lu </a:t>
            </a:r>
            <a:r>
              <a:rPr lang="en-US" altLang="zh-TW" sz="4000" dirty="0" err="1">
                <a:ea typeface="華康儷中黑" panose="020B0509000000000000" pitchFamily="49" charset="-120"/>
              </a:rPr>
              <a:t>Xun</a:t>
            </a:r>
            <a:r>
              <a:rPr lang="en-US" altLang="zh-TW" sz="4000" dirty="0">
                <a:ea typeface="華康儷中黑" panose="020B0509000000000000" pitchFamily="49" charset="-120"/>
              </a:rPr>
              <a:t> believed that he would have to </a:t>
            </a:r>
            <a:r>
              <a:rPr lang="en-US" altLang="zh-TW" sz="4000" dirty="0">
                <a:highlight>
                  <a:srgbClr val="FFFF00"/>
                </a:highlight>
                <a:ea typeface="華康儷中黑" panose="020B0509000000000000" pitchFamily="49" charset="-120"/>
              </a:rPr>
              <a:t>sacrifice himself for his country by martyrdom</a:t>
            </a:r>
            <a:r>
              <a:rPr lang="en-US" altLang="zh-TW" sz="4000" dirty="0">
                <a:ea typeface="華康儷中黑" panose="020B0509000000000000" pitchFamily="49" charset="-120"/>
              </a:rPr>
              <a:t>. </a:t>
            </a:r>
          </a:p>
          <a:p>
            <a:pPr>
              <a:spcBef>
                <a:spcPts val="0"/>
              </a:spcBef>
            </a:pPr>
            <a:r>
              <a:rPr lang="en-US" altLang="zh-TW" sz="4000" dirty="0">
                <a:ea typeface="華康儷中黑" panose="020B0509000000000000" pitchFamily="49" charset="-120"/>
              </a:rPr>
              <a:t> "</a:t>
            </a:r>
            <a:r>
              <a:rPr lang="zh-TW" altLang="en-US" sz="3600" dirty="0">
                <a:ea typeface="華康儷中黑" panose="020B0509000000000000" pitchFamily="49" charset="-120"/>
              </a:rPr>
              <a:t>我以我血薦軒轅</a:t>
            </a:r>
            <a:r>
              <a:rPr lang="en-US" altLang="zh-TW" sz="4000" dirty="0">
                <a:ea typeface="華康儷中黑" panose="020B0509000000000000" pitchFamily="49" charset="-120"/>
              </a:rPr>
              <a:t>" means “</a:t>
            </a:r>
            <a:r>
              <a:rPr lang="en-US" altLang="zh-TW" sz="4000" dirty="0">
                <a:solidFill>
                  <a:srgbClr val="FF0000"/>
                </a:solidFill>
                <a:ea typeface="華康儷中黑" panose="020B0509000000000000" pitchFamily="49" charset="-120"/>
              </a:rPr>
              <a:t>I offer my blood </a:t>
            </a:r>
            <a:r>
              <a:rPr lang="en-US" altLang="zh-TW" sz="4000" dirty="0">
                <a:ea typeface="華康儷中黑" panose="020B0509000000000000" pitchFamily="49" charset="-120"/>
              </a:rPr>
              <a:t>to the Yellow Emperor” (i.e. my country).</a:t>
            </a:r>
          </a:p>
        </p:txBody>
      </p:sp>
    </p:spTree>
    <p:extLst>
      <p:ext uri="{BB962C8B-B14F-4D97-AF65-F5344CB8AC3E}">
        <p14:creationId xmlns:p14="http://schemas.microsoft.com/office/powerpoint/2010/main" val="878730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6A6C8CF-694A-4CE1-A7D6-BCDBBFE03261}"/>
              </a:ext>
            </a:extLst>
          </p:cNvPr>
          <p:cNvSpPr>
            <a:spLocks noGrp="1"/>
          </p:cNvSpPr>
          <p:nvPr>
            <p:ph type="subTitle" idx="1"/>
          </p:nvPr>
        </p:nvSpPr>
        <p:spPr>
          <a:xfrm>
            <a:off x="0" y="188640"/>
            <a:ext cx="9144000" cy="6480720"/>
          </a:xfrm>
        </p:spPr>
        <p:txBody>
          <a:bodyPr>
            <a:normAutofit/>
          </a:bodyPr>
          <a:lstStyle/>
          <a:p>
            <a:pPr>
              <a:spcBef>
                <a:spcPts val="0"/>
              </a:spcBef>
              <a:spcAft>
                <a:spcPts val="1200"/>
              </a:spcAft>
            </a:pPr>
            <a:r>
              <a:rPr lang="zh-TW" altLang="en-US" sz="4000" dirty="0">
                <a:ea typeface="華康儷中黑" panose="020B0509000000000000" pitchFamily="49" charset="-120"/>
              </a:rPr>
              <a:t>魯迅的「</a:t>
            </a:r>
            <a:r>
              <a:rPr lang="zh-TW" altLang="en-US" sz="4000" dirty="0">
                <a:solidFill>
                  <a:srgbClr val="FF0000"/>
                </a:solidFill>
                <a:ea typeface="華康儷中黑" panose="020B0509000000000000" pitchFamily="49" charset="-120"/>
              </a:rPr>
              <a:t>愛國宿命論</a:t>
            </a:r>
            <a:r>
              <a:rPr lang="zh-TW" altLang="en-US" sz="4000" dirty="0">
                <a:ea typeface="華康儷中黑" panose="020B0509000000000000" pitchFamily="49" charset="-120"/>
              </a:rPr>
              <a:t>」</a:t>
            </a:r>
            <a:r>
              <a:rPr lang="en-US" altLang="zh-TW" sz="4000" dirty="0">
                <a:ea typeface="華康儷中黑" panose="020B0509000000000000" pitchFamily="49" charset="-120"/>
              </a:rPr>
              <a:t>,</a:t>
            </a:r>
            <a:r>
              <a:rPr lang="zh-TW" altLang="en-US" sz="4000" dirty="0">
                <a:ea typeface="華康儷中黑" panose="020B0509000000000000" pitchFamily="49" charset="-120"/>
              </a:rPr>
              <a:t>和孔子的「</a:t>
            </a:r>
            <a:r>
              <a:rPr lang="zh-TW" altLang="en-US" sz="4000" dirty="0">
                <a:solidFill>
                  <a:srgbClr val="FF0000"/>
                </a:solidFill>
                <a:ea typeface="華康儷中黑" panose="020B0509000000000000" pitchFamily="49" charset="-120"/>
              </a:rPr>
              <a:t>上天派遣論</a:t>
            </a:r>
            <a:r>
              <a:rPr lang="zh-TW" altLang="en-US" sz="4000" dirty="0">
                <a:ea typeface="華康儷中黑" panose="020B0509000000000000" pitchFamily="49" charset="-120"/>
              </a:rPr>
              <a:t>」很相似</a:t>
            </a:r>
            <a:r>
              <a:rPr lang="en-US" altLang="zh-TW" sz="3200" dirty="0">
                <a:ea typeface="華康儷中黑" panose="020B0509000000000000" pitchFamily="49" charset="-120"/>
              </a:rPr>
              <a:t>,(</a:t>
            </a:r>
            <a:r>
              <a:rPr lang="zh-TW" altLang="en-US" sz="3200" dirty="0">
                <a:ea typeface="華康儷中黑" panose="020B0509000000000000" pitchFamily="49" charset="-120"/>
              </a:rPr>
              <a:t>見上月</a:t>
            </a:r>
            <a:r>
              <a:rPr lang="en-US" altLang="zh-TW" sz="3200" dirty="0">
                <a:ea typeface="華康儷中黑" panose="020B0509000000000000" pitchFamily="49" charset="-120"/>
              </a:rPr>
              <a:t>7</a:t>
            </a:r>
            <a:r>
              <a:rPr lang="zh-TW" altLang="en-US" sz="3200" dirty="0">
                <a:ea typeface="華康儷中黑" panose="020B0509000000000000" pitchFamily="49" charset="-120"/>
              </a:rPr>
              <a:t>月</a:t>
            </a:r>
            <a:r>
              <a:rPr lang="en-US" altLang="zh-TW" sz="3200" dirty="0">
                <a:ea typeface="華康儷中黑" panose="020B0509000000000000" pitchFamily="49" charset="-120"/>
              </a:rPr>
              <a:t>9</a:t>
            </a:r>
            <a:r>
              <a:rPr lang="zh-TW" altLang="en-US" sz="3200" dirty="0">
                <a:ea typeface="華康儷中黑" panose="020B0509000000000000" pitchFamily="49" charset="-120"/>
              </a:rPr>
              <a:t>日「中華諸聖節」</a:t>
            </a:r>
            <a:r>
              <a:rPr lang="en-US" altLang="zh-TW" sz="3200" dirty="0">
                <a:ea typeface="華康儷中黑" panose="020B0509000000000000" pitchFamily="49" charset="-120"/>
              </a:rPr>
              <a:t>)</a:t>
            </a:r>
            <a:r>
              <a:rPr lang="zh-TW" altLang="en-US" sz="4000" dirty="0">
                <a:ea typeface="華康儷中黑" panose="020B0509000000000000" pitchFamily="49" charset="-120"/>
              </a:rPr>
              <a:t>孔子所說的「天之將喪斯文也</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後死者不得與於斯文也」</a:t>
            </a:r>
            <a:r>
              <a:rPr lang="en-US" altLang="zh-TW" sz="4000" dirty="0">
                <a:ea typeface="華康儷中黑" panose="020B0509000000000000" pitchFamily="49" charset="-120"/>
              </a:rPr>
              <a:t>.</a:t>
            </a:r>
          </a:p>
          <a:p>
            <a:pPr>
              <a:lnSpc>
                <a:spcPts val="4000"/>
              </a:lnSpc>
              <a:spcBef>
                <a:spcPts val="0"/>
              </a:spcBef>
            </a:pPr>
            <a:r>
              <a:rPr lang="en-US" altLang="zh-TW" sz="4000" dirty="0">
                <a:ea typeface="華康儷中黑" panose="020B0509000000000000" pitchFamily="49" charset="-120"/>
              </a:rPr>
              <a:t>Lu </a:t>
            </a:r>
            <a:r>
              <a:rPr lang="en-US" altLang="zh-TW" sz="4000" dirty="0" err="1">
                <a:ea typeface="華康儷中黑" panose="020B0509000000000000" pitchFamily="49" charset="-120"/>
              </a:rPr>
              <a:t>Xun’s</a:t>
            </a:r>
            <a:r>
              <a:rPr lang="en-US" altLang="zh-TW" sz="4000" dirty="0">
                <a:ea typeface="華康儷中黑" panose="020B0509000000000000" pitchFamily="49" charset="-120"/>
              </a:rPr>
              <a:t> “</a:t>
            </a:r>
            <a:r>
              <a:rPr lang="en-US" altLang="zh-TW" sz="4000" dirty="0">
                <a:solidFill>
                  <a:srgbClr val="FF0000"/>
                </a:solidFill>
                <a:ea typeface="華康儷中黑" panose="020B0509000000000000" pitchFamily="49" charset="-120"/>
              </a:rPr>
              <a:t>Patriotic Predestination theory</a:t>
            </a:r>
            <a:r>
              <a:rPr lang="en-US" altLang="zh-TW" sz="4000" dirty="0">
                <a:ea typeface="華康儷中黑" panose="020B0509000000000000" pitchFamily="49" charset="-120"/>
              </a:rPr>
              <a:t>” is similar to Confucius’ “</a:t>
            </a:r>
            <a:r>
              <a:rPr lang="en-US" altLang="zh-TW" sz="4000" dirty="0">
                <a:solidFill>
                  <a:srgbClr val="FF0000"/>
                </a:solidFill>
                <a:ea typeface="華康儷中黑" panose="020B0509000000000000" pitchFamily="49" charset="-120"/>
              </a:rPr>
              <a:t>Heavenly Mandate theory</a:t>
            </a:r>
            <a:r>
              <a:rPr lang="en-US" altLang="zh-TW" sz="4000" dirty="0">
                <a:ea typeface="華康儷中黑" panose="020B0509000000000000" pitchFamily="49" charset="-120"/>
              </a:rPr>
              <a:t>,” </a:t>
            </a:r>
            <a:r>
              <a:rPr lang="en-US" altLang="zh-TW" sz="3600" dirty="0">
                <a:ea typeface="華康儷中黑" panose="020B0509000000000000" pitchFamily="49" charset="-120"/>
              </a:rPr>
              <a:t>(see the Feast of Chinese Saints on July 9th)</a:t>
            </a:r>
            <a:r>
              <a:rPr lang="en-US" altLang="zh-TW" sz="4000" dirty="0">
                <a:ea typeface="華康儷中黑" panose="020B0509000000000000" pitchFamily="49" charset="-120"/>
              </a:rPr>
              <a:t>.  Confucius said: “If Heaven wanted to destroy the culture of my country, </a:t>
            </a:r>
          </a:p>
          <a:p>
            <a:pPr>
              <a:lnSpc>
                <a:spcPts val="4000"/>
              </a:lnSpc>
              <a:spcBef>
                <a:spcPts val="0"/>
              </a:spcBef>
            </a:pPr>
            <a:r>
              <a:rPr lang="en-US" altLang="zh-TW" sz="4000" dirty="0">
                <a:ea typeface="華康儷中黑" panose="020B0509000000000000" pitchFamily="49" charset="-120"/>
              </a:rPr>
              <a:t>I would not have been </a:t>
            </a:r>
          </a:p>
          <a:p>
            <a:pPr>
              <a:lnSpc>
                <a:spcPts val="4000"/>
              </a:lnSpc>
              <a:spcBef>
                <a:spcPts val="0"/>
              </a:spcBef>
            </a:pPr>
            <a:r>
              <a:rPr lang="en-US" altLang="zh-TW" sz="4000" dirty="0">
                <a:ea typeface="華康儷中黑" panose="020B0509000000000000" pitchFamily="49" charset="-120"/>
              </a:rPr>
              <a:t>exposed to that culture”.</a:t>
            </a:r>
          </a:p>
        </p:txBody>
      </p:sp>
    </p:spTree>
    <p:extLst>
      <p:ext uri="{BB962C8B-B14F-4D97-AF65-F5344CB8AC3E}">
        <p14:creationId xmlns:p14="http://schemas.microsoft.com/office/powerpoint/2010/main" val="4046174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6A6C8CF-694A-4CE1-A7D6-BCDBBFE03261}"/>
              </a:ext>
            </a:extLst>
          </p:cNvPr>
          <p:cNvSpPr>
            <a:spLocks noGrp="1"/>
          </p:cNvSpPr>
          <p:nvPr>
            <p:ph type="subTitle" idx="1"/>
          </p:nvPr>
        </p:nvSpPr>
        <p:spPr>
          <a:xfrm>
            <a:off x="0" y="188640"/>
            <a:ext cx="9144000" cy="6480720"/>
          </a:xfrm>
        </p:spPr>
        <p:txBody>
          <a:bodyPr>
            <a:normAutofit/>
          </a:bodyPr>
          <a:lstStyle/>
          <a:p>
            <a:pPr>
              <a:lnSpc>
                <a:spcPts val="4800"/>
              </a:lnSpc>
              <a:spcBef>
                <a:spcPts val="0"/>
              </a:spcBef>
            </a:pPr>
            <a:r>
              <a:rPr lang="zh-TW" altLang="en-US" sz="4000" dirty="0">
                <a:ea typeface="華康儷中黑" panose="020B0509000000000000" pitchFamily="49" charset="-120"/>
              </a:rPr>
              <a:t>孔子認為</a:t>
            </a:r>
            <a:r>
              <a:rPr lang="en-US" altLang="zh-TW" sz="4000" dirty="0">
                <a:ea typeface="華康儷中黑" panose="020B0509000000000000" pitchFamily="49" charset="-120"/>
              </a:rPr>
              <a:t>,</a:t>
            </a:r>
            <a:r>
              <a:rPr lang="zh-TW" altLang="en-US" sz="4000" dirty="0">
                <a:ea typeface="華康儷中黑" panose="020B0509000000000000" pitchFamily="49" charset="-120"/>
              </a:rPr>
              <a:t>如果老天爺要消滅中國文化</a:t>
            </a:r>
            <a:r>
              <a:rPr lang="en-US" altLang="zh-TW" sz="4000" dirty="0">
                <a:ea typeface="華康儷中黑" panose="020B0509000000000000" pitchFamily="49" charset="-120"/>
              </a:rPr>
              <a:t>,</a:t>
            </a:r>
          </a:p>
          <a:p>
            <a:pPr>
              <a:lnSpc>
                <a:spcPts val="4800"/>
              </a:lnSpc>
              <a:spcBef>
                <a:spcPts val="0"/>
              </a:spcBef>
            </a:pPr>
            <a:r>
              <a:rPr lang="zh-TW" altLang="en-US" sz="4000" dirty="0">
                <a:ea typeface="華康儷中黑" panose="020B0509000000000000" pitchFamily="49" charset="-120"/>
              </a:rPr>
              <a:t>他就不會接觸到這文化</a:t>
            </a:r>
            <a:r>
              <a:rPr lang="en-US" altLang="zh-TW" sz="4000" dirty="0">
                <a:ea typeface="華康儷中黑" panose="020B0509000000000000" pitchFamily="49" charset="-120"/>
              </a:rPr>
              <a:t>.</a:t>
            </a:r>
            <a:r>
              <a:rPr lang="zh-TW" altLang="en-US" sz="4000" dirty="0">
                <a:ea typeface="華康儷中黑" panose="020B0509000000000000" pitchFamily="49" charset="-120"/>
              </a:rPr>
              <a:t>既已接觸到這文化</a:t>
            </a:r>
            <a:r>
              <a:rPr lang="en-US" altLang="zh-TW" sz="4000" dirty="0">
                <a:ea typeface="華康儷中黑" panose="020B0509000000000000" pitchFamily="49" charset="-120"/>
              </a:rPr>
              <a:t>,</a:t>
            </a:r>
            <a:r>
              <a:rPr lang="zh-TW" altLang="en-US" sz="4000" dirty="0">
                <a:ea typeface="華康儷中黑" panose="020B0509000000000000" pitchFamily="49" charset="-120"/>
              </a:rPr>
              <a:t>那便是</a:t>
            </a:r>
            <a:r>
              <a:rPr lang="zh-TW" altLang="en-US" sz="4000" dirty="0">
                <a:solidFill>
                  <a:srgbClr val="FF0000"/>
                </a:solidFill>
                <a:ea typeface="華康儷中黑" panose="020B0509000000000000" pitchFamily="49" charset="-120"/>
              </a:rPr>
              <a:t>上天要他保護和</a:t>
            </a:r>
            <a:endParaRPr lang="en-US" altLang="zh-TW" sz="4000" dirty="0">
              <a:solidFill>
                <a:srgbClr val="FF0000"/>
              </a:solidFill>
              <a:ea typeface="華康儷中黑" panose="020B0509000000000000" pitchFamily="49" charset="-120"/>
            </a:endParaRPr>
          </a:p>
          <a:p>
            <a:pPr>
              <a:lnSpc>
                <a:spcPts val="4800"/>
              </a:lnSpc>
              <a:spcBef>
                <a:spcPts val="0"/>
              </a:spcBef>
              <a:spcAft>
                <a:spcPts val="1200"/>
              </a:spcAft>
            </a:pPr>
            <a:r>
              <a:rPr lang="zh-TW" altLang="en-US" sz="4000" dirty="0">
                <a:solidFill>
                  <a:srgbClr val="FF0000"/>
                </a:solidFill>
                <a:ea typeface="華康儷中黑" panose="020B0509000000000000" pitchFamily="49" charset="-120"/>
              </a:rPr>
              <a:t>發揚這文化</a:t>
            </a:r>
            <a:r>
              <a:rPr lang="en-US" altLang="zh-TW" sz="4000" dirty="0">
                <a:ea typeface="華康儷中黑" panose="020B0509000000000000" pitchFamily="49" charset="-120"/>
              </a:rPr>
              <a:t>. </a:t>
            </a:r>
            <a:r>
              <a:rPr lang="zh-TW" altLang="en-US" sz="4000" dirty="0">
                <a:ea typeface="華康儷中黑" panose="020B0509000000000000" pitchFamily="49" charset="-120"/>
              </a:rPr>
              <a:t>這是宿命</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Confucius believed that if Heaven wanted to destroy Chinese culture, he would not have the experience with it. Since he had grown accustomed to the culture, it was the will of Heaven to let him protect </a:t>
            </a:r>
          </a:p>
          <a:p>
            <a:pPr>
              <a:spcBef>
                <a:spcPts val="0"/>
              </a:spcBef>
            </a:pPr>
            <a:r>
              <a:rPr lang="en-US" altLang="zh-TW" sz="4000" dirty="0">
                <a:ea typeface="華康儷中黑" panose="020B0509000000000000" pitchFamily="49" charset="-120"/>
              </a:rPr>
              <a:t>and promote it. </a:t>
            </a:r>
            <a:r>
              <a:rPr lang="en-US" altLang="zh-TW" sz="4000" dirty="0">
                <a:solidFill>
                  <a:srgbClr val="FF0000"/>
                </a:solidFill>
                <a:ea typeface="華康儷中黑" panose="020B0509000000000000" pitchFamily="49" charset="-120"/>
              </a:rPr>
              <a:t>That was his destiny.</a:t>
            </a:r>
          </a:p>
        </p:txBody>
      </p:sp>
    </p:spTree>
    <p:extLst>
      <p:ext uri="{BB962C8B-B14F-4D97-AF65-F5344CB8AC3E}">
        <p14:creationId xmlns:p14="http://schemas.microsoft.com/office/powerpoint/2010/main" val="2686597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6A6C8CF-694A-4CE1-A7D6-BCDBBFE03261}"/>
              </a:ext>
            </a:extLst>
          </p:cNvPr>
          <p:cNvSpPr>
            <a:spLocks noGrp="1"/>
          </p:cNvSpPr>
          <p:nvPr>
            <p:ph type="subTitle" idx="1"/>
          </p:nvPr>
        </p:nvSpPr>
        <p:spPr>
          <a:xfrm>
            <a:off x="0" y="260648"/>
            <a:ext cx="9144000" cy="6480720"/>
          </a:xfrm>
        </p:spPr>
        <p:txBody>
          <a:bodyPr>
            <a:normAutofit/>
          </a:bodyPr>
          <a:lstStyle/>
          <a:p>
            <a:pPr>
              <a:lnSpc>
                <a:spcPts val="5500"/>
              </a:lnSpc>
              <a:spcBef>
                <a:spcPts val="0"/>
              </a:spcBef>
              <a:spcAft>
                <a:spcPts val="1200"/>
              </a:spcAft>
            </a:pPr>
            <a:r>
              <a:rPr lang="zh-TW" altLang="en-US" sz="4400" dirty="0">
                <a:ea typeface="華康儷中黑" panose="020B0509000000000000" pitchFamily="49" charset="-120"/>
              </a:rPr>
              <a:t>一個人的</a:t>
            </a:r>
            <a:r>
              <a:rPr lang="zh-TW" altLang="en-US" sz="4400" dirty="0">
                <a:solidFill>
                  <a:srgbClr val="FF0000"/>
                </a:solidFill>
                <a:ea typeface="華康儷中黑" panose="020B0509000000000000" pitchFamily="49" charset="-120"/>
              </a:rPr>
              <a:t>家國感情是宿命的</a:t>
            </a:r>
            <a:r>
              <a:rPr lang="en-US" altLang="zh-TW" sz="4400" dirty="0">
                <a:ea typeface="華康儷中黑" panose="020B0509000000000000" pitchFamily="49" charset="-120"/>
              </a:rPr>
              <a:t>,</a:t>
            </a:r>
            <a:r>
              <a:rPr lang="zh-TW" altLang="en-US" sz="4400" dirty="0">
                <a:ea typeface="華康儷中黑" panose="020B0509000000000000" pitchFamily="49" charset="-120"/>
              </a:rPr>
              <a:t>是上天的安排</a:t>
            </a:r>
            <a:r>
              <a:rPr lang="en-US" altLang="zh-TW" sz="4400" dirty="0">
                <a:ea typeface="華康儷中黑" panose="020B0509000000000000" pitchFamily="49" charset="-120"/>
              </a:rPr>
              <a:t>,</a:t>
            </a:r>
            <a:r>
              <a:rPr lang="zh-TW" altLang="en-US" sz="4400" dirty="0">
                <a:ea typeface="華康儷中黑" panose="020B0509000000000000" pitchFamily="49" charset="-120"/>
              </a:rPr>
              <a:t>個人無可選擇</a:t>
            </a:r>
            <a:r>
              <a:rPr lang="en-US" altLang="zh-TW" sz="4400" dirty="0">
                <a:ea typeface="華康儷中黑" panose="020B0509000000000000" pitchFamily="49" charset="-120"/>
              </a:rPr>
              <a:t>.</a:t>
            </a:r>
            <a:r>
              <a:rPr lang="zh-TW" altLang="en-US" sz="4400" dirty="0">
                <a:ea typeface="華康儷中黑" panose="020B0509000000000000" pitchFamily="49" charset="-120"/>
              </a:rPr>
              <a:t>我流著中國人的血液</a:t>
            </a:r>
            <a:r>
              <a:rPr lang="en-US" altLang="zh-TW" sz="4400" dirty="0">
                <a:ea typeface="華康儷中黑" panose="020B0509000000000000" pitchFamily="49" charset="-120"/>
              </a:rPr>
              <a:t>,</a:t>
            </a:r>
            <a:r>
              <a:rPr lang="zh-TW" altLang="en-US" sz="4400" dirty="0">
                <a:ea typeface="華康儷中黑" panose="020B0509000000000000" pitchFamily="49" charset="-120"/>
              </a:rPr>
              <a:t>我天生就是中國人</a:t>
            </a:r>
            <a:r>
              <a:rPr lang="en-US" altLang="zh-TW" sz="4400" dirty="0">
                <a:ea typeface="華康儷中黑" panose="020B0509000000000000" pitchFamily="49" charset="-120"/>
              </a:rPr>
              <a:t>.</a:t>
            </a:r>
            <a:endParaRPr lang="zh-TW" altLang="en-US" sz="4400" dirty="0">
              <a:ea typeface="華康儷中黑" panose="020B0509000000000000" pitchFamily="49" charset="-120"/>
            </a:endParaRPr>
          </a:p>
          <a:p>
            <a:pPr>
              <a:spcBef>
                <a:spcPts val="0"/>
              </a:spcBef>
            </a:pPr>
            <a:r>
              <a:rPr lang="en-US" altLang="zh-TW" sz="4400" dirty="0">
                <a:solidFill>
                  <a:srgbClr val="FF0000"/>
                </a:solidFill>
                <a:ea typeface="華康儷中黑" panose="020B0509000000000000" pitchFamily="49" charset="-120"/>
              </a:rPr>
              <a:t>A person's love for his country is destiny</a:t>
            </a:r>
            <a:r>
              <a:rPr lang="en-US" altLang="zh-TW" sz="4400" dirty="0">
                <a:ea typeface="華康儷中黑" panose="020B0509000000000000" pitchFamily="49" charset="-120"/>
              </a:rPr>
              <a:t>, fated in Heaven, and not by individuals. In my body flows </a:t>
            </a:r>
          </a:p>
          <a:p>
            <a:pPr>
              <a:spcBef>
                <a:spcPts val="0"/>
              </a:spcBef>
            </a:pPr>
            <a:r>
              <a:rPr lang="en-US" altLang="zh-TW" sz="4400" dirty="0">
                <a:ea typeface="華康儷中黑" panose="020B0509000000000000" pitchFamily="49" charset="-120"/>
              </a:rPr>
              <a:t>the blood of the Chinese people, </a:t>
            </a:r>
          </a:p>
          <a:p>
            <a:pPr>
              <a:spcBef>
                <a:spcPts val="0"/>
              </a:spcBef>
            </a:pPr>
            <a:r>
              <a:rPr lang="en-US" altLang="zh-TW" sz="4400" dirty="0">
                <a:ea typeface="華康儷中黑" panose="020B0509000000000000" pitchFamily="49" charset="-120"/>
              </a:rPr>
              <a:t>because I was born to be a Chinese.</a:t>
            </a:r>
          </a:p>
        </p:txBody>
      </p:sp>
    </p:spTree>
    <p:extLst>
      <p:ext uri="{BB962C8B-B14F-4D97-AF65-F5344CB8AC3E}">
        <p14:creationId xmlns:p14="http://schemas.microsoft.com/office/powerpoint/2010/main" val="1640755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6A6C8CF-694A-4CE1-A7D6-BCDBBFE03261}"/>
              </a:ext>
            </a:extLst>
          </p:cNvPr>
          <p:cNvSpPr>
            <a:spLocks noGrp="1"/>
          </p:cNvSpPr>
          <p:nvPr>
            <p:ph type="subTitle" idx="1"/>
          </p:nvPr>
        </p:nvSpPr>
        <p:spPr>
          <a:xfrm>
            <a:off x="0" y="188640"/>
            <a:ext cx="9144000" cy="6480720"/>
          </a:xfrm>
        </p:spPr>
        <p:txBody>
          <a:bodyPr>
            <a:normAutofit/>
          </a:bodyPr>
          <a:lstStyle/>
          <a:p>
            <a:pPr>
              <a:lnSpc>
                <a:spcPts val="5500"/>
              </a:lnSpc>
              <a:spcBef>
                <a:spcPts val="0"/>
              </a:spcBef>
              <a:spcAft>
                <a:spcPts val="1200"/>
              </a:spcAft>
            </a:pPr>
            <a:r>
              <a:rPr lang="zh-TW" altLang="en-US" sz="4400" dirty="0">
                <a:ea typeface="華康儷中黑" panose="020B0509000000000000" pitchFamily="49" charset="-120"/>
              </a:rPr>
              <a:t>我可以移民</a:t>
            </a:r>
            <a:r>
              <a:rPr lang="en-US" altLang="zh-TW" sz="4400" dirty="0">
                <a:ea typeface="華康儷中黑" panose="020B0509000000000000" pitchFamily="49" charset="-120"/>
              </a:rPr>
              <a:t>,</a:t>
            </a:r>
            <a:r>
              <a:rPr lang="zh-TW" altLang="en-US" sz="4400" dirty="0">
                <a:ea typeface="華康儷中黑" panose="020B0509000000000000" pitchFamily="49" charset="-120"/>
              </a:rPr>
              <a:t>轉變國籍</a:t>
            </a:r>
            <a:r>
              <a:rPr lang="en-US" altLang="zh-TW" sz="4400" dirty="0">
                <a:ea typeface="華康儷中黑" panose="020B0509000000000000" pitchFamily="49" charset="-120"/>
              </a:rPr>
              <a:t>,</a:t>
            </a:r>
            <a:r>
              <a:rPr lang="zh-TW" altLang="en-US" sz="4400" dirty="0">
                <a:solidFill>
                  <a:srgbClr val="FF0000"/>
                </a:solidFill>
                <a:ea typeface="華康儷中黑" panose="020B0509000000000000" pitchFamily="49" charset="-120"/>
              </a:rPr>
              <a:t>但這種轉變只是法律上的</a:t>
            </a:r>
            <a:r>
              <a:rPr lang="en-US" altLang="zh-TW" sz="4400" dirty="0">
                <a:solidFill>
                  <a:srgbClr val="FF0000"/>
                </a:solidFill>
                <a:ea typeface="華康儷中黑" panose="020B0509000000000000" pitchFamily="49" charset="-120"/>
              </a:rPr>
              <a:t>,</a:t>
            </a:r>
            <a:r>
              <a:rPr lang="zh-TW" altLang="en-US" sz="4400" dirty="0">
                <a:solidFill>
                  <a:srgbClr val="FF0000"/>
                </a:solidFill>
                <a:ea typeface="華康儷中黑" panose="020B0509000000000000" pitchFamily="49" charset="-120"/>
              </a:rPr>
              <a:t>不是基因</a:t>
            </a:r>
            <a:r>
              <a:rPr lang="en-US" altLang="zh-TW" sz="4400" dirty="0">
                <a:solidFill>
                  <a:srgbClr val="FF0000"/>
                </a:solidFill>
                <a:ea typeface="華康儷中黑" panose="020B0509000000000000" pitchFamily="49" charset="-120"/>
              </a:rPr>
              <a:t>(DNA)</a:t>
            </a:r>
            <a:r>
              <a:rPr lang="zh-TW" altLang="en-US" sz="4400" dirty="0">
                <a:solidFill>
                  <a:srgbClr val="FF0000"/>
                </a:solidFill>
                <a:ea typeface="華康儷中黑" panose="020B0509000000000000" pitchFamily="49" charset="-120"/>
              </a:rPr>
              <a:t>的</a:t>
            </a:r>
            <a:r>
              <a:rPr lang="en-US" altLang="zh-TW" sz="4400" dirty="0">
                <a:ea typeface="華康儷中黑" panose="020B0509000000000000" pitchFamily="49" charset="-120"/>
              </a:rPr>
              <a:t>.</a:t>
            </a:r>
            <a:r>
              <a:rPr lang="zh-TW" altLang="en-US" sz="4400" dirty="0">
                <a:ea typeface="華康儷中黑" panose="020B0509000000000000" pitchFamily="49" charset="-120"/>
              </a:rPr>
              <a:t>二戰期間</a:t>
            </a:r>
            <a:r>
              <a:rPr lang="en-US" altLang="zh-TW" sz="4400" dirty="0">
                <a:ea typeface="華康儷中黑" panose="020B0509000000000000" pitchFamily="49" charset="-120"/>
              </a:rPr>
              <a:t>,</a:t>
            </a:r>
            <a:r>
              <a:rPr lang="zh-TW" altLang="en-US" sz="4400" dirty="0">
                <a:ea typeface="華康儷中黑" panose="020B0509000000000000" pitchFamily="49" charset="-120"/>
              </a:rPr>
              <a:t>日裔的美國人都被關進集中營</a:t>
            </a:r>
            <a:r>
              <a:rPr lang="en-US" altLang="zh-TW" sz="4400" dirty="0">
                <a:ea typeface="華康儷中黑" panose="020B0509000000000000" pitchFamily="49" charset="-120"/>
              </a:rPr>
              <a:t>.</a:t>
            </a:r>
          </a:p>
          <a:p>
            <a:pPr>
              <a:spcBef>
                <a:spcPts val="0"/>
              </a:spcBef>
            </a:pPr>
            <a:r>
              <a:rPr lang="en-US" altLang="zh-TW" sz="4400" dirty="0">
                <a:ea typeface="華康儷中黑" panose="020B0509000000000000" pitchFamily="49" charset="-120"/>
              </a:rPr>
              <a:t>I can emigrate and change my nationality, but such changes are by </a:t>
            </a:r>
            <a:r>
              <a:rPr lang="en-US" altLang="zh-TW" sz="4400" dirty="0">
                <a:solidFill>
                  <a:srgbClr val="FF0000"/>
                </a:solidFill>
                <a:ea typeface="華康儷中黑" panose="020B0509000000000000" pitchFamily="49" charset="-120"/>
              </a:rPr>
              <a:t>law,</a:t>
            </a:r>
            <a:r>
              <a:rPr lang="en-US" altLang="zh-TW" sz="4400" dirty="0">
                <a:ea typeface="華康儷中黑" panose="020B0509000000000000" pitchFamily="49" charset="-120"/>
              </a:rPr>
              <a:t> not by </a:t>
            </a:r>
            <a:r>
              <a:rPr lang="en-US" altLang="zh-TW" sz="4400" dirty="0">
                <a:solidFill>
                  <a:srgbClr val="FF0000"/>
                </a:solidFill>
                <a:ea typeface="華康儷中黑" panose="020B0509000000000000" pitchFamily="49" charset="-120"/>
              </a:rPr>
              <a:t>genetics</a:t>
            </a:r>
            <a:r>
              <a:rPr lang="en-US" altLang="zh-TW" sz="4400" dirty="0">
                <a:ea typeface="華康儷中黑" panose="020B0509000000000000" pitchFamily="49" charset="-120"/>
              </a:rPr>
              <a:t> </a:t>
            </a:r>
            <a:r>
              <a:rPr lang="en-US" altLang="zh-TW" sz="4000" dirty="0">
                <a:ea typeface="華康儷中黑" panose="020B0509000000000000" pitchFamily="49" charset="-120"/>
              </a:rPr>
              <a:t>(DNA)</a:t>
            </a:r>
            <a:r>
              <a:rPr lang="en-US" altLang="zh-TW" sz="4400" dirty="0">
                <a:ea typeface="華康儷中黑" panose="020B0509000000000000" pitchFamily="49" charset="-120"/>
              </a:rPr>
              <a:t>. </a:t>
            </a:r>
          </a:p>
          <a:p>
            <a:pPr>
              <a:spcBef>
                <a:spcPts val="0"/>
              </a:spcBef>
            </a:pPr>
            <a:r>
              <a:rPr lang="en-US" altLang="zh-TW" sz="4400" dirty="0">
                <a:ea typeface="華康儷中黑" panose="020B0509000000000000" pitchFamily="49" charset="-120"/>
              </a:rPr>
              <a:t>During World War II, even </a:t>
            </a:r>
          </a:p>
          <a:p>
            <a:pPr>
              <a:spcBef>
                <a:spcPts val="0"/>
              </a:spcBef>
            </a:pPr>
            <a:r>
              <a:rPr lang="en-US" altLang="zh-TW" sz="4400" dirty="0">
                <a:ea typeface="華康儷中黑" panose="020B0509000000000000" pitchFamily="49" charset="-120"/>
              </a:rPr>
              <a:t>Japanese-Americans were interned in concentration camps.</a:t>
            </a:r>
          </a:p>
        </p:txBody>
      </p:sp>
    </p:spTree>
    <p:extLst>
      <p:ext uri="{BB962C8B-B14F-4D97-AF65-F5344CB8AC3E}">
        <p14:creationId xmlns:p14="http://schemas.microsoft.com/office/powerpoint/2010/main" val="2151283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6A6C8CF-694A-4CE1-A7D6-BCDBBFE03261}"/>
              </a:ext>
            </a:extLst>
          </p:cNvPr>
          <p:cNvSpPr>
            <a:spLocks noGrp="1"/>
          </p:cNvSpPr>
          <p:nvPr>
            <p:ph type="subTitle" idx="1"/>
          </p:nvPr>
        </p:nvSpPr>
        <p:spPr>
          <a:xfrm>
            <a:off x="0" y="188640"/>
            <a:ext cx="9144000" cy="6480720"/>
          </a:xfrm>
        </p:spPr>
        <p:txBody>
          <a:bodyPr>
            <a:normAutofit/>
          </a:bodyPr>
          <a:lstStyle/>
          <a:p>
            <a:pPr>
              <a:spcBef>
                <a:spcPts val="0"/>
              </a:spcBef>
            </a:pPr>
            <a:r>
              <a:rPr lang="zh-TW" altLang="en-US" sz="4000" dirty="0">
                <a:ea typeface="華康儷中黑" panose="020B0509000000000000" pitchFamily="49" charset="-120"/>
              </a:rPr>
              <a:t>因為美國人知道</a:t>
            </a:r>
            <a:r>
              <a:rPr lang="zh-TW" altLang="en-US" sz="4000" dirty="0">
                <a:solidFill>
                  <a:srgbClr val="FF0000"/>
                </a:solidFill>
                <a:ea typeface="華康儷中黑" panose="020B0509000000000000" pitchFamily="49" charset="-120"/>
              </a:rPr>
              <a:t>日裔美國人身上有的</a:t>
            </a:r>
            <a:r>
              <a:rPr lang="en-US" altLang="zh-TW" sz="4000" dirty="0">
                <a:solidFill>
                  <a:srgbClr val="FF0000"/>
                </a:solidFill>
                <a:ea typeface="華康儷中黑" panose="020B0509000000000000" pitchFamily="49" charset="-120"/>
              </a:rPr>
              <a:t>,</a:t>
            </a:r>
          </a:p>
          <a:p>
            <a:pPr>
              <a:spcBef>
                <a:spcPts val="0"/>
              </a:spcBef>
            </a:pPr>
            <a:r>
              <a:rPr lang="zh-TW" altLang="en-US" sz="4000" dirty="0">
                <a:solidFill>
                  <a:srgbClr val="FF0000"/>
                </a:solidFill>
                <a:ea typeface="華康儷中黑" panose="020B0509000000000000" pitchFamily="49" charset="-120"/>
              </a:rPr>
              <a:t>仍是日本人的基因</a:t>
            </a:r>
            <a:r>
              <a:rPr lang="en-US" altLang="zh-TW" sz="4000" dirty="0">
                <a:ea typeface="華康儷中黑" panose="020B0509000000000000" pitchFamily="49" charset="-120"/>
              </a:rPr>
              <a:t>. </a:t>
            </a:r>
            <a:r>
              <a:rPr lang="zh-TW" altLang="en-US" sz="4000" dirty="0">
                <a:ea typeface="華康儷中黑" panose="020B0509000000000000" pitchFamily="49" charset="-120"/>
              </a:rPr>
              <a:t>所以魯迅才會有</a:t>
            </a:r>
            <a:endParaRPr lang="en-US" altLang="zh-TW" sz="4000" dirty="0">
              <a:ea typeface="華康儷中黑" panose="020B0509000000000000" pitchFamily="49" charset="-120"/>
            </a:endParaRPr>
          </a:p>
          <a:p>
            <a:pPr>
              <a:spcBef>
                <a:spcPts val="0"/>
              </a:spcBef>
              <a:spcAft>
                <a:spcPts val="1200"/>
              </a:spcAft>
            </a:pPr>
            <a:r>
              <a:rPr lang="zh-TW" altLang="en-US" sz="4000" dirty="0">
                <a:ea typeface="華康儷中黑" panose="020B0509000000000000" pitchFamily="49" charset="-120"/>
              </a:rPr>
              <a:t>「靈台無計逃神矢」的感嘆和執著。</a:t>
            </a:r>
          </a:p>
          <a:p>
            <a:pPr>
              <a:spcBef>
                <a:spcPts val="0"/>
              </a:spcBef>
            </a:pPr>
            <a:r>
              <a:rPr lang="en-US" altLang="zh-TW" sz="4000" dirty="0">
                <a:ea typeface="華康儷中黑" panose="020B0509000000000000" pitchFamily="49" charset="-120"/>
              </a:rPr>
              <a:t>That was because Americans knew that </a:t>
            </a:r>
            <a:r>
              <a:rPr lang="en-US" altLang="zh-TW" sz="4000" dirty="0">
                <a:solidFill>
                  <a:srgbClr val="FF0000"/>
                </a:solidFill>
                <a:ea typeface="華康儷中黑" panose="020B0509000000000000" pitchFamily="49" charset="-120"/>
              </a:rPr>
              <a:t>Japanese-Americans still carried Japanese genes</a:t>
            </a:r>
            <a:r>
              <a:rPr lang="en-US" altLang="zh-TW" sz="4000" dirty="0">
                <a:ea typeface="華康儷中黑" panose="020B0509000000000000" pitchFamily="49" charset="-120"/>
              </a:rPr>
              <a:t> in their bodies. Hence Lu </a:t>
            </a:r>
            <a:r>
              <a:rPr lang="en-US" altLang="zh-TW" sz="4000" dirty="0" err="1">
                <a:ea typeface="華康儷中黑" panose="020B0509000000000000" pitchFamily="49" charset="-120"/>
              </a:rPr>
              <a:t>Xun</a:t>
            </a:r>
            <a:r>
              <a:rPr lang="en-US" altLang="zh-TW" sz="4000" dirty="0">
                <a:ea typeface="華康儷中黑" panose="020B0509000000000000" pitchFamily="49" charset="-120"/>
              </a:rPr>
              <a:t> lamented and was convinced that “there was no escape from the arrows of the god of love”, however much the soul </a:t>
            </a:r>
          </a:p>
          <a:p>
            <a:pPr>
              <a:spcBef>
                <a:spcPts val="0"/>
              </a:spcBef>
            </a:pPr>
            <a:r>
              <a:rPr lang="en-US" altLang="zh-TW" sz="4000" dirty="0">
                <a:ea typeface="華康儷中黑" panose="020B0509000000000000" pitchFamily="49" charset="-120"/>
              </a:rPr>
              <a:t>may scheme and plan.</a:t>
            </a:r>
          </a:p>
        </p:txBody>
      </p:sp>
    </p:spTree>
    <p:extLst>
      <p:ext uri="{BB962C8B-B14F-4D97-AF65-F5344CB8AC3E}">
        <p14:creationId xmlns:p14="http://schemas.microsoft.com/office/powerpoint/2010/main" val="4173156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56A6C8CF-694A-4CE1-A7D6-BCDBBFE03261}"/>
              </a:ext>
            </a:extLst>
          </p:cNvPr>
          <p:cNvSpPr>
            <a:spLocks noGrp="1"/>
          </p:cNvSpPr>
          <p:nvPr>
            <p:ph type="subTitle" idx="1"/>
          </p:nvPr>
        </p:nvSpPr>
        <p:spPr>
          <a:xfrm>
            <a:off x="0" y="188640"/>
            <a:ext cx="9144000" cy="6480720"/>
          </a:xfrm>
        </p:spPr>
        <p:txBody>
          <a:bodyPr>
            <a:normAutofit/>
          </a:bodyPr>
          <a:lstStyle/>
          <a:p>
            <a:pPr>
              <a:lnSpc>
                <a:spcPts val="6000"/>
              </a:lnSpc>
              <a:spcBef>
                <a:spcPts val="0"/>
              </a:spcBef>
            </a:pPr>
            <a:r>
              <a:rPr lang="zh-TW" altLang="en-US" sz="4800" dirty="0">
                <a:highlight>
                  <a:srgbClr val="FFFF00"/>
                </a:highlight>
                <a:ea typeface="華康儷中黑" panose="020B0509000000000000" pitchFamily="49" charset="-120"/>
              </a:rPr>
              <a:t>我是神父</a:t>
            </a:r>
            <a:r>
              <a:rPr lang="en-US" altLang="zh-TW" sz="4800" dirty="0">
                <a:ea typeface="華康儷中黑" panose="020B0509000000000000" pitchFamily="49" charset="-120"/>
              </a:rPr>
              <a:t>,</a:t>
            </a:r>
            <a:r>
              <a:rPr lang="zh-TW" altLang="en-US" sz="4800" dirty="0">
                <a:ea typeface="華康儷中黑" panose="020B0509000000000000" pitchFamily="49" charset="-120"/>
              </a:rPr>
              <a:t>難道不也是一種</a:t>
            </a:r>
            <a:r>
              <a:rPr lang="zh-TW" altLang="en-US" sz="4800" dirty="0">
                <a:solidFill>
                  <a:srgbClr val="FF0000"/>
                </a:solidFill>
                <a:ea typeface="華康儷中黑" panose="020B0509000000000000" pitchFamily="49" charset="-120"/>
              </a:rPr>
              <a:t>逃不掉的宿命</a:t>
            </a:r>
            <a:r>
              <a:rPr lang="en-US" altLang="zh-TW" sz="4800" dirty="0">
                <a:ea typeface="華康儷中黑" panose="020B0509000000000000" pitchFamily="49" charset="-120"/>
              </a:rPr>
              <a:t>? </a:t>
            </a:r>
            <a:r>
              <a:rPr lang="zh-TW" altLang="en-US" sz="4800" dirty="0">
                <a:ea typeface="華康儷中黑" panose="020B0509000000000000" pitchFamily="49" charset="-120"/>
              </a:rPr>
              <a:t>即使困難不少</a:t>
            </a:r>
            <a:r>
              <a:rPr lang="en-US" altLang="zh-TW" sz="4800" dirty="0">
                <a:ea typeface="華康儷中黑" panose="020B0509000000000000" pitchFamily="49" charset="-120"/>
              </a:rPr>
              <a:t>,</a:t>
            </a:r>
          </a:p>
          <a:p>
            <a:pPr>
              <a:lnSpc>
                <a:spcPts val="6000"/>
              </a:lnSpc>
              <a:spcBef>
                <a:spcPts val="0"/>
              </a:spcBef>
              <a:spcAft>
                <a:spcPts val="1200"/>
              </a:spcAft>
            </a:pPr>
            <a:r>
              <a:rPr lang="zh-TW" altLang="en-US" sz="4800" dirty="0">
                <a:ea typeface="華康儷中黑" panose="020B0509000000000000" pitchFamily="49" charset="-120"/>
              </a:rPr>
              <a:t>但知道基督在身傍</a:t>
            </a:r>
            <a:r>
              <a:rPr lang="en-US" altLang="zh-TW" sz="4800" dirty="0">
                <a:ea typeface="華康儷中黑" panose="020B0509000000000000" pitchFamily="49" charset="-120"/>
              </a:rPr>
              <a:t>, </a:t>
            </a:r>
            <a:r>
              <a:rPr lang="zh-TW" altLang="en-US" sz="4800" dirty="0">
                <a:solidFill>
                  <a:srgbClr val="FF0000"/>
                </a:solidFill>
                <a:highlight>
                  <a:srgbClr val="FFFF00"/>
                </a:highlight>
                <a:ea typeface="華康儷中黑" panose="020B0509000000000000" pitchFamily="49" charset="-120"/>
              </a:rPr>
              <a:t>怕什麼</a:t>
            </a:r>
            <a:r>
              <a:rPr lang="en-US" altLang="zh-TW" sz="4800" dirty="0">
                <a:solidFill>
                  <a:srgbClr val="FF0000"/>
                </a:solidFill>
                <a:highlight>
                  <a:srgbClr val="FFFF00"/>
                </a:highlight>
                <a:ea typeface="華康儷中黑" panose="020B0509000000000000" pitchFamily="49" charset="-120"/>
              </a:rPr>
              <a:t>?</a:t>
            </a:r>
          </a:p>
          <a:p>
            <a:pPr>
              <a:lnSpc>
                <a:spcPts val="5500"/>
              </a:lnSpc>
              <a:spcBef>
                <a:spcPts val="0"/>
              </a:spcBef>
            </a:pPr>
            <a:r>
              <a:rPr lang="en-US" altLang="zh-TW" sz="5400" dirty="0">
                <a:ea typeface="華康儷中黑" panose="020B0509000000000000" pitchFamily="49" charset="-120"/>
              </a:rPr>
              <a:t>I am a priest, isn’t this also an </a:t>
            </a:r>
            <a:r>
              <a:rPr lang="en-US" altLang="zh-TW" sz="5400" dirty="0">
                <a:solidFill>
                  <a:srgbClr val="FF0000"/>
                </a:solidFill>
                <a:ea typeface="華康儷中黑" panose="020B0509000000000000" pitchFamily="49" charset="-120"/>
              </a:rPr>
              <a:t>inescapable destiny</a:t>
            </a:r>
            <a:r>
              <a:rPr lang="en-US" altLang="zh-TW" sz="5400" dirty="0">
                <a:ea typeface="華康儷中黑" panose="020B0509000000000000" pitchFamily="49" charset="-120"/>
              </a:rPr>
              <a:t>? Even when difficulties abound, </a:t>
            </a:r>
          </a:p>
          <a:p>
            <a:pPr>
              <a:lnSpc>
                <a:spcPts val="5500"/>
              </a:lnSpc>
              <a:spcBef>
                <a:spcPts val="0"/>
              </a:spcBef>
            </a:pPr>
            <a:r>
              <a:rPr lang="en-US" altLang="zh-TW" sz="5400" b="1" dirty="0">
                <a:solidFill>
                  <a:srgbClr val="FF0000"/>
                </a:solidFill>
                <a:highlight>
                  <a:srgbClr val="FFFF00"/>
                </a:highlight>
                <a:ea typeface="華康儷中黑" panose="020B0509000000000000" pitchFamily="49" charset="-120"/>
              </a:rPr>
              <a:t>nothing is to be feared</a:t>
            </a:r>
            <a:r>
              <a:rPr lang="en-US" altLang="zh-TW" sz="5400" dirty="0">
                <a:solidFill>
                  <a:srgbClr val="FF0000"/>
                </a:solidFill>
                <a:highlight>
                  <a:srgbClr val="FFFF00"/>
                </a:highlight>
                <a:ea typeface="華康儷中黑" panose="020B0509000000000000" pitchFamily="49" charset="-120"/>
              </a:rPr>
              <a:t>, </a:t>
            </a:r>
          </a:p>
          <a:p>
            <a:pPr>
              <a:lnSpc>
                <a:spcPts val="5500"/>
              </a:lnSpc>
              <a:spcBef>
                <a:spcPts val="0"/>
              </a:spcBef>
            </a:pPr>
            <a:r>
              <a:rPr lang="en-US" altLang="zh-TW" sz="5400" b="1" dirty="0">
                <a:solidFill>
                  <a:srgbClr val="FF0000"/>
                </a:solidFill>
                <a:ea typeface="華康儷中黑" panose="020B0509000000000000" pitchFamily="49" charset="-120"/>
              </a:rPr>
              <a:t>for Christ is with me.</a:t>
            </a:r>
          </a:p>
        </p:txBody>
      </p:sp>
    </p:spTree>
    <p:extLst>
      <p:ext uri="{BB962C8B-B14F-4D97-AF65-F5344CB8AC3E}">
        <p14:creationId xmlns:p14="http://schemas.microsoft.com/office/powerpoint/2010/main" val="407512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16062" y="44921"/>
            <a:ext cx="9144000" cy="6048375"/>
          </a:xfrm>
        </p:spPr>
        <p:txBody>
          <a:bodyPr/>
          <a:lstStyle/>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上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和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幫助你戰勝疫情和一切困難</a:t>
            </a:r>
            <a:endParaRPr lang="en-US" altLang="zh-TW" sz="54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98926"/>
            <a:ext cx="9108504" cy="6148358"/>
          </a:xfrm>
        </p:spPr>
        <p:txBody>
          <a:bodyPr/>
          <a:lstStyle/>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烈火以後，有輕微細弱的風聲。厄里亞一聽見這聲音，就用外衣蒙住臉出來，</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站在洞口。於是，有聲音對厄里亞說：「厄里亞，你在這裡做什麼？」</a:t>
            </a:r>
            <a:r>
              <a:rPr lang="zh-TW" altLang="en-US" sz="4000" dirty="0">
                <a:solidFill>
                  <a:schemeClr val="bg1"/>
                </a:solidFill>
                <a:latin typeface="華康儷中黑" panose="020B0509000000000000" pitchFamily="49" charset="-120"/>
                <a:ea typeface="華康儷中黑" panose="020B0509000000000000" pitchFamily="49" charset="-120"/>
              </a:rPr>
              <a:t>。</a:t>
            </a:r>
            <a:endParaRPr lang="en-US" altLang="zh-TW" sz="4000" dirty="0">
              <a:solidFill>
                <a:schemeClr val="bg1"/>
              </a:solidFill>
              <a:latin typeface="華康儷中黑" panose="020B0509000000000000" pitchFamily="49" charset="-120"/>
              <a:ea typeface="華康儷中黑" panose="020B0509000000000000" pitchFamily="49" charset="-120"/>
            </a:endParaRPr>
          </a:p>
          <a:p>
            <a:pPr marL="0" indent="0" algn="just" eaLnBrk="1">
              <a:spcBef>
                <a:spcPts val="0"/>
              </a:spcBef>
              <a:spcAft>
                <a:spcPts val="600"/>
              </a:spcAft>
              <a:buNone/>
            </a:pP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 </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7262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16632"/>
            <a:ext cx="9108504" cy="6330652"/>
          </a:xfrm>
        </p:spPr>
        <p:txBody>
          <a:bodyPr/>
          <a:lstStyle/>
          <a:p>
            <a:pPr marL="0" indent="0" algn="just" eaLnBrk="1">
              <a:spcBef>
                <a:spcPts val="0"/>
              </a:spcBef>
              <a:spcAft>
                <a:spcPts val="600"/>
              </a:spcAft>
              <a:buNone/>
            </a:pPr>
            <a:r>
              <a:rPr lang="zh-TW" altLang="en-US"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恭讀聖保祿宗徒致羅馬人書　</a:t>
            </a:r>
            <a:r>
              <a:rPr lang="en-US" altLang="zh-TW" sz="3600" dirty="0">
                <a:solidFill>
                  <a:srgbClr val="FFFFFF"/>
                </a:solidFill>
                <a:latin typeface="華康中黑體" panose="020B0509000000000000" pitchFamily="49" charset="-120"/>
                <a:ea typeface="華康中黑體" panose="020B0509000000000000" pitchFamily="49" charset="-120"/>
                <a:cs typeface="華康中黑體" panose="020B0509000000000000" pitchFamily="49" charset="-120"/>
              </a:rPr>
              <a:t>9:1-5</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我在基督內說實話，並不說謊，</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有我的良心，在聖神內，與我一同作證：</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我的憂愁極大，我心中不斷的痛苦。</a:t>
            </a:r>
          </a:p>
          <a:p>
            <a:pPr marL="0" indent="0" algn="just" eaLnBrk="1">
              <a:spcBef>
                <a:spcPts val="0"/>
              </a:spcBef>
              <a:spcAft>
                <a:spcPts val="60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為救我的弟兄，我血統的同胞，就是被詛咒，</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與基督隔絕，</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我也甘心情願。</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他們是以色列人：義子的名分、光榮、盟約、法律、禮儀以及恩許，</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1/2</a:t>
            </a:r>
            <a:endParaRPr lang="zh-HK" altLang="en-US" sz="2000" b="1" dirty="0">
              <a:solidFill>
                <a:schemeClr val="bg1"/>
              </a:solidFill>
            </a:endParaRPr>
          </a:p>
        </p:txBody>
      </p:sp>
    </p:spTree>
    <p:extLst>
      <p:ext uri="{BB962C8B-B14F-4D97-AF65-F5344CB8AC3E}">
        <p14:creationId xmlns:p14="http://schemas.microsoft.com/office/powerpoint/2010/main" val="255266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298926"/>
            <a:ext cx="9108504" cy="6148358"/>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都是他們的；聖祖也是他們的，並且按血統來說，基督也是從他們來的。基督就是天主；他在萬有之上，世世代代應受讚美！阿們</a:t>
            </a:r>
            <a:r>
              <a:rPr lang="zh-TW" altLang="en-US" sz="4000" dirty="0">
                <a:solidFill>
                  <a:schemeClr val="bg1"/>
                </a:solidFill>
                <a:latin typeface="華康儷中黑" panose="020B0509000000000000" pitchFamily="49" charset="-120"/>
                <a:ea typeface="華康儷中黑" panose="020B0509000000000000" pitchFamily="49" charset="-120"/>
              </a:rPr>
              <a:t>。</a:t>
            </a:r>
            <a:r>
              <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p>
          <a:p>
            <a:pPr marL="0" indent="0" algn="just" eaLnBrk="1">
              <a:spcBef>
                <a:spcPts val="0"/>
              </a:spcBef>
              <a:spcAft>
                <a:spcPts val="60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2" name="文字方塊 1">
            <a:extLst>
              <a:ext uri="{FF2B5EF4-FFF2-40B4-BE49-F238E27FC236}">
                <a16:creationId xmlns:a16="http://schemas.microsoft.com/office/drawing/2014/main" id="{B10524CF-6E04-4C4F-BE91-43D129B8AAC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2/2</a:t>
            </a:r>
            <a:endParaRPr lang="zh-HK" altLang="en-US" sz="2000" b="1" dirty="0">
              <a:solidFill>
                <a:schemeClr val="bg1"/>
              </a:solidFill>
            </a:endParaRPr>
          </a:p>
        </p:txBody>
      </p:sp>
    </p:spTree>
    <p:extLst>
      <p:ext uri="{BB962C8B-B14F-4D97-AF65-F5344CB8AC3E}">
        <p14:creationId xmlns:p14="http://schemas.microsoft.com/office/powerpoint/2010/main" val="130178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36512" y="188640"/>
            <a:ext cx="9107488" cy="6597352"/>
          </a:xfrm>
        </p:spPr>
        <p:txBody>
          <a:bodyPr/>
          <a:lstStyle/>
          <a:p>
            <a:pPr marL="0" indent="0" algn="just" eaLnBrk="1">
              <a:spcBef>
                <a:spcPts val="0"/>
              </a:spcBef>
              <a:spcAft>
                <a:spcPts val="60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恭讀聖瑪竇福音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14:22-33</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群眾吃飽以後，耶穌即刻催迫門徒上船，在他之前，到對岸去。其間，耶穌遣散了群眾；以後，便獨自上山祈禱。到了夜晚，耶穌仍獨自一人在那裡。</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船已離岸幾里了，受到波浪的顛簸，因為吹的是逆風。夜裡四更時分，耶穌步行海上，向著他們走來。門徒看見耶穌在海上行走，就驚慌地說：「是個妖怪。」並且嚇得大叫起來。</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5" name="文字方塊 4">
            <a:extLst>
              <a:ext uri="{FF2B5EF4-FFF2-40B4-BE49-F238E27FC236}">
                <a16:creationId xmlns:a16="http://schemas.microsoft.com/office/drawing/2014/main" id="{08B5FAF6-F73B-4168-8793-533569BE801F}"/>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1/3</a:t>
            </a:r>
            <a:endParaRPr lang="zh-HK" altLang="en-US" sz="2000" b="1" dirty="0">
              <a:solidFill>
                <a:schemeClr val="bg1"/>
              </a:solidFill>
            </a:endParaRPr>
          </a:p>
        </p:txBody>
      </p:sp>
    </p:spTree>
    <p:extLst>
      <p:ext uri="{BB962C8B-B14F-4D97-AF65-F5344CB8AC3E}">
        <p14:creationId xmlns:p14="http://schemas.microsoft.com/office/powerpoint/2010/main" val="400506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耶穌立即向他們說：「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放心！是我。不要怕！</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伯多祿回答說：「主，如果是你，就叫我在水面上步行，到你那裡吧！」</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耶穌說：「來吧！」</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伯多祿於是從船上下來，步行水面，走向耶穌。但他一見風勢很強，就害怕起來，並開始下沉，於是大叫說：「主，救我啊！」</a:t>
            </a:r>
          </a:p>
          <a:p>
            <a:pPr marL="0" indent="0" algn="just" eaLnBrk="1">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耶穌立刻伸手拉住他，對他說：</a:t>
            </a: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2/3</a:t>
            </a:r>
            <a:endParaRPr lang="zh-HK" altLang="en-US" sz="2000" b="1" dirty="0">
              <a:solidFill>
                <a:schemeClr val="bg1"/>
              </a:solidFill>
            </a:endParaRPr>
          </a:p>
        </p:txBody>
      </p:sp>
    </p:spTree>
    <p:extLst>
      <p:ext uri="{BB962C8B-B14F-4D97-AF65-F5344CB8AC3E}">
        <p14:creationId xmlns:p14="http://schemas.microsoft.com/office/powerpoint/2010/main" val="427086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25167" y="188640"/>
            <a:ext cx="9107488" cy="6402660"/>
          </a:xfrm>
        </p:spPr>
        <p:txBody>
          <a:bodyPr/>
          <a:lstStyle/>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「小信德的人哪！你為什麼懷疑？」耶穌與伯多祿一上了船，風就停了。</a:t>
            </a:r>
          </a:p>
          <a:p>
            <a:pPr marL="0" indent="0" algn="just" eaLnBrk="1">
              <a:spcBef>
                <a:spcPts val="0"/>
              </a:spcBef>
              <a:spcAft>
                <a:spcPts val="60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船上的人便朝拜耶穌，說：「你真是天主子。」</a:t>
            </a:r>
            <a:r>
              <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HK" altLang="en-US"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HK" sz="36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eaLnBrk="1">
              <a:spcBef>
                <a:spcPts val="0"/>
              </a:spcBef>
              <a:spcAft>
                <a:spcPts val="600"/>
              </a:spcAft>
              <a:buNone/>
            </a:pPr>
            <a:r>
              <a:rPr lang="zh-TW" altLang="en-US" sz="36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p>
          <a:p>
            <a:pPr marL="0" indent="0" algn="just" eaLnBrk="1">
              <a:lnSpc>
                <a:spcPts val="4800"/>
              </a:lnSpc>
              <a:spcBef>
                <a:spcPts val="600"/>
              </a:spcBef>
              <a:spcAft>
                <a:spcPts val="0"/>
              </a:spcAft>
              <a:buNone/>
            </a:pP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zh-TW" altLang="zh-TW" sz="1800" b="1" i="0" u="none" strike="noStrike" kern="1200" cap="none" spc="0" normalizeH="0" baseline="0" noProof="0">
              <a:ln>
                <a:noFill/>
              </a:ln>
              <a:solidFill>
                <a:srgbClr val="FFFFFF"/>
              </a:solidFill>
              <a:effectLst/>
              <a:uLnTx/>
              <a:uFillTx/>
              <a:latin typeface="Arial" panose="020B0604020202020204" pitchFamily="34" charset="0"/>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96E2B7DB-36B5-416F-ACE3-4B640B36DCA2}"/>
              </a:ext>
            </a:extLst>
          </p:cNvPr>
          <p:cNvSpPr txBox="1"/>
          <p:nvPr/>
        </p:nvSpPr>
        <p:spPr>
          <a:xfrm>
            <a:off x="7668344" y="6158964"/>
            <a:ext cx="1043856" cy="400110"/>
          </a:xfrm>
          <a:prstGeom prst="rect">
            <a:avLst/>
          </a:prstGeom>
          <a:noFill/>
        </p:spPr>
        <p:txBody>
          <a:bodyPr wrap="square" rtlCol="0">
            <a:spAutoFit/>
          </a:bodyPr>
          <a:lstStyle/>
          <a:p>
            <a:r>
              <a:rPr lang="en-US" altLang="zh-HK" sz="2000" b="1" dirty="0">
                <a:solidFill>
                  <a:schemeClr val="bg1"/>
                </a:solidFill>
              </a:rPr>
              <a:t>3/3</a:t>
            </a:r>
            <a:endParaRPr lang="zh-HK" altLang="en-US" sz="2000" b="1" dirty="0">
              <a:solidFill>
                <a:schemeClr val="bg1"/>
              </a:solidFill>
            </a:endParaRPr>
          </a:p>
        </p:txBody>
      </p:sp>
    </p:spTree>
    <p:extLst>
      <p:ext uri="{BB962C8B-B14F-4D97-AF65-F5344CB8AC3E}">
        <p14:creationId xmlns:p14="http://schemas.microsoft.com/office/powerpoint/2010/main" val="1490572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486A049-F482-4C82-A6EA-C4B1E1A45EEE}"/>
              </a:ext>
            </a:extLst>
          </p:cNvPr>
          <p:cNvSpPr>
            <a:spLocks noGrp="1" noChangeArrowheads="1"/>
          </p:cNvSpPr>
          <p:nvPr>
            <p:ph type="body" idx="1"/>
          </p:nvPr>
        </p:nvSpPr>
        <p:spPr>
          <a:xfrm>
            <a:off x="20096" y="166687"/>
            <a:ext cx="9107488" cy="6502673"/>
          </a:xfrm>
        </p:spPr>
        <p:txBody>
          <a:bodyPr/>
          <a:lstStyle/>
          <a:p>
            <a:pPr lvl="0" algn="ctr" eaLnBrk="1" hangingPunct="1">
              <a:spcBef>
                <a:spcPct val="0"/>
              </a:spcBef>
              <a:buNone/>
            </a:pPr>
            <a:r>
              <a:rPr lang="en-US" altLang="zh-TW" dirty="0">
                <a:solidFill>
                  <a:schemeClr val="bg1"/>
                </a:solidFill>
                <a:ea typeface="華康儷中黑" pitchFamily="49" charset="-120"/>
              </a:rPr>
              <a:t>2023</a:t>
            </a:r>
            <a:r>
              <a:rPr lang="zh-TW" altLang="en-US" dirty="0">
                <a:solidFill>
                  <a:schemeClr val="bg1"/>
                </a:solidFill>
                <a:ea typeface="華康儷中黑" pitchFamily="49" charset="-120"/>
              </a:rPr>
              <a:t>年</a:t>
            </a:r>
            <a:r>
              <a:rPr lang="en-US" altLang="zh-TW" dirty="0">
                <a:solidFill>
                  <a:schemeClr val="bg1"/>
                </a:solidFill>
                <a:ea typeface="華康儷中黑" pitchFamily="49" charset="-120"/>
              </a:rPr>
              <a:t>8</a:t>
            </a:r>
            <a:r>
              <a:rPr lang="zh-TW" altLang="en-US" dirty="0">
                <a:solidFill>
                  <a:schemeClr val="bg1"/>
                </a:solidFill>
                <a:ea typeface="華康儷中黑" pitchFamily="49" charset="-120"/>
              </a:rPr>
              <a:t>月</a:t>
            </a:r>
            <a:r>
              <a:rPr lang="en-US" altLang="zh-TW" dirty="0">
                <a:solidFill>
                  <a:schemeClr val="bg1"/>
                </a:solidFill>
                <a:ea typeface="華康儷中黑" pitchFamily="49" charset="-120"/>
              </a:rPr>
              <a:t>13</a:t>
            </a:r>
            <a:r>
              <a:rPr lang="zh-TW" altLang="en-US" dirty="0">
                <a:solidFill>
                  <a:schemeClr val="bg1"/>
                </a:solidFill>
                <a:ea typeface="華康儷中黑" pitchFamily="49" charset="-120"/>
              </a:rPr>
              <a:t>日</a:t>
            </a:r>
            <a:endParaRPr lang="zh-TW" altLang="en-US" sz="1000" dirty="0">
              <a:solidFill>
                <a:schemeClr val="bg1"/>
              </a:solidFill>
              <a:ea typeface="華康儷中黑" panose="020B0509000000000000" pitchFamily="49" charset="-120"/>
            </a:endParaRPr>
          </a:p>
          <a:p>
            <a:pPr algn="ctr" eaLnBrk="1" hangingPunct="1">
              <a:spcBef>
                <a:spcPts val="1200"/>
              </a:spcBef>
              <a:spcAft>
                <a:spcPts val="1200"/>
              </a:spcAft>
              <a:buFontTx/>
              <a:buNone/>
            </a:pPr>
            <a:r>
              <a:rPr lang="zh-TW" altLang="en-US" sz="5400" dirty="0">
                <a:solidFill>
                  <a:srgbClr val="FF0000"/>
                </a:solidFill>
                <a:highlight>
                  <a:srgbClr val="FFCCFF"/>
                </a:highlight>
                <a:ea typeface="華康正顏楷體W7" panose="03000709000000000000" pitchFamily="65" charset="-120"/>
              </a:rPr>
              <a:t>感</a:t>
            </a:r>
            <a:r>
              <a:rPr lang="zh-TW" altLang="en-US" sz="1400" dirty="0">
                <a:solidFill>
                  <a:srgbClr val="FF0000"/>
                </a:solidFill>
                <a:highlight>
                  <a:srgbClr val="FFCCFF"/>
                </a:highlight>
                <a:ea typeface="華康正顏楷體W7" panose="03000709000000000000" pitchFamily="65" charset="-120"/>
              </a:rPr>
              <a:t> </a:t>
            </a:r>
            <a:r>
              <a:rPr lang="zh-TW" altLang="en-US" sz="5400" dirty="0">
                <a:solidFill>
                  <a:srgbClr val="FF0000"/>
                </a:solidFill>
                <a:highlight>
                  <a:srgbClr val="FFCCFF"/>
                </a:highlight>
                <a:ea typeface="華康正顏楷體W7" panose="03000709000000000000" pitchFamily="65" charset="-120"/>
              </a:rPr>
              <a:t>恩</a:t>
            </a:r>
            <a:r>
              <a:rPr lang="zh-TW" altLang="en-US" sz="1200" dirty="0">
                <a:solidFill>
                  <a:srgbClr val="FFFF00"/>
                </a:solidFill>
                <a:ea typeface="華康正顏楷體W7" panose="03000709000000000000" pitchFamily="65" charset="-120"/>
              </a:rPr>
              <a:t> </a:t>
            </a:r>
            <a:r>
              <a:rPr lang="zh-TW" altLang="en-US" sz="4800" dirty="0">
                <a:solidFill>
                  <a:srgbClr val="FF0000"/>
                </a:solidFill>
                <a:highlight>
                  <a:srgbClr val="FFFF00"/>
                </a:highlight>
                <a:ea typeface="華康正顏楷體W7" panose="03000709000000000000" pitchFamily="65" charset="-120"/>
              </a:rPr>
              <a:t>祭</a:t>
            </a:r>
            <a:r>
              <a:rPr lang="zh-TW" altLang="en-US" sz="1200" dirty="0">
                <a:solidFill>
                  <a:srgbClr val="FFFF00"/>
                </a:solidFill>
                <a:ea typeface="華康正顏楷體W7" panose="03000709000000000000" pitchFamily="65" charset="-120"/>
              </a:rPr>
              <a:t> </a:t>
            </a:r>
            <a:r>
              <a:rPr lang="zh-TW" altLang="en-US" sz="4800" dirty="0">
                <a:solidFill>
                  <a:srgbClr val="FFFF00"/>
                </a:solidFill>
                <a:highlight>
                  <a:srgbClr val="FF0000"/>
                </a:highlight>
                <a:ea typeface="華康正顏楷體W7" panose="03000709000000000000" pitchFamily="65" charset="-120"/>
              </a:rPr>
              <a:t>宴</a:t>
            </a:r>
          </a:p>
          <a:p>
            <a:pPr algn="ctr" eaLnBrk="1" hangingPunct="1">
              <a:buFontTx/>
              <a:buNone/>
            </a:pPr>
            <a:endParaRPr lang="zh-TW" altLang="en-US" sz="1800" dirty="0">
              <a:solidFill>
                <a:schemeClr val="bg1"/>
              </a:solidFill>
              <a:ea typeface="華康儷中黑" panose="020B0509000000000000" pitchFamily="49" charset="-120"/>
            </a:endParaRPr>
          </a:p>
          <a:p>
            <a:pPr algn="ctr" eaLnBrk="1" hangingPunct="1">
              <a:lnSpc>
                <a:spcPts val="2500"/>
              </a:lnSpc>
              <a:spcBef>
                <a:spcPct val="0"/>
              </a:spcBef>
              <a:spcAft>
                <a:spcPts val="1800"/>
              </a:spcAft>
              <a:buFontTx/>
              <a:buNone/>
            </a:pPr>
            <a:r>
              <a:rPr lang="zh-TW" altLang="en-US" sz="3600" dirty="0">
                <a:solidFill>
                  <a:schemeClr val="bg1"/>
                </a:solidFill>
                <a:ea typeface="華康儷中黑" panose="020B0509000000000000" pitchFamily="49" charset="-120"/>
              </a:rPr>
              <a:t>主 題</a:t>
            </a: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r>
              <a:rPr lang="zh-TW" altLang="en-US" sz="8800" dirty="0">
                <a:solidFill>
                  <a:srgbClr val="FFFF00"/>
                </a:solidFill>
                <a:ea typeface="華康粗黑體" panose="020B0709000000000000" pitchFamily="49" charset="-120"/>
              </a:rPr>
              <a:t>是我</a:t>
            </a:r>
            <a:r>
              <a:rPr lang="en-US" altLang="zh-TW" sz="8800" dirty="0">
                <a:solidFill>
                  <a:srgbClr val="FFFF00"/>
                </a:solidFill>
                <a:ea typeface="華康粗黑體" panose="020B0709000000000000" pitchFamily="49" charset="-120"/>
              </a:rPr>
              <a:t>, </a:t>
            </a:r>
            <a:r>
              <a:rPr lang="zh-TW" altLang="en-US" sz="8800" dirty="0">
                <a:solidFill>
                  <a:srgbClr val="FFFF00"/>
                </a:solidFill>
                <a:ea typeface="華康粗黑體" panose="020B0709000000000000" pitchFamily="49" charset="-120"/>
              </a:rPr>
              <a:t>不要怕！</a:t>
            </a:r>
            <a:endParaRPr lang="en-US" altLang="zh-TW" sz="8800" dirty="0">
              <a:solidFill>
                <a:srgbClr val="FF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a:p>
            <a:pPr algn="ctr" eaLnBrk="1" hangingPunct="1">
              <a:spcBef>
                <a:spcPct val="0"/>
              </a:spcBef>
              <a:buFontTx/>
              <a:buNone/>
            </a:pPr>
            <a:endParaRPr lang="en-US" altLang="zh-TW" sz="4000" dirty="0">
              <a:solidFill>
                <a:srgbClr val="00FF00"/>
              </a:solidFill>
              <a:ea typeface="華康粗黑體" panose="020B0709000000000000" pitchFamily="49" charset="-120"/>
            </a:endParaRPr>
          </a:p>
        </p:txBody>
      </p:sp>
    </p:spTree>
    <p:extLst>
      <p:ext uri="{BB962C8B-B14F-4D97-AF65-F5344CB8AC3E}">
        <p14:creationId xmlns:p14="http://schemas.microsoft.com/office/powerpoint/2010/main" val="3941911566"/>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32404</TotalTime>
  <Words>2234</Words>
  <Application>Microsoft Office PowerPoint</Application>
  <PresentationFormat>如螢幕大小 (4:3)</PresentationFormat>
  <Paragraphs>132</Paragraphs>
  <Slides>27</Slides>
  <Notes>0</Notes>
  <HiddenSlides>0</HiddenSlides>
  <MMClips>0</MMClips>
  <ScaleCrop>false</ScaleCrop>
  <HeadingPairs>
    <vt:vector size="6" baseType="variant">
      <vt:variant>
        <vt:lpstr>使用字型</vt:lpstr>
      </vt:variant>
      <vt:variant>
        <vt:i4>16</vt:i4>
      </vt:variant>
      <vt:variant>
        <vt:lpstr>佈景主題</vt:lpstr>
      </vt:variant>
      <vt:variant>
        <vt:i4>3</vt:i4>
      </vt:variant>
      <vt:variant>
        <vt:lpstr>投影片標題</vt:lpstr>
      </vt:variant>
      <vt:variant>
        <vt:i4>27</vt:i4>
      </vt:variant>
    </vt:vector>
  </HeadingPairs>
  <TitlesOfParts>
    <vt:vector size="46" baseType="lpstr">
      <vt:lpstr>華康中黑體</vt:lpstr>
      <vt:lpstr>華康中黑體(P)</vt:lpstr>
      <vt:lpstr>華康正顏楷體W7</vt:lpstr>
      <vt:lpstr>華康正顏楷體W7(P)</vt:lpstr>
      <vt:lpstr>華康粗黑體</vt:lpstr>
      <vt:lpstr>華康黑體-GB5</vt:lpstr>
      <vt:lpstr>華康魏碑體(P)</vt:lpstr>
      <vt:lpstr>華康儷中黑</vt:lpstr>
      <vt:lpstr>華康儷粗宋</vt:lpstr>
      <vt:lpstr>微軟正黑體</vt:lpstr>
      <vt:lpstr>新細明體</vt:lpstr>
      <vt:lpstr>Arial</vt:lpstr>
      <vt:lpstr>Calibri</vt:lpstr>
      <vt:lpstr>Calibri Light</vt:lpstr>
      <vt:lpstr>Times New Roman</vt:lpstr>
      <vt:lpstr>Wingdings</vt:lpstr>
      <vt:lpstr>預設簡報設計</vt:lpstr>
      <vt:lpstr>3_預設簡報設計</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1733</cp:revision>
  <dcterms:created xsi:type="dcterms:W3CDTF">2006-09-26T01:05:23Z</dcterms:created>
  <dcterms:modified xsi:type="dcterms:W3CDTF">2023-08-07T06:34:39Z</dcterms:modified>
</cp:coreProperties>
</file>