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6"/>
  </p:notesMasterIdLst>
  <p:handoutMasterIdLst>
    <p:handoutMasterId r:id="rId27"/>
  </p:handoutMasterIdLst>
  <p:sldIdLst>
    <p:sldId id="1565" r:id="rId4"/>
    <p:sldId id="1050" r:id="rId5"/>
    <p:sldId id="1593" r:id="rId6"/>
    <p:sldId id="1594" r:id="rId7"/>
    <p:sldId id="1566" r:id="rId8"/>
    <p:sldId id="1370" r:id="rId9"/>
    <p:sldId id="1411" r:id="rId10"/>
    <p:sldId id="1054" r:id="rId11"/>
    <p:sldId id="1595" r:id="rId12"/>
    <p:sldId id="1567" r:id="rId13"/>
    <p:sldId id="1596" r:id="rId14"/>
    <p:sldId id="1599" r:id="rId15"/>
    <p:sldId id="1600" r:id="rId16"/>
    <p:sldId id="1601" r:id="rId17"/>
    <p:sldId id="1602" r:id="rId18"/>
    <p:sldId id="1604" r:id="rId19"/>
    <p:sldId id="1605" r:id="rId20"/>
    <p:sldId id="1606" r:id="rId21"/>
    <p:sldId id="1607" r:id="rId22"/>
    <p:sldId id="1608" r:id="rId23"/>
    <p:sldId id="1609" r:id="rId24"/>
    <p:sldId id="1045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FF00"/>
    <a:srgbClr val="FFFFFF"/>
    <a:srgbClr val="FF99FF"/>
    <a:srgbClr val="FFCCFF"/>
    <a:srgbClr val="FF00FF"/>
    <a:srgbClr val="99FF99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138" autoAdjust="0"/>
    <p:restoredTop sz="94677" autoAdjust="0"/>
  </p:normalViewPr>
  <p:slideViewPr>
    <p:cSldViewPr>
      <p:cViewPr varScale="1">
        <p:scale>
          <a:sx n="59" d="100"/>
          <a:sy n="59" d="100"/>
        </p:scale>
        <p:origin x="11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求則得 覓則獲</a:t>
            </a:r>
            <a:endParaRPr lang="en-US" altLang="zh-TW" sz="4000" dirty="0">
              <a:solidFill>
                <a:srgbClr val="00FF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創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18:20-32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哥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2:12-14;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11:1-13)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3059"/>
            <a:ext cx="9144000" cy="6700317"/>
          </a:xfrm>
        </p:spPr>
        <p:txBody>
          <a:bodyPr/>
          <a:lstStyle/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你們敲，必要給你們開門。因為凡求的，就必得到；找的，就必找到；敲的，就必給他開門。</a:t>
            </a:r>
          </a:p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中間那有做父親的，當兒子求餅時，反而給他石頭呢？或是求魚，反而將蛇當魚給他呢？或者求雞蛋，反而將蝎子給他呢？你們縱然不善，尚且知道把好的東西，拿給你們的兒女，何況在天之父，豈不更會將聖神，賜與求他的人嗎？」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634489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3/3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31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常年期第十七主日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求則得 覓則獲</a:t>
            </a:r>
            <a:endParaRPr lang="en-US" altLang="zh-TW" sz="4000" dirty="0">
              <a:solidFill>
                <a:srgbClr val="00FF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創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18:20-32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哥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2:12-14;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11:1-13)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78235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如果我在索多瑪城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找出了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五十個義人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為了他們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赦免整個地方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你們既因聖洗與基督一同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埋葬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也就因聖洗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藉著信德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與基督一同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復活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必要給你們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你們找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必要找到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必要給你們開門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凡求的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就必得到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找的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就必找到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敲的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就必給他開門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94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如果我在索多瑪城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找出了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五十個</a:t>
            </a:r>
            <a:b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義人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為了他們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我要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赦免整個地方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40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20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 </a:t>
            </a:r>
            <a:b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義人的存在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是其他人的保障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b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善惡互相影響的</a:t>
            </a: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共業</a:t>
            </a:r>
            <a:endParaRPr lang="en-US" altLang="zh-TW" sz="4000" spc="3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大水塘的比喻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清水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惡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毒水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共飲一塘水</a:t>
            </a:r>
            <a:endParaRPr lang="en-US" altLang="zh-TW" sz="4000" spc="3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錯誤引用聖經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的例子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三次世末預言的失敗之說詞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託詞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(Rev Camping)</a:t>
            </a:r>
          </a:p>
        </p:txBody>
      </p:sp>
    </p:spTree>
    <p:extLst>
      <p:ext uri="{BB962C8B-B14F-4D97-AF65-F5344CB8AC3E}">
        <p14:creationId xmlns:p14="http://schemas.microsoft.com/office/powerpoint/2010/main" val="233143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你們既因聖洗與基督一同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埋葬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也就因聖洗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藉著信德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與基督一同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復活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全新的人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脫胎換骨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有不同興趣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進入不同圈子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埋葬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死於從前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不被束縛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忘盡背後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向前奔馳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斷捨離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更自由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我一件行李走天下</a:t>
            </a:r>
            <a:r>
              <a:rPr lang="zh-TW" altLang="en-US" sz="1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不托運</a:t>
            </a:r>
          </a:p>
        </p:txBody>
      </p:sp>
    </p:spTree>
    <p:extLst>
      <p:ext uri="{BB962C8B-B14F-4D97-AF65-F5344CB8AC3E}">
        <p14:creationId xmlns:p14="http://schemas.microsoft.com/office/powerpoint/2010/main" val="36607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437710-5935-40DB-B402-1E537952E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>
              <a:spcAft>
                <a:spcPts val="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你們求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必要給你們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你們找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必要找到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必要給你們開門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凡求的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就必得到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找的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就必找到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敲的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就必給他開門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求而不得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因為求得不當</a:t>
            </a:r>
            <a:r>
              <a:rPr lang="en-US" altLang="zh-TW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玩火</a:t>
            </a:r>
            <a:r>
              <a:rPr lang="en-US" altLang="zh-TW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小刀</a:t>
            </a:r>
            <a:r>
              <a:rPr lang="en-US" altLang="zh-TW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無益</a:t>
            </a:r>
            <a:r>
              <a:rPr lang="en-US" altLang="zh-TW" sz="3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一生順利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好嗎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幸福必然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不會感恩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跌宕人生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希望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依靠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同情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謙卑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剛毅</a:t>
            </a:r>
            <a:endParaRPr lang="en-US" altLang="zh-TW" sz="4000" spc="3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求而得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求而不得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的比例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祈求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可改心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給力</a:t>
            </a:r>
            <a:r>
              <a:rPr lang="en-US" altLang="zh-TW" sz="3600" spc="3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spc="3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人神合作</a:t>
            </a:r>
            <a:r>
              <a:rPr lang="en-US" altLang="zh-TW" sz="3600" spc="3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共創奇蹟</a:t>
            </a:r>
            <a:endParaRPr lang="en-US" altLang="zh-TW" sz="3600" spc="300" dirty="0">
              <a:solidFill>
                <a:srgbClr val="9900CC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600"/>
              </a:spcAft>
            </a:pPr>
            <a:endParaRPr lang="zh-TW" altLang="en-US" sz="3000" spc="3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5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你們求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必要給你們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你們找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必要找到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你們敲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必要給你們開門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因為凡求的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就必得到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敲的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就必給他開門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路</a:t>
            </a:r>
            <a:r>
              <a:rPr lang="en-US" altLang="zh-TW" sz="2800" dirty="0">
                <a:ea typeface="華康儷中黑" panose="020B0509000000000000" pitchFamily="49" charset="-120"/>
              </a:rPr>
              <a:t>11:9,10)</a:t>
            </a:r>
            <a:r>
              <a:rPr lang="en-US" altLang="zh-TW" sz="3600" dirty="0"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這些話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你有多相信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3600" spc="-100" dirty="0">
                <a:ea typeface="華康儷中黑" panose="020B0509000000000000" pitchFamily="49" charset="-120"/>
              </a:rPr>
              <a:t>Ask and you will receive; seek and you will find; knock and the door will be opened to you. For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everyone who asks, receives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; and the one who seeks, finds; and to the one who knocks, the door will be opened </a:t>
            </a:r>
            <a:r>
              <a:rPr lang="en-US" altLang="zh-TW" sz="2400" dirty="0">
                <a:ea typeface="華康儷中黑" panose="020B0509000000000000" pitchFamily="49" charset="-120"/>
              </a:rPr>
              <a:t>(Luke 11:9,10).</a:t>
            </a:r>
            <a:r>
              <a:rPr lang="en-US" altLang="zh-TW" sz="360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what extent do you believe this?</a:t>
            </a:r>
          </a:p>
        </p:txBody>
      </p:sp>
    </p:spTree>
    <p:extLst>
      <p:ext uri="{BB962C8B-B14F-4D97-AF65-F5344CB8AC3E}">
        <p14:creationId xmlns:p14="http://schemas.microsoft.com/office/powerpoint/2010/main" val="13397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你們得不到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是因為你們不求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你們求而不得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是因為你們求的不當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想要浪費在你們的淫樂中</a:t>
            </a:r>
            <a:r>
              <a:rPr lang="en-US" altLang="zh-TW" sz="2800" dirty="0">
                <a:ea typeface="華康儷中黑" panose="020B0509000000000000" pitchFamily="49" charset="-120"/>
              </a:rPr>
              <a:t>.(</a:t>
            </a:r>
            <a:r>
              <a:rPr lang="zh-TW" altLang="en-US" sz="2800" dirty="0">
                <a:ea typeface="華康儷中黑" panose="020B0509000000000000" pitchFamily="49" charset="-120"/>
              </a:rPr>
              <a:t>雅</a:t>
            </a:r>
            <a:r>
              <a:rPr lang="en-US" altLang="zh-TW" sz="2800" dirty="0">
                <a:ea typeface="華康儷中黑" panose="020B0509000000000000" pitchFamily="49" charset="-120"/>
              </a:rPr>
              <a:t>4:2,3);</a:t>
            </a:r>
            <a:r>
              <a:rPr lang="zh-TW" altLang="en-US" sz="3600" dirty="0">
                <a:ea typeface="華康儷中黑" panose="020B0509000000000000" pitchFamily="49" charset="-120"/>
              </a:rPr>
              <a:t>基督新教的譯本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是因為你們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妄求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和合本</a:t>
            </a:r>
            <a:r>
              <a:rPr lang="en-US" altLang="zh-TW" sz="2800" dirty="0">
                <a:ea typeface="華康儷中黑" panose="020B0509000000000000" pitchFamily="49" charset="-120"/>
              </a:rPr>
              <a:t>); 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動機不良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聖經新譯本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You do not have because you do not ask. You ask but do not receive, because you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ask wrongly</a:t>
            </a:r>
            <a:r>
              <a:rPr lang="en-US" altLang="zh-TW" sz="3600" dirty="0">
                <a:ea typeface="華康儷中黑" panose="020B0509000000000000" pitchFamily="49" charset="-120"/>
              </a:rPr>
              <a:t>, to spend it on your passions</a:t>
            </a:r>
            <a:r>
              <a:rPr lang="en-US" altLang="zh-TW" sz="2800" dirty="0">
                <a:ea typeface="華康儷中黑" panose="020B0509000000000000" pitchFamily="49" charset="-120"/>
              </a:rPr>
              <a:t>.(James 4:2,3)</a:t>
            </a:r>
          </a:p>
          <a:p>
            <a:pPr>
              <a:spcBef>
                <a:spcPts val="0"/>
              </a:spcBef>
            </a:pPr>
            <a:r>
              <a:rPr lang="en-US" altLang="zh-TW" dirty="0">
                <a:ea typeface="華康儷中黑" panose="020B0509000000000000" pitchFamily="49" charset="-120"/>
              </a:rPr>
              <a:t>The Protestant translation puts it:</a:t>
            </a:r>
            <a:r>
              <a:rPr lang="en-US" altLang="zh-TW" sz="3600" dirty="0">
                <a:ea typeface="華康儷中黑" panose="020B0509000000000000" pitchFamily="49" charset="-120"/>
              </a:rPr>
              <a:t> “because your request has been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wrongly made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 </a:t>
            </a:r>
            <a:r>
              <a:rPr lang="en-US" altLang="zh-TW" sz="3600" dirty="0">
                <a:ea typeface="華康儷中黑" panose="020B0509000000000000" pitchFamily="49" charset="-120"/>
              </a:rPr>
              <a:t>because you ask with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wrong motives</a:t>
            </a:r>
            <a:r>
              <a:rPr lang="en-US" altLang="zh-TW" sz="3600" dirty="0">
                <a:ea typeface="華康儷中黑" panose="020B0509000000000000" pitchFamily="49" charset="-12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5162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在你的一生中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你求過什麼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求而得到</a:t>
            </a:r>
            <a:r>
              <a:rPr lang="zh-TW" altLang="en-US" sz="3600" dirty="0">
                <a:ea typeface="華康儷中黑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求而不得</a:t>
            </a:r>
            <a:r>
              <a:rPr lang="zh-TW" altLang="en-US" sz="3600" dirty="0">
                <a:ea typeface="華康儷中黑" panose="020B0509000000000000" pitchFamily="49" charset="-120"/>
              </a:rPr>
              <a:t>的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比例</a:t>
            </a:r>
            <a:r>
              <a:rPr lang="zh-TW" altLang="en-US" sz="3600" dirty="0">
                <a:ea typeface="華康儷中黑" panose="020B0509000000000000" pitchFamily="49" charset="-120"/>
              </a:rPr>
              <a:t>是多少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求而不得是因為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求的不當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妄求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或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動機不良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Throughout your life, what have you asked God for? What is the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proportion</a:t>
            </a:r>
            <a:r>
              <a:rPr lang="en-US" altLang="zh-TW" sz="3600" dirty="0">
                <a:ea typeface="華康儷中黑" panose="020B0509000000000000" pitchFamily="49" charset="-120"/>
              </a:rPr>
              <a:t> of what you received compared to what you did not receive? If your requests are not granted, was it because you did not ask God in a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correct manner </a:t>
            </a:r>
            <a:r>
              <a:rPr lang="en-US" altLang="zh-TW" sz="3600" dirty="0">
                <a:ea typeface="華康儷中黑" panose="020B0509000000000000" pitchFamily="49" charset="-120"/>
              </a:rPr>
              <a:t>OR the request was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one of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vanity</a:t>
            </a:r>
            <a:r>
              <a:rPr lang="en-US" altLang="zh-TW" sz="3600" dirty="0">
                <a:ea typeface="華康儷中黑" panose="020B0509000000000000" pitchFamily="49" charset="-120"/>
              </a:rPr>
              <a:t> OR Because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your motivation had a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sinful intent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8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香港有一位修女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告訴來教研受訓的國內修女說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她主辦的幼稚園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小朋友的祈禱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十分靈驗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具體的例子是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過去多年來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她們每年六月舉行的露天散學禮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因小朋友的九日祈求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從不下雨</a:t>
            </a: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One rev. sister told Mainland nuns who attended training at our </a:t>
            </a:r>
            <a:r>
              <a:rPr lang="en-US" altLang="zh-TW" sz="3400" dirty="0" err="1">
                <a:ea typeface="華康儷中黑" panose="020B0509000000000000" pitchFamily="49" charset="-120"/>
              </a:rPr>
              <a:t>centre</a:t>
            </a:r>
            <a:r>
              <a:rPr lang="en-US" altLang="zh-TW" sz="3400" dirty="0"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ea typeface="華康儷中黑" panose="020B0509000000000000" pitchFamily="49" charset="-120"/>
              </a:rPr>
              <a:t>(CIRS)</a:t>
            </a:r>
            <a:r>
              <a:rPr lang="en-US" altLang="zh-TW" sz="3400" dirty="0">
                <a:ea typeface="華康儷中黑" panose="020B0509000000000000" pitchFamily="49" charset="-120"/>
              </a:rPr>
              <a:t> that the prayers of the children in the kindergarten she ran were </a:t>
            </a:r>
            <a:r>
              <a:rPr lang="en-US" altLang="zh-TW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amazingly effective</a:t>
            </a:r>
            <a:r>
              <a:rPr lang="en-US" altLang="zh-TW" sz="3400" dirty="0">
                <a:ea typeface="華康儷中黑" panose="020B0509000000000000" pitchFamily="49" charset="-120"/>
              </a:rPr>
              <a:t>. The proof she cited was the fact that it never rained on the day of the school closing ceremony </a:t>
            </a: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en-US" altLang="zh-TW" sz="3400" dirty="0">
                <a:ea typeface="華康儷中黑" panose="020B0509000000000000" pitchFamily="49" charset="-120"/>
              </a:rPr>
              <a:t>which was held in June in the open air in the past years; and this was owing to the children’s 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9-day petitions</a:t>
            </a:r>
            <a:r>
              <a:rPr lang="en-US" altLang="zh-TW" sz="3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75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18:20-32</a:t>
            </a: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那時候，上主說：「控告索多瑪和哈摩辣的聲音，實在很大；他們的罪惡，實在深重！我要下去，看看他們所行的，是否如同我所聽到的控訴一樣。」三人中有兩人，轉身走向索多瑪。</a:t>
            </a: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亞巴郎走近上主面前，說：「你真要將義人同惡人一起消滅嗎？如果城中有五十個義人，你還要消滅嗎？你不會為了其中的那五十個義人，赦免那地方嗎？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BC1DDDF-64A9-4412-8F65-CFF442235559}"/>
              </a:ext>
            </a:extLst>
          </p:cNvPr>
          <p:cNvSpPr txBox="1"/>
          <p:nvPr/>
        </p:nvSpPr>
        <p:spPr>
          <a:xfrm>
            <a:off x="6959618" y="62994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1/4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你以為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祈禱可以阻止颱風</a:t>
            </a:r>
            <a:r>
              <a:rPr lang="zh-TW" altLang="en-US" sz="3600" dirty="0">
                <a:ea typeface="華康儷中黑" panose="020B0509000000000000" pitchFamily="49" charset="-120"/>
              </a:rPr>
              <a:t>或地震等自然災害嗎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可以阻止一個超級強國入侵</a:t>
            </a:r>
            <a:r>
              <a:rPr lang="zh-TW" altLang="en-US" sz="3600" dirty="0">
                <a:ea typeface="華康儷中黑" panose="020B0509000000000000" pitchFamily="49" charset="-120"/>
              </a:rPr>
              <a:t>伊拉克嗎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伊拉克戰爭前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全世界各宗教都曾祈禱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希望戰爭不發生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但還是發生了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Do you believe prayer can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stop natural calamities </a:t>
            </a:r>
            <a:r>
              <a:rPr lang="en-US" altLang="zh-TW" sz="3600" dirty="0">
                <a:ea typeface="華康儷中黑" panose="020B0509000000000000" pitchFamily="49" charset="-120"/>
              </a:rPr>
              <a:t>like typhoons and earthquakes? Do you believe prayer can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stop a superpower from invading </a:t>
            </a:r>
            <a:r>
              <a:rPr lang="en-US" altLang="zh-TW" sz="3600" dirty="0">
                <a:ea typeface="華康儷中黑" panose="020B0509000000000000" pitchFamily="49" charset="-120"/>
              </a:rPr>
              <a:t>another country?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Prior to the Iraqi war</a:t>
            </a:r>
            <a:r>
              <a:rPr lang="en-US" altLang="zh-TW" sz="3600" dirty="0">
                <a:ea typeface="華康儷中黑" panose="020B0509000000000000" pitchFamily="49" charset="-120"/>
              </a:rPr>
              <a:t>, the world’s religious leaders had prayed and hoped the war would not happen, yet it still happened.</a:t>
            </a:r>
          </a:p>
        </p:txBody>
      </p:sp>
    </p:spTree>
    <p:extLst>
      <p:ext uri="{BB962C8B-B14F-4D97-AF65-F5344CB8AC3E}">
        <p14:creationId xmlns:p14="http://schemas.microsoft.com/office/powerpoint/2010/main" val="25460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458691-DDCC-4826-A054-B8198D711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祈禱有用嗎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有！</a:t>
            </a:r>
            <a:r>
              <a:rPr lang="zh-TW" altLang="en-US" sz="3600" dirty="0">
                <a:ea typeface="華康儷中黑" panose="020B0509000000000000" pitchFamily="49" charset="-120"/>
              </a:rPr>
              <a:t>祈禱可以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改變祈禱者的心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而人可以阻止戰爭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天災雖然免不了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但人可以在天災中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顯出人間有情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或最低限度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可以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減少人們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發災難財的貪婪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以免雪上加霜</a:t>
            </a:r>
            <a:r>
              <a:rPr lang="en-US" altLang="zh-TW" sz="3600" dirty="0"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So are prayers useful?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Yes!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3600" dirty="0">
                <a:ea typeface="華康儷中黑" panose="020B0509000000000000" pitchFamily="49" charset="-120"/>
              </a:rPr>
              <a:t>Prayers can change the heart of those who pray, and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man can stop wars</a:t>
            </a:r>
            <a:r>
              <a:rPr lang="en-US" altLang="zh-TW" sz="3600" dirty="0">
                <a:ea typeface="華康儷中黑" panose="020B0509000000000000" pitchFamily="49" charset="-120"/>
              </a:rPr>
              <a:t>. Despite natural disasters being unavoidable, man can demonstrate a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compassionate heart</a:t>
            </a:r>
            <a:r>
              <a:rPr lang="en-US" altLang="zh-TW" sz="3600" dirty="0">
                <a:ea typeface="華康儷中黑" panose="020B0509000000000000" pitchFamily="49" charset="-120"/>
              </a:rPr>
              <a:t>, curtail the temptation of profiting from war and lessen the sufferings of the aftermath.*</a:t>
            </a:r>
          </a:p>
        </p:txBody>
      </p:sp>
    </p:spTree>
    <p:extLst>
      <p:ext uri="{BB962C8B-B14F-4D97-AF65-F5344CB8AC3E}">
        <p14:creationId xmlns:p14="http://schemas.microsoft.com/office/powerpoint/2010/main" val="248666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859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你決不能如此行事，將義人同惡人一併誅滅；將義人如同惡人一樣看待，你決不能！審判全地的主，豈能不行公義？」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上主答說：「如果我在索多瑪城，找出了五十個義人，為了他們，我要赦免整個地方。」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亞巴郎接著說：「我雖只是塵埃灰土，膽敢再對我主說：如果五十個義人中少了五個，怎樣呢？你就為少了五個，而毀滅全城嗎？」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31955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2/4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859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上主答說：「如果我在那裡找到四十五個義人，我也不毀滅那城。」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亞巴郎再向上主進言說：「如果在那裡找到四十個義人，又怎樣呢？」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上主答說：「為了這四十個義人，我也不毀滅那城。」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亞巴郎說：「求我主且勿動怒，容我再進一言：如果在那裡找到三十個義人，怎樣呢？」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上主答說：「如果在那裡我找到三十個義人，我也不毀滅那城。」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31955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  <a:latin typeface="Arial"/>
              </a:rPr>
              <a:t>3/4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2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亞巴郎說：「我再放膽對我主進一言：如果在那裡找到二十個義人，怎樣呢？」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上主答說：「為了這二十個義人，我也不毀滅那城。」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亞巴郎說：「求我主不要動怒，容我最後一次進言：如果在那裡找到十個義人，怎樣呢？」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上主答說：「為了這十個義人，我也不毀滅那城。」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31955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  <a:latin typeface="Arial"/>
              </a:rPr>
              <a:t>4/4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05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2:12-14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你們既因聖洗與基督一同埋葬了，也就因聖洗，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藉著信德，即信使基督由死者中復活的天主的能力，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與基督一同復活了。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你們從前因為你們的過犯，和未受割損的肉身，原是死的，但天主卻使你們與基督一同生活，赦免了我們的一切過犯；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勾銷了那反對我們，及告發我們違反誡命的罪狀，並把它除去，將它釘在十字架上。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1051"/>
            <a:ext cx="9144000" cy="6700317"/>
          </a:xfrm>
        </p:spPr>
        <p:txBody>
          <a:bodyPr/>
          <a:lstStyle/>
          <a:p>
            <a:pPr marL="0" indent="0" eaLnBrk="1">
              <a:lnSpc>
                <a:spcPts val="3800"/>
              </a:lnSpc>
              <a:spcBef>
                <a:spcPts val="0"/>
              </a:spcBef>
              <a:buFontTx/>
              <a:buNone/>
            </a:pPr>
            <a:r>
              <a:rPr lang="zh-TW" altLang="en-US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11:1-13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有一次，耶穌在一個地方祈禱；祈禱完了，他的一個門徒對他說：「主，請教給我們祈禱，如同若翰教給了他的門徒一樣。」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你們祈禱時，要說：父啊！願你名被尊為聖！願你的國來臨！我們的日用糧，求你天天賜給我們！寬恕我們的罪過，因為我們自己，也寬恕所有虧負我們的人；不要讓我們陷入誘惑。」耶穌對他們說：「你們中，有人有一個朋友，半夜去他那裡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320" y="637306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 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給他說：朋友，借給我三個餅吧！因為我的朋友，行路到了我這裡，我沒有什麼可以款待他。</a:t>
            </a:r>
          </a:p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「那人從裡面回答說：不要煩擾我了！門已經關上，我的孩子同我一起在床上，我不能起來，拿給你。</a:t>
            </a:r>
          </a:p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「我告訴你們：這人即使不是為了朋友的原故，而起來拿給他，也要因他厚著臉皮，一直請求，而起來，把他所需要的一切，拿給他。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「所以，我告訴你們：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你們求，必要給你們；你們找，必要找到；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634489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</a:t>
            </a:r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986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16932</TotalTime>
  <Words>2150</Words>
  <Application>Microsoft Office PowerPoint</Application>
  <PresentationFormat>如螢幕大小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3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Arial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940</cp:revision>
  <dcterms:created xsi:type="dcterms:W3CDTF">2006-09-26T01:05:23Z</dcterms:created>
  <dcterms:modified xsi:type="dcterms:W3CDTF">2022-07-11T04:26:26Z</dcterms:modified>
</cp:coreProperties>
</file>