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9719" r:id="rId2"/>
    <p:sldMasterId id="2147490032" r:id="rId3"/>
  </p:sldMasterIdLst>
  <p:notesMasterIdLst>
    <p:notesMasterId r:id="rId24"/>
  </p:notesMasterIdLst>
  <p:handoutMasterIdLst>
    <p:handoutMasterId r:id="rId25"/>
  </p:handoutMasterIdLst>
  <p:sldIdLst>
    <p:sldId id="2116" r:id="rId4"/>
    <p:sldId id="1610" r:id="rId5"/>
    <p:sldId id="2108" r:id="rId6"/>
    <p:sldId id="1370" r:id="rId7"/>
    <p:sldId id="1612" r:id="rId8"/>
    <p:sldId id="2109" r:id="rId9"/>
    <p:sldId id="2129" r:id="rId10"/>
    <p:sldId id="2111" r:id="rId11"/>
    <p:sldId id="2112" r:id="rId12"/>
    <p:sldId id="2113" r:id="rId13"/>
    <p:sldId id="2114" r:id="rId14"/>
    <p:sldId id="2117" r:id="rId15"/>
    <p:sldId id="2118" r:id="rId16"/>
    <p:sldId id="2121" r:id="rId17"/>
    <p:sldId id="2122" r:id="rId18"/>
    <p:sldId id="2123" r:id="rId19"/>
    <p:sldId id="2124" r:id="rId20"/>
    <p:sldId id="2436" r:id="rId21"/>
    <p:sldId id="2127" r:id="rId22"/>
    <p:sldId id="1892" r:id="rId23"/>
  </p:sldIdLst>
  <p:sldSz cx="9144000" cy="6858000" type="screen4x3"/>
  <p:notesSz cx="9926638" cy="6797675"/>
  <p:defaultTextStyle>
    <a:defPPr>
      <a:defRPr lang="zh-TW"/>
    </a:defPPr>
    <a:lvl1pPr algn="l" rtl="0" eaLnBrk="0" fontAlgn="base" hangingPunct="0">
      <a:spcBef>
        <a:spcPct val="0"/>
      </a:spcBef>
      <a:spcAft>
        <a:spcPct val="0"/>
      </a:spcAft>
      <a:defRPr kumimoji="1" sz="4400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sz="4400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sz="4400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sz="4400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sz="4400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kumimoji="1" sz="4400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6pPr>
    <a:lvl7pPr marL="2743200" algn="l" defTabSz="914400" rtl="0" eaLnBrk="1" latinLnBrk="0" hangingPunct="1">
      <a:defRPr kumimoji="1" sz="4400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7pPr>
    <a:lvl8pPr marL="3200400" algn="l" defTabSz="914400" rtl="0" eaLnBrk="1" latinLnBrk="0" hangingPunct="1">
      <a:defRPr kumimoji="1" sz="4400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8pPr>
    <a:lvl9pPr marL="3657600" algn="l" defTabSz="914400" rtl="0" eaLnBrk="1" latinLnBrk="0" hangingPunct="1">
      <a:defRPr kumimoji="1" sz="4400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frxujy2@gmail.com" initials="f" lastIdx="2" clrIdx="0">
    <p:extLst>
      <p:ext uri="{19B8F6BF-5375-455C-9EA6-DF929625EA0E}">
        <p15:presenceInfo xmlns:p15="http://schemas.microsoft.com/office/powerpoint/2012/main" userId="6e7ea2678dc1467f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00FF00"/>
    <a:srgbClr val="FF99FF"/>
    <a:srgbClr val="FF00FF"/>
    <a:srgbClr val="660066"/>
    <a:srgbClr val="9900CC"/>
    <a:srgbClr val="00CC00"/>
    <a:srgbClr val="FFFFFF"/>
    <a:srgbClr val="99FF99"/>
    <a:srgbClr val="FF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23936" autoAdjust="0"/>
    <p:restoredTop sz="93315" autoAdjust="0"/>
  </p:normalViewPr>
  <p:slideViewPr>
    <p:cSldViewPr>
      <p:cViewPr varScale="1">
        <p:scale>
          <a:sx n="59" d="100"/>
          <a:sy n="59" d="100"/>
        </p:scale>
        <p:origin x="1112" y="5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5" d="100"/>
        <a:sy n="75" d="100"/>
      </p:scale>
      <p:origin x="0" y="-162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commentAuthors" Target="commentAuthors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viewProps" Target="viewProps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7554" name="Rectangle 2">
            <a:extLst>
              <a:ext uri="{FF2B5EF4-FFF2-40B4-BE49-F238E27FC236}">
                <a16:creationId xmlns:a16="http://schemas.microsoft.com/office/drawing/2014/main" id="{3FFC0476-8166-439A-8EF9-D64A12A374BF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301543" cy="339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07555" name="Rectangle 3">
            <a:extLst>
              <a:ext uri="{FF2B5EF4-FFF2-40B4-BE49-F238E27FC236}">
                <a16:creationId xmlns:a16="http://schemas.microsoft.com/office/drawing/2014/main" id="{76F4FBBB-5A4B-48FE-A3BB-ADDECD35A277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623372" y="0"/>
            <a:ext cx="4301543" cy="339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07556" name="Rectangle 4">
            <a:extLst>
              <a:ext uri="{FF2B5EF4-FFF2-40B4-BE49-F238E27FC236}">
                <a16:creationId xmlns:a16="http://schemas.microsoft.com/office/drawing/2014/main" id="{207F6BB9-765B-49E5-9CC8-53ADF49392A0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456218"/>
            <a:ext cx="4301543" cy="339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07557" name="Rectangle 5">
            <a:extLst>
              <a:ext uri="{FF2B5EF4-FFF2-40B4-BE49-F238E27FC236}">
                <a16:creationId xmlns:a16="http://schemas.microsoft.com/office/drawing/2014/main" id="{F0E672FE-A1AF-4D9F-BB46-E1FC2414C8E0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623372" y="6456218"/>
            <a:ext cx="4301543" cy="339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5085D1A6-9C3F-452C-9D0F-C9E748975285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4050" name="Rectangle 2">
            <a:extLst>
              <a:ext uri="{FF2B5EF4-FFF2-40B4-BE49-F238E27FC236}">
                <a16:creationId xmlns:a16="http://schemas.microsoft.com/office/drawing/2014/main" id="{C5918788-DB56-4D35-9655-2F39F2A5CEF3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301543" cy="339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14051" name="Rectangle 3">
            <a:extLst>
              <a:ext uri="{FF2B5EF4-FFF2-40B4-BE49-F238E27FC236}">
                <a16:creationId xmlns:a16="http://schemas.microsoft.com/office/drawing/2014/main" id="{B66602A1-486D-466C-9B6C-6B32F2BCAB63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5623372" y="0"/>
            <a:ext cx="4301543" cy="339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7524" name="Rectangle 4">
            <a:extLst>
              <a:ext uri="{FF2B5EF4-FFF2-40B4-BE49-F238E27FC236}">
                <a16:creationId xmlns:a16="http://schemas.microsoft.com/office/drawing/2014/main" id="{390F7CF1-E4D4-49ED-8108-AC8766004197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263900" y="509588"/>
            <a:ext cx="3398838" cy="25495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4053" name="Rectangle 5">
            <a:extLst>
              <a:ext uri="{FF2B5EF4-FFF2-40B4-BE49-F238E27FC236}">
                <a16:creationId xmlns:a16="http://schemas.microsoft.com/office/drawing/2014/main" id="{2A0DFE17-75EB-4C1C-874D-97744AE3FFEC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92664" y="3228896"/>
            <a:ext cx="7941310" cy="30589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noProof="0"/>
              <a:t>按一下以編輯母片</a:t>
            </a:r>
          </a:p>
          <a:p>
            <a:pPr lvl="1"/>
            <a:r>
              <a:rPr lang="zh-TW" altLang="en-US" noProof="0"/>
              <a:t>第二層</a:t>
            </a:r>
          </a:p>
          <a:p>
            <a:pPr lvl="2"/>
            <a:r>
              <a:rPr lang="zh-TW" altLang="en-US" noProof="0"/>
              <a:t>第三層</a:t>
            </a:r>
          </a:p>
          <a:p>
            <a:pPr lvl="3"/>
            <a:r>
              <a:rPr lang="zh-TW" altLang="en-US" noProof="0"/>
              <a:t>第四層</a:t>
            </a:r>
          </a:p>
          <a:p>
            <a:pPr lvl="4"/>
            <a:r>
              <a:rPr lang="zh-TW" altLang="en-US" noProof="0"/>
              <a:t>第五層</a:t>
            </a:r>
          </a:p>
        </p:txBody>
      </p:sp>
      <p:sp>
        <p:nvSpPr>
          <p:cNvPr id="514054" name="Rectangle 6">
            <a:extLst>
              <a:ext uri="{FF2B5EF4-FFF2-40B4-BE49-F238E27FC236}">
                <a16:creationId xmlns:a16="http://schemas.microsoft.com/office/drawing/2014/main" id="{579692E3-514D-41AD-9EA6-A1FBBF73CFFF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456218"/>
            <a:ext cx="4301543" cy="339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14055" name="Rectangle 7">
            <a:extLst>
              <a:ext uri="{FF2B5EF4-FFF2-40B4-BE49-F238E27FC236}">
                <a16:creationId xmlns:a16="http://schemas.microsoft.com/office/drawing/2014/main" id="{9156C933-88AA-4872-BB0F-1730B21C9F4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623372" y="6456218"/>
            <a:ext cx="4301543" cy="339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6FBD419D-64CE-4550-BAA2-0242050FC719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08338815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charset="-12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charset="-12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charset="-12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charset="-12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FBD419D-64CE-4550-BAA2-0242050FC719}" type="slidenum">
              <a:rPr lang="en-US" altLang="zh-TW" smtClean="0"/>
              <a:pPr/>
              <a:t>19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7308633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D0CB4F53-88CB-4C33-AB79-DD0F3B09A94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E448C0C-11EC-4F14-87EE-6E1BFC0905F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085212E5-D105-40CA-98B0-0FE6ED12541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FAB1DE2-F14C-4215-862D-7892FFAF1AA8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6012728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EF940FA1-01BC-48A7-B4B5-CB6D00B8F9E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BC251F2-60E3-4296-BFCE-EB8C0E3FF19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7BBFBC5B-5423-4FD1-BCE6-8FC7BF67AE7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C14375D-8CD9-46AF-8C41-09E335183E65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0610644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662272B-A9A6-478C-B476-EF425841A8F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55A9ED6-29CA-4D33-9F13-90A2E5A1237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5AAE814-BD3E-41DF-B881-23B6928BED9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AA957E7-43B0-4056-AFF1-BC1FCBEFCE1A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26526933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標題，文字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EBD0CB7-2083-43C6-A1FE-F6AFE1FBBA0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D21FA05-F693-4AEA-99C4-CB234BDDE55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E90880E-4D09-411D-A86E-FF877E97238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73EAD3B-D202-412A-96D1-6259709983BD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69583945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6B1BA1B9-80A5-47BB-AE94-5886B4D1DD1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DDDDF2D-A4D0-4E59-A260-C7CC2C4F634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00C56D1E-4A62-4589-AE93-3790E80644D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C7E1B0-9EC0-4677-833D-06C393E8CBD2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14313777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929D06C7-3459-43EE-BDBF-4A89924E2D9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6BF6B9E-0B4B-45FB-A864-4197464B7FF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BE811F5-4019-4B4D-B706-8E4410C0B12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CB0E81-DFB2-4306-AE9C-4AA3B3243FE8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27339045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8E9177A2-C34A-44E1-8648-881D74EB1A5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DFB4D50-31FE-48AC-B9FD-C991E35CF8B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D66A76EF-E0B2-452E-8251-600643A077E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41D597-6984-4660-AF26-EA33E11F223F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71704587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E49B45A-79A7-423D-BABD-E54649D3D99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62119C8-36DF-42FA-B727-5DF24DC6980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80C2522-B0B4-4E4B-B3AF-A0D1C692CEA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2A1AEA-4D6F-4016-9F83-E47284FC26B4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99785230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2B6C2190-B7D8-47A4-AA3C-03D15275F74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A8175838-B24A-4816-A95E-A1DF8C40B79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D5F39CCB-44A5-42AA-8734-702871C4AC5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29834D-F101-4939-A509-4E033B6A97B7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19451851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2E97AAC2-84E6-484B-BBC1-87E1162493C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E23DA3B7-334A-4D43-9C72-595E8101872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C0D54346-06DF-423C-ADAA-2612E32C8B6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91CC6C-A0CA-4027-990A-46672CBEF585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44563085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E8C324BE-76BA-486B-980E-81AB4E36E4B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E89123F3-9D6B-4447-9C28-A0AAE956E26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EACFF776-9683-47EB-966F-B3733C86815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159C79-ACD3-4E88-9933-C98A0DFFF5FE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011887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BE7A2BA-EB09-413F-8D13-A2CABB08481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6C1E3401-E0DA-4C7C-A41A-CEAB4B05DCF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E8BF680-25AB-43B7-A87A-AAF2426CEA8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8909520-5D08-4EEA-B917-6A59948C37BD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21946974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F0E53CD-C280-4967-84A6-B110BEE9EC3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94CDF21-E72A-45C2-A164-7EAFCF85135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7316F7A-3189-4CE2-8E7B-C35F4AA91C7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FD4B45-79D1-4A7D-BDB6-BF1062B4DA39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65534604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83388CA-0573-45D1-A517-B20DFCB2B7D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A69F143-C875-4288-988B-542E2845314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4C82513-1482-442C-BBD3-5B0B7D8176C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7947DF-BC88-40C0-9353-24BDAEA45DE8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2670458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EDD8ACC6-807A-49E8-9ECF-13CBA1ACB62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D1BBF968-5610-4FA2-B40B-EB7AB4ECFC4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47973E8-C92D-48E3-821D-4C92728F0D2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0875DF-0258-4B1E-AE58-D16AB59FAA1C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28024694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1B7CE2C-C4D3-4296-86BD-3CEC538103C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92A1A18-24EE-4687-84FE-BE52AC3A4AD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21EB7C7-8865-4B33-B590-1AD14BA0FD5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C70BC3-87AB-427B-8EB5-B328C341088F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34572411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標題，文字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C21496E-CFB8-41B2-99FF-209219A0CF7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CAF5126-36A8-4015-8F44-4312344D549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A636E4B-755D-4F63-AACA-D6D303B1EFE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776579-D0D8-41F4-9A27-2FEDCB48679C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949663725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2C0CDCD5-D5E2-4CE3-A3C6-170DE79472E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0C51A3D-E9ED-4782-AB80-6BD26AE8D83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54DEE6A-62DC-4600-B4DA-68F78EF7E60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ACFB33-66AE-4761-AA9F-3D0EF35FB7A3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83601267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7B935400-DEE6-4E73-9D6E-6A352BD7F6C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FD30E48A-0600-4651-822A-0E4D0DF5B9E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7046F01D-6908-4DCB-A59C-B34B94134C9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6898D9-6D34-427B-A175-3F8F79533FE7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230383887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3C8C40A9-0042-468A-9DE6-03F7A61E34A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9ACDCFD2-752C-4B66-9D4D-B7234703E5A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C4830C6-23FD-4551-B3E4-4DF5337C464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256AE6-53BA-4AD1-96BE-CBD8E317ED01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868630476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97CA4D6-D06E-4ABC-8D20-758F5AD204D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9247F37-2294-4564-A5FA-B766B8A1A7A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4C5F699-42FA-4199-9AD9-B62E938FA15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162906-E67E-42C7-8B51-4369FA010975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835844457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119B05F9-768D-4393-9467-5B17D4D79B9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51315398-8CF6-4C64-BE9F-A1FE8764FE2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5CF6EF85-0F1E-494C-80D7-D262F1847E7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D2F170-E9EA-47C9-8509-C494A7C34CCA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4246873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6409627-6BD5-4314-9E1E-D18584C2BAC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6BD1EF38-E3B7-46A4-B80C-2F1222D14FA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899F67AB-5564-442C-A050-1915E1C721E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973C09F-C630-4253-95B7-64CE41D1C284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15728444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6E3B0323-734E-434D-8F60-96E47466DFA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5873FDC4-BF83-412F-B448-EA14B4AD467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3EAF4A78-349B-4809-AAFD-2A7AA42A1B0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D68D50-6BC1-4D0C-B3E8-65A44DD2B5FD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4117117620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8EED0D9D-BC01-4C03-B58A-4B0908F268C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D30BAA7C-8985-4094-9D2E-8BEFA24D98E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CCBB7E63-4B51-4E52-98B6-7E8B4FA453A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45ED24-D404-4716-B68D-8AAFA5115618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456750914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C44E71E-EF4F-4270-B795-D022584BF11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F8E5FF2-C928-4B5B-A9CB-687DDF46FFD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03CB962-50E8-40B4-83E3-33DE21473A9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C51CC9-E450-40E6-A421-720701B08DD6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002215051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0B761CC-DB91-45A8-83DC-5DB8A89D5FA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BEEE00F-21D5-41F8-8AB2-81E620C196A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52FE92D-4FE3-4280-B8B9-85593F6F591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2418ED-E33F-4EB6-8E96-D8D275F85CE3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4041078423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399BEA5C-ED4E-4088-99AB-E033DEB952F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C999E05-DD48-4FD9-A9EC-BB64F5EF173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74CEF0CB-128E-47FF-B9EA-D364BE676E7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3F7B72-E9B7-4954-B531-0F73789373A9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890773272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575E7087-6D1F-4A21-8AC1-4190A94C343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EDFBD219-5288-49D2-B322-CED1BBE00BE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C935C8F1-7D60-4B5F-A09A-007D2633763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BCF33B-62FF-4DD4-9C7D-5AB8784A8D97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4849224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4543C6E-646C-4A56-A568-DCEF1898FF8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E097579-A445-404A-9C2E-D3F5667ADFA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57836CB-2679-4F3B-A10E-B0A7D34EE69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E0D97C0-9900-4766-844D-99AF0F7A598C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312891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F3DEFBF4-078F-4966-BE1D-265E1F15DBC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E014BE9B-110F-4633-935E-56B8EC345BA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A8020874-BFA7-4F79-9EEA-71D17C1427F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BDF69A0-4600-4BEB-83B2-301BEF624616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9010775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DD9B7BFF-007E-484A-BBCA-CF9102304E5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FCF2C31F-F6D7-452E-AF76-6441258C45F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AA9315B6-8018-4AC2-9084-FEAB60990D4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8260FEF-D8F4-425E-809D-72E9AD6BBDFC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79820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1D4EAB4A-C4DB-45B9-A12C-4E783868C69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D17D0FD3-4A4E-40DE-BADF-521FE3767B7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32C76135-7344-43D1-A5F5-349344A7032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7D1E05D-CA04-496B-A340-054554C63C5B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1136882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B1EDF9E-D669-4425-ADD5-6E3BD3A638C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56950CD-26F8-41D5-A899-E222F7A6EAD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577EA79-5160-426B-8863-A1B97CF6321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A7E31DD-301C-4C39-B2D6-AF24263E4746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9601822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D1485E0-93B6-49F3-A808-098C7D4D57F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7A962A8-7460-4961-8096-D5E371A7F6A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C9021C9-4693-4AE8-8C57-CDC70404053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F0BA19C-AFAE-4D59-8A63-A0B75D146332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781264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7937D063-4201-4DDD-8C98-721122B13AD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按一下以編輯母片標題樣式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2BAA56B9-EA47-4D66-A68C-8FD5ED558BB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7FCB0533-E29F-4BFF-B4A9-638CB21BEBF5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F4BBB641-C9C2-44E6-943C-13EBBEF637ED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074B1C0B-7A95-411D-B128-E9F2DC7CC512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210F248A-87A1-427F-B78A-0DC1C167CFC7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9610" r:id="rId1"/>
    <p:sldLayoutId id="2147489611" r:id="rId2"/>
    <p:sldLayoutId id="2147489612" r:id="rId3"/>
    <p:sldLayoutId id="2147489613" r:id="rId4"/>
    <p:sldLayoutId id="2147489614" r:id="rId5"/>
    <p:sldLayoutId id="2147489615" r:id="rId6"/>
    <p:sldLayoutId id="2147489616" r:id="rId7"/>
    <p:sldLayoutId id="2147489617" r:id="rId8"/>
    <p:sldLayoutId id="2147489618" r:id="rId9"/>
    <p:sldLayoutId id="2147489619" r:id="rId10"/>
    <p:sldLayoutId id="2147489620" r:id="rId11"/>
    <p:sldLayoutId id="2147489621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C0BB812B-2E24-41A0-9A27-78890B390E6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按一下以編輯母片標題樣式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F9C79FC5-EE04-4592-BB61-B22F27696F5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307F321D-9606-4D70-9405-0033F23F511E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146A29E0-4F27-4F67-9CB5-8C3ED457E03E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3548FAB4-BBDB-45FC-B3DF-03850022C3F5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smtClean="0"/>
            </a:lvl1pPr>
          </a:lstStyle>
          <a:p>
            <a:pPr>
              <a:defRPr/>
            </a:pPr>
            <a:fld id="{DFF2185A-AFE7-44E6-A3AC-0E118F024AF1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4682866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9720" r:id="rId1"/>
    <p:sldLayoutId id="2147489721" r:id="rId2"/>
    <p:sldLayoutId id="2147489722" r:id="rId3"/>
    <p:sldLayoutId id="2147489723" r:id="rId4"/>
    <p:sldLayoutId id="2147489724" r:id="rId5"/>
    <p:sldLayoutId id="2147489725" r:id="rId6"/>
    <p:sldLayoutId id="2147489726" r:id="rId7"/>
    <p:sldLayoutId id="2147489727" r:id="rId8"/>
    <p:sldLayoutId id="2147489728" r:id="rId9"/>
    <p:sldLayoutId id="2147489729" r:id="rId10"/>
    <p:sldLayoutId id="2147489730" r:id="rId11"/>
    <p:sldLayoutId id="2147489731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8CE0364B-89B6-410A-AF04-D7953F83BFA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按一下以編輯母片標題樣式</a:t>
            </a:r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F96969A3-708E-4520-AA31-AF76C044BA9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51620" name="Rectangle 4">
            <a:extLst>
              <a:ext uri="{FF2B5EF4-FFF2-40B4-BE49-F238E27FC236}">
                <a16:creationId xmlns:a16="http://schemas.microsoft.com/office/drawing/2014/main" id="{6106F9B8-6907-49FE-A585-93FD51A72CE8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solidFill>
                  <a:srgbClr val="000000"/>
                </a:solidFill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51621" name="Rectangle 5">
            <a:extLst>
              <a:ext uri="{FF2B5EF4-FFF2-40B4-BE49-F238E27FC236}">
                <a16:creationId xmlns:a16="http://schemas.microsoft.com/office/drawing/2014/main" id="{045953EA-AEED-4732-887C-22740B65D27B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solidFill>
                  <a:srgbClr val="000000"/>
                </a:solidFill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51622" name="Rectangle 6">
            <a:extLst>
              <a:ext uri="{FF2B5EF4-FFF2-40B4-BE49-F238E27FC236}">
                <a16:creationId xmlns:a16="http://schemas.microsoft.com/office/drawing/2014/main" id="{9A583CFA-8946-4F77-8525-73A7DEF2EFCB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solidFill>
                  <a:srgbClr val="000000"/>
                </a:solidFill>
                <a:ea typeface="新細明體" charset="-120"/>
              </a:defRPr>
            </a:lvl1pPr>
          </a:lstStyle>
          <a:p>
            <a:pPr>
              <a:defRPr/>
            </a:pPr>
            <a:fld id="{E9803CD0-5415-4484-B4EB-F9FFE8CF1DC9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7818333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90033" r:id="rId1"/>
    <p:sldLayoutId id="2147490034" r:id="rId2"/>
    <p:sldLayoutId id="2147490035" r:id="rId3"/>
    <p:sldLayoutId id="2147490036" r:id="rId4"/>
    <p:sldLayoutId id="2147490037" r:id="rId5"/>
    <p:sldLayoutId id="2147490038" r:id="rId6"/>
    <p:sldLayoutId id="2147490039" r:id="rId7"/>
    <p:sldLayoutId id="2147490040" r:id="rId8"/>
    <p:sldLayoutId id="2147490041" r:id="rId9"/>
    <p:sldLayoutId id="2147490042" r:id="rId10"/>
    <p:sldLayoutId id="2147490043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>
            <a:extLst>
              <a:ext uri="{FF2B5EF4-FFF2-40B4-BE49-F238E27FC236}">
                <a16:creationId xmlns:a16="http://schemas.microsoft.com/office/drawing/2014/main" id="{0486A049-F482-4C82-A6EA-C4B1E1A45EE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0096" y="260648"/>
            <a:ext cx="9107488" cy="6597352"/>
          </a:xfrm>
        </p:spPr>
        <p:txBody>
          <a:bodyPr/>
          <a:lstStyle/>
          <a:p>
            <a:pPr lvl="0" algn="ctr" eaLnBrk="1" hangingPunct="1">
              <a:spcBef>
                <a:spcPct val="0"/>
              </a:spcBef>
              <a:buNone/>
            </a:pPr>
            <a:r>
              <a:rPr lang="zh-TW" altLang="en-US" sz="3600" dirty="0">
                <a:solidFill>
                  <a:srgbClr val="FFFF00"/>
                </a:solidFill>
                <a:ea typeface="華康儷中黑" panose="020B0509000000000000" pitchFamily="49" charset="-120"/>
              </a:rPr>
              <a:t>常年期第十六主日</a:t>
            </a:r>
            <a:endParaRPr lang="en-US" altLang="zh-TW" sz="3600" dirty="0">
              <a:solidFill>
                <a:srgbClr val="FFFF00"/>
              </a:solidFill>
              <a:ea typeface="華康儷中黑" panose="020B0509000000000000" pitchFamily="49" charset="-120"/>
            </a:endParaRPr>
          </a:p>
          <a:p>
            <a:pPr lvl="0" algn="ctr" eaLnBrk="1" hangingPunct="1">
              <a:spcBef>
                <a:spcPts val="1200"/>
              </a:spcBef>
              <a:buNone/>
            </a:pPr>
            <a:r>
              <a:rPr lang="en-US" altLang="zh-TW" dirty="0">
                <a:solidFill>
                  <a:schemeClr val="bg1"/>
                </a:solidFill>
                <a:ea typeface="華康儷中黑" pitchFamily="49" charset="-120"/>
              </a:rPr>
              <a:t>2026</a:t>
            </a:r>
            <a:r>
              <a:rPr lang="zh-TW" altLang="en-US" dirty="0">
                <a:solidFill>
                  <a:schemeClr val="bg1"/>
                </a:solidFill>
                <a:ea typeface="華康儷中黑" pitchFamily="49" charset="-120"/>
              </a:rPr>
              <a:t>年 </a:t>
            </a:r>
            <a:r>
              <a:rPr lang="en-US" altLang="zh-TW" dirty="0">
                <a:solidFill>
                  <a:schemeClr val="bg1"/>
                </a:solidFill>
                <a:ea typeface="華康儷中黑" pitchFamily="49" charset="-120"/>
              </a:rPr>
              <a:t>7 </a:t>
            </a:r>
            <a:r>
              <a:rPr lang="zh-TW" altLang="en-US" dirty="0">
                <a:solidFill>
                  <a:schemeClr val="bg1"/>
                </a:solidFill>
                <a:ea typeface="華康儷中黑" pitchFamily="49" charset="-120"/>
              </a:rPr>
              <a:t>月 </a:t>
            </a:r>
            <a:r>
              <a:rPr lang="en-US" altLang="zh-TW" dirty="0">
                <a:solidFill>
                  <a:schemeClr val="bg1"/>
                </a:solidFill>
                <a:ea typeface="華康儷中黑" pitchFamily="49" charset="-120"/>
              </a:rPr>
              <a:t>19 </a:t>
            </a:r>
            <a:r>
              <a:rPr lang="zh-TW" altLang="en-US" dirty="0">
                <a:solidFill>
                  <a:schemeClr val="bg1"/>
                </a:solidFill>
                <a:ea typeface="華康儷中黑" pitchFamily="49" charset="-120"/>
              </a:rPr>
              <a:t>日</a:t>
            </a:r>
            <a:endParaRPr lang="zh-TW" altLang="en-US" sz="1000" dirty="0">
              <a:solidFill>
                <a:schemeClr val="bg1"/>
              </a:solidFill>
              <a:ea typeface="華康儷中黑" panose="020B0509000000000000" pitchFamily="49" charset="-120"/>
            </a:endParaRPr>
          </a:p>
          <a:p>
            <a:pPr algn="ctr" eaLnBrk="1" hangingPunct="1">
              <a:spcBef>
                <a:spcPts val="1200"/>
              </a:spcBef>
              <a:buFontTx/>
              <a:buNone/>
            </a:pPr>
            <a:r>
              <a:rPr lang="zh-TW" altLang="en-US" sz="5400" dirty="0">
                <a:solidFill>
                  <a:srgbClr val="FF0000"/>
                </a:solidFill>
                <a:highlight>
                  <a:srgbClr val="FFCCFF"/>
                </a:highlight>
                <a:ea typeface="華康正顏楷體W7" panose="03000709000000000000" pitchFamily="65" charset="-120"/>
              </a:rPr>
              <a:t>感</a:t>
            </a:r>
            <a:r>
              <a:rPr lang="zh-TW" altLang="en-US" sz="1400" dirty="0">
                <a:solidFill>
                  <a:srgbClr val="FF0000"/>
                </a:solidFill>
                <a:highlight>
                  <a:srgbClr val="FFCCFF"/>
                </a:highlight>
                <a:ea typeface="華康正顏楷體W7" panose="03000709000000000000" pitchFamily="65" charset="-120"/>
              </a:rPr>
              <a:t> </a:t>
            </a:r>
            <a:r>
              <a:rPr lang="zh-TW" altLang="en-US" sz="5400" dirty="0">
                <a:solidFill>
                  <a:srgbClr val="FF0000"/>
                </a:solidFill>
                <a:highlight>
                  <a:srgbClr val="FFCCFF"/>
                </a:highlight>
                <a:ea typeface="華康正顏楷體W7" panose="03000709000000000000" pitchFamily="65" charset="-120"/>
              </a:rPr>
              <a:t>恩</a:t>
            </a:r>
            <a:r>
              <a:rPr lang="zh-TW" altLang="en-US" sz="1200" dirty="0">
                <a:solidFill>
                  <a:srgbClr val="FFFF00"/>
                </a:solidFill>
                <a:ea typeface="華康正顏楷體W7" panose="03000709000000000000" pitchFamily="65" charset="-120"/>
              </a:rPr>
              <a:t> </a:t>
            </a:r>
            <a:r>
              <a:rPr lang="zh-TW" altLang="en-US" sz="4800" dirty="0">
                <a:solidFill>
                  <a:srgbClr val="FF0000"/>
                </a:solidFill>
                <a:highlight>
                  <a:srgbClr val="FFFF00"/>
                </a:highlight>
                <a:ea typeface="華康正顏楷體W7" panose="03000709000000000000" pitchFamily="65" charset="-120"/>
              </a:rPr>
              <a:t>祭</a:t>
            </a:r>
            <a:r>
              <a:rPr lang="zh-TW" altLang="en-US" sz="1200" dirty="0">
                <a:solidFill>
                  <a:srgbClr val="FFFF00"/>
                </a:solidFill>
                <a:ea typeface="華康正顏楷體W7" panose="03000709000000000000" pitchFamily="65" charset="-120"/>
              </a:rPr>
              <a:t> </a:t>
            </a:r>
            <a:r>
              <a:rPr lang="zh-TW" altLang="en-US" sz="4800" dirty="0">
                <a:solidFill>
                  <a:srgbClr val="FFFF00"/>
                </a:solidFill>
                <a:highlight>
                  <a:srgbClr val="FF0000"/>
                </a:highlight>
                <a:ea typeface="華康正顏楷體W7" panose="03000709000000000000" pitchFamily="65" charset="-120"/>
              </a:rPr>
              <a:t>宴</a:t>
            </a:r>
          </a:p>
          <a:p>
            <a:pPr algn="ctr" eaLnBrk="1" hangingPunct="1">
              <a:buFontTx/>
              <a:buNone/>
            </a:pPr>
            <a:endParaRPr lang="zh-TW" altLang="en-US" sz="1800" dirty="0">
              <a:solidFill>
                <a:schemeClr val="bg1"/>
              </a:solidFill>
              <a:ea typeface="華康儷中黑" panose="020B0509000000000000" pitchFamily="49" charset="-120"/>
            </a:endParaRPr>
          </a:p>
          <a:p>
            <a:pPr algn="ctr" eaLnBrk="1" hangingPunct="1">
              <a:spcBef>
                <a:spcPts val="600"/>
              </a:spcBef>
              <a:spcAft>
                <a:spcPts val="1800"/>
              </a:spcAft>
              <a:buFontTx/>
              <a:buNone/>
            </a:pPr>
            <a:r>
              <a:rPr lang="zh-TW" altLang="en-US" sz="3600" dirty="0">
                <a:solidFill>
                  <a:schemeClr val="bg1"/>
                </a:solidFill>
                <a:ea typeface="華康儷中黑" panose="020B0509000000000000" pitchFamily="49" charset="-120"/>
              </a:rPr>
              <a:t>主 題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zh-TW" altLang="en-US" sz="9600" spc="1000" dirty="0">
                <a:solidFill>
                  <a:srgbClr val="FFFF00"/>
                </a:solidFill>
                <a:ea typeface="華康粗黑體" panose="020B0709000000000000" pitchFamily="49" charset="-120"/>
              </a:rPr>
              <a:t>良莠不齊</a:t>
            </a:r>
            <a:endParaRPr lang="en-US" altLang="zh-TW" sz="9600" spc="1000" dirty="0">
              <a:solidFill>
                <a:srgbClr val="FFFF00"/>
              </a:solidFill>
              <a:ea typeface="華康粗黑體" panose="020B0709000000000000" pitchFamily="49" charset="-120"/>
            </a:endParaRPr>
          </a:p>
          <a:p>
            <a:pPr algn="ctr" eaLnBrk="1" hangingPunct="1">
              <a:spcBef>
                <a:spcPts val="1800"/>
              </a:spcBef>
              <a:buFontTx/>
              <a:buNone/>
            </a:pPr>
            <a:r>
              <a:rPr lang="en-US" altLang="zh-TW" sz="4400" dirty="0">
                <a:solidFill>
                  <a:schemeClr val="bg1"/>
                </a:solidFill>
                <a:ea typeface="華康粗黑體" panose="020B0709000000000000" pitchFamily="49" charset="-120"/>
              </a:rPr>
              <a:t>——</a:t>
            </a:r>
            <a:r>
              <a:rPr lang="zh-TW" altLang="en-US" sz="5400" dirty="0">
                <a:solidFill>
                  <a:schemeClr val="bg1"/>
                </a:solidFill>
                <a:ea typeface="華康粗黑體" panose="020B0709000000000000" pitchFamily="49" charset="-120"/>
              </a:rPr>
              <a:t>天主給罪人機會</a:t>
            </a:r>
            <a:r>
              <a:rPr lang="en-US" altLang="zh-TW" sz="4400" dirty="0">
                <a:solidFill>
                  <a:schemeClr val="bg1"/>
                </a:solidFill>
                <a:ea typeface="華康粗黑體" panose="020B0709000000000000" pitchFamily="49" charset="-120"/>
              </a:rPr>
              <a:t>——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zh-TW" sz="4000" dirty="0">
              <a:solidFill>
                <a:srgbClr val="00FF00"/>
              </a:solidFill>
              <a:ea typeface="華康粗黑體" panose="020B0709000000000000" pitchFamily="49" charset="-12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zh-TW" altLang="en-US" sz="3600" dirty="0">
              <a:solidFill>
                <a:srgbClr val="FFFF00"/>
              </a:solidFill>
              <a:ea typeface="華康粗黑體" panose="020B0709000000000000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68500125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標題 2">
            <a:extLst>
              <a:ext uri="{FF2B5EF4-FFF2-40B4-BE49-F238E27FC236}">
                <a16:creationId xmlns:a16="http://schemas.microsoft.com/office/drawing/2014/main" id="{4BAA4A1E-D760-4360-84C4-80831B2988B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720" y="188640"/>
            <a:ext cx="9108504" cy="6669360"/>
          </a:xfrm>
        </p:spPr>
        <p:txBody>
          <a:bodyPr/>
          <a:lstStyle/>
          <a:p>
            <a:pPr marL="360000" indent="-457200" algn="l">
              <a:lnSpc>
                <a:spcPts val="5000"/>
              </a:lnSpc>
              <a:spcBef>
                <a:spcPts val="0"/>
              </a:spcBef>
              <a:spcAft>
                <a:spcPts val="1200"/>
              </a:spcAft>
            </a:pPr>
            <a:r>
              <a:rPr lang="zh-TW" altLang="en-US" sz="4000" dirty="0">
                <a:solidFill>
                  <a:schemeClr val="bg1"/>
                </a:solidFill>
                <a:latin typeface="華康正顏楷體W7(P)" panose="03000700000000000000" pitchFamily="66" charset="-120"/>
                <a:ea typeface="華康正顏楷體W7(P)" panose="03000700000000000000" pitchFamily="66" charset="-120"/>
              </a:rPr>
              <a:t>聖神扶助我們的軟弱</a:t>
            </a:r>
            <a:r>
              <a:rPr lang="en-US" altLang="zh-TW" sz="4000" dirty="0">
                <a:solidFill>
                  <a:schemeClr val="bg1"/>
                </a:solidFill>
                <a:latin typeface="華康正顏楷體W7(P)" panose="03000700000000000000" pitchFamily="66" charset="-120"/>
                <a:ea typeface="華康正顏楷體W7(P)" panose="03000700000000000000" pitchFamily="66" charset="-120"/>
              </a:rPr>
              <a:t>,</a:t>
            </a:r>
            <a:r>
              <a:rPr lang="zh-TW" altLang="en-US" sz="4000" dirty="0">
                <a:solidFill>
                  <a:schemeClr val="bg1"/>
                </a:solidFill>
                <a:latin typeface="華康正顏楷體W7(P)" panose="03000700000000000000" pitchFamily="66" charset="-120"/>
                <a:ea typeface="華康正顏楷體W7(P)" panose="03000700000000000000" pitchFamily="66" charset="-120"/>
              </a:rPr>
              <a:t>因為我們</a:t>
            </a:r>
            <a:r>
              <a:rPr lang="zh-TW" altLang="en-US" sz="4000" dirty="0">
                <a:solidFill>
                  <a:srgbClr val="FFFF00"/>
                </a:solidFill>
                <a:latin typeface="華康正顏楷體W7(P)" panose="03000700000000000000" pitchFamily="66" charset="-120"/>
                <a:ea typeface="華康正顏楷體W7(P)" panose="03000700000000000000" pitchFamily="66" charset="-120"/>
              </a:rPr>
              <a:t>不知道我們如何祈求才對</a:t>
            </a:r>
            <a:r>
              <a:rPr lang="en-US" altLang="zh-TW" sz="4000" dirty="0">
                <a:solidFill>
                  <a:schemeClr val="bg1"/>
                </a:solidFill>
                <a:latin typeface="華康正顏楷體W7(P)" panose="03000700000000000000" pitchFamily="66" charset="-120"/>
                <a:ea typeface="華康正顏楷體W7(P)" panose="03000700000000000000" pitchFamily="66" charset="-120"/>
              </a:rPr>
              <a:t>,</a:t>
            </a:r>
            <a:r>
              <a:rPr lang="zh-TW" altLang="en-US" sz="4000" dirty="0">
                <a:solidFill>
                  <a:schemeClr val="bg1"/>
                </a:solidFill>
                <a:latin typeface="華康正顏楷體W7(P)" panose="03000700000000000000" pitchFamily="66" charset="-120"/>
                <a:ea typeface="華康正顏楷體W7(P)" panose="03000700000000000000" pitchFamily="66" charset="-120"/>
              </a:rPr>
              <a:t>而聖神卻親自以無可言喻的歎息</a:t>
            </a:r>
            <a:r>
              <a:rPr lang="en-US" altLang="zh-TW" sz="4000" dirty="0">
                <a:solidFill>
                  <a:schemeClr val="bg1"/>
                </a:solidFill>
                <a:latin typeface="華康正顏楷體W7(P)" panose="03000700000000000000" pitchFamily="66" charset="-120"/>
                <a:ea typeface="華康正顏楷體W7(P)" panose="03000700000000000000" pitchFamily="66" charset="-120"/>
              </a:rPr>
              <a:t>,</a:t>
            </a:r>
            <a:r>
              <a:rPr lang="zh-TW" altLang="en-US" sz="4000" dirty="0">
                <a:solidFill>
                  <a:schemeClr val="bg1"/>
                </a:solidFill>
                <a:latin typeface="華康正顏楷體W7(P)" panose="03000700000000000000" pitchFamily="66" charset="-120"/>
                <a:ea typeface="華康正顏楷體W7(P)" panose="03000700000000000000" pitchFamily="66" charset="-120"/>
              </a:rPr>
              <a:t>代我們轉求</a:t>
            </a:r>
            <a:r>
              <a:rPr lang="en-US" altLang="zh-TW" sz="4000" dirty="0">
                <a:solidFill>
                  <a:schemeClr val="bg1"/>
                </a:solidFill>
                <a:latin typeface="華康正顏楷體W7(P)" panose="03000700000000000000" pitchFamily="66" charset="-120"/>
                <a:ea typeface="華康正顏楷體W7(P)" panose="03000700000000000000" pitchFamily="66" charset="-120"/>
              </a:rPr>
              <a:t>.</a:t>
            </a:r>
          </a:p>
          <a:p>
            <a:pPr marL="360000" indent="-457200" algn="l">
              <a:lnSpc>
                <a:spcPts val="5000"/>
              </a:lnSpc>
              <a:spcBef>
                <a:spcPts val="0"/>
              </a:spcBef>
              <a:spcAft>
                <a:spcPts val="1200"/>
              </a:spcAft>
            </a:pPr>
            <a:r>
              <a:rPr lang="zh-TW" altLang="en-US" sz="4000" dirty="0">
                <a:solidFill>
                  <a:srgbClr val="FFFF00"/>
                </a:solidFill>
                <a:ea typeface="華康儷中黑" panose="020B0509000000000000" pitchFamily="49" charset="-120"/>
              </a:rPr>
              <a:t>不知道如何祈求</a:t>
            </a:r>
            <a:r>
              <a:rPr lang="en-US" altLang="zh-TW" sz="4000" dirty="0">
                <a:solidFill>
                  <a:schemeClr val="bg1"/>
                </a:solidFill>
                <a:ea typeface="華康儷中黑" panose="020B0509000000000000" pitchFamily="49" charset="-120"/>
              </a:rPr>
              <a:t>:</a:t>
            </a:r>
            <a:r>
              <a:rPr lang="zh-TW" altLang="en-US" sz="4000" dirty="0">
                <a:solidFill>
                  <a:schemeClr val="bg1"/>
                </a:solidFill>
                <a:ea typeface="華康儷中黑" panose="020B0509000000000000" pitchFamily="49" charset="-120"/>
              </a:rPr>
              <a:t>因為我們不知道確實需要什麼</a:t>
            </a:r>
            <a:r>
              <a:rPr lang="en-US" altLang="zh-TW" sz="4000" dirty="0">
                <a:solidFill>
                  <a:schemeClr val="bg1"/>
                </a:solidFill>
                <a:ea typeface="華康儷中黑" panose="020B0509000000000000" pitchFamily="49" charset="-120"/>
              </a:rPr>
              <a:t>?</a:t>
            </a:r>
          </a:p>
          <a:p>
            <a:pPr marL="360000" indent="-457200" algn="l">
              <a:lnSpc>
                <a:spcPts val="5000"/>
              </a:lnSpc>
              <a:spcBef>
                <a:spcPts val="0"/>
              </a:spcBef>
              <a:spcAft>
                <a:spcPts val="1200"/>
              </a:spcAft>
            </a:pPr>
            <a:r>
              <a:rPr lang="zh-TW" altLang="en-US" sz="4000" dirty="0">
                <a:solidFill>
                  <a:srgbClr val="FFFF00"/>
                </a:solidFill>
                <a:ea typeface="華康儷中黑" panose="020B0509000000000000" pitchFamily="49" charset="-120"/>
              </a:rPr>
              <a:t>把一切交給聖神</a:t>
            </a:r>
            <a:r>
              <a:rPr lang="en-US" altLang="zh-TW" sz="4000" dirty="0">
                <a:solidFill>
                  <a:schemeClr val="bg1"/>
                </a:solidFill>
                <a:ea typeface="華康儷中黑" panose="020B0509000000000000" pitchFamily="49" charset="-120"/>
              </a:rPr>
              <a:t>:</a:t>
            </a:r>
            <a:r>
              <a:rPr lang="zh-TW" altLang="en-US" sz="4000" dirty="0">
                <a:solidFill>
                  <a:schemeClr val="bg1"/>
                </a:solidFill>
                <a:ea typeface="華康儷中黑" panose="020B0509000000000000" pitchFamily="49" charset="-120"/>
              </a:rPr>
              <a:t>他愛我們多過我們愛我們自己</a:t>
            </a:r>
            <a:r>
              <a:rPr lang="en-US" altLang="zh-TW" sz="4000" dirty="0">
                <a:solidFill>
                  <a:schemeClr val="bg1"/>
                </a:solidFill>
                <a:ea typeface="華康儷中黑" panose="020B0509000000000000" pitchFamily="49" charset="-120"/>
              </a:rPr>
              <a:t>,</a:t>
            </a:r>
            <a:r>
              <a:rPr lang="zh-TW" altLang="en-US" sz="4000" dirty="0">
                <a:solidFill>
                  <a:schemeClr val="bg1"/>
                </a:solidFill>
                <a:ea typeface="華康儷中黑" panose="020B0509000000000000" pitchFamily="49" charset="-120"/>
              </a:rPr>
              <a:t>他知道我們需要什麼</a:t>
            </a:r>
            <a:r>
              <a:rPr lang="en-US" altLang="zh-TW" sz="4000" dirty="0">
                <a:solidFill>
                  <a:schemeClr val="bg1"/>
                </a:solidFill>
                <a:ea typeface="華康儷中黑" panose="020B0509000000000000" pitchFamily="49" charset="-120"/>
              </a:rPr>
              <a:t>,</a:t>
            </a:r>
            <a:r>
              <a:rPr lang="zh-TW" altLang="en-US" sz="4000" dirty="0">
                <a:solidFill>
                  <a:schemeClr val="bg1"/>
                </a:solidFill>
                <a:ea typeface="華康儷中黑" panose="020B0509000000000000" pitchFamily="49" charset="-120"/>
              </a:rPr>
              <a:t>而他的安排</a:t>
            </a:r>
            <a:r>
              <a:rPr lang="en-US" altLang="zh-TW" sz="4000" dirty="0">
                <a:solidFill>
                  <a:schemeClr val="bg1"/>
                </a:solidFill>
                <a:ea typeface="華康儷中黑" panose="020B0509000000000000" pitchFamily="49" charset="-120"/>
              </a:rPr>
              <a:t>,</a:t>
            </a:r>
            <a:r>
              <a:rPr lang="zh-TW" altLang="en-US" sz="4000" dirty="0">
                <a:solidFill>
                  <a:schemeClr val="bg1"/>
                </a:solidFill>
                <a:ea typeface="華康儷中黑" panose="020B0509000000000000" pitchFamily="49" charset="-120"/>
              </a:rPr>
              <a:t>遠遠超過我們的精打細算</a:t>
            </a:r>
            <a:r>
              <a:rPr lang="en-US" altLang="zh-TW" sz="4000" dirty="0">
                <a:solidFill>
                  <a:schemeClr val="bg1"/>
                </a:solidFill>
                <a:ea typeface="華康儷中黑" panose="020B0509000000000000" pitchFamily="49" charset="-120"/>
              </a:rPr>
              <a:t>.</a:t>
            </a:r>
          </a:p>
          <a:p>
            <a:pPr marL="360000" indent="-457200" algn="l">
              <a:lnSpc>
                <a:spcPts val="5000"/>
              </a:lnSpc>
              <a:spcBef>
                <a:spcPts val="0"/>
              </a:spcBef>
            </a:pPr>
            <a:endParaRPr lang="zh-TW" altLang="en-US" sz="4000" dirty="0">
              <a:solidFill>
                <a:schemeClr val="bg1"/>
              </a:solidFill>
              <a:ea typeface="華康儷中黑" panose="020B0509000000000000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5159831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標題 2">
            <a:extLst>
              <a:ext uri="{FF2B5EF4-FFF2-40B4-BE49-F238E27FC236}">
                <a16:creationId xmlns:a16="http://schemas.microsoft.com/office/drawing/2014/main" id="{4BAA4A1E-D760-4360-84C4-80831B2988B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720" y="188640"/>
            <a:ext cx="9108504" cy="6669360"/>
          </a:xfrm>
        </p:spPr>
        <p:txBody>
          <a:bodyPr/>
          <a:lstStyle/>
          <a:p>
            <a:pPr marL="360000" indent="-457200" algn="l">
              <a:lnSpc>
                <a:spcPts val="5000"/>
              </a:lnSpc>
              <a:spcBef>
                <a:spcPts val="0"/>
              </a:spcBef>
              <a:spcAft>
                <a:spcPts val="1200"/>
              </a:spcAft>
            </a:pPr>
            <a:r>
              <a:rPr lang="zh-TW" altLang="en-US" sz="4000" dirty="0">
                <a:solidFill>
                  <a:schemeClr val="bg1"/>
                </a:solidFill>
                <a:latin typeface="華康正顏楷體W7(P)" panose="03000700000000000000" pitchFamily="66" charset="-120"/>
                <a:ea typeface="華康正顏楷體W7(P)" panose="03000700000000000000" pitchFamily="66" charset="-120"/>
              </a:rPr>
              <a:t>你願意我們去把莠子收集起來嗎</a:t>
            </a:r>
            <a:r>
              <a:rPr lang="en-US" altLang="zh-TW" sz="4000" dirty="0">
                <a:solidFill>
                  <a:schemeClr val="bg1"/>
                </a:solidFill>
                <a:latin typeface="華康正顏楷體W7(P)" panose="03000700000000000000" pitchFamily="66" charset="-120"/>
                <a:ea typeface="華康正顏楷體W7(P)" panose="03000700000000000000" pitchFamily="66" charset="-120"/>
              </a:rPr>
              <a:t>?</a:t>
            </a:r>
            <a:r>
              <a:rPr lang="zh-TW" altLang="en-US" sz="4000" dirty="0">
                <a:solidFill>
                  <a:schemeClr val="bg1"/>
                </a:solidFill>
                <a:latin typeface="華康正顏楷體W7(P)" panose="03000700000000000000" pitchFamily="66" charset="-120"/>
                <a:ea typeface="華康正顏楷體W7(P)" panose="03000700000000000000" pitchFamily="66" charset="-120"/>
              </a:rPr>
              <a:t>家主卻說</a:t>
            </a:r>
            <a:r>
              <a:rPr lang="en-US" altLang="zh-TW" sz="4000" dirty="0">
                <a:solidFill>
                  <a:schemeClr val="bg1"/>
                </a:solidFill>
                <a:latin typeface="華康正顏楷體W7(P)" panose="03000700000000000000" pitchFamily="66" charset="-120"/>
                <a:ea typeface="華康正顏楷體W7(P)" panose="03000700000000000000" pitchFamily="66" charset="-120"/>
              </a:rPr>
              <a:t>:</a:t>
            </a:r>
            <a:r>
              <a:rPr lang="zh-TW" altLang="en-US" sz="4000" dirty="0">
                <a:solidFill>
                  <a:schemeClr val="bg1"/>
                </a:solidFill>
                <a:latin typeface="華康正顏楷體W7(P)" panose="03000700000000000000" pitchFamily="66" charset="-120"/>
                <a:ea typeface="華康正顏楷體W7(P)" panose="03000700000000000000" pitchFamily="66" charset="-120"/>
              </a:rPr>
              <a:t>不</a:t>
            </a:r>
            <a:r>
              <a:rPr lang="en-US" altLang="zh-TW" sz="4000" dirty="0">
                <a:solidFill>
                  <a:schemeClr val="bg1"/>
                </a:solidFill>
                <a:latin typeface="華康正顏楷體W7(P)" panose="03000700000000000000" pitchFamily="66" charset="-120"/>
                <a:ea typeface="華康正顏楷體W7(P)" panose="03000700000000000000" pitchFamily="66" charset="-120"/>
              </a:rPr>
              <a:t>,</a:t>
            </a:r>
            <a:r>
              <a:rPr lang="zh-TW" altLang="en-US" sz="4000" dirty="0">
                <a:solidFill>
                  <a:schemeClr val="bg1"/>
                </a:solidFill>
                <a:latin typeface="華康正顏楷體W7(P)" panose="03000700000000000000" pitchFamily="66" charset="-120"/>
                <a:ea typeface="華康正顏楷體W7(P)" panose="03000700000000000000" pitchFamily="66" charset="-120"/>
              </a:rPr>
              <a:t>免得你們收集莠子時</a:t>
            </a:r>
            <a:r>
              <a:rPr lang="en-US" altLang="zh-TW" sz="4000" dirty="0">
                <a:solidFill>
                  <a:schemeClr val="bg1"/>
                </a:solidFill>
                <a:latin typeface="華康正顏楷體W7(P)" panose="03000700000000000000" pitchFamily="66" charset="-120"/>
                <a:ea typeface="華康正顏楷體W7(P)" panose="03000700000000000000" pitchFamily="66" charset="-120"/>
              </a:rPr>
              <a:t>,</a:t>
            </a:r>
            <a:r>
              <a:rPr lang="zh-TW" altLang="en-US" sz="4000" dirty="0">
                <a:solidFill>
                  <a:schemeClr val="bg1"/>
                </a:solidFill>
                <a:latin typeface="華康正顏楷體W7(P)" panose="03000700000000000000" pitchFamily="66" charset="-120"/>
                <a:ea typeface="華康正顏楷體W7(P)" panose="03000700000000000000" pitchFamily="66" charset="-120"/>
              </a:rPr>
              <a:t>連麥子也拔了出來</a:t>
            </a:r>
            <a:r>
              <a:rPr lang="en-US" altLang="zh-TW" sz="4000" dirty="0">
                <a:solidFill>
                  <a:schemeClr val="bg1"/>
                </a:solidFill>
                <a:latin typeface="華康正顏楷體W7(P)" panose="03000700000000000000" pitchFamily="66" charset="-120"/>
                <a:ea typeface="華康正顏楷體W7(P)" panose="03000700000000000000" pitchFamily="66" charset="-120"/>
              </a:rPr>
              <a:t>.</a:t>
            </a:r>
            <a:r>
              <a:rPr lang="zh-TW" altLang="en-US" sz="4000" dirty="0">
                <a:solidFill>
                  <a:srgbClr val="FFFF00"/>
                </a:solidFill>
                <a:latin typeface="華康正顏楷體W7(P)" panose="03000700000000000000" pitchFamily="66" charset="-120"/>
                <a:ea typeface="華康正顏楷體W7(P)" panose="03000700000000000000" pitchFamily="66" charset="-120"/>
              </a:rPr>
              <a:t>讓兩樣一起長到收割的時候</a:t>
            </a:r>
            <a:r>
              <a:rPr lang="zh-TW" altLang="en-US" sz="4000" dirty="0">
                <a:solidFill>
                  <a:schemeClr val="bg1"/>
                </a:solidFill>
                <a:latin typeface="華康正顏楷體W7(P)" panose="03000700000000000000" pitchFamily="66" charset="-120"/>
                <a:ea typeface="華康正顏楷體W7(P)" panose="03000700000000000000" pitchFamily="66" charset="-120"/>
              </a:rPr>
              <a:t>吧</a:t>
            </a:r>
            <a:r>
              <a:rPr lang="en-US" altLang="zh-TW" sz="4000" dirty="0">
                <a:solidFill>
                  <a:schemeClr val="bg1"/>
                </a:solidFill>
                <a:latin typeface="華康正顏楷體W7(P)" panose="03000700000000000000" pitchFamily="66" charset="-120"/>
                <a:ea typeface="華康正顏楷體W7(P)" panose="03000700000000000000" pitchFamily="66" charset="-120"/>
              </a:rPr>
              <a:t>!</a:t>
            </a:r>
          </a:p>
          <a:p>
            <a:pPr marL="360000" indent="-457200" algn="l">
              <a:lnSpc>
                <a:spcPts val="5000"/>
              </a:lnSpc>
              <a:spcBef>
                <a:spcPts val="0"/>
              </a:spcBef>
              <a:spcAft>
                <a:spcPts val="1200"/>
              </a:spcAft>
            </a:pPr>
            <a:r>
              <a:rPr lang="zh-TW" altLang="en-US" sz="4000" i="0" dirty="0">
                <a:solidFill>
                  <a:schemeClr val="bg1"/>
                </a:solidFill>
                <a:effectLst/>
                <a:latin typeface="華康儷中黑" panose="020B0509000000000000" pitchFamily="49" charset="-120"/>
                <a:ea typeface="華康儷中黑" panose="020B0509000000000000" pitchFamily="49" charset="-120"/>
              </a:rPr>
              <a:t>讓兩樣一起長到收割</a:t>
            </a:r>
            <a:r>
              <a:rPr lang="en-US" altLang="zh-TW" sz="4000" i="0" dirty="0">
                <a:solidFill>
                  <a:schemeClr val="bg1"/>
                </a:solidFill>
                <a:effectLst/>
                <a:latin typeface="華康儷中黑" panose="020B0509000000000000" pitchFamily="49" charset="-120"/>
                <a:ea typeface="華康儷中黑" panose="020B0509000000000000" pitchFamily="49" charset="-120"/>
              </a:rPr>
              <a:t>:</a:t>
            </a:r>
            <a:r>
              <a:rPr lang="zh-TW" altLang="en-US" sz="4000" i="0" dirty="0">
                <a:solidFill>
                  <a:schemeClr val="bg1"/>
                </a:solidFill>
                <a:effectLst/>
                <a:latin typeface="華康儷中黑" panose="020B0509000000000000" pitchFamily="49" charset="-120"/>
                <a:ea typeface="華康儷中黑" panose="020B0509000000000000" pitchFamily="49" charset="-120"/>
              </a:rPr>
              <a:t>看人</a:t>
            </a:r>
            <a:r>
              <a:rPr lang="zh-TW" altLang="en-US" sz="4000" i="0" dirty="0">
                <a:solidFill>
                  <a:srgbClr val="FFFF00"/>
                </a:solidFill>
                <a:effectLst/>
                <a:latin typeface="華康儷中黑" panose="020B0509000000000000" pitchFamily="49" charset="-120"/>
                <a:ea typeface="華康儷中黑" panose="020B0509000000000000" pitchFamily="49" charset="-120"/>
              </a:rPr>
              <a:t>看一生</a:t>
            </a: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</a:rPr>
              <a:t>而非生命的一段</a:t>
            </a:r>
            <a:r>
              <a:rPr lang="en-US" altLang="zh-TW" sz="4000" i="0" dirty="0">
                <a:solidFill>
                  <a:schemeClr val="bg1"/>
                </a:solidFill>
                <a:effectLst/>
                <a:latin typeface="華康儷中黑" panose="020B0509000000000000" pitchFamily="49" charset="-120"/>
                <a:ea typeface="華康儷中黑" panose="020B0509000000000000" pitchFamily="49" charset="-120"/>
              </a:rPr>
              <a:t>;</a:t>
            </a:r>
            <a:r>
              <a:rPr lang="zh-TW" altLang="en-US" sz="4000" i="0" dirty="0">
                <a:solidFill>
                  <a:schemeClr val="bg1"/>
                </a:solidFill>
                <a:effectLst/>
                <a:latin typeface="華康儷中黑" panose="020B0509000000000000" pitchFamily="49" charset="-120"/>
                <a:ea typeface="華康儷中黑" panose="020B0509000000000000" pitchFamily="49" charset="-120"/>
              </a:rPr>
              <a:t>過早除莠子</a:t>
            </a:r>
            <a:r>
              <a:rPr lang="en-US" altLang="zh-TW" sz="4000" i="0" dirty="0">
                <a:solidFill>
                  <a:schemeClr val="bg1"/>
                </a:solidFill>
                <a:effectLst/>
                <a:latin typeface="華康儷中黑" panose="020B0509000000000000" pitchFamily="49" charset="-120"/>
                <a:ea typeface="華康儷中黑" panose="020B0509000000000000" pitchFamily="49" charset="-120"/>
              </a:rPr>
              <a:t>,</a:t>
            </a:r>
            <a:r>
              <a:rPr lang="zh-TW" altLang="en-US" sz="4000" i="0" dirty="0">
                <a:solidFill>
                  <a:schemeClr val="bg1"/>
                </a:solidFill>
                <a:effectLst/>
                <a:latin typeface="華康儷中黑" panose="020B0509000000000000" pitchFamily="49" charset="-120"/>
                <a:ea typeface="華康儷中黑" panose="020B0509000000000000" pitchFamily="49" charset="-120"/>
              </a:rPr>
              <a:t>也能傷害麥子</a:t>
            </a:r>
            <a:r>
              <a:rPr lang="en-US" altLang="zh-TW" sz="4000" i="0" dirty="0">
                <a:solidFill>
                  <a:schemeClr val="bg1"/>
                </a:solidFill>
                <a:effectLst/>
                <a:latin typeface="華康儷中黑" panose="020B0509000000000000" pitchFamily="49" charset="-120"/>
                <a:ea typeface="華康儷中黑" panose="020B0509000000000000" pitchFamily="49" charset="-120"/>
              </a:rPr>
              <a:t>.</a:t>
            </a:r>
          </a:p>
          <a:p>
            <a:pPr algn="l">
              <a:lnSpc>
                <a:spcPts val="42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pc="-150" dirty="0">
                <a:solidFill>
                  <a:schemeClr val="bg1"/>
                </a:solidFill>
                <a:latin typeface="華康正顏楷體W7(P)" panose="03000700000000000000" pitchFamily="66" charset="-120"/>
                <a:ea typeface="華康正顏楷體W7(P)" panose="03000700000000000000" pitchFamily="66" charset="-120"/>
              </a:rPr>
              <a:t>贈君一法决狐疑</a:t>
            </a:r>
            <a:r>
              <a:rPr lang="en-US" altLang="zh-TW" spc="-150" dirty="0">
                <a:solidFill>
                  <a:schemeClr val="bg1"/>
                </a:solidFill>
                <a:latin typeface="華康正顏楷體W7(P)" panose="03000700000000000000" pitchFamily="66" charset="-120"/>
                <a:ea typeface="華康正顏楷體W7(P)" panose="03000700000000000000" pitchFamily="66" charset="-120"/>
              </a:rPr>
              <a:t>,</a:t>
            </a:r>
            <a:r>
              <a:rPr lang="zh-CN" altLang="en-US" spc="-150" dirty="0">
                <a:solidFill>
                  <a:schemeClr val="bg1"/>
                </a:solidFill>
                <a:latin typeface="華康正顏楷體W7(P)" panose="03000700000000000000" pitchFamily="66" charset="-120"/>
                <a:ea typeface="華康正顏楷體W7(P)" panose="03000700000000000000" pitchFamily="66" charset="-120"/>
              </a:rPr>
              <a:t>不用鑽龜與祝蓍</a:t>
            </a:r>
            <a:r>
              <a:rPr lang="en-US" altLang="zh-TW" spc="-150" dirty="0">
                <a:solidFill>
                  <a:schemeClr val="bg1"/>
                </a:solidFill>
                <a:latin typeface="華康正顏楷體W7(P)" panose="03000700000000000000" pitchFamily="66" charset="-120"/>
                <a:ea typeface="華康正顏楷體W7(P)" panose="03000700000000000000" pitchFamily="66" charset="-120"/>
              </a:rPr>
              <a:t>;</a:t>
            </a:r>
            <a:r>
              <a:rPr lang="zh-CN" altLang="en-US" spc="-150" dirty="0">
                <a:solidFill>
                  <a:schemeClr val="bg1"/>
                </a:solidFill>
                <a:latin typeface="華康正顏楷體W7(P)" panose="03000700000000000000" pitchFamily="66" charset="-120"/>
                <a:ea typeface="華康正顏楷體W7(P)" panose="03000700000000000000" pitchFamily="66" charset="-120"/>
              </a:rPr>
              <a:t>試玉要燒三日滿</a:t>
            </a:r>
            <a:r>
              <a:rPr lang="en-US" altLang="zh-TW" spc="-150" dirty="0">
                <a:solidFill>
                  <a:schemeClr val="bg1"/>
                </a:solidFill>
                <a:latin typeface="華康正顏楷體W7(P)" panose="03000700000000000000" pitchFamily="66" charset="-120"/>
                <a:ea typeface="華康正顏楷體W7(P)" panose="03000700000000000000" pitchFamily="66" charset="-120"/>
              </a:rPr>
              <a:t>,</a:t>
            </a:r>
            <a:r>
              <a:rPr lang="zh-CN" altLang="en-US" spc="-150" dirty="0">
                <a:solidFill>
                  <a:schemeClr val="bg1"/>
                </a:solidFill>
                <a:latin typeface="華康正顏楷體W7(P)" panose="03000700000000000000" pitchFamily="66" charset="-120"/>
                <a:ea typeface="華康正顏楷體W7(P)" panose="03000700000000000000" pitchFamily="66" charset="-120"/>
              </a:rPr>
              <a:t>辨材須待七年期</a:t>
            </a:r>
            <a:r>
              <a:rPr lang="en-US" altLang="zh-TW" spc="-150" dirty="0">
                <a:solidFill>
                  <a:schemeClr val="bg1"/>
                </a:solidFill>
                <a:latin typeface="華康正顏楷體W7(P)" panose="03000700000000000000" pitchFamily="66" charset="-120"/>
                <a:ea typeface="華康正顏楷體W7(P)" panose="03000700000000000000" pitchFamily="66" charset="-120"/>
              </a:rPr>
              <a:t>.</a:t>
            </a:r>
            <a:r>
              <a:rPr lang="zh-TW" altLang="en-US" i="0" spc="-150" dirty="0">
                <a:solidFill>
                  <a:srgbClr val="FFFF00"/>
                </a:solidFill>
                <a:effectLst/>
                <a:latin typeface="華康正顏楷體W7(P)" panose="03000700000000000000" pitchFamily="66" charset="-120"/>
                <a:ea typeface="華康正顏楷體W7(P)" panose="03000700000000000000" pitchFamily="66" charset="-120"/>
              </a:rPr>
              <a:t>周公</a:t>
            </a:r>
            <a:r>
              <a:rPr lang="zh-TW" altLang="en-US" i="0" spc="-150" dirty="0">
                <a:solidFill>
                  <a:srgbClr val="00FF00"/>
                </a:solidFill>
                <a:effectLst/>
                <a:latin typeface="華康正顏楷體W7(P)" panose="03000700000000000000" pitchFamily="66" charset="-120"/>
                <a:ea typeface="華康正顏楷體W7(P)" panose="03000700000000000000" pitchFamily="66" charset="-120"/>
              </a:rPr>
              <a:t>恐懼流言日</a:t>
            </a:r>
            <a:r>
              <a:rPr lang="en-US" altLang="zh-TW" i="0" spc="-150" dirty="0">
                <a:solidFill>
                  <a:srgbClr val="00FF00"/>
                </a:solidFill>
                <a:effectLst/>
                <a:latin typeface="華康正顏楷體W7(P)" panose="03000700000000000000" pitchFamily="66" charset="-120"/>
                <a:ea typeface="華康正顏楷體W7(P)" panose="03000700000000000000" pitchFamily="66" charset="-120"/>
              </a:rPr>
              <a:t>,</a:t>
            </a:r>
            <a:r>
              <a:rPr lang="zh-TW" altLang="en-US" i="0" spc="-150" dirty="0">
                <a:solidFill>
                  <a:srgbClr val="FFFF00"/>
                </a:solidFill>
                <a:effectLst/>
                <a:latin typeface="華康正顏楷體W7(P)" panose="03000700000000000000" pitchFamily="66" charset="-120"/>
                <a:ea typeface="華康正顏楷體W7(P)" panose="03000700000000000000" pitchFamily="66" charset="-120"/>
              </a:rPr>
              <a:t>王莽</a:t>
            </a:r>
            <a:r>
              <a:rPr lang="zh-TW" altLang="en-US" i="0" spc="-150" dirty="0">
                <a:solidFill>
                  <a:srgbClr val="00FF00"/>
                </a:solidFill>
                <a:effectLst/>
                <a:latin typeface="華康正顏楷體W7(P)" panose="03000700000000000000" pitchFamily="66" charset="-120"/>
                <a:ea typeface="華康正顏楷體W7(P)" panose="03000700000000000000" pitchFamily="66" charset="-120"/>
              </a:rPr>
              <a:t>謙恭未篡時</a:t>
            </a:r>
            <a:r>
              <a:rPr lang="en-US" altLang="zh-TW" i="0" spc="-150" dirty="0">
                <a:solidFill>
                  <a:srgbClr val="00FF00"/>
                </a:solidFill>
                <a:effectLst/>
                <a:latin typeface="華康正顏楷體W7(P)" panose="03000700000000000000" pitchFamily="66" charset="-120"/>
                <a:ea typeface="華康正顏楷體W7(P)" panose="03000700000000000000" pitchFamily="66" charset="-120"/>
              </a:rPr>
              <a:t>; </a:t>
            </a:r>
            <a:r>
              <a:rPr lang="zh-TW" altLang="en-US" i="0" spc="-150" dirty="0">
                <a:solidFill>
                  <a:schemeClr val="bg1"/>
                </a:solidFill>
                <a:effectLst/>
                <a:latin typeface="華康正顏楷體W7(P)" panose="03000700000000000000" pitchFamily="66" charset="-120"/>
                <a:ea typeface="華康正顏楷體W7(P)" panose="03000700000000000000" pitchFamily="66" charset="-120"/>
              </a:rPr>
              <a:t>向使當初身便死</a:t>
            </a:r>
            <a:r>
              <a:rPr lang="en-US" altLang="zh-TW" i="0" spc="-150" dirty="0">
                <a:solidFill>
                  <a:schemeClr val="bg1"/>
                </a:solidFill>
                <a:effectLst/>
                <a:latin typeface="華康正顏楷體W7(P)" panose="03000700000000000000" pitchFamily="66" charset="-120"/>
                <a:ea typeface="華康正顏楷體W7(P)" panose="03000700000000000000" pitchFamily="66" charset="-120"/>
              </a:rPr>
              <a:t>,</a:t>
            </a:r>
            <a:r>
              <a:rPr lang="zh-TW" altLang="en-US" i="0" spc="-150" dirty="0">
                <a:solidFill>
                  <a:schemeClr val="bg1"/>
                </a:solidFill>
                <a:effectLst/>
                <a:latin typeface="華康正顏楷體W7(P)" panose="03000700000000000000" pitchFamily="66" charset="-120"/>
                <a:ea typeface="華康正顏楷體W7(P)" panose="03000700000000000000" pitchFamily="66" charset="-120"/>
              </a:rPr>
              <a:t>一生真偽復誰知</a:t>
            </a:r>
            <a:r>
              <a:rPr lang="en-US" altLang="zh-TW" i="0" spc="-150" dirty="0">
                <a:solidFill>
                  <a:schemeClr val="bg1"/>
                </a:solidFill>
                <a:effectLst/>
                <a:latin typeface="華康正顏楷體W7(P)" panose="03000700000000000000" pitchFamily="66" charset="-120"/>
                <a:ea typeface="華康正顏楷體W7(P)" panose="03000700000000000000" pitchFamily="66" charset="-120"/>
              </a:rPr>
              <a:t>? </a:t>
            </a:r>
            <a:r>
              <a:rPr lang="en-US" altLang="zh-TW" sz="2400" i="0" spc="-150" dirty="0">
                <a:solidFill>
                  <a:schemeClr val="bg1"/>
                </a:solidFill>
                <a:effectLst/>
                <a:latin typeface="華康正顏楷體W7(P)" panose="03000700000000000000" pitchFamily="66" charset="-120"/>
                <a:ea typeface="華康正顏楷體W7(P)" panose="03000700000000000000" pitchFamily="66" charset="-120"/>
              </a:rPr>
              <a:t>(</a:t>
            </a:r>
            <a:r>
              <a:rPr lang="zh-TW" altLang="en-US" sz="2400" i="0" spc="-150" dirty="0">
                <a:solidFill>
                  <a:schemeClr val="bg1"/>
                </a:solidFill>
                <a:effectLst/>
                <a:latin typeface="華康正顏楷體W7(P)" panose="03000700000000000000" pitchFamily="66" charset="-120"/>
                <a:ea typeface="華康正顏楷體W7(P)" panose="03000700000000000000" pitchFamily="66" charset="-120"/>
              </a:rPr>
              <a:t>白居易</a:t>
            </a:r>
            <a:r>
              <a:rPr lang="en-US" altLang="zh-TW" sz="2400" i="0" spc="-150" dirty="0">
                <a:solidFill>
                  <a:schemeClr val="bg1"/>
                </a:solidFill>
                <a:effectLst/>
                <a:latin typeface="華康正顏楷體W7(P)" panose="03000700000000000000" pitchFamily="66" charset="-120"/>
                <a:ea typeface="華康正顏楷體W7(P)" panose="03000700000000000000" pitchFamily="66" charset="-120"/>
              </a:rPr>
              <a:t>)</a:t>
            </a:r>
            <a:br>
              <a:rPr lang="en-US" altLang="zh-TW" i="0" spc="-150" dirty="0">
                <a:solidFill>
                  <a:srgbClr val="00FF00"/>
                </a:solidFill>
                <a:effectLst/>
                <a:latin typeface="華康正顏楷體W7(P)" panose="03000700000000000000" pitchFamily="66" charset="-120"/>
                <a:ea typeface="華康正顏楷體W7(P)" panose="03000700000000000000" pitchFamily="66" charset="-120"/>
              </a:rPr>
            </a:br>
            <a:r>
              <a:rPr lang="en-US" altLang="zh-TW" sz="28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</a:rPr>
              <a:t>(</a:t>
            </a:r>
            <a:r>
              <a:rPr lang="zh-TW" altLang="en-US" sz="3000" dirty="0">
                <a:solidFill>
                  <a:schemeClr val="bg1"/>
                </a:solidFill>
                <a:latin typeface="華康儷粗宋" panose="02020709000000000000" pitchFamily="49" charset="-120"/>
                <a:ea typeface="華康儷粗宋" panose="02020709000000000000" pitchFamily="49" charset="-120"/>
              </a:rPr>
              <a:t>周公似奸實忠</a:t>
            </a:r>
            <a:r>
              <a:rPr lang="en-US" altLang="zh-TW" sz="3000" dirty="0">
                <a:solidFill>
                  <a:schemeClr val="bg1"/>
                </a:solidFill>
                <a:latin typeface="華康儷粗宋" panose="02020709000000000000" pitchFamily="49" charset="-120"/>
                <a:ea typeface="華康儷粗宋" panose="02020709000000000000" pitchFamily="49" charset="-120"/>
              </a:rPr>
              <a:t>,</a:t>
            </a:r>
            <a:r>
              <a:rPr lang="zh-TW" altLang="en-US" sz="3000" dirty="0">
                <a:solidFill>
                  <a:schemeClr val="bg1"/>
                </a:solidFill>
                <a:latin typeface="華康儷粗宋" panose="02020709000000000000" pitchFamily="49" charset="-120"/>
                <a:ea typeface="華康儷粗宋" panose="02020709000000000000" pitchFamily="49" charset="-120"/>
              </a:rPr>
              <a:t>王莽似忠實奸</a:t>
            </a:r>
            <a:r>
              <a:rPr lang="en-US" altLang="zh-TW" sz="3000" dirty="0">
                <a:solidFill>
                  <a:schemeClr val="bg1"/>
                </a:solidFill>
                <a:latin typeface="華康儷粗宋" panose="02020709000000000000" pitchFamily="49" charset="-120"/>
                <a:ea typeface="華康儷粗宋" panose="02020709000000000000" pitchFamily="49" charset="-120"/>
              </a:rPr>
              <a:t>;</a:t>
            </a:r>
            <a:r>
              <a:rPr lang="zh-TW" altLang="en-US" sz="3000" dirty="0">
                <a:solidFill>
                  <a:srgbClr val="00FF00"/>
                </a:solidFill>
                <a:latin typeface="華康儷粗宋" panose="02020709000000000000" pitchFamily="49" charset="-120"/>
                <a:ea typeface="華康儷粗宋" panose="02020709000000000000" pitchFamily="49" charset="-120"/>
              </a:rPr>
              <a:t>亡國之君似智</a:t>
            </a:r>
            <a:r>
              <a:rPr lang="en-US" altLang="zh-TW" sz="3000" dirty="0">
                <a:solidFill>
                  <a:schemeClr val="bg1"/>
                </a:solidFill>
                <a:latin typeface="華康儷粗宋" panose="02020709000000000000" pitchFamily="49" charset="-120"/>
                <a:ea typeface="華康儷粗宋" panose="02020709000000000000" pitchFamily="49" charset="-120"/>
              </a:rPr>
              <a:t>,</a:t>
            </a:r>
            <a:r>
              <a:rPr lang="zh-TW" altLang="en-US" sz="2400" dirty="0">
                <a:solidFill>
                  <a:schemeClr val="bg1"/>
                </a:solidFill>
                <a:latin typeface="華康儷粗宋" panose="02020709000000000000" pitchFamily="49" charset="-120"/>
                <a:ea typeface="華康儷粗宋" panose="02020709000000000000" pitchFamily="49" charset="-120"/>
              </a:rPr>
              <a:t>臣</a:t>
            </a:r>
            <a:r>
              <a:rPr lang="en-US" altLang="zh-TW" sz="2400" dirty="0">
                <a:solidFill>
                  <a:schemeClr val="bg1"/>
                </a:solidFill>
                <a:latin typeface="華康儷粗宋" panose="02020709000000000000" pitchFamily="49" charset="-120"/>
                <a:ea typeface="華康儷粗宋" panose="02020709000000000000" pitchFamily="49" charset="-120"/>
              </a:rPr>
              <a:t>/</a:t>
            </a:r>
            <a:r>
              <a:rPr lang="zh-TW" altLang="en-US" sz="2400" dirty="0">
                <a:solidFill>
                  <a:srgbClr val="00FF00"/>
                </a:solidFill>
                <a:latin typeface="華康儷粗宋" panose="02020709000000000000" pitchFamily="49" charset="-120"/>
                <a:ea typeface="華康儷粗宋" panose="02020709000000000000" pitchFamily="49" charset="-120"/>
              </a:rPr>
              <a:t>似忠</a:t>
            </a:r>
            <a:r>
              <a:rPr lang="en-US" altLang="zh-TW" sz="24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</a:rPr>
              <a:t>)</a:t>
            </a:r>
          </a:p>
          <a:p>
            <a:pPr algn="l">
              <a:lnSpc>
                <a:spcPts val="5000"/>
              </a:lnSpc>
              <a:spcBef>
                <a:spcPts val="0"/>
              </a:spcBef>
              <a:spcAft>
                <a:spcPts val="1200"/>
              </a:spcAft>
            </a:pPr>
            <a:r>
              <a:rPr lang="zh-TW" altLang="en-US" sz="3800" dirty="0">
                <a:solidFill>
                  <a:srgbClr val="FF00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</a:rPr>
              <a:t> </a:t>
            </a:r>
            <a:r>
              <a:rPr lang="zh-TW" altLang="en-US" sz="3800" dirty="0">
                <a:solidFill>
                  <a:srgbClr val="FF0000"/>
                </a:solidFill>
                <a:highlight>
                  <a:srgbClr val="FFFF00"/>
                </a:highlight>
                <a:latin typeface="華康儷中黑" panose="020B0509000000000000" pitchFamily="49" charset="-120"/>
                <a:ea typeface="華康儷中黑" panose="020B0509000000000000" pitchFamily="49" charset="-120"/>
              </a:rPr>
              <a:t>天主等到最後</a:t>
            </a:r>
            <a:r>
              <a:rPr lang="en-US" altLang="zh-TW" sz="3800" dirty="0">
                <a:solidFill>
                  <a:srgbClr val="0000FF"/>
                </a:solidFill>
                <a:highlight>
                  <a:srgbClr val="FFFF00"/>
                </a:highlight>
                <a:latin typeface="華康儷中黑" panose="020B0509000000000000" pitchFamily="49" charset="-120"/>
                <a:ea typeface="華康儷中黑" panose="020B0509000000000000" pitchFamily="49" charset="-120"/>
              </a:rPr>
              <a:t>,</a:t>
            </a:r>
            <a:r>
              <a:rPr lang="zh-TW" altLang="en-US" sz="3800" dirty="0">
                <a:solidFill>
                  <a:srgbClr val="0000FF"/>
                </a:solidFill>
                <a:highlight>
                  <a:srgbClr val="FFFF00"/>
                </a:highlight>
                <a:latin typeface="華康儷中黑" panose="020B0509000000000000" pitchFamily="49" charset="-120"/>
                <a:ea typeface="華康儷中黑" panose="020B0509000000000000" pitchFamily="49" charset="-120"/>
              </a:rPr>
              <a:t>所有人都有足夠成聖機會</a:t>
            </a:r>
            <a:endParaRPr lang="en-US" altLang="zh-TW" sz="3800" dirty="0">
              <a:solidFill>
                <a:srgbClr val="0000FF"/>
              </a:solidFill>
              <a:highlight>
                <a:srgbClr val="FFFF00"/>
              </a:highlight>
              <a:latin typeface="華康儷中黑" panose="020B0509000000000000" pitchFamily="49" charset="-120"/>
              <a:ea typeface="華康儷中黑" panose="020B0509000000000000" pitchFamily="49" charset="-120"/>
            </a:endParaRPr>
          </a:p>
          <a:p>
            <a:pPr algn="l">
              <a:lnSpc>
                <a:spcPts val="5000"/>
              </a:lnSpc>
              <a:spcBef>
                <a:spcPts val="0"/>
              </a:spcBef>
              <a:spcAft>
                <a:spcPts val="1200"/>
              </a:spcAft>
            </a:pPr>
            <a:endParaRPr lang="en-US" altLang="zh-TW" sz="4000" dirty="0">
              <a:solidFill>
                <a:schemeClr val="bg1"/>
              </a:solidFill>
              <a:latin typeface="華康儷中黑" panose="020B0509000000000000" pitchFamily="49" charset="-120"/>
              <a:ea typeface="華康儷中黑" panose="020B0509000000000000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9615877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標題 2">
            <a:extLst>
              <a:ext uri="{FF2B5EF4-FFF2-40B4-BE49-F238E27FC236}">
                <a16:creationId xmlns:a16="http://schemas.microsoft.com/office/drawing/2014/main" id="{ABE45D56-EBBD-4163-B5F6-F49893C659B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88640"/>
            <a:ext cx="9144000" cy="6552728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zh-TW" altLang="en-US" sz="4000" dirty="0">
                <a:ea typeface="華康儷中黑" panose="020B0509000000000000" pitchFamily="49" charset="-120"/>
              </a:rPr>
              <a:t>天主在人心中播種了</a:t>
            </a:r>
            <a:r>
              <a:rPr lang="zh-TW" altLang="en-US" sz="4000" dirty="0">
                <a:solidFill>
                  <a:srgbClr val="FF0000"/>
                </a:solidFill>
                <a:ea typeface="華康儷中黑" panose="020B0509000000000000" pitchFamily="49" charset="-120"/>
              </a:rPr>
              <a:t>好種子</a:t>
            </a:r>
            <a:r>
              <a:rPr lang="en-US" altLang="zh-TW" sz="4000" dirty="0">
                <a:ea typeface="華康儷中黑" panose="020B0509000000000000" pitchFamily="49" charset="-120"/>
              </a:rPr>
              <a:t>,</a:t>
            </a:r>
            <a:r>
              <a:rPr lang="zh-TW" altLang="en-US" sz="4000" dirty="0">
                <a:ea typeface="華康儷中黑" panose="020B0509000000000000" pitchFamily="49" charset="-120"/>
              </a:rPr>
              <a:t>仇人卻在其中播種了壞種子「</a:t>
            </a:r>
            <a:r>
              <a:rPr lang="zh-TW" altLang="en-US" sz="4000" dirty="0">
                <a:solidFill>
                  <a:srgbClr val="FF0000"/>
                </a:solidFill>
                <a:ea typeface="華康儷中黑" panose="020B0509000000000000" pitchFamily="49" charset="-120"/>
              </a:rPr>
              <a:t>莠子</a:t>
            </a:r>
            <a:r>
              <a:rPr lang="zh-TW" altLang="en-US" sz="4000" dirty="0">
                <a:ea typeface="華康儷中黑" panose="020B0509000000000000" pitchFamily="49" charset="-120"/>
              </a:rPr>
              <a:t>」</a:t>
            </a:r>
            <a:r>
              <a:rPr lang="en-US" altLang="zh-TW" sz="4000" dirty="0">
                <a:ea typeface="華康儷中黑" panose="020B0509000000000000" pitchFamily="49" charset="-120"/>
              </a:rPr>
              <a:t>;</a:t>
            </a:r>
            <a:r>
              <a:rPr lang="zh-TW" altLang="en-US" sz="4000" dirty="0">
                <a:ea typeface="華康儷中黑" panose="020B0509000000000000" pitchFamily="49" charset="-120"/>
              </a:rPr>
              <a:t>真的是</a:t>
            </a:r>
            <a:r>
              <a:rPr lang="zh-TW" altLang="en-US" sz="4000" dirty="0">
                <a:solidFill>
                  <a:srgbClr val="FF0000"/>
                </a:solidFill>
                <a:ea typeface="華康儷中黑" panose="020B0509000000000000" pitchFamily="49" charset="-120"/>
              </a:rPr>
              <a:t>良莠不齊</a:t>
            </a:r>
            <a:r>
              <a:rPr lang="en-US" altLang="zh-TW" sz="4000" dirty="0">
                <a:ea typeface="華康儷中黑" panose="020B0509000000000000" pitchFamily="49" charset="-120"/>
              </a:rPr>
              <a:t>.</a:t>
            </a:r>
            <a:r>
              <a:rPr lang="zh-TW" altLang="en-US" sz="4000" dirty="0">
                <a:ea typeface="華康儷中黑" panose="020B0509000000000000" pitchFamily="49" charset="-120"/>
              </a:rPr>
              <a:t>我們也是活在一個</a:t>
            </a:r>
            <a:r>
              <a:rPr lang="zh-TW" altLang="en-US" sz="4000" dirty="0">
                <a:solidFill>
                  <a:srgbClr val="FF0000"/>
                </a:solidFill>
                <a:ea typeface="華康儷中黑" panose="020B0509000000000000" pitchFamily="49" charset="-120"/>
              </a:rPr>
              <a:t>善惡交織</a:t>
            </a:r>
            <a:r>
              <a:rPr lang="zh-TW" altLang="en-US" sz="4000" dirty="0">
                <a:ea typeface="華康儷中黑" panose="020B0509000000000000" pitchFamily="49" charset="-120"/>
              </a:rPr>
              <a:t>的社會中</a:t>
            </a:r>
            <a:r>
              <a:rPr lang="en-US" altLang="zh-TW" sz="4000" dirty="0">
                <a:ea typeface="華康儷中黑" panose="020B0509000000000000" pitchFamily="49" charset="-120"/>
              </a:rPr>
              <a:t>.</a:t>
            </a:r>
          </a:p>
          <a:p>
            <a:pPr>
              <a:lnSpc>
                <a:spcPts val="4400"/>
              </a:lnSpc>
              <a:spcBef>
                <a:spcPts val="0"/>
              </a:spcBef>
            </a:pPr>
            <a:r>
              <a:rPr lang="en-US" altLang="zh-TW" sz="4000" dirty="0">
                <a:solidFill>
                  <a:srgbClr val="0F1115"/>
                </a:solidFill>
                <a:effectLst/>
                <a:ea typeface="新細明體" panose="02020500000000000000" pitchFamily="18" charset="-120"/>
                <a:cs typeface="新細明體" panose="02020500000000000000" pitchFamily="18" charset="-120"/>
              </a:rPr>
              <a:t>God sows good seeds in our hearts, but the enemy comes along and sows </a:t>
            </a:r>
            <a:r>
              <a:rPr lang="en-US" altLang="zh-TW" sz="4000" dirty="0">
                <a:solidFill>
                  <a:srgbClr val="FF0000"/>
                </a:solidFill>
                <a:effectLst/>
                <a:ea typeface="新細明體" panose="02020500000000000000" pitchFamily="18" charset="-120"/>
                <a:cs typeface="新細明體" panose="02020500000000000000" pitchFamily="18" charset="-120"/>
              </a:rPr>
              <a:t>weeds or darnel</a:t>
            </a:r>
            <a:r>
              <a:rPr lang="zh-TW" altLang="en-US" sz="2400" i="1" dirty="0">
                <a:effectLst/>
                <a:ea typeface="新細明體" panose="02020500000000000000" pitchFamily="18" charset="-120"/>
                <a:cs typeface="新細明體" panose="02020500000000000000" pitchFamily="18" charset="-120"/>
              </a:rPr>
              <a:t>毒麥</a:t>
            </a:r>
            <a:r>
              <a:rPr lang="zh-TW" altLang="en-US" sz="4000" dirty="0">
                <a:solidFill>
                  <a:srgbClr val="FF0000"/>
                </a:solidFill>
                <a:effectLst/>
                <a:ea typeface="新細明體" panose="02020500000000000000" pitchFamily="18" charset="-120"/>
                <a:cs typeface="新細明體" panose="02020500000000000000" pitchFamily="18" charset="-120"/>
              </a:rPr>
              <a:t> </a:t>
            </a:r>
            <a:r>
              <a:rPr lang="en-US" altLang="zh-TW" sz="4000" dirty="0">
                <a:solidFill>
                  <a:srgbClr val="FF0000"/>
                </a:solidFill>
                <a:effectLst/>
                <a:ea typeface="新細明體" panose="02020500000000000000" pitchFamily="18" charset="-120"/>
                <a:cs typeface="新細明體" panose="02020500000000000000" pitchFamily="18" charset="-120"/>
              </a:rPr>
              <a:t>among them</a:t>
            </a:r>
            <a:r>
              <a:rPr lang="en-US" altLang="zh-TW" sz="4000" dirty="0">
                <a:solidFill>
                  <a:srgbClr val="0F1115"/>
                </a:solidFill>
                <a:effectLst/>
                <a:ea typeface="新細明體" panose="02020500000000000000" pitchFamily="18" charset="-120"/>
                <a:cs typeface="新細明體" panose="02020500000000000000" pitchFamily="18" charset="-120"/>
              </a:rPr>
              <a:t>. Truly, the wheat and the weeds grow side by side, as we find ourselves living in a world where </a:t>
            </a:r>
            <a:r>
              <a:rPr lang="en-US" altLang="zh-TW" sz="4000" dirty="0">
                <a:solidFill>
                  <a:srgbClr val="FF0000"/>
                </a:solidFill>
                <a:effectLst/>
                <a:ea typeface="新細明體" panose="02020500000000000000" pitchFamily="18" charset="-120"/>
                <a:cs typeface="新細明體" panose="02020500000000000000" pitchFamily="18" charset="-120"/>
              </a:rPr>
              <a:t>good and evil </a:t>
            </a:r>
          </a:p>
          <a:p>
            <a:pPr>
              <a:lnSpc>
                <a:spcPts val="4400"/>
              </a:lnSpc>
              <a:spcBef>
                <a:spcPts val="0"/>
              </a:spcBef>
            </a:pPr>
            <a:r>
              <a:rPr lang="en-US" altLang="zh-TW" sz="4000" dirty="0">
                <a:solidFill>
                  <a:srgbClr val="FF0000"/>
                </a:solidFill>
                <a:effectLst/>
                <a:ea typeface="新細明體" panose="02020500000000000000" pitchFamily="18" charset="-120"/>
                <a:cs typeface="新細明體" panose="02020500000000000000" pitchFamily="18" charset="-120"/>
              </a:rPr>
              <a:t>are deeply entangled</a:t>
            </a:r>
            <a:r>
              <a:rPr lang="en-US" altLang="zh-TW" sz="4000" dirty="0">
                <a:solidFill>
                  <a:srgbClr val="0F1115"/>
                </a:solidFill>
                <a:effectLst/>
                <a:ea typeface="新細明體" panose="02020500000000000000" pitchFamily="18" charset="-120"/>
                <a:cs typeface="新細明體" panose="02020500000000000000" pitchFamily="18" charset="-120"/>
              </a:rPr>
              <a:t>.</a:t>
            </a:r>
            <a:endParaRPr lang="en-US" altLang="zh-TW" sz="4000" dirty="0">
              <a:ea typeface="華康儷中黑" panose="020B0509000000000000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41195470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標題 2">
            <a:extLst>
              <a:ext uri="{FF2B5EF4-FFF2-40B4-BE49-F238E27FC236}">
                <a16:creationId xmlns:a16="http://schemas.microsoft.com/office/drawing/2014/main" id="{ABE45D56-EBBD-4163-B5F6-F49893C659B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88640"/>
            <a:ext cx="9144000" cy="6669360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zh-TW" altLang="en-US" sz="4000" dirty="0">
                <a:ea typeface="華康儷中黑" panose="020B0509000000000000" pitchFamily="49" charset="-120"/>
              </a:rPr>
              <a:t>僕人想把莠子及早拔掉</a:t>
            </a:r>
            <a:r>
              <a:rPr lang="en-US" altLang="zh-TW" sz="4000" dirty="0">
                <a:ea typeface="華康儷中黑" panose="020B0509000000000000" pitchFamily="49" charset="-120"/>
              </a:rPr>
              <a:t>,</a:t>
            </a:r>
            <a:r>
              <a:rPr lang="zh-TW" altLang="en-US" sz="4000" dirty="0">
                <a:ea typeface="華康儷中黑" panose="020B0509000000000000" pitchFamily="49" charset="-120"/>
              </a:rPr>
              <a:t>主人卻希望莠子能和麥子</a:t>
            </a:r>
            <a:r>
              <a:rPr lang="zh-TW" altLang="en-US" sz="4000" dirty="0">
                <a:highlight>
                  <a:srgbClr val="FFFF00"/>
                </a:highlight>
                <a:ea typeface="華康儷中黑" panose="020B0509000000000000" pitchFamily="49" charset="-120"/>
              </a:rPr>
              <a:t>一起生長到最後</a:t>
            </a:r>
            <a:r>
              <a:rPr lang="en-US" altLang="zh-TW" sz="4000" dirty="0">
                <a:ea typeface="華康儷中黑" panose="020B0509000000000000" pitchFamily="49" charset="-120"/>
              </a:rPr>
              <a:t>,</a:t>
            </a:r>
            <a:r>
              <a:rPr lang="zh-TW" altLang="en-US" sz="4000" dirty="0">
                <a:ea typeface="華康儷中黑" panose="020B0509000000000000" pitchFamily="49" charset="-120"/>
              </a:rPr>
              <a:t>用</a:t>
            </a:r>
            <a:r>
              <a:rPr lang="zh-TW" altLang="en-US" sz="4000" dirty="0">
                <a:solidFill>
                  <a:srgbClr val="FF0000"/>
                </a:solidFill>
                <a:ea typeface="華康儷中黑" panose="020B0509000000000000" pitchFamily="49" charset="-120"/>
              </a:rPr>
              <a:t>整個生命</a:t>
            </a:r>
            <a:r>
              <a:rPr lang="zh-TW" altLang="en-US" sz="4000" dirty="0">
                <a:ea typeface="華康儷中黑" panose="020B0509000000000000" pitchFamily="49" charset="-120"/>
              </a:rPr>
              <a:t>而非生命中的</a:t>
            </a:r>
            <a:r>
              <a:rPr lang="zh-TW" altLang="en-US" sz="4000" dirty="0">
                <a:solidFill>
                  <a:srgbClr val="0000FF"/>
                </a:solidFill>
                <a:ea typeface="華康儷中黑" panose="020B0509000000000000" pitchFamily="49" charset="-120"/>
              </a:rPr>
              <a:t>某個片段</a:t>
            </a:r>
            <a:r>
              <a:rPr lang="en-US" altLang="zh-TW" sz="4000" dirty="0">
                <a:ea typeface="華康儷中黑" panose="020B0509000000000000" pitchFamily="49" charset="-120"/>
              </a:rPr>
              <a:t>,</a:t>
            </a:r>
            <a:r>
              <a:rPr lang="zh-TW" altLang="en-US" sz="4000" dirty="0">
                <a:ea typeface="華康儷中黑" panose="020B0509000000000000" pitchFamily="49" charset="-120"/>
              </a:rPr>
              <a:t>去判別善惡</a:t>
            </a:r>
            <a:r>
              <a:rPr lang="en-US" altLang="zh-TW" sz="4000" dirty="0">
                <a:ea typeface="華康儷中黑" panose="020B0509000000000000" pitchFamily="49" charset="-120"/>
              </a:rPr>
              <a:t>,</a:t>
            </a:r>
            <a:r>
              <a:rPr lang="zh-TW" altLang="en-US" sz="4000" dirty="0">
                <a:ea typeface="華康儷中黑" panose="020B0509000000000000" pitchFamily="49" charset="-120"/>
              </a:rPr>
              <a:t>良莠</a:t>
            </a:r>
            <a:r>
              <a:rPr lang="en-US" altLang="zh-TW" sz="4000" dirty="0">
                <a:ea typeface="華康儷中黑" panose="020B0509000000000000" pitchFamily="49" charset="-120"/>
              </a:rPr>
              <a:t>.</a:t>
            </a:r>
          </a:p>
          <a:p>
            <a:pPr>
              <a:lnSpc>
                <a:spcPts val="3900"/>
              </a:lnSpc>
              <a:spcBef>
                <a:spcPts val="0"/>
              </a:spcBef>
            </a:pPr>
            <a:r>
              <a:rPr lang="en-US" altLang="zh-TW" sz="3900" spc="-150" dirty="0">
                <a:solidFill>
                  <a:srgbClr val="0F1115"/>
                </a:solidFill>
                <a:effectLst/>
                <a:ea typeface="新細明體" panose="02020500000000000000" pitchFamily="18" charset="-120"/>
                <a:cs typeface="新細明體" panose="02020500000000000000" pitchFamily="18" charset="-120"/>
              </a:rPr>
              <a:t>The eager servant wanted to uproot the weeds at once, but the wise master told him to let both grow together until the final harvest. For the master knew that a person’s life is </a:t>
            </a:r>
            <a:r>
              <a:rPr lang="en-US" altLang="zh-TW" sz="3900" spc="-150" dirty="0">
                <a:solidFill>
                  <a:srgbClr val="FF0000"/>
                </a:solidFill>
                <a:effectLst/>
                <a:ea typeface="新細明體" panose="02020500000000000000" pitchFamily="18" charset="-120"/>
                <a:cs typeface="新細明體" panose="02020500000000000000" pitchFamily="18" charset="-120"/>
              </a:rPr>
              <a:t>not judged by a single moment, but by the whole journey of a lifetime. </a:t>
            </a:r>
            <a:r>
              <a:rPr lang="en-US" altLang="zh-TW" sz="3900" spc="-150" dirty="0">
                <a:solidFill>
                  <a:srgbClr val="0F1115"/>
                </a:solidFill>
                <a:effectLst/>
                <a:ea typeface="新細明體" panose="02020500000000000000" pitchFamily="18" charset="-120"/>
                <a:cs typeface="新細明體" panose="02020500000000000000" pitchFamily="18" charset="-120"/>
              </a:rPr>
              <a:t>Only at the end can we truly distinguish good from evil, </a:t>
            </a:r>
            <a:br>
              <a:rPr lang="en-US" altLang="zh-TW" sz="3900" spc="-150" dirty="0">
                <a:solidFill>
                  <a:srgbClr val="0F1115"/>
                </a:solidFill>
                <a:effectLst/>
                <a:ea typeface="新細明體" panose="02020500000000000000" pitchFamily="18" charset="-120"/>
                <a:cs typeface="新細明體" panose="02020500000000000000" pitchFamily="18" charset="-120"/>
              </a:rPr>
            </a:br>
            <a:r>
              <a:rPr lang="en-US" altLang="zh-TW" sz="3900" spc="-150" dirty="0">
                <a:solidFill>
                  <a:srgbClr val="0F1115"/>
                </a:solidFill>
                <a:effectLst/>
                <a:ea typeface="新細明體" panose="02020500000000000000" pitchFamily="18" charset="-120"/>
                <a:cs typeface="新細明體" panose="02020500000000000000" pitchFamily="18" charset="-120"/>
              </a:rPr>
              <a:t>and the wheat from the weeds.</a:t>
            </a:r>
            <a:endParaRPr lang="zh-TW" altLang="zh-TW" sz="3900" spc="-150" dirty="0">
              <a:effectLst/>
              <a:ea typeface="新細明體" panose="02020500000000000000" pitchFamily="18" charset="-120"/>
              <a:cs typeface="新細明體" panose="02020500000000000000" pitchFamily="18" charset="-120"/>
            </a:endParaRPr>
          </a:p>
          <a:p>
            <a:pPr>
              <a:lnSpc>
                <a:spcPts val="4000"/>
              </a:lnSpc>
              <a:spcBef>
                <a:spcPts val="0"/>
              </a:spcBef>
            </a:pPr>
            <a:endParaRPr lang="en-US" altLang="zh-TW" sz="4000" spc="-150" dirty="0">
              <a:ea typeface="華康儷中黑" panose="020B0509000000000000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03264337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標題 2">
            <a:extLst>
              <a:ext uri="{FF2B5EF4-FFF2-40B4-BE49-F238E27FC236}">
                <a16:creationId xmlns:a16="http://schemas.microsoft.com/office/drawing/2014/main" id="{ABE45D56-EBBD-4163-B5F6-F49893C659B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88640"/>
            <a:ext cx="9144000" cy="6669360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zh-TW" altLang="en-US" sz="3800" dirty="0">
                <a:ea typeface="華康儷中黑" panose="020B0509000000000000" pitchFamily="49" charset="-120"/>
              </a:rPr>
              <a:t>梵二後香港</a:t>
            </a:r>
            <a:r>
              <a:rPr lang="en-US" altLang="zh-TW" sz="3800" dirty="0">
                <a:ea typeface="華康儷中黑" panose="020B0509000000000000" pitchFamily="49" charset="-120"/>
              </a:rPr>
              <a:t>70-80</a:t>
            </a:r>
            <a:r>
              <a:rPr lang="zh-TW" altLang="en-US" sz="3800" dirty="0">
                <a:ea typeface="華康儷中黑" panose="020B0509000000000000" pitchFamily="49" charset="-120"/>
              </a:rPr>
              <a:t>年代</a:t>
            </a:r>
            <a:r>
              <a:rPr lang="en-US" altLang="zh-TW" sz="3800" dirty="0">
                <a:ea typeface="華康儷中黑" panose="020B0509000000000000" pitchFamily="49" charset="-120"/>
              </a:rPr>
              <a:t>,</a:t>
            </a:r>
            <a:r>
              <a:rPr lang="zh-TW" altLang="en-US" sz="3800" dirty="0">
                <a:ea typeface="華康儷中黑" panose="020B0509000000000000" pitchFamily="49" charset="-120"/>
              </a:rPr>
              <a:t> 許多人稱它是</a:t>
            </a:r>
            <a:r>
              <a:rPr lang="zh-TW" altLang="en-US" sz="3800" dirty="0">
                <a:solidFill>
                  <a:srgbClr val="FF0000"/>
                </a:solidFill>
                <a:highlight>
                  <a:srgbClr val="FFFF00"/>
                </a:highlight>
                <a:ea typeface="華康儷中黑" panose="020B0509000000000000" pitchFamily="49" charset="-120"/>
              </a:rPr>
              <a:t>火紅的年代</a:t>
            </a:r>
            <a:r>
              <a:rPr lang="en-US" altLang="zh-TW" sz="3800" dirty="0">
                <a:ea typeface="華康儷中黑" panose="020B0509000000000000" pitchFamily="49" charset="-120"/>
              </a:rPr>
              <a:t>,</a:t>
            </a:r>
            <a:r>
              <a:rPr lang="zh-TW" altLang="en-US" sz="3800" dirty="0">
                <a:ea typeface="華康儷中黑" panose="020B0509000000000000" pitchFamily="49" charset="-120"/>
              </a:rPr>
              <a:t>我們</a:t>
            </a:r>
            <a:r>
              <a:rPr lang="zh-TW" altLang="en-US" sz="3800" dirty="0">
                <a:solidFill>
                  <a:srgbClr val="FF0000"/>
                </a:solidFill>
                <a:ea typeface="華康儷中黑" panose="020B0509000000000000" pitchFamily="49" charset="-120"/>
              </a:rPr>
              <a:t>認中關社</a:t>
            </a:r>
            <a:r>
              <a:rPr lang="en-US" altLang="zh-TW" sz="3800" dirty="0">
                <a:ea typeface="華康儷中黑" panose="020B0509000000000000" pitchFamily="49" charset="-120"/>
              </a:rPr>
              <a:t>;</a:t>
            </a:r>
            <a:r>
              <a:rPr lang="zh-TW" altLang="en-US" sz="3800" dirty="0">
                <a:ea typeface="華康儷中黑" panose="020B0509000000000000" pitchFamily="49" charset="-120"/>
              </a:rPr>
              <a:t>努力</a:t>
            </a:r>
            <a:r>
              <a:rPr lang="zh-TW" altLang="en-US" sz="3800" dirty="0">
                <a:solidFill>
                  <a:srgbClr val="FF0000"/>
                </a:solidFill>
                <a:ea typeface="華康儷中黑" panose="020B0509000000000000" pitchFamily="49" charset="-120"/>
              </a:rPr>
              <a:t>尋根</a:t>
            </a:r>
            <a:r>
              <a:rPr lang="en-US" altLang="zh-TW" sz="3800" dirty="0">
                <a:ea typeface="華康儷中黑" panose="020B0509000000000000" pitchFamily="49" charset="-120"/>
              </a:rPr>
              <a:t>;</a:t>
            </a:r>
            <a:r>
              <a:rPr lang="zh-TW" altLang="en-US" sz="3800" dirty="0">
                <a:ea typeface="華康儷中黑" panose="020B0509000000000000" pitchFamily="49" charset="-120"/>
              </a:rPr>
              <a:t>保衛釣魚台</a:t>
            </a:r>
            <a:r>
              <a:rPr lang="en-US" altLang="zh-TW" sz="3800" dirty="0">
                <a:ea typeface="華康儷中黑" panose="020B0509000000000000" pitchFamily="49" charset="-120"/>
              </a:rPr>
              <a:t>;</a:t>
            </a:r>
            <a:r>
              <a:rPr lang="zh-TW" altLang="en-US" sz="3800" dirty="0">
                <a:ea typeface="華康儷中黑" panose="020B0509000000000000" pitchFamily="49" charset="-120"/>
              </a:rPr>
              <a:t> 反貪污</a:t>
            </a:r>
            <a:r>
              <a:rPr lang="en-US" altLang="zh-TW" sz="3800" dirty="0">
                <a:ea typeface="華康儷中黑" panose="020B0509000000000000" pitchFamily="49" charset="-120"/>
              </a:rPr>
              <a:t>,</a:t>
            </a:r>
            <a:r>
              <a:rPr lang="zh-TW" altLang="en-US" sz="3800" dirty="0">
                <a:ea typeface="華康儷中黑" panose="020B0509000000000000" pitchFamily="49" charset="-120"/>
              </a:rPr>
              <a:t>捉葛柏 </a:t>
            </a:r>
            <a:r>
              <a:rPr lang="en-US" altLang="zh-TW" dirty="0">
                <a:ea typeface="華康儷中黑" panose="020B0509000000000000" pitchFamily="49" charset="-120"/>
              </a:rPr>
              <a:t>(</a:t>
            </a:r>
            <a:r>
              <a:rPr lang="zh-TW" altLang="en-US" dirty="0">
                <a:ea typeface="華康儷中黑" panose="020B0509000000000000" pitchFamily="49" charset="-120"/>
              </a:rPr>
              <a:t>香港一個英國大貪官</a:t>
            </a:r>
            <a:r>
              <a:rPr lang="en-US" altLang="zh-TW" dirty="0">
                <a:ea typeface="華康儷中黑" panose="020B0509000000000000" pitchFamily="49" charset="-120"/>
              </a:rPr>
              <a:t>)</a:t>
            </a:r>
            <a:endParaRPr lang="en-US" altLang="zh-TW" spc="-100" dirty="0">
              <a:ea typeface="華康儷中黑" panose="020B0509000000000000" pitchFamily="49" charset="-120"/>
            </a:endParaRPr>
          </a:p>
          <a:p>
            <a:pPr>
              <a:lnSpc>
                <a:spcPts val="4000"/>
              </a:lnSpc>
              <a:spcBef>
                <a:spcPts val="0"/>
              </a:spcBef>
            </a:pPr>
            <a:r>
              <a:rPr lang="en-US" altLang="zh-TW" sz="3800" spc="-100" dirty="0">
                <a:solidFill>
                  <a:srgbClr val="0F1115"/>
                </a:solidFill>
                <a:effectLst/>
                <a:ea typeface="新細明體" panose="02020500000000000000" pitchFamily="18" charset="-120"/>
                <a:cs typeface="新細明體" panose="02020500000000000000" pitchFamily="18" charset="-120"/>
              </a:rPr>
              <a:t>A </a:t>
            </a:r>
            <a:r>
              <a:rPr lang="en-US" altLang="zh-TW" sz="3800" spc="-100" dirty="0" err="1">
                <a:solidFill>
                  <a:srgbClr val="0F1115"/>
                </a:solidFill>
                <a:effectLst/>
                <a:ea typeface="新細明體" panose="02020500000000000000" pitchFamily="18" charset="-120"/>
                <a:cs typeface="新細明體" panose="02020500000000000000" pitchFamily="18" charset="-120"/>
              </a:rPr>
              <a:t>fervour</a:t>
            </a:r>
            <a:r>
              <a:rPr lang="en-US" altLang="zh-TW" sz="3800" spc="-100" dirty="0">
                <a:solidFill>
                  <a:srgbClr val="0F1115"/>
                </a:solidFill>
                <a:effectLst/>
                <a:ea typeface="新細明體" panose="02020500000000000000" pitchFamily="18" charset="-120"/>
                <a:cs typeface="新細明體" panose="02020500000000000000" pitchFamily="18" charset="-120"/>
              </a:rPr>
              <a:t> swept through Hong Kong in 1970-80, following the Second Vatican Council. Many called it the "</a:t>
            </a:r>
            <a:r>
              <a:rPr lang="en-US" altLang="zh-TW" sz="3800" spc="-100" dirty="0">
                <a:solidFill>
                  <a:srgbClr val="FF0000"/>
                </a:solidFill>
                <a:effectLst/>
                <a:highlight>
                  <a:srgbClr val="FFFF00"/>
                </a:highlight>
                <a:ea typeface="新細明體" panose="02020500000000000000" pitchFamily="18" charset="-120"/>
                <a:cs typeface="新細明體" panose="02020500000000000000" pitchFamily="18" charset="-120"/>
              </a:rPr>
              <a:t>fiery era</a:t>
            </a:r>
            <a:r>
              <a:rPr lang="en-US" altLang="zh-TW" sz="3800" spc="-100" dirty="0">
                <a:solidFill>
                  <a:srgbClr val="0F1115"/>
                </a:solidFill>
                <a:effectLst/>
                <a:ea typeface="新細明體" panose="02020500000000000000" pitchFamily="18" charset="-120"/>
                <a:cs typeface="新細明體" panose="02020500000000000000" pitchFamily="18" charset="-120"/>
              </a:rPr>
              <a:t>." We awoke to our </a:t>
            </a:r>
            <a:r>
              <a:rPr lang="en-US" altLang="zh-TW" sz="3800" spc="-100" dirty="0">
                <a:solidFill>
                  <a:srgbClr val="FF0000"/>
                </a:solidFill>
                <a:effectLst/>
                <a:ea typeface="新細明體" panose="02020500000000000000" pitchFamily="18" charset="-120"/>
                <a:cs typeface="新細明體" panose="02020500000000000000" pitchFamily="18" charset="-120"/>
              </a:rPr>
              <a:t>Chinese identity </a:t>
            </a:r>
            <a:r>
              <a:rPr lang="en-US" altLang="zh-TW" sz="3800" spc="-100" dirty="0">
                <a:solidFill>
                  <a:srgbClr val="0F1115"/>
                </a:solidFill>
                <a:effectLst/>
                <a:ea typeface="新細明體" panose="02020500000000000000" pitchFamily="18" charset="-120"/>
                <a:cs typeface="新細明體" panose="02020500000000000000" pitchFamily="18" charset="-120"/>
              </a:rPr>
              <a:t>and our social responsibilities; we searched for our </a:t>
            </a:r>
            <a:r>
              <a:rPr lang="en-US" altLang="zh-TW" sz="3800" spc="-100" dirty="0">
                <a:solidFill>
                  <a:srgbClr val="FF0000"/>
                </a:solidFill>
                <a:effectLst/>
                <a:ea typeface="新細明體" panose="02020500000000000000" pitchFamily="18" charset="-120"/>
                <a:cs typeface="新細明體" panose="02020500000000000000" pitchFamily="18" charset="-120"/>
              </a:rPr>
              <a:t>cultural roots</a:t>
            </a:r>
            <a:r>
              <a:rPr lang="en-US" altLang="zh-TW" sz="3800" spc="-100" dirty="0">
                <a:solidFill>
                  <a:srgbClr val="0F1115"/>
                </a:solidFill>
                <a:effectLst/>
                <a:ea typeface="新細明體" panose="02020500000000000000" pitchFamily="18" charset="-120"/>
                <a:cs typeface="新細明體" panose="02020500000000000000" pitchFamily="18" charset="-120"/>
              </a:rPr>
              <a:t>; we stood up to defend the </a:t>
            </a:r>
            <a:r>
              <a:rPr lang="en-US" altLang="zh-TW" sz="3800" spc="-100" dirty="0">
                <a:solidFill>
                  <a:srgbClr val="FF0000"/>
                </a:solidFill>
                <a:effectLst/>
                <a:ea typeface="新細明體" panose="02020500000000000000" pitchFamily="18" charset="-120"/>
                <a:cs typeface="新細明體" panose="02020500000000000000" pitchFamily="18" charset="-120"/>
              </a:rPr>
              <a:t>Diaoyu Islands</a:t>
            </a:r>
            <a:r>
              <a:rPr lang="en-US" altLang="zh-TW" sz="3800" spc="-100" dirty="0">
                <a:solidFill>
                  <a:srgbClr val="0F1115"/>
                </a:solidFill>
                <a:effectLst/>
                <a:ea typeface="新細明體" panose="02020500000000000000" pitchFamily="18" charset="-120"/>
                <a:cs typeface="新細明體" panose="02020500000000000000" pitchFamily="18" charset="-120"/>
              </a:rPr>
              <a:t>; and we fought against corruption, bringing the notorious British official </a:t>
            </a:r>
            <a:br>
              <a:rPr lang="en-US" altLang="zh-TW" sz="3800" spc="-100" dirty="0">
                <a:solidFill>
                  <a:srgbClr val="0F1115"/>
                </a:solidFill>
                <a:effectLst/>
                <a:ea typeface="新細明體" panose="02020500000000000000" pitchFamily="18" charset="-120"/>
                <a:cs typeface="新細明體" panose="02020500000000000000" pitchFamily="18" charset="-120"/>
              </a:rPr>
            </a:br>
            <a:r>
              <a:rPr lang="en-US" altLang="zh-TW" sz="3800" spc="-100" dirty="0">
                <a:solidFill>
                  <a:srgbClr val="FF0000"/>
                </a:solidFill>
                <a:effectLst/>
                <a:ea typeface="新細明體" panose="02020500000000000000" pitchFamily="18" charset="-120"/>
                <a:cs typeface="新細明體" panose="02020500000000000000" pitchFamily="18" charset="-120"/>
              </a:rPr>
              <a:t>Peter Godber </a:t>
            </a:r>
            <a:r>
              <a:rPr lang="en-US" altLang="zh-TW" sz="3800" spc="-100" dirty="0">
                <a:solidFill>
                  <a:srgbClr val="0F1115"/>
                </a:solidFill>
                <a:effectLst/>
                <a:ea typeface="新細明體" panose="02020500000000000000" pitchFamily="18" charset="-120"/>
                <a:cs typeface="新細明體" panose="02020500000000000000" pitchFamily="18" charset="-120"/>
              </a:rPr>
              <a:t>to justice.</a:t>
            </a:r>
            <a:endParaRPr lang="en-US" altLang="zh-TW" sz="3800" spc="-100" dirty="0">
              <a:ea typeface="華康儷中黑" panose="020B0509000000000000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84157829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標題 2">
            <a:extLst>
              <a:ext uri="{FF2B5EF4-FFF2-40B4-BE49-F238E27FC236}">
                <a16:creationId xmlns:a16="http://schemas.microsoft.com/office/drawing/2014/main" id="{ABE45D56-EBBD-4163-B5F6-F49893C659B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88640"/>
            <a:ext cx="9144000" cy="6552728"/>
          </a:xfrm>
        </p:spPr>
        <p:txBody>
          <a:bodyPr/>
          <a:lstStyle/>
          <a:p>
            <a:pPr>
              <a:lnSpc>
                <a:spcPts val="5200"/>
              </a:lnSpc>
              <a:spcBef>
                <a:spcPts val="0"/>
              </a:spcBef>
              <a:spcAft>
                <a:spcPts val="1200"/>
              </a:spcAft>
            </a:pPr>
            <a:r>
              <a:rPr lang="zh-TW" altLang="en-US" sz="4000" dirty="0">
                <a:ea typeface="華康儷中黑" panose="020B0509000000000000" pitchFamily="49" charset="-120"/>
              </a:rPr>
              <a:t>當時夏其龍神父</a:t>
            </a:r>
            <a:r>
              <a:rPr lang="en-US" altLang="zh-TW" sz="4000" dirty="0">
                <a:ea typeface="華康儷中黑" panose="020B0509000000000000" pitchFamily="49" charset="-120"/>
              </a:rPr>
              <a:t>,</a:t>
            </a:r>
            <a:r>
              <a:rPr lang="zh-TW" altLang="en-US" sz="4000" dirty="0">
                <a:ea typeface="華康儷中黑" panose="020B0509000000000000" pitchFamily="49" charset="-120"/>
              </a:rPr>
              <a:t>恩保德神父和我都被</a:t>
            </a:r>
            <a:br>
              <a:rPr lang="en-US" altLang="zh-TW" sz="4000" dirty="0">
                <a:ea typeface="華康儷中黑" panose="020B0509000000000000" pitchFamily="49" charset="-120"/>
              </a:rPr>
            </a:br>
            <a:r>
              <a:rPr lang="zh-TW" altLang="en-US" sz="4000" dirty="0">
                <a:solidFill>
                  <a:srgbClr val="FF0000"/>
                </a:solidFill>
                <a:ea typeface="華康儷中黑" panose="020B0509000000000000" pitchFamily="49" charset="-120"/>
              </a:rPr>
              <a:t>梵二精神</a:t>
            </a:r>
            <a:r>
              <a:rPr lang="zh-TW" altLang="en-US" sz="4000" dirty="0">
                <a:ea typeface="華康儷中黑" panose="020B0509000000000000" pitchFamily="49" charset="-120"/>
              </a:rPr>
              <a:t>深深吸引</a:t>
            </a:r>
            <a:r>
              <a:rPr lang="en-US" altLang="zh-TW" sz="4000" dirty="0">
                <a:ea typeface="華康儷中黑" panose="020B0509000000000000" pitchFamily="49" charset="-120"/>
              </a:rPr>
              <a:t>;</a:t>
            </a:r>
            <a:r>
              <a:rPr lang="zh-TW" altLang="en-US" sz="4000" dirty="0">
                <a:ea typeface="華康儷中黑" panose="020B0509000000000000" pitchFamily="49" charset="-120"/>
              </a:rPr>
              <a:t>夏和我成立了</a:t>
            </a:r>
            <a:r>
              <a:rPr lang="zh-TW" altLang="en-US" sz="4000" dirty="0">
                <a:solidFill>
                  <a:srgbClr val="FF0000"/>
                </a:solidFill>
                <a:ea typeface="華康儷中黑" panose="020B0509000000000000" pitchFamily="49" charset="-120"/>
              </a:rPr>
              <a:t>教友</a:t>
            </a:r>
            <a:br>
              <a:rPr lang="en-US" altLang="zh-TW" sz="4000" dirty="0">
                <a:solidFill>
                  <a:srgbClr val="FF0000"/>
                </a:solidFill>
                <a:ea typeface="華康儷中黑" panose="020B0509000000000000" pitchFamily="49" charset="-120"/>
              </a:rPr>
            </a:br>
            <a:r>
              <a:rPr lang="zh-TW" altLang="en-US" sz="4000" dirty="0">
                <a:solidFill>
                  <a:srgbClr val="FF0000"/>
                </a:solidFill>
                <a:ea typeface="華康儷中黑" panose="020B0509000000000000" pitchFamily="49" charset="-120"/>
              </a:rPr>
              <a:t>神學班</a:t>
            </a:r>
            <a:r>
              <a:rPr lang="en-US" altLang="zh-TW" sz="4000" dirty="0">
                <a:ea typeface="華康儷中黑" panose="020B0509000000000000" pitchFamily="49" charset="-120"/>
              </a:rPr>
              <a:t>,</a:t>
            </a:r>
            <a:r>
              <a:rPr lang="zh-TW" altLang="en-US" sz="4000" dirty="0">
                <a:ea typeface="華康儷中黑" panose="020B0509000000000000" pitchFamily="49" charset="-120"/>
              </a:rPr>
              <a:t>恩神父則做了我們半個軍師</a:t>
            </a:r>
            <a:r>
              <a:rPr lang="en-US" altLang="zh-TW" sz="4000" dirty="0">
                <a:ea typeface="華康儷中黑" panose="020B0509000000000000" pitchFamily="49" charset="-120"/>
              </a:rPr>
              <a:t>.</a:t>
            </a:r>
          </a:p>
          <a:p>
            <a:pPr>
              <a:lnSpc>
                <a:spcPts val="4500"/>
              </a:lnSpc>
              <a:spcBef>
                <a:spcPts val="0"/>
              </a:spcBef>
            </a:pPr>
            <a:r>
              <a:rPr lang="en-US" altLang="zh-TW" sz="4200" dirty="0">
                <a:solidFill>
                  <a:srgbClr val="0F1115"/>
                </a:solidFill>
                <a:effectLst/>
                <a:ea typeface="新細明體" panose="02020500000000000000" pitchFamily="18" charset="-120"/>
                <a:cs typeface="新細明體" panose="02020500000000000000" pitchFamily="18" charset="-120"/>
              </a:rPr>
              <a:t>At that time, Fr. Louis Ha, </a:t>
            </a:r>
            <a:br>
              <a:rPr lang="en-US" altLang="zh-TW" sz="4200" dirty="0">
                <a:solidFill>
                  <a:srgbClr val="0F1115"/>
                </a:solidFill>
                <a:effectLst/>
                <a:ea typeface="新細明體" panose="02020500000000000000" pitchFamily="18" charset="-120"/>
                <a:cs typeface="新細明體" panose="02020500000000000000" pitchFamily="18" charset="-120"/>
              </a:rPr>
            </a:br>
            <a:r>
              <a:rPr lang="en-US" altLang="zh-TW" sz="4200" dirty="0">
                <a:solidFill>
                  <a:srgbClr val="0F1115"/>
                </a:solidFill>
                <a:effectLst/>
                <a:ea typeface="新細明體" panose="02020500000000000000" pitchFamily="18" charset="-120"/>
                <a:cs typeface="新細明體" panose="02020500000000000000" pitchFamily="18" charset="-120"/>
              </a:rPr>
              <a:t>Fr. </a:t>
            </a:r>
            <a:r>
              <a:rPr lang="en-US" altLang="zh-TW" sz="4200" dirty="0" err="1">
                <a:solidFill>
                  <a:srgbClr val="0F1115"/>
                </a:solidFill>
                <a:effectLst/>
                <a:ea typeface="新細明體" panose="02020500000000000000" pitchFamily="18" charset="-120"/>
                <a:cs typeface="新細明體" panose="02020500000000000000" pitchFamily="18" charset="-120"/>
              </a:rPr>
              <a:t>Giampietro</a:t>
            </a:r>
            <a:r>
              <a:rPr lang="en-US" altLang="zh-TW" sz="4200" dirty="0">
                <a:solidFill>
                  <a:srgbClr val="0F1115"/>
                </a:solidFill>
                <a:effectLst/>
                <a:ea typeface="新細明體" panose="02020500000000000000" pitchFamily="18" charset="-120"/>
                <a:cs typeface="新細明體" panose="02020500000000000000" pitchFamily="18" charset="-120"/>
              </a:rPr>
              <a:t>, and I were all deeply captivated by </a:t>
            </a:r>
            <a:r>
              <a:rPr lang="en-US" altLang="zh-TW" sz="4200" dirty="0">
                <a:solidFill>
                  <a:srgbClr val="FF0000"/>
                </a:solidFill>
                <a:effectLst/>
                <a:ea typeface="新細明體" panose="02020500000000000000" pitchFamily="18" charset="-120"/>
                <a:cs typeface="新細明體" panose="02020500000000000000" pitchFamily="18" charset="-120"/>
              </a:rPr>
              <a:t>the spirit of Vatican II</a:t>
            </a:r>
            <a:r>
              <a:rPr lang="en-US" altLang="zh-TW" sz="4200" dirty="0">
                <a:solidFill>
                  <a:srgbClr val="0F1115"/>
                </a:solidFill>
                <a:effectLst/>
                <a:ea typeface="新細明體" panose="02020500000000000000" pitchFamily="18" charset="-120"/>
                <a:cs typeface="新細明體" panose="02020500000000000000" pitchFamily="18" charset="-120"/>
              </a:rPr>
              <a:t>. </a:t>
            </a:r>
            <a:br>
              <a:rPr lang="en-US" altLang="zh-TW" sz="4200" dirty="0">
                <a:solidFill>
                  <a:srgbClr val="0F1115"/>
                </a:solidFill>
                <a:effectLst/>
                <a:ea typeface="新細明體" panose="02020500000000000000" pitchFamily="18" charset="-120"/>
                <a:cs typeface="新細明體" panose="02020500000000000000" pitchFamily="18" charset="-120"/>
              </a:rPr>
            </a:br>
            <a:r>
              <a:rPr lang="en-US" altLang="zh-TW" sz="4200" dirty="0">
                <a:solidFill>
                  <a:srgbClr val="0F1115"/>
                </a:solidFill>
                <a:effectLst/>
                <a:ea typeface="新細明體" panose="02020500000000000000" pitchFamily="18" charset="-120"/>
                <a:cs typeface="新細明體" panose="02020500000000000000" pitchFamily="18" charset="-120"/>
              </a:rPr>
              <a:t>Fr. Ha and I founded the </a:t>
            </a:r>
            <a:br>
              <a:rPr lang="en-US" altLang="zh-TW" sz="4200" dirty="0">
                <a:solidFill>
                  <a:srgbClr val="0F1115"/>
                </a:solidFill>
                <a:effectLst/>
                <a:ea typeface="新細明體" panose="02020500000000000000" pitchFamily="18" charset="-120"/>
                <a:cs typeface="新細明體" panose="02020500000000000000" pitchFamily="18" charset="-120"/>
              </a:rPr>
            </a:br>
            <a:r>
              <a:rPr lang="en-US" altLang="zh-TW" sz="4200" dirty="0">
                <a:solidFill>
                  <a:srgbClr val="0F1115"/>
                </a:solidFill>
                <a:effectLst/>
                <a:ea typeface="新細明體" panose="02020500000000000000" pitchFamily="18" charset="-120"/>
                <a:cs typeface="新細明體" panose="02020500000000000000" pitchFamily="18" charset="-120"/>
              </a:rPr>
              <a:t>"</a:t>
            </a:r>
            <a:r>
              <a:rPr lang="en-US" altLang="zh-TW" sz="4200" dirty="0">
                <a:solidFill>
                  <a:srgbClr val="FF0000"/>
                </a:solidFill>
                <a:effectLst/>
                <a:ea typeface="新細明體" panose="02020500000000000000" pitchFamily="18" charset="-120"/>
                <a:cs typeface="新細明體" panose="02020500000000000000" pitchFamily="18" charset="-120"/>
              </a:rPr>
              <a:t>Theological Course for Laity</a:t>
            </a:r>
            <a:r>
              <a:rPr lang="en-US" altLang="zh-TW" sz="4200" dirty="0">
                <a:solidFill>
                  <a:srgbClr val="0F1115"/>
                </a:solidFill>
                <a:effectLst/>
                <a:ea typeface="新細明體" panose="02020500000000000000" pitchFamily="18" charset="-120"/>
                <a:cs typeface="新細明體" panose="02020500000000000000" pitchFamily="18" charset="-120"/>
              </a:rPr>
              <a:t>," </a:t>
            </a:r>
            <a:br>
              <a:rPr lang="en-US" altLang="zh-TW" sz="4200" dirty="0">
                <a:solidFill>
                  <a:srgbClr val="0F1115"/>
                </a:solidFill>
                <a:effectLst/>
                <a:ea typeface="新細明體" panose="02020500000000000000" pitchFamily="18" charset="-120"/>
                <a:cs typeface="新細明體" panose="02020500000000000000" pitchFamily="18" charset="-120"/>
              </a:rPr>
            </a:br>
            <a:r>
              <a:rPr lang="en-US" altLang="zh-TW" sz="4200" dirty="0">
                <a:solidFill>
                  <a:srgbClr val="0F1115"/>
                </a:solidFill>
                <a:effectLst/>
                <a:ea typeface="新細明體" panose="02020500000000000000" pitchFamily="18" charset="-120"/>
                <a:cs typeface="新細明體" panose="02020500000000000000" pitchFamily="18" charset="-120"/>
              </a:rPr>
              <a:t>while Fr. </a:t>
            </a:r>
            <a:r>
              <a:rPr lang="en-US" altLang="zh-TW" sz="4200" dirty="0" err="1">
                <a:solidFill>
                  <a:srgbClr val="0F1115"/>
                </a:solidFill>
                <a:effectLst/>
                <a:ea typeface="新細明體" panose="02020500000000000000" pitchFamily="18" charset="-120"/>
                <a:cs typeface="新細明體" panose="02020500000000000000" pitchFamily="18" charset="-120"/>
              </a:rPr>
              <a:t>Giampietro</a:t>
            </a:r>
            <a:r>
              <a:rPr lang="en-US" altLang="zh-TW" sz="4200" dirty="0">
                <a:solidFill>
                  <a:srgbClr val="0F1115"/>
                </a:solidFill>
                <a:effectLst/>
                <a:ea typeface="新細明體" panose="02020500000000000000" pitchFamily="18" charset="-120"/>
                <a:cs typeface="新細明體" panose="02020500000000000000" pitchFamily="18" charset="-120"/>
              </a:rPr>
              <a:t> acted as </a:t>
            </a:r>
            <a:br>
              <a:rPr lang="en-US" altLang="zh-TW" sz="4200" dirty="0">
                <a:solidFill>
                  <a:srgbClr val="0F1115"/>
                </a:solidFill>
                <a:effectLst/>
                <a:ea typeface="新細明體" panose="02020500000000000000" pitchFamily="18" charset="-120"/>
                <a:cs typeface="新細明體" panose="02020500000000000000" pitchFamily="18" charset="-120"/>
              </a:rPr>
            </a:br>
            <a:r>
              <a:rPr lang="en-US" altLang="zh-TW" sz="4200" dirty="0">
                <a:solidFill>
                  <a:srgbClr val="0F1115"/>
                </a:solidFill>
                <a:effectLst/>
                <a:ea typeface="新細明體" panose="02020500000000000000" pitchFamily="18" charset="-120"/>
                <a:cs typeface="新細明體" panose="02020500000000000000" pitchFamily="18" charset="-120"/>
              </a:rPr>
              <a:t>our quasi-counsellor.</a:t>
            </a:r>
            <a:endParaRPr lang="zh-TW" altLang="zh-TW" sz="4200" dirty="0">
              <a:effectLst/>
              <a:ea typeface="新細明體" panose="02020500000000000000" pitchFamily="18" charset="-120"/>
              <a:cs typeface="新細明體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21132709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標題 2">
            <a:extLst>
              <a:ext uri="{FF2B5EF4-FFF2-40B4-BE49-F238E27FC236}">
                <a16:creationId xmlns:a16="http://schemas.microsoft.com/office/drawing/2014/main" id="{ABE45D56-EBBD-4163-B5F6-F49893C659B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88640"/>
            <a:ext cx="9144000" cy="6669360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zh-TW" altLang="en-US" sz="4000" dirty="0">
                <a:ea typeface="華康儷中黑" panose="020B0509000000000000" pitchFamily="49" charset="-120"/>
              </a:rPr>
              <a:t>我們況如「</a:t>
            </a:r>
            <a:r>
              <a:rPr lang="zh-TW" altLang="en-US" sz="4000" dirty="0">
                <a:solidFill>
                  <a:srgbClr val="FF0000"/>
                </a:solidFill>
                <a:ea typeface="華康儷中黑" panose="020B0509000000000000" pitchFamily="49" charset="-120"/>
              </a:rPr>
              <a:t>三劍客</a:t>
            </a:r>
            <a:r>
              <a:rPr lang="zh-TW" altLang="en-US" sz="4000" dirty="0">
                <a:ea typeface="華康儷中黑" panose="020B0509000000000000" pitchFamily="49" charset="-120"/>
              </a:rPr>
              <a:t>」</a:t>
            </a:r>
            <a:r>
              <a:rPr lang="en-US" altLang="zh-TW" sz="4000" dirty="0">
                <a:ea typeface="華康儷中黑" panose="020B0509000000000000" pitchFamily="49" charset="-120"/>
              </a:rPr>
              <a:t>,</a:t>
            </a:r>
            <a:r>
              <a:rPr lang="zh-TW" altLang="en-US" sz="4000" dirty="0">
                <a:solidFill>
                  <a:srgbClr val="FF0000"/>
                </a:solidFill>
                <a:highlight>
                  <a:srgbClr val="FFFF00"/>
                </a:highlight>
                <a:ea typeface="華康儷中黑" panose="020B0509000000000000" pitchFamily="49" charset="-120"/>
              </a:rPr>
              <a:t>一起追夢</a:t>
            </a:r>
            <a:r>
              <a:rPr lang="en-US" altLang="zh-TW" sz="4000" dirty="0">
                <a:ea typeface="華康儷中黑" panose="020B0509000000000000" pitchFamily="49" charset="-120"/>
              </a:rPr>
              <a:t>;</a:t>
            </a:r>
            <a:r>
              <a:rPr lang="zh-TW" altLang="en-US" sz="4000" dirty="0">
                <a:ea typeface="華康儷中黑" panose="020B0509000000000000" pitchFamily="49" charset="-120"/>
              </a:rPr>
              <a:t>我們回應梵二的號召</a:t>
            </a:r>
            <a:r>
              <a:rPr lang="en-US" altLang="zh-TW" sz="4000" dirty="0">
                <a:ea typeface="華康儷中黑" panose="020B0509000000000000" pitchFamily="49" charset="-120"/>
              </a:rPr>
              <a:t>,</a:t>
            </a:r>
            <a:r>
              <a:rPr lang="zh-TW" altLang="en-US" sz="4000" dirty="0">
                <a:ea typeface="華康儷中黑" panose="020B0509000000000000" pitchFamily="49" charset="-120"/>
              </a:rPr>
              <a:t>努力</a:t>
            </a:r>
            <a:r>
              <a:rPr lang="zh-TW" altLang="en-US" sz="4000" dirty="0">
                <a:solidFill>
                  <a:srgbClr val="0000FF"/>
                </a:solidFill>
                <a:ea typeface="華康儷中黑" panose="020B0509000000000000" pitchFamily="49" charset="-120"/>
              </a:rPr>
              <a:t>上下求索</a:t>
            </a:r>
            <a:r>
              <a:rPr lang="en-US" altLang="zh-TW" sz="4000" dirty="0">
                <a:ea typeface="華康儷中黑" panose="020B0509000000000000" pitchFamily="49" charset="-120"/>
              </a:rPr>
              <a:t>,</a:t>
            </a:r>
            <a:r>
              <a:rPr lang="zh-TW" altLang="en-US" sz="4000" dirty="0">
                <a:ea typeface="華康儷中黑" panose="020B0509000000000000" pitchFamily="49" charset="-120"/>
              </a:rPr>
              <a:t>嘗試促成</a:t>
            </a:r>
            <a:br>
              <a:rPr lang="en-US" altLang="zh-TW" sz="4000" dirty="0">
                <a:ea typeface="華康儷中黑" panose="020B0509000000000000" pitchFamily="49" charset="-120"/>
              </a:rPr>
            </a:br>
            <a:r>
              <a:rPr lang="zh-TW" altLang="en-US" sz="4000" dirty="0">
                <a:solidFill>
                  <a:srgbClr val="FF0000"/>
                </a:solidFill>
                <a:highlight>
                  <a:srgbClr val="FFFF00"/>
                </a:highlight>
                <a:ea typeface="華康儷中黑" panose="020B0509000000000000" pitchFamily="49" charset="-120"/>
              </a:rPr>
              <a:t>梵二精神</a:t>
            </a:r>
            <a:r>
              <a:rPr lang="zh-TW" altLang="en-US" sz="4000" dirty="0">
                <a:solidFill>
                  <a:srgbClr val="FF0000"/>
                </a:solidFill>
                <a:ea typeface="華康儷中黑" panose="020B0509000000000000" pitchFamily="49" charset="-120"/>
              </a:rPr>
              <a:t>在香港和中國的落實</a:t>
            </a:r>
            <a:r>
              <a:rPr lang="en-US" altLang="zh-TW" sz="4000" dirty="0">
                <a:ea typeface="華康儷中黑" panose="020B0509000000000000" pitchFamily="49" charset="-120"/>
              </a:rPr>
              <a:t>.</a:t>
            </a:r>
          </a:p>
          <a:p>
            <a:pPr>
              <a:spcBef>
                <a:spcPts val="0"/>
              </a:spcBef>
            </a:pPr>
            <a:r>
              <a:rPr lang="en-US" altLang="zh-TW" sz="4000" dirty="0">
                <a:solidFill>
                  <a:srgbClr val="0F1115"/>
                </a:solidFill>
                <a:effectLst/>
                <a:ea typeface="新細明體" panose="02020500000000000000" pitchFamily="18" charset="-120"/>
                <a:cs typeface="新細明體" panose="02020500000000000000" pitchFamily="18" charset="-120"/>
              </a:rPr>
              <a:t>We were like the "Three Musketeers," </a:t>
            </a:r>
            <a:r>
              <a:rPr lang="en-US" altLang="zh-TW" sz="4000" dirty="0">
                <a:solidFill>
                  <a:srgbClr val="FF0000"/>
                </a:solidFill>
                <a:effectLst/>
                <a:ea typeface="新細明體" panose="02020500000000000000" pitchFamily="18" charset="-120"/>
                <a:cs typeface="新細明體" panose="02020500000000000000" pitchFamily="18" charset="-120"/>
              </a:rPr>
              <a:t>chasing our dreams side by side</a:t>
            </a:r>
            <a:r>
              <a:rPr lang="en-US" altLang="zh-TW" sz="4000" dirty="0">
                <a:solidFill>
                  <a:srgbClr val="0F1115"/>
                </a:solidFill>
                <a:effectLst/>
                <a:ea typeface="新細明體" panose="02020500000000000000" pitchFamily="18" charset="-120"/>
                <a:cs typeface="新細明體" panose="02020500000000000000" pitchFamily="18" charset="-120"/>
              </a:rPr>
              <a:t>. Responding to the Council's call, we “searched high and low”—</a:t>
            </a:r>
            <a:r>
              <a:rPr lang="en-US" altLang="zh-TW" sz="4000" i="1" dirty="0" err="1">
                <a:solidFill>
                  <a:srgbClr val="0F1115"/>
                </a:solidFill>
                <a:effectLst/>
                <a:ea typeface="新細明體" panose="02020500000000000000" pitchFamily="18" charset="-120"/>
                <a:cs typeface="新細明體" panose="02020500000000000000" pitchFamily="18" charset="-120"/>
              </a:rPr>
              <a:t>shang</a:t>
            </a:r>
            <a:r>
              <a:rPr lang="en-US" altLang="zh-TW" sz="4000" i="1" dirty="0">
                <a:solidFill>
                  <a:srgbClr val="0F1115"/>
                </a:solidFill>
                <a:effectLst/>
                <a:ea typeface="新細明體" panose="02020500000000000000" pitchFamily="18" charset="-120"/>
                <a:cs typeface="新細明體" panose="02020500000000000000" pitchFamily="18" charset="-120"/>
              </a:rPr>
              <a:t> </a:t>
            </a:r>
            <a:r>
              <a:rPr lang="en-US" altLang="zh-TW" sz="4000" i="1" dirty="0" err="1">
                <a:solidFill>
                  <a:srgbClr val="0F1115"/>
                </a:solidFill>
                <a:effectLst/>
                <a:ea typeface="新細明體" panose="02020500000000000000" pitchFamily="18" charset="-120"/>
                <a:cs typeface="新細明體" panose="02020500000000000000" pitchFamily="18" charset="-120"/>
              </a:rPr>
              <a:t>xia</a:t>
            </a:r>
            <a:r>
              <a:rPr lang="en-US" altLang="zh-TW" sz="4000" i="1" dirty="0">
                <a:solidFill>
                  <a:srgbClr val="0F1115"/>
                </a:solidFill>
                <a:effectLst/>
                <a:ea typeface="新細明體" panose="02020500000000000000" pitchFamily="18" charset="-120"/>
                <a:cs typeface="新細明體" panose="02020500000000000000" pitchFamily="18" charset="-120"/>
              </a:rPr>
              <a:t> </a:t>
            </a:r>
            <a:r>
              <a:rPr lang="en-US" altLang="zh-TW" sz="4000" i="1" dirty="0" err="1">
                <a:solidFill>
                  <a:srgbClr val="0F1115"/>
                </a:solidFill>
                <a:effectLst/>
                <a:ea typeface="新細明體" panose="02020500000000000000" pitchFamily="18" charset="-120"/>
                <a:cs typeface="新細明體" panose="02020500000000000000" pitchFamily="18" charset="-120"/>
              </a:rPr>
              <a:t>qiu</a:t>
            </a:r>
            <a:r>
              <a:rPr lang="en-US" altLang="zh-TW" sz="4000" i="1" dirty="0">
                <a:solidFill>
                  <a:srgbClr val="0F1115"/>
                </a:solidFill>
                <a:effectLst/>
                <a:ea typeface="新細明體" panose="02020500000000000000" pitchFamily="18" charset="-120"/>
                <a:cs typeface="新細明體" panose="02020500000000000000" pitchFamily="18" charset="-120"/>
              </a:rPr>
              <a:t> </a:t>
            </a:r>
            <a:r>
              <a:rPr lang="en-US" altLang="zh-TW" sz="4000" i="1" dirty="0" err="1">
                <a:solidFill>
                  <a:srgbClr val="0F1115"/>
                </a:solidFill>
                <a:effectLst/>
                <a:ea typeface="新細明體" panose="02020500000000000000" pitchFamily="18" charset="-120"/>
                <a:cs typeface="新細明體" panose="02020500000000000000" pitchFamily="18" charset="-120"/>
              </a:rPr>
              <a:t>suo</a:t>
            </a:r>
            <a:r>
              <a:rPr lang="en-US" altLang="zh-TW" sz="4000" dirty="0">
                <a:solidFill>
                  <a:srgbClr val="0F1115"/>
                </a:solidFill>
                <a:effectLst/>
                <a:ea typeface="新細明體" panose="02020500000000000000" pitchFamily="18" charset="-120"/>
                <a:cs typeface="新細明體" panose="02020500000000000000" pitchFamily="18" charset="-120"/>
              </a:rPr>
              <a:t>—doing our utmost to </a:t>
            </a:r>
            <a:br>
              <a:rPr lang="en-US" altLang="zh-TW" sz="4000" dirty="0">
                <a:solidFill>
                  <a:srgbClr val="0F1115"/>
                </a:solidFill>
                <a:effectLst/>
                <a:ea typeface="新細明體" panose="02020500000000000000" pitchFamily="18" charset="-120"/>
                <a:cs typeface="新細明體" panose="02020500000000000000" pitchFamily="18" charset="-120"/>
              </a:rPr>
            </a:br>
            <a:r>
              <a:rPr lang="en-US" altLang="zh-TW" sz="4000" dirty="0">
                <a:solidFill>
                  <a:srgbClr val="FF0000"/>
                </a:solidFill>
                <a:effectLst/>
                <a:ea typeface="新細明體" panose="02020500000000000000" pitchFamily="18" charset="-120"/>
                <a:cs typeface="新細明體" panose="02020500000000000000" pitchFamily="18" charset="-120"/>
              </a:rPr>
              <a:t>bring the renewal of Vatican II to life </a:t>
            </a:r>
            <a:r>
              <a:rPr lang="en-US" altLang="zh-TW" sz="4000" dirty="0">
                <a:solidFill>
                  <a:srgbClr val="0F1115"/>
                </a:solidFill>
                <a:effectLst/>
                <a:ea typeface="新細明體" panose="02020500000000000000" pitchFamily="18" charset="-120"/>
                <a:cs typeface="新細明體" panose="02020500000000000000" pitchFamily="18" charset="-120"/>
              </a:rPr>
              <a:t>in </a:t>
            </a:r>
            <a:br>
              <a:rPr lang="en-US" altLang="zh-TW" sz="4000" dirty="0">
                <a:solidFill>
                  <a:srgbClr val="0F1115"/>
                </a:solidFill>
                <a:effectLst/>
                <a:ea typeface="新細明體" panose="02020500000000000000" pitchFamily="18" charset="-120"/>
                <a:cs typeface="新細明體" panose="02020500000000000000" pitchFamily="18" charset="-120"/>
              </a:rPr>
            </a:br>
            <a:r>
              <a:rPr lang="en-US" altLang="zh-TW" sz="4000" dirty="0">
                <a:solidFill>
                  <a:srgbClr val="0F1115"/>
                </a:solidFill>
                <a:effectLst/>
                <a:ea typeface="新細明體" panose="02020500000000000000" pitchFamily="18" charset="-120"/>
                <a:cs typeface="新細明體" panose="02020500000000000000" pitchFamily="18" charset="-120"/>
              </a:rPr>
              <a:t>both Hong Kong and mainland China.</a:t>
            </a:r>
            <a:endParaRPr lang="en-US" altLang="zh-TW" sz="4000" dirty="0">
              <a:solidFill>
                <a:srgbClr val="FF0000"/>
              </a:solidFill>
              <a:ea typeface="華康儷中黑" panose="020B0509000000000000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57269847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標題 2">
            <a:extLst>
              <a:ext uri="{FF2B5EF4-FFF2-40B4-BE49-F238E27FC236}">
                <a16:creationId xmlns:a16="http://schemas.microsoft.com/office/drawing/2014/main" id="{ABE45D56-EBBD-4163-B5F6-F49893C659B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16632"/>
            <a:ext cx="9144000" cy="6624736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zh-TW" altLang="en-US" sz="3600" dirty="0">
                <a:ea typeface="華康儷中黑" panose="020B0509000000000000" pitchFamily="49" charset="-120"/>
              </a:rPr>
              <a:t>當時我們很重視信仰的</a:t>
            </a:r>
            <a:r>
              <a:rPr lang="zh-TW" altLang="en-US" sz="3600" dirty="0">
                <a:solidFill>
                  <a:srgbClr val="FF0000"/>
                </a:solidFill>
                <a:highlight>
                  <a:srgbClr val="FFFF00"/>
                </a:highlight>
                <a:ea typeface="華康儷中黑" panose="020B0509000000000000" pitchFamily="49" charset="-120"/>
              </a:rPr>
              <a:t>精神</a:t>
            </a:r>
            <a:r>
              <a:rPr lang="zh-TW" altLang="en-US" sz="3600" dirty="0">
                <a:ea typeface="華康儷中黑" panose="020B0509000000000000" pitchFamily="49" charset="-120"/>
              </a:rPr>
              <a:t>而不只是外在的</a:t>
            </a:r>
            <a:r>
              <a:rPr lang="zh-TW" altLang="en-US" sz="3600" dirty="0">
                <a:solidFill>
                  <a:srgbClr val="FF0000"/>
                </a:solidFill>
                <a:ea typeface="華康儷中黑" panose="020B0509000000000000" pitchFamily="49" charset="-120"/>
              </a:rPr>
              <a:t>儀式</a:t>
            </a:r>
            <a:r>
              <a:rPr lang="en-US" altLang="zh-TW" sz="3600" dirty="0">
                <a:ea typeface="華康儷中黑" panose="020B0509000000000000" pitchFamily="49" charset="-120"/>
              </a:rPr>
              <a:t>,</a:t>
            </a:r>
            <a:r>
              <a:rPr lang="zh-TW" altLang="en-US" sz="3600" dirty="0">
                <a:ea typeface="華康儷中黑" panose="020B0509000000000000" pitchFamily="49" charset="-120"/>
              </a:rPr>
              <a:t>恩神父甚至主張慕道者在彌撒中神父講道後應退席</a:t>
            </a:r>
            <a:r>
              <a:rPr lang="en-US" altLang="zh-TW" sz="3600" dirty="0">
                <a:ea typeface="華康儷中黑" panose="020B0509000000000000" pitchFamily="49" charset="-120"/>
              </a:rPr>
              <a:t>,</a:t>
            </a:r>
            <a:r>
              <a:rPr lang="zh-TW" altLang="en-US" sz="3600" dirty="0">
                <a:ea typeface="華康儷中黑" panose="020B0509000000000000" pitchFamily="49" charset="-120"/>
              </a:rPr>
              <a:t>因為將進行的是</a:t>
            </a:r>
            <a:br>
              <a:rPr lang="en-US" altLang="zh-TW" sz="3600" dirty="0">
                <a:ea typeface="華康儷中黑" panose="020B0509000000000000" pitchFamily="49" charset="-120"/>
              </a:rPr>
            </a:br>
            <a:r>
              <a:rPr lang="zh-TW" altLang="en-US" sz="3600" dirty="0">
                <a:ea typeface="華康儷中黑" panose="020B0509000000000000" pitchFamily="49" charset="-120"/>
              </a:rPr>
              <a:t>「信德的奧蹟」</a:t>
            </a:r>
            <a:r>
              <a:rPr lang="en-US" altLang="zh-TW" sz="3600" dirty="0">
                <a:ea typeface="華康儷中黑" panose="020B0509000000000000" pitchFamily="49" charset="-120"/>
              </a:rPr>
              <a:t>,</a:t>
            </a:r>
            <a:r>
              <a:rPr lang="zh-TW" altLang="en-US" sz="3600" dirty="0">
                <a:solidFill>
                  <a:srgbClr val="FF0000"/>
                </a:solidFill>
                <a:ea typeface="華康儷中黑" panose="020B0509000000000000" pitchFamily="49" charset="-120"/>
              </a:rPr>
              <a:t>需要有信德才能參加</a:t>
            </a:r>
            <a:r>
              <a:rPr lang="en-US" altLang="zh-TW" sz="3600" dirty="0">
                <a:ea typeface="華康儷中黑" panose="020B0509000000000000" pitchFamily="49" charset="-120"/>
              </a:rPr>
              <a:t>.</a:t>
            </a:r>
          </a:p>
          <a:p>
            <a:pPr>
              <a:lnSpc>
                <a:spcPts val="4000"/>
              </a:lnSpc>
              <a:spcBef>
                <a:spcPts val="0"/>
              </a:spcBef>
            </a:pPr>
            <a:r>
              <a:rPr lang="en-US" altLang="zh-TW" sz="3600" dirty="0">
                <a:solidFill>
                  <a:srgbClr val="0F1115"/>
                </a:solidFill>
                <a:effectLst/>
                <a:latin typeface="Segoe UI" panose="020B0502040204020203" pitchFamily="34" charset="0"/>
                <a:ea typeface="新細明體" panose="02020500000000000000" pitchFamily="18" charset="-120"/>
                <a:cs typeface="新細明體" panose="02020500000000000000" pitchFamily="18" charset="-120"/>
              </a:rPr>
              <a:t>We valued the </a:t>
            </a:r>
            <a:r>
              <a:rPr lang="en-US" altLang="zh-TW" sz="3600" dirty="0">
                <a:solidFill>
                  <a:srgbClr val="FF0000"/>
                </a:solidFill>
                <a:effectLst/>
                <a:latin typeface="Segoe UI" panose="020B0502040204020203" pitchFamily="34" charset="0"/>
                <a:ea typeface="新細明體" panose="02020500000000000000" pitchFamily="18" charset="-120"/>
                <a:cs typeface="新細明體" panose="02020500000000000000" pitchFamily="18" charset="-120"/>
              </a:rPr>
              <a:t>inner spirit </a:t>
            </a:r>
            <a:r>
              <a:rPr lang="en-US" altLang="zh-TW" sz="3600" dirty="0">
                <a:solidFill>
                  <a:srgbClr val="0F1115"/>
                </a:solidFill>
                <a:effectLst/>
                <a:latin typeface="Segoe UI" panose="020B0502040204020203" pitchFamily="34" charset="0"/>
                <a:ea typeface="新細明體" panose="02020500000000000000" pitchFamily="18" charset="-120"/>
                <a:cs typeface="新細明體" panose="02020500000000000000" pitchFamily="18" charset="-120"/>
              </a:rPr>
              <a:t>of our faith far more than mere </a:t>
            </a:r>
            <a:r>
              <a:rPr lang="en-US" altLang="zh-TW" sz="3600" dirty="0">
                <a:solidFill>
                  <a:srgbClr val="FF0000"/>
                </a:solidFill>
                <a:effectLst/>
                <a:latin typeface="Segoe UI" panose="020B0502040204020203" pitchFamily="34" charset="0"/>
                <a:ea typeface="新細明體" panose="02020500000000000000" pitchFamily="18" charset="-120"/>
                <a:cs typeface="新細明體" panose="02020500000000000000" pitchFamily="18" charset="-120"/>
              </a:rPr>
              <a:t>external rituals</a:t>
            </a:r>
            <a:r>
              <a:rPr lang="en-US" altLang="zh-TW" sz="3600" dirty="0">
                <a:solidFill>
                  <a:srgbClr val="0F1115"/>
                </a:solidFill>
                <a:effectLst/>
                <a:latin typeface="Segoe UI" panose="020B0502040204020203" pitchFamily="34" charset="0"/>
                <a:ea typeface="新細明體" panose="02020500000000000000" pitchFamily="18" charset="-120"/>
                <a:cs typeface="新細明體" panose="02020500000000000000" pitchFamily="18" charset="-120"/>
              </a:rPr>
              <a:t>. </a:t>
            </a:r>
            <a:br>
              <a:rPr lang="en-US" altLang="zh-TW" sz="3600" dirty="0">
                <a:solidFill>
                  <a:srgbClr val="0F1115"/>
                </a:solidFill>
                <a:effectLst/>
                <a:latin typeface="Segoe UI" panose="020B0502040204020203" pitchFamily="34" charset="0"/>
                <a:ea typeface="新細明體" panose="02020500000000000000" pitchFamily="18" charset="-120"/>
                <a:cs typeface="新細明體" panose="02020500000000000000" pitchFamily="18" charset="-120"/>
              </a:rPr>
            </a:br>
            <a:r>
              <a:rPr lang="en-US" altLang="zh-TW" sz="3600" dirty="0">
                <a:solidFill>
                  <a:srgbClr val="0F1115"/>
                </a:solidFill>
                <a:effectLst/>
                <a:latin typeface="Segoe UI" panose="020B0502040204020203" pitchFamily="34" charset="0"/>
                <a:ea typeface="新細明體" panose="02020500000000000000" pitchFamily="18" charset="-120"/>
                <a:cs typeface="新細明體" panose="02020500000000000000" pitchFamily="18" charset="-120"/>
              </a:rPr>
              <a:t>Fr. </a:t>
            </a:r>
            <a:r>
              <a:rPr lang="en-US" altLang="zh-TW" sz="3600" dirty="0" err="1">
                <a:solidFill>
                  <a:srgbClr val="0F1115"/>
                </a:solidFill>
                <a:effectLst/>
                <a:latin typeface="Segoe UI" panose="020B0502040204020203" pitchFamily="34" charset="0"/>
                <a:ea typeface="新細明體" panose="02020500000000000000" pitchFamily="18" charset="-120"/>
                <a:cs typeface="新細明體" panose="02020500000000000000" pitchFamily="18" charset="-120"/>
              </a:rPr>
              <a:t>Giampietro</a:t>
            </a:r>
            <a:r>
              <a:rPr lang="en-US" altLang="zh-TW" sz="3600" dirty="0">
                <a:solidFill>
                  <a:srgbClr val="0F1115"/>
                </a:solidFill>
                <a:effectLst/>
                <a:latin typeface="Segoe UI" panose="020B0502040204020203" pitchFamily="34" charset="0"/>
                <a:ea typeface="新細明體" panose="02020500000000000000" pitchFamily="18" charset="-120"/>
                <a:cs typeface="新細明體" panose="02020500000000000000" pitchFamily="18" charset="-120"/>
              </a:rPr>
              <a:t> even suggested that catechumens should leave after the priest's homily during Mass, because what followed was the "Mystery of Faith"—a sacred moment that truly requires </a:t>
            </a:r>
            <a:br>
              <a:rPr lang="en-US" altLang="zh-TW" sz="3600" dirty="0">
                <a:solidFill>
                  <a:srgbClr val="0F1115"/>
                </a:solidFill>
                <a:effectLst/>
                <a:latin typeface="Segoe UI" panose="020B0502040204020203" pitchFamily="34" charset="0"/>
                <a:ea typeface="新細明體" panose="02020500000000000000" pitchFamily="18" charset="-120"/>
                <a:cs typeface="新細明體" panose="02020500000000000000" pitchFamily="18" charset="-120"/>
              </a:rPr>
            </a:br>
            <a:r>
              <a:rPr lang="en-US" altLang="zh-TW" sz="3600" dirty="0">
                <a:solidFill>
                  <a:srgbClr val="0F1115"/>
                </a:solidFill>
                <a:effectLst/>
                <a:latin typeface="Segoe UI" panose="020B0502040204020203" pitchFamily="34" charset="0"/>
                <a:ea typeface="新細明體" panose="02020500000000000000" pitchFamily="18" charset="-120"/>
                <a:cs typeface="新細明體" panose="02020500000000000000" pitchFamily="18" charset="-120"/>
              </a:rPr>
              <a:t>a believing heart to participate fully.</a:t>
            </a:r>
            <a:endParaRPr lang="en-US" altLang="zh-TW" sz="2800" spc="-100" dirty="0">
              <a:ea typeface="華康儷中黑" panose="020B0509000000000000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98490925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標題 2">
            <a:extLst>
              <a:ext uri="{FF2B5EF4-FFF2-40B4-BE49-F238E27FC236}">
                <a16:creationId xmlns:a16="http://schemas.microsoft.com/office/drawing/2014/main" id="{19F3B8EE-42B4-4FDB-BD4D-9CEA5C85BF3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260648"/>
            <a:ext cx="9144000" cy="6336704"/>
          </a:xfrm>
        </p:spPr>
        <p:txBody>
          <a:bodyPr/>
          <a:lstStyle/>
          <a:p>
            <a:r>
              <a:rPr lang="zh-TW" altLang="en-US" sz="4800" dirty="0">
                <a:ea typeface="華康儷中黑(P)" panose="020B0500000000000000" pitchFamily="34" charset="-120"/>
              </a:rPr>
              <a:t>這便是保祿說的</a:t>
            </a:r>
            <a:r>
              <a:rPr lang="en-US" altLang="zh-TW" sz="4800" dirty="0">
                <a:ea typeface="華康儷中黑(P)" panose="020B0500000000000000" pitchFamily="34" charset="-120"/>
              </a:rPr>
              <a:t>:</a:t>
            </a:r>
            <a:br>
              <a:rPr lang="en-US" altLang="zh-TW" sz="4800" dirty="0">
                <a:ea typeface="華康儷中黑(P)" panose="020B0500000000000000" pitchFamily="34" charset="-120"/>
              </a:rPr>
            </a:br>
            <a:r>
              <a:rPr lang="zh-TW" altLang="en-US" sz="4800" dirty="0">
                <a:ea typeface="華康儷中黑(P)" panose="020B0500000000000000" pitchFamily="34" charset="-120"/>
              </a:rPr>
              <a:t>「</a:t>
            </a:r>
            <a:r>
              <a:rPr lang="zh-TW" altLang="en-US" sz="4800" b="0" i="0" dirty="0">
                <a:effectLst/>
                <a:ea typeface="華康儷中黑(P)" panose="020B0500000000000000" pitchFamily="34" charset="-120"/>
              </a:rPr>
              <a:t>基督派遣我</a:t>
            </a:r>
            <a:r>
              <a:rPr lang="en-US" altLang="zh-TW" sz="4800" b="0" i="0" dirty="0">
                <a:effectLst/>
                <a:ea typeface="華康儷中黑(P)" panose="020B0500000000000000" pitchFamily="34" charset="-120"/>
              </a:rPr>
              <a:t>,</a:t>
            </a:r>
            <a:r>
              <a:rPr lang="zh-TW" altLang="en-US" sz="4800" b="0" i="0" dirty="0">
                <a:solidFill>
                  <a:srgbClr val="FF0000"/>
                </a:solidFill>
                <a:effectLst/>
                <a:highlight>
                  <a:srgbClr val="FFFF00"/>
                </a:highlight>
                <a:ea typeface="華康儷中黑(P)" panose="020B0500000000000000" pitchFamily="34" charset="-120"/>
              </a:rPr>
              <a:t>不是</a:t>
            </a:r>
            <a:r>
              <a:rPr lang="zh-TW" altLang="en-US" sz="4800" b="0" i="0" dirty="0">
                <a:solidFill>
                  <a:srgbClr val="FF0000"/>
                </a:solidFill>
                <a:effectLst/>
                <a:ea typeface="華康儷中黑(P)" panose="020B0500000000000000" pitchFamily="34" charset="-120"/>
              </a:rPr>
              <a:t>為施洗</a:t>
            </a:r>
            <a:r>
              <a:rPr lang="en-US" altLang="zh-TW" sz="4800" b="0" i="0" dirty="0">
                <a:effectLst/>
                <a:ea typeface="華康儷中黑(P)" panose="020B0500000000000000" pitchFamily="34" charset="-120"/>
              </a:rPr>
              <a:t>,</a:t>
            </a:r>
            <a:r>
              <a:rPr lang="zh-TW" altLang="en-US" sz="4800" b="0" i="0" dirty="0">
                <a:solidFill>
                  <a:srgbClr val="474747"/>
                </a:solidFill>
                <a:effectLst/>
                <a:ea typeface="華康儷中黑(P)" panose="020B0500000000000000" pitchFamily="34" charset="-120"/>
              </a:rPr>
              <a:t>而是為</a:t>
            </a:r>
            <a:r>
              <a:rPr lang="zh-TW" altLang="en-US" sz="4800" b="0" i="0" dirty="0">
                <a:solidFill>
                  <a:srgbClr val="FF0000"/>
                </a:solidFill>
                <a:effectLst/>
                <a:ea typeface="華康儷中黑(P)" panose="020B0500000000000000" pitchFamily="34" charset="-120"/>
              </a:rPr>
              <a:t>宣傳福音</a:t>
            </a:r>
            <a:r>
              <a:rPr lang="en-US" altLang="zh-TW" sz="4800" b="0" i="0" dirty="0">
                <a:solidFill>
                  <a:srgbClr val="FF0000"/>
                </a:solidFill>
                <a:effectLst/>
                <a:ea typeface="華康儷中黑(P)" panose="020B0500000000000000" pitchFamily="34" charset="-120"/>
              </a:rPr>
              <a:t>.</a:t>
            </a:r>
            <a:r>
              <a:rPr lang="zh-TW" altLang="en-US" sz="4800" b="0" i="0" dirty="0">
                <a:solidFill>
                  <a:srgbClr val="474747"/>
                </a:solidFill>
                <a:effectLst/>
                <a:ea typeface="華康儷中黑(P)" panose="020B0500000000000000" pitchFamily="34" charset="-120"/>
              </a:rPr>
              <a:t>」</a:t>
            </a:r>
            <a:r>
              <a:rPr lang="en-US" altLang="zh-TW" dirty="0">
                <a:solidFill>
                  <a:srgbClr val="474747"/>
                </a:solidFill>
                <a:ea typeface="華康儷中黑(P)" panose="020B0500000000000000" pitchFamily="34" charset="-120"/>
              </a:rPr>
              <a:t>(</a:t>
            </a:r>
            <a:r>
              <a:rPr lang="zh-TW" altLang="en-US" dirty="0">
                <a:solidFill>
                  <a:srgbClr val="474747"/>
                </a:solidFill>
                <a:ea typeface="華康儷中黑(P)" panose="020B0500000000000000" pitchFamily="34" charset="-120"/>
              </a:rPr>
              <a:t>格前</a:t>
            </a:r>
            <a:r>
              <a:rPr lang="en-US" altLang="zh-TW" dirty="0">
                <a:solidFill>
                  <a:srgbClr val="474747"/>
                </a:solidFill>
                <a:ea typeface="華康儷中黑(P)" panose="020B0500000000000000" pitchFamily="34" charset="-120"/>
              </a:rPr>
              <a:t>1:17)</a:t>
            </a:r>
            <a:r>
              <a:rPr lang="en-US" altLang="zh-TW" b="0" i="0" dirty="0">
                <a:solidFill>
                  <a:srgbClr val="474747"/>
                </a:solidFill>
                <a:effectLst/>
                <a:ea typeface="華康儷中黑(P)" panose="020B0500000000000000" pitchFamily="34" charset="-120"/>
              </a:rPr>
              <a:t>.</a:t>
            </a:r>
          </a:p>
          <a:p>
            <a:r>
              <a:rPr lang="en-US" altLang="zh-TW" sz="4800" dirty="0">
                <a:solidFill>
                  <a:srgbClr val="474747"/>
                </a:solidFill>
                <a:ea typeface="華康儷中黑(P)" panose="020B0500000000000000" pitchFamily="34" charset="-120"/>
              </a:rPr>
              <a:t>This is echoing what St. Paul says: “Christ sent me </a:t>
            </a:r>
            <a:br>
              <a:rPr lang="en-US" altLang="zh-TW" sz="4800" dirty="0">
                <a:solidFill>
                  <a:srgbClr val="474747"/>
                </a:solidFill>
                <a:ea typeface="華康儷中黑(P)" panose="020B0500000000000000" pitchFamily="34" charset="-120"/>
              </a:rPr>
            </a:br>
            <a:r>
              <a:rPr lang="en-US" altLang="zh-TW" sz="4800" dirty="0">
                <a:solidFill>
                  <a:srgbClr val="FF0000"/>
                </a:solidFill>
                <a:highlight>
                  <a:srgbClr val="FFFF00"/>
                </a:highlight>
                <a:ea typeface="華康儷中黑(P)" panose="020B0500000000000000" pitchFamily="34" charset="-120"/>
              </a:rPr>
              <a:t>not to baptize</a:t>
            </a:r>
            <a:r>
              <a:rPr lang="en-US" altLang="zh-TW" sz="4800" dirty="0">
                <a:solidFill>
                  <a:srgbClr val="474747"/>
                </a:solidFill>
                <a:ea typeface="華康儷中黑(P)" panose="020B0500000000000000" pitchFamily="34" charset="-120"/>
              </a:rPr>
              <a:t>, but </a:t>
            </a:r>
            <a:br>
              <a:rPr lang="en-US" altLang="zh-TW" sz="4800" dirty="0">
                <a:solidFill>
                  <a:srgbClr val="474747"/>
                </a:solidFill>
                <a:ea typeface="華康儷中黑(P)" panose="020B0500000000000000" pitchFamily="34" charset="-120"/>
              </a:rPr>
            </a:br>
            <a:r>
              <a:rPr lang="en-US" altLang="zh-TW" sz="4800" dirty="0">
                <a:solidFill>
                  <a:srgbClr val="FF0000"/>
                </a:solidFill>
                <a:ea typeface="華康儷中黑(P)" panose="020B0500000000000000" pitchFamily="34" charset="-120"/>
              </a:rPr>
              <a:t>to preach the Gospel</a:t>
            </a:r>
            <a:r>
              <a:rPr lang="en-US" altLang="zh-TW" sz="4800" dirty="0">
                <a:solidFill>
                  <a:srgbClr val="474747"/>
                </a:solidFill>
                <a:ea typeface="華康儷中黑(P)" panose="020B0500000000000000" pitchFamily="34" charset="-120"/>
              </a:rPr>
              <a:t>”.</a:t>
            </a:r>
            <a:r>
              <a:rPr lang="en-US" altLang="zh-TW" dirty="0">
                <a:solidFill>
                  <a:srgbClr val="474747"/>
                </a:solidFill>
                <a:ea typeface="華康儷中黑(P)" panose="020B0500000000000000" pitchFamily="34" charset="-120"/>
              </a:rPr>
              <a:t>(1Cor 1:17)</a:t>
            </a:r>
            <a:endParaRPr lang="zh-TW" altLang="en-US" dirty="0">
              <a:ea typeface="華康儷中黑(P)" panose="020B0500000000000000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57349394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標題 2">
            <a:extLst>
              <a:ext uri="{FF2B5EF4-FFF2-40B4-BE49-F238E27FC236}">
                <a16:creationId xmlns:a16="http://schemas.microsoft.com/office/drawing/2014/main" id="{ABE45D56-EBBD-4163-B5F6-F49893C659B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65890"/>
            <a:ext cx="9144000" cy="6792110"/>
          </a:xfrm>
        </p:spPr>
        <p:txBody>
          <a:bodyPr/>
          <a:lstStyle/>
          <a:p>
            <a:pPr>
              <a:spcBef>
                <a:spcPts val="0"/>
              </a:spcBef>
            </a:pPr>
            <a:r>
              <a:rPr lang="zh-TW" altLang="en-US" sz="3600" dirty="0">
                <a:ea typeface="華康儷中黑" panose="020B0509000000000000" pitchFamily="49" charset="-120"/>
              </a:rPr>
              <a:t>以後是夏神父和恩神父雙雙走入了教區的建制中心</a:t>
            </a:r>
            <a:r>
              <a:rPr lang="en-US" altLang="zh-TW" sz="3600" dirty="0">
                <a:ea typeface="華康儷中黑" panose="020B0509000000000000" pitchFamily="49" charset="-120"/>
              </a:rPr>
              <a:t>;</a:t>
            </a:r>
            <a:r>
              <a:rPr lang="zh-TW" altLang="en-US" sz="3600" dirty="0">
                <a:ea typeface="華康儷中黑" panose="020B0509000000000000" pitchFamily="49" charset="-120"/>
              </a:rPr>
              <a:t>而我也在教研中心走了</a:t>
            </a:r>
            <a:r>
              <a:rPr lang="en-US" altLang="zh-TW" sz="3600" dirty="0">
                <a:ea typeface="華康儷中黑" panose="020B0509000000000000" pitchFamily="49" charset="-120"/>
              </a:rPr>
              <a:t>40</a:t>
            </a:r>
            <a:r>
              <a:rPr lang="zh-TW" altLang="en-US" sz="3600" dirty="0">
                <a:ea typeface="華康儷中黑" panose="020B0509000000000000" pitchFamily="49" charset="-120"/>
              </a:rPr>
              <a:t>年</a:t>
            </a:r>
            <a:r>
              <a:rPr lang="en-US" altLang="zh-TW" sz="3600" dirty="0">
                <a:ea typeface="華康儷中黑" panose="020B0509000000000000" pitchFamily="49" charset="-120"/>
              </a:rPr>
              <a:t>.</a:t>
            </a:r>
            <a:br>
              <a:rPr lang="en-US" altLang="zh-TW" sz="3600" dirty="0">
                <a:ea typeface="華康儷中黑" panose="020B0509000000000000" pitchFamily="49" charset="-120"/>
              </a:rPr>
            </a:br>
            <a:r>
              <a:rPr lang="zh-TW" altLang="en-US" sz="3600" dirty="0">
                <a:ea typeface="華康儷中黑" panose="020B0509000000000000" pitchFamily="49" charset="-120"/>
              </a:rPr>
              <a:t>「三劍客」全都要忙於獨當一面</a:t>
            </a:r>
            <a:r>
              <a:rPr lang="en-US" altLang="zh-TW" sz="3600" dirty="0">
                <a:ea typeface="華康儷中黑" panose="020B0509000000000000" pitchFamily="49" charset="-120"/>
              </a:rPr>
              <a:t>.</a:t>
            </a:r>
            <a:br>
              <a:rPr lang="en-US" altLang="zh-TW" sz="3600" dirty="0">
                <a:ea typeface="華康儷中黑" panose="020B0509000000000000" pitchFamily="49" charset="-120"/>
              </a:rPr>
            </a:br>
            <a:r>
              <a:rPr lang="zh-TW" altLang="en-US" sz="3600" dirty="0">
                <a:solidFill>
                  <a:srgbClr val="FF0000"/>
                </a:solidFill>
                <a:ea typeface="華康儷中黑" panose="020B0509000000000000" pitchFamily="49" charset="-120"/>
              </a:rPr>
              <a:t>我好懷念好懷念那些</a:t>
            </a:r>
            <a:r>
              <a:rPr lang="zh-TW" altLang="en-US" sz="3600" b="1" dirty="0">
                <a:solidFill>
                  <a:srgbClr val="FFFF00"/>
                </a:solidFill>
                <a:highlight>
                  <a:srgbClr val="FF0000"/>
                </a:highlight>
                <a:ea typeface="華康儷中黑" panose="020B0509000000000000" pitchFamily="49" charset="-120"/>
              </a:rPr>
              <a:t>一起追夢</a:t>
            </a:r>
            <a:r>
              <a:rPr lang="zh-TW" altLang="en-US" sz="3600" dirty="0">
                <a:solidFill>
                  <a:srgbClr val="FFFF00"/>
                </a:solidFill>
                <a:highlight>
                  <a:srgbClr val="FF0000"/>
                </a:highlight>
                <a:ea typeface="華康儷中黑" panose="020B0509000000000000" pitchFamily="49" charset="-120"/>
              </a:rPr>
              <a:t>的日子</a:t>
            </a:r>
            <a:r>
              <a:rPr lang="en-US" altLang="zh-TW" sz="3600" dirty="0">
                <a:solidFill>
                  <a:srgbClr val="FFFF00"/>
                </a:solidFill>
                <a:highlight>
                  <a:srgbClr val="FF0000"/>
                </a:highlight>
                <a:ea typeface="華康儷中黑" panose="020B0509000000000000" pitchFamily="49" charset="-120"/>
              </a:rPr>
              <a:t>!</a:t>
            </a:r>
          </a:p>
          <a:p>
            <a:pPr>
              <a:lnSpc>
                <a:spcPts val="3900"/>
              </a:lnSpc>
              <a:spcBef>
                <a:spcPts val="1200"/>
              </a:spcBef>
              <a:spcAft>
                <a:spcPts val="0"/>
              </a:spcAft>
            </a:pPr>
            <a:r>
              <a:rPr lang="en-US" altLang="zh-TW" sz="3600" spc="-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Later on, both Frs. Ha and </a:t>
            </a:r>
            <a:r>
              <a:rPr lang="en-US" altLang="zh-TW" sz="3600" spc="-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Giam</a:t>
            </a:r>
            <a:r>
              <a:rPr lang="en-US" altLang="zh-TW" sz="3600" spc="-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stepped into the heart of the diocesan establishment. Meanwhile, I remained at the </a:t>
            </a:r>
            <a:r>
              <a:rPr lang="en-US" altLang="zh-TW" sz="3600" spc="-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Catholic Institute for Religion and Society</a:t>
            </a:r>
            <a:r>
              <a:rPr lang="en-US" altLang="zh-TW" sz="3600" spc="-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for forty long years. Each of us went our separate ways, fully occupied with our own</a:t>
            </a:r>
          </a:p>
          <a:p>
            <a:pPr algn="l">
              <a:lnSpc>
                <a:spcPts val="39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zh-TW" sz="3600" spc="-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TW" sz="3600" spc="-15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missions. Yet, looking back, how I deeply  cherish </a:t>
            </a:r>
            <a:br>
              <a:rPr lang="en-US" altLang="zh-TW" sz="3600" spc="-15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en-US" altLang="zh-TW" sz="3600" spc="-15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and truly miss those unforgettable days </a:t>
            </a:r>
            <a:br>
              <a:rPr lang="en-US" altLang="zh-TW" sz="3600" spc="-15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en-US" altLang="zh-TW" sz="3600" spc="-15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when we dreamed and journeyed together</a:t>
            </a:r>
            <a:r>
              <a:rPr lang="en-US" altLang="zh-TW" sz="3600" spc="-15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en-US" altLang="zh-TW" sz="2800" spc="-100" dirty="0">
              <a:solidFill>
                <a:srgbClr val="FF0000"/>
              </a:solidFill>
              <a:highlight>
                <a:srgbClr val="FFFF00"/>
              </a:highlight>
              <a:ea typeface="華康儷中黑" panose="020B0509000000000000" pitchFamily="49" charset="-120"/>
            </a:endParaRPr>
          </a:p>
        </p:txBody>
      </p:sp>
      <p:sp>
        <p:nvSpPr>
          <p:cNvPr id="2" name="文字方塊 1">
            <a:extLst>
              <a:ext uri="{FF2B5EF4-FFF2-40B4-BE49-F238E27FC236}">
                <a16:creationId xmlns:a16="http://schemas.microsoft.com/office/drawing/2014/main" id="{EC5DA0AC-7C1C-4E78-B7C4-CB04D01BCC67}"/>
              </a:ext>
            </a:extLst>
          </p:cNvPr>
          <p:cNvSpPr txBox="1"/>
          <p:nvPr/>
        </p:nvSpPr>
        <p:spPr>
          <a:xfrm>
            <a:off x="7473836" y="5733256"/>
            <a:ext cx="1584176" cy="923330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zh-TW" altLang="en-US" sz="1800" spc="-100" dirty="0">
                <a:solidFill>
                  <a:srgbClr val="0000FF"/>
                </a:solidFill>
                <a:latin typeface="+mn-lt"/>
                <a:ea typeface="華康儷中黑" panose="020B0509000000000000" pitchFamily="49" charset="-120"/>
              </a:rPr>
              <a:t>請點讚 </a:t>
            </a:r>
            <a:r>
              <a:rPr lang="en-US" altLang="zh-TW" sz="1800" spc="-100" dirty="0">
                <a:solidFill>
                  <a:srgbClr val="FF0000"/>
                </a:solidFill>
                <a:latin typeface="+mn-lt"/>
                <a:ea typeface="華康儷中黑" panose="020B0509000000000000" pitchFamily="49" charset="-120"/>
              </a:rPr>
              <a:t>like</a:t>
            </a:r>
          </a:p>
          <a:p>
            <a:pPr algn="ctr"/>
            <a:r>
              <a:rPr lang="zh-TW" altLang="en-US" sz="1800" spc="-100" dirty="0">
                <a:solidFill>
                  <a:srgbClr val="0000FF"/>
                </a:solidFill>
                <a:latin typeface="+mn-lt"/>
                <a:ea typeface="華康儷中黑" panose="020B0509000000000000" pitchFamily="49" charset="-120"/>
              </a:rPr>
              <a:t>留言</a:t>
            </a:r>
            <a:r>
              <a:rPr lang="en-US" altLang="zh-TW" sz="1800" spc="-100" dirty="0">
                <a:solidFill>
                  <a:srgbClr val="FF0000"/>
                </a:solidFill>
                <a:latin typeface="+mn-lt"/>
                <a:ea typeface="華康儷中黑" panose="020B0509000000000000" pitchFamily="49" charset="-120"/>
              </a:rPr>
              <a:t>comment</a:t>
            </a:r>
          </a:p>
          <a:p>
            <a:pPr algn="ctr"/>
            <a:r>
              <a:rPr lang="zh-TW" altLang="en-US" sz="1800" spc="-100" dirty="0">
                <a:solidFill>
                  <a:srgbClr val="0000FF"/>
                </a:solidFill>
                <a:latin typeface="+mn-lt"/>
                <a:ea typeface="華康儷中黑" panose="020B0509000000000000" pitchFamily="49" charset="-120"/>
              </a:rPr>
              <a:t>轉發 </a:t>
            </a:r>
            <a:r>
              <a:rPr lang="en-US" altLang="zh-TW" sz="1800" spc="-100" dirty="0">
                <a:solidFill>
                  <a:srgbClr val="FF0000"/>
                </a:solidFill>
                <a:latin typeface="+mn-lt"/>
                <a:ea typeface="華康儷中黑" panose="020B0509000000000000" pitchFamily="49" charset="-120"/>
              </a:rPr>
              <a:t>share</a:t>
            </a:r>
            <a:endParaRPr lang="zh-TW" altLang="en-US" sz="1800" dirty="0">
              <a:solidFill>
                <a:srgbClr val="FF0000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822995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>
            <a:extLst>
              <a:ext uri="{FF2B5EF4-FFF2-40B4-BE49-F238E27FC236}">
                <a16:creationId xmlns:a16="http://schemas.microsoft.com/office/drawing/2014/main" id="{E3A6B8BB-5727-4366-8CDC-81905C3708B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188640"/>
            <a:ext cx="9108504" cy="6597352"/>
          </a:xfrm>
        </p:spPr>
        <p:txBody>
          <a:bodyPr>
            <a:normAutofit/>
          </a:bodyPr>
          <a:lstStyle/>
          <a:p>
            <a:pPr marL="0" indent="0" algn="just" eaLnBrk="1">
              <a:spcBef>
                <a:spcPts val="0"/>
              </a:spcBef>
              <a:spcAft>
                <a:spcPts val="600"/>
              </a:spcAft>
              <a:buNone/>
            </a:pP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恭讀智慧篇　</a:t>
            </a:r>
            <a:r>
              <a:rPr lang="en-US" altLang="zh-TW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12:13,16-19</a:t>
            </a:r>
          </a:p>
          <a:p>
            <a:pPr marL="0" indent="0" algn="just" eaLnBrk="1">
              <a:spcBef>
                <a:spcPts val="0"/>
              </a:spcBef>
              <a:spcAft>
                <a:spcPts val="600"/>
              </a:spcAft>
              <a:buNone/>
            </a:pP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上主，除你以外，再沒有其他照顧萬物的神。你還要向誰證明，你的審判莫不公允？</a:t>
            </a:r>
          </a:p>
          <a:p>
            <a:pPr marL="0" indent="0" algn="just" eaLnBrk="1">
              <a:spcBef>
                <a:spcPts val="0"/>
              </a:spcBef>
              <a:spcAft>
                <a:spcPts val="600"/>
              </a:spcAft>
              <a:buNone/>
            </a:pP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你的權力，原是你</a:t>
            </a:r>
            <a:r>
              <a:rPr lang="zh-TW" altLang="en-US" sz="4000" dirty="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公義的本源</a:t>
            </a: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，因為你主宰一切，所以你必能諒解一切。為此，如果有人不相信你具有絕對的權威，你就將你的權力顯示出來；如果他們知道，而仍膽大妄為，你就予以懲罰。</a:t>
            </a:r>
            <a:endParaRPr lang="zh-TW" altLang="en-US" sz="3600" dirty="0">
              <a:solidFill>
                <a:srgbClr val="00FF00"/>
              </a:solidFill>
              <a:latin typeface="華康儷中黑" panose="020B0509000000000000" pitchFamily="49" charset="-120"/>
              <a:ea typeface="華康儷中黑" panose="020B0509000000000000" pitchFamily="49" charset="-120"/>
              <a:cs typeface="華康中黑體" panose="020B0509000000000000" pitchFamily="49" charset="-120"/>
            </a:endParaRPr>
          </a:p>
        </p:txBody>
      </p:sp>
      <p:sp>
        <p:nvSpPr>
          <p:cNvPr id="70659" name="Text Box 3">
            <a:extLst>
              <a:ext uri="{FF2B5EF4-FFF2-40B4-BE49-F238E27FC236}">
                <a16:creationId xmlns:a16="http://schemas.microsoft.com/office/drawing/2014/main" id="{1E03BE50-1641-47CB-AC5B-3CBE16B7E0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12200" y="6591300"/>
            <a:ext cx="7556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zh-TW" altLang="zh-TW" sz="1800" b="1">
              <a:solidFill>
                <a:srgbClr val="FFFFFF"/>
              </a:solidFill>
            </a:endParaRPr>
          </a:p>
        </p:txBody>
      </p:sp>
      <p:sp>
        <p:nvSpPr>
          <p:cNvPr id="2" name="文字方塊 1">
            <a:extLst>
              <a:ext uri="{FF2B5EF4-FFF2-40B4-BE49-F238E27FC236}">
                <a16:creationId xmlns:a16="http://schemas.microsoft.com/office/drawing/2014/main" id="{31A447E1-500F-4B73-9E8B-2B21A3768F60}"/>
              </a:ext>
            </a:extLst>
          </p:cNvPr>
          <p:cNvSpPr txBox="1"/>
          <p:nvPr/>
        </p:nvSpPr>
        <p:spPr>
          <a:xfrm>
            <a:off x="8316416" y="6165304"/>
            <a:ext cx="64807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000" b="1" dirty="0">
                <a:solidFill>
                  <a:schemeClr val="bg1"/>
                </a:solidFill>
              </a:rPr>
              <a:t>1/2</a:t>
            </a:r>
            <a:endParaRPr lang="zh-TW" altLang="en-US" sz="20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464770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9330" name="Rectangle 2">
            <a:extLst>
              <a:ext uri="{FF2B5EF4-FFF2-40B4-BE49-F238E27FC236}">
                <a16:creationId xmlns:a16="http://schemas.microsoft.com/office/drawing/2014/main" id="{B2EF5AAD-EEB9-496C-B277-24E491281BF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6062" y="44921"/>
            <a:ext cx="9144000" cy="6048375"/>
          </a:xfrm>
        </p:spPr>
        <p:txBody>
          <a:bodyPr/>
          <a:lstStyle/>
          <a:p>
            <a:pPr algn="ctr" eaLnBrk="1" hangingPunct="1">
              <a:lnSpc>
                <a:spcPts val="7000"/>
              </a:lnSpc>
              <a:spcBef>
                <a:spcPct val="0"/>
              </a:spcBef>
              <a:buFontTx/>
              <a:buNone/>
              <a:defRPr/>
            </a:pPr>
            <a:r>
              <a:rPr lang="zh-TW" altLang="en-US" sz="440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(P)" pitchFamily="34" charset="-120"/>
              </a:rPr>
              <a:t>願 上 主</a:t>
            </a:r>
            <a:endParaRPr lang="zh-TW" altLang="en-US" sz="4400" dirty="0">
              <a:solidFill>
                <a:schemeClr val="bg1"/>
              </a:solidFill>
              <a:latin typeface="華康儷中黑" panose="020B0509000000000000" pitchFamily="49" charset="-120"/>
              <a:ea typeface="華康儷中黑" panose="020B0509000000000000" pitchFamily="49" charset="-120"/>
              <a:cs typeface="華康中黑體(P)" pitchFamily="34" charset="-120"/>
            </a:endParaRPr>
          </a:p>
          <a:p>
            <a:pPr algn="ctr" eaLnBrk="1" hangingPunct="1">
              <a:lnSpc>
                <a:spcPts val="7000"/>
              </a:lnSpc>
              <a:spcBef>
                <a:spcPct val="0"/>
              </a:spcBef>
              <a:buFontTx/>
              <a:buNone/>
              <a:defRPr/>
            </a:pPr>
            <a:r>
              <a:rPr lang="zh-TW" altLang="en-US" sz="4400" dirty="0">
                <a:solidFill>
                  <a:srgbClr val="9900CC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華康儷中黑" panose="020B0509000000000000" pitchFamily="49" charset="-120"/>
                <a:ea typeface="華康儷中黑" panose="020B0509000000000000" pitchFamily="49" charset="-120"/>
              </a:rPr>
              <a:t>祝 福 你 和 你 的 家 庭</a:t>
            </a:r>
          </a:p>
          <a:p>
            <a:pPr algn="ctr" eaLnBrk="1" hangingPunct="1">
              <a:lnSpc>
                <a:spcPts val="7000"/>
              </a:lnSpc>
              <a:spcBef>
                <a:spcPct val="0"/>
              </a:spcBef>
              <a:buFontTx/>
              <a:buNone/>
              <a:defRPr/>
            </a:pPr>
            <a:r>
              <a:rPr lang="zh-TW" altLang="en-US" sz="4400" dirty="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華康儷中黑" panose="020B0509000000000000" pitchFamily="49" charset="-120"/>
                <a:ea typeface="華康儷中黑" panose="020B0509000000000000" pitchFamily="49" charset="-120"/>
              </a:rPr>
              <a:t>你 的 工 作</a:t>
            </a:r>
            <a:endParaRPr lang="en-US" altLang="zh-TW" sz="4400" dirty="0">
              <a:solidFill>
                <a:srgbClr val="FF0000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華康儷中黑" panose="020B0509000000000000" pitchFamily="49" charset="-120"/>
              <a:ea typeface="華康儷中黑" panose="020B0509000000000000" pitchFamily="49" charset="-120"/>
            </a:endParaRPr>
          </a:p>
          <a:p>
            <a:pPr algn="ctr" eaLnBrk="1" hangingPunct="1">
              <a:lnSpc>
                <a:spcPts val="7000"/>
              </a:lnSpc>
              <a:spcBef>
                <a:spcPts val="600"/>
              </a:spcBef>
              <a:spcAft>
                <a:spcPts val="600"/>
              </a:spcAft>
              <a:buFontTx/>
              <a:buNone/>
              <a:defRPr/>
            </a:pPr>
            <a:r>
              <a:rPr lang="zh-TW" altLang="en-US" sz="5400" dirty="0">
                <a:solidFill>
                  <a:srgbClr val="00FF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華康儷中黑" panose="020B0509000000000000" pitchFamily="49" charset="-120"/>
                <a:ea typeface="華康儷中黑" panose="020B0509000000000000" pitchFamily="49" charset="-120"/>
              </a:rPr>
              <a:t>幫助你戰勝疫情和一切困難</a:t>
            </a:r>
            <a:endParaRPr lang="en-US" altLang="zh-TW" sz="5400" dirty="0">
              <a:solidFill>
                <a:srgbClr val="00FF00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華康儷中黑" panose="020B0509000000000000" pitchFamily="49" charset="-120"/>
              <a:ea typeface="華康儷中黑" panose="020B0509000000000000" pitchFamily="49" charset="-120"/>
            </a:endParaRPr>
          </a:p>
          <a:p>
            <a:pPr algn="ctr" eaLnBrk="1" hangingPunct="1">
              <a:lnSpc>
                <a:spcPts val="7000"/>
              </a:lnSpc>
              <a:spcBef>
                <a:spcPct val="0"/>
              </a:spcBef>
              <a:buFontTx/>
              <a:buNone/>
              <a:defRPr/>
            </a:pPr>
            <a:r>
              <a:rPr lang="zh-TW" altLang="en-US" sz="4400" dirty="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華康儷中黑" panose="020B0509000000000000" pitchFamily="49" charset="-120"/>
                <a:ea typeface="華康儷中黑" panose="020B0509000000000000" pitchFamily="49" charset="-120"/>
              </a:rPr>
              <a:t>化 危 為 機</a:t>
            </a:r>
          </a:p>
          <a:p>
            <a:pPr algn="ctr" eaLnBrk="1" hangingPunct="1">
              <a:lnSpc>
                <a:spcPts val="7000"/>
              </a:lnSpc>
              <a:spcBef>
                <a:spcPts val="1200"/>
              </a:spcBef>
              <a:buFontTx/>
              <a:buNone/>
              <a:defRPr/>
            </a:pPr>
            <a:r>
              <a:rPr lang="zh-TW" altLang="en-US" sz="5400" spc="600" dirty="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</a:rPr>
              <a:t>天主愛你</a:t>
            </a:r>
            <a:r>
              <a:rPr lang="zh-TW" altLang="en-US" sz="3600" spc="600" dirty="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</a:rPr>
              <a:t> </a:t>
            </a:r>
            <a:r>
              <a:rPr lang="zh-TW" altLang="en-US" sz="5400" spc="600" dirty="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</a:rPr>
              <a:t>主佑</a:t>
            </a:r>
            <a:r>
              <a:rPr lang="zh-TW" altLang="en-US" sz="4400" spc="600" dirty="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</a:rPr>
              <a:t>！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>
            <a:extLst>
              <a:ext uri="{FF2B5EF4-FFF2-40B4-BE49-F238E27FC236}">
                <a16:creationId xmlns:a16="http://schemas.microsoft.com/office/drawing/2014/main" id="{E3A6B8BB-5727-4366-8CDC-81905C3708B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332656"/>
            <a:ext cx="9108504" cy="6453336"/>
          </a:xfrm>
        </p:spPr>
        <p:txBody>
          <a:bodyPr>
            <a:normAutofit/>
          </a:bodyPr>
          <a:lstStyle/>
          <a:p>
            <a:pPr marL="0" indent="0" algn="just" eaLnBrk="1">
              <a:spcBef>
                <a:spcPts val="0"/>
              </a:spcBef>
              <a:spcAft>
                <a:spcPts val="600"/>
              </a:spcAft>
              <a:buNone/>
            </a:pP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你雖掌有大權，但施行審判，卻很溫和；治理我們，極其寬仁；因為，權能屬於你，只要你願意，你就能行使。</a:t>
            </a:r>
          </a:p>
          <a:p>
            <a:pPr marL="0" indent="0" algn="just" eaLnBrk="1">
              <a:spcBef>
                <a:spcPts val="0"/>
              </a:spcBef>
              <a:spcAft>
                <a:spcPts val="600"/>
              </a:spcAft>
              <a:buNone/>
            </a:pP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你這樣做，是為教訓你的子民：義人必須憐愛眾人；並使你的子女，滿懷希望，因為</a:t>
            </a:r>
            <a:r>
              <a:rPr lang="zh-TW" altLang="en-US" sz="4000" dirty="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人在犯罪之後，你常賜人懺悔的機會。</a:t>
            </a:r>
            <a:r>
              <a:rPr lang="en-US" altLang="zh-TW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——</a:t>
            </a: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上主的話。</a:t>
            </a:r>
            <a:endParaRPr lang="en-US" altLang="zh-TW" sz="4000" dirty="0">
              <a:solidFill>
                <a:schemeClr val="bg1"/>
              </a:solidFill>
              <a:latin typeface="華康儷中黑" panose="020B0509000000000000" pitchFamily="49" charset="-120"/>
              <a:ea typeface="華康儷中黑" panose="020B0509000000000000" pitchFamily="49" charset="-120"/>
              <a:cs typeface="華康中黑體" panose="020B0509000000000000" pitchFamily="49" charset="-120"/>
            </a:endParaRPr>
          </a:p>
          <a:p>
            <a:pPr marL="0" indent="0" algn="just" eaLnBrk="1">
              <a:spcBef>
                <a:spcPts val="0"/>
              </a:spcBef>
              <a:spcAft>
                <a:spcPts val="600"/>
              </a:spcAft>
              <a:buNone/>
            </a:pPr>
            <a:r>
              <a:rPr lang="zh-TW" altLang="en-US" sz="3600" dirty="0">
                <a:solidFill>
                  <a:srgbClr val="00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眾</a:t>
            </a:r>
            <a:r>
              <a:rPr lang="en-US" altLang="zh-TW" sz="3600" dirty="0">
                <a:solidFill>
                  <a:srgbClr val="00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:</a:t>
            </a:r>
            <a:r>
              <a:rPr lang="zh-TW" altLang="en-US" sz="3600" dirty="0">
                <a:solidFill>
                  <a:srgbClr val="00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感謝天主</a:t>
            </a:r>
          </a:p>
        </p:txBody>
      </p:sp>
      <p:sp>
        <p:nvSpPr>
          <p:cNvPr id="70659" name="Text Box 3">
            <a:extLst>
              <a:ext uri="{FF2B5EF4-FFF2-40B4-BE49-F238E27FC236}">
                <a16:creationId xmlns:a16="http://schemas.microsoft.com/office/drawing/2014/main" id="{1E03BE50-1641-47CB-AC5B-3CBE16B7E0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12200" y="6591300"/>
            <a:ext cx="7556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zh-TW" altLang="zh-TW" sz="1800" b="1">
              <a:solidFill>
                <a:srgbClr val="FFFFFF"/>
              </a:solidFill>
            </a:endParaRPr>
          </a:p>
        </p:txBody>
      </p:sp>
      <p:sp>
        <p:nvSpPr>
          <p:cNvPr id="2" name="文字方塊 1">
            <a:extLst>
              <a:ext uri="{FF2B5EF4-FFF2-40B4-BE49-F238E27FC236}">
                <a16:creationId xmlns:a16="http://schemas.microsoft.com/office/drawing/2014/main" id="{27C2493C-7AD9-4088-ADB8-0E6C742FE247}"/>
              </a:ext>
            </a:extLst>
          </p:cNvPr>
          <p:cNvSpPr txBox="1"/>
          <p:nvPr/>
        </p:nvSpPr>
        <p:spPr>
          <a:xfrm>
            <a:off x="1619672" y="5661248"/>
            <a:ext cx="6552728" cy="52322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zh-TW" altLang="en-US" sz="2800" dirty="0">
                <a:solidFill>
                  <a:schemeClr val="bg1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</a:rPr>
              <a:t>請</a:t>
            </a:r>
            <a:r>
              <a:rPr lang="zh-TW" altLang="en-US" sz="2800" dirty="0">
                <a:solidFill>
                  <a:srgbClr val="FFFF00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</a:rPr>
              <a:t>靜默</a:t>
            </a:r>
            <a:r>
              <a:rPr lang="zh-TW" altLang="en-US" sz="2800" dirty="0">
                <a:solidFill>
                  <a:schemeClr val="bg1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</a:rPr>
              <a:t>片刻 默想天主</a:t>
            </a:r>
            <a:r>
              <a:rPr lang="zh-TW" altLang="en-US" sz="2800" dirty="0">
                <a:solidFill>
                  <a:srgbClr val="00FF00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</a:rPr>
              <a:t>今天</a:t>
            </a:r>
            <a:r>
              <a:rPr lang="zh-TW" altLang="en-US" sz="2800" dirty="0">
                <a:solidFill>
                  <a:schemeClr val="bg1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</a:rPr>
              <a:t>給</a:t>
            </a:r>
            <a:r>
              <a:rPr lang="zh-TW" altLang="en-US" sz="2800" dirty="0">
                <a:solidFill>
                  <a:srgbClr val="00FF00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</a:rPr>
              <a:t>我</a:t>
            </a:r>
            <a:r>
              <a:rPr lang="zh-TW" altLang="en-US" sz="2800" dirty="0">
                <a:solidFill>
                  <a:schemeClr val="bg1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</a:rPr>
              <a:t>啟示的</a:t>
            </a:r>
            <a:r>
              <a:rPr lang="zh-TW" altLang="en-US" sz="2800" dirty="0">
                <a:solidFill>
                  <a:srgbClr val="FFFF00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</a:rPr>
              <a:t>道</a:t>
            </a:r>
          </a:p>
        </p:txBody>
      </p:sp>
      <p:sp>
        <p:nvSpPr>
          <p:cNvPr id="3" name="文字方塊 2">
            <a:extLst>
              <a:ext uri="{FF2B5EF4-FFF2-40B4-BE49-F238E27FC236}">
                <a16:creationId xmlns:a16="http://schemas.microsoft.com/office/drawing/2014/main" id="{E8AD8B6A-346E-0851-2EC8-C39C213C6114}"/>
              </a:ext>
            </a:extLst>
          </p:cNvPr>
          <p:cNvSpPr txBox="1"/>
          <p:nvPr/>
        </p:nvSpPr>
        <p:spPr>
          <a:xfrm>
            <a:off x="8316416" y="6165304"/>
            <a:ext cx="64807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000" b="1" dirty="0">
                <a:solidFill>
                  <a:schemeClr val="bg1"/>
                </a:solidFill>
              </a:rPr>
              <a:t>2/2</a:t>
            </a:r>
            <a:endParaRPr lang="zh-TW" altLang="en-US" sz="20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46506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>
            <a:extLst>
              <a:ext uri="{FF2B5EF4-FFF2-40B4-BE49-F238E27FC236}">
                <a16:creationId xmlns:a16="http://schemas.microsoft.com/office/drawing/2014/main" id="{E3A6B8BB-5727-4366-8CDC-81905C3708B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188640"/>
            <a:ext cx="9144000" cy="6402660"/>
          </a:xfrm>
        </p:spPr>
        <p:txBody>
          <a:bodyPr/>
          <a:lstStyle/>
          <a:p>
            <a:pPr marL="0" indent="0" algn="just" eaLnBrk="1">
              <a:spcBef>
                <a:spcPts val="0"/>
              </a:spcBef>
              <a:spcAft>
                <a:spcPts val="600"/>
              </a:spcAft>
              <a:buNone/>
            </a:pPr>
            <a:r>
              <a:rPr lang="zh-TW" altLang="en-US" sz="4000" dirty="0">
                <a:solidFill>
                  <a:schemeClr val="bg1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恭讀聖保祿宗徒致羅馬人書　</a:t>
            </a:r>
            <a:r>
              <a:rPr lang="en-US" altLang="zh-TW" sz="2800" dirty="0">
                <a:solidFill>
                  <a:schemeClr val="bg1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8:26-27</a:t>
            </a:r>
          </a:p>
          <a:p>
            <a:pPr marL="0" indent="0" algn="just" eaLnBrk="1">
              <a:spcBef>
                <a:spcPts val="0"/>
              </a:spcBef>
              <a:spcAft>
                <a:spcPts val="600"/>
              </a:spcAft>
              <a:buNone/>
            </a:pPr>
            <a:r>
              <a:rPr lang="zh-TW" altLang="en-US" sz="4000" dirty="0">
                <a:solidFill>
                  <a:schemeClr val="bg1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弟兄姊妹們：</a:t>
            </a:r>
          </a:p>
          <a:p>
            <a:pPr marL="0" indent="0" algn="just" eaLnBrk="1">
              <a:spcBef>
                <a:spcPts val="0"/>
              </a:spcBef>
              <a:spcAft>
                <a:spcPts val="600"/>
              </a:spcAft>
              <a:buNone/>
            </a:pPr>
            <a:r>
              <a:rPr lang="zh-TW" altLang="en-US" sz="4000" dirty="0">
                <a:solidFill>
                  <a:srgbClr val="FFFF00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聖神扶助我們的軟弱，</a:t>
            </a:r>
            <a:r>
              <a:rPr lang="zh-TW" altLang="en-US" sz="4000" dirty="0">
                <a:solidFill>
                  <a:schemeClr val="bg1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因為我們不知道我們如何祈求才對，而聖神卻親自以無可言喻的歎息，代我們轉求。那洞悉心靈的天主，知道聖神的意願是什麼，因為他是按照天主的旨意，代聖徒轉求。</a:t>
            </a:r>
            <a:endParaRPr lang="en-US" altLang="zh-TW" sz="4000" dirty="0">
              <a:solidFill>
                <a:schemeClr val="bg1"/>
              </a:solidFill>
              <a:ea typeface="華康儷中黑" panose="020B0509000000000000" pitchFamily="49" charset="-120"/>
              <a:cs typeface="華康中黑體" panose="020B0509000000000000" pitchFamily="49" charset="-120"/>
            </a:endParaRPr>
          </a:p>
          <a:p>
            <a:pPr marL="0" indent="0" algn="just" eaLnBrk="1">
              <a:lnSpc>
                <a:spcPts val="48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en-US" altLang="zh-TW" sz="4000" dirty="0">
                <a:solidFill>
                  <a:srgbClr val="FFFFFF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——</a:t>
            </a:r>
            <a:r>
              <a:rPr lang="zh-TW" altLang="en-US" sz="4000" dirty="0">
                <a:solidFill>
                  <a:srgbClr val="FFFFFF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上主的話。 </a:t>
            </a:r>
            <a:r>
              <a:rPr lang="zh-TW" altLang="en-US" sz="4000" dirty="0">
                <a:solidFill>
                  <a:srgbClr val="00FF00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眾</a:t>
            </a:r>
            <a:r>
              <a:rPr lang="en-US" altLang="zh-TW" sz="4000" dirty="0">
                <a:solidFill>
                  <a:srgbClr val="00FF00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: </a:t>
            </a:r>
            <a:r>
              <a:rPr lang="zh-TW" altLang="en-US" sz="4000" dirty="0">
                <a:solidFill>
                  <a:srgbClr val="00FF00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感謝天主</a:t>
            </a:r>
            <a:endParaRPr lang="zh-TW" altLang="en-US" sz="4000" dirty="0">
              <a:solidFill>
                <a:schemeClr val="bg1"/>
              </a:solidFill>
              <a:latin typeface="華康儷中黑" panose="020B0509000000000000" pitchFamily="49" charset="-120"/>
              <a:ea typeface="華康儷中黑" panose="020B0509000000000000" pitchFamily="49" charset="-120"/>
              <a:cs typeface="華康中黑體" panose="020B0509000000000000" pitchFamily="49" charset="-120"/>
            </a:endParaRPr>
          </a:p>
        </p:txBody>
      </p:sp>
      <p:sp>
        <p:nvSpPr>
          <p:cNvPr id="70659" name="Text Box 3">
            <a:extLst>
              <a:ext uri="{FF2B5EF4-FFF2-40B4-BE49-F238E27FC236}">
                <a16:creationId xmlns:a16="http://schemas.microsoft.com/office/drawing/2014/main" id="{1E03BE50-1641-47CB-AC5B-3CBE16B7E0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12200" y="6591300"/>
            <a:ext cx="7556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zh-TW" altLang="zh-TW" sz="1800" b="1">
              <a:solidFill>
                <a:srgbClr val="FFFFFF"/>
              </a:solidFill>
            </a:endParaRPr>
          </a:p>
        </p:txBody>
      </p:sp>
      <p:sp>
        <p:nvSpPr>
          <p:cNvPr id="4" name="文字方塊 3">
            <a:extLst>
              <a:ext uri="{FF2B5EF4-FFF2-40B4-BE49-F238E27FC236}">
                <a16:creationId xmlns:a16="http://schemas.microsoft.com/office/drawing/2014/main" id="{002ECEE2-1A90-4E3D-BADE-22AE8A98E63B}"/>
              </a:ext>
            </a:extLst>
          </p:cNvPr>
          <p:cNvSpPr txBox="1"/>
          <p:nvPr/>
        </p:nvSpPr>
        <p:spPr>
          <a:xfrm>
            <a:off x="1619672" y="5949280"/>
            <a:ext cx="6552728" cy="646331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zh-TW" altLang="en-US" sz="2800" dirty="0">
                <a:solidFill>
                  <a:schemeClr val="bg1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</a:rPr>
              <a:t>請</a:t>
            </a:r>
            <a:r>
              <a:rPr lang="zh-TW" altLang="en-US" sz="2800" dirty="0">
                <a:solidFill>
                  <a:srgbClr val="FFFF00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</a:rPr>
              <a:t>靜默</a:t>
            </a:r>
            <a:r>
              <a:rPr lang="zh-TW" altLang="en-US" sz="2800" dirty="0">
                <a:solidFill>
                  <a:schemeClr val="bg1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</a:rPr>
              <a:t>片刻 默想天主</a:t>
            </a:r>
            <a:r>
              <a:rPr lang="zh-TW" altLang="en-US" sz="2800" dirty="0">
                <a:solidFill>
                  <a:srgbClr val="00FF00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</a:rPr>
              <a:t>今天</a:t>
            </a:r>
            <a:r>
              <a:rPr lang="zh-TW" altLang="en-US" sz="2800" dirty="0">
                <a:solidFill>
                  <a:schemeClr val="bg1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</a:rPr>
              <a:t>給</a:t>
            </a:r>
            <a:r>
              <a:rPr lang="zh-TW" altLang="en-US" sz="2800" dirty="0">
                <a:solidFill>
                  <a:srgbClr val="00FF00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</a:rPr>
              <a:t>我</a:t>
            </a:r>
            <a:r>
              <a:rPr lang="zh-TW" altLang="en-US" sz="2800" dirty="0">
                <a:solidFill>
                  <a:schemeClr val="bg1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</a:rPr>
              <a:t>啟示的</a:t>
            </a:r>
            <a:r>
              <a:rPr lang="zh-TW" altLang="en-US" sz="3600" dirty="0">
                <a:solidFill>
                  <a:srgbClr val="FFFF00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</a:rPr>
              <a:t>道</a:t>
            </a:r>
          </a:p>
        </p:txBody>
      </p:sp>
    </p:spTree>
    <p:extLst>
      <p:ext uri="{BB962C8B-B14F-4D97-AF65-F5344CB8AC3E}">
        <p14:creationId xmlns:p14="http://schemas.microsoft.com/office/powerpoint/2010/main" val="18008900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>
            <a:extLst>
              <a:ext uri="{FF2B5EF4-FFF2-40B4-BE49-F238E27FC236}">
                <a16:creationId xmlns:a16="http://schemas.microsoft.com/office/drawing/2014/main" id="{E3A6B8BB-5727-4366-8CDC-81905C3708B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6512" y="188640"/>
            <a:ext cx="9107488" cy="6669360"/>
          </a:xfrm>
        </p:spPr>
        <p:txBody>
          <a:bodyPr>
            <a:normAutofit/>
          </a:bodyPr>
          <a:lstStyle/>
          <a:p>
            <a:pPr marL="0" indent="0" algn="just" eaLnBrk="1">
              <a:spcBef>
                <a:spcPts val="0"/>
              </a:spcBef>
              <a:spcAft>
                <a:spcPts val="600"/>
              </a:spcAft>
              <a:buNone/>
            </a:pPr>
            <a:r>
              <a:rPr lang="zh-TW" altLang="en-US" sz="4000" dirty="0">
                <a:solidFill>
                  <a:schemeClr val="bg1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恭讀聖瑪竇福音　</a:t>
            </a:r>
            <a:r>
              <a:rPr lang="en-US" altLang="zh-TW" sz="4000" dirty="0">
                <a:solidFill>
                  <a:schemeClr val="bg1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13:24-30</a:t>
            </a:r>
          </a:p>
          <a:p>
            <a:pPr marL="0" indent="0" algn="just" eaLnBrk="1">
              <a:spcBef>
                <a:spcPts val="0"/>
              </a:spcBef>
              <a:spcAft>
                <a:spcPts val="600"/>
              </a:spcAft>
              <a:buNone/>
            </a:pPr>
            <a:r>
              <a:rPr lang="zh-TW" altLang="en-US" sz="4000" dirty="0">
                <a:solidFill>
                  <a:schemeClr val="bg1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那時候，耶穌給群眾講了另一個比喻說：「天國好像一個人，在自己田裡，撒了好種子；但在人睡覺的時候，他的仇人來了，在麥子中間，撒上莠子，就走了。苗長起來，抽出穗的時候，莠子也顯出來了。家主的僕人，就來對家主說：主人！你不是在你田地裡，撒了好種子嗎？那麼，從那裡來了莠子？</a:t>
            </a:r>
            <a:endParaRPr lang="en-US" altLang="zh-TW" sz="4000" dirty="0">
              <a:solidFill>
                <a:srgbClr val="FFFF00"/>
              </a:solidFill>
              <a:ea typeface="華康儷中黑" panose="020B0509000000000000" pitchFamily="49" charset="-120"/>
              <a:cs typeface="華康中黑體" panose="020B0509000000000000" pitchFamily="49" charset="-120"/>
            </a:endParaRPr>
          </a:p>
        </p:txBody>
      </p:sp>
      <p:sp>
        <p:nvSpPr>
          <p:cNvPr id="70659" name="Text Box 3">
            <a:extLst>
              <a:ext uri="{FF2B5EF4-FFF2-40B4-BE49-F238E27FC236}">
                <a16:creationId xmlns:a16="http://schemas.microsoft.com/office/drawing/2014/main" id="{1E03BE50-1641-47CB-AC5B-3CBE16B7E0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12200" y="6591300"/>
            <a:ext cx="7556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TW" altLang="zh-TW" sz="180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新細明體" panose="02020500000000000000" pitchFamily="18" charset="-120"/>
              <a:cs typeface="+mn-cs"/>
            </a:endParaRPr>
          </a:p>
        </p:txBody>
      </p:sp>
      <p:sp>
        <p:nvSpPr>
          <p:cNvPr id="3" name="文字方塊 2">
            <a:extLst>
              <a:ext uri="{FF2B5EF4-FFF2-40B4-BE49-F238E27FC236}">
                <a16:creationId xmlns:a16="http://schemas.microsoft.com/office/drawing/2014/main" id="{9A873890-4A4C-5BF4-F303-F1529B8F24CE}"/>
              </a:ext>
            </a:extLst>
          </p:cNvPr>
          <p:cNvSpPr txBox="1"/>
          <p:nvPr/>
        </p:nvSpPr>
        <p:spPr>
          <a:xfrm>
            <a:off x="8316416" y="6165304"/>
            <a:ext cx="64807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000" b="1" dirty="0">
                <a:solidFill>
                  <a:schemeClr val="bg1"/>
                </a:solidFill>
              </a:rPr>
              <a:t>1/2</a:t>
            </a:r>
            <a:endParaRPr lang="zh-TW" altLang="en-US" sz="20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07290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>
            <a:extLst>
              <a:ext uri="{FF2B5EF4-FFF2-40B4-BE49-F238E27FC236}">
                <a16:creationId xmlns:a16="http://schemas.microsoft.com/office/drawing/2014/main" id="{E3A6B8BB-5727-4366-8CDC-81905C3708B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6512" y="188640"/>
            <a:ext cx="9107488" cy="6402660"/>
          </a:xfrm>
        </p:spPr>
        <p:txBody>
          <a:bodyPr>
            <a:normAutofit/>
          </a:bodyPr>
          <a:lstStyle/>
          <a:p>
            <a:pPr marL="0" indent="0" algn="just" eaLnBrk="1">
              <a:spcBef>
                <a:spcPts val="0"/>
              </a:spcBef>
              <a:spcAft>
                <a:spcPts val="600"/>
              </a:spcAft>
              <a:buNone/>
            </a:pPr>
            <a:r>
              <a:rPr lang="zh-TW" altLang="en-US" sz="4000" dirty="0">
                <a:solidFill>
                  <a:schemeClr val="bg1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家主對僕人說：這是仇人做的。僕人對家主說：那麼，你願意我們去把莠子收集起來嗎？家主卻說：不，免得你們收集莠子時，連麥子也拔了出來。</a:t>
            </a:r>
            <a:r>
              <a:rPr lang="zh-TW" altLang="en-US" sz="4000" dirty="0">
                <a:solidFill>
                  <a:srgbClr val="FFFF00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讓兩樣一起長到收割的時候吧！</a:t>
            </a:r>
            <a:r>
              <a:rPr lang="zh-TW" altLang="en-US" sz="4000" dirty="0">
                <a:solidFill>
                  <a:schemeClr val="bg1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在收割時，我要對收割的人說：你們先收集莠子，把莠子捆起來，燒掉；再把麥子收入我的倉裡。</a:t>
            </a:r>
            <a:r>
              <a:rPr lang="en-US" altLang="zh-HK" sz="3600" dirty="0">
                <a:solidFill>
                  <a:srgbClr val="FFFFFF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——</a:t>
            </a:r>
            <a:r>
              <a:rPr lang="zh-HK" altLang="en-US" sz="3600" dirty="0">
                <a:solidFill>
                  <a:srgbClr val="FFFFFF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基督的福音。</a:t>
            </a:r>
            <a:endParaRPr lang="en-US" altLang="zh-HK" sz="3600" dirty="0">
              <a:solidFill>
                <a:srgbClr val="FFFFFF"/>
              </a:solidFill>
              <a:ea typeface="華康儷中黑" panose="020B0509000000000000" pitchFamily="49" charset="-120"/>
              <a:cs typeface="華康中黑體" panose="020B0509000000000000" pitchFamily="49" charset="-120"/>
            </a:endParaRPr>
          </a:p>
          <a:p>
            <a:pPr marL="0" indent="0" algn="just" eaLnBrk="1">
              <a:spcBef>
                <a:spcPts val="0"/>
              </a:spcBef>
              <a:spcAft>
                <a:spcPts val="600"/>
              </a:spcAft>
              <a:buNone/>
            </a:pPr>
            <a:r>
              <a:rPr lang="zh-TW" altLang="en-US" sz="3600" dirty="0">
                <a:solidFill>
                  <a:srgbClr val="00FF00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眾：基督，我們讚美你！</a:t>
            </a:r>
          </a:p>
          <a:p>
            <a:pPr marL="0" indent="0" algn="just" eaLnBrk="1">
              <a:lnSpc>
                <a:spcPts val="4800"/>
              </a:lnSpc>
              <a:spcBef>
                <a:spcPts val="600"/>
              </a:spcBef>
              <a:spcAft>
                <a:spcPts val="0"/>
              </a:spcAft>
              <a:buNone/>
            </a:pPr>
            <a:endParaRPr lang="en-US" altLang="zh-TW" sz="4000" dirty="0">
              <a:solidFill>
                <a:srgbClr val="FFFF00"/>
              </a:solidFill>
              <a:ea typeface="華康儷中黑" panose="020B0509000000000000" pitchFamily="49" charset="-120"/>
              <a:cs typeface="華康中黑體" panose="020B0509000000000000" pitchFamily="49" charset="-120"/>
            </a:endParaRPr>
          </a:p>
        </p:txBody>
      </p:sp>
      <p:sp>
        <p:nvSpPr>
          <p:cNvPr id="70659" name="Text Box 3">
            <a:extLst>
              <a:ext uri="{FF2B5EF4-FFF2-40B4-BE49-F238E27FC236}">
                <a16:creationId xmlns:a16="http://schemas.microsoft.com/office/drawing/2014/main" id="{1E03BE50-1641-47CB-AC5B-3CBE16B7E0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12200" y="6591300"/>
            <a:ext cx="7556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TW" altLang="zh-TW" sz="180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新細明體" panose="02020500000000000000" pitchFamily="18" charset="-120"/>
              <a:cs typeface="+mn-cs"/>
            </a:endParaRPr>
          </a:p>
        </p:txBody>
      </p:sp>
      <p:sp>
        <p:nvSpPr>
          <p:cNvPr id="6" name="文字方塊 5">
            <a:extLst>
              <a:ext uri="{FF2B5EF4-FFF2-40B4-BE49-F238E27FC236}">
                <a16:creationId xmlns:a16="http://schemas.microsoft.com/office/drawing/2014/main" id="{B92D4B6A-0ED6-42CE-949A-34C03FE9790A}"/>
              </a:ext>
            </a:extLst>
          </p:cNvPr>
          <p:cNvSpPr txBox="1"/>
          <p:nvPr/>
        </p:nvSpPr>
        <p:spPr>
          <a:xfrm>
            <a:off x="1475656" y="5949280"/>
            <a:ext cx="6552728" cy="646331"/>
          </a:xfrm>
          <a:prstGeom prst="rect">
            <a:avLst/>
          </a:prstGeom>
          <a:noFill/>
          <a:ln>
            <a:solidFill>
              <a:srgbClr val="FF99FF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zh-TW" altLang="en-US" sz="2800" dirty="0">
                <a:solidFill>
                  <a:schemeClr val="bg1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</a:rPr>
              <a:t>請</a:t>
            </a:r>
            <a:r>
              <a:rPr lang="zh-TW" altLang="en-US" sz="2800" dirty="0">
                <a:solidFill>
                  <a:srgbClr val="FFFF00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</a:rPr>
              <a:t>靜默</a:t>
            </a:r>
            <a:r>
              <a:rPr lang="zh-TW" altLang="en-US" sz="2800" dirty="0">
                <a:solidFill>
                  <a:schemeClr val="bg1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</a:rPr>
              <a:t>片刻 默想天主</a:t>
            </a:r>
            <a:r>
              <a:rPr lang="zh-TW" altLang="en-US" sz="2800" dirty="0">
                <a:solidFill>
                  <a:srgbClr val="00FF00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</a:rPr>
              <a:t>今天</a:t>
            </a:r>
            <a:r>
              <a:rPr lang="zh-TW" altLang="en-US" sz="2800" dirty="0">
                <a:solidFill>
                  <a:schemeClr val="bg1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</a:rPr>
              <a:t>給</a:t>
            </a:r>
            <a:r>
              <a:rPr lang="zh-TW" altLang="en-US" sz="2800" dirty="0">
                <a:solidFill>
                  <a:srgbClr val="00FF00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</a:rPr>
              <a:t>我</a:t>
            </a:r>
            <a:r>
              <a:rPr lang="zh-TW" altLang="en-US" sz="2800" dirty="0">
                <a:solidFill>
                  <a:schemeClr val="bg1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</a:rPr>
              <a:t>啟示的</a:t>
            </a:r>
            <a:r>
              <a:rPr lang="zh-TW" altLang="en-US" sz="3600" dirty="0">
                <a:solidFill>
                  <a:srgbClr val="FFFF00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</a:rPr>
              <a:t>道</a:t>
            </a:r>
          </a:p>
        </p:txBody>
      </p:sp>
      <p:sp>
        <p:nvSpPr>
          <p:cNvPr id="2" name="文字方塊 1">
            <a:extLst>
              <a:ext uri="{FF2B5EF4-FFF2-40B4-BE49-F238E27FC236}">
                <a16:creationId xmlns:a16="http://schemas.microsoft.com/office/drawing/2014/main" id="{69DF4D52-A86E-80F2-FA96-51D316AA3655}"/>
              </a:ext>
            </a:extLst>
          </p:cNvPr>
          <p:cNvSpPr txBox="1"/>
          <p:nvPr/>
        </p:nvSpPr>
        <p:spPr>
          <a:xfrm>
            <a:off x="8316416" y="6165304"/>
            <a:ext cx="64807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000" b="1" dirty="0">
                <a:solidFill>
                  <a:schemeClr val="bg1"/>
                </a:solidFill>
              </a:rPr>
              <a:t>2/2</a:t>
            </a:r>
            <a:endParaRPr lang="zh-TW" altLang="en-US" sz="20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445267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>
            <a:extLst>
              <a:ext uri="{FF2B5EF4-FFF2-40B4-BE49-F238E27FC236}">
                <a16:creationId xmlns:a16="http://schemas.microsoft.com/office/drawing/2014/main" id="{0486A049-F482-4C82-A6EA-C4B1E1A45EE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0096" y="260648"/>
            <a:ext cx="9107488" cy="6597352"/>
          </a:xfrm>
        </p:spPr>
        <p:txBody>
          <a:bodyPr/>
          <a:lstStyle/>
          <a:p>
            <a:pPr lvl="0" algn="ctr" eaLnBrk="1" hangingPunct="1">
              <a:spcBef>
                <a:spcPct val="0"/>
              </a:spcBef>
              <a:buNone/>
            </a:pPr>
            <a:r>
              <a:rPr lang="zh-TW" altLang="en-US" sz="3600" dirty="0">
                <a:solidFill>
                  <a:srgbClr val="FFFF00"/>
                </a:solidFill>
                <a:ea typeface="華康儷中黑" panose="020B0509000000000000" pitchFamily="49" charset="-120"/>
              </a:rPr>
              <a:t>常年期第十六主日</a:t>
            </a:r>
            <a:endParaRPr lang="en-US" altLang="zh-TW" sz="3600" dirty="0">
              <a:solidFill>
                <a:srgbClr val="FFFF00"/>
              </a:solidFill>
              <a:ea typeface="華康儷中黑" panose="020B0509000000000000" pitchFamily="49" charset="-120"/>
            </a:endParaRPr>
          </a:p>
          <a:p>
            <a:pPr lvl="0" algn="ctr" eaLnBrk="1" hangingPunct="1">
              <a:spcBef>
                <a:spcPts val="1200"/>
              </a:spcBef>
              <a:buNone/>
            </a:pPr>
            <a:r>
              <a:rPr lang="en-US" altLang="zh-TW" dirty="0">
                <a:solidFill>
                  <a:schemeClr val="bg1"/>
                </a:solidFill>
                <a:ea typeface="華康儷中黑" pitchFamily="49" charset="-120"/>
              </a:rPr>
              <a:t>2026</a:t>
            </a:r>
            <a:r>
              <a:rPr lang="zh-TW" altLang="en-US" dirty="0">
                <a:solidFill>
                  <a:schemeClr val="bg1"/>
                </a:solidFill>
                <a:ea typeface="華康儷中黑" pitchFamily="49" charset="-120"/>
              </a:rPr>
              <a:t>年 </a:t>
            </a:r>
            <a:r>
              <a:rPr lang="en-US" altLang="zh-TW" dirty="0">
                <a:solidFill>
                  <a:schemeClr val="bg1"/>
                </a:solidFill>
                <a:ea typeface="華康儷中黑" pitchFamily="49" charset="-120"/>
              </a:rPr>
              <a:t>7 </a:t>
            </a:r>
            <a:r>
              <a:rPr lang="zh-TW" altLang="en-US" dirty="0">
                <a:solidFill>
                  <a:schemeClr val="bg1"/>
                </a:solidFill>
                <a:ea typeface="華康儷中黑" pitchFamily="49" charset="-120"/>
              </a:rPr>
              <a:t>月 </a:t>
            </a:r>
            <a:r>
              <a:rPr lang="en-US" altLang="zh-TW" dirty="0">
                <a:solidFill>
                  <a:schemeClr val="bg1"/>
                </a:solidFill>
                <a:ea typeface="華康儷中黑" pitchFamily="49" charset="-120"/>
              </a:rPr>
              <a:t>19 </a:t>
            </a:r>
            <a:r>
              <a:rPr lang="zh-TW" altLang="en-US" dirty="0">
                <a:solidFill>
                  <a:schemeClr val="bg1"/>
                </a:solidFill>
                <a:ea typeface="華康儷中黑" pitchFamily="49" charset="-120"/>
              </a:rPr>
              <a:t>日</a:t>
            </a:r>
            <a:endParaRPr lang="zh-TW" altLang="en-US" sz="1000" dirty="0">
              <a:solidFill>
                <a:schemeClr val="bg1"/>
              </a:solidFill>
              <a:ea typeface="華康儷中黑" panose="020B0509000000000000" pitchFamily="49" charset="-120"/>
            </a:endParaRPr>
          </a:p>
          <a:p>
            <a:pPr algn="ctr" eaLnBrk="1" hangingPunct="1">
              <a:spcBef>
                <a:spcPts val="1200"/>
              </a:spcBef>
              <a:buFontTx/>
              <a:buNone/>
            </a:pPr>
            <a:r>
              <a:rPr lang="zh-TW" altLang="en-US" sz="5400" dirty="0">
                <a:solidFill>
                  <a:srgbClr val="FF0000"/>
                </a:solidFill>
                <a:highlight>
                  <a:srgbClr val="FFCCFF"/>
                </a:highlight>
                <a:ea typeface="華康正顏楷體W7" panose="03000709000000000000" pitchFamily="65" charset="-120"/>
              </a:rPr>
              <a:t>感</a:t>
            </a:r>
            <a:r>
              <a:rPr lang="zh-TW" altLang="en-US" sz="1400" dirty="0">
                <a:solidFill>
                  <a:srgbClr val="FF0000"/>
                </a:solidFill>
                <a:highlight>
                  <a:srgbClr val="FFCCFF"/>
                </a:highlight>
                <a:ea typeface="華康正顏楷體W7" panose="03000709000000000000" pitchFamily="65" charset="-120"/>
              </a:rPr>
              <a:t> </a:t>
            </a:r>
            <a:r>
              <a:rPr lang="zh-TW" altLang="en-US" sz="5400" dirty="0">
                <a:solidFill>
                  <a:srgbClr val="FF0000"/>
                </a:solidFill>
                <a:highlight>
                  <a:srgbClr val="FFCCFF"/>
                </a:highlight>
                <a:ea typeface="華康正顏楷體W7" panose="03000709000000000000" pitchFamily="65" charset="-120"/>
              </a:rPr>
              <a:t>恩</a:t>
            </a:r>
            <a:r>
              <a:rPr lang="zh-TW" altLang="en-US" sz="1200" dirty="0">
                <a:solidFill>
                  <a:srgbClr val="FFFF00"/>
                </a:solidFill>
                <a:ea typeface="華康正顏楷體W7" panose="03000709000000000000" pitchFamily="65" charset="-120"/>
              </a:rPr>
              <a:t> </a:t>
            </a:r>
            <a:r>
              <a:rPr lang="zh-TW" altLang="en-US" sz="4800" dirty="0">
                <a:solidFill>
                  <a:srgbClr val="FF0000"/>
                </a:solidFill>
                <a:highlight>
                  <a:srgbClr val="FFFF00"/>
                </a:highlight>
                <a:ea typeface="華康正顏楷體W7" panose="03000709000000000000" pitchFamily="65" charset="-120"/>
              </a:rPr>
              <a:t>祭</a:t>
            </a:r>
            <a:r>
              <a:rPr lang="zh-TW" altLang="en-US" sz="1200" dirty="0">
                <a:solidFill>
                  <a:srgbClr val="FFFF00"/>
                </a:solidFill>
                <a:ea typeface="華康正顏楷體W7" panose="03000709000000000000" pitchFamily="65" charset="-120"/>
              </a:rPr>
              <a:t> </a:t>
            </a:r>
            <a:r>
              <a:rPr lang="zh-TW" altLang="en-US" sz="4800" dirty="0">
                <a:solidFill>
                  <a:srgbClr val="FFFF00"/>
                </a:solidFill>
                <a:highlight>
                  <a:srgbClr val="FF0000"/>
                </a:highlight>
                <a:ea typeface="華康正顏楷體W7" panose="03000709000000000000" pitchFamily="65" charset="-120"/>
              </a:rPr>
              <a:t>宴</a:t>
            </a:r>
          </a:p>
          <a:p>
            <a:pPr algn="ctr" eaLnBrk="1" hangingPunct="1">
              <a:buFontTx/>
              <a:buNone/>
            </a:pPr>
            <a:endParaRPr lang="zh-TW" altLang="en-US" sz="1800" dirty="0">
              <a:solidFill>
                <a:schemeClr val="bg1"/>
              </a:solidFill>
              <a:ea typeface="華康儷中黑" panose="020B0509000000000000" pitchFamily="49" charset="-120"/>
            </a:endParaRPr>
          </a:p>
          <a:p>
            <a:pPr algn="ctr" eaLnBrk="1" hangingPunct="1">
              <a:spcBef>
                <a:spcPts val="600"/>
              </a:spcBef>
              <a:spcAft>
                <a:spcPts val="1800"/>
              </a:spcAft>
              <a:buFontTx/>
              <a:buNone/>
            </a:pPr>
            <a:r>
              <a:rPr lang="zh-TW" altLang="en-US" sz="3600" dirty="0">
                <a:solidFill>
                  <a:schemeClr val="bg1"/>
                </a:solidFill>
                <a:ea typeface="華康儷中黑" panose="020B0509000000000000" pitchFamily="49" charset="-120"/>
              </a:rPr>
              <a:t>主 題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zh-TW" altLang="en-US" sz="9600" spc="1000" dirty="0">
                <a:solidFill>
                  <a:srgbClr val="FFFF00"/>
                </a:solidFill>
                <a:ea typeface="華康粗黑體" panose="020B0709000000000000" pitchFamily="49" charset="-120"/>
              </a:rPr>
              <a:t>良莠不齊</a:t>
            </a:r>
            <a:endParaRPr lang="en-US" altLang="zh-TW" sz="9600" spc="1000" dirty="0">
              <a:solidFill>
                <a:srgbClr val="FFFF00"/>
              </a:solidFill>
              <a:ea typeface="華康粗黑體" panose="020B0709000000000000" pitchFamily="49" charset="-120"/>
            </a:endParaRPr>
          </a:p>
          <a:p>
            <a:pPr algn="ctr" eaLnBrk="1" hangingPunct="1">
              <a:spcBef>
                <a:spcPts val="1800"/>
              </a:spcBef>
              <a:buFontTx/>
              <a:buNone/>
            </a:pPr>
            <a:r>
              <a:rPr lang="en-US" altLang="zh-TW" sz="4400" dirty="0">
                <a:solidFill>
                  <a:schemeClr val="bg1"/>
                </a:solidFill>
                <a:ea typeface="華康粗黑體" panose="020B0709000000000000" pitchFamily="49" charset="-120"/>
              </a:rPr>
              <a:t>——</a:t>
            </a:r>
            <a:r>
              <a:rPr lang="zh-TW" altLang="en-US" sz="5400" dirty="0">
                <a:solidFill>
                  <a:schemeClr val="bg1"/>
                </a:solidFill>
                <a:ea typeface="華康粗黑體" panose="020B0709000000000000" pitchFamily="49" charset="-120"/>
              </a:rPr>
              <a:t>天主給罪人機會</a:t>
            </a:r>
            <a:r>
              <a:rPr lang="en-US" altLang="zh-TW" sz="4400" dirty="0">
                <a:solidFill>
                  <a:schemeClr val="bg1"/>
                </a:solidFill>
                <a:ea typeface="華康粗黑體" panose="020B0709000000000000" pitchFamily="49" charset="-120"/>
              </a:rPr>
              <a:t>——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zh-TW" sz="4000" dirty="0">
              <a:solidFill>
                <a:srgbClr val="00FF00"/>
              </a:solidFill>
              <a:ea typeface="華康粗黑體" panose="020B0709000000000000" pitchFamily="49" charset="-12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zh-TW" altLang="en-US" sz="3600" dirty="0">
              <a:solidFill>
                <a:srgbClr val="FFFF00"/>
              </a:solidFill>
              <a:ea typeface="華康粗黑體" panose="020B0709000000000000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1398093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標題 2">
            <a:extLst>
              <a:ext uri="{FF2B5EF4-FFF2-40B4-BE49-F238E27FC236}">
                <a16:creationId xmlns:a16="http://schemas.microsoft.com/office/drawing/2014/main" id="{4BAA4A1E-D760-4360-84C4-80831B2988B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720" y="188640"/>
            <a:ext cx="9108504" cy="6669360"/>
          </a:xfrm>
        </p:spPr>
        <p:txBody>
          <a:bodyPr/>
          <a:lstStyle/>
          <a:p>
            <a:pPr marL="360000" indent="-457200" algn="l">
              <a:lnSpc>
                <a:spcPts val="5000"/>
              </a:lnSpc>
              <a:spcBef>
                <a:spcPts val="0"/>
              </a:spcBef>
              <a:spcAft>
                <a:spcPts val="1200"/>
              </a:spcAft>
            </a:pPr>
            <a:r>
              <a:rPr lang="zh-TW" altLang="en-US" sz="4000" dirty="0">
                <a:solidFill>
                  <a:srgbClr val="FFFF00"/>
                </a:solidFill>
                <a:ea typeface="華康儷中黑" panose="020B0509000000000000" pitchFamily="49" charset="-120"/>
              </a:rPr>
              <a:t>義人必須憐愛眾人</a:t>
            </a:r>
            <a:r>
              <a:rPr lang="en-US" altLang="zh-TW" sz="4000" dirty="0">
                <a:solidFill>
                  <a:schemeClr val="bg1"/>
                </a:solidFill>
                <a:ea typeface="華康儷中黑" panose="020B0509000000000000" pitchFamily="49" charset="-120"/>
              </a:rPr>
              <a:t>,</a:t>
            </a:r>
            <a:r>
              <a:rPr lang="zh-TW" altLang="en-US" sz="4000" dirty="0">
                <a:solidFill>
                  <a:schemeClr val="bg1"/>
                </a:solidFill>
                <a:ea typeface="華康儷中黑" panose="020B0509000000000000" pitchFamily="49" charset="-120"/>
              </a:rPr>
              <a:t>並使你的子女</a:t>
            </a:r>
            <a:r>
              <a:rPr lang="en-US" altLang="zh-TW" sz="4000" dirty="0">
                <a:solidFill>
                  <a:schemeClr val="bg1"/>
                </a:solidFill>
                <a:ea typeface="華康儷中黑" panose="020B0509000000000000" pitchFamily="49" charset="-120"/>
              </a:rPr>
              <a:t>,</a:t>
            </a:r>
            <a:r>
              <a:rPr lang="zh-TW" altLang="en-US" sz="4000" dirty="0">
                <a:solidFill>
                  <a:schemeClr val="bg1"/>
                </a:solidFill>
                <a:ea typeface="華康儷中黑" panose="020B0509000000000000" pitchFamily="49" charset="-120"/>
              </a:rPr>
              <a:t>滿懷希望</a:t>
            </a:r>
            <a:r>
              <a:rPr lang="en-US" altLang="zh-TW" sz="4000" dirty="0">
                <a:solidFill>
                  <a:schemeClr val="bg1"/>
                </a:solidFill>
                <a:ea typeface="華康儷中黑" panose="020B0509000000000000" pitchFamily="49" charset="-120"/>
              </a:rPr>
              <a:t>;</a:t>
            </a:r>
            <a:r>
              <a:rPr lang="zh-TW" altLang="en-US" sz="4000" dirty="0">
                <a:solidFill>
                  <a:schemeClr val="bg1"/>
                </a:solidFill>
                <a:ea typeface="華康儷中黑" panose="020B0509000000000000" pitchFamily="49" charset="-120"/>
              </a:rPr>
              <a:t>因為人在犯罪之後</a:t>
            </a:r>
            <a:r>
              <a:rPr lang="en-US" altLang="zh-TW" sz="4000" dirty="0">
                <a:solidFill>
                  <a:schemeClr val="bg1"/>
                </a:solidFill>
                <a:ea typeface="華康儷中黑" panose="020B0509000000000000" pitchFamily="49" charset="-120"/>
              </a:rPr>
              <a:t>,</a:t>
            </a:r>
            <a:r>
              <a:rPr lang="zh-TW" altLang="en-US" sz="4000" dirty="0">
                <a:solidFill>
                  <a:schemeClr val="bg1"/>
                </a:solidFill>
                <a:ea typeface="華康儷中黑" panose="020B0509000000000000" pitchFamily="49" charset="-120"/>
              </a:rPr>
              <a:t>你常賜人</a:t>
            </a:r>
            <a:r>
              <a:rPr lang="zh-TW" altLang="en-US" sz="4000" dirty="0">
                <a:solidFill>
                  <a:srgbClr val="FFFF00"/>
                </a:solidFill>
                <a:ea typeface="華康儷中黑" panose="020B0509000000000000" pitchFamily="49" charset="-120"/>
              </a:rPr>
              <a:t>懺悔的機會</a:t>
            </a:r>
            <a:r>
              <a:rPr lang="en-US" altLang="zh-TW" sz="4000" dirty="0">
                <a:solidFill>
                  <a:schemeClr val="bg1"/>
                </a:solidFill>
                <a:ea typeface="華康儷中黑" panose="020B0509000000000000" pitchFamily="49" charset="-120"/>
              </a:rPr>
              <a:t>.</a:t>
            </a:r>
          </a:p>
          <a:p>
            <a:pPr marL="360000" indent="-457200" algn="l">
              <a:lnSpc>
                <a:spcPts val="5000"/>
              </a:lnSpc>
              <a:spcBef>
                <a:spcPts val="0"/>
              </a:spcBef>
              <a:spcAft>
                <a:spcPts val="1200"/>
              </a:spcAft>
            </a:pPr>
            <a:r>
              <a:rPr lang="zh-TW" altLang="en-US" sz="4000" dirty="0">
                <a:solidFill>
                  <a:schemeClr val="bg1"/>
                </a:solidFill>
                <a:latin typeface="華康正顏楷體W7(P)" panose="03000700000000000000" pitchFamily="66" charset="-120"/>
                <a:ea typeface="華康正顏楷體W7(P)" panose="03000700000000000000" pitchFamily="66" charset="-120"/>
              </a:rPr>
              <a:t>聖神扶助我們的軟弱</a:t>
            </a:r>
            <a:r>
              <a:rPr lang="en-US" altLang="zh-TW" sz="4000" dirty="0">
                <a:solidFill>
                  <a:schemeClr val="bg1"/>
                </a:solidFill>
                <a:latin typeface="華康正顏楷體W7(P)" panose="03000700000000000000" pitchFamily="66" charset="-120"/>
                <a:ea typeface="華康正顏楷體W7(P)" panose="03000700000000000000" pitchFamily="66" charset="-120"/>
              </a:rPr>
              <a:t>,</a:t>
            </a:r>
            <a:r>
              <a:rPr lang="zh-TW" altLang="en-US" sz="4000" dirty="0">
                <a:solidFill>
                  <a:schemeClr val="bg1"/>
                </a:solidFill>
                <a:latin typeface="華康正顏楷體W7(P)" panose="03000700000000000000" pitchFamily="66" charset="-120"/>
                <a:ea typeface="華康正顏楷體W7(P)" panose="03000700000000000000" pitchFamily="66" charset="-120"/>
              </a:rPr>
              <a:t>因為我們</a:t>
            </a:r>
            <a:r>
              <a:rPr lang="zh-TW" altLang="en-US" sz="4000" dirty="0">
                <a:solidFill>
                  <a:srgbClr val="FFFF00"/>
                </a:solidFill>
                <a:latin typeface="華康正顏楷體W7(P)" panose="03000700000000000000" pitchFamily="66" charset="-120"/>
                <a:ea typeface="華康正顏楷體W7(P)" panose="03000700000000000000" pitchFamily="66" charset="-120"/>
              </a:rPr>
              <a:t>不知道我們如何祈求才對</a:t>
            </a:r>
            <a:r>
              <a:rPr lang="en-US" altLang="zh-TW" sz="4000" dirty="0">
                <a:solidFill>
                  <a:schemeClr val="bg1"/>
                </a:solidFill>
                <a:latin typeface="華康正顏楷體W7(P)" panose="03000700000000000000" pitchFamily="66" charset="-120"/>
                <a:ea typeface="華康正顏楷體W7(P)" panose="03000700000000000000" pitchFamily="66" charset="-120"/>
              </a:rPr>
              <a:t>,</a:t>
            </a:r>
            <a:r>
              <a:rPr lang="zh-TW" altLang="en-US" sz="4000" dirty="0">
                <a:solidFill>
                  <a:schemeClr val="bg1"/>
                </a:solidFill>
                <a:latin typeface="華康正顏楷體W7(P)" panose="03000700000000000000" pitchFamily="66" charset="-120"/>
                <a:ea typeface="華康正顏楷體W7(P)" panose="03000700000000000000" pitchFamily="66" charset="-120"/>
              </a:rPr>
              <a:t>而聖神卻親自以無可言喻的歎息</a:t>
            </a:r>
            <a:r>
              <a:rPr lang="en-US" altLang="zh-TW" sz="4000" dirty="0">
                <a:solidFill>
                  <a:schemeClr val="bg1"/>
                </a:solidFill>
                <a:latin typeface="華康正顏楷體W7(P)" panose="03000700000000000000" pitchFamily="66" charset="-120"/>
                <a:ea typeface="華康正顏楷體W7(P)" panose="03000700000000000000" pitchFamily="66" charset="-120"/>
              </a:rPr>
              <a:t>,</a:t>
            </a:r>
            <a:r>
              <a:rPr lang="zh-TW" altLang="en-US" sz="4000" dirty="0">
                <a:solidFill>
                  <a:schemeClr val="bg1"/>
                </a:solidFill>
                <a:latin typeface="華康正顏楷體W7(P)" panose="03000700000000000000" pitchFamily="66" charset="-120"/>
                <a:ea typeface="華康正顏楷體W7(P)" panose="03000700000000000000" pitchFamily="66" charset="-120"/>
              </a:rPr>
              <a:t>代我們轉求</a:t>
            </a:r>
            <a:r>
              <a:rPr lang="en-US" altLang="zh-TW" sz="4000" dirty="0">
                <a:solidFill>
                  <a:schemeClr val="bg1"/>
                </a:solidFill>
                <a:latin typeface="華康正顏楷體W7(P)" panose="03000700000000000000" pitchFamily="66" charset="-120"/>
                <a:ea typeface="華康正顏楷體W7(P)" panose="03000700000000000000" pitchFamily="66" charset="-120"/>
              </a:rPr>
              <a:t>.</a:t>
            </a:r>
          </a:p>
          <a:p>
            <a:pPr marL="360000" indent="-457200" algn="l">
              <a:lnSpc>
                <a:spcPts val="5000"/>
              </a:lnSpc>
              <a:spcBef>
                <a:spcPts val="0"/>
              </a:spcBef>
              <a:spcAft>
                <a:spcPts val="1200"/>
              </a:spcAft>
            </a:pPr>
            <a:r>
              <a:rPr lang="zh-TW" altLang="en-US" sz="4000" dirty="0">
                <a:solidFill>
                  <a:schemeClr val="bg1"/>
                </a:solidFill>
                <a:ea typeface="華康儷中黑" panose="020B0509000000000000" pitchFamily="49" charset="-120"/>
              </a:rPr>
              <a:t>你願意我們去把莠子收集起來嗎</a:t>
            </a:r>
            <a:r>
              <a:rPr lang="en-US" altLang="zh-TW" sz="4000" dirty="0">
                <a:solidFill>
                  <a:schemeClr val="bg1"/>
                </a:solidFill>
                <a:ea typeface="華康儷中黑" panose="020B0509000000000000" pitchFamily="49" charset="-120"/>
              </a:rPr>
              <a:t>?</a:t>
            </a:r>
            <a:r>
              <a:rPr lang="zh-TW" altLang="en-US" sz="4000" dirty="0">
                <a:solidFill>
                  <a:schemeClr val="bg1"/>
                </a:solidFill>
                <a:ea typeface="華康儷中黑" panose="020B0509000000000000" pitchFamily="49" charset="-120"/>
              </a:rPr>
              <a:t>家主卻說</a:t>
            </a:r>
            <a:r>
              <a:rPr lang="en-US" altLang="zh-TW" sz="4000" dirty="0">
                <a:solidFill>
                  <a:schemeClr val="bg1"/>
                </a:solidFill>
                <a:ea typeface="華康儷中黑" panose="020B0509000000000000" pitchFamily="49" charset="-120"/>
              </a:rPr>
              <a:t>:</a:t>
            </a:r>
            <a:r>
              <a:rPr lang="zh-TW" altLang="en-US" sz="4000" dirty="0">
                <a:solidFill>
                  <a:schemeClr val="bg1"/>
                </a:solidFill>
                <a:ea typeface="華康儷中黑" panose="020B0509000000000000" pitchFamily="49" charset="-120"/>
              </a:rPr>
              <a:t>不</a:t>
            </a:r>
            <a:r>
              <a:rPr lang="en-US" altLang="zh-TW" sz="4000" dirty="0">
                <a:solidFill>
                  <a:schemeClr val="bg1"/>
                </a:solidFill>
                <a:ea typeface="華康儷中黑" panose="020B0509000000000000" pitchFamily="49" charset="-120"/>
              </a:rPr>
              <a:t>,</a:t>
            </a:r>
            <a:r>
              <a:rPr lang="zh-TW" altLang="en-US" sz="4000" dirty="0">
                <a:solidFill>
                  <a:schemeClr val="bg1"/>
                </a:solidFill>
                <a:ea typeface="華康儷中黑" panose="020B0509000000000000" pitchFamily="49" charset="-120"/>
              </a:rPr>
              <a:t>免得你們收集莠子時</a:t>
            </a:r>
            <a:r>
              <a:rPr lang="en-US" altLang="zh-TW" sz="4000" dirty="0">
                <a:solidFill>
                  <a:schemeClr val="bg1"/>
                </a:solidFill>
                <a:ea typeface="華康儷中黑" panose="020B0509000000000000" pitchFamily="49" charset="-120"/>
              </a:rPr>
              <a:t>,</a:t>
            </a:r>
            <a:r>
              <a:rPr lang="zh-TW" altLang="en-US" sz="4000" dirty="0">
                <a:solidFill>
                  <a:schemeClr val="bg1"/>
                </a:solidFill>
                <a:ea typeface="華康儷中黑" panose="020B0509000000000000" pitchFamily="49" charset="-120"/>
              </a:rPr>
              <a:t>連麥子也拔了出來</a:t>
            </a:r>
            <a:r>
              <a:rPr lang="en-US" altLang="zh-TW" sz="4000" dirty="0">
                <a:solidFill>
                  <a:schemeClr val="bg1"/>
                </a:solidFill>
                <a:ea typeface="華康儷中黑" panose="020B0509000000000000" pitchFamily="49" charset="-120"/>
              </a:rPr>
              <a:t>.</a:t>
            </a:r>
            <a:r>
              <a:rPr lang="zh-TW" altLang="en-US" sz="4000" dirty="0">
                <a:solidFill>
                  <a:srgbClr val="FFFF00"/>
                </a:solidFill>
                <a:ea typeface="華康儷中黑" panose="020B0509000000000000" pitchFamily="49" charset="-120"/>
              </a:rPr>
              <a:t>讓兩樣一起長到收割的時候</a:t>
            </a:r>
            <a:r>
              <a:rPr lang="zh-TW" altLang="en-US" sz="4000" dirty="0">
                <a:solidFill>
                  <a:schemeClr val="bg1"/>
                </a:solidFill>
                <a:ea typeface="華康儷中黑" panose="020B0509000000000000" pitchFamily="49" charset="-120"/>
              </a:rPr>
              <a:t>吧</a:t>
            </a:r>
            <a:r>
              <a:rPr lang="en-US" altLang="zh-TW" sz="4000" dirty="0">
                <a:solidFill>
                  <a:schemeClr val="bg1"/>
                </a:solidFill>
                <a:ea typeface="華康儷中黑" panose="020B0509000000000000" pitchFamily="49" charset="-120"/>
              </a:rPr>
              <a:t>!</a:t>
            </a:r>
          </a:p>
          <a:p>
            <a:pPr marL="360000" indent="-457200" algn="l">
              <a:lnSpc>
                <a:spcPts val="5000"/>
              </a:lnSpc>
              <a:spcBef>
                <a:spcPts val="0"/>
              </a:spcBef>
            </a:pPr>
            <a:endParaRPr lang="zh-TW" altLang="en-US" sz="4000" dirty="0">
              <a:solidFill>
                <a:schemeClr val="bg1"/>
              </a:solidFill>
              <a:ea typeface="華康儷中黑" panose="020B0509000000000000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4933397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標題 2">
            <a:extLst>
              <a:ext uri="{FF2B5EF4-FFF2-40B4-BE49-F238E27FC236}">
                <a16:creationId xmlns:a16="http://schemas.microsoft.com/office/drawing/2014/main" id="{4BAA4A1E-D760-4360-84C4-80831B2988B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720" y="188640"/>
            <a:ext cx="9108504" cy="6669360"/>
          </a:xfrm>
        </p:spPr>
        <p:txBody>
          <a:bodyPr/>
          <a:lstStyle/>
          <a:p>
            <a:pPr marL="360000" indent="-457200" algn="l">
              <a:lnSpc>
                <a:spcPts val="4600"/>
              </a:lnSpc>
              <a:spcBef>
                <a:spcPts val="0"/>
              </a:spcBef>
              <a:spcAft>
                <a:spcPts val="600"/>
              </a:spcAft>
            </a:pPr>
            <a:r>
              <a:rPr lang="zh-TW" altLang="en-US" sz="4000" dirty="0">
                <a:solidFill>
                  <a:srgbClr val="FFFF00"/>
                </a:solidFill>
                <a:latin typeface="華康正顏楷體W7(P)" panose="03000700000000000000" pitchFamily="66" charset="-120"/>
                <a:ea typeface="華康正顏楷體W7(P)" panose="03000700000000000000" pitchFamily="66" charset="-120"/>
              </a:rPr>
              <a:t>義人必須憐愛眾人</a:t>
            </a:r>
            <a:r>
              <a:rPr lang="en-US" altLang="zh-TW" sz="4000" dirty="0">
                <a:solidFill>
                  <a:schemeClr val="bg1"/>
                </a:solidFill>
                <a:latin typeface="華康正顏楷體W7(P)" panose="03000700000000000000" pitchFamily="66" charset="-120"/>
                <a:ea typeface="華康正顏楷體W7(P)" panose="03000700000000000000" pitchFamily="66" charset="-120"/>
              </a:rPr>
              <a:t>,</a:t>
            </a:r>
            <a:r>
              <a:rPr lang="zh-TW" altLang="en-US" sz="4000" dirty="0">
                <a:solidFill>
                  <a:schemeClr val="bg1"/>
                </a:solidFill>
                <a:latin typeface="華康正顏楷體W7(P)" panose="03000700000000000000" pitchFamily="66" charset="-120"/>
                <a:ea typeface="華康正顏楷體W7(P)" panose="03000700000000000000" pitchFamily="66" charset="-120"/>
              </a:rPr>
              <a:t>並使你的子女</a:t>
            </a:r>
            <a:r>
              <a:rPr lang="en-US" altLang="zh-TW" sz="4000" dirty="0">
                <a:solidFill>
                  <a:schemeClr val="bg1"/>
                </a:solidFill>
                <a:latin typeface="華康正顏楷體W7(P)" panose="03000700000000000000" pitchFamily="66" charset="-120"/>
                <a:ea typeface="華康正顏楷體W7(P)" panose="03000700000000000000" pitchFamily="66" charset="-120"/>
              </a:rPr>
              <a:t>,</a:t>
            </a:r>
            <a:r>
              <a:rPr lang="zh-TW" altLang="en-US" sz="4000" dirty="0">
                <a:solidFill>
                  <a:schemeClr val="bg1"/>
                </a:solidFill>
                <a:latin typeface="華康正顏楷體W7(P)" panose="03000700000000000000" pitchFamily="66" charset="-120"/>
                <a:ea typeface="華康正顏楷體W7(P)" panose="03000700000000000000" pitchFamily="66" charset="-120"/>
              </a:rPr>
              <a:t>滿懷希望</a:t>
            </a:r>
            <a:r>
              <a:rPr lang="en-US" altLang="zh-TW" sz="4000" dirty="0">
                <a:solidFill>
                  <a:schemeClr val="bg1"/>
                </a:solidFill>
                <a:latin typeface="華康正顏楷體W7(P)" panose="03000700000000000000" pitchFamily="66" charset="-120"/>
                <a:ea typeface="華康正顏楷體W7(P)" panose="03000700000000000000" pitchFamily="66" charset="-120"/>
              </a:rPr>
              <a:t>;</a:t>
            </a:r>
            <a:r>
              <a:rPr lang="zh-TW" altLang="en-US" sz="4000" dirty="0">
                <a:solidFill>
                  <a:schemeClr val="bg1"/>
                </a:solidFill>
                <a:latin typeface="華康正顏楷體W7(P)" panose="03000700000000000000" pitchFamily="66" charset="-120"/>
                <a:ea typeface="華康正顏楷體W7(P)" panose="03000700000000000000" pitchFamily="66" charset="-120"/>
              </a:rPr>
              <a:t>因為人在犯罪之後</a:t>
            </a:r>
            <a:r>
              <a:rPr lang="en-US" altLang="zh-TW" sz="4000" dirty="0">
                <a:solidFill>
                  <a:schemeClr val="bg1"/>
                </a:solidFill>
                <a:latin typeface="華康正顏楷體W7(P)" panose="03000700000000000000" pitchFamily="66" charset="-120"/>
                <a:ea typeface="華康正顏楷體W7(P)" panose="03000700000000000000" pitchFamily="66" charset="-120"/>
              </a:rPr>
              <a:t>,</a:t>
            </a:r>
            <a:r>
              <a:rPr lang="zh-TW" altLang="en-US" sz="4000" dirty="0">
                <a:solidFill>
                  <a:schemeClr val="bg1"/>
                </a:solidFill>
                <a:latin typeface="華康正顏楷體W7(P)" panose="03000700000000000000" pitchFamily="66" charset="-120"/>
                <a:ea typeface="華康正顏楷體W7(P)" panose="03000700000000000000" pitchFamily="66" charset="-120"/>
              </a:rPr>
              <a:t>你常賜人</a:t>
            </a:r>
            <a:r>
              <a:rPr lang="zh-TW" altLang="en-US" sz="4000" dirty="0">
                <a:solidFill>
                  <a:srgbClr val="FFFF00"/>
                </a:solidFill>
                <a:latin typeface="華康正顏楷體W7(P)" panose="03000700000000000000" pitchFamily="66" charset="-120"/>
                <a:ea typeface="華康正顏楷體W7(P)" panose="03000700000000000000" pitchFamily="66" charset="-120"/>
              </a:rPr>
              <a:t>懺悔的機會</a:t>
            </a:r>
            <a:r>
              <a:rPr lang="en-US" altLang="zh-TW" sz="4000" dirty="0">
                <a:solidFill>
                  <a:schemeClr val="bg1"/>
                </a:solidFill>
                <a:latin typeface="華康正顏楷體W7(P)" panose="03000700000000000000" pitchFamily="66" charset="-120"/>
                <a:ea typeface="華康正顏楷體W7(P)" panose="03000700000000000000" pitchFamily="66" charset="-120"/>
              </a:rPr>
              <a:t>.</a:t>
            </a:r>
          </a:p>
          <a:p>
            <a:pPr marL="360000" indent="-457200" algn="l">
              <a:lnSpc>
                <a:spcPts val="5000"/>
              </a:lnSpc>
              <a:spcBef>
                <a:spcPts val="0"/>
              </a:spcBef>
              <a:spcAft>
                <a:spcPts val="1200"/>
              </a:spcAft>
            </a:pPr>
            <a:r>
              <a:rPr lang="zh-TW" altLang="en-US" sz="4000" dirty="0">
                <a:solidFill>
                  <a:schemeClr val="bg1"/>
                </a:solidFill>
                <a:ea typeface="華康儷中黑" panose="020B0509000000000000" pitchFamily="49" charset="-120"/>
              </a:rPr>
              <a:t>義人必須</a:t>
            </a:r>
            <a:r>
              <a:rPr lang="zh-TW" altLang="en-US" sz="4000" dirty="0">
                <a:solidFill>
                  <a:srgbClr val="FFFF00"/>
                </a:solidFill>
                <a:ea typeface="華康儷中黑" panose="020B0509000000000000" pitchFamily="49" charset="-120"/>
              </a:rPr>
              <a:t>憐愛眾人</a:t>
            </a:r>
            <a:r>
              <a:rPr lang="en-US" altLang="zh-TW" sz="4000" dirty="0">
                <a:solidFill>
                  <a:schemeClr val="bg1"/>
                </a:solidFill>
                <a:ea typeface="華康儷中黑" panose="020B0509000000000000" pitchFamily="49" charset="-120"/>
              </a:rPr>
              <a:t>,</a:t>
            </a:r>
            <a:r>
              <a:rPr lang="zh-TW" altLang="en-US" sz="4000" dirty="0">
                <a:solidFill>
                  <a:schemeClr val="bg1"/>
                </a:solidFill>
                <a:ea typeface="華康儷中黑" panose="020B0509000000000000" pitchFamily="49" charset="-120"/>
              </a:rPr>
              <a:t>包括不義的人</a:t>
            </a:r>
            <a:r>
              <a:rPr lang="en-US" altLang="zh-TW" sz="4000" dirty="0">
                <a:solidFill>
                  <a:schemeClr val="bg1"/>
                </a:solidFill>
                <a:ea typeface="華康儷中黑" panose="020B0509000000000000" pitchFamily="49" charset="-120"/>
              </a:rPr>
              <a:t>?</a:t>
            </a:r>
            <a:r>
              <a:rPr lang="zh-TW" altLang="en-US" sz="4000" dirty="0">
                <a:solidFill>
                  <a:schemeClr val="bg1"/>
                </a:solidFill>
                <a:ea typeface="華康儷中黑" panose="020B0509000000000000" pitchFamily="49" charset="-120"/>
              </a:rPr>
              <a:t>是否不要再說「道不同不相為謀」</a:t>
            </a:r>
            <a:r>
              <a:rPr lang="en-US" altLang="zh-TW" sz="4000" dirty="0">
                <a:solidFill>
                  <a:schemeClr val="bg1"/>
                </a:solidFill>
                <a:ea typeface="華康儷中黑" panose="020B0509000000000000" pitchFamily="49" charset="-120"/>
              </a:rPr>
              <a:t>,</a:t>
            </a:r>
            <a:r>
              <a:rPr lang="zh-TW" altLang="en-US" sz="4000" dirty="0">
                <a:solidFill>
                  <a:schemeClr val="bg1"/>
                </a:solidFill>
                <a:ea typeface="華康儷中黑" panose="020B0509000000000000" pitchFamily="49" charset="-120"/>
              </a:rPr>
              <a:t>而應改為「道不同</a:t>
            </a:r>
            <a:r>
              <a:rPr lang="en-US" altLang="zh-TW" sz="4000" dirty="0">
                <a:solidFill>
                  <a:schemeClr val="bg1"/>
                </a:solidFill>
                <a:ea typeface="華康儷中黑" panose="020B0509000000000000" pitchFamily="49" charset="-120"/>
              </a:rPr>
              <a:t>,</a:t>
            </a:r>
            <a:r>
              <a:rPr lang="zh-TW" altLang="en-US" sz="4000" dirty="0">
                <a:solidFill>
                  <a:schemeClr val="bg1"/>
                </a:solidFill>
                <a:highlight>
                  <a:srgbClr val="FF0000"/>
                </a:highlight>
                <a:ea typeface="華康儷中黑" panose="020B0509000000000000" pitchFamily="49" charset="-120"/>
              </a:rPr>
              <a:t>正好</a:t>
            </a:r>
            <a:r>
              <a:rPr lang="zh-TW" altLang="en-US" sz="4000" dirty="0">
                <a:solidFill>
                  <a:schemeClr val="bg1"/>
                </a:solidFill>
                <a:ea typeface="華康儷中黑" panose="020B0509000000000000" pitchFamily="49" charset="-120"/>
              </a:rPr>
              <a:t>為謀」</a:t>
            </a:r>
            <a:r>
              <a:rPr lang="en-US" altLang="zh-TW" sz="4000" dirty="0">
                <a:solidFill>
                  <a:schemeClr val="bg1"/>
                </a:solidFill>
                <a:ea typeface="華康儷中黑" panose="020B0509000000000000" pitchFamily="49" charset="-120"/>
              </a:rPr>
              <a:t>?</a:t>
            </a:r>
          </a:p>
          <a:p>
            <a:pPr marL="360000" indent="-457200" algn="l">
              <a:lnSpc>
                <a:spcPts val="5000"/>
              </a:lnSpc>
              <a:spcBef>
                <a:spcPts val="0"/>
              </a:spcBef>
              <a:spcAft>
                <a:spcPts val="1200"/>
              </a:spcAft>
            </a:pPr>
            <a:r>
              <a:rPr lang="zh-TW" altLang="en-US" sz="4000" dirty="0">
                <a:solidFill>
                  <a:schemeClr val="bg1"/>
                </a:solidFill>
                <a:ea typeface="華康儷中黑" panose="020B0509000000000000" pitchFamily="49" charset="-120"/>
              </a:rPr>
              <a:t>人在犯罪後</a:t>
            </a:r>
            <a:r>
              <a:rPr lang="en-US" altLang="zh-TW" sz="4000" dirty="0">
                <a:solidFill>
                  <a:schemeClr val="bg1"/>
                </a:solidFill>
                <a:ea typeface="華康儷中黑" panose="020B0509000000000000" pitchFamily="49" charset="-120"/>
              </a:rPr>
              <a:t>,</a:t>
            </a:r>
            <a:r>
              <a:rPr lang="zh-TW" altLang="en-US" sz="4000" dirty="0">
                <a:solidFill>
                  <a:schemeClr val="bg1"/>
                </a:solidFill>
                <a:ea typeface="華康儷中黑" panose="020B0509000000000000" pitchFamily="49" charset="-120"/>
              </a:rPr>
              <a:t>給人懺悔的機會</a:t>
            </a:r>
            <a:r>
              <a:rPr lang="en-US" altLang="zh-TW" sz="4000" dirty="0">
                <a:solidFill>
                  <a:schemeClr val="bg1"/>
                </a:solidFill>
                <a:ea typeface="華康儷中黑" panose="020B0509000000000000" pitchFamily="49" charset="-120"/>
              </a:rPr>
              <a:t>:</a:t>
            </a:r>
            <a:r>
              <a:rPr lang="zh-TW" altLang="en-US" sz="4000" dirty="0">
                <a:solidFill>
                  <a:srgbClr val="FFFF00"/>
                </a:solidFill>
                <a:ea typeface="華康儷中黑" panose="020B0509000000000000" pitchFamily="49" charset="-120"/>
              </a:rPr>
              <a:t>永不會太遲</a:t>
            </a:r>
            <a:r>
              <a:rPr lang="zh-TW" altLang="en-US" sz="4000" dirty="0">
                <a:solidFill>
                  <a:schemeClr val="bg1"/>
                </a:solidFill>
                <a:ea typeface="華康儷中黑" panose="020B0509000000000000" pitchFamily="49" charset="-120"/>
              </a:rPr>
              <a:t>或太晚</a:t>
            </a:r>
            <a:r>
              <a:rPr lang="en-US" altLang="zh-TW" sz="4000" dirty="0">
                <a:solidFill>
                  <a:schemeClr val="bg1"/>
                </a:solidFill>
                <a:ea typeface="華康儷中黑" panose="020B0509000000000000" pitchFamily="49" charset="-120"/>
              </a:rPr>
              <a:t>! </a:t>
            </a:r>
            <a:r>
              <a:rPr lang="en-US" altLang="zh-TW" sz="4000" dirty="0">
                <a:solidFill>
                  <a:schemeClr val="bg1"/>
                </a:solidFill>
                <a:ea typeface="華康儷中黑" panose="020B0509000000000000" pitchFamily="49" charset="-120"/>
                <a:sym typeface="Wingdings" panose="05000000000000000000" pitchFamily="2" charset="2"/>
              </a:rPr>
              <a:t></a:t>
            </a:r>
            <a:r>
              <a:rPr lang="zh-TW" altLang="en-US" sz="4000" dirty="0">
                <a:solidFill>
                  <a:srgbClr val="00FF00"/>
                </a:solidFill>
                <a:ea typeface="華康儷中黑" panose="020B0509000000000000" pitchFamily="49" charset="-120"/>
                <a:sym typeface="Wingdings" panose="05000000000000000000" pitchFamily="2" charset="2"/>
              </a:rPr>
              <a:t>掌握所有和每一個機會</a:t>
            </a:r>
            <a:r>
              <a:rPr lang="en-US" altLang="zh-TW" sz="4000" dirty="0">
                <a:solidFill>
                  <a:srgbClr val="00FF00"/>
                </a:solidFill>
                <a:ea typeface="華康儷中黑" panose="020B0509000000000000" pitchFamily="49" charset="-120"/>
                <a:sym typeface="Wingdings" panose="05000000000000000000" pitchFamily="2" charset="2"/>
              </a:rPr>
              <a:t>! </a:t>
            </a:r>
          </a:p>
          <a:p>
            <a:pPr marL="360000" indent="-457200" algn="l">
              <a:lnSpc>
                <a:spcPts val="3000"/>
              </a:lnSpc>
              <a:spcBef>
                <a:spcPts val="0"/>
              </a:spcBef>
              <a:spcAft>
                <a:spcPts val="0"/>
              </a:spcAft>
            </a:pPr>
            <a:r>
              <a:rPr lang="zh-TW" altLang="en-US" sz="2800" dirty="0">
                <a:solidFill>
                  <a:schemeClr val="bg1"/>
                </a:solidFill>
                <a:latin typeface="華康正顏楷體W7(P)" panose="03000700000000000000" pitchFamily="66" charset="-120"/>
                <a:ea typeface="華康正顏楷體W7(P)" panose="03000700000000000000" pitchFamily="66" charset="-120"/>
              </a:rPr>
              <a:t>   太陽下山明早依舊爬上來</a:t>
            </a:r>
            <a:r>
              <a:rPr lang="en-US" altLang="zh-TW" sz="2800" dirty="0">
                <a:solidFill>
                  <a:schemeClr val="bg1"/>
                </a:solidFill>
                <a:latin typeface="華康正顏楷體W7(P)" panose="03000700000000000000" pitchFamily="66" charset="-120"/>
                <a:ea typeface="華康正顏楷體W7(P)" panose="03000700000000000000" pitchFamily="66" charset="-120"/>
              </a:rPr>
              <a:t>,</a:t>
            </a:r>
            <a:r>
              <a:rPr lang="zh-TW" altLang="en-US" sz="2800" dirty="0">
                <a:solidFill>
                  <a:schemeClr val="bg1"/>
                </a:solidFill>
                <a:latin typeface="華康正顏楷體W7(P)" panose="03000700000000000000" pitchFamily="66" charset="-120"/>
                <a:ea typeface="華康正顏楷體W7(P)" panose="03000700000000000000" pitchFamily="66" charset="-120"/>
              </a:rPr>
              <a:t> 花兒謝了明年還是一樣的開</a:t>
            </a:r>
            <a:r>
              <a:rPr lang="en-US" altLang="zh-TW" sz="2800" dirty="0">
                <a:solidFill>
                  <a:schemeClr val="bg1"/>
                </a:solidFill>
                <a:latin typeface="華康正顏楷體W7(P)" panose="03000700000000000000" pitchFamily="66" charset="-120"/>
                <a:ea typeface="華康正顏楷體W7(P)" panose="03000700000000000000" pitchFamily="66" charset="-120"/>
              </a:rPr>
              <a:t>;</a:t>
            </a:r>
            <a:r>
              <a:rPr lang="zh-TW" altLang="en-US" sz="2800" dirty="0">
                <a:solidFill>
                  <a:schemeClr val="bg1"/>
                </a:solidFill>
                <a:latin typeface="華康正顏楷體W7(P)" panose="03000700000000000000" pitchFamily="66" charset="-120"/>
                <a:ea typeface="華康正顏楷體W7(P)" panose="03000700000000000000" pitchFamily="66" charset="-120"/>
              </a:rPr>
              <a:t> 美麗小鳥飛去無影蹤</a:t>
            </a:r>
            <a:r>
              <a:rPr lang="en-US" altLang="zh-TW" sz="2800" dirty="0">
                <a:solidFill>
                  <a:schemeClr val="bg1"/>
                </a:solidFill>
                <a:latin typeface="華康正顏楷體W7(P)" panose="03000700000000000000" pitchFamily="66" charset="-120"/>
                <a:ea typeface="華康正顏楷體W7(P)" panose="03000700000000000000" pitchFamily="66" charset="-120"/>
              </a:rPr>
              <a:t>,</a:t>
            </a:r>
            <a:r>
              <a:rPr lang="zh-TW" altLang="en-US" sz="2800" dirty="0">
                <a:solidFill>
                  <a:schemeClr val="bg1"/>
                </a:solidFill>
                <a:latin typeface="華康正顏楷體W7(P)" panose="03000700000000000000" pitchFamily="66" charset="-120"/>
                <a:ea typeface="華康正顏楷體W7(P)" panose="03000700000000000000" pitchFamily="66" charset="-120"/>
              </a:rPr>
              <a:t> 我的青春小鳥一樣不回來</a:t>
            </a:r>
            <a:r>
              <a:rPr lang="en-US" altLang="zh-TW" sz="2800" dirty="0">
                <a:solidFill>
                  <a:schemeClr val="bg1"/>
                </a:solidFill>
                <a:latin typeface="華康正顏楷體W7(P)" panose="03000700000000000000" pitchFamily="66" charset="-120"/>
                <a:ea typeface="華康正顏楷體W7(P)" panose="03000700000000000000" pitchFamily="66" charset="-120"/>
              </a:rPr>
              <a:t>.</a:t>
            </a:r>
            <a:endParaRPr lang="zh-TW" altLang="en-US" sz="4000" dirty="0">
              <a:solidFill>
                <a:schemeClr val="bg1"/>
              </a:solidFill>
              <a:ea typeface="華康儷中黑" panose="020B0509000000000000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2915027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預設簡報設計">
  <a:themeElements>
    <a:clrScheme name="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3_預設簡報設計">
  <a:themeElements>
    <a:clrScheme name="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15_預設簡報設計">
  <a:themeElements>
    <a:clrScheme name="1_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33035</TotalTime>
  <Words>1849</Words>
  <Application>Microsoft Office PowerPoint</Application>
  <PresentationFormat>如螢幕大小 (4:3)</PresentationFormat>
  <Paragraphs>77</Paragraphs>
  <Slides>20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13</vt:i4>
      </vt:variant>
      <vt:variant>
        <vt:lpstr>佈景主題</vt:lpstr>
      </vt:variant>
      <vt:variant>
        <vt:i4>3</vt:i4>
      </vt:variant>
      <vt:variant>
        <vt:lpstr>投影片標題</vt:lpstr>
      </vt:variant>
      <vt:variant>
        <vt:i4>20</vt:i4>
      </vt:variant>
    </vt:vector>
  </HeadingPairs>
  <TitlesOfParts>
    <vt:vector size="36" baseType="lpstr">
      <vt:lpstr>華康中黑體</vt:lpstr>
      <vt:lpstr>華康中黑體(P)</vt:lpstr>
      <vt:lpstr>華康正顏楷體W7</vt:lpstr>
      <vt:lpstr>華康正顏楷體W7(P)</vt:lpstr>
      <vt:lpstr>華康粗黑體</vt:lpstr>
      <vt:lpstr>華康儷中黑</vt:lpstr>
      <vt:lpstr>華康儷中黑(P)</vt:lpstr>
      <vt:lpstr>華康儷粗宋</vt:lpstr>
      <vt:lpstr>新細明體</vt:lpstr>
      <vt:lpstr>Arial</vt:lpstr>
      <vt:lpstr>Calibri</vt:lpstr>
      <vt:lpstr>Segoe UI</vt:lpstr>
      <vt:lpstr>Wingdings</vt:lpstr>
      <vt:lpstr>預設簡報設計</vt:lpstr>
      <vt:lpstr>3_預設簡報設計</vt:lpstr>
      <vt:lpstr>15_預設簡報設計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</vt:vector>
  </TitlesOfParts>
  <Company>Cirs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投影片 1</dc:title>
  <dc:creator>Fr. Tsui</dc:creator>
  <cp:lastModifiedBy>user</cp:lastModifiedBy>
  <cp:revision>1730</cp:revision>
  <dcterms:created xsi:type="dcterms:W3CDTF">2006-09-26T01:05:23Z</dcterms:created>
  <dcterms:modified xsi:type="dcterms:W3CDTF">2026-06-26T06:00:19Z</dcterms:modified>
</cp:coreProperties>
</file>