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719" r:id="rId2"/>
    <p:sldMasterId id="2147490032" r:id="rId3"/>
  </p:sldMasterIdLst>
  <p:notesMasterIdLst>
    <p:notesMasterId r:id="rId31"/>
  </p:notesMasterIdLst>
  <p:handoutMasterIdLst>
    <p:handoutMasterId r:id="rId32"/>
  </p:handoutMasterIdLst>
  <p:sldIdLst>
    <p:sldId id="2279" r:id="rId4"/>
    <p:sldId id="2119" r:id="rId5"/>
    <p:sldId id="2120" r:id="rId6"/>
    <p:sldId id="2122" r:id="rId7"/>
    <p:sldId id="2123" r:id="rId8"/>
    <p:sldId id="2125" r:id="rId9"/>
    <p:sldId id="2126" r:id="rId10"/>
    <p:sldId id="2280" r:id="rId11"/>
    <p:sldId id="2096" r:id="rId12"/>
    <p:sldId id="2297" r:id="rId13"/>
    <p:sldId id="2298" r:id="rId14"/>
    <p:sldId id="2305" r:id="rId15"/>
    <p:sldId id="2299" r:id="rId16"/>
    <p:sldId id="2281" r:id="rId17"/>
    <p:sldId id="2282" r:id="rId18"/>
    <p:sldId id="2283" r:id="rId19"/>
    <p:sldId id="2284" r:id="rId20"/>
    <p:sldId id="2285" r:id="rId21"/>
    <p:sldId id="2286" r:id="rId22"/>
    <p:sldId id="2287" r:id="rId23"/>
    <p:sldId id="2288" r:id="rId24"/>
    <p:sldId id="2289" r:id="rId25"/>
    <p:sldId id="2290" r:id="rId26"/>
    <p:sldId id="2306" r:id="rId27"/>
    <p:sldId id="2291" r:id="rId28"/>
    <p:sldId id="2292" r:id="rId29"/>
    <p:sldId id="1892" r:id="rId30"/>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00CC"/>
    <a:srgbClr val="0000FF"/>
    <a:srgbClr val="FFFFFF"/>
    <a:srgbClr val="FF66FF"/>
    <a:srgbClr val="3A3700"/>
    <a:srgbClr val="00FF00"/>
    <a:srgbClr val="FF99FF"/>
    <a:srgbClr val="FF00FF"/>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010" autoAdjust="0"/>
    <p:restoredTop sz="93315" autoAdjust="0"/>
  </p:normalViewPr>
  <p:slideViewPr>
    <p:cSldViewPr>
      <p:cViewPr varScale="1">
        <p:scale>
          <a:sx n="59" d="100"/>
          <a:sy n="59" d="100"/>
        </p:scale>
        <p:origin x="126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6B1BA1B9-80A5-47BB-AE94-5886B4D1DD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DDDDF2D-A4D0-4E59-A260-C7CC2C4F634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0C56D1E-4A62-4589-AE93-3790E80644D8}"/>
              </a:ext>
            </a:extLst>
          </p:cNvPr>
          <p:cNvSpPr>
            <a:spLocks noGrp="1" noChangeArrowheads="1"/>
          </p:cNvSpPr>
          <p:nvPr>
            <p:ph type="sldNum" sz="quarter" idx="12"/>
          </p:nvPr>
        </p:nvSpPr>
        <p:spPr>
          <a:ln/>
        </p:spPr>
        <p:txBody>
          <a:bodyPr/>
          <a:lstStyle>
            <a:lvl1pPr>
              <a:defRPr/>
            </a:lvl1pPr>
          </a:lstStyle>
          <a:p>
            <a:pPr>
              <a:defRPr/>
            </a:pPr>
            <a:fld id="{5EC7E1B0-9EC0-4677-833D-06C393E8CBD2}" type="slidenum">
              <a:rPr lang="en-US" altLang="zh-TW"/>
              <a:pPr>
                <a:defRPr/>
              </a:pPr>
              <a:t>‹#›</a:t>
            </a:fld>
            <a:endParaRPr lang="en-US" altLang="zh-TW"/>
          </a:p>
        </p:txBody>
      </p:sp>
    </p:spTree>
    <p:extLst>
      <p:ext uri="{BB962C8B-B14F-4D97-AF65-F5344CB8AC3E}">
        <p14:creationId xmlns:p14="http://schemas.microsoft.com/office/powerpoint/2010/main" val="1143137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29D06C7-3459-43EE-BDBF-4A89924E2D9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6BF6B9E-0B4B-45FB-A864-4197464B7F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BE811F5-4019-4B4D-B706-8E4410C0B127}"/>
              </a:ext>
            </a:extLst>
          </p:cNvPr>
          <p:cNvSpPr>
            <a:spLocks noGrp="1" noChangeArrowheads="1"/>
          </p:cNvSpPr>
          <p:nvPr>
            <p:ph type="sldNum" sz="quarter" idx="12"/>
          </p:nvPr>
        </p:nvSpPr>
        <p:spPr>
          <a:ln/>
        </p:spPr>
        <p:txBody>
          <a:bodyPr/>
          <a:lstStyle>
            <a:lvl1pPr>
              <a:defRPr/>
            </a:lvl1pPr>
          </a:lstStyle>
          <a:p>
            <a:pPr>
              <a:defRPr/>
            </a:pPr>
            <a:fld id="{B4CB0E81-DFB2-4306-AE9C-4AA3B3243FE8}" type="slidenum">
              <a:rPr lang="en-US" altLang="zh-TW"/>
              <a:pPr>
                <a:defRPr/>
              </a:pPr>
              <a:t>‹#›</a:t>
            </a:fld>
            <a:endParaRPr lang="en-US" altLang="zh-TW"/>
          </a:p>
        </p:txBody>
      </p:sp>
    </p:spTree>
    <p:extLst>
      <p:ext uri="{BB962C8B-B14F-4D97-AF65-F5344CB8AC3E}">
        <p14:creationId xmlns:p14="http://schemas.microsoft.com/office/powerpoint/2010/main" val="127339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8E9177A2-C34A-44E1-8648-881D74EB1A5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DFB4D50-31FE-48AC-B9FD-C991E35CF8B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66A76EF-E0B2-452E-8251-600643A077EF}"/>
              </a:ext>
            </a:extLst>
          </p:cNvPr>
          <p:cNvSpPr>
            <a:spLocks noGrp="1" noChangeArrowheads="1"/>
          </p:cNvSpPr>
          <p:nvPr>
            <p:ph type="sldNum" sz="quarter" idx="12"/>
          </p:nvPr>
        </p:nvSpPr>
        <p:spPr>
          <a:ln/>
        </p:spPr>
        <p:txBody>
          <a:bodyPr/>
          <a:lstStyle>
            <a:lvl1pPr>
              <a:defRPr/>
            </a:lvl1pPr>
          </a:lstStyle>
          <a:p>
            <a:pPr>
              <a:defRPr/>
            </a:pPr>
            <a:fld id="{CA41D597-6984-4660-AF26-EA33E11F223F}" type="slidenum">
              <a:rPr lang="en-US" altLang="zh-TW"/>
              <a:pPr>
                <a:defRPr/>
              </a:pPr>
              <a:t>‹#›</a:t>
            </a:fld>
            <a:endParaRPr lang="en-US" altLang="zh-TW"/>
          </a:p>
        </p:txBody>
      </p:sp>
    </p:spTree>
    <p:extLst>
      <p:ext uri="{BB962C8B-B14F-4D97-AF65-F5344CB8AC3E}">
        <p14:creationId xmlns:p14="http://schemas.microsoft.com/office/powerpoint/2010/main" val="271704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9E49B45A-79A7-423D-BABD-E54649D3D9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862119C8-36DF-42FA-B727-5DF24DC698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080C2522-B0B4-4E4B-B3AF-A0D1C692CEA0}"/>
              </a:ext>
            </a:extLst>
          </p:cNvPr>
          <p:cNvSpPr>
            <a:spLocks noGrp="1" noChangeArrowheads="1"/>
          </p:cNvSpPr>
          <p:nvPr>
            <p:ph type="sldNum" sz="quarter" idx="12"/>
          </p:nvPr>
        </p:nvSpPr>
        <p:spPr>
          <a:ln/>
        </p:spPr>
        <p:txBody>
          <a:bodyPr/>
          <a:lstStyle>
            <a:lvl1pPr>
              <a:defRPr/>
            </a:lvl1pPr>
          </a:lstStyle>
          <a:p>
            <a:pPr>
              <a:defRPr/>
            </a:pPr>
            <a:fld id="{712A1AEA-4D6F-4016-9F83-E47284FC26B4}" type="slidenum">
              <a:rPr lang="en-US" altLang="zh-TW"/>
              <a:pPr>
                <a:defRPr/>
              </a:pPr>
              <a:t>‹#›</a:t>
            </a:fld>
            <a:endParaRPr lang="en-US" altLang="zh-TW"/>
          </a:p>
        </p:txBody>
      </p:sp>
    </p:spTree>
    <p:extLst>
      <p:ext uri="{BB962C8B-B14F-4D97-AF65-F5344CB8AC3E}">
        <p14:creationId xmlns:p14="http://schemas.microsoft.com/office/powerpoint/2010/main" val="1997852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B6C2190-B7D8-47A4-AA3C-03D15275F74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A8175838-B24A-4816-A95E-A1DF8C40B79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D5F39CCB-44A5-42AA-8734-702871C4AC58}"/>
              </a:ext>
            </a:extLst>
          </p:cNvPr>
          <p:cNvSpPr>
            <a:spLocks noGrp="1" noChangeArrowheads="1"/>
          </p:cNvSpPr>
          <p:nvPr>
            <p:ph type="sldNum" sz="quarter" idx="12"/>
          </p:nvPr>
        </p:nvSpPr>
        <p:spPr>
          <a:ln/>
        </p:spPr>
        <p:txBody>
          <a:bodyPr/>
          <a:lstStyle>
            <a:lvl1pPr>
              <a:defRPr/>
            </a:lvl1pPr>
          </a:lstStyle>
          <a:p>
            <a:pPr>
              <a:defRPr/>
            </a:pPr>
            <a:fld id="{E129834D-F101-4939-A509-4E033B6A97B7}" type="slidenum">
              <a:rPr lang="en-US" altLang="zh-TW"/>
              <a:pPr>
                <a:defRPr/>
              </a:pPr>
              <a:t>‹#›</a:t>
            </a:fld>
            <a:endParaRPr lang="en-US" altLang="zh-TW"/>
          </a:p>
        </p:txBody>
      </p:sp>
    </p:spTree>
    <p:extLst>
      <p:ext uri="{BB962C8B-B14F-4D97-AF65-F5344CB8AC3E}">
        <p14:creationId xmlns:p14="http://schemas.microsoft.com/office/powerpoint/2010/main" val="4194518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2E97AAC2-84E6-484B-BBC1-87E1162493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E23DA3B7-334A-4D43-9C72-595E8101872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0D54346-06DF-423C-ADAA-2612E32C8B66}"/>
              </a:ext>
            </a:extLst>
          </p:cNvPr>
          <p:cNvSpPr>
            <a:spLocks noGrp="1" noChangeArrowheads="1"/>
          </p:cNvSpPr>
          <p:nvPr>
            <p:ph type="sldNum" sz="quarter" idx="12"/>
          </p:nvPr>
        </p:nvSpPr>
        <p:spPr>
          <a:ln/>
        </p:spPr>
        <p:txBody>
          <a:bodyPr/>
          <a:lstStyle>
            <a:lvl1pPr>
              <a:defRPr/>
            </a:lvl1pPr>
          </a:lstStyle>
          <a:p>
            <a:pPr>
              <a:defRPr/>
            </a:pPr>
            <a:fld id="{0191CC6C-A0CA-4027-990A-46672CBEF585}" type="slidenum">
              <a:rPr lang="en-US" altLang="zh-TW"/>
              <a:pPr>
                <a:defRPr/>
              </a:pPr>
              <a:t>‹#›</a:t>
            </a:fld>
            <a:endParaRPr lang="en-US" altLang="zh-TW"/>
          </a:p>
        </p:txBody>
      </p:sp>
    </p:spTree>
    <p:extLst>
      <p:ext uri="{BB962C8B-B14F-4D97-AF65-F5344CB8AC3E}">
        <p14:creationId xmlns:p14="http://schemas.microsoft.com/office/powerpoint/2010/main" val="1445630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8C324BE-76BA-486B-980E-81AB4E36E4B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89123F3-9D6B-4447-9C28-A0AAE956E26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ACFF776-9683-47EB-966F-B3733C86815A}"/>
              </a:ext>
            </a:extLst>
          </p:cNvPr>
          <p:cNvSpPr>
            <a:spLocks noGrp="1" noChangeArrowheads="1"/>
          </p:cNvSpPr>
          <p:nvPr>
            <p:ph type="sldNum" sz="quarter" idx="12"/>
          </p:nvPr>
        </p:nvSpPr>
        <p:spPr>
          <a:ln/>
        </p:spPr>
        <p:txBody>
          <a:bodyPr/>
          <a:lstStyle>
            <a:lvl1pPr>
              <a:defRPr/>
            </a:lvl1pPr>
          </a:lstStyle>
          <a:p>
            <a:pPr>
              <a:defRPr/>
            </a:pPr>
            <a:fld id="{8F159C79-ACD3-4E88-9933-C98A0DFFF5FE}" type="slidenum">
              <a:rPr lang="en-US" altLang="zh-TW"/>
              <a:pPr>
                <a:defRPr/>
              </a:pPr>
              <a:t>‹#›</a:t>
            </a:fld>
            <a:endParaRPr lang="en-US" altLang="zh-TW"/>
          </a:p>
        </p:txBody>
      </p:sp>
    </p:spTree>
    <p:extLst>
      <p:ext uri="{BB962C8B-B14F-4D97-AF65-F5344CB8AC3E}">
        <p14:creationId xmlns:p14="http://schemas.microsoft.com/office/powerpoint/2010/main" val="40118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8F0E53CD-C280-4967-84A6-B110BEE9EC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94CDF21-E72A-45C2-A164-7EAFCF85135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7316F7A-3189-4CE2-8E7B-C35F4AA91C7B}"/>
              </a:ext>
            </a:extLst>
          </p:cNvPr>
          <p:cNvSpPr>
            <a:spLocks noGrp="1" noChangeArrowheads="1"/>
          </p:cNvSpPr>
          <p:nvPr>
            <p:ph type="sldNum" sz="quarter" idx="12"/>
          </p:nvPr>
        </p:nvSpPr>
        <p:spPr>
          <a:ln/>
        </p:spPr>
        <p:txBody>
          <a:bodyPr/>
          <a:lstStyle>
            <a:lvl1pPr>
              <a:defRPr/>
            </a:lvl1pPr>
          </a:lstStyle>
          <a:p>
            <a:pPr>
              <a:defRPr/>
            </a:pPr>
            <a:fld id="{45FD4B45-79D1-4A7D-BDB6-BF1062B4DA39}" type="slidenum">
              <a:rPr lang="en-US" altLang="zh-TW"/>
              <a:pPr>
                <a:defRPr/>
              </a:pPr>
              <a:t>‹#›</a:t>
            </a:fld>
            <a:endParaRPr lang="en-US" altLang="zh-TW"/>
          </a:p>
        </p:txBody>
      </p:sp>
    </p:spTree>
    <p:extLst>
      <p:ext uri="{BB962C8B-B14F-4D97-AF65-F5344CB8AC3E}">
        <p14:creationId xmlns:p14="http://schemas.microsoft.com/office/powerpoint/2010/main" val="2655346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383388CA-0573-45D1-A517-B20DFCB2B7D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EA69F143-C875-4288-988B-542E2845314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4C82513-1482-442C-BBD3-5B0B7D8176C5}"/>
              </a:ext>
            </a:extLst>
          </p:cNvPr>
          <p:cNvSpPr>
            <a:spLocks noGrp="1" noChangeArrowheads="1"/>
          </p:cNvSpPr>
          <p:nvPr>
            <p:ph type="sldNum" sz="quarter" idx="12"/>
          </p:nvPr>
        </p:nvSpPr>
        <p:spPr>
          <a:ln/>
        </p:spPr>
        <p:txBody>
          <a:bodyPr/>
          <a:lstStyle>
            <a:lvl1pPr>
              <a:defRPr/>
            </a:lvl1pPr>
          </a:lstStyle>
          <a:p>
            <a:pPr>
              <a:defRPr/>
            </a:pPr>
            <a:fld id="{537947DF-BC88-40C0-9353-24BDAEA45DE8}" type="slidenum">
              <a:rPr lang="en-US" altLang="zh-TW"/>
              <a:pPr>
                <a:defRPr/>
              </a:pPr>
              <a:t>‹#›</a:t>
            </a:fld>
            <a:endParaRPr lang="en-US" altLang="zh-TW"/>
          </a:p>
        </p:txBody>
      </p:sp>
    </p:spTree>
    <p:extLst>
      <p:ext uri="{BB962C8B-B14F-4D97-AF65-F5344CB8AC3E}">
        <p14:creationId xmlns:p14="http://schemas.microsoft.com/office/powerpoint/2010/main" val="32670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DD8ACC6-807A-49E8-9ECF-13CBA1ACB62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1BBF968-5610-4FA2-B40B-EB7AB4ECFC4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7973E8-C92D-48E3-821D-4C92728F0D28}"/>
              </a:ext>
            </a:extLst>
          </p:cNvPr>
          <p:cNvSpPr>
            <a:spLocks noGrp="1" noChangeArrowheads="1"/>
          </p:cNvSpPr>
          <p:nvPr>
            <p:ph type="sldNum" sz="quarter" idx="12"/>
          </p:nvPr>
        </p:nvSpPr>
        <p:spPr>
          <a:ln/>
        </p:spPr>
        <p:txBody>
          <a:bodyPr/>
          <a:lstStyle>
            <a:lvl1pPr>
              <a:defRPr/>
            </a:lvl1pPr>
          </a:lstStyle>
          <a:p>
            <a:pPr>
              <a:defRPr/>
            </a:pPr>
            <a:fld id="{350875DF-0258-4B1E-AE58-D16AB59FAA1C}" type="slidenum">
              <a:rPr lang="en-US" altLang="zh-TW"/>
              <a:pPr>
                <a:defRPr/>
              </a:pPr>
              <a:t>‹#›</a:t>
            </a:fld>
            <a:endParaRPr lang="en-US" altLang="zh-TW"/>
          </a:p>
        </p:txBody>
      </p:sp>
    </p:spTree>
    <p:extLst>
      <p:ext uri="{BB962C8B-B14F-4D97-AF65-F5344CB8AC3E}">
        <p14:creationId xmlns:p14="http://schemas.microsoft.com/office/powerpoint/2010/main" val="4280246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C1B7CE2C-C4D3-4296-86BD-3CEC538103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92A1A18-24EE-4687-84FE-BE52AC3A4A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21EB7C7-8865-4B33-B590-1AD14BA0FD52}"/>
              </a:ext>
            </a:extLst>
          </p:cNvPr>
          <p:cNvSpPr>
            <a:spLocks noGrp="1" noChangeArrowheads="1"/>
          </p:cNvSpPr>
          <p:nvPr>
            <p:ph type="sldNum" sz="quarter" idx="12"/>
          </p:nvPr>
        </p:nvSpPr>
        <p:spPr>
          <a:ln/>
        </p:spPr>
        <p:txBody>
          <a:bodyPr/>
          <a:lstStyle>
            <a:lvl1pPr>
              <a:defRPr/>
            </a:lvl1pPr>
          </a:lstStyle>
          <a:p>
            <a:pPr>
              <a:defRPr/>
            </a:pPr>
            <a:fld id="{B9C70BC3-87AB-427B-8EB5-B328C341088F}" type="slidenum">
              <a:rPr lang="en-US" altLang="zh-TW"/>
              <a:pPr>
                <a:defRPr/>
              </a:pPr>
              <a:t>‹#›</a:t>
            </a:fld>
            <a:endParaRPr lang="en-US" altLang="zh-TW"/>
          </a:p>
        </p:txBody>
      </p:sp>
    </p:spTree>
    <p:extLst>
      <p:ext uri="{BB962C8B-B14F-4D97-AF65-F5344CB8AC3E}">
        <p14:creationId xmlns:p14="http://schemas.microsoft.com/office/powerpoint/2010/main" val="3345724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5C21496E-CFB8-41B2-99FF-209219A0CF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CAF5126-36A8-4015-8F44-4312344D54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1A636E4B-755D-4F63-AACA-D6D303B1EFE5}"/>
              </a:ext>
            </a:extLst>
          </p:cNvPr>
          <p:cNvSpPr>
            <a:spLocks noGrp="1" noChangeArrowheads="1"/>
          </p:cNvSpPr>
          <p:nvPr>
            <p:ph type="sldNum" sz="quarter" idx="12"/>
          </p:nvPr>
        </p:nvSpPr>
        <p:spPr>
          <a:ln/>
        </p:spPr>
        <p:txBody>
          <a:bodyPr/>
          <a:lstStyle>
            <a:lvl1pPr>
              <a:defRPr/>
            </a:lvl1pPr>
          </a:lstStyle>
          <a:p>
            <a:pPr>
              <a:defRPr/>
            </a:pPr>
            <a:fld id="{A9776579-D0D8-41F4-9A27-2FEDCB48679C}" type="slidenum">
              <a:rPr lang="en-US" altLang="zh-TW"/>
              <a:pPr>
                <a:defRPr/>
              </a:pPr>
              <a:t>‹#›</a:t>
            </a:fld>
            <a:endParaRPr lang="en-US" altLang="zh-TW"/>
          </a:p>
        </p:txBody>
      </p:sp>
    </p:spTree>
    <p:extLst>
      <p:ext uri="{BB962C8B-B14F-4D97-AF65-F5344CB8AC3E}">
        <p14:creationId xmlns:p14="http://schemas.microsoft.com/office/powerpoint/2010/main" val="9496637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2C0CDCD5-D5E2-4CE3-A3C6-170DE79472E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00C51A3D-E9ED-4782-AB80-6BD26AE8D83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54DEE6A-62DC-4600-B4DA-68F78EF7E601}"/>
              </a:ext>
            </a:extLst>
          </p:cNvPr>
          <p:cNvSpPr>
            <a:spLocks noGrp="1" noChangeArrowheads="1"/>
          </p:cNvSpPr>
          <p:nvPr>
            <p:ph type="sldNum" sz="quarter" idx="12"/>
          </p:nvPr>
        </p:nvSpPr>
        <p:spPr>
          <a:ln/>
        </p:spPr>
        <p:txBody>
          <a:bodyPr/>
          <a:lstStyle>
            <a:lvl1pPr>
              <a:defRPr/>
            </a:lvl1pPr>
          </a:lstStyle>
          <a:p>
            <a:pPr>
              <a:defRPr/>
            </a:pPr>
            <a:fld id="{C1ACFB33-66AE-4761-AA9F-3D0EF35FB7A3}" type="slidenum">
              <a:rPr lang="en-US" altLang="zh-TW"/>
              <a:pPr>
                <a:defRPr/>
              </a:pPr>
              <a:t>‹#›</a:t>
            </a:fld>
            <a:endParaRPr lang="en-US" altLang="zh-TW" dirty="0"/>
          </a:p>
        </p:txBody>
      </p:sp>
    </p:spTree>
    <p:extLst>
      <p:ext uri="{BB962C8B-B14F-4D97-AF65-F5344CB8AC3E}">
        <p14:creationId xmlns:p14="http://schemas.microsoft.com/office/powerpoint/2010/main" val="3594999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7B935400-DEE6-4E73-9D6E-6A352BD7F6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D30E48A-0600-4651-822A-0E4D0DF5B9E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046F01D-6908-4DCB-A59C-B34B94134C9C}"/>
              </a:ext>
            </a:extLst>
          </p:cNvPr>
          <p:cNvSpPr>
            <a:spLocks noGrp="1" noChangeArrowheads="1"/>
          </p:cNvSpPr>
          <p:nvPr>
            <p:ph type="sldNum" sz="quarter" idx="12"/>
          </p:nvPr>
        </p:nvSpPr>
        <p:spPr>
          <a:ln/>
        </p:spPr>
        <p:txBody>
          <a:bodyPr/>
          <a:lstStyle>
            <a:lvl1pPr>
              <a:defRPr/>
            </a:lvl1pPr>
          </a:lstStyle>
          <a:p>
            <a:pPr>
              <a:defRPr/>
            </a:pPr>
            <a:fld id="{2C6898D9-6D34-427B-A175-3F8F79533FE7}" type="slidenum">
              <a:rPr lang="en-US" altLang="zh-TW"/>
              <a:pPr>
                <a:defRPr/>
              </a:pPr>
              <a:t>‹#›</a:t>
            </a:fld>
            <a:endParaRPr lang="en-US" altLang="zh-TW" dirty="0"/>
          </a:p>
        </p:txBody>
      </p:sp>
    </p:spTree>
    <p:extLst>
      <p:ext uri="{BB962C8B-B14F-4D97-AF65-F5344CB8AC3E}">
        <p14:creationId xmlns:p14="http://schemas.microsoft.com/office/powerpoint/2010/main" val="11378103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3C8C40A9-0042-468A-9DE6-03F7A61E34A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9ACDCFD2-752C-4B66-9D4D-B7234703E5A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C4830C6-23FD-4551-B3E4-4DF5337C4643}"/>
              </a:ext>
            </a:extLst>
          </p:cNvPr>
          <p:cNvSpPr>
            <a:spLocks noGrp="1" noChangeArrowheads="1"/>
          </p:cNvSpPr>
          <p:nvPr>
            <p:ph type="sldNum" sz="quarter" idx="12"/>
          </p:nvPr>
        </p:nvSpPr>
        <p:spPr>
          <a:ln/>
        </p:spPr>
        <p:txBody>
          <a:bodyPr/>
          <a:lstStyle>
            <a:lvl1pPr>
              <a:defRPr/>
            </a:lvl1pPr>
          </a:lstStyle>
          <a:p>
            <a:pPr>
              <a:defRPr/>
            </a:pPr>
            <a:fld id="{DE256AE6-53BA-4AD1-96BE-CBD8E317ED01}" type="slidenum">
              <a:rPr lang="en-US" altLang="zh-TW"/>
              <a:pPr>
                <a:defRPr/>
              </a:pPr>
              <a:t>‹#›</a:t>
            </a:fld>
            <a:endParaRPr lang="en-US" altLang="zh-TW" dirty="0"/>
          </a:p>
        </p:txBody>
      </p:sp>
    </p:spTree>
    <p:extLst>
      <p:ext uri="{BB962C8B-B14F-4D97-AF65-F5344CB8AC3E}">
        <p14:creationId xmlns:p14="http://schemas.microsoft.com/office/powerpoint/2010/main" val="1848070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97CA4D6-D06E-4ABC-8D20-758F5AD204D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A9247F37-2294-4564-A5FA-B766B8A1A7A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4C5F699-42FA-4199-9AD9-B62E938FA155}"/>
              </a:ext>
            </a:extLst>
          </p:cNvPr>
          <p:cNvSpPr>
            <a:spLocks noGrp="1" noChangeArrowheads="1"/>
          </p:cNvSpPr>
          <p:nvPr>
            <p:ph type="sldNum" sz="quarter" idx="12"/>
          </p:nvPr>
        </p:nvSpPr>
        <p:spPr>
          <a:ln/>
        </p:spPr>
        <p:txBody>
          <a:bodyPr/>
          <a:lstStyle>
            <a:lvl1pPr>
              <a:defRPr/>
            </a:lvl1pPr>
          </a:lstStyle>
          <a:p>
            <a:pPr>
              <a:defRPr/>
            </a:pPr>
            <a:fld id="{DC162906-E67E-42C7-8B51-4369FA010975}" type="slidenum">
              <a:rPr lang="en-US" altLang="zh-TW"/>
              <a:pPr>
                <a:defRPr/>
              </a:pPr>
              <a:t>‹#›</a:t>
            </a:fld>
            <a:endParaRPr lang="en-US" altLang="zh-TW" dirty="0"/>
          </a:p>
        </p:txBody>
      </p:sp>
    </p:spTree>
    <p:extLst>
      <p:ext uri="{BB962C8B-B14F-4D97-AF65-F5344CB8AC3E}">
        <p14:creationId xmlns:p14="http://schemas.microsoft.com/office/powerpoint/2010/main" val="32119626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119B05F9-768D-4393-9467-5B17D4D79B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51315398-8CF6-4C64-BE9F-A1FE8764FE2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5CF6EF85-0F1E-494C-80D7-D262F1847E75}"/>
              </a:ext>
            </a:extLst>
          </p:cNvPr>
          <p:cNvSpPr>
            <a:spLocks noGrp="1" noChangeArrowheads="1"/>
          </p:cNvSpPr>
          <p:nvPr>
            <p:ph type="sldNum" sz="quarter" idx="12"/>
          </p:nvPr>
        </p:nvSpPr>
        <p:spPr>
          <a:ln/>
        </p:spPr>
        <p:txBody>
          <a:bodyPr/>
          <a:lstStyle>
            <a:lvl1pPr>
              <a:defRPr/>
            </a:lvl1pPr>
          </a:lstStyle>
          <a:p>
            <a:pPr>
              <a:defRPr/>
            </a:pPr>
            <a:fld id="{D9D2F170-E9EA-47C9-8509-C494A7C34CCA}" type="slidenum">
              <a:rPr lang="en-US" altLang="zh-TW"/>
              <a:pPr>
                <a:defRPr/>
              </a:pPr>
              <a:t>‹#›</a:t>
            </a:fld>
            <a:endParaRPr lang="en-US" altLang="zh-TW" dirty="0"/>
          </a:p>
        </p:txBody>
      </p:sp>
    </p:spTree>
    <p:extLst>
      <p:ext uri="{BB962C8B-B14F-4D97-AF65-F5344CB8AC3E}">
        <p14:creationId xmlns:p14="http://schemas.microsoft.com/office/powerpoint/2010/main" val="1090564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6E3B0323-734E-434D-8F60-96E47466DFA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5873FDC4-BF83-412F-B448-EA14B4AD467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EAF4A78-349B-4809-AAFD-2A7AA42A1B0E}"/>
              </a:ext>
            </a:extLst>
          </p:cNvPr>
          <p:cNvSpPr>
            <a:spLocks noGrp="1" noChangeArrowheads="1"/>
          </p:cNvSpPr>
          <p:nvPr>
            <p:ph type="sldNum" sz="quarter" idx="12"/>
          </p:nvPr>
        </p:nvSpPr>
        <p:spPr>
          <a:ln/>
        </p:spPr>
        <p:txBody>
          <a:bodyPr/>
          <a:lstStyle>
            <a:lvl1pPr>
              <a:defRPr/>
            </a:lvl1pPr>
          </a:lstStyle>
          <a:p>
            <a:pPr>
              <a:defRPr/>
            </a:pPr>
            <a:fld id="{DED68D50-6BC1-4D0C-B3E8-65A44DD2B5FD}" type="slidenum">
              <a:rPr lang="en-US" altLang="zh-TW"/>
              <a:pPr>
                <a:defRPr/>
              </a:pPr>
              <a:t>‹#›</a:t>
            </a:fld>
            <a:endParaRPr lang="en-US" altLang="zh-TW" dirty="0"/>
          </a:p>
        </p:txBody>
      </p:sp>
    </p:spTree>
    <p:extLst>
      <p:ext uri="{BB962C8B-B14F-4D97-AF65-F5344CB8AC3E}">
        <p14:creationId xmlns:p14="http://schemas.microsoft.com/office/powerpoint/2010/main" val="27285560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ED0D9D-BC01-4C03-B58A-4B0908F268C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30BAA7C-8985-4094-9D2E-8BEFA24D98E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CCBB7E63-4B51-4E52-98B6-7E8B4FA453A8}"/>
              </a:ext>
            </a:extLst>
          </p:cNvPr>
          <p:cNvSpPr>
            <a:spLocks noGrp="1" noChangeArrowheads="1"/>
          </p:cNvSpPr>
          <p:nvPr>
            <p:ph type="sldNum" sz="quarter" idx="12"/>
          </p:nvPr>
        </p:nvSpPr>
        <p:spPr>
          <a:ln/>
        </p:spPr>
        <p:txBody>
          <a:bodyPr/>
          <a:lstStyle>
            <a:lvl1pPr>
              <a:defRPr/>
            </a:lvl1pPr>
          </a:lstStyle>
          <a:p>
            <a:pPr>
              <a:defRPr/>
            </a:pPr>
            <a:fld id="{BC45ED24-D404-4716-B68D-8AAFA5115618}" type="slidenum">
              <a:rPr lang="en-US" altLang="zh-TW"/>
              <a:pPr>
                <a:defRPr/>
              </a:pPr>
              <a:t>‹#›</a:t>
            </a:fld>
            <a:endParaRPr lang="en-US" altLang="zh-TW" dirty="0"/>
          </a:p>
        </p:txBody>
      </p:sp>
    </p:spTree>
    <p:extLst>
      <p:ext uri="{BB962C8B-B14F-4D97-AF65-F5344CB8AC3E}">
        <p14:creationId xmlns:p14="http://schemas.microsoft.com/office/powerpoint/2010/main" val="40537125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C44E71E-EF4F-4270-B795-D022584BF11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F8E5FF2-C928-4B5B-A9CB-687DDF46FF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303CB962-50E8-40B4-83E3-33DE21473A9A}"/>
              </a:ext>
            </a:extLst>
          </p:cNvPr>
          <p:cNvSpPr>
            <a:spLocks noGrp="1" noChangeArrowheads="1"/>
          </p:cNvSpPr>
          <p:nvPr>
            <p:ph type="sldNum" sz="quarter" idx="12"/>
          </p:nvPr>
        </p:nvSpPr>
        <p:spPr>
          <a:ln/>
        </p:spPr>
        <p:txBody>
          <a:bodyPr/>
          <a:lstStyle>
            <a:lvl1pPr>
              <a:defRPr/>
            </a:lvl1pPr>
          </a:lstStyle>
          <a:p>
            <a:pPr>
              <a:defRPr/>
            </a:pPr>
            <a:fld id="{2CC51CC9-E450-40E6-A421-720701B08DD6}" type="slidenum">
              <a:rPr lang="en-US" altLang="zh-TW"/>
              <a:pPr>
                <a:defRPr/>
              </a:pPr>
              <a:t>‹#›</a:t>
            </a:fld>
            <a:endParaRPr lang="en-US" altLang="zh-TW" dirty="0"/>
          </a:p>
        </p:txBody>
      </p:sp>
    </p:spTree>
    <p:extLst>
      <p:ext uri="{BB962C8B-B14F-4D97-AF65-F5344CB8AC3E}">
        <p14:creationId xmlns:p14="http://schemas.microsoft.com/office/powerpoint/2010/main" val="37447002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00B761CC-DB91-45A8-83DC-5DB8A89D5FA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BEEE00F-21D5-41F8-8AB2-81E620C196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452FE92D-4FE3-4280-B8B9-85593F6F591C}"/>
              </a:ext>
            </a:extLst>
          </p:cNvPr>
          <p:cNvSpPr>
            <a:spLocks noGrp="1" noChangeArrowheads="1"/>
          </p:cNvSpPr>
          <p:nvPr>
            <p:ph type="sldNum" sz="quarter" idx="12"/>
          </p:nvPr>
        </p:nvSpPr>
        <p:spPr>
          <a:ln/>
        </p:spPr>
        <p:txBody>
          <a:bodyPr/>
          <a:lstStyle>
            <a:lvl1pPr>
              <a:defRPr/>
            </a:lvl1pPr>
          </a:lstStyle>
          <a:p>
            <a:pPr>
              <a:defRPr/>
            </a:pPr>
            <a:fld id="{322418ED-E33F-4EB6-8E96-D8D275F85CE3}" type="slidenum">
              <a:rPr lang="en-US" altLang="zh-TW"/>
              <a:pPr>
                <a:defRPr/>
              </a:pPr>
              <a:t>‹#›</a:t>
            </a:fld>
            <a:endParaRPr lang="en-US" altLang="zh-TW" dirty="0"/>
          </a:p>
        </p:txBody>
      </p:sp>
    </p:spTree>
    <p:extLst>
      <p:ext uri="{BB962C8B-B14F-4D97-AF65-F5344CB8AC3E}">
        <p14:creationId xmlns:p14="http://schemas.microsoft.com/office/powerpoint/2010/main" val="12722494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99BEA5C-ED4E-4088-99AB-E033DEB952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C999E05-DD48-4FD9-A9EC-BB64F5EF173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4CEF0CB-128E-47FF-B9EA-D364BE676E7C}"/>
              </a:ext>
            </a:extLst>
          </p:cNvPr>
          <p:cNvSpPr>
            <a:spLocks noGrp="1" noChangeArrowheads="1"/>
          </p:cNvSpPr>
          <p:nvPr>
            <p:ph type="sldNum" sz="quarter" idx="12"/>
          </p:nvPr>
        </p:nvSpPr>
        <p:spPr>
          <a:ln/>
        </p:spPr>
        <p:txBody>
          <a:bodyPr/>
          <a:lstStyle>
            <a:lvl1pPr>
              <a:defRPr/>
            </a:lvl1pPr>
          </a:lstStyle>
          <a:p>
            <a:pPr>
              <a:defRPr/>
            </a:pPr>
            <a:fld id="{073F7B72-E9B7-4954-B531-0F73789373A9}" type="slidenum">
              <a:rPr lang="en-US" altLang="zh-TW"/>
              <a:pPr>
                <a:defRPr/>
              </a:pPr>
              <a:t>‹#›</a:t>
            </a:fld>
            <a:endParaRPr lang="en-US" altLang="zh-TW" dirty="0"/>
          </a:p>
        </p:txBody>
      </p:sp>
    </p:spTree>
    <p:extLst>
      <p:ext uri="{BB962C8B-B14F-4D97-AF65-F5344CB8AC3E}">
        <p14:creationId xmlns:p14="http://schemas.microsoft.com/office/powerpoint/2010/main" val="15368808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75E7087-6D1F-4A21-8AC1-4190A94C343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DFBD219-5288-49D2-B322-CED1BBE00BE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935C8F1-7D60-4B5F-A09A-007D26337638}"/>
              </a:ext>
            </a:extLst>
          </p:cNvPr>
          <p:cNvSpPr>
            <a:spLocks noGrp="1" noChangeArrowheads="1"/>
          </p:cNvSpPr>
          <p:nvPr>
            <p:ph type="sldNum" sz="quarter" idx="12"/>
          </p:nvPr>
        </p:nvSpPr>
        <p:spPr>
          <a:ln/>
        </p:spPr>
        <p:txBody>
          <a:bodyPr/>
          <a:lstStyle>
            <a:lvl1pPr>
              <a:defRPr/>
            </a:lvl1pPr>
          </a:lstStyle>
          <a:p>
            <a:pPr>
              <a:defRPr/>
            </a:pPr>
            <a:fld id="{CEBCF33B-62FF-4DD4-9C7D-5AB8784A8D97}" type="slidenum">
              <a:rPr lang="en-US" altLang="zh-TW"/>
              <a:pPr>
                <a:defRPr/>
              </a:pPr>
              <a:t>‹#›</a:t>
            </a:fld>
            <a:endParaRPr lang="en-US" altLang="zh-TW" dirty="0"/>
          </a:p>
        </p:txBody>
      </p:sp>
    </p:spTree>
    <p:extLst>
      <p:ext uri="{BB962C8B-B14F-4D97-AF65-F5344CB8AC3E}">
        <p14:creationId xmlns:p14="http://schemas.microsoft.com/office/powerpoint/2010/main" val="170135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BB812B-2E24-41A0-9A27-78890B390E6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F9C79FC5-EE04-4592-BB61-B22F27696F5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307F321D-9606-4D70-9405-0033F23F511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146A29E0-4F27-4F67-9CB5-8C3ED457E03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3548FAB4-BBDB-45FC-B3DF-03850022C3F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FF2185A-AFE7-44E6-A3AC-0E118F024AF1}" type="slidenum">
              <a:rPr lang="en-US" altLang="zh-TW"/>
              <a:pPr>
                <a:defRPr/>
              </a:pPr>
              <a:t>‹#›</a:t>
            </a:fld>
            <a:endParaRPr lang="en-US" altLang="zh-TW"/>
          </a:p>
        </p:txBody>
      </p:sp>
    </p:spTree>
    <p:extLst>
      <p:ext uri="{BB962C8B-B14F-4D97-AF65-F5344CB8AC3E}">
        <p14:creationId xmlns:p14="http://schemas.microsoft.com/office/powerpoint/2010/main" val="1468286616"/>
      </p:ext>
    </p:extLst>
  </p:cSld>
  <p:clrMap bg1="lt1" tx1="dk1" bg2="lt2" tx2="dk2" accent1="accent1" accent2="accent2" accent3="accent3" accent4="accent4" accent5="accent5" accent6="accent6" hlink="hlink" folHlink="folHlink"/>
  <p:sldLayoutIdLst>
    <p:sldLayoutId id="2147489720" r:id="rId1"/>
    <p:sldLayoutId id="2147489721" r:id="rId2"/>
    <p:sldLayoutId id="2147489722" r:id="rId3"/>
    <p:sldLayoutId id="2147489723" r:id="rId4"/>
    <p:sldLayoutId id="2147489724" r:id="rId5"/>
    <p:sldLayoutId id="2147489725" r:id="rId6"/>
    <p:sldLayoutId id="2147489726" r:id="rId7"/>
    <p:sldLayoutId id="2147489727" r:id="rId8"/>
    <p:sldLayoutId id="2147489728" r:id="rId9"/>
    <p:sldLayoutId id="2147489729" r:id="rId10"/>
    <p:sldLayoutId id="2147489730" r:id="rId11"/>
    <p:sldLayoutId id="214748973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CE0364B-89B6-410A-AF04-D7953F83BFA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3075" name="Rectangle 3">
            <a:extLst>
              <a:ext uri="{FF2B5EF4-FFF2-40B4-BE49-F238E27FC236}">
                <a16:creationId xmlns:a16="http://schemas.microsoft.com/office/drawing/2014/main" id="{F96969A3-708E-4520-AA31-AF76C044BA9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51620" name="Rectangle 4">
            <a:extLst>
              <a:ext uri="{FF2B5EF4-FFF2-40B4-BE49-F238E27FC236}">
                <a16:creationId xmlns:a16="http://schemas.microsoft.com/office/drawing/2014/main" id="{6106F9B8-6907-49FE-A585-93FD51A72CE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ea typeface="新細明體" charset="-120"/>
              </a:defRPr>
            </a:lvl1pPr>
          </a:lstStyle>
          <a:p>
            <a:pPr>
              <a:defRPr/>
            </a:pPr>
            <a:endParaRPr lang="en-US" altLang="zh-TW"/>
          </a:p>
        </p:txBody>
      </p:sp>
      <p:sp>
        <p:nvSpPr>
          <p:cNvPr id="751621" name="Rectangle 5">
            <a:extLst>
              <a:ext uri="{FF2B5EF4-FFF2-40B4-BE49-F238E27FC236}">
                <a16:creationId xmlns:a16="http://schemas.microsoft.com/office/drawing/2014/main" id="{045953EA-AEED-4732-887C-22740B65D27B}"/>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ea typeface="新細明體" charset="-120"/>
              </a:defRPr>
            </a:lvl1pPr>
          </a:lstStyle>
          <a:p>
            <a:pPr>
              <a:defRPr/>
            </a:pPr>
            <a:endParaRPr lang="en-US" altLang="zh-TW"/>
          </a:p>
        </p:txBody>
      </p:sp>
      <p:sp>
        <p:nvSpPr>
          <p:cNvPr id="751622" name="Rectangle 6">
            <a:extLst>
              <a:ext uri="{FF2B5EF4-FFF2-40B4-BE49-F238E27FC236}">
                <a16:creationId xmlns:a16="http://schemas.microsoft.com/office/drawing/2014/main" id="{9A583CFA-8946-4F77-8525-73A7DEF2EFC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ea typeface="新細明體" charset="-120"/>
              </a:defRPr>
            </a:lvl1pPr>
          </a:lstStyle>
          <a:p>
            <a:pPr>
              <a:defRPr/>
            </a:pPr>
            <a:fld id="{E9803CD0-5415-4484-B4EB-F9FFE8CF1DC9}" type="slidenum">
              <a:rPr lang="en-US" altLang="zh-TW"/>
              <a:pPr>
                <a:defRPr/>
              </a:pPr>
              <a:t>‹#›</a:t>
            </a:fld>
            <a:endParaRPr lang="en-US" altLang="zh-TW" dirty="0"/>
          </a:p>
        </p:txBody>
      </p:sp>
    </p:spTree>
    <p:extLst>
      <p:ext uri="{BB962C8B-B14F-4D97-AF65-F5344CB8AC3E}">
        <p14:creationId xmlns:p14="http://schemas.microsoft.com/office/powerpoint/2010/main" val="3331654624"/>
      </p:ext>
    </p:extLst>
  </p:cSld>
  <p:clrMap bg1="lt1" tx1="dk1" bg2="lt2" tx2="dk2" accent1="accent1" accent2="accent2" accent3="accent3" accent4="accent4" accent5="accent5" accent6="accent6" hlink="hlink" folHlink="folHlink"/>
  <p:sldLayoutIdLst>
    <p:sldLayoutId id="2147490033" r:id="rId1"/>
    <p:sldLayoutId id="2147490034" r:id="rId2"/>
    <p:sldLayoutId id="2147490035" r:id="rId3"/>
    <p:sldLayoutId id="2147490036" r:id="rId4"/>
    <p:sldLayoutId id="2147490037" r:id="rId5"/>
    <p:sldLayoutId id="2147490038" r:id="rId6"/>
    <p:sldLayoutId id="2147490039" r:id="rId7"/>
    <p:sldLayoutId id="2147490040" r:id="rId8"/>
    <p:sldLayoutId id="2147490041" r:id="rId9"/>
    <p:sldLayoutId id="2147490042" r:id="rId10"/>
    <p:sldLayoutId id="214749004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358657"/>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常年期十四第主日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7</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7</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spcAft>
                <a:spcPts val="1200"/>
              </a:spcAft>
              <a:buFontTx/>
              <a:buNone/>
            </a:pPr>
            <a:r>
              <a:rPr lang="zh-TW" altLang="en-US" sz="7200" dirty="0">
                <a:solidFill>
                  <a:srgbClr val="FFFF00"/>
                </a:solidFill>
                <a:ea typeface="華康粗黑體" panose="020B0709000000000000" pitchFamily="49" charset="-120"/>
              </a:rPr>
              <a:t>你知道天主在罵你嗎</a:t>
            </a:r>
            <a:r>
              <a:rPr lang="en-US" altLang="zh-TW" sz="7200" dirty="0">
                <a:solidFill>
                  <a:srgbClr val="FFFF00"/>
                </a:solidFill>
                <a:ea typeface="華康粗黑體" panose="020B0709000000000000" pitchFamily="49" charset="-120"/>
              </a:rPr>
              <a:t>?</a:t>
            </a:r>
          </a:p>
          <a:p>
            <a:pPr algn="ctr" eaLnBrk="1" hangingPunct="1">
              <a:spcBef>
                <a:spcPct val="0"/>
              </a:spcBef>
              <a:buFontTx/>
              <a:buNone/>
            </a:pPr>
            <a:r>
              <a:rPr lang="en-US" altLang="zh-TW" sz="3600" spc="-150" dirty="0">
                <a:solidFill>
                  <a:schemeClr val="bg1"/>
                </a:solidFill>
                <a:ea typeface="華康粗黑體" panose="020B0709000000000000" pitchFamily="49" charset="-120"/>
              </a:rPr>
              <a:t>——</a:t>
            </a:r>
            <a:r>
              <a:rPr lang="en-US" altLang="zh-TW" sz="1600" spc="-150" dirty="0">
                <a:solidFill>
                  <a:schemeClr val="bg1"/>
                </a:solidFill>
                <a:ea typeface="華康粗黑體" panose="020B0709000000000000" pitchFamily="49" charset="-120"/>
              </a:rPr>
              <a:t> </a:t>
            </a:r>
            <a:r>
              <a:rPr lang="zh-TW" altLang="en-US" sz="4400" spc="-150" dirty="0">
                <a:solidFill>
                  <a:schemeClr val="bg1"/>
                </a:solidFill>
                <a:ea typeface="華康粗黑體" panose="020B0709000000000000" pitchFamily="49" charset="-120"/>
              </a:rPr>
              <a:t>聖經的</a:t>
            </a:r>
            <a:r>
              <a:rPr lang="zh-TW" altLang="en-US" sz="4400" dirty="0">
                <a:solidFill>
                  <a:schemeClr val="bg1"/>
                </a:solidFill>
                <a:ea typeface="華康粗黑體" panose="020B0709000000000000" pitchFamily="49" charset="-120"/>
              </a:rPr>
              <a:t>雙刃利劍與庖丁解牛</a:t>
            </a:r>
            <a:r>
              <a:rPr lang="zh-TW" altLang="en-US" sz="1600" dirty="0">
                <a:solidFill>
                  <a:schemeClr val="bg1"/>
                </a:solidFill>
                <a:ea typeface="華康粗黑體" panose="020B0709000000000000" pitchFamily="49" charset="-120"/>
              </a:rPr>
              <a:t> </a:t>
            </a:r>
            <a:r>
              <a:rPr lang="en-US" altLang="zh-TW" sz="3600" spc="-150" dirty="0">
                <a:solidFill>
                  <a:schemeClr val="bg1"/>
                </a:solidFill>
                <a:ea typeface="華康粗黑體" panose="020B0709000000000000" pitchFamily="49" charset="-120"/>
              </a:rPr>
              <a:t>——</a:t>
            </a:r>
            <a:endParaRPr lang="zh-TW" altLang="en-US" sz="3600" spc="-150" dirty="0">
              <a:solidFill>
                <a:schemeClr val="bg1"/>
              </a:solidFill>
              <a:ea typeface="華康粗黑體" panose="020B0709000000000000" pitchFamily="49" charset="-120"/>
            </a:endParaRPr>
          </a:p>
        </p:txBody>
      </p:sp>
    </p:spTree>
    <p:extLst>
      <p:ext uri="{BB962C8B-B14F-4D97-AF65-F5344CB8AC3E}">
        <p14:creationId xmlns:p14="http://schemas.microsoft.com/office/powerpoint/2010/main" val="2044337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p:spPr>
        <p:txBody>
          <a:bodyPr/>
          <a:lstStyle/>
          <a:p>
            <a:pPr eaLnBrk="1" hangingPunct="1">
              <a:spcBef>
                <a:spcPct val="0"/>
              </a:spcBef>
              <a:spcAft>
                <a:spcPts val="600"/>
              </a:spcAft>
              <a:buNone/>
            </a:pPr>
            <a:r>
              <a:rPr lang="zh-TW" altLang="en-US" sz="4000" spc="-150" dirty="0">
                <a:highlight>
                  <a:srgbClr val="FFFFFF"/>
                </a:highlight>
                <a:ea typeface="華康正顏楷體W7(P)" panose="03000700000000000000" pitchFamily="66" charset="-120"/>
              </a:rPr>
              <a:t>人子</a:t>
            </a:r>
            <a:r>
              <a:rPr lang="en-US" altLang="zh-TW" sz="4000" spc="-150" dirty="0">
                <a:highlight>
                  <a:srgbClr val="FFFFFF"/>
                </a:highlight>
                <a:ea typeface="華康正顏楷體W7(P)" panose="03000700000000000000" pitchFamily="66" charset="-120"/>
              </a:rPr>
              <a:t>,</a:t>
            </a:r>
            <a:r>
              <a:rPr lang="zh-TW" altLang="en-US" sz="4000" spc="-150" dirty="0">
                <a:highlight>
                  <a:srgbClr val="FFFFFF"/>
                </a:highlight>
                <a:ea typeface="華康正顏楷體W7(P)" panose="03000700000000000000" pitchFamily="66" charset="-120"/>
              </a:rPr>
              <a:t>我派遣你到反抗我的</a:t>
            </a:r>
            <a:r>
              <a:rPr lang="zh-TW" altLang="en-US" sz="4000" spc="-150" dirty="0">
                <a:solidFill>
                  <a:srgbClr val="FF0000"/>
                </a:solidFill>
                <a:highlight>
                  <a:srgbClr val="FFFFFF"/>
                </a:highlight>
                <a:ea typeface="華康正顏楷體W7(P)" panose="03000700000000000000" pitchFamily="66" charset="-120"/>
              </a:rPr>
              <a:t>叛逆之民</a:t>
            </a:r>
            <a:r>
              <a:rPr lang="zh-TW" altLang="en-US" sz="4000" spc="-150" dirty="0">
                <a:highlight>
                  <a:srgbClr val="FFFFFF"/>
                </a:highlight>
                <a:ea typeface="華康正顏楷體W7(P)" panose="03000700000000000000" pitchFamily="66" charset="-120"/>
              </a:rPr>
              <a:t>那裡去</a:t>
            </a:r>
            <a:r>
              <a:rPr lang="en-US" altLang="zh-TW" sz="4000" spc="-150" dirty="0">
                <a:highlight>
                  <a:srgbClr val="FFFFFF"/>
                </a:highlight>
                <a:ea typeface="華康正顏楷體W7(P)" panose="03000700000000000000" pitchFamily="66" charset="-120"/>
              </a:rPr>
              <a:t>;</a:t>
            </a:r>
            <a:r>
              <a:rPr lang="zh-TW" altLang="en-US" sz="4000" spc="-150" dirty="0">
                <a:highlight>
                  <a:srgbClr val="FFFFFF"/>
                </a:highlight>
                <a:ea typeface="華康正顏楷體W7(P)" panose="03000700000000000000" pitchFamily="66" charset="-120"/>
              </a:rPr>
              <a:t>他們和他們的祖先</a:t>
            </a:r>
            <a:r>
              <a:rPr lang="en-US" altLang="zh-TW" sz="4000" spc="-150" dirty="0">
                <a:highlight>
                  <a:srgbClr val="FFFFFF"/>
                </a:highlight>
                <a:ea typeface="華康正顏楷體W7(P)" panose="03000700000000000000" pitchFamily="66" charset="-120"/>
              </a:rPr>
              <a:t>,</a:t>
            </a:r>
            <a:r>
              <a:rPr lang="zh-TW" altLang="en-US" sz="4000" spc="-150" dirty="0">
                <a:highlight>
                  <a:srgbClr val="FFFFFF"/>
                </a:highlight>
                <a:ea typeface="華康正顏楷體W7(P)" panose="03000700000000000000" pitchFamily="66" charset="-120"/>
              </a:rPr>
              <a:t>直到今天</a:t>
            </a:r>
            <a:r>
              <a:rPr lang="en-US" altLang="zh-TW" sz="4000" spc="-150" dirty="0">
                <a:highlight>
                  <a:srgbClr val="FFFFFF"/>
                </a:highlight>
                <a:ea typeface="華康正顏楷體W7(P)" panose="03000700000000000000" pitchFamily="66" charset="-120"/>
              </a:rPr>
              <a:t>,</a:t>
            </a:r>
            <a:r>
              <a:rPr lang="zh-TW" altLang="en-US" sz="4000" spc="-150" dirty="0">
                <a:highlight>
                  <a:srgbClr val="FFFFFF"/>
                </a:highlight>
                <a:ea typeface="華康正顏楷體W7(P)" panose="03000700000000000000" pitchFamily="66" charset="-120"/>
              </a:rPr>
              <a:t>還違背我</a:t>
            </a:r>
            <a:r>
              <a:rPr lang="en-US" altLang="zh-TW" sz="4000" spc="-150" dirty="0">
                <a:highlight>
                  <a:srgbClr val="FFFFFF"/>
                </a:highlight>
                <a:ea typeface="華康正顏楷體W7(P)" panose="03000700000000000000" pitchFamily="66" charset="-120"/>
              </a:rPr>
              <a:t>.</a:t>
            </a:r>
            <a:r>
              <a:rPr lang="zh-TW" altLang="en-US" sz="4000" spc="-150" dirty="0">
                <a:highlight>
                  <a:srgbClr val="FFFFFF"/>
                </a:highlight>
                <a:ea typeface="華康正顏楷體W7(P)" panose="03000700000000000000" pitchFamily="66" charset="-120"/>
              </a:rPr>
              <a:t>他們原是</a:t>
            </a:r>
            <a:r>
              <a:rPr lang="zh-TW" altLang="en-US" sz="4000" spc="-150" dirty="0">
                <a:solidFill>
                  <a:srgbClr val="FF0000"/>
                </a:solidFill>
                <a:highlight>
                  <a:srgbClr val="FFFFFF"/>
                </a:highlight>
                <a:ea typeface="華康正顏楷體W7(P)" panose="03000700000000000000" pitchFamily="66" charset="-120"/>
              </a:rPr>
              <a:t>叛逆的家族</a:t>
            </a:r>
            <a:r>
              <a:rPr lang="en-US" altLang="zh-TW" sz="3100" spc="-150" dirty="0">
                <a:highlight>
                  <a:srgbClr val="FFFFFF"/>
                </a:highlight>
                <a:ea typeface="華康儷中黑" panose="020B0509000000000000" pitchFamily="49" charset="-120"/>
                <a:sym typeface="Wingdings" panose="05000000000000000000" pitchFamily="2" charset="2"/>
              </a:rPr>
              <a:t></a:t>
            </a:r>
            <a:r>
              <a:rPr lang="zh-TW" altLang="en-US" sz="3100" dirty="0">
                <a:highlight>
                  <a:srgbClr val="FFFF00"/>
                </a:highlight>
                <a:ea typeface="華康儷中黑" panose="020B0509000000000000" pitchFamily="49" charset="-120"/>
                <a:sym typeface="Wingdings" panose="05000000000000000000" pitchFamily="2" charset="2"/>
              </a:rPr>
              <a:t>你知道天主在罵</a:t>
            </a:r>
            <a:r>
              <a:rPr lang="zh-TW" altLang="en-US" sz="4000" dirty="0">
                <a:solidFill>
                  <a:srgbClr val="FF0000"/>
                </a:solidFill>
                <a:highlight>
                  <a:srgbClr val="FFFF00"/>
                </a:highlight>
                <a:ea typeface="華康儷中黑" panose="020B0509000000000000" pitchFamily="49" charset="-120"/>
                <a:sym typeface="Wingdings" panose="05000000000000000000" pitchFamily="2" charset="2"/>
              </a:rPr>
              <a:t>你</a:t>
            </a:r>
            <a:r>
              <a:rPr lang="zh-TW" altLang="en-US" sz="3100" dirty="0">
                <a:highlight>
                  <a:srgbClr val="FFFF00"/>
                </a:highlight>
                <a:ea typeface="華康儷中黑" panose="020B0509000000000000" pitchFamily="49" charset="-120"/>
                <a:sym typeface="Wingdings" panose="05000000000000000000" pitchFamily="2" charset="2"/>
              </a:rPr>
              <a:t>嗎</a:t>
            </a:r>
            <a:r>
              <a:rPr lang="en-US" altLang="zh-TW" sz="3100" dirty="0">
                <a:highlight>
                  <a:srgbClr val="FFFF00"/>
                </a:highlight>
                <a:ea typeface="華康儷中黑" panose="020B0509000000000000" pitchFamily="49" charset="-120"/>
                <a:sym typeface="Wingdings" panose="05000000000000000000" pitchFamily="2" charset="2"/>
              </a:rPr>
              <a:t>?</a:t>
            </a:r>
            <a:endParaRPr lang="en-US" altLang="zh-TW" sz="3100" spc="-150" dirty="0">
              <a:highlight>
                <a:srgbClr val="FFFF00"/>
              </a:highlight>
              <a:ea typeface="華康正顏楷體W7(P)" panose="03000700000000000000" pitchFamily="66" charset="-120"/>
            </a:endParaRPr>
          </a:p>
          <a:p>
            <a:pPr lvl="0" eaLnBrk="1" hangingPunct="1">
              <a:spcBef>
                <a:spcPct val="0"/>
              </a:spcBef>
              <a:spcAft>
                <a:spcPts val="600"/>
              </a:spcAft>
              <a:buNone/>
            </a:pPr>
            <a:r>
              <a:rPr lang="zh-TW" altLang="en-US" sz="4000" dirty="0">
                <a:solidFill>
                  <a:srgbClr val="FF0000"/>
                </a:solidFill>
                <a:highlight>
                  <a:srgbClr val="FFFFFF"/>
                </a:highlight>
                <a:ea typeface="華康儷中黑" panose="020B0509000000000000" pitchFamily="49" charset="-120"/>
              </a:rPr>
              <a:t>叛逆之民</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叛逆的家族</a:t>
            </a:r>
            <a:r>
              <a:rPr lang="en-US" altLang="zh-TW" sz="4000" dirty="0">
                <a:highlight>
                  <a:srgbClr val="FFFFFF"/>
                </a:highlight>
                <a:ea typeface="華康儷中黑" panose="020B0509000000000000" pitchFamily="49" charset="-120"/>
              </a:rPr>
              <a:t>: </a:t>
            </a:r>
            <a:r>
              <a:rPr lang="zh-TW" altLang="en-US" sz="4000" dirty="0">
                <a:highlight>
                  <a:srgbClr val="FFFFFF"/>
                </a:highlight>
                <a:ea typeface="華康儷中黑" panose="020B0509000000000000" pitchFamily="49" charset="-120"/>
              </a:rPr>
              <a:t>叛逆的基因</a:t>
            </a:r>
            <a:r>
              <a:rPr lang="en-US" altLang="zh-TW" dirty="0">
                <a:highlight>
                  <a:srgbClr val="FFFFFF"/>
                </a:highlight>
                <a:ea typeface="華康儷中黑" panose="020B0509000000000000" pitchFamily="49" charset="-120"/>
              </a:rPr>
              <a:t>(DNA)</a:t>
            </a:r>
          </a:p>
          <a:p>
            <a:pPr lvl="0" eaLnBrk="1" hangingPunct="1">
              <a:spcBef>
                <a:spcPct val="0"/>
              </a:spcBef>
              <a:spcAft>
                <a:spcPts val="600"/>
              </a:spcAft>
              <a:buNone/>
            </a:pPr>
            <a:r>
              <a:rPr lang="zh-TW" altLang="en-US" sz="4000" dirty="0">
                <a:solidFill>
                  <a:srgbClr val="FF0000"/>
                </a:solidFill>
                <a:highlight>
                  <a:srgbClr val="FFFFFF"/>
                </a:highlight>
                <a:ea typeface="華康儷中黑" panose="020B0509000000000000" pitchFamily="49" charset="-120"/>
              </a:rPr>
              <a:t>選民</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特選的民族</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王者的司祭</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聖潔的邦國</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得救的子民</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又從黑暗中召我們進入光明</a:t>
            </a:r>
            <a:r>
              <a:rPr lang="en-US" altLang="zh-TW" sz="4000" dirty="0">
                <a:highlight>
                  <a:srgbClr val="FFFFFF"/>
                </a:highlight>
                <a:ea typeface="華康儷中黑" panose="020B0509000000000000" pitchFamily="49" charset="-120"/>
              </a:rPr>
              <a:t>?</a:t>
            </a:r>
            <a:r>
              <a:rPr lang="en-US" altLang="zh-TW" sz="4000" dirty="0">
                <a:highlight>
                  <a:srgbClr val="FFFFFF"/>
                </a:highlight>
                <a:ea typeface="華康儷中黑" panose="020B0509000000000000" pitchFamily="49" charset="-120"/>
                <a:sym typeface="Wingdings" panose="05000000000000000000" pitchFamily="2" charset="2"/>
              </a:rPr>
              <a:t></a:t>
            </a:r>
            <a:r>
              <a:rPr lang="zh-TW" altLang="en-US" sz="4000" dirty="0">
                <a:highlight>
                  <a:srgbClr val="FFFFFF"/>
                </a:highlight>
                <a:ea typeface="華康儷中黑" panose="020B0509000000000000" pitchFamily="49" charset="-120"/>
                <a:sym typeface="Wingdings" panose="05000000000000000000" pitchFamily="2" charset="2"/>
              </a:rPr>
              <a:t>由</a:t>
            </a:r>
            <a:r>
              <a:rPr lang="zh-TW" altLang="en-US" sz="4000" dirty="0">
                <a:solidFill>
                  <a:srgbClr val="FF0000"/>
                </a:solidFill>
                <a:highlight>
                  <a:srgbClr val="FFFFFF"/>
                </a:highlight>
                <a:ea typeface="華康儷中黑" panose="020B0509000000000000" pitchFamily="49" charset="-120"/>
                <a:sym typeface="Wingdings" panose="05000000000000000000" pitchFamily="2" charset="2"/>
              </a:rPr>
              <a:t>本該如此</a:t>
            </a:r>
            <a:r>
              <a:rPr lang="zh-TW" altLang="en-US" sz="4000" dirty="0">
                <a:highlight>
                  <a:srgbClr val="FFFFFF"/>
                </a:highlight>
                <a:ea typeface="華康儷中黑" panose="020B0509000000000000" pitchFamily="49" charset="-120"/>
                <a:sym typeface="Wingdings" panose="05000000000000000000" pitchFamily="2" charset="2"/>
              </a:rPr>
              <a:t>到</a:t>
            </a:r>
            <a:r>
              <a:rPr lang="zh-TW" altLang="en-US" sz="4000" dirty="0">
                <a:solidFill>
                  <a:srgbClr val="FF0000"/>
                </a:solidFill>
                <a:highlight>
                  <a:srgbClr val="FFFF00"/>
                </a:highlight>
                <a:ea typeface="華康儷中黑" panose="020B0509000000000000" pitchFamily="49" charset="-120"/>
                <a:sym typeface="Wingdings" panose="05000000000000000000" pitchFamily="2" charset="2"/>
              </a:rPr>
              <a:t>真的如此</a:t>
            </a:r>
            <a:r>
              <a:rPr lang="en-US" altLang="zh-TW" sz="4000" dirty="0">
                <a:highlight>
                  <a:srgbClr val="FFFFFF"/>
                </a:highlight>
                <a:ea typeface="華康儷中黑" panose="020B0509000000000000" pitchFamily="49" charset="-120"/>
                <a:sym typeface="Wingdings" panose="05000000000000000000" pitchFamily="2" charset="2"/>
              </a:rPr>
              <a:t>? </a:t>
            </a:r>
            <a:r>
              <a:rPr lang="zh-TW" altLang="en-US" sz="4000" dirty="0">
                <a:highlight>
                  <a:srgbClr val="FFFFFF"/>
                </a:highlight>
                <a:ea typeface="華康儷中黑" panose="020B0509000000000000" pitchFamily="49" charset="-120"/>
                <a:sym typeface="Wingdings" panose="05000000000000000000" pitchFamily="2" charset="2"/>
              </a:rPr>
              <a:t>虛有其名</a:t>
            </a:r>
            <a:r>
              <a:rPr lang="en-US" altLang="zh-TW" sz="4000" dirty="0">
                <a:highlight>
                  <a:srgbClr val="FFFFFF"/>
                </a:highlight>
                <a:ea typeface="華康儷中黑" panose="020B0509000000000000" pitchFamily="49" charset="-120"/>
                <a:sym typeface="Wingdings" panose="05000000000000000000" pitchFamily="2" charset="2"/>
              </a:rPr>
              <a:t>,</a:t>
            </a:r>
            <a:r>
              <a:rPr lang="zh-TW" altLang="en-US" sz="4000" dirty="0">
                <a:highlight>
                  <a:srgbClr val="FFFFFF"/>
                </a:highlight>
                <a:ea typeface="華康儷中黑" panose="020B0509000000000000" pitchFamily="49" charset="-120"/>
                <a:sym typeface="Wingdings" panose="05000000000000000000" pitchFamily="2" charset="2"/>
              </a:rPr>
              <a:t>有什麼可自誇之處</a:t>
            </a:r>
            <a:r>
              <a:rPr lang="en-US" altLang="zh-TW" sz="4000" dirty="0">
                <a:highlight>
                  <a:srgbClr val="FFFFFF"/>
                </a:highlight>
                <a:ea typeface="華康儷中黑" panose="020B0509000000000000" pitchFamily="49" charset="-120"/>
                <a:sym typeface="Wingdings" panose="05000000000000000000" pitchFamily="2" charset="2"/>
              </a:rPr>
              <a:t>?</a:t>
            </a:r>
          </a:p>
          <a:p>
            <a:pPr lvl="0" eaLnBrk="1" hangingPunct="1">
              <a:spcBef>
                <a:spcPct val="0"/>
              </a:spcBef>
              <a:spcAft>
                <a:spcPts val="600"/>
              </a:spcAft>
              <a:buNone/>
            </a:pPr>
            <a:r>
              <a:rPr lang="zh-TW" altLang="en-US" sz="4000" dirty="0">
                <a:solidFill>
                  <a:srgbClr val="FF0000"/>
                </a:solidFill>
                <a:highlight>
                  <a:srgbClr val="FFFFFF"/>
                </a:highlight>
                <a:ea typeface="華康儷中黑" panose="020B0509000000000000" pitchFamily="49" charset="-120"/>
                <a:sym typeface="Wingdings" panose="05000000000000000000" pitchFamily="2" charset="2"/>
              </a:rPr>
              <a:t>我派遣你到叛逆之民那裡</a:t>
            </a:r>
            <a:r>
              <a:rPr lang="en-US" altLang="zh-TW" sz="4000" dirty="0">
                <a:highlight>
                  <a:srgbClr val="FFFFFF"/>
                </a:highlight>
                <a:ea typeface="華康儷中黑" panose="020B0509000000000000" pitchFamily="49" charset="-120"/>
                <a:sym typeface="Wingdings" panose="05000000000000000000" pitchFamily="2" charset="2"/>
              </a:rPr>
              <a:t></a:t>
            </a:r>
            <a:r>
              <a:rPr lang="zh-TW" altLang="en-US" sz="4000" dirty="0">
                <a:highlight>
                  <a:srgbClr val="FFFF00"/>
                </a:highlight>
                <a:ea typeface="華康儷中黑" panose="020B0509000000000000" pitchFamily="49" charset="-120"/>
                <a:sym typeface="Wingdings" panose="05000000000000000000" pitchFamily="2" charset="2"/>
              </a:rPr>
              <a:t>先知冇好死</a:t>
            </a:r>
            <a:r>
              <a:rPr lang="zh-TW" altLang="en-US" sz="1000" dirty="0">
                <a:highlight>
                  <a:srgbClr val="FFFF00"/>
                </a:highlight>
                <a:ea typeface="華康儷中黑" panose="020B0509000000000000" pitchFamily="49" charset="-120"/>
                <a:sym typeface="Wingdings" panose="05000000000000000000" pitchFamily="2" charset="2"/>
              </a:rPr>
              <a:t> </a:t>
            </a:r>
            <a:r>
              <a:rPr lang="en-US" altLang="zh-TW" sz="4000" dirty="0">
                <a:highlight>
                  <a:srgbClr val="FFFF00"/>
                </a:highlight>
                <a:ea typeface="華康儷中黑" panose="020B0509000000000000" pitchFamily="49" charset="-120"/>
                <a:sym typeface="Wingdings" panose="05000000000000000000" pitchFamily="2" charset="2"/>
              </a:rPr>
              <a:t>!</a:t>
            </a:r>
          </a:p>
        </p:txBody>
      </p:sp>
    </p:spTree>
    <p:extLst>
      <p:ext uri="{BB962C8B-B14F-4D97-AF65-F5344CB8AC3E}">
        <p14:creationId xmlns:p14="http://schemas.microsoft.com/office/powerpoint/2010/main" val="1404871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2770">
                                            <p:txEl>
                                              <p:pRg st="3" end="3"/>
                                            </p:txEl>
                                          </p:spTgt>
                                        </p:tgtEl>
                                        <p:attrNameLst>
                                          <p:attrName>style.visibility</p:attrName>
                                        </p:attrNameLst>
                                      </p:cBhvr>
                                      <p:to>
                                        <p:strVal val="visible"/>
                                      </p:to>
                                    </p:set>
                                    <p:animEffect transition="in" filter="fade">
                                      <p:cBhvr>
                                        <p:cTn id="21" dur="1000"/>
                                        <p:tgtEl>
                                          <p:spTgt spid="32770">
                                            <p:txEl>
                                              <p:pRg st="3" end="3"/>
                                            </p:txEl>
                                          </p:spTgt>
                                        </p:tgtEl>
                                      </p:cBhvr>
                                    </p:animEffect>
                                    <p:anim calcmode="lin" valueType="num">
                                      <p:cBhvr>
                                        <p:cTn id="22"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277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p:spPr>
        <p:txBody>
          <a:bodyPr/>
          <a:lstStyle/>
          <a:p>
            <a:pPr lvl="0" eaLnBrk="1" hangingPunct="1">
              <a:lnSpc>
                <a:spcPts val="4500"/>
              </a:lnSpc>
              <a:spcBef>
                <a:spcPct val="0"/>
              </a:spcBef>
              <a:spcAft>
                <a:spcPts val="600"/>
              </a:spcAft>
              <a:buNone/>
            </a:pPr>
            <a:r>
              <a:rPr lang="zh-TW" altLang="en-US" sz="4000" spc="-100" dirty="0">
                <a:highlight>
                  <a:srgbClr val="FFFFFF"/>
                </a:highlight>
                <a:ea typeface="華康正顏楷體W7(P)" panose="03000700000000000000" pitchFamily="66" charset="-120"/>
              </a:rPr>
              <a:t>我有一根刺</a:t>
            </a:r>
            <a:r>
              <a:rPr lang="en-US" altLang="zh-TW" sz="4000" spc="-100" dirty="0">
                <a:highlight>
                  <a:srgbClr val="FFFFFF"/>
                </a:highlight>
                <a:ea typeface="華康正顏楷體W7(P)" panose="03000700000000000000" pitchFamily="66" charset="-120"/>
              </a:rPr>
              <a:t>;</a:t>
            </a:r>
            <a:r>
              <a:rPr lang="zh-TW" altLang="en-US" sz="4000" spc="-100" dirty="0">
                <a:highlight>
                  <a:srgbClr val="FFFFFF"/>
                </a:highlight>
                <a:ea typeface="華康正顏楷體W7(P)" panose="03000700000000000000" pitchFamily="66" charset="-120"/>
              </a:rPr>
              <a:t>我曾三次</a:t>
            </a:r>
            <a:r>
              <a:rPr lang="en-US" altLang="zh-TW" sz="4000" spc="-100" dirty="0">
                <a:highlight>
                  <a:srgbClr val="FFFFFF"/>
                </a:highlight>
                <a:ea typeface="華康正顏楷體W7(P)" panose="03000700000000000000" pitchFamily="66" charset="-120"/>
              </a:rPr>
              <a:t>,</a:t>
            </a:r>
            <a:r>
              <a:rPr lang="zh-TW" altLang="en-US" sz="4000" spc="-100" dirty="0">
                <a:highlight>
                  <a:srgbClr val="FFFFFF"/>
                </a:highlight>
                <a:ea typeface="華康正顏楷體W7(P)" panose="03000700000000000000" pitchFamily="66" charset="-120"/>
              </a:rPr>
              <a:t>求主使它脫離我</a:t>
            </a:r>
            <a:r>
              <a:rPr lang="en-US" altLang="zh-TW" sz="4000" spc="-100" dirty="0">
                <a:highlight>
                  <a:srgbClr val="FFFFFF"/>
                </a:highlight>
                <a:ea typeface="華康正顏楷體W7(P)" panose="03000700000000000000" pitchFamily="66" charset="-120"/>
              </a:rPr>
              <a:t>;</a:t>
            </a:r>
            <a:r>
              <a:rPr lang="zh-TW" altLang="en-US" sz="4000" spc="-100" dirty="0">
                <a:highlight>
                  <a:srgbClr val="FFFFFF"/>
                </a:highlight>
                <a:ea typeface="華康正顏楷體W7(P)" panose="03000700000000000000" pitchFamily="66" charset="-120"/>
              </a:rPr>
              <a:t>但</a:t>
            </a:r>
            <a:r>
              <a:rPr lang="zh-TW" altLang="en-US" sz="4000" dirty="0">
                <a:highlight>
                  <a:srgbClr val="FFFFFF"/>
                </a:highlight>
                <a:ea typeface="華康正顏楷體W7(P)" panose="03000700000000000000" pitchFamily="66" charset="-120"/>
              </a:rPr>
              <a:t>主對我說</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有我的恩寵</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為你夠了</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因為</a:t>
            </a:r>
            <a:r>
              <a:rPr lang="zh-TW" altLang="en-US" sz="4000" dirty="0">
                <a:solidFill>
                  <a:srgbClr val="FF0000"/>
                </a:solidFill>
                <a:highlight>
                  <a:srgbClr val="FFFFFF"/>
                </a:highlight>
                <a:ea typeface="華康正顏楷體W7(P)" panose="03000700000000000000" pitchFamily="66" charset="-120"/>
              </a:rPr>
              <a:t>我的德能</a:t>
            </a:r>
            <a:r>
              <a:rPr lang="en-US" altLang="zh-TW" sz="4000" dirty="0">
                <a:solidFill>
                  <a:srgbClr val="FF0000"/>
                </a:solidFill>
                <a:highlight>
                  <a:srgbClr val="FFFFFF"/>
                </a:highlight>
                <a:ea typeface="華康正顏楷體W7(P)" panose="03000700000000000000" pitchFamily="66" charset="-120"/>
              </a:rPr>
              <a:t>,</a:t>
            </a:r>
            <a:r>
              <a:rPr lang="zh-TW" altLang="en-US" sz="4000" dirty="0">
                <a:solidFill>
                  <a:srgbClr val="FF0000"/>
                </a:solidFill>
                <a:highlight>
                  <a:srgbClr val="FFFFFF"/>
                </a:highlight>
                <a:ea typeface="華康正顏楷體W7(P)" panose="03000700000000000000" pitchFamily="66" charset="-120"/>
              </a:rPr>
              <a:t>在軟弱中</a:t>
            </a:r>
            <a:r>
              <a:rPr lang="en-US" altLang="zh-TW" sz="4000" dirty="0">
                <a:solidFill>
                  <a:srgbClr val="FF0000"/>
                </a:solidFill>
                <a:highlight>
                  <a:srgbClr val="FFFFFF"/>
                </a:highlight>
                <a:ea typeface="華康正顏楷體W7(P)" panose="03000700000000000000" pitchFamily="66" charset="-120"/>
              </a:rPr>
              <a:t>,</a:t>
            </a:r>
            <a:r>
              <a:rPr lang="zh-TW" altLang="en-US" sz="4000" dirty="0">
                <a:solidFill>
                  <a:srgbClr val="FF0000"/>
                </a:solidFill>
                <a:highlight>
                  <a:srgbClr val="FFFFFF"/>
                </a:highlight>
                <a:ea typeface="華康正顏楷體W7(P)" panose="03000700000000000000" pitchFamily="66" charset="-120"/>
              </a:rPr>
              <a:t>才全顯出來</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我喜歡在</a:t>
            </a:r>
            <a:r>
              <a:rPr lang="zh-TW" altLang="en-US" sz="4000" spc="-130" dirty="0">
                <a:highlight>
                  <a:srgbClr val="FFFFFF"/>
                </a:highlight>
                <a:ea typeface="華康正顏楷體W7(P)" panose="03000700000000000000" pitchFamily="66" charset="-120"/>
              </a:rPr>
              <a:t>軟弱中</a:t>
            </a:r>
            <a:r>
              <a:rPr lang="en-US" altLang="zh-TW" sz="4000" spc="-130" dirty="0">
                <a:highlight>
                  <a:srgbClr val="FFFFFF"/>
                </a:highlight>
                <a:ea typeface="華康正顏楷體W7(P)" panose="03000700000000000000" pitchFamily="66" charset="-120"/>
              </a:rPr>
              <a:t>,</a:t>
            </a:r>
            <a:r>
              <a:rPr lang="zh-TW" altLang="en-US" sz="4000" spc="-130" dirty="0">
                <a:highlight>
                  <a:srgbClr val="FFFFFF"/>
                </a:highlight>
                <a:ea typeface="華康正顏楷體W7(P)" panose="03000700000000000000" pitchFamily="66" charset="-120"/>
              </a:rPr>
              <a:t>我幾時軟弱</a:t>
            </a:r>
            <a:r>
              <a:rPr lang="en-US" altLang="zh-TW" sz="4000" spc="-130" dirty="0">
                <a:highlight>
                  <a:srgbClr val="FFFFFF"/>
                </a:highlight>
                <a:ea typeface="華康正顏楷體W7(P)" panose="03000700000000000000" pitchFamily="66" charset="-120"/>
              </a:rPr>
              <a:t>,</a:t>
            </a:r>
            <a:r>
              <a:rPr lang="zh-TW" altLang="en-US" sz="4000" spc="-130" dirty="0">
                <a:highlight>
                  <a:srgbClr val="FFFFFF"/>
                </a:highlight>
                <a:ea typeface="華康正顏楷體W7(P)" panose="03000700000000000000" pitchFamily="66" charset="-120"/>
              </a:rPr>
              <a:t>正是我有能力的時候</a:t>
            </a:r>
            <a:endParaRPr lang="en-US" altLang="zh-TW" sz="4000" spc="-130" dirty="0">
              <a:highlight>
                <a:srgbClr val="FFFFFF"/>
              </a:highlight>
              <a:ea typeface="華康正顏楷體W7(P)" panose="03000700000000000000" pitchFamily="66" charset="-120"/>
            </a:endParaRPr>
          </a:p>
          <a:p>
            <a:pPr eaLnBrk="1" hangingPunct="1">
              <a:spcBef>
                <a:spcPct val="0"/>
              </a:spcBef>
              <a:spcAft>
                <a:spcPts val="600"/>
              </a:spcAft>
              <a:buNone/>
            </a:pPr>
            <a:r>
              <a:rPr lang="zh-TW" altLang="en-US" sz="4000" dirty="0">
                <a:solidFill>
                  <a:schemeClr val="bg1"/>
                </a:solidFill>
                <a:highlight>
                  <a:srgbClr val="FF0000"/>
                </a:highlight>
                <a:ea typeface="華康粗黑體" panose="020B0709000000000000" pitchFamily="49" charset="-120"/>
              </a:rPr>
              <a:t>我有一根刺</a:t>
            </a:r>
            <a:r>
              <a:rPr lang="en-US" altLang="zh-TW" sz="4000" dirty="0">
                <a:solidFill>
                  <a:schemeClr val="bg1"/>
                </a:solidFill>
                <a:highlight>
                  <a:srgbClr val="FF0000"/>
                </a:highlight>
                <a:ea typeface="華康粗黑體" panose="020B0709000000000000" pitchFamily="49" charset="-120"/>
              </a:rPr>
              <a:t>?</a:t>
            </a:r>
            <a:r>
              <a:rPr lang="zh-TW" altLang="en-US" sz="3600" dirty="0">
                <a:highlight>
                  <a:srgbClr val="FFFFFF"/>
                </a:highlight>
                <a:ea typeface="華康儷中黑" panose="020B0509000000000000" pitchFamily="49" charset="-120"/>
              </a:rPr>
              <a:t>先天的限制</a:t>
            </a:r>
            <a:r>
              <a:rPr lang="en-US" altLang="zh-TW" sz="3600" dirty="0">
                <a:highlight>
                  <a:srgbClr val="FFFFFF"/>
                </a:highlight>
                <a:ea typeface="華康儷中黑" panose="020B0509000000000000" pitchFamily="49" charset="-120"/>
              </a:rPr>
              <a:t>?</a:t>
            </a:r>
            <a:r>
              <a:rPr lang="zh-TW" altLang="en-US" sz="3600" dirty="0">
                <a:highlight>
                  <a:srgbClr val="FFFFFF"/>
                </a:highlight>
                <a:ea typeface="華康儷中黑" panose="020B0509000000000000" pitchFamily="49" charset="-120"/>
              </a:rPr>
              <a:t>改不掉的毛病</a:t>
            </a:r>
            <a:r>
              <a:rPr lang="en-US" altLang="zh-TW" sz="3600" dirty="0">
                <a:highlight>
                  <a:srgbClr val="FFFFFF"/>
                </a:highlight>
                <a:ea typeface="華康儷中黑" panose="020B0509000000000000" pitchFamily="49" charset="-120"/>
              </a:rPr>
              <a:t>?</a:t>
            </a:r>
            <a:r>
              <a:rPr lang="zh-TW" altLang="en-US" sz="3600" dirty="0">
                <a:highlight>
                  <a:srgbClr val="FFFFFF"/>
                </a:highlight>
                <a:ea typeface="華康儷中黑" panose="020B0509000000000000" pitchFamily="49" charset="-120"/>
              </a:rPr>
              <a:t>解不了的困境</a:t>
            </a:r>
            <a:r>
              <a:rPr lang="en-US" altLang="zh-TW" sz="3600" dirty="0">
                <a:highlight>
                  <a:srgbClr val="FFFFFF"/>
                </a:highlight>
                <a:ea typeface="華康儷中黑" panose="020B0509000000000000" pitchFamily="49" charset="-120"/>
              </a:rPr>
              <a:t>?</a:t>
            </a:r>
            <a:r>
              <a:rPr lang="en-US" altLang="zh-TW" sz="2000" i="0" spc="-150" dirty="0">
                <a:solidFill>
                  <a:srgbClr val="3B3B3B"/>
                </a:solidFill>
                <a:effectLst/>
                <a:ea typeface="華康儷中黑" panose="020B0509000000000000" pitchFamily="49" charset="-120"/>
              </a:rPr>
              <a:t>SEN: </a:t>
            </a:r>
            <a:r>
              <a:rPr lang="en-US" altLang="zh-TW" sz="2400" i="0" spc="-150" dirty="0">
                <a:solidFill>
                  <a:srgbClr val="FF0000"/>
                </a:solidFill>
                <a:effectLst/>
                <a:ea typeface="華康儷中黑" panose="020B0509000000000000" pitchFamily="49" charset="-120"/>
              </a:rPr>
              <a:t>S</a:t>
            </a:r>
            <a:r>
              <a:rPr lang="en-US" altLang="zh-TW" sz="2000" i="0" spc="-150" dirty="0">
                <a:solidFill>
                  <a:srgbClr val="3B3B3B"/>
                </a:solidFill>
                <a:effectLst/>
                <a:ea typeface="華康儷中黑" panose="020B0509000000000000" pitchFamily="49" charset="-120"/>
              </a:rPr>
              <a:t>pecial </a:t>
            </a:r>
            <a:r>
              <a:rPr lang="en-US" altLang="zh-TW" sz="2400" spc="-150" dirty="0">
                <a:solidFill>
                  <a:srgbClr val="FF0000"/>
                </a:solidFill>
                <a:ea typeface="華康儷中黑" panose="020B0509000000000000" pitchFamily="49" charset="-120"/>
              </a:rPr>
              <a:t>E</a:t>
            </a:r>
            <a:r>
              <a:rPr lang="en-US" altLang="zh-TW" sz="2000" i="0" spc="-150" dirty="0">
                <a:solidFill>
                  <a:srgbClr val="3B3B3B"/>
                </a:solidFill>
                <a:effectLst/>
                <a:ea typeface="華康儷中黑" panose="020B0509000000000000" pitchFamily="49" charset="-120"/>
              </a:rPr>
              <a:t>ducational </a:t>
            </a:r>
            <a:r>
              <a:rPr lang="en-US" altLang="zh-TW" sz="2400" spc="-150" dirty="0">
                <a:solidFill>
                  <a:srgbClr val="FF0000"/>
                </a:solidFill>
                <a:ea typeface="華康儷中黑" panose="020B0509000000000000" pitchFamily="49" charset="-120"/>
              </a:rPr>
              <a:t>N</a:t>
            </a:r>
            <a:r>
              <a:rPr lang="en-US" altLang="zh-TW" sz="2000" i="0" spc="-150" dirty="0">
                <a:solidFill>
                  <a:srgbClr val="3B3B3B"/>
                </a:solidFill>
                <a:effectLst/>
                <a:ea typeface="華康儷中黑" panose="020B0509000000000000" pitchFamily="49" charset="-120"/>
              </a:rPr>
              <a:t>eeds</a:t>
            </a:r>
            <a:r>
              <a:rPr lang="en-US" altLang="zh-TW" sz="2800" i="0" spc="-150" dirty="0">
                <a:solidFill>
                  <a:srgbClr val="3B3B3B"/>
                </a:solidFill>
                <a:effectLst/>
                <a:ea typeface="華康儷中黑" panose="020B0509000000000000" pitchFamily="49" charset="-120"/>
                <a:sym typeface="Wingdings" panose="05000000000000000000" pitchFamily="2" charset="2"/>
              </a:rPr>
              <a:t></a:t>
            </a:r>
            <a:r>
              <a:rPr lang="zh-TW" altLang="en-US" sz="2800" i="0" dirty="0">
                <a:solidFill>
                  <a:srgbClr val="0F0F0F"/>
                </a:solidFill>
                <a:effectLst/>
                <a:ea typeface="華康儷中黑" panose="020B0509000000000000" pitchFamily="49" charset="-120"/>
              </a:rPr>
              <a:t>智力障礙</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自閉</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專注力不足</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過度活躍</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精神病</a:t>
            </a:r>
            <a:r>
              <a:rPr lang="en-US" altLang="zh-TW" sz="2400" i="0" dirty="0">
                <a:solidFill>
                  <a:srgbClr val="0F0F0F"/>
                </a:solidFill>
                <a:effectLst/>
                <a:latin typeface="華康儷中黑" panose="020B0509000000000000" pitchFamily="49" charset="-120"/>
                <a:ea typeface="華康儷中黑" panose="020B0509000000000000" pitchFamily="49" charset="-120"/>
              </a:rPr>
              <a:t>(</a:t>
            </a:r>
            <a:r>
              <a:rPr lang="zh-TW" altLang="en-US" sz="2400" b="0" i="0" dirty="0">
                <a:solidFill>
                  <a:srgbClr val="0F0F0F"/>
                </a:solidFill>
                <a:effectLst/>
                <a:latin typeface="華康儷中黑" panose="020B0509000000000000" pitchFamily="49" charset="-120"/>
                <a:ea typeface="華康儷中黑" panose="020B0509000000000000" pitchFamily="49" charset="-120"/>
              </a:rPr>
              <a:t>焦慮</a:t>
            </a:r>
            <a:r>
              <a:rPr lang="en-US" altLang="zh-TW" sz="2400" b="0" i="0" dirty="0">
                <a:solidFill>
                  <a:srgbClr val="0F0F0F"/>
                </a:solidFill>
                <a:effectLst/>
                <a:latin typeface="華康儷中黑" panose="020B0509000000000000" pitchFamily="49" charset="-120"/>
                <a:ea typeface="華康儷中黑" panose="020B0509000000000000" pitchFamily="49" charset="-120"/>
              </a:rPr>
              <a:t>,</a:t>
            </a:r>
            <a:r>
              <a:rPr lang="zh-TW" altLang="en-US" sz="2400" b="0" i="0" dirty="0">
                <a:solidFill>
                  <a:srgbClr val="0F0F0F"/>
                </a:solidFill>
                <a:effectLst/>
                <a:latin typeface="華康儷中黑" panose="020B0509000000000000" pitchFamily="49" charset="-120"/>
                <a:ea typeface="華康儷中黑" panose="020B0509000000000000" pitchFamily="49" charset="-120"/>
              </a:rPr>
              <a:t>抑鬱</a:t>
            </a:r>
            <a:r>
              <a:rPr lang="en-US" altLang="zh-TW" sz="2400" b="0" i="0" dirty="0">
                <a:solidFill>
                  <a:srgbClr val="0F0F0F"/>
                </a:solidFill>
                <a:effectLst/>
                <a:latin typeface="華康儷中黑" panose="020B0509000000000000" pitchFamily="49" charset="-120"/>
                <a:ea typeface="華康儷中黑" panose="020B0509000000000000" pitchFamily="49" charset="-120"/>
              </a:rPr>
              <a:t>,</a:t>
            </a:r>
            <a:r>
              <a:rPr lang="zh-TW" altLang="en-US" sz="2400" b="0" i="0" dirty="0">
                <a:solidFill>
                  <a:srgbClr val="0F0F0F"/>
                </a:solidFill>
                <a:effectLst/>
                <a:latin typeface="華康儷中黑" panose="020B0509000000000000" pitchFamily="49" charset="-120"/>
                <a:ea typeface="華康儷中黑" panose="020B0509000000000000" pitchFamily="49" charset="-120"/>
              </a:rPr>
              <a:t>強迫症</a:t>
            </a:r>
            <a:r>
              <a:rPr lang="en-US" altLang="zh-TW" sz="2400" b="0" i="0" dirty="0">
                <a:solidFill>
                  <a:srgbClr val="0F0F0F"/>
                </a:solidFill>
                <a:effectLst/>
                <a:latin typeface="華康儷中黑" panose="020B0509000000000000" pitchFamily="49" charset="-120"/>
                <a:ea typeface="華康儷中黑" panose="020B0509000000000000" pitchFamily="49" charset="-120"/>
              </a:rPr>
              <a:t>)</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特殊學習困難</a:t>
            </a:r>
            <a:r>
              <a:rPr lang="en-US" altLang="zh-TW" sz="2400" i="0" dirty="0">
                <a:solidFill>
                  <a:srgbClr val="0F0F0F"/>
                </a:solidFill>
                <a:effectLst/>
                <a:ea typeface="華康儷中黑" panose="020B0509000000000000" pitchFamily="49" charset="-120"/>
              </a:rPr>
              <a:t>(</a:t>
            </a:r>
            <a:r>
              <a:rPr lang="zh-TW" altLang="en-US" sz="2400" i="0" dirty="0">
                <a:solidFill>
                  <a:srgbClr val="0F0F0F"/>
                </a:solidFill>
                <a:effectLst/>
                <a:ea typeface="華康儷中黑" panose="020B0509000000000000" pitchFamily="49" charset="-120"/>
              </a:rPr>
              <a:t>如讀寫</a:t>
            </a:r>
            <a:r>
              <a:rPr lang="en-US" altLang="zh-TW" sz="2400" i="0" dirty="0">
                <a:solidFill>
                  <a:srgbClr val="0F0F0F"/>
                </a:solidFill>
                <a:effectLst/>
                <a:ea typeface="華康儷中黑" panose="020B0509000000000000" pitchFamily="49" charset="-120"/>
              </a:rPr>
              <a:t>)</a:t>
            </a:r>
            <a:r>
              <a:rPr lang="en-US" altLang="zh-TW" sz="2800" i="0" dirty="0">
                <a:solidFill>
                  <a:srgbClr val="0F0F0F"/>
                </a:solidFill>
                <a:effectLst/>
                <a:ea typeface="華康儷中黑" panose="020B0509000000000000" pitchFamily="49" charset="-120"/>
              </a:rPr>
              <a:t>; </a:t>
            </a:r>
            <a:r>
              <a:rPr lang="zh-TW" altLang="en-US" sz="2800" i="0" dirty="0">
                <a:solidFill>
                  <a:srgbClr val="0F0F0F"/>
                </a:solidFill>
                <a:effectLst/>
                <a:ea typeface="華康儷中黑" panose="020B0509000000000000" pitchFamily="49" charset="-120"/>
              </a:rPr>
              <a:t>肢體傷殘</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視障</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聽障</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言語障礙</a:t>
            </a:r>
            <a:r>
              <a:rPr lang="en-US" altLang="zh-TW" sz="2800" i="0" dirty="0">
                <a:solidFill>
                  <a:srgbClr val="0F0F0F"/>
                </a:solidFill>
                <a:effectLst/>
                <a:ea typeface="華康儷中黑" panose="020B0509000000000000" pitchFamily="49" charset="-120"/>
                <a:sym typeface="Wingdings" panose="05000000000000000000" pitchFamily="2" charset="2"/>
              </a:rPr>
              <a:t></a:t>
            </a:r>
            <a:r>
              <a:rPr lang="zh-TW" altLang="en-US" sz="2800" i="0" dirty="0">
                <a:solidFill>
                  <a:srgbClr val="0F0F0F"/>
                </a:solidFill>
                <a:effectLst/>
                <a:highlight>
                  <a:srgbClr val="FFFF00"/>
                </a:highlight>
                <a:ea typeface="華康儷中黑" panose="020B0509000000000000" pitchFamily="49" charset="-120"/>
                <a:sym typeface="Wingdings" panose="05000000000000000000" pitchFamily="2" charset="2"/>
              </a:rPr>
              <a:t>成年人</a:t>
            </a:r>
            <a:r>
              <a:rPr lang="en-US" altLang="zh-TW" sz="2800" i="0" dirty="0">
                <a:solidFill>
                  <a:srgbClr val="0F0F0F"/>
                </a:solidFill>
                <a:effectLst/>
                <a:highlight>
                  <a:srgbClr val="FFFF00"/>
                </a:highlight>
                <a:ea typeface="華康儷中黑" panose="020B0509000000000000" pitchFamily="49" charset="-120"/>
                <a:sym typeface="Wingdings" panose="05000000000000000000" pitchFamily="2" charset="2"/>
              </a:rPr>
              <a:t>?</a:t>
            </a:r>
            <a:endParaRPr lang="zh-TW" altLang="en-US" sz="2800" i="0" dirty="0">
              <a:solidFill>
                <a:srgbClr val="0F0F0F"/>
              </a:solidFill>
              <a:effectLst/>
              <a:highlight>
                <a:srgbClr val="FFFF00"/>
              </a:highlight>
              <a:ea typeface="華康儷中黑" panose="020B0509000000000000" pitchFamily="49" charset="-120"/>
            </a:endParaRPr>
          </a:p>
          <a:p>
            <a:pPr eaLnBrk="1" hangingPunct="1">
              <a:spcBef>
                <a:spcPct val="0"/>
              </a:spcBef>
              <a:spcAft>
                <a:spcPts val="0"/>
              </a:spcAft>
              <a:buNone/>
            </a:pPr>
            <a:r>
              <a:rPr lang="zh-TW" altLang="en-US" sz="4000" dirty="0">
                <a:solidFill>
                  <a:srgbClr val="FF0000"/>
                </a:solidFill>
                <a:highlight>
                  <a:srgbClr val="FFFFFF"/>
                </a:highlight>
                <a:ea typeface="華康粗黑體" panose="020B0709000000000000" pitchFamily="49" charset="-120"/>
              </a:rPr>
              <a:t>天主的美善是這麼的全能</a:t>
            </a:r>
            <a:r>
              <a:rPr lang="en-US" altLang="zh-TW" sz="4000" dirty="0">
                <a:solidFill>
                  <a:srgbClr val="FF0000"/>
                </a:solidFill>
                <a:highlight>
                  <a:srgbClr val="FFFFFF"/>
                </a:highlight>
                <a:ea typeface="華康粗黑體" panose="020B0709000000000000" pitchFamily="49" charset="-120"/>
              </a:rPr>
              <a:t>,</a:t>
            </a:r>
            <a:r>
              <a:rPr lang="zh-TW" altLang="en-US" sz="4000" dirty="0">
                <a:solidFill>
                  <a:srgbClr val="FF0000"/>
                </a:solidFill>
                <a:highlight>
                  <a:srgbClr val="FFFFFF"/>
                </a:highlight>
                <a:ea typeface="華康粗黑體" panose="020B0709000000000000" pitchFamily="49" charset="-120"/>
              </a:rPr>
              <a:t>甚至</a:t>
            </a:r>
            <a:r>
              <a:rPr lang="zh-TW" altLang="en-US" sz="4000" dirty="0">
                <a:solidFill>
                  <a:srgbClr val="0000FF"/>
                </a:solidFill>
                <a:highlight>
                  <a:srgbClr val="FFFFFF"/>
                </a:highlight>
                <a:ea typeface="華康粗黑體" panose="020B0709000000000000" pitchFamily="49" charset="-120"/>
              </a:rPr>
              <a:t>能從邪惡中產生美善</a:t>
            </a:r>
            <a:r>
              <a:rPr lang="en-US" altLang="zh-TW" dirty="0">
                <a:highlight>
                  <a:srgbClr val="FFFFFF"/>
                </a:highlight>
                <a:ea typeface="華康粗黑體" panose="020B0709000000000000" pitchFamily="49" charset="-120"/>
              </a:rPr>
              <a:t>(</a:t>
            </a:r>
            <a:r>
              <a:rPr lang="zh-TW" altLang="en-US" dirty="0">
                <a:highlight>
                  <a:srgbClr val="FFFFFF"/>
                </a:highlight>
                <a:ea typeface="華康粗黑體" panose="020B0709000000000000" pitchFamily="49" charset="-120"/>
              </a:rPr>
              <a:t>聖奧斯定</a:t>
            </a:r>
            <a:r>
              <a:rPr lang="en-US" altLang="zh-TW" dirty="0">
                <a:highlight>
                  <a:srgbClr val="FFFFFF"/>
                </a:highlight>
                <a:ea typeface="華康粗黑體" panose="020B0709000000000000" pitchFamily="49" charset="-120"/>
              </a:rPr>
              <a:t>) </a:t>
            </a:r>
            <a:r>
              <a:rPr lang="en-US" altLang="zh-TW" dirty="0">
                <a:highlight>
                  <a:srgbClr val="FFFFFF"/>
                </a:highlight>
                <a:ea typeface="華康粗黑體" panose="020B0709000000000000" pitchFamily="49" charset="-120"/>
                <a:sym typeface="Wingdings" panose="05000000000000000000" pitchFamily="2" charset="2"/>
              </a:rPr>
              <a:t></a:t>
            </a:r>
            <a:r>
              <a:rPr lang="zh-TW" altLang="en-US" dirty="0">
                <a:solidFill>
                  <a:srgbClr val="FFFF00"/>
                </a:solidFill>
                <a:highlight>
                  <a:srgbClr val="FF0000"/>
                </a:highlight>
                <a:ea typeface="華康粗黑體" panose="020B0709000000000000" pitchFamily="49" charset="-120"/>
                <a:sym typeface="Wingdings" panose="05000000000000000000" pitchFamily="2" charset="2"/>
              </a:rPr>
              <a:t>要學一生才真懂</a:t>
            </a:r>
            <a:r>
              <a:rPr lang="en-US" altLang="zh-TW" dirty="0">
                <a:solidFill>
                  <a:srgbClr val="FFFF00"/>
                </a:solidFill>
                <a:highlight>
                  <a:srgbClr val="FF0000"/>
                </a:highlight>
                <a:ea typeface="華康粗黑體" panose="020B0709000000000000" pitchFamily="49" charset="-120"/>
                <a:sym typeface="Wingdings" panose="05000000000000000000" pitchFamily="2" charset="2"/>
              </a:rPr>
              <a:t>!</a:t>
            </a:r>
            <a:endParaRPr lang="en-US" altLang="zh-TW" dirty="0">
              <a:solidFill>
                <a:srgbClr val="FFFF00"/>
              </a:solidFill>
              <a:highlight>
                <a:srgbClr val="FF0000"/>
              </a:highlight>
              <a:ea typeface="華康粗黑體" panose="020B0709000000000000" pitchFamily="49" charset="-120"/>
            </a:endParaRPr>
          </a:p>
          <a:p>
            <a:pPr lvl="0" eaLnBrk="1" hangingPunct="1">
              <a:spcBef>
                <a:spcPct val="0"/>
              </a:spcBef>
              <a:spcAft>
                <a:spcPts val="600"/>
              </a:spcAft>
              <a:buNone/>
            </a:pPr>
            <a:r>
              <a:rPr lang="zh-TW" altLang="en-US" sz="4000" dirty="0">
                <a:solidFill>
                  <a:srgbClr val="FF0000"/>
                </a:solidFill>
                <a:highlight>
                  <a:srgbClr val="FFFF00"/>
                </a:highlight>
                <a:ea typeface="華康粗黑體" panose="020B0709000000000000" pitchFamily="49" charset="-120"/>
              </a:rPr>
              <a:t>喜歡在軟弱中</a:t>
            </a:r>
            <a:r>
              <a:rPr lang="en-US" altLang="zh-TW" sz="4000" dirty="0">
                <a:solidFill>
                  <a:srgbClr val="FF0000"/>
                </a:solidFill>
                <a:highlight>
                  <a:srgbClr val="FFFFFF"/>
                </a:highlight>
                <a:ea typeface="華康粗黑體" panose="020B0709000000000000" pitchFamily="49" charset="-120"/>
              </a:rPr>
              <a:t>:</a:t>
            </a:r>
            <a:r>
              <a:rPr lang="zh-TW" altLang="en-US" sz="3600" dirty="0">
                <a:solidFill>
                  <a:srgbClr val="FF0000"/>
                </a:solidFill>
                <a:highlight>
                  <a:srgbClr val="FFFFFF"/>
                </a:highlight>
                <a:ea typeface="華康粗黑體" panose="020B0709000000000000" pitchFamily="49" charset="-120"/>
              </a:rPr>
              <a:t>不被自己軟肋</a:t>
            </a:r>
            <a:r>
              <a:rPr lang="zh-TW" altLang="en-US" sz="4000" dirty="0">
                <a:solidFill>
                  <a:srgbClr val="FF0000"/>
                </a:solidFill>
                <a:highlight>
                  <a:srgbClr val="FFFFFF"/>
                </a:highlight>
                <a:ea typeface="華康粗黑體" panose="020B0709000000000000" pitchFamily="49" charset="-120"/>
              </a:rPr>
              <a:t>束縛</a:t>
            </a:r>
            <a:r>
              <a:rPr lang="en-US" altLang="zh-TW" sz="2200" dirty="0">
                <a:solidFill>
                  <a:srgbClr val="0000FF"/>
                </a:solidFill>
                <a:highlight>
                  <a:srgbClr val="FFFF00"/>
                </a:highlight>
                <a:ea typeface="華康粗黑體" panose="020B0709000000000000" pitchFamily="49" charset="-120"/>
              </a:rPr>
              <a:t>Serenity Prayer</a:t>
            </a:r>
          </a:p>
        </p:txBody>
      </p:sp>
    </p:spTree>
    <p:extLst>
      <p:ext uri="{BB962C8B-B14F-4D97-AF65-F5344CB8AC3E}">
        <p14:creationId xmlns:p14="http://schemas.microsoft.com/office/powerpoint/2010/main" val="2737249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2770">
                                            <p:txEl>
                                              <p:pRg st="3" end="3"/>
                                            </p:txEl>
                                          </p:spTgt>
                                        </p:tgtEl>
                                        <p:attrNameLst>
                                          <p:attrName>style.visibility</p:attrName>
                                        </p:attrNameLst>
                                      </p:cBhvr>
                                      <p:to>
                                        <p:strVal val="visible"/>
                                      </p:to>
                                    </p:set>
                                    <p:animEffect transition="in" filter="fade">
                                      <p:cBhvr>
                                        <p:cTn id="21" dur="1000"/>
                                        <p:tgtEl>
                                          <p:spTgt spid="32770">
                                            <p:txEl>
                                              <p:pRg st="3" end="3"/>
                                            </p:txEl>
                                          </p:spTgt>
                                        </p:tgtEl>
                                      </p:cBhvr>
                                    </p:animEffect>
                                    <p:anim calcmode="lin" valueType="num">
                                      <p:cBhvr>
                                        <p:cTn id="22"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277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p:spPr>
        <p:txBody>
          <a:bodyPr/>
          <a:lstStyle/>
          <a:p>
            <a:pPr lvl="0" eaLnBrk="1" hangingPunct="1">
              <a:lnSpc>
                <a:spcPts val="4500"/>
              </a:lnSpc>
              <a:spcBef>
                <a:spcPct val="0"/>
              </a:spcBef>
              <a:spcAft>
                <a:spcPts val="600"/>
              </a:spcAft>
              <a:buNone/>
            </a:pPr>
            <a:r>
              <a:rPr lang="zh-TW" altLang="en-US" sz="4000" spc="-100" dirty="0">
                <a:highlight>
                  <a:srgbClr val="FFFFFF"/>
                </a:highlight>
                <a:ea typeface="華康正顏楷體W7(P)" panose="03000700000000000000" pitchFamily="66" charset="-120"/>
              </a:rPr>
              <a:t>我有一根刺</a:t>
            </a:r>
            <a:r>
              <a:rPr lang="en-US" altLang="zh-TW" sz="4000" spc="-100" dirty="0">
                <a:highlight>
                  <a:srgbClr val="FFFFFF"/>
                </a:highlight>
                <a:ea typeface="華康正顏楷體W7(P)" panose="03000700000000000000" pitchFamily="66" charset="-120"/>
              </a:rPr>
              <a:t>;</a:t>
            </a:r>
            <a:r>
              <a:rPr lang="zh-TW" altLang="en-US" sz="4000" spc="-100" dirty="0">
                <a:highlight>
                  <a:srgbClr val="FFFFFF"/>
                </a:highlight>
                <a:ea typeface="華康正顏楷體W7(P)" panose="03000700000000000000" pitchFamily="66" charset="-120"/>
              </a:rPr>
              <a:t>我曾三次</a:t>
            </a:r>
            <a:r>
              <a:rPr lang="en-US" altLang="zh-TW" sz="4000" spc="-100" dirty="0">
                <a:highlight>
                  <a:srgbClr val="FFFFFF"/>
                </a:highlight>
                <a:ea typeface="華康正顏楷體W7(P)" panose="03000700000000000000" pitchFamily="66" charset="-120"/>
              </a:rPr>
              <a:t>,</a:t>
            </a:r>
            <a:r>
              <a:rPr lang="zh-TW" altLang="en-US" sz="4000" spc="-100" dirty="0">
                <a:highlight>
                  <a:srgbClr val="FFFFFF"/>
                </a:highlight>
                <a:ea typeface="華康正顏楷體W7(P)" panose="03000700000000000000" pitchFamily="66" charset="-120"/>
              </a:rPr>
              <a:t>求主使它脫離我</a:t>
            </a:r>
            <a:r>
              <a:rPr lang="en-US" altLang="zh-TW" sz="4000" spc="-100" dirty="0">
                <a:highlight>
                  <a:srgbClr val="FFFFFF"/>
                </a:highlight>
                <a:ea typeface="華康正顏楷體W7(P)" panose="03000700000000000000" pitchFamily="66" charset="-120"/>
              </a:rPr>
              <a:t>;</a:t>
            </a:r>
            <a:r>
              <a:rPr lang="zh-TW" altLang="en-US" sz="4000" spc="-100" dirty="0">
                <a:highlight>
                  <a:srgbClr val="FFFFFF"/>
                </a:highlight>
                <a:ea typeface="華康正顏楷體W7(P)" panose="03000700000000000000" pitchFamily="66" charset="-120"/>
              </a:rPr>
              <a:t>但</a:t>
            </a:r>
            <a:r>
              <a:rPr lang="zh-TW" altLang="en-US" sz="4000" dirty="0">
                <a:highlight>
                  <a:srgbClr val="FFFFFF"/>
                </a:highlight>
                <a:ea typeface="華康正顏楷體W7(P)" panose="03000700000000000000" pitchFamily="66" charset="-120"/>
              </a:rPr>
              <a:t>主對我說</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有我的恩寵</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為你夠了</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因為</a:t>
            </a:r>
            <a:r>
              <a:rPr lang="zh-TW" altLang="en-US" sz="4000" dirty="0">
                <a:solidFill>
                  <a:srgbClr val="FF0000"/>
                </a:solidFill>
                <a:highlight>
                  <a:srgbClr val="FFFFFF"/>
                </a:highlight>
                <a:ea typeface="華康正顏楷體W7(P)" panose="03000700000000000000" pitchFamily="66" charset="-120"/>
              </a:rPr>
              <a:t>我的德能</a:t>
            </a:r>
            <a:r>
              <a:rPr lang="en-US" altLang="zh-TW" sz="4000" dirty="0">
                <a:solidFill>
                  <a:srgbClr val="FF0000"/>
                </a:solidFill>
                <a:highlight>
                  <a:srgbClr val="FFFFFF"/>
                </a:highlight>
                <a:ea typeface="華康正顏楷體W7(P)" panose="03000700000000000000" pitchFamily="66" charset="-120"/>
              </a:rPr>
              <a:t>,</a:t>
            </a:r>
            <a:r>
              <a:rPr lang="zh-TW" altLang="en-US" sz="4000" dirty="0">
                <a:solidFill>
                  <a:srgbClr val="FF0000"/>
                </a:solidFill>
                <a:highlight>
                  <a:srgbClr val="FFFFFF"/>
                </a:highlight>
                <a:ea typeface="華康正顏楷體W7(P)" panose="03000700000000000000" pitchFamily="66" charset="-120"/>
              </a:rPr>
              <a:t>在軟弱中</a:t>
            </a:r>
            <a:r>
              <a:rPr lang="en-US" altLang="zh-TW" sz="4000" dirty="0">
                <a:solidFill>
                  <a:srgbClr val="FF0000"/>
                </a:solidFill>
                <a:highlight>
                  <a:srgbClr val="FFFFFF"/>
                </a:highlight>
                <a:ea typeface="華康正顏楷體W7(P)" panose="03000700000000000000" pitchFamily="66" charset="-120"/>
              </a:rPr>
              <a:t>,</a:t>
            </a:r>
            <a:r>
              <a:rPr lang="zh-TW" altLang="en-US" sz="4000" dirty="0">
                <a:solidFill>
                  <a:srgbClr val="FF0000"/>
                </a:solidFill>
                <a:highlight>
                  <a:srgbClr val="FFFFFF"/>
                </a:highlight>
                <a:ea typeface="華康正顏楷體W7(P)" panose="03000700000000000000" pitchFamily="66" charset="-120"/>
              </a:rPr>
              <a:t>才全顯出來</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我喜歡在</a:t>
            </a:r>
            <a:r>
              <a:rPr lang="zh-TW" altLang="en-US" sz="4000" spc="-130" dirty="0">
                <a:highlight>
                  <a:srgbClr val="FFFFFF"/>
                </a:highlight>
                <a:ea typeface="華康正顏楷體W7(P)" panose="03000700000000000000" pitchFamily="66" charset="-120"/>
              </a:rPr>
              <a:t>軟弱中</a:t>
            </a:r>
            <a:r>
              <a:rPr lang="en-US" altLang="zh-TW" sz="4000" spc="-130" dirty="0">
                <a:highlight>
                  <a:srgbClr val="FFFFFF"/>
                </a:highlight>
                <a:ea typeface="華康正顏楷體W7(P)" panose="03000700000000000000" pitchFamily="66" charset="-120"/>
              </a:rPr>
              <a:t>,</a:t>
            </a:r>
            <a:r>
              <a:rPr lang="zh-TW" altLang="en-US" sz="4000" spc="-130" dirty="0">
                <a:highlight>
                  <a:srgbClr val="FFFFFF"/>
                </a:highlight>
                <a:ea typeface="華康正顏楷體W7(P)" panose="03000700000000000000" pitchFamily="66" charset="-120"/>
              </a:rPr>
              <a:t>我幾時軟弱</a:t>
            </a:r>
            <a:r>
              <a:rPr lang="en-US" altLang="zh-TW" sz="4000" spc="-130" dirty="0">
                <a:highlight>
                  <a:srgbClr val="FFFFFF"/>
                </a:highlight>
                <a:ea typeface="華康正顏楷體W7(P)" panose="03000700000000000000" pitchFamily="66" charset="-120"/>
              </a:rPr>
              <a:t>,</a:t>
            </a:r>
            <a:r>
              <a:rPr lang="zh-TW" altLang="en-US" sz="4000" spc="-130" dirty="0">
                <a:highlight>
                  <a:srgbClr val="FFFFFF"/>
                </a:highlight>
                <a:ea typeface="華康正顏楷體W7(P)" panose="03000700000000000000" pitchFamily="66" charset="-120"/>
              </a:rPr>
              <a:t>正是我有能力的時候</a:t>
            </a:r>
            <a:endParaRPr lang="en-US" altLang="zh-TW" sz="4000" spc="-130" dirty="0">
              <a:highlight>
                <a:srgbClr val="FFFFFF"/>
              </a:highlight>
              <a:ea typeface="華康正顏楷體W7(P)" panose="03000700000000000000" pitchFamily="66" charset="-120"/>
            </a:endParaRPr>
          </a:p>
          <a:p>
            <a:pPr eaLnBrk="1" hangingPunct="1">
              <a:spcBef>
                <a:spcPct val="0"/>
              </a:spcBef>
              <a:spcAft>
                <a:spcPts val="600"/>
              </a:spcAft>
              <a:buNone/>
            </a:pPr>
            <a:r>
              <a:rPr lang="zh-TW" altLang="en-US" sz="4000" dirty="0">
                <a:solidFill>
                  <a:schemeClr val="bg1"/>
                </a:solidFill>
                <a:highlight>
                  <a:srgbClr val="FF0000"/>
                </a:highlight>
                <a:ea typeface="華康粗黑體" panose="020B0709000000000000" pitchFamily="49" charset="-120"/>
              </a:rPr>
              <a:t>我有一根刺</a:t>
            </a:r>
            <a:r>
              <a:rPr lang="en-US" altLang="zh-TW" sz="4000" dirty="0">
                <a:solidFill>
                  <a:schemeClr val="bg1"/>
                </a:solidFill>
                <a:highlight>
                  <a:srgbClr val="FF0000"/>
                </a:highlight>
                <a:ea typeface="華康粗黑體" panose="020B0709000000000000" pitchFamily="49" charset="-120"/>
              </a:rPr>
              <a:t>?</a:t>
            </a:r>
            <a:r>
              <a:rPr lang="zh-TW" altLang="en-US" sz="3600" dirty="0">
                <a:highlight>
                  <a:srgbClr val="FFFFFF"/>
                </a:highlight>
                <a:ea typeface="華康儷中黑" panose="020B0509000000000000" pitchFamily="49" charset="-120"/>
              </a:rPr>
              <a:t>先天的限制</a:t>
            </a:r>
            <a:r>
              <a:rPr lang="en-US" altLang="zh-TW" sz="3600" dirty="0">
                <a:highlight>
                  <a:srgbClr val="FFFFFF"/>
                </a:highlight>
                <a:ea typeface="華康儷中黑" panose="020B0509000000000000" pitchFamily="49" charset="-120"/>
              </a:rPr>
              <a:t>?</a:t>
            </a:r>
            <a:r>
              <a:rPr lang="zh-TW" altLang="en-US" sz="3600" dirty="0">
                <a:highlight>
                  <a:srgbClr val="FFFFFF"/>
                </a:highlight>
                <a:ea typeface="華康儷中黑" panose="020B0509000000000000" pitchFamily="49" charset="-120"/>
              </a:rPr>
              <a:t>改不掉的毛病</a:t>
            </a:r>
            <a:r>
              <a:rPr lang="en-US" altLang="zh-TW" sz="3600" dirty="0">
                <a:highlight>
                  <a:srgbClr val="FFFFFF"/>
                </a:highlight>
                <a:ea typeface="華康儷中黑" panose="020B0509000000000000" pitchFamily="49" charset="-120"/>
              </a:rPr>
              <a:t>?</a:t>
            </a:r>
            <a:r>
              <a:rPr lang="zh-TW" altLang="en-US" sz="3600" dirty="0">
                <a:highlight>
                  <a:srgbClr val="FFFFFF"/>
                </a:highlight>
                <a:ea typeface="華康儷中黑" panose="020B0509000000000000" pitchFamily="49" charset="-120"/>
              </a:rPr>
              <a:t>解不了的困境</a:t>
            </a:r>
            <a:r>
              <a:rPr lang="en-US" altLang="zh-TW" sz="3600" dirty="0">
                <a:highlight>
                  <a:srgbClr val="FFFFFF"/>
                </a:highlight>
                <a:ea typeface="華康儷中黑" panose="020B0509000000000000" pitchFamily="49" charset="-120"/>
              </a:rPr>
              <a:t>?</a:t>
            </a:r>
            <a:r>
              <a:rPr lang="en-US" altLang="zh-TW" sz="2000" i="0" spc="-150" dirty="0">
                <a:solidFill>
                  <a:srgbClr val="3B3B3B"/>
                </a:solidFill>
                <a:effectLst/>
                <a:ea typeface="華康儷中黑" panose="020B0509000000000000" pitchFamily="49" charset="-120"/>
              </a:rPr>
              <a:t>SEN: </a:t>
            </a:r>
            <a:r>
              <a:rPr lang="en-US" altLang="zh-TW" sz="2400" i="0" spc="-150" dirty="0">
                <a:solidFill>
                  <a:srgbClr val="FF0000"/>
                </a:solidFill>
                <a:effectLst/>
                <a:ea typeface="華康儷中黑" panose="020B0509000000000000" pitchFamily="49" charset="-120"/>
              </a:rPr>
              <a:t>S</a:t>
            </a:r>
            <a:r>
              <a:rPr lang="en-US" altLang="zh-TW" sz="2000" i="0" spc="-150" dirty="0">
                <a:solidFill>
                  <a:srgbClr val="3B3B3B"/>
                </a:solidFill>
                <a:effectLst/>
                <a:ea typeface="華康儷中黑" panose="020B0509000000000000" pitchFamily="49" charset="-120"/>
              </a:rPr>
              <a:t>pecial </a:t>
            </a:r>
            <a:r>
              <a:rPr lang="en-US" altLang="zh-TW" sz="2400" spc="-150" dirty="0">
                <a:solidFill>
                  <a:srgbClr val="FF0000"/>
                </a:solidFill>
                <a:ea typeface="華康儷中黑" panose="020B0509000000000000" pitchFamily="49" charset="-120"/>
              </a:rPr>
              <a:t>E</a:t>
            </a:r>
            <a:r>
              <a:rPr lang="en-US" altLang="zh-TW" sz="2000" i="0" spc="-150" dirty="0">
                <a:solidFill>
                  <a:srgbClr val="3B3B3B"/>
                </a:solidFill>
                <a:effectLst/>
                <a:ea typeface="華康儷中黑" panose="020B0509000000000000" pitchFamily="49" charset="-120"/>
              </a:rPr>
              <a:t>ducational </a:t>
            </a:r>
            <a:r>
              <a:rPr lang="en-US" altLang="zh-TW" sz="2400" spc="-150" dirty="0">
                <a:solidFill>
                  <a:srgbClr val="FF0000"/>
                </a:solidFill>
                <a:ea typeface="華康儷中黑" panose="020B0509000000000000" pitchFamily="49" charset="-120"/>
              </a:rPr>
              <a:t>N</a:t>
            </a:r>
            <a:r>
              <a:rPr lang="en-US" altLang="zh-TW" sz="2000" i="0" spc="-150" dirty="0">
                <a:solidFill>
                  <a:srgbClr val="3B3B3B"/>
                </a:solidFill>
                <a:effectLst/>
                <a:ea typeface="華康儷中黑" panose="020B0509000000000000" pitchFamily="49" charset="-120"/>
              </a:rPr>
              <a:t>eeds</a:t>
            </a:r>
            <a:r>
              <a:rPr lang="en-US" altLang="zh-TW" sz="2800" i="0" spc="-150" dirty="0">
                <a:solidFill>
                  <a:srgbClr val="3B3B3B"/>
                </a:solidFill>
                <a:effectLst/>
                <a:ea typeface="華康儷中黑" panose="020B0509000000000000" pitchFamily="49" charset="-120"/>
                <a:sym typeface="Wingdings" panose="05000000000000000000" pitchFamily="2" charset="2"/>
              </a:rPr>
              <a:t></a:t>
            </a:r>
            <a:r>
              <a:rPr lang="zh-TW" altLang="en-US" sz="2800" i="0" dirty="0">
                <a:solidFill>
                  <a:srgbClr val="0F0F0F"/>
                </a:solidFill>
                <a:effectLst/>
                <a:ea typeface="華康儷中黑" panose="020B0509000000000000" pitchFamily="49" charset="-120"/>
              </a:rPr>
              <a:t>智力障礙</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自閉</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專注力不足</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過度活躍</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精神病</a:t>
            </a:r>
            <a:r>
              <a:rPr lang="en-US" altLang="zh-TW" sz="2400" i="0" dirty="0">
                <a:solidFill>
                  <a:srgbClr val="0F0F0F"/>
                </a:solidFill>
                <a:effectLst/>
                <a:latin typeface="華康儷中黑" panose="020B0509000000000000" pitchFamily="49" charset="-120"/>
                <a:ea typeface="華康儷中黑" panose="020B0509000000000000" pitchFamily="49" charset="-120"/>
              </a:rPr>
              <a:t>(</a:t>
            </a:r>
            <a:r>
              <a:rPr lang="zh-TW" altLang="en-US" sz="2400" b="0" i="0" dirty="0">
                <a:solidFill>
                  <a:srgbClr val="0F0F0F"/>
                </a:solidFill>
                <a:effectLst/>
                <a:latin typeface="華康儷中黑" panose="020B0509000000000000" pitchFamily="49" charset="-120"/>
                <a:ea typeface="華康儷中黑" panose="020B0509000000000000" pitchFamily="49" charset="-120"/>
              </a:rPr>
              <a:t>焦慮</a:t>
            </a:r>
            <a:r>
              <a:rPr lang="en-US" altLang="zh-TW" sz="2400" b="0" i="0" dirty="0">
                <a:solidFill>
                  <a:srgbClr val="0F0F0F"/>
                </a:solidFill>
                <a:effectLst/>
                <a:latin typeface="華康儷中黑" panose="020B0509000000000000" pitchFamily="49" charset="-120"/>
                <a:ea typeface="華康儷中黑" panose="020B0509000000000000" pitchFamily="49" charset="-120"/>
              </a:rPr>
              <a:t>,</a:t>
            </a:r>
            <a:r>
              <a:rPr lang="zh-TW" altLang="en-US" sz="2400" b="0" i="0" dirty="0">
                <a:solidFill>
                  <a:srgbClr val="0F0F0F"/>
                </a:solidFill>
                <a:effectLst/>
                <a:latin typeface="華康儷中黑" panose="020B0509000000000000" pitchFamily="49" charset="-120"/>
                <a:ea typeface="華康儷中黑" panose="020B0509000000000000" pitchFamily="49" charset="-120"/>
              </a:rPr>
              <a:t>抑鬱</a:t>
            </a:r>
            <a:r>
              <a:rPr lang="en-US" altLang="zh-TW" sz="2400" b="0" i="0" dirty="0">
                <a:solidFill>
                  <a:srgbClr val="0F0F0F"/>
                </a:solidFill>
                <a:effectLst/>
                <a:latin typeface="華康儷中黑" panose="020B0509000000000000" pitchFamily="49" charset="-120"/>
                <a:ea typeface="華康儷中黑" panose="020B0509000000000000" pitchFamily="49" charset="-120"/>
              </a:rPr>
              <a:t>,</a:t>
            </a:r>
            <a:r>
              <a:rPr lang="zh-TW" altLang="en-US" sz="2400" b="0" i="0" dirty="0">
                <a:solidFill>
                  <a:srgbClr val="0F0F0F"/>
                </a:solidFill>
                <a:effectLst/>
                <a:latin typeface="華康儷中黑" panose="020B0509000000000000" pitchFamily="49" charset="-120"/>
                <a:ea typeface="華康儷中黑" panose="020B0509000000000000" pitchFamily="49" charset="-120"/>
              </a:rPr>
              <a:t>強迫症</a:t>
            </a:r>
            <a:r>
              <a:rPr lang="en-US" altLang="zh-TW" sz="2400" b="0" i="0" dirty="0">
                <a:solidFill>
                  <a:srgbClr val="0F0F0F"/>
                </a:solidFill>
                <a:effectLst/>
                <a:latin typeface="華康儷中黑" panose="020B0509000000000000" pitchFamily="49" charset="-120"/>
                <a:ea typeface="華康儷中黑" panose="020B0509000000000000" pitchFamily="49" charset="-120"/>
              </a:rPr>
              <a:t>)</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特殊學習困難</a:t>
            </a:r>
            <a:r>
              <a:rPr lang="en-US" altLang="zh-TW" sz="2400" i="0" dirty="0">
                <a:solidFill>
                  <a:srgbClr val="0F0F0F"/>
                </a:solidFill>
                <a:effectLst/>
                <a:ea typeface="華康儷中黑" panose="020B0509000000000000" pitchFamily="49" charset="-120"/>
              </a:rPr>
              <a:t>(</a:t>
            </a:r>
            <a:r>
              <a:rPr lang="zh-TW" altLang="en-US" sz="2400" i="0" dirty="0">
                <a:solidFill>
                  <a:srgbClr val="0F0F0F"/>
                </a:solidFill>
                <a:effectLst/>
                <a:ea typeface="華康儷中黑" panose="020B0509000000000000" pitchFamily="49" charset="-120"/>
              </a:rPr>
              <a:t>如讀寫</a:t>
            </a:r>
            <a:r>
              <a:rPr lang="en-US" altLang="zh-TW" sz="2400" i="0" dirty="0">
                <a:solidFill>
                  <a:srgbClr val="0F0F0F"/>
                </a:solidFill>
                <a:effectLst/>
                <a:ea typeface="華康儷中黑" panose="020B0509000000000000" pitchFamily="49" charset="-120"/>
              </a:rPr>
              <a:t>)</a:t>
            </a:r>
            <a:r>
              <a:rPr lang="en-US" altLang="zh-TW" sz="2800" i="0" dirty="0">
                <a:solidFill>
                  <a:srgbClr val="0F0F0F"/>
                </a:solidFill>
                <a:effectLst/>
                <a:ea typeface="華康儷中黑" panose="020B0509000000000000" pitchFamily="49" charset="-120"/>
              </a:rPr>
              <a:t>; </a:t>
            </a:r>
            <a:r>
              <a:rPr lang="zh-TW" altLang="en-US" sz="2800" i="0" dirty="0">
                <a:solidFill>
                  <a:srgbClr val="0F0F0F"/>
                </a:solidFill>
                <a:effectLst/>
                <a:ea typeface="華康儷中黑" panose="020B0509000000000000" pitchFamily="49" charset="-120"/>
              </a:rPr>
              <a:t>肢體傷殘</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視障</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聽障</a:t>
            </a:r>
            <a:r>
              <a:rPr lang="en-US" altLang="zh-TW" sz="2800" i="0" dirty="0">
                <a:solidFill>
                  <a:srgbClr val="0F0F0F"/>
                </a:solidFill>
                <a:effectLst/>
                <a:ea typeface="華康儷中黑" panose="020B0509000000000000" pitchFamily="49" charset="-120"/>
              </a:rPr>
              <a:t>;</a:t>
            </a:r>
            <a:r>
              <a:rPr lang="zh-TW" altLang="en-US" sz="2800" i="0" dirty="0">
                <a:solidFill>
                  <a:srgbClr val="0F0F0F"/>
                </a:solidFill>
                <a:effectLst/>
                <a:ea typeface="華康儷中黑" panose="020B0509000000000000" pitchFamily="49" charset="-120"/>
              </a:rPr>
              <a:t>言語障礙</a:t>
            </a:r>
            <a:r>
              <a:rPr lang="en-US" altLang="zh-TW" sz="2800" i="0" dirty="0">
                <a:solidFill>
                  <a:srgbClr val="0F0F0F"/>
                </a:solidFill>
                <a:effectLst/>
                <a:ea typeface="華康儷中黑" panose="020B0509000000000000" pitchFamily="49" charset="-120"/>
                <a:sym typeface="Wingdings" panose="05000000000000000000" pitchFamily="2" charset="2"/>
              </a:rPr>
              <a:t></a:t>
            </a:r>
            <a:r>
              <a:rPr lang="zh-TW" altLang="en-US" sz="2800" i="0" dirty="0">
                <a:solidFill>
                  <a:srgbClr val="0F0F0F"/>
                </a:solidFill>
                <a:effectLst/>
                <a:highlight>
                  <a:srgbClr val="FFFF00"/>
                </a:highlight>
                <a:ea typeface="華康儷中黑" panose="020B0509000000000000" pitchFamily="49" charset="-120"/>
                <a:sym typeface="Wingdings" panose="05000000000000000000" pitchFamily="2" charset="2"/>
              </a:rPr>
              <a:t>成年人</a:t>
            </a:r>
            <a:r>
              <a:rPr lang="en-US" altLang="zh-TW" sz="2800" i="0" dirty="0">
                <a:solidFill>
                  <a:srgbClr val="0F0F0F"/>
                </a:solidFill>
                <a:effectLst/>
                <a:highlight>
                  <a:srgbClr val="FFFF00"/>
                </a:highlight>
                <a:ea typeface="華康儷中黑" panose="020B0509000000000000" pitchFamily="49" charset="-120"/>
                <a:sym typeface="Wingdings" panose="05000000000000000000" pitchFamily="2" charset="2"/>
              </a:rPr>
              <a:t>?</a:t>
            </a:r>
            <a:endParaRPr lang="zh-TW" altLang="en-US" sz="2800" i="0" dirty="0">
              <a:solidFill>
                <a:srgbClr val="0F0F0F"/>
              </a:solidFill>
              <a:effectLst/>
              <a:highlight>
                <a:srgbClr val="FFFF00"/>
              </a:highlight>
              <a:ea typeface="華康儷中黑" panose="020B0509000000000000" pitchFamily="49" charset="-120"/>
            </a:endParaRPr>
          </a:p>
          <a:p>
            <a:pPr eaLnBrk="1" hangingPunct="1">
              <a:spcBef>
                <a:spcPct val="0"/>
              </a:spcBef>
              <a:spcAft>
                <a:spcPts val="0"/>
              </a:spcAft>
              <a:buNone/>
            </a:pPr>
            <a:r>
              <a:rPr lang="zh-TW" altLang="en-US" sz="4000" dirty="0">
                <a:solidFill>
                  <a:srgbClr val="FF0000"/>
                </a:solidFill>
                <a:highlight>
                  <a:srgbClr val="FFFFFF"/>
                </a:highlight>
                <a:ea typeface="華康粗黑體" panose="020B0709000000000000" pitchFamily="49" charset="-120"/>
              </a:rPr>
              <a:t>天主的美善是這麼的全能</a:t>
            </a:r>
            <a:r>
              <a:rPr lang="en-US" altLang="zh-TW" sz="4000" dirty="0">
                <a:solidFill>
                  <a:srgbClr val="FF0000"/>
                </a:solidFill>
                <a:highlight>
                  <a:srgbClr val="FFFFFF"/>
                </a:highlight>
                <a:ea typeface="華康粗黑體" panose="020B0709000000000000" pitchFamily="49" charset="-120"/>
              </a:rPr>
              <a:t>,</a:t>
            </a:r>
            <a:r>
              <a:rPr lang="zh-TW" altLang="en-US" sz="4000" dirty="0">
                <a:solidFill>
                  <a:srgbClr val="FF0000"/>
                </a:solidFill>
                <a:highlight>
                  <a:srgbClr val="FFFFFF"/>
                </a:highlight>
                <a:ea typeface="華康粗黑體" panose="020B0709000000000000" pitchFamily="49" charset="-120"/>
              </a:rPr>
              <a:t>甚至</a:t>
            </a:r>
            <a:r>
              <a:rPr lang="zh-TW" altLang="en-US" sz="4000" dirty="0">
                <a:solidFill>
                  <a:srgbClr val="0000FF"/>
                </a:solidFill>
                <a:highlight>
                  <a:srgbClr val="FFFFFF"/>
                </a:highlight>
                <a:ea typeface="華康粗黑體" panose="020B0709000000000000" pitchFamily="49" charset="-120"/>
              </a:rPr>
              <a:t>能從邪惡中產生美善</a:t>
            </a:r>
            <a:r>
              <a:rPr lang="en-US" altLang="zh-TW" dirty="0">
                <a:highlight>
                  <a:srgbClr val="FFFFFF"/>
                </a:highlight>
                <a:ea typeface="華康粗黑體" panose="020B0709000000000000" pitchFamily="49" charset="-120"/>
              </a:rPr>
              <a:t>(</a:t>
            </a:r>
            <a:r>
              <a:rPr lang="zh-TW" altLang="en-US" dirty="0">
                <a:highlight>
                  <a:srgbClr val="FFFFFF"/>
                </a:highlight>
                <a:ea typeface="華康粗黑體" panose="020B0709000000000000" pitchFamily="49" charset="-120"/>
              </a:rPr>
              <a:t>聖奧斯定</a:t>
            </a:r>
            <a:r>
              <a:rPr lang="en-US" altLang="zh-TW" dirty="0">
                <a:highlight>
                  <a:srgbClr val="FFFFFF"/>
                </a:highlight>
                <a:ea typeface="華康粗黑體" panose="020B0709000000000000" pitchFamily="49" charset="-120"/>
              </a:rPr>
              <a:t>)</a:t>
            </a:r>
            <a:r>
              <a:rPr lang="en-US" altLang="zh-TW" dirty="0">
                <a:highlight>
                  <a:srgbClr val="FFFFFF"/>
                </a:highlight>
                <a:ea typeface="華康粗黑體" panose="020B0709000000000000" pitchFamily="49" charset="-120"/>
                <a:sym typeface="Wingdings" panose="05000000000000000000" pitchFamily="2" charset="2"/>
              </a:rPr>
              <a:t> </a:t>
            </a:r>
            <a:r>
              <a:rPr lang="zh-TW" altLang="en-US" dirty="0">
                <a:solidFill>
                  <a:srgbClr val="FFFF00"/>
                </a:solidFill>
                <a:highlight>
                  <a:srgbClr val="FF0000"/>
                </a:highlight>
                <a:ea typeface="華康粗黑體" panose="020B0709000000000000" pitchFamily="49" charset="-120"/>
                <a:sym typeface="Wingdings" panose="05000000000000000000" pitchFamily="2" charset="2"/>
              </a:rPr>
              <a:t>要學一生才真懂</a:t>
            </a:r>
            <a:r>
              <a:rPr lang="en-US" altLang="zh-TW" dirty="0">
                <a:solidFill>
                  <a:srgbClr val="FFFF00"/>
                </a:solidFill>
                <a:highlight>
                  <a:srgbClr val="FF0000"/>
                </a:highlight>
                <a:ea typeface="華康粗黑體" panose="020B0709000000000000" pitchFamily="49" charset="-120"/>
                <a:sym typeface="Wingdings" panose="05000000000000000000" pitchFamily="2" charset="2"/>
              </a:rPr>
              <a:t>!</a:t>
            </a:r>
            <a:endParaRPr lang="en-US" altLang="zh-TW" dirty="0">
              <a:highlight>
                <a:srgbClr val="FFFFFF"/>
              </a:highlight>
              <a:ea typeface="華康粗黑體" panose="020B0709000000000000" pitchFamily="49" charset="-120"/>
            </a:endParaRPr>
          </a:p>
          <a:p>
            <a:pPr lvl="0" eaLnBrk="1" hangingPunct="1">
              <a:spcBef>
                <a:spcPct val="0"/>
              </a:spcBef>
              <a:spcAft>
                <a:spcPts val="600"/>
              </a:spcAft>
              <a:buNone/>
            </a:pPr>
            <a:r>
              <a:rPr lang="zh-TW" altLang="en-US" sz="4000" dirty="0">
                <a:solidFill>
                  <a:srgbClr val="FF0000"/>
                </a:solidFill>
                <a:highlight>
                  <a:srgbClr val="FFFF00"/>
                </a:highlight>
                <a:ea typeface="華康粗黑體" panose="020B0709000000000000" pitchFamily="49" charset="-120"/>
              </a:rPr>
              <a:t>喜歡在軟弱中</a:t>
            </a:r>
            <a:r>
              <a:rPr lang="en-US" altLang="zh-TW" sz="4000" dirty="0">
                <a:solidFill>
                  <a:srgbClr val="FF0000"/>
                </a:solidFill>
                <a:highlight>
                  <a:srgbClr val="FFFFFF"/>
                </a:highlight>
                <a:ea typeface="華康粗黑體" panose="020B0709000000000000" pitchFamily="49" charset="-120"/>
              </a:rPr>
              <a:t>:</a:t>
            </a:r>
            <a:r>
              <a:rPr lang="zh-TW" altLang="en-US" sz="3600" dirty="0">
                <a:solidFill>
                  <a:srgbClr val="FF0000"/>
                </a:solidFill>
                <a:highlight>
                  <a:srgbClr val="FFFFFF"/>
                </a:highlight>
                <a:ea typeface="華康粗黑體" panose="020B0709000000000000" pitchFamily="49" charset="-120"/>
              </a:rPr>
              <a:t>不被自己軟肋</a:t>
            </a:r>
            <a:r>
              <a:rPr lang="zh-TW" altLang="en-US" sz="4000" dirty="0">
                <a:solidFill>
                  <a:srgbClr val="FF0000"/>
                </a:solidFill>
                <a:highlight>
                  <a:srgbClr val="FFFFFF"/>
                </a:highlight>
                <a:ea typeface="華康粗黑體" panose="020B0709000000000000" pitchFamily="49" charset="-120"/>
              </a:rPr>
              <a:t>束縛</a:t>
            </a:r>
            <a:r>
              <a:rPr lang="en-US" altLang="zh-TW" sz="2200" dirty="0">
                <a:solidFill>
                  <a:srgbClr val="0000FF"/>
                </a:solidFill>
                <a:highlight>
                  <a:srgbClr val="FFFF00"/>
                </a:highlight>
                <a:ea typeface="華康粗黑體" panose="020B0709000000000000" pitchFamily="49" charset="-120"/>
              </a:rPr>
              <a:t>Serenity Prayer</a:t>
            </a:r>
          </a:p>
        </p:txBody>
      </p:sp>
      <p:sp>
        <p:nvSpPr>
          <p:cNvPr id="2" name="文字方塊 1">
            <a:extLst>
              <a:ext uri="{FF2B5EF4-FFF2-40B4-BE49-F238E27FC236}">
                <a16:creationId xmlns:a16="http://schemas.microsoft.com/office/drawing/2014/main" id="{D7A6141F-C5EE-411C-B176-B2D1F5982EF5}"/>
              </a:ext>
            </a:extLst>
          </p:cNvPr>
          <p:cNvSpPr txBox="1"/>
          <p:nvPr/>
        </p:nvSpPr>
        <p:spPr>
          <a:xfrm rot="21347483">
            <a:off x="584191" y="1058592"/>
            <a:ext cx="8136904" cy="3477875"/>
          </a:xfrm>
          <a:prstGeom prst="rect">
            <a:avLst/>
          </a:prstGeom>
          <a:solidFill>
            <a:srgbClr val="9900CC"/>
          </a:solid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zh-TW" sz="1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t>God, grant me the </a:t>
            </a:r>
            <a:r>
              <a:rPr kumimoji="1" lang="en-US" altLang="zh-TW" sz="4000" b="1" i="0" u="none" strike="noStrike" kern="1200" cap="none" spc="0" normalizeH="0" baseline="0" noProof="0" dirty="0">
                <a:ln>
                  <a:noFill/>
                </a:ln>
                <a:solidFill>
                  <a:srgbClr val="FFFF00"/>
                </a:solidFill>
                <a:effectLst/>
                <a:uLnTx/>
                <a:uFillTx/>
                <a:latin typeface="ui-sans-serif"/>
                <a:ea typeface="新細明體" panose="02020500000000000000" pitchFamily="18" charset="-120"/>
                <a:cs typeface="+mn-cs"/>
              </a:rPr>
              <a:t>serenity</a:t>
            </a:r>
            <a: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t> </a:t>
            </a:r>
            <a:b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br>
            <a: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t>to accept things that I cannot change.</a:t>
            </a:r>
            <a:b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br>
            <a: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t>Grant me </a:t>
            </a:r>
            <a:r>
              <a:rPr kumimoji="1" lang="en-US" altLang="zh-TW" sz="4000" b="1" i="0" u="none" strike="noStrike" kern="1200" cap="none" spc="0" normalizeH="0" baseline="0" noProof="0" dirty="0">
                <a:ln>
                  <a:noFill/>
                </a:ln>
                <a:solidFill>
                  <a:srgbClr val="FFFF00"/>
                </a:solidFill>
                <a:effectLst/>
                <a:uLnTx/>
                <a:uFillTx/>
                <a:latin typeface="ui-sans-serif"/>
                <a:ea typeface="新細明體" panose="02020500000000000000" pitchFamily="18" charset="-120"/>
                <a:cs typeface="+mn-cs"/>
              </a:rPr>
              <a:t>courage</a:t>
            </a:r>
            <a: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t> to change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t>the things I can,</a:t>
            </a:r>
            <a:b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br>
            <a: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t>and </a:t>
            </a:r>
            <a:r>
              <a:rPr kumimoji="1" lang="en-US" altLang="zh-TW" sz="4000" b="1" i="0" u="none" strike="noStrike" kern="1200" cap="none" spc="0" normalizeH="0" baseline="0" noProof="0" dirty="0">
                <a:ln>
                  <a:noFill/>
                </a:ln>
                <a:solidFill>
                  <a:srgbClr val="FFFF00"/>
                </a:solidFill>
                <a:effectLst/>
                <a:uLnTx/>
                <a:uFillTx/>
                <a:latin typeface="ui-sans-serif"/>
                <a:ea typeface="新細明體" panose="02020500000000000000" pitchFamily="18" charset="-120"/>
                <a:cs typeface="+mn-cs"/>
              </a:rPr>
              <a:t>wisdom</a:t>
            </a:r>
            <a:r>
              <a:rPr kumimoji="1" lang="en-US" altLang="zh-TW" sz="4000" b="0" i="0" u="none" strike="noStrike" kern="1200" cap="none" spc="0" normalizeH="0" baseline="0" noProof="0" dirty="0">
                <a:ln>
                  <a:noFill/>
                </a:ln>
                <a:solidFill>
                  <a:srgbClr val="FFFFFF"/>
                </a:solidFill>
                <a:effectLst/>
                <a:uLnTx/>
                <a:uFillTx/>
                <a:latin typeface="ui-sans-serif"/>
                <a:ea typeface="新細明體" panose="02020500000000000000" pitchFamily="18" charset="-120"/>
                <a:cs typeface="+mn-cs"/>
              </a:rPr>
              <a:t> to know the difference.</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zh-TW" altLang="en-US" sz="1000" b="0" i="0" u="none" strike="noStrike" kern="1200" cap="none" spc="0" normalizeH="0" baseline="0" noProof="0" dirty="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266762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p:spPr>
        <p:txBody>
          <a:bodyPr/>
          <a:lstStyle/>
          <a:p>
            <a:pPr lvl="0" eaLnBrk="1" hangingPunct="1">
              <a:spcBef>
                <a:spcPct val="0"/>
              </a:spcBef>
              <a:spcAft>
                <a:spcPts val="600"/>
              </a:spcAft>
              <a:buNone/>
            </a:pPr>
            <a:r>
              <a:rPr lang="zh-TW" altLang="en-US" sz="3900" dirty="0">
                <a:highlight>
                  <a:srgbClr val="FFFFFF"/>
                </a:highlight>
                <a:ea typeface="華康正顏楷體W7(P)" panose="03000700000000000000" pitchFamily="66" charset="-120"/>
              </a:rPr>
              <a:t>他們</a:t>
            </a:r>
            <a:r>
              <a:rPr lang="en-US" altLang="zh-TW" sz="2800" dirty="0">
                <a:highlight>
                  <a:srgbClr val="FFFFFF"/>
                </a:highlight>
                <a:ea typeface="華康正顏楷體W7(P)" panose="03000700000000000000" pitchFamily="66" charset="-120"/>
              </a:rPr>
              <a:t>(</a:t>
            </a:r>
            <a:r>
              <a:rPr lang="zh-TW" altLang="en-US" sz="2800" dirty="0">
                <a:highlight>
                  <a:srgbClr val="FFFFFF"/>
                </a:highlight>
                <a:ea typeface="華康正顏楷體W7(P)" panose="03000700000000000000" pitchFamily="66" charset="-120"/>
              </a:rPr>
              <a:t>耶穌的鄉里</a:t>
            </a:r>
            <a:r>
              <a:rPr lang="en-US" altLang="zh-TW" sz="2800" dirty="0">
                <a:highlight>
                  <a:srgbClr val="FFFFFF"/>
                </a:highlight>
                <a:ea typeface="華康正顏楷體W7(P)" panose="03000700000000000000" pitchFamily="66" charset="-120"/>
              </a:rPr>
              <a:t>)</a:t>
            </a:r>
            <a:r>
              <a:rPr lang="zh-TW" altLang="en-US" sz="4400" dirty="0">
                <a:highlight>
                  <a:srgbClr val="FFFFFF"/>
                </a:highlight>
                <a:ea typeface="華康正顏楷體W7(P)" panose="03000700000000000000" pitchFamily="66" charset="-120"/>
              </a:rPr>
              <a:t>便</a:t>
            </a:r>
            <a:r>
              <a:rPr lang="zh-TW" altLang="en-US" sz="4400" dirty="0">
                <a:solidFill>
                  <a:srgbClr val="FF0000"/>
                </a:solidFill>
                <a:highlight>
                  <a:srgbClr val="FFFFFF"/>
                </a:highlight>
                <a:ea typeface="華康正顏楷體W7(P)" panose="03000700000000000000" pitchFamily="66" charset="-120"/>
              </a:rPr>
              <a:t>對耶穌起了反感</a:t>
            </a:r>
            <a:r>
              <a:rPr lang="en-US" altLang="zh-TW" sz="4400" dirty="0">
                <a:highlight>
                  <a:srgbClr val="FFFFFF"/>
                </a:highlight>
                <a:ea typeface="華康正顏楷體W7(P)" panose="03000700000000000000" pitchFamily="66" charset="-120"/>
              </a:rPr>
              <a:t>.</a:t>
            </a:r>
            <a:r>
              <a:rPr lang="zh-TW" altLang="en-US" sz="4400" dirty="0">
                <a:highlight>
                  <a:srgbClr val="FFFFFF"/>
                </a:highlight>
                <a:ea typeface="華康正顏楷體W7(P)" panose="03000700000000000000" pitchFamily="66" charset="-120"/>
              </a:rPr>
              <a:t>耶穌因他們的無信心</a:t>
            </a:r>
            <a:r>
              <a:rPr lang="en-US" altLang="zh-TW" sz="4400" dirty="0">
                <a:highlight>
                  <a:srgbClr val="FFFFFF"/>
                </a:highlight>
                <a:ea typeface="華康正顏楷體W7(P)" panose="03000700000000000000" pitchFamily="66" charset="-120"/>
              </a:rPr>
              <a:t>,</a:t>
            </a:r>
            <a:r>
              <a:rPr lang="zh-TW" altLang="en-US" sz="4400" dirty="0">
                <a:highlight>
                  <a:srgbClr val="FFFFFF"/>
                </a:highlight>
                <a:ea typeface="華康正顏楷體W7(P)" panose="03000700000000000000" pitchFamily="66" charset="-120"/>
              </a:rPr>
              <a:t>而感到詫異</a:t>
            </a:r>
            <a:r>
              <a:rPr lang="en-US" altLang="zh-TW" sz="4400" dirty="0">
                <a:highlight>
                  <a:srgbClr val="FFFFFF"/>
                </a:highlight>
                <a:ea typeface="華康正顏楷體W7(P)" panose="03000700000000000000" pitchFamily="66" charset="-120"/>
              </a:rPr>
              <a:t>.</a:t>
            </a:r>
          </a:p>
          <a:p>
            <a:pPr lvl="0" eaLnBrk="1" hangingPunct="1">
              <a:spcBef>
                <a:spcPct val="0"/>
              </a:spcBef>
              <a:spcAft>
                <a:spcPts val="600"/>
              </a:spcAft>
              <a:buNone/>
            </a:pPr>
            <a:r>
              <a:rPr lang="zh-TW" altLang="en-US" sz="4000" dirty="0">
                <a:solidFill>
                  <a:srgbClr val="FF0000"/>
                </a:solidFill>
                <a:highlight>
                  <a:srgbClr val="FFFFFF"/>
                </a:highlight>
                <a:ea typeface="華康粗黑體" panose="020B0709000000000000" pitchFamily="49" charset="-120"/>
              </a:rPr>
              <a:t>耶穌在世時不受歡迎</a:t>
            </a:r>
            <a:r>
              <a:rPr lang="en-US" altLang="zh-TW" sz="4000" dirty="0">
                <a:solidFill>
                  <a:srgbClr val="FF0000"/>
                </a:solidFill>
                <a:highlight>
                  <a:srgbClr val="FFFFFF"/>
                </a:highlight>
                <a:ea typeface="華康粗黑體" panose="020B0709000000000000" pitchFamily="49" charset="-120"/>
                <a:sym typeface="Wingdings" panose="05000000000000000000" pitchFamily="2" charset="2"/>
              </a:rPr>
              <a:t></a:t>
            </a:r>
            <a:r>
              <a:rPr lang="zh-TW" altLang="en-US" sz="4000" dirty="0">
                <a:solidFill>
                  <a:srgbClr val="FF0000"/>
                </a:solidFill>
                <a:highlight>
                  <a:srgbClr val="FFFF00"/>
                </a:highlight>
                <a:ea typeface="華康粗黑體" panose="020B0709000000000000" pitchFamily="49" charset="-120"/>
                <a:sym typeface="Wingdings" panose="05000000000000000000" pitchFamily="2" charset="2"/>
              </a:rPr>
              <a:t>雙刃利劍</a:t>
            </a:r>
            <a:endParaRPr lang="en-US" altLang="zh-TW" sz="4000" dirty="0">
              <a:solidFill>
                <a:srgbClr val="FF0000"/>
              </a:solidFill>
              <a:highlight>
                <a:srgbClr val="FFFF00"/>
              </a:highlight>
              <a:ea typeface="華康粗黑體" panose="020B0709000000000000" pitchFamily="49" charset="-120"/>
            </a:endParaRPr>
          </a:p>
          <a:p>
            <a:pPr lvl="0" eaLnBrk="1" hangingPunct="1">
              <a:spcBef>
                <a:spcPct val="0"/>
              </a:spcBef>
              <a:spcAft>
                <a:spcPts val="600"/>
              </a:spcAft>
              <a:buNone/>
            </a:pPr>
            <a:r>
              <a:rPr lang="en-US" altLang="zh-TW" sz="3900" dirty="0">
                <a:highlight>
                  <a:srgbClr val="FFFFFF"/>
                </a:highlight>
                <a:ea typeface="華康粗黑體" panose="020B0709000000000000" pitchFamily="49" charset="-120"/>
              </a:rPr>
              <a:t>  </a:t>
            </a:r>
            <a:r>
              <a:rPr lang="zh-TW" altLang="en-US" sz="3900" dirty="0">
                <a:highlight>
                  <a:srgbClr val="FFFFFF"/>
                </a:highlight>
                <a:ea typeface="華康粗黑體" panose="020B0709000000000000" pitchFamily="49" charset="-120"/>
              </a:rPr>
              <a:t>同鄉人對他反感</a:t>
            </a:r>
            <a:r>
              <a:rPr lang="en-US" altLang="zh-TW" sz="3900" dirty="0">
                <a:highlight>
                  <a:srgbClr val="FFFFFF"/>
                </a:highlight>
                <a:ea typeface="華康粗黑體" panose="020B0709000000000000" pitchFamily="49" charset="-120"/>
              </a:rPr>
              <a:t>;</a:t>
            </a:r>
            <a:r>
              <a:rPr lang="zh-TW" altLang="en-US" sz="3900" dirty="0">
                <a:highlight>
                  <a:srgbClr val="FFFFFF"/>
                </a:highlight>
                <a:ea typeface="華康粗黑體" panose="020B0709000000000000" pitchFamily="49" charset="-120"/>
              </a:rPr>
              <a:t>他的職業受輕視</a:t>
            </a:r>
            <a:r>
              <a:rPr lang="en-US" altLang="zh-TW" sz="3900" dirty="0">
                <a:highlight>
                  <a:srgbClr val="FFFFFF"/>
                </a:highlight>
                <a:ea typeface="華康粗黑體" panose="020B0709000000000000" pitchFamily="49" charset="-120"/>
              </a:rPr>
              <a:t>;</a:t>
            </a:r>
            <a:r>
              <a:rPr lang="zh-TW" altLang="en-US" sz="3900" dirty="0">
                <a:highlight>
                  <a:srgbClr val="FFFFFF"/>
                </a:highlight>
                <a:ea typeface="華康粗黑體" panose="020B0709000000000000" pitchFamily="49" charset="-120"/>
              </a:rPr>
              <a:t>十二個門徒的三年培訓得個吉</a:t>
            </a:r>
            <a:r>
              <a:rPr lang="en-US" altLang="zh-TW" sz="2400" dirty="0">
                <a:highlight>
                  <a:srgbClr val="FFFFFF"/>
                </a:highlight>
                <a:ea typeface="華康粗黑體" panose="020B0709000000000000" pitchFamily="49" charset="-120"/>
              </a:rPr>
              <a:t>(</a:t>
            </a:r>
            <a:r>
              <a:rPr lang="zh-TW" altLang="en-US" sz="2400" dirty="0">
                <a:highlight>
                  <a:srgbClr val="FFFFFF"/>
                </a:highlight>
                <a:ea typeface="華康粗黑體" panose="020B0709000000000000" pitchFamily="49" charset="-120"/>
              </a:rPr>
              <a:t>一場空</a:t>
            </a:r>
            <a:r>
              <a:rPr lang="en-US" altLang="zh-TW" sz="2400" dirty="0">
                <a:highlight>
                  <a:srgbClr val="FFFFFF"/>
                </a:highlight>
                <a:ea typeface="華康粗黑體" panose="020B0709000000000000" pitchFamily="49" charset="-120"/>
              </a:rPr>
              <a:t>)</a:t>
            </a:r>
            <a:r>
              <a:rPr lang="en-US" altLang="zh-TW" sz="3900" dirty="0">
                <a:highlight>
                  <a:srgbClr val="FFFFFF"/>
                </a:highlight>
                <a:ea typeface="華康粗黑體" panose="020B0709000000000000" pitchFamily="49" charset="-120"/>
              </a:rPr>
              <a:t>;</a:t>
            </a:r>
            <a:r>
              <a:rPr lang="zh-TW" altLang="en-US" sz="3900" dirty="0">
                <a:highlight>
                  <a:srgbClr val="FFFFFF"/>
                </a:highlight>
                <a:ea typeface="華康粗黑體" panose="020B0709000000000000" pitchFamily="49" charset="-120"/>
              </a:rPr>
              <a:t>五餅二魚受熱捧</a:t>
            </a:r>
            <a:r>
              <a:rPr lang="en-US" altLang="zh-TW" sz="3900" dirty="0">
                <a:highlight>
                  <a:srgbClr val="FFFFFF"/>
                </a:highlight>
                <a:ea typeface="華康粗黑體" panose="020B0709000000000000" pitchFamily="49" charset="-120"/>
              </a:rPr>
              <a:t>,</a:t>
            </a:r>
            <a:r>
              <a:rPr lang="zh-TW" altLang="en-US" sz="3900" dirty="0">
                <a:highlight>
                  <a:srgbClr val="FFFFFF"/>
                </a:highlight>
                <a:ea typeface="華康粗黑體" panose="020B0709000000000000" pitchFamily="49" charset="-120"/>
              </a:rPr>
              <a:t>講聖體受冷落</a:t>
            </a:r>
            <a:r>
              <a:rPr lang="en-US" altLang="zh-TW" sz="3900" dirty="0">
                <a:highlight>
                  <a:srgbClr val="FFFFFF"/>
                </a:highlight>
                <a:ea typeface="華康粗黑體" panose="020B0709000000000000" pitchFamily="49" charset="-120"/>
              </a:rPr>
              <a:t>;</a:t>
            </a:r>
            <a:r>
              <a:rPr lang="zh-TW" altLang="en-US" sz="3900" dirty="0">
                <a:highlight>
                  <a:srgbClr val="FFFFFF"/>
                </a:highlight>
                <a:ea typeface="華康粗黑體" panose="020B0709000000000000" pitchFamily="49" charset="-120"/>
              </a:rPr>
              <a:t>道理是雙刃利劍刺痛</a:t>
            </a:r>
            <a:r>
              <a:rPr lang="en-US" altLang="zh-TW" sz="3900" dirty="0">
                <a:highlight>
                  <a:srgbClr val="FFFFFF"/>
                </a:highlight>
                <a:ea typeface="華康粗黑體" panose="020B0709000000000000" pitchFamily="49" charset="-120"/>
              </a:rPr>
              <a:t>/</a:t>
            </a:r>
            <a:r>
              <a:rPr lang="zh-TW" altLang="en-US" sz="3900" dirty="0">
                <a:highlight>
                  <a:srgbClr val="FFFFFF"/>
                </a:highlight>
                <a:ea typeface="華康粗黑體" panose="020B0709000000000000" pitchFamily="49" charset="-120"/>
              </a:rPr>
              <a:t>得罪太多人</a:t>
            </a:r>
            <a:r>
              <a:rPr lang="en-US" altLang="zh-TW" sz="3900" dirty="0">
                <a:highlight>
                  <a:srgbClr val="FFFFFF"/>
                </a:highlight>
                <a:ea typeface="華康粗黑體" panose="020B0709000000000000" pitchFamily="49" charset="-120"/>
              </a:rPr>
              <a:t>;</a:t>
            </a:r>
            <a:r>
              <a:rPr lang="zh-TW" altLang="en-US" sz="3900" dirty="0">
                <a:highlight>
                  <a:srgbClr val="FFFFFF"/>
                </a:highlight>
                <a:ea typeface="華康粗黑體" panose="020B0709000000000000" pitchFamily="49" charset="-120"/>
              </a:rPr>
              <a:t>清潔聖殿大發神威</a:t>
            </a:r>
            <a:r>
              <a:rPr lang="en-US" altLang="zh-TW" sz="3900" dirty="0">
                <a:highlight>
                  <a:srgbClr val="FFFFFF"/>
                </a:highlight>
                <a:ea typeface="華康粗黑體" panose="020B0709000000000000" pitchFamily="49" charset="-120"/>
              </a:rPr>
              <a:t>,</a:t>
            </a:r>
            <a:r>
              <a:rPr lang="zh-TW" altLang="en-US" sz="3900" dirty="0">
                <a:highlight>
                  <a:srgbClr val="FFFFFF"/>
                </a:highlight>
                <a:ea typeface="華康粗黑體" panose="020B0709000000000000" pitchFamily="49" charset="-120"/>
              </a:rPr>
              <a:t>再加上七個禍哉</a:t>
            </a:r>
            <a:r>
              <a:rPr lang="en-US" altLang="zh-TW" sz="3900" dirty="0">
                <a:highlight>
                  <a:srgbClr val="FFFFFF"/>
                </a:highlight>
                <a:ea typeface="華康粗黑體" panose="020B0709000000000000" pitchFamily="49" charset="-120"/>
              </a:rPr>
              <a:t>,</a:t>
            </a:r>
            <a:r>
              <a:rPr lang="zh-TW" altLang="en-US" sz="3900" dirty="0">
                <a:highlight>
                  <a:srgbClr val="FFFFFF"/>
                </a:highlight>
                <a:ea typeface="華康粗黑體" panose="020B0709000000000000" pitchFamily="49" charset="-120"/>
              </a:rPr>
              <a:t>埋下了殺身之禍</a:t>
            </a:r>
            <a:r>
              <a:rPr lang="en-US" altLang="zh-TW" sz="3900" dirty="0">
                <a:highlight>
                  <a:srgbClr val="FFFFFF"/>
                </a:highlight>
                <a:ea typeface="華康粗黑體" panose="020B0709000000000000" pitchFamily="49" charset="-120"/>
              </a:rPr>
              <a:t>……</a:t>
            </a:r>
          </a:p>
          <a:p>
            <a:pPr lvl="0" eaLnBrk="1" hangingPunct="1">
              <a:spcBef>
                <a:spcPct val="0"/>
              </a:spcBef>
              <a:spcAft>
                <a:spcPts val="600"/>
              </a:spcAft>
              <a:buNone/>
            </a:pPr>
            <a:r>
              <a:rPr lang="zh-TW" altLang="en-US" sz="4000" dirty="0">
                <a:solidFill>
                  <a:srgbClr val="FF0000"/>
                </a:solidFill>
                <a:highlight>
                  <a:srgbClr val="FFFFFF"/>
                </a:highlight>
                <a:ea typeface="華康粗黑體" panose="020B0709000000000000" pitchFamily="49" charset="-120"/>
              </a:rPr>
              <a:t>做基督繼承人不會有好日子過</a:t>
            </a:r>
            <a:r>
              <a:rPr lang="en-US" altLang="zh-TW" sz="4000" dirty="0">
                <a:highlight>
                  <a:srgbClr val="FFFFFF"/>
                </a:highlight>
                <a:ea typeface="華康粗黑體" panose="020B0709000000000000" pitchFamily="49" charset="-120"/>
              </a:rPr>
              <a:t>:</a:t>
            </a:r>
            <a:r>
              <a:rPr lang="zh-TW" altLang="en-US" sz="4000" dirty="0">
                <a:highlight>
                  <a:srgbClr val="FFFFFF"/>
                </a:highlight>
                <a:ea typeface="華康粗黑體" panose="020B0709000000000000" pitchFamily="49" charset="-120"/>
              </a:rPr>
              <a:t>徒弟不能大過師父</a:t>
            </a:r>
            <a:r>
              <a:rPr lang="en-US" altLang="zh-TW" sz="4000" dirty="0">
                <a:highlight>
                  <a:srgbClr val="FFFFFF"/>
                </a:highlight>
                <a:ea typeface="華康粗黑體" panose="020B0709000000000000" pitchFamily="49" charset="-120"/>
              </a:rPr>
              <a:t>,</a:t>
            </a:r>
            <a:r>
              <a:rPr lang="zh-TW" altLang="en-US" sz="4000" dirty="0">
                <a:highlight>
                  <a:srgbClr val="FFFFFF"/>
                </a:highlight>
                <a:ea typeface="華康粗黑體" panose="020B0709000000000000" pitchFamily="49" charset="-120"/>
              </a:rPr>
              <a:t>迫害是命運</a:t>
            </a:r>
            <a:r>
              <a:rPr lang="en-US" altLang="zh-TW" sz="4000" dirty="0">
                <a:highlight>
                  <a:srgbClr val="FFFFFF"/>
                </a:highlight>
                <a:ea typeface="華康粗黑體" panose="020B0709000000000000" pitchFamily="49" charset="-120"/>
              </a:rPr>
              <a:t>,</a:t>
            </a:r>
            <a:r>
              <a:rPr lang="zh-TW" altLang="en-US" sz="4000" dirty="0">
                <a:highlight>
                  <a:srgbClr val="FFFFFF"/>
                </a:highlight>
                <a:ea typeface="華康粗黑體" panose="020B0709000000000000" pitchFamily="49" charset="-120"/>
              </a:rPr>
              <a:t>要學會</a:t>
            </a:r>
            <a:r>
              <a:rPr lang="zh-TW" altLang="en-US" sz="4000" dirty="0">
                <a:highlight>
                  <a:srgbClr val="FFFF00"/>
                </a:highlight>
                <a:ea typeface="華康粗黑體" panose="020B0709000000000000" pitchFamily="49" charset="-120"/>
              </a:rPr>
              <a:t>庖丁解牛</a:t>
            </a:r>
            <a:endParaRPr lang="zh-TW" altLang="en-US" sz="4000" dirty="0">
              <a:solidFill>
                <a:srgbClr val="FF0000"/>
              </a:solidFill>
              <a:highlight>
                <a:srgbClr val="FFFF00"/>
              </a:highlight>
              <a:ea typeface="華康粗黑體" panose="020B0709000000000000" pitchFamily="49" charset="-120"/>
            </a:endParaRPr>
          </a:p>
        </p:txBody>
      </p:sp>
    </p:spTree>
    <p:extLst>
      <p:ext uri="{BB962C8B-B14F-4D97-AF65-F5344CB8AC3E}">
        <p14:creationId xmlns:p14="http://schemas.microsoft.com/office/powerpoint/2010/main" val="229677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2770">
                                            <p:txEl>
                                              <p:pRg st="2" end="2"/>
                                            </p:txEl>
                                          </p:spTgt>
                                        </p:tgtEl>
                                        <p:attrNameLst>
                                          <p:attrName>style.visibility</p:attrName>
                                        </p:attrNameLst>
                                      </p:cBhvr>
                                      <p:to>
                                        <p:strVal val="visible"/>
                                      </p:to>
                                    </p:set>
                                    <p:animEffect transition="in" filter="fade">
                                      <p:cBhvr>
                                        <p:cTn id="12" dur="1000"/>
                                        <p:tgtEl>
                                          <p:spTgt spid="32770">
                                            <p:txEl>
                                              <p:pRg st="2" end="2"/>
                                            </p:txEl>
                                          </p:spTgt>
                                        </p:tgtEl>
                                      </p:cBhvr>
                                    </p:animEffect>
                                    <p:anim calcmode="lin" valueType="num">
                                      <p:cBhvr>
                                        <p:cTn id="13"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2770">
                                            <p:txEl>
                                              <p:pRg st="3" end="3"/>
                                            </p:txEl>
                                          </p:spTgt>
                                        </p:tgtEl>
                                        <p:attrNameLst>
                                          <p:attrName>style.visibility</p:attrName>
                                        </p:attrNameLst>
                                      </p:cBhvr>
                                      <p:to>
                                        <p:strVal val="visible"/>
                                      </p:to>
                                    </p:set>
                                    <p:animEffect transition="in" filter="fade">
                                      <p:cBhvr>
                                        <p:cTn id="19" dur="1000"/>
                                        <p:tgtEl>
                                          <p:spTgt spid="32770">
                                            <p:txEl>
                                              <p:pRg st="3" end="3"/>
                                            </p:txEl>
                                          </p:spTgt>
                                        </p:tgtEl>
                                      </p:cBhvr>
                                    </p:animEffect>
                                    <p:anim calcmode="lin" valueType="num">
                                      <p:cBhvr>
                                        <p:cTn id="20"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277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4200" dirty="0">
                <a:ea typeface="華康儷中黑" panose="020B0509000000000000" pitchFamily="49" charset="-120"/>
              </a:rPr>
              <a:t>文惠君聽說庖丁殺牛的技術很好</a:t>
            </a:r>
            <a:r>
              <a:rPr lang="en-US" altLang="zh-TW" sz="4200" dirty="0">
                <a:ea typeface="華康儷中黑" panose="020B0509000000000000" pitchFamily="49" charset="-120"/>
              </a:rPr>
              <a:t>,</a:t>
            </a:r>
            <a:r>
              <a:rPr lang="zh-TW" altLang="en-US" sz="4200" dirty="0">
                <a:ea typeface="華康儷中黑" panose="020B0509000000000000" pitchFamily="49" charset="-120"/>
              </a:rPr>
              <a:t>就請他來殺牛</a:t>
            </a:r>
            <a:r>
              <a:rPr lang="en-US" altLang="zh-TW" sz="4200" dirty="0">
                <a:ea typeface="華康儷中黑" panose="020B0509000000000000" pitchFamily="49" charset="-120"/>
              </a:rPr>
              <a:t>.</a:t>
            </a:r>
            <a:r>
              <a:rPr lang="zh-TW" altLang="en-US" sz="4200" dirty="0">
                <a:ea typeface="華康儷中黑" panose="020B0509000000000000" pitchFamily="49" charset="-120"/>
              </a:rPr>
              <a:t>庖丁殺牛的時候</a:t>
            </a:r>
            <a:r>
              <a:rPr lang="en-US" altLang="zh-TW" sz="4200" dirty="0">
                <a:ea typeface="華康儷中黑" panose="020B0509000000000000" pitchFamily="49" charset="-120"/>
              </a:rPr>
              <a:t>,</a:t>
            </a:r>
          </a:p>
          <a:p>
            <a:pPr>
              <a:spcBef>
                <a:spcPts val="0"/>
              </a:spcBef>
              <a:spcAft>
                <a:spcPts val="600"/>
              </a:spcAft>
            </a:pPr>
            <a:r>
              <a:rPr lang="zh-TW" altLang="en-US" sz="4200" dirty="0">
                <a:solidFill>
                  <a:srgbClr val="FF0000"/>
                </a:solidFill>
                <a:ea typeface="華康儷中黑" panose="020B0509000000000000" pitchFamily="49" charset="-120"/>
              </a:rPr>
              <a:t>動作非常俐落</a:t>
            </a:r>
            <a:r>
              <a:rPr lang="en-US" altLang="zh-TW" sz="4200" dirty="0">
                <a:solidFill>
                  <a:srgbClr val="FF0000"/>
                </a:solidFill>
                <a:ea typeface="華康儷中黑" panose="020B0509000000000000" pitchFamily="49" charset="-120"/>
              </a:rPr>
              <a:t>,</a:t>
            </a:r>
            <a:r>
              <a:rPr lang="zh-TW" altLang="en-US" sz="4200" dirty="0">
                <a:solidFill>
                  <a:srgbClr val="FF0000"/>
                </a:solidFill>
                <a:ea typeface="華康儷中黑" panose="020B0509000000000000" pitchFamily="49" charset="-120"/>
              </a:rPr>
              <a:t>好像在跳舞</a:t>
            </a:r>
            <a:r>
              <a:rPr lang="en-US" altLang="zh-TW" sz="4200" dirty="0">
                <a:ea typeface="華康儷中黑" panose="020B0509000000000000" pitchFamily="49" charset="-120"/>
              </a:rPr>
              <a:t>.</a:t>
            </a:r>
            <a:endParaRPr lang="zh-TW" altLang="en-US" sz="4200" dirty="0">
              <a:ea typeface="華康儷中黑" panose="020B0509000000000000" pitchFamily="49" charset="-120"/>
            </a:endParaRPr>
          </a:p>
          <a:p>
            <a:pPr>
              <a:spcBef>
                <a:spcPts val="0"/>
              </a:spcBef>
            </a:pPr>
            <a:r>
              <a:rPr lang="en-US" altLang="zh-TW" sz="4200" dirty="0">
                <a:ea typeface="華康儷中黑" panose="020B0509000000000000" pitchFamily="49" charset="-120"/>
              </a:rPr>
              <a:t>Lord Wen Hui heard that Cook Ding was very skilled at butchering cattle, so he invited him to demonstrate. When Cook Ding butchered the animal, his movements were adept and precise, </a:t>
            </a:r>
            <a:r>
              <a:rPr lang="en-US" altLang="zh-TW" sz="4200" dirty="0">
                <a:solidFill>
                  <a:srgbClr val="FF0000"/>
                </a:solidFill>
                <a:ea typeface="華康儷中黑" panose="020B0509000000000000" pitchFamily="49" charset="-120"/>
              </a:rPr>
              <a:t>as if he were dancing</a:t>
            </a:r>
            <a:r>
              <a:rPr lang="en-US" altLang="zh-TW" sz="4200" dirty="0">
                <a:ea typeface="華康儷中黑" panose="020B0509000000000000" pitchFamily="49" charset="-120"/>
              </a:rPr>
              <a:t>.</a:t>
            </a:r>
          </a:p>
        </p:txBody>
      </p:sp>
    </p:spTree>
    <p:extLst>
      <p:ext uri="{BB962C8B-B14F-4D97-AF65-F5344CB8AC3E}">
        <p14:creationId xmlns:p14="http://schemas.microsoft.com/office/powerpoint/2010/main" val="646326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4400" dirty="0">
                <a:ea typeface="華康儷中黑" panose="020B0509000000000000" pitchFamily="49" charset="-120"/>
              </a:rPr>
              <a:t>文惠君看了讚歎說</a:t>
            </a:r>
            <a:r>
              <a:rPr lang="en-US" altLang="zh-TW" sz="4400" dirty="0">
                <a:ea typeface="華康儷中黑" panose="020B0509000000000000" pitchFamily="49" charset="-120"/>
              </a:rPr>
              <a:t>:</a:t>
            </a:r>
            <a:r>
              <a:rPr lang="zh-TW" altLang="en-US" sz="4400" dirty="0">
                <a:ea typeface="華康儷中黑" panose="020B0509000000000000" pitchFamily="49" charset="-120"/>
              </a:rPr>
              <a:t>想不到你的技術已到了這樣的境界</a:t>
            </a:r>
            <a:r>
              <a:rPr lang="en-US" altLang="zh-TW" sz="4400" dirty="0">
                <a:ea typeface="華康儷中黑" panose="020B0509000000000000" pitchFamily="49" charset="-120"/>
              </a:rPr>
              <a:t>!</a:t>
            </a:r>
            <a:r>
              <a:rPr lang="zh-TW" altLang="en-US" sz="4400" dirty="0">
                <a:ea typeface="華康儷中黑" panose="020B0509000000000000" pitchFamily="49" charset="-120"/>
              </a:rPr>
              <a:t>庖丁放下刀子</a:t>
            </a:r>
            <a:r>
              <a:rPr lang="en-US" altLang="zh-TW" sz="4400" dirty="0">
                <a:ea typeface="華康儷中黑" panose="020B0509000000000000" pitchFamily="49" charset="-120"/>
              </a:rPr>
              <a:t>,</a:t>
            </a:r>
          </a:p>
          <a:p>
            <a:pPr>
              <a:spcBef>
                <a:spcPts val="0"/>
              </a:spcBef>
              <a:spcAft>
                <a:spcPts val="600"/>
              </a:spcAft>
            </a:pPr>
            <a:r>
              <a:rPr lang="zh-TW" altLang="en-US" sz="4400" dirty="0">
                <a:ea typeface="華康儷中黑" panose="020B0509000000000000" pitchFamily="49" charset="-120"/>
              </a:rPr>
              <a:t>說</a:t>
            </a:r>
            <a:r>
              <a:rPr lang="en-US" altLang="zh-TW" sz="4400" dirty="0">
                <a:ea typeface="華康儷中黑" panose="020B0509000000000000" pitchFamily="49" charset="-120"/>
              </a:rPr>
              <a:t>: </a:t>
            </a:r>
            <a:r>
              <a:rPr lang="zh-TW" altLang="en-US" sz="4400" dirty="0">
                <a:solidFill>
                  <a:srgbClr val="FF0000"/>
                </a:solidFill>
                <a:highlight>
                  <a:srgbClr val="FFFF00"/>
                </a:highlight>
                <a:ea typeface="華康儷中黑" panose="020B0509000000000000" pitchFamily="49" charset="-120"/>
              </a:rPr>
              <a:t>我用的不是技術</a:t>
            </a:r>
            <a:r>
              <a:rPr lang="en-US" altLang="zh-TW" sz="4400" dirty="0">
                <a:solidFill>
                  <a:srgbClr val="FF0000"/>
                </a:solidFill>
                <a:highlight>
                  <a:srgbClr val="FFFF00"/>
                </a:highlight>
                <a:ea typeface="華康儷中黑" panose="020B0509000000000000" pitchFamily="49" charset="-120"/>
              </a:rPr>
              <a:t>,</a:t>
            </a:r>
            <a:r>
              <a:rPr lang="zh-TW" altLang="en-US" sz="4400" dirty="0">
                <a:solidFill>
                  <a:srgbClr val="FF0000"/>
                </a:solidFill>
                <a:highlight>
                  <a:srgbClr val="FFFF00"/>
                </a:highlight>
                <a:ea typeface="華康儷中黑" panose="020B0509000000000000" pitchFamily="49" charset="-120"/>
              </a:rPr>
              <a:t>而是</a:t>
            </a:r>
            <a:r>
              <a:rPr lang="en-US" altLang="zh-TW" sz="4400" dirty="0">
                <a:solidFill>
                  <a:srgbClr val="FF0000"/>
                </a:solidFill>
                <a:highlight>
                  <a:srgbClr val="FFFF00"/>
                </a:highlight>
                <a:ea typeface="華康儷中黑" panose="020B0509000000000000" pitchFamily="49" charset="-120"/>
              </a:rPr>
              <a:t>『</a:t>
            </a:r>
            <a:r>
              <a:rPr lang="zh-TW" altLang="en-US" sz="4400" dirty="0">
                <a:solidFill>
                  <a:srgbClr val="FF0000"/>
                </a:solidFill>
                <a:highlight>
                  <a:srgbClr val="FFFF00"/>
                </a:highlight>
                <a:ea typeface="華康儷中黑" panose="020B0509000000000000" pitchFamily="49" charset="-120"/>
              </a:rPr>
              <a:t>道</a:t>
            </a:r>
            <a:r>
              <a:rPr lang="en-US" altLang="zh-TW" sz="4400" dirty="0">
                <a:solidFill>
                  <a:srgbClr val="FF0000"/>
                </a:solidFill>
                <a:highlight>
                  <a:srgbClr val="FFFF00"/>
                </a:highlight>
                <a:ea typeface="華康儷中黑" panose="020B0509000000000000" pitchFamily="49" charset="-120"/>
              </a:rPr>
              <a:t>』</a:t>
            </a:r>
            <a:endParaRPr lang="zh-TW" altLang="en-US" sz="4400" dirty="0">
              <a:solidFill>
                <a:srgbClr val="FF0000"/>
              </a:solidFill>
              <a:highlight>
                <a:srgbClr val="FFFF00"/>
              </a:highlight>
              <a:ea typeface="華康儷中黑" panose="020B0509000000000000" pitchFamily="49" charset="-120"/>
            </a:endParaRPr>
          </a:p>
          <a:p>
            <a:pPr>
              <a:spcBef>
                <a:spcPts val="0"/>
              </a:spcBef>
            </a:pPr>
            <a:r>
              <a:rPr lang="en-US" altLang="zh-TW" sz="4400" dirty="0">
                <a:ea typeface="華康儷中黑" panose="020B0509000000000000" pitchFamily="49" charset="-120"/>
              </a:rPr>
              <a:t>Lord </a:t>
            </a:r>
            <a:r>
              <a:rPr lang="en-US" altLang="zh-TW" sz="4400" dirty="0" err="1">
                <a:ea typeface="華康儷中黑" panose="020B0509000000000000" pitchFamily="49" charset="-120"/>
              </a:rPr>
              <a:t>Wenhui</a:t>
            </a:r>
            <a:r>
              <a:rPr lang="en-US" altLang="zh-TW" sz="4400" dirty="0">
                <a:ea typeface="華康儷中黑" panose="020B0509000000000000" pitchFamily="49" charset="-120"/>
              </a:rPr>
              <a:t> looked on in admiration and said, “I never expected skill at such a level!” </a:t>
            </a:r>
          </a:p>
          <a:p>
            <a:pPr>
              <a:spcBef>
                <a:spcPts val="0"/>
              </a:spcBef>
            </a:pPr>
            <a:r>
              <a:rPr lang="en-US" altLang="zh-TW" sz="4400" dirty="0">
                <a:ea typeface="華康儷中黑" panose="020B0509000000000000" pitchFamily="49" charset="-120"/>
              </a:rPr>
              <a:t>Cook Ding put down his knife and said, “</a:t>
            </a:r>
            <a:r>
              <a:rPr lang="en-US" altLang="zh-TW" sz="4400" dirty="0">
                <a:solidFill>
                  <a:srgbClr val="FF0000"/>
                </a:solidFill>
                <a:ea typeface="華康儷中黑" panose="020B0509000000000000" pitchFamily="49" charset="-120"/>
              </a:rPr>
              <a:t>What I applied is not </a:t>
            </a:r>
            <a:r>
              <a:rPr lang="en-US" altLang="zh-TW" sz="4400" dirty="0">
                <a:solidFill>
                  <a:srgbClr val="FF0000"/>
                </a:solidFill>
                <a:highlight>
                  <a:srgbClr val="FFFF00"/>
                </a:highlight>
                <a:ea typeface="華康儷中黑" panose="020B0509000000000000" pitchFamily="49" charset="-120"/>
              </a:rPr>
              <a:t>skill</a:t>
            </a:r>
            <a:r>
              <a:rPr lang="en-US" altLang="zh-TW" sz="4400" dirty="0">
                <a:solidFill>
                  <a:srgbClr val="FF0000"/>
                </a:solidFill>
                <a:ea typeface="華康儷中黑" panose="020B0509000000000000" pitchFamily="49" charset="-120"/>
              </a:rPr>
              <a:t>,</a:t>
            </a:r>
          </a:p>
          <a:p>
            <a:pPr>
              <a:spcBef>
                <a:spcPts val="0"/>
              </a:spcBef>
            </a:pPr>
            <a:r>
              <a:rPr lang="en-US" altLang="zh-TW" sz="4400" dirty="0">
                <a:solidFill>
                  <a:srgbClr val="FF0000"/>
                </a:solidFill>
                <a:ea typeface="華康儷中黑" panose="020B0509000000000000" pitchFamily="49" charset="-120"/>
              </a:rPr>
              <a:t> but the ‘</a:t>
            </a:r>
            <a:r>
              <a:rPr lang="en-US" altLang="zh-TW" sz="4400" dirty="0">
                <a:solidFill>
                  <a:srgbClr val="FF0000"/>
                </a:solidFill>
                <a:highlight>
                  <a:srgbClr val="FFFF00"/>
                </a:highlight>
                <a:ea typeface="華康儷中黑" panose="020B0509000000000000" pitchFamily="49" charset="-120"/>
              </a:rPr>
              <a:t>Dao</a:t>
            </a:r>
            <a:r>
              <a:rPr lang="en-US" altLang="zh-TW" sz="4400" dirty="0">
                <a:solidFill>
                  <a:srgbClr val="FF0000"/>
                </a:solidFill>
                <a:ea typeface="華康儷中黑" panose="020B0509000000000000" pitchFamily="49" charset="-120"/>
              </a:rPr>
              <a:t>’</a:t>
            </a:r>
            <a:r>
              <a:rPr lang="en-US" altLang="zh-TW" sz="4400" dirty="0">
                <a:ea typeface="華康儷中黑" panose="020B0509000000000000" pitchFamily="49" charset="-120"/>
              </a:rPr>
              <a:t>.”</a:t>
            </a:r>
          </a:p>
        </p:txBody>
      </p:sp>
    </p:spTree>
    <p:extLst>
      <p:ext uri="{BB962C8B-B14F-4D97-AF65-F5344CB8AC3E}">
        <p14:creationId xmlns:p14="http://schemas.microsoft.com/office/powerpoint/2010/main" val="2673918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4400" dirty="0">
                <a:ea typeface="華康儷中黑" panose="020B0509000000000000" pitchFamily="49" charset="-120"/>
              </a:rPr>
              <a:t>我剛開始殺牛時</a:t>
            </a:r>
            <a:r>
              <a:rPr lang="en-US" altLang="zh-TW" sz="4400" dirty="0">
                <a:ea typeface="華康儷中黑" panose="020B0509000000000000" pitchFamily="49" charset="-120"/>
              </a:rPr>
              <a:t>,</a:t>
            </a:r>
            <a:r>
              <a:rPr lang="zh-TW" altLang="en-US" sz="4400" dirty="0">
                <a:ea typeface="華康儷中黑" panose="020B0509000000000000" pitchFamily="49" charset="-120"/>
              </a:rPr>
              <a:t>眼中看到的是一頭牛</a:t>
            </a:r>
            <a:r>
              <a:rPr lang="en-US" altLang="zh-TW" sz="4400" dirty="0">
                <a:ea typeface="華康儷中黑" panose="020B0509000000000000" pitchFamily="49" charset="-120"/>
              </a:rPr>
              <a:t>.</a:t>
            </a:r>
            <a:r>
              <a:rPr lang="zh-TW" altLang="en-US" sz="4400" dirty="0">
                <a:ea typeface="華康儷中黑" panose="020B0509000000000000" pitchFamily="49" charset="-120"/>
              </a:rPr>
              <a:t>三年之後</a:t>
            </a:r>
            <a:r>
              <a:rPr lang="en-US" altLang="zh-TW" sz="4400" dirty="0">
                <a:ea typeface="華康儷中黑" panose="020B0509000000000000" pitchFamily="49" charset="-120"/>
              </a:rPr>
              <a:t>,</a:t>
            </a:r>
            <a:r>
              <a:rPr lang="zh-TW" altLang="en-US" sz="4400" dirty="0">
                <a:ea typeface="華康儷中黑" panose="020B0509000000000000" pitchFamily="49" charset="-120"/>
              </a:rPr>
              <a:t>因為經驗多了</a:t>
            </a:r>
            <a:r>
              <a:rPr lang="en-US" altLang="zh-TW" sz="4400" dirty="0">
                <a:ea typeface="華康儷中黑" panose="020B0509000000000000" pitchFamily="49" charset="-120"/>
              </a:rPr>
              <a:t>,</a:t>
            </a:r>
          </a:p>
          <a:p>
            <a:pPr>
              <a:spcBef>
                <a:spcPts val="0"/>
              </a:spcBef>
            </a:pPr>
            <a:r>
              <a:rPr lang="zh-TW" altLang="en-US" sz="4400" dirty="0">
                <a:solidFill>
                  <a:srgbClr val="FF0000"/>
                </a:solidFill>
                <a:ea typeface="華康儷中黑" panose="020B0509000000000000" pitchFamily="49" charset="-120"/>
              </a:rPr>
              <a:t>看到的就</a:t>
            </a:r>
            <a:r>
              <a:rPr lang="zh-TW" altLang="en-US" sz="4400" dirty="0">
                <a:solidFill>
                  <a:srgbClr val="FF0000"/>
                </a:solidFill>
                <a:highlight>
                  <a:srgbClr val="FFFF00"/>
                </a:highlight>
                <a:ea typeface="華康儷中黑" panose="020B0509000000000000" pitchFamily="49" charset="-120"/>
              </a:rPr>
              <a:t>不是</a:t>
            </a:r>
            <a:r>
              <a:rPr lang="zh-TW" altLang="en-US" sz="4400" dirty="0">
                <a:solidFill>
                  <a:srgbClr val="FF0000"/>
                </a:solidFill>
                <a:ea typeface="華康儷中黑" panose="020B0509000000000000" pitchFamily="49" charset="-120"/>
              </a:rPr>
              <a:t>一頭牛</a:t>
            </a:r>
            <a:r>
              <a:rPr lang="en-US" altLang="zh-TW" sz="4400" dirty="0">
                <a:ea typeface="華康儷中黑" panose="020B0509000000000000" pitchFamily="49" charset="-120"/>
              </a:rPr>
              <a:t>,</a:t>
            </a:r>
            <a:r>
              <a:rPr lang="zh-TW" altLang="en-US" sz="4400" dirty="0">
                <a:ea typeface="華康儷中黑" panose="020B0509000000000000" pitchFamily="49" charset="-120"/>
              </a:rPr>
              <a:t>而是</a:t>
            </a:r>
            <a:endParaRPr lang="en-US" altLang="zh-TW" sz="4400" dirty="0">
              <a:ea typeface="華康儷中黑" panose="020B0509000000000000" pitchFamily="49" charset="-120"/>
            </a:endParaRPr>
          </a:p>
          <a:p>
            <a:pPr>
              <a:spcBef>
                <a:spcPts val="0"/>
              </a:spcBef>
            </a:pPr>
            <a:r>
              <a:rPr lang="zh-TW" altLang="en-US" sz="4400" dirty="0">
                <a:ea typeface="華康儷中黑" panose="020B0509000000000000" pitchFamily="49" charset="-120"/>
              </a:rPr>
              <a:t>牛的五臟六腑和筋骨</a:t>
            </a:r>
            <a:r>
              <a:rPr lang="en-US" altLang="zh-TW" sz="4400" dirty="0">
                <a:ea typeface="華康儷中黑" panose="020B0509000000000000" pitchFamily="49" charset="-120"/>
              </a:rPr>
              <a:t>.</a:t>
            </a:r>
          </a:p>
          <a:p>
            <a:pPr>
              <a:spcBef>
                <a:spcPts val="0"/>
              </a:spcBef>
            </a:pPr>
            <a:r>
              <a:rPr lang="en-US" altLang="zh-TW" sz="4400" dirty="0">
                <a:ea typeface="華康儷中黑" panose="020B0509000000000000" pitchFamily="49" charset="-120"/>
              </a:rPr>
              <a:t>When I first started to butcher, what I saw was a cow. After three years, with more experience, </a:t>
            </a:r>
          </a:p>
          <a:p>
            <a:pPr>
              <a:spcBef>
                <a:spcPts val="0"/>
              </a:spcBef>
            </a:pPr>
            <a:r>
              <a:rPr lang="en-US" altLang="zh-TW" sz="4400" dirty="0">
                <a:solidFill>
                  <a:srgbClr val="FF0000"/>
                </a:solidFill>
                <a:ea typeface="華康儷中黑" panose="020B0509000000000000" pitchFamily="49" charset="-120"/>
              </a:rPr>
              <a:t>I no longer see the animal</a:t>
            </a:r>
            <a:r>
              <a:rPr lang="en-US" altLang="zh-TW" sz="4400" dirty="0">
                <a:ea typeface="華康儷中黑" panose="020B0509000000000000" pitchFamily="49" charset="-120"/>
              </a:rPr>
              <a:t>, but its </a:t>
            </a:r>
          </a:p>
          <a:p>
            <a:pPr>
              <a:spcBef>
                <a:spcPts val="0"/>
              </a:spcBef>
            </a:pPr>
            <a:r>
              <a:rPr lang="en-US" altLang="zh-TW" sz="4400" dirty="0">
                <a:ea typeface="華康儷中黑" panose="020B0509000000000000" pitchFamily="49" charset="-120"/>
              </a:rPr>
              <a:t>endoskeleton of organs and bones</a:t>
            </a:r>
          </a:p>
        </p:txBody>
      </p:sp>
    </p:spTree>
    <p:extLst>
      <p:ext uri="{BB962C8B-B14F-4D97-AF65-F5344CB8AC3E}">
        <p14:creationId xmlns:p14="http://schemas.microsoft.com/office/powerpoint/2010/main" val="195523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spcAft>
                <a:spcPts val="1200"/>
              </a:spcAft>
            </a:pPr>
            <a:r>
              <a:rPr lang="zh-TW" altLang="en-US" sz="4800" dirty="0">
                <a:ea typeface="華康儷中黑" panose="020B0509000000000000" pitchFamily="49" charset="-120"/>
              </a:rPr>
              <a:t>現在我殺牛已經</a:t>
            </a:r>
            <a:r>
              <a:rPr lang="zh-TW" altLang="en-US" sz="4800" dirty="0">
                <a:solidFill>
                  <a:srgbClr val="FF0000"/>
                </a:solidFill>
                <a:ea typeface="華康儷中黑" panose="020B0509000000000000" pitchFamily="49" charset="-120"/>
              </a:rPr>
              <a:t>不是用眼睛去看</a:t>
            </a:r>
            <a:r>
              <a:rPr lang="en-US" altLang="zh-TW" sz="4800" dirty="0">
                <a:ea typeface="華康儷中黑" panose="020B0509000000000000" pitchFamily="49" charset="-120"/>
              </a:rPr>
              <a:t>,</a:t>
            </a:r>
            <a:r>
              <a:rPr lang="zh-TW" altLang="en-US" sz="4800" dirty="0">
                <a:ea typeface="華康儷中黑" panose="020B0509000000000000" pitchFamily="49" charset="-120"/>
              </a:rPr>
              <a:t>而是要</a:t>
            </a:r>
            <a:r>
              <a:rPr lang="zh-TW" altLang="en-US" sz="4800" dirty="0">
                <a:highlight>
                  <a:srgbClr val="FFFF00"/>
                </a:highlight>
                <a:ea typeface="華康儷中黑" panose="020B0509000000000000" pitchFamily="49" charset="-120"/>
              </a:rPr>
              <a:t>進入「心領神會」的化境</a:t>
            </a:r>
            <a:r>
              <a:rPr lang="en-US" altLang="zh-TW" sz="4800" dirty="0">
                <a:ea typeface="華康儷中黑" panose="020B0509000000000000" pitchFamily="49" charset="-120"/>
              </a:rPr>
              <a:t>.</a:t>
            </a:r>
          </a:p>
          <a:p>
            <a:pPr>
              <a:spcBef>
                <a:spcPts val="0"/>
              </a:spcBef>
            </a:pPr>
            <a:r>
              <a:rPr lang="en-US" altLang="zh-TW" sz="4800" dirty="0">
                <a:ea typeface="華康儷中黑" panose="020B0509000000000000" pitchFamily="49" charset="-120"/>
              </a:rPr>
              <a:t>Now when I slaughter cattle, </a:t>
            </a:r>
          </a:p>
          <a:p>
            <a:pPr>
              <a:spcBef>
                <a:spcPts val="0"/>
              </a:spcBef>
            </a:pPr>
            <a:r>
              <a:rPr lang="en-US" altLang="zh-TW" sz="4800" dirty="0">
                <a:ea typeface="華康儷中黑" panose="020B0509000000000000" pitchFamily="49" charset="-120"/>
              </a:rPr>
              <a:t>I do not rely on my eyes, but is </a:t>
            </a:r>
            <a:r>
              <a:rPr lang="en-US" altLang="zh-TW" sz="4800" dirty="0">
                <a:solidFill>
                  <a:srgbClr val="FF0000"/>
                </a:solidFill>
                <a:ea typeface="華康儷中黑" panose="020B0509000000000000" pitchFamily="49" charset="-120"/>
              </a:rPr>
              <a:t>guided by intuitive instinct</a:t>
            </a:r>
            <a:r>
              <a:rPr lang="en-US" altLang="zh-TW" sz="4800" dirty="0">
                <a:ea typeface="華康儷中黑" panose="020B0509000000000000" pitchFamily="49" charset="-120"/>
              </a:rPr>
              <a:t>. </a:t>
            </a:r>
          </a:p>
          <a:p>
            <a:pPr>
              <a:spcBef>
                <a:spcPts val="0"/>
              </a:spcBef>
            </a:pPr>
            <a:r>
              <a:rPr lang="en-US" altLang="zh-TW" sz="4800" dirty="0">
                <a:ea typeface="華康儷中黑" panose="020B0509000000000000" pitchFamily="49" charset="-120"/>
              </a:rPr>
              <a:t>This is the realm of </a:t>
            </a:r>
          </a:p>
          <a:p>
            <a:pPr>
              <a:spcBef>
                <a:spcPts val="0"/>
              </a:spcBef>
            </a:pPr>
            <a:r>
              <a:rPr lang="en-US" altLang="zh-TW" sz="4800" dirty="0">
                <a:ea typeface="華康儷中黑" panose="020B0509000000000000" pitchFamily="49" charset="-120"/>
              </a:rPr>
              <a:t>'intuitive understanding' or </a:t>
            </a:r>
          </a:p>
          <a:p>
            <a:pPr>
              <a:spcBef>
                <a:spcPts val="0"/>
              </a:spcBef>
            </a:pPr>
            <a:r>
              <a:rPr lang="en-US" altLang="zh-TW" sz="4800" dirty="0">
                <a:solidFill>
                  <a:srgbClr val="FF0000"/>
                </a:solidFill>
                <a:ea typeface="華康儷中黑" panose="020B0509000000000000" pitchFamily="49" charset="-120"/>
              </a:rPr>
              <a:t>'spiritual comprehension'”.</a:t>
            </a:r>
          </a:p>
        </p:txBody>
      </p:sp>
    </p:spTree>
    <p:extLst>
      <p:ext uri="{BB962C8B-B14F-4D97-AF65-F5344CB8AC3E}">
        <p14:creationId xmlns:p14="http://schemas.microsoft.com/office/powerpoint/2010/main" val="1309695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 panose="020B0509000000000000" pitchFamily="49" charset="-120"/>
              </a:rPr>
              <a:t>我依照牛身上的筋骨脈絡</a:t>
            </a:r>
            <a:r>
              <a:rPr lang="en-US" altLang="zh-TW" sz="4000" dirty="0">
                <a:ea typeface="華康儷中黑" panose="020B0509000000000000" pitchFamily="49" charset="-120"/>
              </a:rPr>
              <a:t>,</a:t>
            </a:r>
            <a:r>
              <a:rPr lang="zh-TW" altLang="en-US" sz="4000" dirty="0">
                <a:ea typeface="華康儷中黑" panose="020B0509000000000000" pitchFamily="49" charset="-120"/>
              </a:rPr>
              <a:t>找到骨與骨相接的地方下刀</a:t>
            </a:r>
            <a:r>
              <a:rPr lang="en-US" altLang="zh-TW" sz="4000" dirty="0">
                <a:ea typeface="華康儷中黑" panose="020B0509000000000000" pitchFamily="49" charset="-120"/>
              </a:rPr>
              <a:t>;</a:t>
            </a:r>
            <a:r>
              <a:rPr lang="zh-TW" altLang="en-US" sz="4000" dirty="0">
                <a:ea typeface="華康儷中黑" panose="020B0509000000000000" pitchFamily="49" charset="-120"/>
              </a:rPr>
              <a:t>我的刀鋒只在筋骨縫隙之間出入</a:t>
            </a:r>
            <a:r>
              <a:rPr lang="en-US" altLang="zh-TW" sz="4000" dirty="0">
                <a:ea typeface="華康儷中黑" panose="020B0509000000000000" pitchFamily="49" charset="-120"/>
              </a:rPr>
              <a:t>,</a:t>
            </a:r>
            <a:r>
              <a:rPr lang="zh-TW" altLang="en-US" sz="4000" dirty="0">
                <a:ea typeface="華康儷中黑" panose="020B0509000000000000" pitchFamily="49" charset="-120"/>
              </a:rPr>
              <a:t>不僅沒有阻礙</a:t>
            </a:r>
            <a:r>
              <a:rPr lang="en-US" altLang="zh-TW" sz="4000" dirty="0">
                <a:ea typeface="華康儷中黑" panose="020B0509000000000000" pitchFamily="49" charset="-120"/>
              </a:rPr>
              <a:t>,</a:t>
            </a:r>
          </a:p>
          <a:p>
            <a:pPr>
              <a:spcBef>
                <a:spcPts val="0"/>
              </a:spcBef>
            </a:pPr>
            <a:r>
              <a:rPr lang="zh-TW" altLang="en-US" sz="4000" dirty="0">
                <a:ea typeface="華康儷中黑" panose="020B0509000000000000" pitchFamily="49" charset="-120"/>
              </a:rPr>
              <a:t>而且</a:t>
            </a:r>
            <a:r>
              <a:rPr lang="zh-TW" altLang="en-US" sz="4000" dirty="0">
                <a:solidFill>
                  <a:srgbClr val="FF0000"/>
                </a:solidFill>
                <a:highlight>
                  <a:srgbClr val="FFFF00"/>
                </a:highlight>
                <a:ea typeface="華康儷中黑" panose="020B0509000000000000" pitchFamily="49" charset="-120"/>
              </a:rPr>
              <a:t>遊刃有餘</a:t>
            </a:r>
            <a:r>
              <a:rPr lang="en-US" altLang="zh-TW" sz="4000" dirty="0">
                <a:solidFill>
                  <a:srgbClr val="FF0000"/>
                </a:solidFill>
                <a:highlight>
                  <a:srgbClr val="FFFF00"/>
                </a:highlight>
                <a:ea typeface="華康儷中黑" panose="020B0509000000000000" pitchFamily="49" charset="-120"/>
              </a:rPr>
              <a:t>,</a:t>
            </a:r>
            <a:r>
              <a:rPr lang="zh-TW" altLang="en-US" sz="4000" dirty="0">
                <a:solidFill>
                  <a:srgbClr val="FF0000"/>
                </a:solidFill>
                <a:highlight>
                  <a:srgbClr val="FFFF00"/>
                </a:highlight>
                <a:ea typeface="華康儷中黑" panose="020B0509000000000000" pitchFamily="49" charset="-120"/>
              </a:rPr>
              <a:t>迎刃而解</a:t>
            </a:r>
            <a:r>
              <a:rPr lang="en-US" altLang="zh-TW" sz="4000" dirty="0">
                <a:solidFill>
                  <a:srgbClr val="FF0000"/>
                </a:solidFill>
                <a:highlight>
                  <a:srgbClr val="FFFF00"/>
                </a:highlight>
                <a:ea typeface="華康儷中黑" panose="020B0509000000000000" pitchFamily="49" charset="-120"/>
              </a:rPr>
              <a:t>.</a:t>
            </a:r>
          </a:p>
          <a:p>
            <a:pPr>
              <a:lnSpc>
                <a:spcPts val="4400"/>
              </a:lnSpc>
              <a:spcBef>
                <a:spcPts val="0"/>
              </a:spcBef>
            </a:pPr>
            <a:r>
              <a:rPr lang="en-US" altLang="zh-TW" sz="4000" spc="-120" dirty="0">
                <a:ea typeface="華康儷中黑" panose="020B0509000000000000" pitchFamily="49" charset="-120"/>
              </a:rPr>
              <a:t>Following the pattern of sinews and bones in the animal’s body, I find the joints where </a:t>
            </a:r>
            <a:r>
              <a:rPr lang="en-US" altLang="zh-TW" sz="4000" dirty="0">
                <a:ea typeface="華康儷中黑" panose="020B0509000000000000" pitchFamily="49" charset="-120"/>
              </a:rPr>
              <a:t>bones connect and apply my knife. </a:t>
            </a:r>
            <a:r>
              <a:rPr lang="en-US" altLang="zh-TW" sz="4000" dirty="0">
                <a:solidFill>
                  <a:srgbClr val="FF0000"/>
                </a:solidFill>
                <a:ea typeface="華康儷中黑" panose="020B0509000000000000" pitchFamily="49" charset="-120"/>
              </a:rPr>
              <a:t>My blade moves only between the gaps of </a:t>
            </a:r>
            <a:r>
              <a:rPr lang="en-US" altLang="zh-TW" sz="4000" spc="-120" dirty="0">
                <a:solidFill>
                  <a:srgbClr val="FF0000"/>
                </a:solidFill>
                <a:ea typeface="華康儷中黑" panose="020B0509000000000000" pitchFamily="49" charset="-120"/>
              </a:rPr>
              <a:t>sinews and bones</a:t>
            </a:r>
            <a:r>
              <a:rPr lang="en-US" altLang="zh-TW" sz="4000" spc="-120" dirty="0">
                <a:ea typeface="華康儷中黑" panose="020B0509000000000000" pitchFamily="49" charset="-120"/>
              </a:rPr>
              <a:t>, hence it encounters no </a:t>
            </a:r>
            <a:r>
              <a:rPr lang="en-US" altLang="zh-TW" sz="4000" spc="-100" dirty="0">
                <a:ea typeface="華康儷中黑" panose="020B0509000000000000" pitchFamily="49" charset="-120"/>
              </a:rPr>
              <a:t>resistance, and glides through with ease, </a:t>
            </a:r>
            <a:r>
              <a:rPr lang="en-US" altLang="zh-TW" sz="4000" dirty="0">
                <a:highlight>
                  <a:srgbClr val="FFFF00"/>
                </a:highlight>
                <a:ea typeface="華康儷中黑" panose="020B0509000000000000" pitchFamily="49" charset="-120"/>
              </a:rPr>
              <a:t>effortlessly resolving the task at hand</a:t>
            </a:r>
            <a:r>
              <a:rPr lang="en-US" altLang="zh-TW" sz="4000" dirty="0">
                <a:ea typeface="華康儷中黑" panose="020B0509000000000000" pitchFamily="49" charset="-120"/>
              </a:rPr>
              <a:t>.</a:t>
            </a:r>
            <a:endParaRPr lang="zh-TW" altLang="en-US" sz="4000" dirty="0">
              <a:ea typeface="華康儷中黑" panose="020B0509000000000000" pitchFamily="49" charset="-120"/>
            </a:endParaRPr>
          </a:p>
        </p:txBody>
      </p:sp>
    </p:spTree>
    <p:extLst>
      <p:ext uri="{BB962C8B-B14F-4D97-AF65-F5344CB8AC3E}">
        <p14:creationId xmlns:p14="http://schemas.microsoft.com/office/powerpoint/2010/main" val="869274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4200" dirty="0">
                <a:ea typeface="華康儷中黑" panose="020B0509000000000000" pitchFamily="49" charset="-120"/>
              </a:rPr>
              <a:t>一般的廚子</a:t>
            </a:r>
            <a:r>
              <a:rPr lang="en-US" altLang="zh-TW" sz="4200" dirty="0">
                <a:ea typeface="華康儷中黑" panose="020B0509000000000000" pitchFamily="49" charset="-120"/>
              </a:rPr>
              <a:t>,</a:t>
            </a:r>
            <a:r>
              <a:rPr lang="zh-TW" altLang="en-US" sz="4200" dirty="0">
                <a:ea typeface="華康儷中黑" panose="020B0509000000000000" pitchFamily="49" charset="-120"/>
              </a:rPr>
              <a:t>用刀時</a:t>
            </a:r>
            <a:r>
              <a:rPr lang="zh-TW" altLang="en-US" sz="4200" dirty="0">
                <a:solidFill>
                  <a:srgbClr val="FF0000"/>
                </a:solidFill>
                <a:ea typeface="華康儷中黑" panose="020B0509000000000000" pitchFamily="49" charset="-120"/>
              </a:rPr>
              <a:t>又割又砍</a:t>
            </a:r>
            <a:r>
              <a:rPr lang="en-US" altLang="zh-TW" sz="4200" dirty="0">
                <a:ea typeface="華康儷中黑" panose="020B0509000000000000" pitchFamily="49" charset="-120"/>
              </a:rPr>
              <a:t>,</a:t>
            </a:r>
            <a:r>
              <a:rPr lang="zh-TW" altLang="en-US" sz="4200" dirty="0">
                <a:ea typeface="華康儷中黑" panose="020B0509000000000000" pitchFamily="49" charset="-120"/>
              </a:rPr>
              <a:t>所以一個月要換一把刀</a:t>
            </a:r>
            <a:r>
              <a:rPr lang="en-US" altLang="zh-TW" sz="4200" dirty="0">
                <a:ea typeface="華康儷中黑" panose="020B0509000000000000" pitchFamily="49" charset="-120"/>
              </a:rPr>
              <a:t>;</a:t>
            </a:r>
            <a:r>
              <a:rPr lang="zh-TW" altLang="en-US" sz="4200" dirty="0">
                <a:ea typeface="華康儷中黑" panose="020B0509000000000000" pitchFamily="49" charset="-120"/>
              </a:rPr>
              <a:t>好一點的廚師</a:t>
            </a:r>
            <a:r>
              <a:rPr lang="en-US" altLang="zh-TW" sz="4200" dirty="0">
                <a:ea typeface="華康儷中黑" panose="020B0509000000000000" pitchFamily="49" charset="-120"/>
              </a:rPr>
              <a:t>,</a:t>
            </a:r>
          </a:p>
          <a:p>
            <a:pPr>
              <a:spcBef>
                <a:spcPts val="0"/>
              </a:spcBef>
              <a:spcAft>
                <a:spcPts val="600"/>
              </a:spcAft>
            </a:pPr>
            <a:r>
              <a:rPr lang="zh-TW" altLang="en-US" sz="4200" dirty="0">
                <a:ea typeface="華康儷中黑" panose="020B0509000000000000" pitchFamily="49" charset="-120"/>
              </a:rPr>
              <a:t>只用割的</a:t>
            </a:r>
            <a:r>
              <a:rPr lang="en-US" altLang="zh-TW" sz="4200" dirty="0">
                <a:ea typeface="華康儷中黑" panose="020B0509000000000000" pitchFamily="49" charset="-120"/>
              </a:rPr>
              <a:t>,</a:t>
            </a:r>
            <a:r>
              <a:rPr lang="zh-TW" altLang="en-US" sz="4200" dirty="0">
                <a:solidFill>
                  <a:srgbClr val="FF0000"/>
                </a:solidFill>
                <a:ea typeface="華康儷中黑" panose="020B0509000000000000" pitchFamily="49" charset="-120"/>
              </a:rPr>
              <a:t>不用砍的</a:t>
            </a:r>
            <a:r>
              <a:rPr lang="en-US" altLang="zh-TW" sz="4200" dirty="0">
                <a:ea typeface="華康儷中黑" panose="020B0509000000000000" pitchFamily="49" charset="-120"/>
              </a:rPr>
              <a:t>,</a:t>
            </a:r>
            <a:r>
              <a:rPr lang="zh-TW" altLang="en-US" sz="4200" dirty="0">
                <a:ea typeface="華康儷中黑" panose="020B0509000000000000" pitchFamily="49" charset="-120"/>
              </a:rPr>
              <a:t>所以一年換一把刀</a:t>
            </a:r>
            <a:endParaRPr lang="en-US" altLang="zh-TW" sz="4200" dirty="0">
              <a:ea typeface="華康儷中黑" panose="020B0509000000000000" pitchFamily="49" charset="-120"/>
            </a:endParaRPr>
          </a:p>
          <a:p>
            <a:pPr>
              <a:spcBef>
                <a:spcPts val="0"/>
              </a:spcBef>
            </a:pPr>
            <a:r>
              <a:rPr lang="en-US" altLang="zh-TW" sz="4200" dirty="0">
                <a:ea typeface="華康儷中黑" panose="020B0509000000000000" pitchFamily="49" charset="-120"/>
              </a:rPr>
              <a:t>An average cook may use the same knife for chopping, so he will need to </a:t>
            </a:r>
            <a:r>
              <a:rPr lang="en-US" altLang="zh-TW" sz="4200" dirty="0">
                <a:solidFill>
                  <a:srgbClr val="FF0000"/>
                </a:solidFill>
                <a:ea typeface="華康儷中黑" panose="020B0509000000000000" pitchFamily="49" charset="-120"/>
              </a:rPr>
              <a:t>replace his knife every month</a:t>
            </a:r>
            <a:r>
              <a:rPr lang="en-US" altLang="zh-TW" sz="4200" dirty="0">
                <a:ea typeface="華康儷中黑" panose="020B0509000000000000" pitchFamily="49" charset="-120"/>
              </a:rPr>
              <a:t>. A more experienced cook only uses the knife for slicing, not chopping, so he only need to </a:t>
            </a:r>
            <a:r>
              <a:rPr lang="en-US" altLang="zh-TW" sz="4200" dirty="0">
                <a:solidFill>
                  <a:srgbClr val="FF0000"/>
                </a:solidFill>
                <a:ea typeface="華康儷中黑" panose="020B0509000000000000" pitchFamily="49" charset="-120"/>
              </a:rPr>
              <a:t>replace his knife once a year</a:t>
            </a:r>
            <a:r>
              <a:rPr lang="en-US" altLang="zh-TW" sz="4200" dirty="0">
                <a:ea typeface="華康儷中黑" panose="020B0509000000000000" pitchFamily="49" charset="-120"/>
              </a:rPr>
              <a:t>.</a:t>
            </a:r>
          </a:p>
        </p:txBody>
      </p:sp>
    </p:spTree>
    <p:extLst>
      <p:ext uri="{BB962C8B-B14F-4D97-AF65-F5344CB8AC3E}">
        <p14:creationId xmlns:p14="http://schemas.microsoft.com/office/powerpoint/2010/main" val="2896428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恭讀厄則克耳先知書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2:2-5</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當上主向我講話時，有一種神力，進入我內，使我站起來；我聽見上主同我講話。</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他向我說：「</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人子，我派遣你到以色列子民，到反抗我的叛逆之民那裡去；他們和他們的祖先，直到今天，還違背我。</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雖然那些子民厚顏無恥，心腸頑硬，我仍派遣你到他們那裡，向他們說：</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我主上主這樣說</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093296"/>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4629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5400" dirty="0">
                <a:ea typeface="華康儷中黑" panose="020B0509000000000000" pitchFamily="49" charset="-120"/>
              </a:rPr>
              <a:t>我這把刀已經</a:t>
            </a:r>
            <a:r>
              <a:rPr lang="zh-TW" altLang="en-US" sz="5400" dirty="0">
                <a:solidFill>
                  <a:srgbClr val="FF0000"/>
                </a:solidFill>
                <a:ea typeface="華康儷中黑" panose="020B0509000000000000" pitchFamily="49" charset="-120"/>
              </a:rPr>
              <a:t>用了十九年</a:t>
            </a:r>
            <a:r>
              <a:rPr lang="en-US" altLang="zh-TW" sz="5400" dirty="0">
                <a:ea typeface="華康儷中黑" panose="020B0509000000000000" pitchFamily="49" charset="-120"/>
              </a:rPr>
              <a:t>,</a:t>
            </a:r>
          </a:p>
          <a:p>
            <a:pPr>
              <a:spcBef>
                <a:spcPts val="0"/>
              </a:spcBef>
            </a:pPr>
            <a:r>
              <a:rPr lang="zh-TW" altLang="en-US" sz="5400" dirty="0">
                <a:ea typeface="華康儷中黑" panose="020B0509000000000000" pitchFamily="49" charset="-120"/>
              </a:rPr>
              <a:t>殺過數千頭牛</a:t>
            </a:r>
            <a:r>
              <a:rPr lang="en-US" altLang="zh-TW" sz="5400" dirty="0">
                <a:ea typeface="華康儷中黑" panose="020B0509000000000000" pitchFamily="49" charset="-120"/>
              </a:rPr>
              <a:t>,</a:t>
            </a:r>
          </a:p>
          <a:p>
            <a:pPr>
              <a:spcBef>
                <a:spcPts val="0"/>
              </a:spcBef>
              <a:spcAft>
                <a:spcPts val="1200"/>
              </a:spcAft>
            </a:pPr>
            <a:r>
              <a:rPr lang="zh-TW" altLang="en-US" sz="5400" dirty="0">
                <a:ea typeface="華康儷中黑" panose="020B0509000000000000" pitchFamily="49" charset="-120"/>
              </a:rPr>
              <a:t>到現在還</a:t>
            </a:r>
            <a:r>
              <a:rPr lang="zh-TW" altLang="en-US" sz="5400" dirty="0">
                <a:solidFill>
                  <a:srgbClr val="FF0000"/>
                </a:solidFill>
                <a:ea typeface="華康儷中黑" panose="020B0509000000000000" pitchFamily="49" charset="-120"/>
              </a:rPr>
              <a:t>像新的一樣鋒利</a:t>
            </a:r>
            <a:r>
              <a:rPr lang="en-US" altLang="zh-TW" sz="5400" dirty="0">
                <a:ea typeface="華康儷中黑" panose="020B0509000000000000" pitchFamily="49" charset="-120"/>
              </a:rPr>
              <a:t>.</a:t>
            </a:r>
          </a:p>
          <a:p>
            <a:pPr>
              <a:spcBef>
                <a:spcPts val="0"/>
              </a:spcBef>
            </a:pPr>
            <a:r>
              <a:rPr lang="en-US" altLang="zh-TW" sz="5400" dirty="0">
                <a:ea typeface="華康儷中黑" panose="020B0509000000000000" pitchFamily="49" charset="-120"/>
              </a:rPr>
              <a:t>I have used this knife for nineteen years, slaughtered thousands of cattle with it, and </a:t>
            </a:r>
            <a:r>
              <a:rPr lang="en-US" altLang="zh-TW" sz="5400" dirty="0">
                <a:solidFill>
                  <a:srgbClr val="FF0000"/>
                </a:solidFill>
                <a:ea typeface="華康儷中黑" panose="020B0509000000000000" pitchFamily="49" charset="-120"/>
              </a:rPr>
              <a:t>it's still as sharp as new</a:t>
            </a:r>
            <a:r>
              <a:rPr lang="en-US" altLang="zh-TW" sz="5400" dirty="0">
                <a:ea typeface="華康儷中黑" panose="020B0509000000000000" pitchFamily="49" charset="-120"/>
              </a:rPr>
              <a:t>.</a:t>
            </a:r>
          </a:p>
        </p:txBody>
      </p:sp>
    </p:spTree>
    <p:extLst>
      <p:ext uri="{BB962C8B-B14F-4D97-AF65-F5344CB8AC3E}">
        <p14:creationId xmlns:p14="http://schemas.microsoft.com/office/powerpoint/2010/main" val="78100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4400" dirty="0">
                <a:ea typeface="華康儷中黑" panose="020B0509000000000000" pitchFamily="49" charset="-120"/>
              </a:rPr>
              <a:t>雖然如此</a:t>
            </a:r>
            <a:r>
              <a:rPr lang="en-US" altLang="zh-TW" sz="4400" dirty="0">
                <a:ea typeface="華康儷中黑" panose="020B0509000000000000" pitchFamily="49" charset="-120"/>
              </a:rPr>
              <a:t>,</a:t>
            </a:r>
            <a:r>
              <a:rPr lang="zh-TW" altLang="en-US" sz="4400" dirty="0">
                <a:ea typeface="華康儷中黑" panose="020B0509000000000000" pitchFamily="49" charset="-120"/>
              </a:rPr>
              <a:t>我現在每當要肢解一頭牛的時候</a:t>
            </a:r>
            <a:r>
              <a:rPr lang="en-US" altLang="zh-TW" sz="4400" dirty="0">
                <a:ea typeface="華康儷中黑" panose="020B0509000000000000" pitchFamily="49" charset="-120"/>
              </a:rPr>
              <a:t>,</a:t>
            </a:r>
            <a:r>
              <a:rPr lang="zh-TW" altLang="en-US" sz="4400" dirty="0">
                <a:ea typeface="華康儷中黑" panose="020B0509000000000000" pitchFamily="49" charset="-120"/>
              </a:rPr>
              <a:t>遇到筋骨盤結之處</a:t>
            </a:r>
            <a:r>
              <a:rPr lang="en-US" altLang="zh-TW" sz="4400" dirty="0">
                <a:ea typeface="華康儷中黑" panose="020B0509000000000000" pitchFamily="49" charset="-120"/>
              </a:rPr>
              <a:t>,</a:t>
            </a:r>
          </a:p>
          <a:p>
            <a:pPr>
              <a:spcBef>
                <a:spcPts val="0"/>
              </a:spcBef>
            </a:pPr>
            <a:r>
              <a:rPr lang="zh-TW" altLang="en-US" sz="4400" dirty="0">
                <a:ea typeface="華康儷中黑" panose="020B0509000000000000" pitchFamily="49" charset="-120"/>
              </a:rPr>
              <a:t>還是</a:t>
            </a:r>
            <a:r>
              <a:rPr lang="zh-TW" altLang="en-US" sz="4400" dirty="0">
                <a:solidFill>
                  <a:srgbClr val="FF0000"/>
                </a:solidFill>
                <a:highlight>
                  <a:srgbClr val="FFFF00"/>
                </a:highlight>
                <a:ea typeface="華康儷中黑" panose="020B0509000000000000" pitchFamily="49" charset="-120"/>
              </a:rPr>
              <a:t>不敢輕舉妄動</a:t>
            </a:r>
            <a:r>
              <a:rPr lang="en-US" altLang="zh-TW" sz="4400" dirty="0">
                <a:ea typeface="華康儷中黑" panose="020B0509000000000000" pitchFamily="49" charset="-120"/>
              </a:rPr>
              <a:t>.</a:t>
            </a:r>
          </a:p>
          <a:p>
            <a:pPr>
              <a:spcBef>
                <a:spcPts val="0"/>
              </a:spcBef>
            </a:pPr>
            <a:r>
              <a:rPr lang="en-US" altLang="zh-TW" sz="4400" dirty="0">
                <a:ea typeface="華康儷中黑" panose="020B0509000000000000" pitchFamily="49" charset="-120"/>
              </a:rPr>
              <a:t>Nevertheless, these days when I need to butcher an animal, I still </a:t>
            </a:r>
          </a:p>
          <a:p>
            <a:pPr>
              <a:spcBef>
                <a:spcPts val="0"/>
              </a:spcBef>
            </a:pPr>
            <a:r>
              <a:rPr lang="en-US" altLang="zh-TW" sz="4400" dirty="0">
                <a:highlight>
                  <a:srgbClr val="FFFF00"/>
                </a:highlight>
                <a:ea typeface="華康儷中黑" panose="020B0509000000000000" pitchFamily="49" charset="-120"/>
              </a:rPr>
              <a:t>do not dare to act rashly </a:t>
            </a:r>
            <a:r>
              <a:rPr lang="en-US" altLang="zh-TW" sz="4400" dirty="0">
                <a:ea typeface="華康儷中黑" panose="020B0509000000000000" pitchFamily="49" charset="-120"/>
              </a:rPr>
              <a:t>when I encounter places where tendons and bones are tightly connected.</a:t>
            </a:r>
          </a:p>
        </p:txBody>
      </p:sp>
    </p:spTree>
    <p:extLst>
      <p:ext uri="{BB962C8B-B14F-4D97-AF65-F5344CB8AC3E}">
        <p14:creationId xmlns:p14="http://schemas.microsoft.com/office/powerpoint/2010/main" val="1490178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4400" dirty="0">
                <a:solidFill>
                  <a:srgbClr val="FF0000"/>
                </a:solidFill>
                <a:highlight>
                  <a:srgbClr val="FFFF00"/>
                </a:highlight>
                <a:ea typeface="華康儷中黑" panose="020B0509000000000000" pitchFamily="49" charset="-120"/>
              </a:rPr>
              <a:t>總是先屏氣凝神</a:t>
            </a:r>
            <a:r>
              <a:rPr lang="en-US" altLang="zh-TW" sz="4400" dirty="0">
                <a:ea typeface="華康儷中黑" panose="020B0509000000000000" pitchFamily="49" charset="-120"/>
              </a:rPr>
              <a:t>,</a:t>
            </a:r>
            <a:r>
              <a:rPr lang="zh-TW" altLang="en-US" sz="4400" dirty="0">
                <a:ea typeface="華康儷中黑" panose="020B0509000000000000" pitchFamily="49" charset="-120"/>
              </a:rPr>
              <a:t>充分掌握牛的結構</a:t>
            </a:r>
            <a:r>
              <a:rPr lang="en-US" altLang="zh-TW" sz="4400" dirty="0">
                <a:ea typeface="華康儷中黑" panose="020B0509000000000000" pitchFamily="49" charset="-120"/>
              </a:rPr>
              <a:t>,</a:t>
            </a:r>
            <a:r>
              <a:rPr lang="zh-TW" altLang="en-US" sz="4400" dirty="0">
                <a:ea typeface="華康儷中黑" panose="020B0509000000000000" pitchFamily="49" charset="-120"/>
              </a:rPr>
              <a:t>然後</a:t>
            </a:r>
            <a:r>
              <a:rPr lang="zh-TW" altLang="en-US" sz="4400" dirty="0">
                <a:solidFill>
                  <a:srgbClr val="FF0000"/>
                </a:solidFill>
                <a:ea typeface="華康儷中黑" panose="020B0509000000000000" pitchFamily="49" charset="-120"/>
              </a:rPr>
              <a:t>緩緩下手</a:t>
            </a:r>
            <a:r>
              <a:rPr lang="en-US" altLang="zh-TW" sz="4400" dirty="0">
                <a:ea typeface="華康儷中黑" panose="020B0509000000000000" pitchFamily="49" charset="-120"/>
              </a:rPr>
              <a:t>,</a:t>
            </a:r>
            <a:r>
              <a:rPr lang="zh-TW" altLang="en-US" sz="4400" dirty="0">
                <a:ea typeface="華康儷中黑" panose="020B0509000000000000" pitchFamily="49" charset="-120"/>
              </a:rPr>
              <a:t>讓牛</a:t>
            </a:r>
            <a:endParaRPr lang="en-US" altLang="zh-TW" sz="4400" dirty="0">
              <a:ea typeface="華康儷中黑" panose="020B0509000000000000" pitchFamily="49" charset="-120"/>
            </a:endParaRPr>
          </a:p>
          <a:p>
            <a:pPr>
              <a:spcBef>
                <a:spcPts val="0"/>
              </a:spcBef>
            </a:pPr>
            <a:r>
              <a:rPr lang="zh-TW" altLang="en-US" sz="4400" dirty="0">
                <a:ea typeface="華康儷中黑" panose="020B0509000000000000" pitchFamily="49" charset="-120"/>
              </a:rPr>
              <a:t>在最沒有痛苦的情形之下</a:t>
            </a:r>
            <a:r>
              <a:rPr lang="en-US" altLang="zh-TW" sz="4400" dirty="0">
                <a:ea typeface="華康儷中黑" panose="020B0509000000000000" pitchFamily="49" charset="-120"/>
              </a:rPr>
              <a:t>,</a:t>
            </a:r>
            <a:r>
              <a:rPr lang="zh-TW" altLang="en-US" sz="4400" dirty="0">
                <a:ea typeface="華康儷中黑" panose="020B0509000000000000" pitchFamily="49" charset="-120"/>
              </a:rPr>
              <a:t>把牠肢解</a:t>
            </a:r>
            <a:r>
              <a:rPr lang="en-US" altLang="zh-TW" sz="4400" dirty="0">
                <a:ea typeface="華康儷中黑" panose="020B0509000000000000" pitchFamily="49" charset="-120"/>
              </a:rPr>
              <a:t>.</a:t>
            </a:r>
          </a:p>
          <a:p>
            <a:pPr>
              <a:spcBef>
                <a:spcPts val="0"/>
              </a:spcBef>
            </a:pPr>
            <a:r>
              <a:rPr lang="en-US" altLang="zh-TW" sz="4400" dirty="0">
                <a:ea typeface="華康儷中黑" panose="020B0509000000000000" pitchFamily="49" charset="-120"/>
              </a:rPr>
              <a:t>I will </a:t>
            </a:r>
            <a:r>
              <a:rPr lang="en-US" altLang="zh-TW" sz="4400" dirty="0">
                <a:solidFill>
                  <a:srgbClr val="FF0000"/>
                </a:solidFill>
                <a:ea typeface="華康儷中黑" panose="020B0509000000000000" pitchFamily="49" charset="-120"/>
              </a:rPr>
              <a:t>hold my breath and concentrate</a:t>
            </a:r>
            <a:r>
              <a:rPr lang="en-US" altLang="zh-TW" sz="4400" dirty="0">
                <a:ea typeface="華康儷中黑" panose="020B0509000000000000" pitchFamily="49" charset="-120"/>
              </a:rPr>
              <a:t>, to fully grasp the structure, then slowly begin, allowing the animal to be dismembered </a:t>
            </a:r>
            <a:r>
              <a:rPr lang="en-US" altLang="zh-TW" sz="4400" dirty="0">
                <a:solidFill>
                  <a:srgbClr val="FF0000"/>
                </a:solidFill>
                <a:ea typeface="華康儷中黑" panose="020B0509000000000000" pitchFamily="49" charset="-120"/>
              </a:rPr>
              <a:t>under the least agonizing circumstances</a:t>
            </a:r>
            <a:r>
              <a:rPr lang="en-US" altLang="zh-TW" sz="4400" dirty="0">
                <a:ea typeface="華康儷中黑" panose="020B0509000000000000" pitchFamily="49" charset="-120"/>
              </a:rPr>
              <a:t>.</a:t>
            </a:r>
          </a:p>
        </p:txBody>
      </p:sp>
    </p:spTree>
    <p:extLst>
      <p:ext uri="{BB962C8B-B14F-4D97-AF65-F5344CB8AC3E}">
        <p14:creationId xmlns:p14="http://schemas.microsoft.com/office/powerpoint/2010/main" val="3843935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spcAft>
                <a:spcPts val="1200"/>
              </a:spcAft>
            </a:pPr>
            <a:r>
              <a:rPr lang="zh-TW" altLang="en-US" sz="5400" dirty="0">
                <a:ea typeface="華康儷中黑" panose="020B0509000000000000" pitchFamily="49" charset="-120"/>
              </a:rPr>
              <a:t>莊子用</a:t>
            </a:r>
            <a:r>
              <a:rPr lang="zh-TW" altLang="en-US" sz="5400" dirty="0">
                <a:solidFill>
                  <a:srgbClr val="FF0000"/>
                </a:solidFill>
                <a:ea typeface="華康儷中黑" panose="020B0509000000000000" pitchFamily="49" charset="-120"/>
              </a:rPr>
              <a:t>解牛的難度</a:t>
            </a:r>
            <a:r>
              <a:rPr lang="en-US" altLang="zh-TW" sz="5400" dirty="0">
                <a:ea typeface="華康儷中黑" panose="020B0509000000000000" pitchFamily="49" charset="-120"/>
              </a:rPr>
              <a:t>,</a:t>
            </a:r>
            <a:r>
              <a:rPr lang="zh-TW" altLang="en-US" sz="5400" dirty="0">
                <a:ea typeface="華康儷中黑" panose="020B0509000000000000" pitchFamily="49" charset="-120"/>
              </a:rPr>
              <a:t>來比喻人事的錯綜複雜</a:t>
            </a:r>
            <a:r>
              <a:rPr lang="en-US" altLang="zh-TW" sz="5400" dirty="0">
                <a:ea typeface="華康儷中黑" panose="020B0509000000000000" pitchFamily="49" charset="-120"/>
              </a:rPr>
              <a:t>.</a:t>
            </a:r>
            <a:r>
              <a:rPr lang="zh-TW" altLang="en-US" sz="5400" dirty="0">
                <a:ea typeface="華康儷中黑" panose="020B0509000000000000" pitchFamily="49" charset="-120"/>
              </a:rPr>
              <a:t> </a:t>
            </a:r>
            <a:endParaRPr lang="en-US" altLang="zh-TW" sz="5400" dirty="0">
              <a:ea typeface="華康儷中黑" panose="020B0509000000000000" pitchFamily="49" charset="-120"/>
            </a:endParaRPr>
          </a:p>
          <a:p>
            <a:pPr>
              <a:spcBef>
                <a:spcPts val="0"/>
              </a:spcBef>
            </a:pPr>
            <a:r>
              <a:rPr lang="en-US" altLang="zh-TW" sz="5400" spc="-150" dirty="0">
                <a:ea typeface="華康儷中黑" panose="020B0509000000000000" pitchFamily="49" charset="-120"/>
              </a:rPr>
              <a:t>Zhuangzi uses the difficulty of butchering to metaphorically illustrate the </a:t>
            </a:r>
            <a:r>
              <a:rPr lang="en-US" altLang="zh-TW" sz="5400" spc="-150" dirty="0">
                <a:solidFill>
                  <a:srgbClr val="FF0000"/>
                </a:solidFill>
                <a:ea typeface="華康儷中黑" panose="020B0509000000000000" pitchFamily="49" charset="-120"/>
              </a:rPr>
              <a:t>complexity of human affairs</a:t>
            </a:r>
            <a:r>
              <a:rPr lang="en-US" altLang="zh-TW" sz="5400" spc="-150" dirty="0">
                <a:ea typeface="華康儷中黑" panose="020B0509000000000000" pitchFamily="49" charset="-120"/>
              </a:rPr>
              <a:t>. </a:t>
            </a:r>
          </a:p>
        </p:txBody>
      </p:sp>
    </p:spTree>
    <p:extLst>
      <p:ext uri="{BB962C8B-B14F-4D97-AF65-F5344CB8AC3E}">
        <p14:creationId xmlns:p14="http://schemas.microsoft.com/office/powerpoint/2010/main" val="4267681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4000" dirty="0">
                <a:solidFill>
                  <a:srgbClr val="FF0000"/>
                </a:solidFill>
                <a:ea typeface="華康儷中黑" panose="020B0509000000000000" pitchFamily="49" charset="-120"/>
              </a:rPr>
              <a:t>不會操刀的人</a:t>
            </a:r>
            <a:r>
              <a:rPr lang="zh-TW" altLang="en-US" sz="4000" dirty="0">
                <a:ea typeface="華康儷中黑" panose="020B0509000000000000" pitchFamily="49" charset="-120"/>
              </a:rPr>
              <a:t>又砍又割</a:t>
            </a:r>
            <a:r>
              <a:rPr lang="en-US" altLang="zh-TW" sz="4000" dirty="0">
                <a:ea typeface="華康儷中黑" panose="020B0509000000000000" pitchFamily="49" charset="-120"/>
              </a:rPr>
              <a:t>,</a:t>
            </a:r>
            <a:r>
              <a:rPr lang="zh-TW" altLang="en-US" sz="4000" dirty="0">
                <a:ea typeface="華康儷中黑" panose="020B0509000000000000" pitchFamily="49" charset="-120"/>
              </a:rPr>
              <a:t>徒然傷筋動骨</a:t>
            </a:r>
            <a:r>
              <a:rPr lang="en-US" altLang="zh-TW" sz="4000" dirty="0">
                <a:ea typeface="華康儷中黑" panose="020B0509000000000000" pitchFamily="49" charset="-120"/>
              </a:rPr>
              <a:t>;</a:t>
            </a:r>
          </a:p>
          <a:p>
            <a:pPr>
              <a:spcBef>
                <a:spcPts val="0"/>
              </a:spcBef>
            </a:pPr>
            <a:r>
              <a:rPr lang="zh-TW" altLang="en-US" sz="4000" dirty="0">
                <a:solidFill>
                  <a:srgbClr val="FF0000"/>
                </a:solidFill>
                <a:highlight>
                  <a:srgbClr val="FFFF00"/>
                </a:highlight>
                <a:ea typeface="華康儷中黑" panose="020B0509000000000000" pitchFamily="49" charset="-120"/>
              </a:rPr>
              <a:t>不懂道的人</a:t>
            </a:r>
            <a:r>
              <a:rPr lang="en-US" altLang="zh-TW" sz="4000" dirty="0">
                <a:ea typeface="華康儷中黑" panose="020B0509000000000000" pitchFamily="49" charset="-120"/>
              </a:rPr>
              <a:t>,</a:t>
            </a:r>
            <a:r>
              <a:rPr lang="zh-TW" altLang="en-US" sz="4000" dirty="0">
                <a:ea typeface="華康儷中黑" panose="020B0509000000000000" pitchFamily="49" charset="-120"/>
              </a:rPr>
              <a:t>處事也是</a:t>
            </a:r>
            <a:r>
              <a:rPr lang="zh-TW" altLang="en-US" sz="4000" dirty="0">
                <a:solidFill>
                  <a:srgbClr val="FF0000"/>
                </a:solidFill>
                <a:ea typeface="華康儷中黑" panose="020B0509000000000000" pitchFamily="49" charset="-120"/>
              </a:rPr>
              <a:t>損形耗神</a:t>
            </a:r>
            <a:r>
              <a:rPr lang="en-US" altLang="zh-TW" sz="4000" dirty="0">
                <a:solidFill>
                  <a:srgbClr val="FF0000"/>
                </a:solidFill>
                <a:ea typeface="華康儷中黑" panose="020B0509000000000000" pitchFamily="49" charset="-120"/>
              </a:rPr>
              <a:t>,</a:t>
            </a:r>
          </a:p>
          <a:p>
            <a:pPr>
              <a:spcBef>
                <a:spcPts val="0"/>
              </a:spcBef>
            </a:pPr>
            <a:r>
              <a:rPr lang="zh-TW" altLang="en-US" sz="4000" dirty="0">
                <a:ea typeface="華康儷中黑" panose="020B0509000000000000" pitchFamily="49" charset="-120"/>
              </a:rPr>
              <a:t>勞累而沒有效率</a:t>
            </a:r>
            <a:r>
              <a:rPr lang="en-US" altLang="zh-TW" sz="4000" dirty="0">
                <a:ea typeface="華康儷中黑" panose="020B0509000000000000" pitchFamily="49" charset="-120"/>
              </a:rPr>
              <a:t>.</a:t>
            </a:r>
          </a:p>
          <a:p>
            <a:pPr>
              <a:lnSpc>
                <a:spcPts val="4300"/>
              </a:lnSpc>
              <a:spcBef>
                <a:spcPts val="0"/>
              </a:spcBef>
            </a:pPr>
            <a:r>
              <a:rPr lang="en-US" altLang="zh-TW" sz="4000" dirty="0">
                <a:ea typeface="華康儷中黑" panose="020B0509000000000000" pitchFamily="49" charset="-120"/>
              </a:rPr>
              <a:t>Those who are unskilled with the knife hack and chop, damaging tendons and bones. Similarly, </a:t>
            </a:r>
            <a:r>
              <a:rPr lang="en-US" altLang="zh-TW" sz="4000" dirty="0">
                <a:highlight>
                  <a:srgbClr val="FFFF00"/>
                </a:highlight>
                <a:ea typeface="華康儷中黑" panose="020B0509000000000000" pitchFamily="49" charset="-120"/>
              </a:rPr>
              <a:t>those who do not understand the ‘Way’</a:t>
            </a:r>
            <a:r>
              <a:rPr lang="en-US" altLang="zh-TW" sz="4000" dirty="0">
                <a:solidFill>
                  <a:srgbClr val="FF0000"/>
                </a:solidFill>
                <a:highlight>
                  <a:srgbClr val="FFFF00"/>
                </a:highlight>
                <a:ea typeface="華康儷中黑" panose="020B0509000000000000" pitchFamily="49" charset="-120"/>
              </a:rPr>
              <a:t> </a:t>
            </a:r>
            <a:r>
              <a:rPr lang="en-US" altLang="zh-TW" sz="2800" dirty="0">
                <a:solidFill>
                  <a:srgbClr val="FF0000"/>
                </a:solidFill>
                <a:highlight>
                  <a:srgbClr val="FFFF00"/>
                </a:highlight>
                <a:ea typeface="華康儷中黑" panose="020B0509000000000000" pitchFamily="49" charset="-120"/>
              </a:rPr>
              <a:t>(Dao) </a:t>
            </a:r>
            <a:r>
              <a:rPr lang="en-US" altLang="zh-TW" sz="4000" dirty="0">
                <a:ea typeface="華康儷中黑" panose="020B0509000000000000" pitchFamily="49" charset="-120"/>
              </a:rPr>
              <a:t>deal with matters in a roughshod way inefficiently</a:t>
            </a:r>
            <a:r>
              <a:rPr lang="en-US" altLang="zh-TW" sz="4000" dirty="0">
                <a:solidFill>
                  <a:srgbClr val="FF0000"/>
                </a:solidFill>
                <a:ea typeface="華康儷中黑" panose="020B0509000000000000" pitchFamily="49" charset="-120"/>
              </a:rPr>
              <a:t>, exhausting themselves </a:t>
            </a:r>
          </a:p>
          <a:p>
            <a:pPr>
              <a:lnSpc>
                <a:spcPts val="4300"/>
              </a:lnSpc>
              <a:spcBef>
                <a:spcPts val="0"/>
              </a:spcBef>
            </a:pPr>
            <a:r>
              <a:rPr lang="en-US" altLang="zh-TW" sz="4000" dirty="0">
                <a:solidFill>
                  <a:srgbClr val="FF0000"/>
                </a:solidFill>
                <a:ea typeface="華康儷中黑" panose="020B0509000000000000" pitchFamily="49" charset="-120"/>
              </a:rPr>
              <a:t>and others</a:t>
            </a:r>
            <a:r>
              <a:rPr lang="en-US" altLang="zh-TW" sz="4000" dirty="0">
                <a:ea typeface="華康儷中黑" panose="020B0509000000000000" pitchFamily="49" charset="-120"/>
              </a:rPr>
              <a:t> physically and mentally </a:t>
            </a:r>
          </a:p>
          <a:p>
            <a:pPr>
              <a:lnSpc>
                <a:spcPts val="4300"/>
              </a:lnSpc>
              <a:spcBef>
                <a:spcPts val="0"/>
              </a:spcBef>
            </a:pPr>
            <a:r>
              <a:rPr lang="en-US" altLang="zh-TW" sz="4000" dirty="0">
                <a:ea typeface="華康儷中黑" panose="020B0509000000000000" pitchFamily="49" charset="-120"/>
              </a:rPr>
              <a:t>without achieving results.</a:t>
            </a:r>
          </a:p>
        </p:txBody>
      </p:sp>
    </p:spTree>
    <p:extLst>
      <p:ext uri="{BB962C8B-B14F-4D97-AF65-F5344CB8AC3E}">
        <p14:creationId xmlns:p14="http://schemas.microsoft.com/office/powerpoint/2010/main" val="2342226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 panose="020B0509000000000000" pitchFamily="49" charset="-120"/>
              </a:rPr>
              <a:t>庖丁解牛</a:t>
            </a:r>
            <a:r>
              <a:rPr lang="en-US" altLang="zh-TW" sz="4000" dirty="0">
                <a:ea typeface="華康儷中黑" panose="020B0509000000000000" pitchFamily="49" charset="-120"/>
              </a:rPr>
              <a:t>,</a:t>
            </a:r>
            <a:r>
              <a:rPr lang="zh-TW" altLang="en-US" sz="4000" dirty="0">
                <a:ea typeface="華康儷中黑" panose="020B0509000000000000" pitchFamily="49" charset="-120"/>
              </a:rPr>
              <a:t>為何能遊刃有餘</a:t>
            </a:r>
            <a:r>
              <a:rPr lang="en-US" altLang="zh-TW" sz="4000" dirty="0">
                <a:ea typeface="華康儷中黑" panose="020B0509000000000000" pitchFamily="49" charset="-120"/>
              </a:rPr>
              <a:t>?</a:t>
            </a:r>
            <a:r>
              <a:rPr lang="zh-TW" altLang="en-US" sz="4000" dirty="0">
                <a:ea typeface="華康儷中黑" panose="020B0509000000000000" pitchFamily="49" charset="-120"/>
              </a:rPr>
              <a:t>他</a:t>
            </a:r>
            <a:r>
              <a:rPr lang="zh-TW" altLang="en-US" sz="4000" dirty="0">
                <a:solidFill>
                  <a:srgbClr val="FF0000"/>
                </a:solidFill>
                <a:highlight>
                  <a:srgbClr val="FFFF00"/>
                </a:highlight>
                <a:ea typeface="華康儷中黑" panose="020B0509000000000000" pitchFamily="49" charset="-120"/>
              </a:rPr>
              <a:t>用心去做</a:t>
            </a:r>
            <a:r>
              <a:rPr lang="zh-TW" altLang="en-US" sz="4000" dirty="0">
                <a:ea typeface="華康儷中黑" panose="020B0509000000000000" pitchFamily="49" charset="-120"/>
              </a:rPr>
              <a:t>事</a:t>
            </a:r>
            <a:r>
              <a:rPr lang="en-US" altLang="zh-TW" sz="4000" dirty="0">
                <a:ea typeface="華康儷中黑" panose="020B0509000000000000" pitchFamily="49" charset="-120"/>
              </a:rPr>
              <a:t>,</a:t>
            </a:r>
            <a:r>
              <a:rPr lang="zh-TW" altLang="en-US" sz="4000" dirty="0">
                <a:ea typeface="華康儷中黑" panose="020B0509000000000000" pitchFamily="49" charset="-120"/>
              </a:rPr>
              <a:t>做到出神入化</a:t>
            </a:r>
            <a:r>
              <a:rPr lang="en-US" altLang="zh-TW" sz="4000" dirty="0">
                <a:ea typeface="華康儷中黑" panose="020B0509000000000000" pitchFamily="49" charset="-120"/>
              </a:rPr>
              <a:t>;</a:t>
            </a:r>
            <a:r>
              <a:rPr lang="zh-TW" altLang="en-US" sz="4000" dirty="0">
                <a:ea typeface="華康儷中黑" panose="020B0509000000000000" pitchFamily="49" charset="-120"/>
              </a:rPr>
              <a:t>由</a:t>
            </a:r>
            <a:r>
              <a:rPr lang="zh-TW" altLang="en-US" sz="4000" dirty="0">
                <a:solidFill>
                  <a:srgbClr val="FF0000"/>
                </a:solidFill>
                <a:ea typeface="華康儷中黑" panose="020B0509000000000000" pitchFamily="49" charset="-120"/>
              </a:rPr>
              <a:t>技術</a:t>
            </a:r>
            <a:r>
              <a:rPr lang="zh-TW" altLang="en-US" sz="4000" dirty="0">
                <a:ea typeface="華康儷中黑" panose="020B0509000000000000" pitchFamily="49" charset="-120"/>
              </a:rPr>
              <a:t>進到</a:t>
            </a:r>
            <a:endParaRPr lang="en-US" altLang="zh-TW" sz="4000" dirty="0">
              <a:ea typeface="華康儷中黑" panose="020B0509000000000000" pitchFamily="49" charset="-120"/>
            </a:endParaRPr>
          </a:p>
          <a:p>
            <a:pPr>
              <a:spcBef>
                <a:spcPts val="0"/>
              </a:spcBef>
              <a:spcAft>
                <a:spcPts val="600"/>
              </a:spcAft>
            </a:pPr>
            <a:r>
              <a:rPr lang="zh-TW" altLang="en-US" sz="4000" dirty="0">
                <a:solidFill>
                  <a:srgbClr val="FF0000"/>
                </a:solidFill>
                <a:ea typeface="華康儷中黑" panose="020B0509000000000000" pitchFamily="49" charset="-120"/>
              </a:rPr>
              <a:t>藝術</a:t>
            </a:r>
            <a:r>
              <a:rPr lang="zh-TW" altLang="en-US" sz="4000" dirty="0">
                <a:ea typeface="華康儷中黑" panose="020B0509000000000000" pitchFamily="49" charset="-120"/>
              </a:rPr>
              <a:t>的層次</a:t>
            </a:r>
            <a:r>
              <a:rPr lang="en-US" altLang="zh-TW" sz="4000" dirty="0">
                <a:ea typeface="華康儷中黑" panose="020B0509000000000000" pitchFamily="49" charset="-120"/>
              </a:rPr>
              <a:t>,</a:t>
            </a:r>
            <a:r>
              <a:rPr lang="zh-TW" altLang="en-US" sz="4000" dirty="0">
                <a:ea typeface="華康儷中黑" panose="020B0509000000000000" pitchFamily="49" charset="-120"/>
              </a:rPr>
              <a:t>從而昇華到</a:t>
            </a:r>
            <a:r>
              <a:rPr lang="zh-TW" altLang="en-US" sz="4000" dirty="0">
                <a:solidFill>
                  <a:srgbClr val="FF0000"/>
                </a:solidFill>
                <a:ea typeface="華康儷中黑" panose="020B0509000000000000" pitchFamily="49" charset="-120"/>
              </a:rPr>
              <a:t>「道」</a:t>
            </a:r>
            <a:r>
              <a:rPr lang="zh-TW" altLang="en-US" sz="4000" dirty="0">
                <a:ea typeface="華康儷中黑" panose="020B0509000000000000" pitchFamily="49" charset="-120"/>
              </a:rPr>
              <a:t>的境界</a:t>
            </a:r>
            <a:r>
              <a:rPr lang="en-US" altLang="zh-TW" sz="4000" dirty="0">
                <a:ea typeface="華康儷中黑" panose="020B0509000000000000" pitchFamily="49" charset="-120"/>
              </a:rPr>
              <a:t>.</a:t>
            </a:r>
          </a:p>
          <a:p>
            <a:pPr>
              <a:spcBef>
                <a:spcPts val="0"/>
              </a:spcBef>
            </a:pPr>
            <a:r>
              <a:rPr lang="en-US" altLang="zh-TW" sz="4000" spc="-100" dirty="0">
                <a:ea typeface="華康儷中黑" panose="020B0509000000000000" pitchFamily="49" charset="-120"/>
              </a:rPr>
              <a:t>Why could Cook Ding butcher the animal with such ease and mastery? </a:t>
            </a:r>
            <a:r>
              <a:rPr lang="en-US" altLang="zh-TW" sz="4000" spc="-100" dirty="0">
                <a:solidFill>
                  <a:srgbClr val="FF0000"/>
                </a:solidFill>
                <a:ea typeface="華康儷中黑" panose="020B0509000000000000" pitchFamily="49" charset="-120"/>
              </a:rPr>
              <a:t>He uses his "heart"  to approach the task</a:t>
            </a:r>
            <a:r>
              <a:rPr lang="en-US" altLang="zh-TW" sz="4000" spc="-100" dirty="0">
                <a:ea typeface="華康儷中黑" panose="020B0509000000000000" pitchFamily="49" charset="-120"/>
              </a:rPr>
              <a:t>, achieving a state of perfection. He elevates his skill from a </a:t>
            </a:r>
            <a:r>
              <a:rPr lang="en-US" altLang="zh-TW" sz="4000" spc="-100" dirty="0">
                <a:highlight>
                  <a:srgbClr val="FFFF00"/>
                </a:highlight>
                <a:ea typeface="華康儷中黑" panose="020B0509000000000000" pitchFamily="49" charset="-120"/>
              </a:rPr>
              <a:t>technical</a:t>
            </a:r>
            <a:r>
              <a:rPr lang="en-US" altLang="zh-TW" sz="4000" spc="-100" dirty="0">
                <a:ea typeface="華康儷中黑" panose="020B0509000000000000" pitchFamily="49" charset="-120"/>
              </a:rPr>
              <a:t> level to an </a:t>
            </a:r>
            <a:r>
              <a:rPr lang="en-US" altLang="zh-TW" sz="4000" spc="-100" dirty="0">
                <a:solidFill>
                  <a:srgbClr val="FF0000"/>
                </a:solidFill>
                <a:ea typeface="華康儷中黑" panose="020B0509000000000000" pitchFamily="49" charset="-120"/>
              </a:rPr>
              <a:t>artistic</a:t>
            </a:r>
            <a:r>
              <a:rPr lang="en-US" altLang="zh-TW" sz="4000" spc="-100" dirty="0">
                <a:ea typeface="華康儷中黑" panose="020B0509000000000000" pitchFamily="49" charset="-120"/>
              </a:rPr>
              <a:t> one, and ultimately ascends </a:t>
            </a:r>
          </a:p>
          <a:p>
            <a:pPr>
              <a:spcBef>
                <a:spcPts val="0"/>
              </a:spcBef>
            </a:pPr>
            <a:r>
              <a:rPr lang="en-US" altLang="zh-TW" sz="4000" spc="-100" dirty="0">
                <a:ea typeface="華康儷中黑" panose="020B0509000000000000" pitchFamily="49" charset="-120"/>
              </a:rPr>
              <a:t>to the realm of the "</a:t>
            </a:r>
            <a:r>
              <a:rPr lang="en-US" altLang="zh-TW" sz="4000" spc="-100" dirty="0">
                <a:solidFill>
                  <a:srgbClr val="FFFF00"/>
                </a:solidFill>
                <a:highlight>
                  <a:srgbClr val="FF0000"/>
                </a:highlight>
                <a:ea typeface="華康儷中黑" panose="020B0509000000000000" pitchFamily="49" charset="-120"/>
              </a:rPr>
              <a:t>Dao</a:t>
            </a:r>
            <a:r>
              <a:rPr lang="en-US" altLang="zh-TW" sz="4000" spc="-100" dirty="0">
                <a:ea typeface="華康儷中黑" panose="020B0509000000000000" pitchFamily="49" charset="-120"/>
              </a:rPr>
              <a:t>" </a:t>
            </a:r>
            <a:r>
              <a:rPr lang="en-US" altLang="zh-TW" spc="-100" dirty="0">
                <a:ea typeface="華康儷中黑" panose="020B0509000000000000" pitchFamily="49" charset="-120"/>
              </a:rPr>
              <a:t>(the Way).</a:t>
            </a:r>
          </a:p>
        </p:txBody>
      </p:sp>
    </p:spTree>
    <p:extLst>
      <p:ext uri="{BB962C8B-B14F-4D97-AF65-F5344CB8AC3E}">
        <p14:creationId xmlns:p14="http://schemas.microsoft.com/office/powerpoint/2010/main" val="1949132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DA9D388-DCB5-4A92-9397-C8AE5E7A889D}"/>
              </a:ext>
            </a:extLst>
          </p:cNvPr>
          <p:cNvSpPr>
            <a:spLocks noGrp="1"/>
          </p:cNvSpPr>
          <p:nvPr>
            <p:ph type="subTitle" idx="1"/>
          </p:nvPr>
        </p:nvSpPr>
        <p:spPr>
          <a:xfrm>
            <a:off x="0" y="116632"/>
            <a:ext cx="9144000" cy="6741368"/>
          </a:xfrm>
        </p:spPr>
        <p:txBody>
          <a:bodyPr/>
          <a:lstStyle/>
          <a:p>
            <a:pPr>
              <a:spcBef>
                <a:spcPts val="0"/>
              </a:spcBef>
              <a:spcAft>
                <a:spcPts val="600"/>
              </a:spcAft>
            </a:pPr>
            <a:r>
              <a:rPr lang="zh-TW" altLang="en-US" sz="3900" dirty="0">
                <a:solidFill>
                  <a:srgbClr val="FFFF00"/>
                </a:solidFill>
                <a:highlight>
                  <a:srgbClr val="FF0000"/>
                </a:highlight>
                <a:ea typeface="華康儷中黑" panose="020B0509000000000000" pitchFamily="49" charset="-120"/>
              </a:rPr>
              <a:t>聖經與中國文化互動</a:t>
            </a:r>
            <a:r>
              <a:rPr lang="zh-TW" altLang="en-US" sz="3900" dirty="0">
                <a:ea typeface="華康儷中黑" panose="020B0509000000000000" pitchFamily="49" charset="-120"/>
              </a:rPr>
              <a:t>起來</a:t>
            </a:r>
            <a:r>
              <a:rPr lang="en-US" altLang="zh-TW" sz="3900" dirty="0">
                <a:ea typeface="華康儷中黑" panose="020B0509000000000000" pitchFamily="49" charset="-120"/>
              </a:rPr>
              <a:t>,</a:t>
            </a:r>
            <a:r>
              <a:rPr lang="zh-TW" altLang="en-US" sz="3900" dirty="0">
                <a:ea typeface="華康儷中黑" panose="020B0509000000000000" pitchFamily="49" charset="-120"/>
              </a:rPr>
              <a:t>在處世待人方面</a:t>
            </a:r>
            <a:r>
              <a:rPr lang="en-US" altLang="zh-TW" sz="3900" dirty="0">
                <a:ea typeface="華康儷中黑" panose="020B0509000000000000" pitchFamily="49" charset="-120"/>
              </a:rPr>
              <a:t>,</a:t>
            </a:r>
            <a:r>
              <a:rPr lang="zh-TW" altLang="en-US" sz="3900" dirty="0">
                <a:ea typeface="華康儷中黑" panose="020B0509000000000000" pitchFamily="49" charset="-120"/>
              </a:rPr>
              <a:t>也像疱丁解牛</a:t>
            </a:r>
            <a:r>
              <a:rPr lang="en-US" altLang="zh-TW" sz="3900" dirty="0">
                <a:ea typeface="華康儷中黑" panose="020B0509000000000000" pitchFamily="49" charset="-120"/>
              </a:rPr>
              <a:t>,</a:t>
            </a:r>
            <a:r>
              <a:rPr lang="zh-TW" altLang="en-US" sz="3900" dirty="0">
                <a:ea typeface="華康儷中黑" panose="020B0509000000000000" pitchFamily="49" charset="-120"/>
              </a:rPr>
              <a:t>難事總能</a:t>
            </a:r>
            <a:r>
              <a:rPr lang="zh-TW" altLang="en-US" sz="3900" dirty="0">
                <a:solidFill>
                  <a:srgbClr val="FFFF00"/>
                </a:solidFill>
                <a:highlight>
                  <a:srgbClr val="FF0000"/>
                </a:highlight>
                <a:ea typeface="華康儷中黑" panose="020B0509000000000000" pitchFamily="49" charset="-120"/>
              </a:rPr>
              <a:t>迎刃而解</a:t>
            </a:r>
            <a:r>
              <a:rPr lang="en-US" altLang="zh-TW" sz="3900" dirty="0">
                <a:ea typeface="華康儷中黑" panose="020B0509000000000000" pitchFamily="49" charset="-120"/>
              </a:rPr>
              <a:t>;</a:t>
            </a:r>
            <a:r>
              <a:rPr lang="zh-TW" altLang="en-US" sz="3900" dirty="0">
                <a:ea typeface="華康儷中黑" panose="020B0509000000000000" pitchFamily="49" charset="-120"/>
              </a:rPr>
              <a:t>甚至在修養中</a:t>
            </a:r>
            <a:r>
              <a:rPr lang="en-US" altLang="zh-TW" sz="3900" dirty="0">
                <a:ea typeface="華康儷中黑" panose="020B0509000000000000" pitchFamily="49" charset="-120"/>
              </a:rPr>
              <a:t>,</a:t>
            </a:r>
            <a:r>
              <a:rPr lang="zh-TW" altLang="en-US" sz="3900" dirty="0">
                <a:ea typeface="華康儷中黑" panose="020B0509000000000000" pitchFamily="49" charset="-120"/>
              </a:rPr>
              <a:t>也能化作</a:t>
            </a:r>
            <a:r>
              <a:rPr lang="zh-TW" altLang="en-US" sz="3900" dirty="0">
                <a:solidFill>
                  <a:srgbClr val="FF0000"/>
                </a:solidFill>
                <a:ea typeface="華康儷中黑" panose="020B0509000000000000" pitchFamily="49" charset="-120"/>
              </a:rPr>
              <a:t>雙劍合璧</a:t>
            </a:r>
            <a:r>
              <a:rPr lang="en-US" altLang="zh-TW" sz="3900" dirty="0">
                <a:solidFill>
                  <a:srgbClr val="FF0000"/>
                </a:solidFill>
                <a:ea typeface="華康儷中黑" panose="020B0509000000000000" pitchFamily="49" charset="-120"/>
              </a:rPr>
              <a:t>,</a:t>
            </a:r>
            <a:r>
              <a:rPr lang="zh-TW" altLang="en-US" sz="3900" dirty="0">
                <a:solidFill>
                  <a:srgbClr val="FF0000"/>
                </a:solidFill>
                <a:ea typeface="華康儷中黑" panose="020B0509000000000000" pitchFamily="49" charset="-120"/>
              </a:rPr>
              <a:t>天下無敵</a:t>
            </a:r>
            <a:endParaRPr lang="en-US" altLang="zh-TW" sz="3900" dirty="0">
              <a:solidFill>
                <a:srgbClr val="FF0000"/>
              </a:solidFill>
              <a:ea typeface="華康儷中黑" panose="020B0509000000000000" pitchFamily="49" charset="-120"/>
            </a:endParaRPr>
          </a:p>
          <a:p>
            <a:pPr>
              <a:lnSpc>
                <a:spcPts val="4000"/>
              </a:lnSpc>
              <a:spcBef>
                <a:spcPts val="0"/>
              </a:spcBef>
            </a:pPr>
            <a:r>
              <a:rPr lang="en-US" altLang="zh-TW" sz="3900" dirty="0">
                <a:ea typeface="華康儷中黑" panose="020B0509000000000000" pitchFamily="49" charset="-120"/>
              </a:rPr>
              <a:t>When the Bible interacts with Chinese culture, it is similar to Cook Ding’s butchering of cattle, always </a:t>
            </a:r>
            <a:r>
              <a:rPr lang="en-US" altLang="zh-TW" sz="3900" dirty="0">
                <a:solidFill>
                  <a:srgbClr val="FF0000"/>
                </a:solidFill>
                <a:ea typeface="華康儷中黑" panose="020B0509000000000000" pitchFamily="49" charset="-120"/>
              </a:rPr>
              <a:t>resolving difficult issues with ease</a:t>
            </a:r>
            <a:r>
              <a:rPr lang="en-US" altLang="zh-TW" sz="3900" dirty="0">
                <a:ea typeface="華康儷中黑" panose="020B0509000000000000" pitchFamily="49" charset="-120"/>
              </a:rPr>
              <a:t> in dealing with worldly affairs and interpersonal relationships. This mentality, to quote a Chinese saying</a:t>
            </a:r>
            <a:r>
              <a:rPr lang="en-US" altLang="zh-TW" sz="3900" dirty="0">
                <a:solidFill>
                  <a:srgbClr val="FF0000"/>
                </a:solidFill>
                <a:ea typeface="華康儷中黑" panose="020B0509000000000000" pitchFamily="49" charset="-120"/>
              </a:rPr>
              <a:t> ‘perfect pair of swords’</a:t>
            </a:r>
            <a:r>
              <a:rPr lang="en-US" altLang="zh-TW" sz="3900" dirty="0">
                <a:ea typeface="華康儷中黑" panose="020B0509000000000000" pitchFamily="49" charset="-120"/>
              </a:rPr>
              <a:t>, transforms into an instrument beneficial to </a:t>
            </a:r>
            <a:r>
              <a:rPr lang="en-US" altLang="zh-TW" sz="3900" dirty="0">
                <a:solidFill>
                  <a:srgbClr val="FF0000"/>
                </a:solidFill>
                <a:ea typeface="華康儷中黑" panose="020B0509000000000000" pitchFamily="49" charset="-120"/>
              </a:rPr>
              <a:t>resolving all conflicts </a:t>
            </a:r>
            <a:r>
              <a:rPr lang="en-US" altLang="zh-TW" sz="3900" dirty="0">
                <a:ea typeface="華康儷中黑" panose="020B0509000000000000" pitchFamily="49" charset="-120"/>
              </a:rPr>
              <a:t>in the world.</a:t>
            </a:r>
          </a:p>
        </p:txBody>
      </p:sp>
      <p:sp>
        <p:nvSpPr>
          <p:cNvPr id="4" name="文字方塊 3">
            <a:extLst>
              <a:ext uri="{FF2B5EF4-FFF2-40B4-BE49-F238E27FC236}">
                <a16:creationId xmlns:a16="http://schemas.microsoft.com/office/drawing/2014/main" id="{47535DA4-D520-4BFA-B1DE-C0E804EDADA5}"/>
              </a:ext>
            </a:extLst>
          </p:cNvPr>
          <p:cNvSpPr txBox="1"/>
          <p:nvPr/>
        </p:nvSpPr>
        <p:spPr>
          <a:xfrm>
            <a:off x="6012160" y="6453336"/>
            <a:ext cx="3168352" cy="400110"/>
          </a:xfrm>
          <a:prstGeom prst="rect">
            <a:avLst/>
          </a:prstGeom>
          <a:noFill/>
        </p:spPr>
        <p:txBody>
          <a:bodyPr wrap="square" rtlCol="0">
            <a:spAutoFit/>
          </a:bodyPr>
          <a:lstStyle/>
          <a:p>
            <a:pPr algn="ctr">
              <a:spcBef>
                <a:spcPts val="600"/>
              </a:spcBef>
              <a:spcAft>
                <a:spcPts val="0"/>
              </a:spcAft>
            </a:pP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為福傳</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請點讚</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留言</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FF0000"/>
                </a:solidFill>
                <a:latin typeface="Calibri" panose="020F0502020204030204" pitchFamily="34" charset="0"/>
                <a:ea typeface="華康儷中黑" panose="020B0509000000000000" pitchFamily="49" charset="-120"/>
                <a:cs typeface="Calibri" panose="020F0502020204030204" pitchFamily="34" charset="0"/>
              </a:rPr>
              <a:t>轉發</a:t>
            </a:r>
            <a:endParaRPr lang="en-US" altLang="zh-HK" sz="2000" dirty="0">
              <a:solidFill>
                <a:srgbClr val="FF0000"/>
              </a:solidFill>
              <a:latin typeface="Calibri" panose="020F0502020204030204" pitchFamily="34" charset="0"/>
              <a:ea typeface="華康儷中黑" panose="020B0509000000000000" pitchFamily="49" charset="-120"/>
              <a:cs typeface="Calibri" panose="020F0502020204030204" pitchFamily="34" charset="0"/>
            </a:endParaRPr>
          </a:p>
        </p:txBody>
      </p:sp>
    </p:spTree>
    <p:extLst>
      <p:ext uri="{BB962C8B-B14F-4D97-AF65-F5344CB8AC3E}">
        <p14:creationId xmlns:p14="http://schemas.microsoft.com/office/powerpoint/2010/main" val="1810074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048375"/>
          </a:xfrm>
        </p:spPr>
        <p:txBody>
          <a:bodyPr/>
          <a:lstStyle/>
          <a:p>
            <a:pPr algn="ctr" eaLnBrk="1" hangingPunct="1">
              <a:lnSpc>
                <a:spcPts val="7000"/>
              </a:lnSpc>
              <a:spcBef>
                <a:spcPct val="0"/>
              </a:spcBef>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600"/>
              </a:spcAft>
              <a:buFontTx/>
              <a:buNone/>
              <a:defRPr/>
            </a:pPr>
            <a:r>
              <a:rPr lang="zh-TW" altLang="en-US" sz="6000" spc="3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幫助你戰勝一切困難</a:t>
            </a:r>
            <a:endParaRPr lang="en-US" altLang="zh-TW" sz="6000" spc="3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1200"/>
              </a:spcBef>
              <a:buFontTx/>
              <a:buNone/>
              <a:defRPr/>
            </a:pPr>
            <a:r>
              <a:rPr lang="zh-TW" altLang="en-US" sz="5400" spc="600" dirty="0">
                <a:solidFill>
                  <a:srgbClr val="FFFF00"/>
                </a:solidFill>
                <a:latin typeface="華康儷中黑" panose="020B0509000000000000" pitchFamily="49" charset="-120"/>
                <a:ea typeface="華康儷中黑" panose="020B0509000000000000" pitchFamily="49" charset="-120"/>
              </a:rPr>
              <a:t>天主愛你</a:t>
            </a:r>
            <a:r>
              <a:rPr lang="zh-TW" altLang="en-US" sz="3600" spc="600" dirty="0">
                <a:solidFill>
                  <a:srgbClr val="FFFF00"/>
                </a:solidFill>
                <a:latin typeface="華康儷中黑" panose="020B0509000000000000" pitchFamily="49" charset="-120"/>
                <a:ea typeface="華康儷中黑" panose="020B0509000000000000" pitchFamily="49" charset="-120"/>
              </a:rPr>
              <a:t> </a:t>
            </a:r>
            <a:r>
              <a:rPr lang="zh-TW" altLang="en-US" sz="5400" spc="600" dirty="0">
                <a:solidFill>
                  <a:srgbClr val="FFFF00"/>
                </a:solidFill>
                <a:latin typeface="華康儷中黑" panose="020B0509000000000000" pitchFamily="49" charset="-120"/>
                <a:ea typeface="華康儷中黑" panose="020B0509000000000000" pitchFamily="49" charset="-120"/>
              </a:rPr>
              <a:t>主佑</a:t>
            </a:r>
            <a:r>
              <a:rPr lang="zh-TW" altLang="en-US" sz="4400" spc="600" dirty="0">
                <a:solidFill>
                  <a:srgbClr val="FFFF00"/>
                </a:solidFill>
                <a:latin typeface="華康儷中黑" panose="020B0509000000000000" pitchFamily="49" charset="-120"/>
                <a:ea typeface="華康儷中黑" panose="020B0509000000000000" pitchFamily="49" charset="-12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364594"/>
            <a:ext cx="9108504" cy="6082690"/>
          </a:xfrm>
        </p:spPr>
        <p:txBody>
          <a:bodyPr/>
          <a:lstStyle/>
          <a:p>
            <a:pPr marL="0" indent="0" algn="just" eaLnBrk="1">
              <a:spcBef>
                <a:spcPts val="0"/>
              </a:spcBef>
              <a:spcAft>
                <a:spcPts val="1200"/>
              </a:spcAft>
              <a:buNone/>
            </a:pPr>
            <a:r>
              <a:rPr lang="zh-TW" altLang="en-US" sz="4000" dirty="0">
                <a:solidFill>
                  <a:schemeClr val="bg1"/>
                </a:solidFill>
                <a:latin typeface="華康儷中黑" panose="020B0509000000000000" pitchFamily="49" charset="-120"/>
                <a:ea typeface="華康儷中黑" panose="020B0509000000000000" pitchFamily="49" charset="-120"/>
              </a:rPr>
              <a:t>「</a:t>
            </a:r>
            <a:r>
              <a:rPr lang="zh-TW" altLang="en-US" sz="4000" dirty="0">
                <a:solidFill>
                  <a:srgbClr val="FFFF00"/>
                </a:solidFill>
                <a:latin typeface="華康儷中黑" panose="020B0509000000000000" pitchFamily="49" charset="-120"/>
                <a:ea typeface="華康儷中黑" panose="020B0509000000000000" pitchFamily="49" charset="-120"/>
              </a:rPr>
              <a:t>他們原是叛逆的家族；</a:t>
            </a:r>
            <a:r>
              <a:rPr lang="zh-TW" altLang="en-US" sz="4000" dirty="0">
                <a:solidFill>
                  <a:schemeClr val="bg1"/>
                </a:solidFill>
                <a:latin typeface="華康儷中黑" panose="020B0509000000000000" pitchFamily="49" charset="-120"/>
                <a:ea typeface="華康儷中黑" panose="020B0509000000000000" pitchFamily="49" charset="-120"/>
              </a:rPr>
              <a:t>無論他們聽，或是不聽，終究都要承認：在他們中有一位先知。」</a:t>
            </a:r>
          </a:p>
          <a:p>
            <a:pPr marL="0" indent="0" algn="just" eaLnBrk="1">
              <a:spcBef>
                <a:spcPts val="0"/>
              </a:spcBef>
              <a:spcAft>
                <a:spcPts val="600"/>
              </a:spcAft>
              <a:buNone/>
            </a:pP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093296"/>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172626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5496" y="298926"/>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恭讀聖保祿宗徒致格林多人後書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12:7-10</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弟兄姊妹們：</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為了使我不會因那高超的啟示，而過於高舉自己，故此，</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有一根刺，加在我身上，就是撒旦的使者來拳擊我，免得我過於高舉自己。關於這事，我曾三次，求主使它脫離我；但主對我說：「有我的恩寵，為你夠了，因為我的德能，在軟弱中，才全顯出來。</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5949280"/>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94692"/>
            <a:ext cx="9108504" cy="6330652"/>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所以，我甘心情願，誇耀我的軟弱，好叫基督的德能，常在我身上。為此，</a:t>
            </a:r>
            <a:r>
              <a:rPr lang="zh-TW" altLang="en-US" sz="4000" dirty="0">
                <a:solidFill>
                  <a:srgbClr val="FFFF00"/>
                </a:solidFill>
                <a:latin typeface="華康儷中黑" panose="020B0509000000000000" pitchFamily="49" charset="-120"/>
                <a:ea typeface="華康儷中黑" panose="020B0509000000000000" pitchFamily="49" charset="-120"/>
              </a:rPr>
              <a:t>我為基督的原故，喜歡在軟弱中，</a:t>
            </a:r>
            <a:r>
              <a:rPr lang="zh-TW" altLang="en-US" sz="4000" dirty="0">
                <a:solidFill>
                  <a:schemeClr val="bg1"/>
                </a:solidFill>
                <a:latin typeface="華康儷中黑" panose="020B0509000000000000" pitchFamily="49" charset="-120"/>
                <a:ea typeface="華康儷中黑" panose="020B0509000000000000" pitchFamily="49" charset="-120"/>
              </a:rPr>
              <a:t>在凌辱中，在艱難中，在迫害中，在困苦中，因為</a:t>
            </a:r>
            <a:r>
              <a:rPr lang="zh-TW" altLang="en-US" sz="4000" dirty="0">
                <a:solidFill>
                  <a:srgbClr val="FFFF00"/>
                </a:solidFill>
                <a:latin typeface="華康儷中黑" panose="020B0509000000000000" pitchFamily="49" charset="-120"/>
                <a:ea typeface="華康儷中黑" panose="020B0509000000000000" pitchFamily="49" charset="-120"/>
              </a:rPr>
              <a:t>我幾時軟弱，正是我有能力的時候。</a:t>
            </a:r>
            <a:endParaRPr lang="en-US" altLang="zh-TW" sz="4000" dirty="0">
              <a:solidFill>
                <a:srgbClr val="FFFF00"/>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5949280"/>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130178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188640"/>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恭讀聖馬爾谷福音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6:1-6</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那時候，耶穌來到自己的家鄉，門徒也跟隨著他。到了安息日，耶穌便開始在會堂教訓人。</a:t>
            </a: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眾人聽了，就驚訝說：「他這一切，是從那裡來的呢？所賜給他的，是何等的智慧？怎麼藉他的手，行出這樣的奇能？這人不就是那個木匠嗎？他不是瑪利亞的兒子；雅各伯、若瑟、猶達、西滿的兄弟嗎？</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他的姊妹，不是也都在我們這裡嗎？」</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他們便對耶穌起了反感。</a:t>
            </a:r>
          </a:p>
          <a:p>
            <a:pPr marL="0" indent="0" algn="just" eaLnBrk="1">
              <a:spcBef>
                <a:spcPts val="0"/>
              </a:spcBef>
              <a:spcAft>
                <a:spcPts val="12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耶穌對他們說：「先知除了在自己的本鄉、本族、和本家之外，是沒有不受尊敬的。」耶穌在那裡，不能行什麼奇能，只給少數的幾個病人覆手，治好了他們。</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耶穌因他們的無信心，而感到詫異。</a:t>
            </a: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358657"/>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常年期十四第主日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7</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7</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spcAft>
                <a:spcPts val="1200"/>
              </a:spcAft>
              <a:buFontTx/>
              <a:buNone/>
            </a:pPr>
            <a:r>
              <a:rPr lang="zh-TW" altLang="en-US" sz="7200" dirty="0">
                <a:solidFill>
                  <a:srgbClr val="FFFF00"/>
                </a:solidFill>
                <a:ea typeface="華康粗黑體" panose="020B0709000000000000" pitchFamily="49" charset="-120"/>
              </a:rPr>
              <a:t>你知道天主在罵你嗎</a:t>
            </a:r>
            <a:r>
              <a:rPr lang="en-US" altLang="zh-TW" sz="7200" dirty="0">
                <a:solidFill>
                  <a:srgbClr val="FFFF00"/>
                </a:solidFill>
                <a:ea typeface="華康粗黑體" panose="020B0709000000000000" pitchFamily="49" charset="-120"/>
              </a:rPr>
              <a:t>?</a:t>
            </a:r>
          </a:p>
          <a:p>
            <a:pPr algn="ctr" eaLnBrk="1" hangingPunct="1">
              <a:spcBef>
                <a:spcPct val="0"/>
              </a:spcBef>
              <a:buFontTx/>
              <a:buNone/>
            </a:pPr>
            <a:r>
              <a:rPr lang="en-US" altLang="zh-TW" sz="3600" spc="-150" dirty="0">
                <a:solidFill>
                  <a:schemeClr val="bg1"/>
                </a:solidFill>
                <a:ea typeface="華康粗黑體" panose="020B0709000000000000" pitchFamily="49" charset="-120"/>
              </a:rPr>
              <a:t>——</a:t>
            </a:r>
            <a:r>
              <a:rPr lang="en-US" altLang="zh-TW" sz="1600" spc="-150" dirty="0">
                <a:solidFill>
                  <a:schemeClr val="bg1"/>
                </a:solidFill>
                <a:ea typeface="華康粗黑體" panose="020B0709000000000000" pitchFamily="49" charset="-120"/>
              </a:rPr>
              <a:t> </a:t>
            </a:r>
            <a:r>
              <a:rPr lang="zh-TW" altLang="en-US" sz="4400" spc="-150" dirty="0">
                <a:solidFill>
                  <a:schemeClr val="bg1"/>
                </a:solidFill>
                <a:ea typeface="華康粗黑體" panose="020B0709000000000000" pitchFamily="49" charset="-120"/>
              </a:rPr>
              <a:t>聖經的</a:t>
            </a:r>
            <a:r>
              <a:rPr lang="zh-TW" altLang="en-US" sz="4400" dirty="0">
                <a:solidFill>
                  <a:schemeClr val="bg1"/>
                </a:solidFill>
                <a:ea typeface="華康粗黑體" panose="020B0709000000000000" pitchFamily="49" charset="-120"/>
              </a:rPr>
              <a:t>雙刃利劍與庖丁解牛</a:t>
            </a:r>
            <a:r>
              <a:rPr lang="zh-TW" altLang="en-US" sz="1600" dirty="0">
                <a:solidFill>
                  <a:schemeClr val="bg1"/>
                </a:solidFill>
                <a:ea typeface="華康粗黑體" panose="020B0709000000000000" pitchFamily="49" charset="-120"/>
              </a:rPr>
              <a:t> </a:t>
            </a:r>
            <a:r>
              <a:rPr lang="en-US" altLang="zh-TW" sz="3600" spc="-150" dirty="0">
                <a:solidFill>
                  <a:schemeClr val="bg1"/>
                </a:solidFill>
                <a:ea typeface="華康粗黑體" panose="020B0709000000000000" pitchFamily="49" charset="-120"/>
              </a:rPr>
              <a:t>——</a:t>
            </a:r>
            <a:endParaRPr lang="zh-TW" altLang="en-US" sz="3600" spc="-150" dirty="0">
              <a:solidFill>
                <a:schemeClr val="bg1"/>
              </a:solidFill>
              <a:ea typeface="華康粗黑體" panose="020B0709000000000000" pitchFamily="49" charset="-120"/>
            </a:endParaRPr>
          </a:p>
        </p:txBody>
      </p:sp>
    </p:spTree>
    <p:extLst>
      <p:ext uri="{BB962C8B-B14F-4D97-AF65-F5344CB8AC3E}">
        <p14:creationId xmlns:p14="http://schemas.microsoft.com/office/powerpoint/2010/main" val="2174358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p:spPr>
        <p:txBody>
          <a:bodyPr/>
          <a:lstStyle/>
          <a:p>
            <a:pPr lvl="0" eaLnBrk="1" hangingPunct="1">
              <a:spcBef>
                <a:spcPct val="0"/>
              </a:spcBef>
              <a:spcAft>
                <a:spcPts val="1200"/>
              </a:spcAft>
              <a:buNone/>
            </a:pPr>
            <a:r>
              <a:rPr lang="zh-TW" altLang="en-US" sz="4000" dirty="0">
                <a:highlight>
                  <a:srgbClr val="FFFFFF"/>
                </a:highlight>
                <a:ea typeface="華康儷中黑" panose="020B0509000000000000" pitchFamily="49" charset="-120"/>
              </a:rPr>
              <a:t>人子</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我派遣你到反抗我的</a:t>
            </a:r>
            <a:r>
              <a:rPr lang="zh-TW" altLang="en-US" sz="4000" dirty="0">
                <a:solidFill>
                  <a:srgbClr val="FF0000"/>
                </a:solidFill>
                <a:highlight>
                  <a:srgbClr val="FFFFFF"/>
                </a:highlight>
                <a:ea typeface="華康儷中黑" panose="020B0509000000000000" pitchFamily="49" charset="-120"/>
              </a:rPr>
              <a:t>叛逆之民</a:t>
            </a:r>
            <a:r>
              <a:rPr lang="zh-TW" altLang="en-US" sz="4000" dirty="0">
                <a:highlight>
                  <a:srgbClr val="FFFFFF"/>
                </a:highlight>
                <a:ea typeface="華康儷中黑" panose="020B0509000000000000" pitchFamily="49" charset="-120"/>
              </a:rPr>
              <a:t>那裡去</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他們和他們的祖先</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直到今天</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還違背我</a:t>
            </a:r>
            <a:r>
              <a:rPr lang="en-US" altLang="zh-TW" sz="4000" dirty="0">
                <a:highlight>
                  <a:srgbClr val="FFFFFF"/>
                </a:highlight>
                <a:ea typeface="華康儷中黑" panose="020B0509000000000000" pitchFamily="49" charset="-120"/>
              </a:rPr>
              <a:t>.</a:t>
            </a:r>
            <a:r>
              <a:rPr lang="zh-TW" altLang="en-US" sz="4000" dirty="0">
                <a:highlight>
                  <a:srgbClr val="FFFFFF"/>
                </a:highlight>
                <a:ea typeface="華康儷中黑" panose="020B0509000000000000" pitchFamily="49" charset="-120"/>
              </a:rPr>
              <a:t>他們原是叛逆的家族</a:t>
            </a:r>
            <a:r>
              <a:rPr lang="en-US" altLang="zh-TW" sz="4000" dirty="0">
                <a:highlight>
                  <a:srgbClr val="FFFFFF"/>
                </a:highlight>
                <a:ea typeface="華康儷中黑" panose="020B0509000000000000" pitchFamily="49" charset="-120"/>
              </a:rPr>
              <a:t>.</a:t>
            </a:r>
          </a:p>
          <a:p>
            <a:pPr lvl="0" eaLnBrk="1" hangingPunct="1">
              <a:lnSpc>
                <a:spcPts val="4600"/>
              </a:lnSpc>
              <a:spcBef>
                <a:spcPct val="0"/>
              </a:spcBef>
              <a:spcAft>
                <a:spcPts val="1200"/>
              </a:spcAft>
              <a:buNone/>
            </a:pPr>
            <a:r>
              <a:rPr lang="zh-TW" altLang="en-US" sz="4000" dirty="0">
                <a:highlight>
                  <a:srgbClr val="FFFFFF"/>
                </a:highlight>
                <a:ea typeface="華康正顏楷體W7(P)" panose="03000700000000000000" pitchFamily="66" charset="-120"/>
              </a:rPr>
              <a:t>有一根刺</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加在我身上</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我曾三次</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求主使它脫離我</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但主對我說</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有我的恩寵</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為你夠了</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因為</a:t>
            </a:r>
            <a:r>
              <a:rPr lang="zh-TW" altLang="en-US" sz="4000" dirty="0">
                <a:solidFill>
                  <a:srgbClr val="FF0000"/>
                </a:solidFill>
                <a:highlight>
                  <a:srgbClr val="FFFFFF"/>
                </a:highlight>
                <a:ea typeface="華康正顏楷體W7(P)" panose="03000700000000000000" pitchFamily="66" charset="-120"/>
              </a:rPr>
              <a:t>我的德能</a:t>
            </a:r>
            <a:r>
              <a:rPr lang="en-US" altLang="zh-TW" sz="4000" dirty="0">
                <a:solidFill>
                  <a:srgbClr val="FF0000"/>
                </a:solidFill>
                <a:highlight>
                  <a:srgbClr val="FFFFFF"/>
                </a:highlight>
                <a:ea typeface="華康正顏楷體W7(P)" panose="03000700000000000000" pitchFamily="66" charset="-120"/>
              </a:rPr>
              <a:t>,</a:t>
            </a:r>
            <a:r>
              <a:rPr lang="zh-TW" altLang="en-US" sz="4000" dirty="0">
                <a:solidFill>
                  <a:srgbClr val="FF0000"/>
                </a:solidFill>
                <a:highlight>
                  <a:srgbClr val="FFFFFF"/>
                </a:highlight>
                <a:ea typeface="華康正顏楷體W7(P)" panose="03000700000000000000" pitchFamily="66" charset="-120"/>
              </a:rPr>
              <a:t>在軟弱中</a:t>
            </a:r>
            <a:r>
              <a:rPr lang="en-US" altLang="zh-TW" sz="4000" dirty="0">
                <a:solidFill>
                  <a:srgbClr val="FF0000"/>
                </a:solidFill>
                <a:highlight>
                  <a:srgbClr val="FFFFFF"/>
                </a:highlight>
                <a:ea typeface="華康正顏楷體W7(P)" panose="03000700000000000000" pitchFamily="66" charset="-120"/>
              </a:rPr>
              <a:t>,</a:t>
            </a:r>
            <a:r>
              <a:rPr lang="zh-TW" altLang="en-US" sz="4000" dirty="0">
                <a:solidFill>
                  <a:srgbClr val="FF0000"/>
                </a:solidFill>
                <a:highlight>
                  <a:srgbClr val="FFFFFF"/>
                </a:highlight>
                <a:ea typeface="華康正顏楷體W7(P)" panose="03000700000000000000" pitchFamily="66" charset="-120"/>
              </a:rPr>
              <a:t>才全顯出來</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我喜歡在軟弱中</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我幾時軟弱</a:t>
            </a:r>
            <a:r>
              <a:rPr lang="en-US" altLang="zh-TW" sz="4000" dirty="0">
                <a:highlight>
                  <a:srgbClr val="FFFFFF"/>
                </a:highlight>
                <a:ea typeface="華康正顏楷體W7(P)" panose="03000700000000000000" pitchFamily="66" charset="-120"/>
              </a:rPr>
              <a:t>,</a:t>
            </a:r>
            <a:r>
              <a:rPr lang="zh-TW" altLang="en-US" sz="4000" dirty="0">
                <a:highlight>
                  <a:srgbClr val="FFFFFF"/>
                </a:highlight>
                <a:ea typeface="華康正顏楷體W7(P)" panose="03000700000000000000" pitchFamily="66" charset="-120"/>
              </a:rPr>
              <a:t>正是我有能力的時候</a:t>
            </a:r>
            <a:r>
              <a:rPr lang="en-US" altLang="zh-TW" sz="4000" dirty="0">
                <a:highlight>
                  <a:srgbClr val="FFFFFF"/>
                </a:highlight>
                <a:ea typeface="華康正顏楷體W7(P)" panose="03000700000000000000" pitchFamily="66" charset="-120"/>
              </a:rPr>
              <a:t>.</a:t>
            </a:r>
          </a:p>
          <a:p>
            <a:pPr lvl="0" eaLnBrk="1" hangingPunct="1">
              <a:spcBef>
                <a:spcPct val="0"/>
              </a:spcBef>
              <a:spcAft>
                <a:spcPts val="1200"/>
              </a:spcAft>
              <a:buNone/>
            </a:pPr>
            <a:r>
              <a:rPr lang="zh-TW" altLang="en-US" sz="4000" dirty="0">
                <a:highlight>
                  <a:srgbClr val="FFFFFF"/>
                </a:highlight>
                <a:ea typeface="華康粗黑體" panose="020B0709000000000000" pitchFamily="49" charset="-120"/>
              </a:rPr>
              <a:t>他們</a:t>
            </a:r>
            <a:r>
              <a:rPr lang="en-US" altLang="zh-TW" sz="4000" dirty="0">
                <a:highlight>
                  <a:srgbClr val="FFFFFF"/>
                </a:highlight>
                <a:ea typeface="華康粗黑體" panose="020B0709000000000000" pitchFamily="49" charset="-120"/>
              </a:rPr>
              <a:t>(</a:t>
            </a:r>
            <a:r>
              <a:rPr lang="zh-TW" altLang="en-US" sz="4000" dirty="0">
                <a:highlight>
                  <a:srgbClr val="FFFFFF"/>
                </a:highlight>
                <a:ea typeface="華康粗黑體" panose="020B0709000000000000" pitchFamily="49" charset="-120"/>
              </a:rPr>
              <a:t>耶穌的鄉里</a:t>
            </a:r>
            <a:r>
              <a:rPr lang="en-US" altLang="zh-TW" sz="4000" dirty="0">
                <a:highlight>
                  <a:srgbClr val="FFFFFF"/>
                </a:highlight>
                <a:ea typeface="華康粗黑體" panose="020B0709000000000000" pitchFamily="49" charset="-120"/>
              </a:rPr>
              <a:t>)</a:t>
            </a:r>
            <a:r>
              <a:rPr lang="zh-TW" altLang="en-US" sz="4000" dirty="0">
                <a:highlight>
                  <a:srgbClr val="FFFFFF"/>
                </a:highlight>
                <a:ea typeface="華康粗黑體" panose="020B0709000000000000" pitchFamily="49" charset="-120"/>
              </a:rPr>
              <a:t>便</a:t>
            </a:r>
            <a:r>
              <a:rPr lang="zh-TW" altLang="en-US" sz="4000" dirty="0">
                <a:solidFill>
                  <a:srgbClr val="FF0000"/>
                </a:solidFill>
                <a:highlight>
                  <a:srgbClr val="FFFFFF"/>
                </a:highlight>
                <a:ea typeface="華康粗黑體" panose="020B0709000000000000" pitchFamily="49" charset="-120"/>
              </a:rPr>
              <a:t>對耶穌起了反感</a:t>
            </a:r>
            <a:r>
              <a:rPr lang="en-US" altLang="zh-TW" sz="4000" dirty="0">
                <a:highlight>
                  <a:srgbClr val="FFFFFF"/>
                </a:highlight>
                <a:ea typeface="華康粗黑體" panose="020B0709000000000000" pitchFamily="49" charset="-120"/>
              </a:rPr>
              <a:t>.</a:t>
            </a:r>
            <a:r>
              <a:rPr lang="zh-TW" altLang="en-US" sz="4000" dirty="0">
                <a:highlight>
                  <a:srgbClr val="FFFFFF"/>
                </a:highlight>
                <a:ea typeface="華康粗黑體" panose="020B0709000000000000" pitchFamily="49" charset="-120"/>
              </a:rPr>
              <a:t>耶穌因他們的無信心</a:t>
            </a:r>
            <a:r>
              <a:rPr lang="en-US" altLang="zh-TW" sz="4000" dirty="0">
                <a:highlight>
                  <a:srgbClr val="FFFFFF"/>
                </a:highlight>
                <a:ea typeface="華康粗黑體" panose="020B0709000000000000" pitchFamily="49" charset="-120"/>
              </a:rPr>
              <a:t>,</a:t>
            </a:r>
            <a:r>
              <a:rPr lang="zh-TW" altLang="en-US" sz="4000" dirty="0">
                <a:highlight>
                  <a:srgbClr val="FFFFFF"/>
                </a:highlight>
                <a:ea typeface="華康粗黑體" panose="020B0709000000000000" pitchFamily="49" charset="-120"/>
              </a:rPr>
              <a:t>而感到詫異</a:t>
            </a:r>
            <a:r>
              <a:rPr lang="en-US" altLang="zh-TW" sz="4000" dirty="0">
                <a:highlight>
                  <a:srgbClr val="FFFFFF"/>
                </a:highlight>
                <a:ea typeface="華康粗黑體" panose="020B0709000000000000" pitchFamily="49" charset="-120"/>
              </a:rPr>
              <a:t>.</a:t>
            </a:r>
            <a:endParaRPr lang="zh-TW" altLang="en-US" sz="4000" dirty="0">
              <a:highlight>
                <a:srgbClr val="FFFFFF"/>
              </a:highlight>
              <a:ea typeface="華康粗黑體" panose="020B0709000000000000" pitchFamily="49" charset="-120"/>
            </a:endParaRPr>
          </a:p>
        </p:txBody>
      </p:sp>
    </p:spTree>
    <p:extLst>
      <p:ext uri="{BB962C8B-B14F-4D97-AF65-F5344CB8AC3E}">
        <p14:creationId xmlns:p14="http://schemas.microsoft.com/office/powerpoint/2010/main" val="3596287254"/>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5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32027</TotalTime>
  <Words>2329</Words>
  <Application>Microsoft Office PowerPoint</Application>
  <PresentationFormat>如螢幕大小 (4:3)</PresentationFormat>
  <Paragraphs>122</Paragraphs>
  <Slides>27</Slides>
  <Notes>0</Notes>
  <HiddenSlides>0</HiddenSlides>
  <MMClips>0</MMClips>
  <ScaleCrop>false</ScaleCrop>
  <HeadingPairs>
    <vt:vector size="6" baseType="variant">
      <vt:variant>
        <vt:lpstr>使用字型</vt:lpstr>
      </vt:variant>
      <vt:variant>
        <vt:i4>11</vt:i4>
      </vt:variant>
      <vt:variant>
        <vt:lpstr>佈景主題</vt:lpstr>
      </vt:variant>
      <vt:variant>
        <vt:i4>3</vt:i4>
      </vt:variant>
      <vt:variant>
        <vt:lpstr>投影片標題</vt:lpstr>
      </vt:variant>
      <vt:variant>
        <vt:i4>27</vt:i4>
      </vt:variant>
    </vt:vector>
  </HeadingPairs>
  <TitlesOfParts>
    <vt:vector size="41" baseType="lpstr">
      <vt:lpstr>ui-sans-serif</vt:lpstr>
      <vt:lpstr>華康中黑體</vt:lpstr>
      <vt:lpstr>華康中黑體(P)</vt:lpstr>
      <vt:lpstr>華康正顏楷體W7</vt:lpstr>
      <vt:lpstr>華康正顏楷體W7(P)</vt:lpstr>
      <vt:lpstr>華康粗黑體</vt:lpstr>
      <vt:lpstr>華康儷中黑</vt:lpstr>
      <vt:lpstr>新細明體</vt:lpstr>
      <vt:lpstr>Arial</vt:lpstr>
      <vt:lpstr>Calibri</vt:lpstr>
      <vt:lpstr>Wingdings</vt:lpstr>
      <vt:lpstr>預設簡報設計</vt:lpstr>
      <vt:lpstr>3_預設簡報設計</vt:lpstr>
      <vt:lpstr>15_預設簡報設計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1759</cp:revision>
  <dcterms:created xsi:type="dcterms:W3CDTF">2006-09-26T01:05:23Z</dcterms:created>
  <dcterms:modified xsi:type="dcterms:W3CDTF">2024-07-02T06:57:29Z</dcterms:modified>
</cp:coreProperties>
</file>