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685" r:id="rId2"/>
    <p:sldMasterId id="2147491125" r:id="rId3"/>
    <p:sldMasterId id="2147491294" r:id="rId4"/>
  </p:sldMasterIdLst>
  <p:notesMasterIdLst>
    <p:notesMasterId r:id="rId24"/>
  </p:notesMasterIdLst>
  <p:handoutMasterIdLst>
    <p:handoutMasterId r:id="rId25"/>
  </p:handoutMasterIdLst>
  <p:sldIdLst>
    <p:sldId id="2439" r:id="rId5"/>
    <p:sldId id="1077" r:id="rId6"/>
    <p:sldId id="1068" r:id="rId7"/>
    <p:sldId id="1070" r:id="rId8"/>
    <p:sldId id="1069" r:id="rId9"/>
    <p:sldId id="1071" r:id="rId10"/>
    <p:sldId id="2452" r:id="rId11"/>
    <p:sldId id="890" r:id="rId12"/>
    <p:sldId id="1091" r:id="rId13"/>
    <p:sldId id="1092" r:id="rId14"/>
    <p:sldId id="1093" r:id="rId15"/>
    <p:sldId id="2440" r:id="rId16"/>
    <p:sldId id="2451" r:id="rId17"/>
    <p:sldId id="2447" r:id="rId18"/>
    <p:sldId id="2448" r:id="rId19"/>
    <p:sldId id="2449" r:id="rId20"/>
    <p:sldId id="2450" r:id="rId21"/>
    <p:sldId id="2444" r:id="rId22"/>
    <p:sldId id="1892" r:id="rId23"/>
  </p:sldIdLst>
  <p:sldSz cx="9144000" cy="6858000" type="screen4x3"/>
  <p:notesSz cx="9144000" cy="6858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00FF"/>
    <a:srgbClr val="00FF00"/>
    <a:srgbClr val="FFFF00"/>
    <a:srgbClr val="FFCCFF"/>
    <a:srgbClr val="008000"/>
    <a:srgbClr val="33CC33"/>
    <a:srgbClr val="FF99FF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4632" autoAdjust="0"/>
    <p:restoredTop sz="98444" autoAdjust="0"/>
  </p:normalViewPr>
  <p:slideViewPr>
    <p:cSldViewPr>
      <p:cViewPr varScale="1">
        <p:scale>
          <a:sx n="63" d="100"/>
          <a:sy n="63" d="100"/>
        </p:scale>
        <p:origin x="96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829604D3-4A6B-4F35-B6AB-F5985D66EF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B84DC626-C345-457A-9B63-9CADBD27636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882F7699-B48C-4B5F-99FA-4F0994F42B0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517B2CDB-6959-4057-97C6-5FA0CC8862D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522E746-C05E-4726-8833-28DE340E8A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6BEBE089-7044-49FE-8473-8F5D71641A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AA41A063-7E51-4153-ACCF-F784B791D17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04" name="Rectangle 4">
            <a:extLst>
              <a:ext uri="{FF2B5EF4-FFF2-40B4-BE49-F238E27FC236}">
                <a16:creationId xmlns:a16="http://schemas.microsoft.com/office/drawing/2014/main" id="{8D9D8471-BEF7-48F6-A124-7820A67617F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66D3A69F-A004-422D-A591-A6F6DC5552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24A98F91-85B6-4002-86EB-A172670039E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7F1D3E80-7498-498A-B658-346AC61111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39118C-ED92-41C3-8FD1-E8761CCF732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44F013-8B10-48A5-BD3F-6DC89AB095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D1E9C9-AFED-46D6-8D63-3F13D3B25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974849-8E90-4974-AF81-A16D15C405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D7E105-17A1-496C-BDC1-AC1982C8B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1615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56320A-F8EB-465E-9EFF-3D4C28E92C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FF8CEE-E065-45E8-A4D6-76D986B521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767D717-20B0-49C2-9CA1-0B496FC548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8B6C9-8F25-4F8E-88D8-AB708C7F763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971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79D8CB-605B-4CEC-9485-BB14A88F1B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1D5EA2-FF1C-464F-827D-855BC2130E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5C528E-D721-4F9F-9E82-A3D94D7D45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877F2F-2339-4FB1-A61C-380B29150F6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3693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64D8A2-5553-4B4E-9C1A-7CB6645A6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0846F8-0ACB-401F-B491-B92D3C8FDE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D1F8DF-DD1F-4FCE-833D-B8C962689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91A14-0FD2-41D2-84BD-96CC5750DDB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63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8220A-FAB0-4C3D-85F0-101048DDE6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23DA75-41B3-44D2-A4F5-6849904B58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A360630-7799-4674-9F18-F18D6EF2AF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FD558-8ABD-44B9-A7AD-DEDE594BB4D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200306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8C3CE8-214A-417E-BB17-04AC655F73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7D24D70-9AD4-4844-990F-EE9E9A32F0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9EF8924-B55F-4A9C-AFE7-7FCEAAFB60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4BC57-CE8E-4EEC-91C4-315D9662AB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466921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274AB1A-6685-4326-96AB-010AC7D05E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0D7264A-0B20-4B9D-8635-F7D5074932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2DF209-9851-45AF-9870-74A4DB7133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EFB21-0122-4041-B8E9-A5740624305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93719926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E18082-6CD7-4250-BF43-027CB6A6D5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4C2089-9339-49F7-B214-18B0BC20AE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AF49B0-8DC9-4B22-8230-363321AB17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111E2-B836-495B-BF64-649A3953E3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850676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DB51901-7AD1-4324-A7E5-30773CD69C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E8B927-FCA1-46BF-BF02-42096AC701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4BDD187-C6F8-4953-A8C8-D07133FA05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BEA4A-AEBE-466E-8249-AE2B1D9FD92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3804944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D241AC1-3080-4BAF-A647-EB994B709C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E19BEE-C460-45F8-AD30-DA32071AD5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CA45AD-4111-4586-9004-8AD718CFF2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3B78A-7E7B-4C04-B622-169DA680265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27426962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667ABE3-6932-41CF-8978-58E66C55A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6F966BF-343F-4722-B178-C4ABF9935D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CC5A0E9-B1AE-483F-9438-CE1F7AA003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E943A-152A-47AB-9B1D-6796DEAE570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5970177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342A4B-C6D1-4378-9B49-A0FBE93442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42E4C6-68D9-4F6A-91AD-9E0D7264BC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098591D-B73B-44BA-818A-5DA91C6531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2844E-FBED-4A27-B123-2E277489B4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51165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9B010-5982-4672-8016-63F2E28C60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DDDBC1-C39B-4E71-B092-AD91C665E7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0AA5A99-B8C5-4C0F-83CE-BCDD9E87A9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3DB89-4240-49BF-81CA-0C9BD4285B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6112745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5776821-C236-4544-8594-029A4752D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C6B8D9-6337-4526-9E01-8BF9821FAB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1CF272-BCBA-4C8D-9648-28E50E7653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34A15-574A-4152-8CDD-1BA72ABE91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319514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4619D9-3BC3-49BA-948E-89A0E3D042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799327-52D7-409C-9DB0-49C859BA95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82A43CD-1F58-4CD8-8D16-371CCF1C5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367C6-FBA2-4E2A-BEE3-5FEA814A476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14999367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22DC37-39B3-49A8-A76C-1D36F81EA5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78C0009-A919-43F1-9308-E9CA149E7D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27E3CCE-94B5-4EC5-B2C5-E3CAE029E3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EB24E-53EC-4748-A2FA-3E8728A72F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9316318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18F818-94DB-42A1-AE6F-89B6114A27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F033A6-09E5-4A71-9230-952E15D6FA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F4BC1E-64FC-4FD7-BABC-7FF3664E3B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E3C67-8094-4D2D-821C-9A763BAEA5E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416900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8734DC-952E-4066-84D1-CE997FE0AF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4AAFD2C-FAFE-4D36-88F0-9252A5AC89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83B5DF-8FC7-4B62-93DC-72A93C834D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F263D-FFD7-44FA-883E-BAA90975BA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06126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1D2E07-CB6E-40D1-9516-DD822EDB0A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FBD887-1D00-4F5E-8111-15533FC6A7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4D1C5F-7FD3-4133-A25C-DA8A19F88A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04AD4-5EE2-4C27-9B35-92319FFF102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79139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05DE9C2-68C1-4BBB-B8B0-D7EE3F174C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132E47-DA9E-4A2C-BEF5-FE90117E42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54EF37-3D79-440C-AF24-620D31F4C2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F6BC2-FCED-47B3-A8DB-D72C174E445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32680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380C85-C82B-4199-82D8-9E98D72BC2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3B192-EE71-4DF3-93DC-974A76521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44C27B-2FFE-4BE2-BB8B-156408EFE5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283D85-927D-4DA3-B9A6-6F56810AE90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4267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FA0BEA7-45C6-406A-80C2-D046D69288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51E70B3-2EF5-48CC-8872-93A35D146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D1F98EC-2148-4C13-B2DD-2E8D7378A4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E9F05-252F-4009-8911-33A8C889C64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274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F4F14F-AF36-4F09-886F-7478960AEE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07B5885-B0AC-4E4B-9E87-ED84CBE2D5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C8DB06-92C9-4A76-BCF5-8E8DB71D54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8F26-6CA1-4CDD-9DED-8B120F88C6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052479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C944F6-4FBC-4BF7-A77A-D459351A4E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C9AE8B-CA24-48FB-ADFB-509BA303CF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1B7E142-2F80-4AC9-A721-924DC0B346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0F99A-FE73-4B16-B6CD-511BF80155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00724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491772E-86E0-400A-82F4-114958BBF7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A8E5B8D-0375-4DA5-96D5-23AC37C49C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9E2C892-F0F4-4D5B-A02D-AB4072743B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516D7-4622-497A-B9C2-645A308A5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01589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BFFD46-779A-4E12-814C-B11B61DF32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C26128-F4B4-4B35-B089-656F55C97C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31B546-A2D1-4026-AB47-F865AB6127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63A40-580B-4314-803D-7F3DD418551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1435706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724F95-D825-4DB6-A900-0B1080C23F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67F29B-E5AA-4FFD-93E5-75161A565D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2E28446-0C58-4630-B796-DD424E262D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3A341-EE7E-48A4-A84B-C97FC7D453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74515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AF189F-CAD7-470E-9CBC-EED150AAD8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C65677-900F-4D53-A49D-8501542C80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CE0A32-E44B-43B1-B76F-64F8313E32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A5F943-4529-4C71-A4D3-6CEC37018E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646366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2E20B2-D72A-45E5-9BC2-93D7EE84BC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D81BB4-2675-4863-8707-1662FF0F4B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06A917-46D3-4BC5-B8D9-CC2BF3F20A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1D9DC-BB6B-4422-8D24-5E9BCFAF94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58199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1FD6F17-B286-4DCD-9484-77481BC5EC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22CCB8-4132-4C37-B08D-D10E2C6FB4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9E1CC2-50E8-4B48-A760-E3CC47B56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D448A-4588-43FC-A89D-60542AE1122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45870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20CE31-A0DC-434D-818E-BB1380039D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50BB7-C84D-4BD3-B348-6D77A3C76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592D0EC-068D-43E2-AACE-27AD7EE33D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CF584-0E32-43FB-A108-605F863F4F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044324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7EE5F4-A824-4DBF-B6FA-C8D51EDE4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3B7B3FE-ADB5-491E-9484-71E9ED0920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842B44-A988-421B-BEC4-FF24B9771B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416A5-9F36-40B1-8678-EE9D6ECCEF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169654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DC6777-C1D7-4373-A6B3-251B9AEC1A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160F85-37D0-400A-AEE7-79C1C2EC4E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F9109-4B65-414C-B92B-D7093DD8CA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B771E5-2236-418A-9805-5694C5CCEB4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0547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E312C-5D7C-4BD5-9716-0441C64A33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4CC9FE-6088-431C-ACB2-A0B2D925B6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A19D41-CE93-422D-8FF9-A66E5B39DD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1A257-DF86-441D-A9FC-4CD30CE03A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375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5CA8A4-DCF3-4E8F-BAFA-5D032E7387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6E234E-EABE-4805-A57E-BD07987374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A1009D-35B7-4B2A-9BCC-70FA76EA0F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B9AC2-F446-46BD-BA9E-4F87A0E56B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231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0BA46BB-5B3A-4072-8653-FC03D187BE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09C0AEE-8020-4EDE-A0C7-BB95A3C1B6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F8385AD-AB9F-4919-A081-8EBD69FAA4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270B-D7AC-40FB-8453-E55EAC0C20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88090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A162487-236B-47B8-887A-405E1A114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0F21A20-3407-4B05-B91C-B19DE31DC4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4570CE-F972-4EB8-89B9-7266A1981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58FDB-F539-4F94-98CD-302B9E38B3C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75537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BBE33B6-0862-4E87-921B-5EB5A8D67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A0FE6A3-8EA7-4B93-8814-393B99F6F6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B66F21D-85E3-4714-BFBE-F6D07954C2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8A4FCA-DCD7-431E-B13F-063DBDC83C5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561146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1E62804-FF1E-438C-84D3-A84BD592C2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70F29B7-FC48-4774-BF86-3457CFFB64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E4B4CB-3B8D-4BB4-8767-73E30F2580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C3D95-4CF4-4A10-B8B4-8B7DD921B2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7222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946753-D6B2-47DC-AE08-21C343036A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E610AB-C764-47C0-8318-1E89999A43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159089-DD56-4CFE-B720-30AC828114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4EA0E-D591-4BFC-9790-F6C4088EF2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210955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12E64E-40FF-4090-AA82-49FD88D2DB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75E11DE-7BE9-4634-85CB-7A2CEB11D1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9C0B51-3FB2-423E-ADF9-8705D79CB0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2860D-C4EA-42C7-9318-4CF49C7D547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83945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26A492-B1F0-4B9B-A716-A08C27C404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CEF420-673A-4890-98FA-E785405A5A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76DE4F-EF2C-42AA-B77E-659807A764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9D944-457B-4D55-8F5E-EBFA8280023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69566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DF39BE-96D3-412D-B61C-C968D6DC8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793A78-3854-46EE-A601-DE95E267D6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575988-7666-4C88-A115-8905E34031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3355A-7C20-4B90-92FB-2F72D832325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9879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B235E0-2F63-4823-BD4D-F39F99037B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F27C975-B37A-45E4-9139-F93FC13087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6E715F4-ABE9-4304-B43F-535DC9955B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ECCF7-1EDE-4738-B86D-FF6EF05003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8228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86F49C0-79C9-4E0E-BC78-8FBB44D243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1047193-3F9B-465A-A41D-3E8BF9AD9D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5FC1E7D-08AB-4DA0-B9F4-B41F6F6E22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E080D-26AC-4712-B4B2-DCB5ED92825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6205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08ACAA1-C600-495D-92A6-320AFC3493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A8476EA-9455-4CA4-8615-34206A1B1B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56C2CD-D945-4B71-A8DB-0380CD58D6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4EA97-F9D4-4BD5-BE7C-6DDA4977A29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36285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B993D7-F00A-41EF-949F-3A7CA5D20F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16B9A7-4EEB-4B75-9954-BFAE7FE649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5DB741-ECC1-4497-AC94-F05C5E6A19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EA282-80F3-4A38-BA20-F765A572519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0169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1B60A2-2FB8-43AF-B629-E594F9BBAA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94D3E2-57BE-48CA-8B17-5E93675B7E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5104F3-50B6-4458-A26D-221F88EB41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AE02E-D319-4469-A5D1-B4D7AD27D4A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10529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6D4E241-4ACE-4C90-A0C0-5F845D5E74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C93FEF2-68B2-4EA2-9C91-C0A1A5769C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4F0CA85-6E41-4471-A16B-076487C4BBE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51775BB-0508-4394-9D1A-E16E23E47F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2DCCA07-3CF8-47DD-A38F-81DA2DD00F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BDC4FA4-B2DA-44E9-A98D-9A0850D3A5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380" r:id="rId1"/>
    <p:sldLayoutId id="2147491381" r:id="rId2"/>
    <p:sldLayoutId id="2147491382" r:id="rId3"/>
    <p:sldLayoutId id="2147491383" r:id="rId4"/>
    <p:sldLayoutId id="2147491384" r:id="rId5"/>
    <p:sldLayoutId id="2147491385" r:id="rId6"/>
    <p:sldLayoutId id="2147491386" r:id="rId7"/>
    <p:sldLayoutId id="2147491387" r:id="rId8"/>
    <p:sldLayoutId id="2147491388" r:id="rId9"/>
    <p:sldLayoutId id="2147491389" r:id="rId10"/>
    <p:sldLayoutId id="2147491390" r:id="rId11"/>
    <p:sldLayoutId id="214749139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301F042-C894-411B-B64F-165DCE9B2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6FD154E-B402-4383-BC96-89CA71FA72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842676-9F42-400B-A8E3-EACE5A55812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FAC008D-D3E8-4E90-92E2-86BA8555DB3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94BA16F-D1C0-46BB-B9E7-22778DE7324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7661E03F-518A-47FE-8A28-DAB903DCDF0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03" r:id="rId1"/>
    <p:sldLayoutId id="2147491404" r:id="rId2"/>
    <p:sldLayoutId id="2147491405" r:id="rId3"/>
    <p:sldLayoutId id="2147491406" r:id="rId4"/>
    <p:sldLayoutId id="2147491407" r:id="rId5"/>
    <p:sldLayoutId id="2147491408" r:id="rId6"/>
    <p:sldLayoutId id="2147491409" r:id="rId7"/>
    <p:sldLayoutId id="2147491410" r:id="rId8"/>
    <p:sldLayoutId id="2147491411" r:id="rId9"/>
    <p:sldLayoutId id="2147491412" r:id="rId10"/>
    <p:sldLayoutId id="2147491413" r:id="rId11"/>
    <p:sldLayoutId id="2147491414" r:id="rId12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95C9ECB-FC9B-493B-9C9B-2A767B4414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E622083-6C13-494F-9F25-7EEF746FC3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E65D0D8-287C-48B2-8776-ED50C6A336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B130D88-A4D7-4BC3-8168-66BD301F8D4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6F6692C-B298-4E99-9758-4343A9FEFF9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5FD2FD1-DF5E-4D7D-8DD3-973218495DF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27" r:id="rId1"/>
    <p:sldLayoutId id="2147491428" r:id="rId2"/>
    <p:sldLayoutId id="2147491429" r:id="rId3"/>
    <p:sldLayoutId id="2147491430" r:id="rId4"/>
    <p:sldLayoutId id="2147491431" r:id="rId5"/>
    <p:sldLayoutId id="2147491432" r:id="rId6"/>
    <p:sldLayoutId id="2147491433" r:id="rId7"/>
    <p:sldLayoutId id="2147491434" r:id="rId8"/>
    <p:sldLayoutId id="2147491435" r:id="rId9"/>
    <p:sldLayoutId id="2147491436" r:id="rId10"/>
    <p:sldLayoutId id="2147491437" r:id="rId11"/>
    <p:sldLayoutId id="214749143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6501F9F-31D6-422E-AD16-BBB96660C0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F7A0E6C-A2DD-4D81-8BA3-807454205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E89CC57-1429-4DA0-9AF4-39D6AC80944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77F5E7A-5037-4016-BCEA-7F61DA2566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09A80B1-4AA7-4DE8-98F7-47F99EB59F5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27F2340-6391-41E9-B580-AFCB9F47EA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451" r:id="rId1"/>
    <p:sldLayoutId id="2147491452" r:id="rId2"/>
    <p:sldLayoutId id="2147491453" r:id="rId3"/>
    <p:sldLayoutId id="2147491454" r:id="rId4"/>
    <p:sldLayoutId id="2147491455" r:id="rId5"/>
    <p:sldLayoutId id="2147491456" r:id="rId6"/>
    <p:sldLayoutId id="2147491457" r:id="rId7"/>
    <p:sldLayoutId id="2147491458" r:id="rId8"/>
    <p:sldLayoutId id="2147491459" r:id="rId9"/>
    <p:sldLayoutId id="2147491460" r:id="rId10"/>
    <p:sldLayoutId id="2147491461" r:id="rId11"/>
    <p:sldLayoutId id="21474914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F1854E60-361E-463D-8786-0BE44E02D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56907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常年期第十四主日</a:t>
            </a:r>
          </a:p>
          <a:p>
            <a:pPr algn="ctr" eaLnBrk="1" hangingPunct="1">
              <a:lnSpc>
                <a:spcPts val="2900"/>
              </a:lnSpc>
              <a:spcBef>
                <a:spcPts val="60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7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日 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</a:rPr>
              <a:t>(26-27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</a:rPr>
              <a:t>年度慕道班開班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</a:rPr>
              <a:t>)</a:t>
            </a:r>
            <a:endParaRPr lang="zh-TW" altLang="en-US" sz="2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66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感恩祭宴</a:t>
            </a:r>
          </a:p>
          <a:p>
            <a:pPr algn="ctr" eaLnBrk="1" hangingPunct="1"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9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80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8800" spc="1500" dirty="0">
                <a:solidFill>
                  <a:schemeClr val="bg1"/>
                </a:solidFill>
                <a:ea typeface="華康儷中黑" panose="020B0509000000000000" pitchFamily="49" charset="-120"/>
              </a:rPr>
              <a:t>柔和的軛</a:t>
            </a:r>
            <a:endParaRPr lang="en-US" altLang="zh-TW" sz="8800" spc="15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鼎鑊甘如飴 求之不可得</a:t>
            </a:r>
            <a:r>
              <a:rPr lang="en-US" altLang="zh-TW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——</a:t>
            </a:r>
          </a:p>
          <a:p>
            <a:pPr algn="ctr" eaLnBrk="1" hangingPunct="1">
              <a:lnSpc>
                <a:spcPts val="4000"/>
              </a:lnSpc>
              <a:spcBef>
                <a:spcPts val="0"/>
              </a:spcBef>
              <a:spcAft>
                <a:spcPts val="3600"/>
              </a:spcAft>
              <a:buFontTx/>
              <a:buNone/>
              <a:defRPr/>
            </a:pPr>
            <a:r>
              <a:rPr lang="zh-TW" altLang="en-US" sz="2800" spc="300" dirty="0">
                <a:solidFill>
                  <a:schemeClr val="bg1"/>
                </a:solidFill>
                <a:ea typeface="華康儷中黑" panose="020B0509000000000000" pitchFamily="49" charset="-120"/>
              </a:rPr>
              <a:t>文天祥</a:t>
            </a:r>
            <a:r>
              <a:rPr lang="en-US" altLang="zh-TW" sz="2800" spc="3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2800" spc="300" dirty="0">
                <a:solidFill>
                  <a:schemeClr val="bg1"/>
                </a:solidFill>
                <a:ea typeface="華康儷中黑" panose="020B0509000000000000" pitchFamily="49" charset="-120"/>
              </a:rPr>
              <a:t>正氣歌</a:t>
            </a:r>
            <a:endParaRPr lang="zh-TW" altLang="en-US" sz="2800" spc="3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3">
            <a:extLst>
              <a:ext uri="{FF2B5EF4-FFF2-40B4-BE49-F238E27FC236}">
                <a16:creationId xmlns:a16="http://schemas.microsoft.com/office/drawing/2014/main" id="{2BA9F36D-087E-46F0-91E9-FC742A8DBA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>
              <a:buFontTx/>
              <a:buNone/>
            </a:pP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你們並不欠肉性的債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如果你們隨從肉性生活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必要死亡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然而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如果你們</a:t>
            </a:r>
            <a:r>
              <a:rPr lang="zh-TW" altLang="en-US" sz="42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依賴聖神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去</a:t>
            </a:r>
            <a:r>
              <a:rPr lang="zh-TW" altLang="en-US" sz="42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致死肉性的妄動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必能生活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  <a:p>
            <a:pPr eaLnBrk="1"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我們「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不欠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」罪惡和肉性的債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不必還！</a:t>
            </a:r>
            <a:endParaRPr lang="en-US" altLang="zh-TW" sz="4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eaLnBrk="1">
              <a:buFontTx/>
              <a:buNone/>
            </a:pP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致死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肉性的「妄動」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 </a:t>
            </a:r>
            <a:r>
              <a:rPr lang="zh-TW" altLang="en-US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做自己的主人</a:t>
            </a:r>
            <a:endParaRPr lang="en-US" altLang="zh-TW" sz="40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eaLnBrk="1"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    劉蓉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《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習慣說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》:</a:t>
            </a:r>
            <a:b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</a:b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  </a:t>
            </a:r>
            <a:r>
              <a:rPr lang="zh-TW" altLang="en-US" sz="4200" dirty="0">
                <a:solidFill>
                  <a:srgbClr val="00FF00"/>
                </a:solidFill>
                <a:ea typeface="華康儷中黑" panose="020B0509000000000000" pitchFamily="49" charset="-120"/>
              </a:rPr>
              <a:t>一室之不治</a:t>
            </a:r>
            <a:r>
              <a:rPr lang="en-US" altLang="zh-TW" sz="4200" dirty="0">
                <a:solidFill>
                  <a:srgbClr val="00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200" dirty="0">
                <a:solidFill>
                  <a:srgbClr val="00FF00"/>
                </a:solidFill>
                <a:ea typeface="華康儷中黑" panose="020B0509000000000000" pitchFamily="49" charset="-120"/>
              </a:rPr>
              <a:t>何以天下國家為</a:t>
            </a:r>
            <a:r>
              <a:rPr lang="en-US" altLang="zh-TW" sz="4000" dirty="0">
                <a:solidFill>
                  <a:srgbClr val="00FF00"/>
                </a:solidFill>
                <a:ea typeface="華康儷中黑" panose="020B0509000000000000" pitchFamily="49" charset="-120"/>
              </a:rPr>
              <a:t>?</a:t>
            </a:r>
          </a:p>
          <a:p>
            <a:pPr eaLnBrk="1"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依賴聖神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走向圓滿和完美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 </a:t>
            </a:r>
          </a:p>
          <a:p>
            <a:pPr eaLnBrk="1">
              <a:spcBef>
                <a:spcPct val="0"/>
              </a:spcBef>
              <a:buFontTx/>
              <a:buNone/>
            </a:pPr>
            <a:r>
              <a:rPr lang="en-US" altLang="zh-TW" sz="4000" dirty="0">
                <a:solidFill>
                  <a:srgbClr val="FFFF00"/>
                </a:solidFill>
                <a:ea typeface="華康儷中黑" panose="020B0509000000000000" pitchFamily="49" charset="-120"/>
              </a:rPr>
              <a:t>Becoming 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ea typeface="華康儷中黑" panose="020B0509000000000000" pitchFamily="49" charset="-120"/>
              </a:rPr>
              <a:t>成</a:t>
            </a:r>
            <a:r>
              <a:rPr lang="zh-TW" altLang="en-US" sz="4000" dirty="0">
                <a:solidFill>
                  <a:srgbClr val="FF0000"/>
                </a:solidFill>
                <a:ea typeface="華康儷中黑" panose="020B0509000000000000" pitchFamily="49" charset="-120"/>
              </a:rPr>
              <a:t> </a:t>
            </a:r>
            <a:r>
              <a:rPr lang="en-US" altLang="zh-TW" sz="4000" dirty="0">
                <a:solidFill>
                  <a:schemeClr val="bg1"/>
                </a:solidFill>
                <a:ea typeface="華康儷中黑" panose="020B0509000000000000" pitchFamily="49" charset="-120"/>
              </a:rPr>
              <a:t>: 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</a:rPr>
              <a:t>天行健</a:t>
            </a:r>
            <a:r>
              <a:rPr lang="en-US" altLang="zh-TW" sz="4000" dirty="0">
                <a:solidFill>
                  <a:srgbClr val="00FF00"/>
                </a:solidFill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ea typeface="華康儷中黑" panose="020B0509000000000000" pitchFamily="49" charset="-120"/>
              </a:rPr>
              <a:t>君子以自強不息</a:t>
            </a:r>
            <a:endParaRPr lang="en-US" altLang="zh-TW" sz="4000" dirty="0">
              <a:solidFill>
                <a:srgbClr val="00FF00"/>
              </a:solidFill>
              <a:ea typeface="華康儷中黑" panose="020B05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>
            <a:extLst>
              <a:ext uri="{FF2B5EF4-FFF2-40B4-BE49-F238E27FC236}">
                <a16:creationId xmlns:a16="http://schemas.microsoft.com/office/drawing/2014/main" id="{2A8FFD97-DF87-40CD-8853-9D2FFBFD8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80963"/>
            <a:ext cx="9144000" cy="6777037"/>
          </a:xfrm>
        </p:spPr>
        <p:txBody>
          <a:bodyPr/>
          <a:lstStyle/>
          <a:p>
            <a:pPr eaLnBrk="1">
              <a:buFontTx/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你們背起我的軛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跟我學習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吧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我是良善心謙的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因為</a:t>
            </a:r>
            <a:r>
              <a:rPr lang="zh-TW" altLang="en-US" sz="40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我的軛是柔和的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 </a:t>
            </a:r>
            <a:r>
              <a:rPr lang="zh-TW" altLang="en-US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我的擔子是輕鬆的</a:t>
            </a:r>
            <a:r>
              <a:rPr lang="en-US" altLang="zh-TW" sz="40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</p:txBody>
      </p:sp>
      <p:pic>
        <p:nvPicPr>
          <p:cNvPr id="190467" name="Picture 2" descr="E:\Desktop\images.jpg">
            <a:extLst>
              <a:ext uri="{FF2B5EF4-FFF2-40B4-BE49-F238E27FC236}">
                <a16:creationId xmlns:a16="http://schemas.microsoft.com/office/drawing/2014/main" id="{B3355371-5391-4435-8A2F-D2F03C2569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63594"/>
            <a:ext cx="2339975" cy="1949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68" name="Picture 3" descr="E:\Desktop\2.jpg">
            <a:extLst>
              <a:ext uri="{FF2B5EF4-FFF2-40B4-BE49-F238E27FC236}">
                <a16:creationId xmlns:a16="http://schemas.microsoft.com/office/drawing/2014/main" id="{A19C280D-5F08-4909-8E09-781118BAA5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9600" y="1573079"/>
            <a:ext cx="3454400" cy="226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69" name="Picture 5" descr="E:\Desktop\4.jpg">
            <a:extLst>
              <a:ext uri="{FF2B5EF4-FFF2-40B4-BE49-F238E27FC236}">
                <a16:creationId xmlns:a16="http://schemas.microsoft.com/office/drawing/2014/main" id="{C7A84326-5334-4118-AA27-AA490FA01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076700"/>
            <a:ext cx="4823842" cy="270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70" name="Picture 6" descr="E:\Desktop\3.jpg">
            <a:extLst>
              <a:ext uri="{FF2B5EF4-FFF2-40B4-BE49-F238E27FC236}">
                <a16:creationId xmlns:a16="http://schemas.microsoft.com/office/drawing/2014/main" id="{F6241F25-0CC4-40CB-93FB-B9804E15A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3861494"/>
            <a:ext cx="4249166" cy="2895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0471" name="Picture 7" descr="E:\Desktop\5.jpg">
            <a:extLst>
              <a:ext uri="{FF2B5EF4-FFF2-40B4-BE49-F238E27FC236}">
                <a16:creationId xmlns:a16="http://schemas.microsoft.com/office/drawing/2014/main" id="{59197A15-82D9-4AEB-BF59-B1CBD5040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400" y="1573078"/>
            <a:ext cx="3403600" cy="2483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文字方塊 1">
            <a:extLst>
              <a:ext uri="{FF2B5EF4-FFF2-40B4-BE49-F238E27FC236}">
                <a16:creationId xmlns:a16="http://schemas.microsoft.com/office/drawing/2014/main" id="{CC6D73C1-C39F-456A-BCFB-1458F6BE5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736" y="3573016"/>
            <a:ext cx="5937250" cy="5540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3600"/>
              </a:lnSpc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rgbClr val="00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文天祥</a:t>
            </a:r>
            <a:r>
              <a:rPr lang="en-US" altLang="zh-TW" sz="2000" dirty="0">
                <a:solidFill>
                  <a:srgbClr val="00FF00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鼎鑊甘如怡</a:t>
            </a:r>
            <a:r>
              <a:rPr lang="zh-TW" altLang="en-US" sz="12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 </a:t>
            </a:r>
            <a:r>
              <a:rPr lang="zh-TW" altLang="en-US" sz="3600" dirty="0">
                <a:solidFill>
                  <a:schemeClr val="bg1"/>
                </a:solidFill>
                <a:latin typeface="華康正顏楷體W7" panose="03000709000000000000" pitchFamily="65" charset="-120"/>
                <a:ea typeface="華康正顏楷體W7" panose="03000709000000000000" pitchFamily="65" charset="-120"/>
              </a:rPr>
              <a:t>求之不可得</a:t>
            </a:r>
            <a:endParaRPr lang="zh-HK" altLang="en-US" sz="3600" dirty="0">
              <a:solidFill>
                <a:schemeClr val="bg1"/>
              </a:solidFill>
              <a:latin typeface="華康正顏楷體W7" panose="03000709000000000000" pitchFamily="65" charset="-120"/>
              <a:ea typeface="華康正顏楷體W7" panose="03000709000000000000" pitchFamily="65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1E29BC74-FC9A-4DDF-84DA-E3122FBBE0FB}"/>
              </a:ext>
            </a:extLst>
          </p:cNvPr>
          <p:cNvSpPr txBox="1"/>
          <p:nvPr/>
        </p:nvSpPr>
        <p:spPr>
          <a:xfrm>
            <a:off x="107504" y="5868561"/>
            <a:ext cx="900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solidFill>
                  <a:schemeClr val="bg1"/>
                </a:solidFill>
                <a:highlight>
                  <a:srgbClr val="8000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賢妻良母和女傭的分別 </a:t>
            </a:r>
            <a:r>
              <a:rPr lang="zh-TW" altLang="en-US" sz="3200" dirty="0">
                <a:solidFill>
                  <a:srgbClr val="FFFF00"/>
                </a:solidFill>
                <a:highlight>
                  <a:srgbClr val="8000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</a:rPr>
              <a:t>俯首甘為孺子牛 </a:t>
            </a:r>
            <a:r>
              <a:rPr lang="zh-TW" altLang="en-US" sz="3200" dirty="0">
                <a:solidFill>
                  <a:schemeClr val="bg1"/>
                </a:solidFill>
                <a:highlight>
                  <a:srgbClr val="8000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</a:rPr>
              <a:t>甘為人役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04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0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0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0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04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0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副標題 2">
            <a:extLst>
              <a:ext uri="{FF2B5EF4-FFF2-40B4-BE49-F238E27FC236}">
                <a16:creationId xmlns:a16="http://schemas.microsoft.com/office/drawing/2014/main" id="{01268610-7509-4402-B344-4B4EE5F0B99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33375"/>
            <a:ext cx="9109075" cy="6408738"/>
          </a:xfrm>
        </p:spPr>
        <p:txBody>
          <a:bodyPr/>
          <a:lstStyle/>
          <a:p>
            <a:pPr>
              <a:lnSpc>
                <a:spcPts val="5000"/>
              </a:lnSpc>
              <a:spcBef>
                <a:spcPct val="0"/>
              </a:spcBef>
            </a:pPr>
            <a:r>
              <a:rPr lang="zh-CN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在莊子</a:t>
            </a:r>
            <a:r>
              <a:rPr lang="en-US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《</a:t>
            </a:r>
            <a:r>
              <a:rPr lang="zh-CN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知北游</a:t>
            </a:r>
            <a:r>
              <a:rPr lang="en-US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》</a:t>
            </a:r>
            <a:r>
              <a:rPr lang="zh-CN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中</a:t>
            </a:r>
            <a:r>
              <a:rPr lang="en-US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r>
              <a:rPr lang="zh-CN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有一段對話</a:t>
            </a:r>
            <a:r>
              <a:rPr lang="en-US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,</a:t>
            </a:r>
            <a:br>
              <a:rPr lang="en-US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CN" altLang="zh-TW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可以幫助我們明白什</a:t>
            </a:r>
            <a:r>
              <a:rPr lang="zh-TW" altLang="en-US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麼是</a:t>
            </a:r>
            <a:endParaRPr lang="en-US" altLang="zh-TW" sz="4000">
              <a:latin typeface="華康儷中黑(P)" panose="020B0500000000000000" pitchFamily="34" charset="-120"/>
              <a:ea typeface="華康儷中黑(P)" panose="020B0500000000000000" pitchFamily="34" charset="-12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spcBef>
                <a:spcPct val="0"/>
              </a:spcBef>
            </a:pPr>
            <a:r>
              <a:rPr lang="zh-TW" altLang="en-US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「</a:t>
            </a:r>
            <a:r>
              <a:rPr lang="zh-TW" altLang="en-US" sz="400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在平凡中活得不不凡</a:t>
            </a:r>
            <a:r>
              <a:rPr lang="zh-TW" altLang="en-US" sz="400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」</a:t>
            </a:r>
            <a:endParaRPr lang="en-US" altLang="zh-CN" sz="1800">
              <a:latin typeface="華康儷中黑(P)" panose="020B0500000000000000" pitchFamily="34" charset="-120"/>
              <a:ea typeface="華康儷中黑(P)" panose="020B0500000000000000" pitchFamily="34" charset="-120"/>
              <a:cs typeface="Arial" panose="020B0604020202020204" pitchFamily="34" charset="0"/>
            </a:endParaRPr>
          </a:p>
          <a:p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In Zhuangzi's chapter "</a:t>
            </a:r>
            <a:r>
              <a:rPr lang="en-US" altLang="zh-TW" sz="4400" i="1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Knowledge Wanders North</a:t>
            </a: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", there is a dialogue that can help us understand what it means “</a:t>
            </a:r>
            <a: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To live an extraordinary life within the ordinary</a:t>
            </a: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".</a:t>
            </a:r>
            <a:endParaRPr lang="zh-TW" altLang="en-US" sz="440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副標題 2">
            <a:extLst>
              <a:ext uri="{FF2B5EF4-FFF2-40B4-BE49-F238E27FC236}">
                <a16:creationId xmlns:a16="http://schemas.microsoft.com/office/drawing/2014/main" id="{C4FECD7E-C4EE-41A2-996F-BB98C3F217E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44463"/>
            <a:ext cx="9109075" cy="6597650"/>
          </a:xfrm>
        </p:spPr>
        <p:txBody>
          <a:bodyPr/>
          <a:lstStyle/>
          <a:p>
            <a:pPr>
              <a:lnSpc>
                <a:spcPts val="5500"/>
              </a:lnSpc>
            </a:pP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東郭子問</a:t>
            </a:r>
            <a:r>
              <a:rPr lang="zh-TW" altLang="en-US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於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莊子曰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所謂道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惡乎在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?</a:t>
            </a:r>
            <a:b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莊子曰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r>
              <a:rPr lang="zh-CN" altLang="zh-TW" sz="40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無所不在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東郭子曰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:</a:t>
            </a:r>
            <a:b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期而後可</a:t>
            </a:r>
            <a:r>
              <a:rPr lang="en-US" altLang="zh-TW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CN" altLang="zh-TW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請指明一個較具體的地方</a:t>
            </a:r>
            <a:r>
              <a:rPr lang="en-US" altLang="zh-TW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).</a:t>
            </a:r>
          </a:p>
          <a:p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Dongguo Zi asked Zhuangzi, "Where does this thing called the Way </a:t>
            </a:r>
            <a:r>
              <a:rPr lang="en-US" altLang="zh-TW" sz="36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(Dao) </a:t>
            </a: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exist?" Zhuangzi said, </a:t>
            </a:r>
            <a:b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</a:t>
            </a:r>
            <a: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It exists everywhere</a:t>
            </a: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." </a:t>
            </a:r>
            <a:b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Dongguo Zi said, </a:t>
            </a:r>
            <a:b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</a:t>
            </a:r>
            <a:r>
              <a:rPr lang="en-US" altLang="zh-TW" sz="440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Please point out a </a:t>
            </a:r>
            <a:r>
              <a:rPr lang="en-US" altLang="zh-TW" sz="4400" b="1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specific place</a:t>
            </a: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."</a:t>
            </a:r>
            <a:endParaRPr lang="zh-TW" altLang="en-US" sz="440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94D3D9D-553E-4012-8CB9-BF20298F94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44463"/>
            <a:ext cx="9109075" cy="6597650"/>
          </a:xfrm>
        </p:spPr>
        <p:txBody>
          <a:bodyPr/>
          <a:lstStyle/>
          <a:p>
            <a:pPr algn="just">
              <a:lnSpc>
                <a:spcPts val="2000"/>
              </a:lnSpc>
              <a:defRPr/>
            </a:pPr>
            <a:endParaRPr lang="en-US" altLang="zh-CN" sz="1800" dirty="0">
              <a:latin typeface="華康儷中黑(P)" panose="020B0500000000000000" pitchFamily="34" charset="-120"/>
              <a:ea typeface="華康儷中黑(P)" panose="020B0500000000000000" pitchFamily="34" charset="-120"/>
              <a:cs typeface="Arial" panose="020B0604020202020204" pitchFamily="34" charset="0"/>
            </a:endParaRPr>
          </a:p>
          <a:p>
            <a:pPr>
              <a:lnSpc>
                <a:spcPts val="5000"/>
              </a:lnSpc>
              <a:defRPr/>
            </a:pPr>
            <a:r>
              <a:rPr lang="zh-CN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莊子曰</a:t>
            </a:r>
            <a: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:</a:t>
            </a:r>
            <a:r>
              <a:rPr lang="zh-CN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在螻蟻</a:t>
            </a:r>
            <a: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……</a:t>
            </a:r>
            <a:r>
              <a:rPr lang="zh-CN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在稊稗</a:t>
            </a:r>
            <a:r>
              <a:rPr lang="en-US" altLang="zh-TW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(</a:t>
            </a:r>
            <a:r>
              <a:rPr lang="zh-CN" altLang="zh-TW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雜草</a:t>
            </a:r>
            <a:r>
              <a:rPr lang="en-US" altLang="zh-TW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)</a:t>
            </a:r>
            <a: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……</a:t>
            </a:r>
            <a:b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CN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在瓦甓</a:t>
            </a:r>
            <a:r>
              <a:rPr lang="en-US" altLang="zh-TW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(</a:t>
            </a:r>
            <a:r>
              <a:rPr lang="zh-CN" altLang="zh-TW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爛泥巴</a:t>
            </a:r>
            <a:r>
              <a:rPr lang="en-US" altLang="zh-TW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)</a:t>
            </a:r>
            <a: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……</a:t>
            </a:r>
            <a:r>
              <a:rPr lang="zh-CN" altLang="zh-TW" sz="4000" dirty="0">
                <a:solidFill>
                  <a:srgbClr val="FF00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在屎溺</a:t>
            </a:r>
            <a:r>
              <a:rPr lang="en-US" altLang="zh-TW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(</a:t>
            </a:r>
            <a:r>
              <a:rPr lang="zh-TW" altLang="en-US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屎尿</a:t>
            </a:r>
            <a:r>
              <a:rPr lang="en-US" altLang="zh-TW" dirty="0">
                <a:solidFill>
                  <a:srgbClr val="0000FF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)</a:t>
            </a:r>
            <a: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  <a:b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</a:br>
            <a:r>
              <a:rPr lang="zh-CN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東郭子不應</a:t>
            </a:r>
            <a:r>
              <a:rPr lang="en-US" altLang="zh-TW" sz="4000" dirty="0">
                <a:latin typeface="華康儷中黑(P)" panose="020B0500000000000000" pitchFamily="34" charset="-120"/>
                <a:ea typeface="華康儷中黑(P)" panose="020B0500000000000000" pitchFamily="34" charset="-120"/>
                <a:cs typeface="Arial" panose="020B0604020202020204" pitchFamily="34" charset="0"/>
              </a:rPr>
              <a:t>.</a:t>
            </a:r>
            <a:endParaRPr lang="zh-TW" altLang="zh-TW" sz="4000" spc="60" dirty="0">
              <a:latin typeface="華康儷中黑(P)" panose="020B0500000000000000" pitchFamily="34" charset="-120"/>
              <a:ea typeface="華康儷中黑(P)" panose="020B0500000000000000" pitchFamily="34" charset="-120"/>
            </a:endParaRPr>
          </a:p>
          <a:p>
            <a:pPr>
              <a:lnSpc>
                <a:spcPts val="5000"/>
              </a:lnSpc>
              <a:defRPr/>
            </a:pPr>
            <a:r>
              <a:rPr lang="en-US" altLang="zh-CN" sz="4000" dirty="0">
                <a:ea typeface="華康儷中黑(P)" panose="020B0500000000000000" pitchFamily="34" charset="-120"/>
                <a:cs typeface="Arial" panose="020B0604020202020204" pitchFamily="34" charset="0"/>
              </a:rPr>
              <a:t>    </a:t>
            </a:r>
            <a:r>
              <a:rPr lang="en-US" altLang="zh-TW" sz="4400" dirty="0">
                <a:solidFill>
                  <a:srgbClr val="0F1115"/>
                </a:solidFill>
                <a:cs typeface="Times New Roman" panose="02020603050405020304" pitchFamily="18" charset="0"/>
              </a:rPr>
              <a:t>Zhuangzi said, "It exists in ants and crickets... in weeds and grasses... in broken tiles and mud... </a:t>
            </a:r>
            <a:r>
              <a:rPr lang="en-US" altLang="zh-TW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in shit and urine</a:t>
            </a:r>
            <a:r>
              <a:rPr lang="en-US" altLang="zh-TW" sz="4400" dirty="0">
                <a:solidFill>
                  <a:srgbClr val="0F1115"/>
                </a:solidFill>
                <a:cs typeface="Times New Roman" panose="02020603050405020304" pitchFamily="18" charset="0"/>
              </a:rPr>
              <a:t>." </a:t>
            </a:r>
            <a:br>
              <a:rPr lang="en-US" altLang="zh-TW" sz="4400" dirty="0">
                <a:solidFill>
                  <a:srgbClr val="0F1115"/>
                </a:solidFill>
                <a:cs typeface="Times New Roman" panose="02020603050405020304" pitchFamily="18" charset="0"/>
              </a:rPr>
            </a:br>
            <a:r>
              <a:rPr lang="en-US" altLang="zh-TW" sz="4400" dirty="0" err="1">
                <a:solidFill>
                  <a:srgbClr val="0F1115"/>
                </a:solidFill>
                <a:cs typeface="Times New Roman" panose="02020603050405020304" pitchFamily="18" charset="0"/>
              </a:rPr>
              <a:t>Dongguo</a:t>
            </a:r>
            <a:r>
              <a:rPr lang="en-US" altLang="zh-TW" sz="4400" dirty="0">
                <a:solidFill>
                  <a:srgbClr val="0F1115"/>
                </a:solidFill>
                <a:cs typeface="Times New Roman" panose="02020603050405020304" pitchFamily="18" charset="0"/>
              </a:rPr>
              <a:t> Zi did not reply.</a:t>
            </a:r>
            <a:endParaRPr lang="zh-TW" altLang="zh-TW" sz="4400" kern="1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副標題 2">
            <a:extLst>
              <a:ext uri="{FF2B5EF4-FFF2-40B4-BE49-F238E27FC236}">
                <a16:creationId xmlns:a16="http://schemas.microsoft.com/office/drawing/2014/main" id="{CC8958FA-2EC8-41A5-B521-6B1138AE9D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44463"/>
            <a:ext cx="9109075" cy="6597650"/>
          </a:xfrm>
        </p:spPr>
        <p:txBody>
          <a:bodyPr/>
          <a:lstStyle/>
          <a:p>
            <a:pPr>
              <a:lnSpc>
                <a:spcPts val="5000"/>
              </a:lnSpc>
            </a:pP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在這段對話中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東郭子對</a:t>
            </a:r>
            <a:r>
              <a:rPr lang="zh-TW" altLang="en-US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於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莊子所說</a:t>
            </a:r>
            <a:br>
              <a:rPr lang="en-US" altLang="zh-CN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「道無所不在」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很感興趣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所以希望莊子告訴他</a:t>
            </a:r>
            <a:r>
              <a:rPr lang="zh-CN" altLang="zh-TW" sz="400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有關「道」的</a:t>
            </a:r>
            <a:r>
              <a:rPr lang="zh-CN" altLang="zh-TW" sz="40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更具體</a:t>
            </a:r>
            <a:r>
              <a:rPr lang="zh-CN" altLang="zh-TW" sz="400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所在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5000"/>
              </a:lnSpc>
            </a:pP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In this dialogue, Dongguo Zi was very interested in Zhuangzi's claim that </a:t>
            </a:r>
            <a:b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"the Way exists everywhere", </a:t>
            </a:r>
            <a:b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so he wanted Zhuangzi to tell him </a:t>
            </a:r>
            <a:br>
              <a:rPr lang="en-US" altLang="zh-TW" sz="44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a more </a:t>
            </a:r>
            <a:r>
              <a:rPr lang="en-US" altLang="zh-TW" sz="4400" b="1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concrete</a:t>
            </a:r>
            <a: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place where </a:t>
            </a:r>
            <a:b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the Way </a:t>
            </a:r>
            <a:r>
              <a:rPr lang="en-US" altLang="zh-TW" sz="3600" i="1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(or the Dao)</a:t>
            </a:r>
            <a:r>
              <a:rPr lang="en-US" altLang="zh-TW" sz="44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could be found.</a:t>
            </a:r>
            <a:endParaRPr lang="zh-TW" altLang="en-US" sz="4400">
              <a:solidFill>
                <a:srgbClr val="FF0000"/>
              </a:solidFill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副標題 2">
            <a:extLst>
              <a:ext uri="{FF2B5EF4-FFF2-40B4-BE49-F238E27FC236}">
                <a16:creationId xmlns:a16="http://schemas.microsoft.com/office/drawing/2014/main" id="{77B5DD91-6BAD-4EE7-B725-6185808805C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44463"/>
            <a:ext cx="9109075" cy="6597650"/>
          </a:xfrm>
        </p:spPr>
        <p:txBody>
          <a:bodyPr/>
          <a:lstStyle/>
          <a:p>
            <a:pPr>
              <a:lnSpc>
                <a:spcPts val="5000"/>
              </a:lnSpc>
            </a:pP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但當他聽到莊子說道是在屎溺之中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而不是在什</a:t>
            </a:r>
            <a:r>
              <a:rPr lang="zh-TW" altLang="en-US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麼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「</a:t>
            </a:r>
            <a:r>
              <a:rPr lang="zh-CN" altLang="zh-TW" sz="40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高尚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」的地方時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他感到十分失望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也認</a:t>
            </a:r>
            <a:r>
              <a:rPr lang="zh-TW" altLang="en-US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為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莊子是在拿他開玩笑</a:t>
            </a:r>
            <a: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br>
              <a:rPr lang="en-US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</a:b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所以不再和莊子繼續談下去</a:t>
            </a:r>
            <a:r>
              <a:rPr lang="en-US" altLang="zh-CN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.</a:t>
            </a:r>
            <a:endParaRPr lang="zh-TW" altLang="zh-TW" sz="400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pPr>
              <a:lnSpc>
                <a:spcPts val="4500"/>
              </a:lnSpc>
            </a:pPr>
            <a:r>
              <a:rPr lang="en-US" altLang="zh-CN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   </a:t>
            </a:r>
            <a:r>
              <a:rPr lang="en-US" altLang="zh-TW" sz="400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But when he heard Zhuangzi say that the Way exists in shit and urine, rather than in some </a:t>
            </a:r>
            <a:r>
              <a:rPr lang="en-US" altLang="zh-TW" sz="40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"noble" or "lofty" place</a:t>
            </a:r>
            <a:r>
              <a:rPr lang="en-US" altLang="zh-TW" sz="4000">
                <a:solidFill>
                  <a:srgbClr val="0F1115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 he felt very disappointed. He also thought that Zhuangzi was making fun of him, so he stopped talking with Zhuangzi.</a:t>
            </a:r>
            <a:endParaRPr lang="zh-TW" altLang="zh-TW" sz="4000">
              <a:latin typeface="Calibri" panose="020F0502020204030204" pitchFamily="34" charset="0"/>
              <a:ea typeface="華康儷中黑(P)" panose="020B0500000000000000" pitchFamily="34" charset="-120"/>
              <a:cs typeface="Calibri" panose="020F0502020204030204" pitchFamily="34" charset="0"/>
            </a:endParaRPr>
          </a:p>
          <a:p>
            <a:endParaRPr lang="zh-TW" altLang="en-US"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副標題 2">
            <a:extLst>
              <a:ext uri="{FF2B5EF4-FFF2-40B4-BE49-F238E27FC236}">
                <a16:creationId xmlns:a16="http://schemas.microsoft.com/office/drawing/2014/main" id="{58856244-C3E8-401A-B9E0-45E8A26A24D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44463"/>
            <a:ext cx="9109075" cy="6597650"/>
          </a:xfrm>
        </p:spPr>
        <p:txBody>
          <a:bodyPr/>
          <a:lstStyle/>
          <a:p>
            <a:pPr>
              <a:lnSpc>
                <a:spcPts val="5300"/>
              </a:lnSpc>
            </a:pPr>
            <a:r>
              <a:rPr lang="en-US" altLang="zh-CN" sz="180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其實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如果道真的是</a:t>
            </a:r>
            <a:r>
              <a:rPr lang="zh-CN" altLang="zh-TW" sz="40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</a:rPr>
              <a:t>無所不在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它當然也是在屎溺之中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人如果能明白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CN" altLang="zh-TW" sz="4000">
                <a:solidFill>
                  <a:srgbClr val="0000FF"/>
                </a:solidFill>
                <a:latin typeface="Calibri" panose="020F0502020204030204" pitchFamily="34" charset="0"/>
                <a:ea typeface="華康儷中黑(P)" panose="020B0500000000000000" pitchFamily="34" charset="-120"/>
              </a:rPr>
              <a:t>連在最卑下的屎溺中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道還是存在的話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那</a:t>
            </a:r>
            <a:r>
              <a:rPr lang="zh-TW" altLang="en-US" sz="4000">
                <a:latin typeface="Calibri" panose="020F0502020204030204" pitchFamily="34" charset="0"/>
                <a:ea typeface="華康儷中黑(P)" panose="020B0500000000000000" pitchFamily="34" charset="-120"/>
              </a:rPr>
              <a:t>麼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道便一定是</a:t>
            </a:r>
            <a:r>
              <a:rPr lang="zh-CN" altLang="zh-TW" sz="400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</a:rPr>
              <a:t>無所不在</a:t>
            </a:r>
            <a:r>
              <a:rPr lang="zh-CN" altLang="zh-TW" sz="4000">
                <a:latin typeface="Calibri" panose="020F0502020204030204" pitchFamily="34" charset="0"/>
                <a:ea typeface="華康儷中黑(P)" panose="020B0500000000000000" pitchFamily="34" charset="-120"/>
              </a:rPr>
              <a:t>的了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TW" altLang="zh-TW" sz="4000">
              <a:latin typeface="Calibri" panose="020F0502020204030204" pitchFamily="34" charset="0"/>
              <a:ea typeface="華康儷中黑(P)" panose="020B0500000000000000" pitchFamily="34" charset="-120"/>
            </a:endParaRPr>
          </a:p>
          <a:p>
            <a:pPr>
              <a:lnSpc>
                <a:spcPts val="4500"/>
              </a:lnSpc>
            </a:pP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In fact, if the Way truly exists everywhere, then of course it exists even in shit and urine! If a person can understand that the Way exists </a:t>
            </a:r>
            <a:r>
              <a:rPr lang="en-US" altLang="zh-TW" sz="4000">
                <a:solidFill>
                  <a:srgbClr val="0000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even in the most lowly and filthy things</a:t>
            </a:r>
            <a: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  <a:t>, then the Way must truly </a:t>
            </a:r>
            <a:br>
              <a:rPr lang="en-US" altLang="zh-TW" sz="400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exist everywhere without exception.</a:t>
            </a:r>
            <a:endParaRPr lang="zh-TW" altLang="en-US" sz="400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副標題 2">
            <a:extLst>
              <a:ext uri="{FF2B5EF4-FFF2-40B4-BE49-F238E27FC236}">
                <a16:creationId xmlns:a16="http://schemas.microsoft.com/office/drawing/2014/main" id="{2F8CFE9C-802A-48F1-87EE-411D5CC93F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44463"/>
            <a:ext cx="9109075" cy="6597650"/>
          </a:xfrm>
        </p:spPr>
        <p:txBody>
          <a:bodyPr/>
          <a:lstStyle/>
          <a:p>
            <a:pPr>
              <a:lnSpc>
                <a:spcPts val="5200"/>
              </a:lnSpc>
              <a:defRPr/>
            </a:pP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耶穌邀請我們走「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十字架的王道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」</a:t>
            </a:r>
            <a:r>
              <a:rPr lang="en-US" altLang="zh-TW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  <a:cs typeface="Calibri" panose="020F0502020204030204" pitchFamily="34" charset="0"/>
              </a:rPr>
              <a:t>並認為他的軛是柔和的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</a:rPr>
              <a:t>擔子是輕鬆的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</a:rPr>
              <a:t>痛苦不是天主</a:t>
            </a:r>
            <a:r>
              <a:rPr lang="zh-TW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(P)" panose="020B0500000000000000" pitchFamily="34" charset="-120"/>
              </a:rPr>
              <a:t>化了妝的祝福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b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(P)" panose="020B0500000000000000" pitchFamily="34" charset="-120"/>
              </a:rPr>
              <a:t>它本身就是祝福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latin typeface="Calibri" panose="020F0502020204030204" pitchFamily="34" charset="0"/>
                <a:ea typeface="華康儷中黑(P)" panose="020B0500000000000000" pitchFamily="34" charset="-120"/>
              </a:rPr>
              <a:t>你信嗎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>
              <a:spcAft>
                <a:spcPts val="1200"/>
              </a:spcAft>
              <a:defRPr/>
            </a:pP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Jesus invites us to walk "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royal way of the Cross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", and He says that His yoke is gentle and His burden is light. Pain is not God's 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blessing in disguise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; rather, </a:t>
            </a:r>
            <a:r>
              <a:rPr lang="en-US" altLang="zh-TW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pain itself is a blessing</a:t>
            </a:r>
            <a:r>
              <a:rPr lang="en-US" altLang="zh-TW" sz="4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zh-TW" sz="4000" dirty="0">
                <a:latin typeface="Calibri" panose="020F0502020204030204" pitchFamily="34" charset="0"/>
                <a:cs typeface="Calibri" panose="020F0502020204030204" pitchFamily="34" charset="0"/>
              </a:rPr>
              <a:t> Do you believe this?</a:t>
            </a:r>
          </a:p>
          <a:p>
            <a:pPr algn="l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2000" i="1" dirty="0">
                <a:ea typeface="華康儷中黑(P)" panose="020B0500000000000000" pitchFamily="34" charset="-120"/>
                <a:cs typeface="Calibri" panose="020F0502020204030204" pitchFamily="34" charset="0"/>
              </a:rPr>
              <a:t>                                                     請</a:t>
            </a:r>
            <a:r>
              <a:rPr lang="zh-TW" altLang="en-US" sz="2400" i="1" dirty="0">
                <a:solidFill>
                  <a:srgbClr val="0000FF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點讚</a:t>
            </a:r>
            <a:r>
              <a:rPr lang="en-US" altLang="zh-TW" sz="2400" i="1" dirty="0">
                <a:solidFill>
                  <a:srgbClr val="0000FF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2400" i="1" dirty="0">
                <a:solidFill>
                  <a:srgbClr val="FF0000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like</a:t>
            </a:r>
            <a:r>
              <a:rPr lang="zh-TW" altLang="en-US" sz="2400" i="1" dirty="0">
                <a:solidFill>
                  <a:srgbClr val="0000FF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留言</a:t>
            </a:r>
            <a:r>
              <a:rPr lang="zh-TW" altLang="en-US" sz="2400" i="1" dirty="0"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2400" i="1" dirty="0">
                <a:solidFill>
                  <a:srgbClr val="FF0000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comment</a:t>
            </a:r>
            <a:r>
              <a:rPr lang="zh-TW" altLang="en-US" sz="2400" i="1" dirty="0">
                <a:solidFill>
                  <a:srgbClr val="0000FF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傳揚</a:t>
            </a:r>
            <a:r>
              <a:rPr lang="zh-TW" altLang="en-US" sz="2400" i="1" dirty="0"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r>
              <a:rPr lang="en-US" altLang="zh-TW" sz="2400" i="1" dirty="0">
                <a:solidFill>
                  <a:srgbClr val="FF0000"/>
                </a:solidFill>
                <a:ea typeface="華康儷中黑(P)" panose="020B0500000000000000" pitchFamily="34" charset="-120"/>
                <a:cs typeface="Calibri" panose="020F0502020204030204" pitchFamily="34" charset="0"/>
              </a:rPr>
              <a:t>share</a:t>
            </a:r>
            <a:r>
              <a:rPr lang="en-US" altLang="zh-TW" sz="2400" i="1" dirty="0">
                <a:ea typeface="華康儷中黑(P)" panose="020B0500000000000000" pitchFamily="34" charset="-120"/>
                <a:cs typeface="Calibri" panose="020F0502020204030204" pitchFamily="34" charset="0"/>
              </a:rPr>
              <a:t> </a:t>
            </a:r>
            <a:endParaRPr lang="zh-TW" altLang="en-US" sz="2400" i="1" dirty="0">
              <a:ea typeface="華康儷中黑(P)" panose="020B0500000000000000" pitchFamily="34" charset="-12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F9DA884-DC7F-4E8A-8001-B2F63BE34B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875" y="44450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上 主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 福 你 和 你 的 家 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幫助你戰勝疫情和一切困難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60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</a:t>
            </a:r>
            <a:r>
              <a:rPr lang="zh-TW" altLang="en-US" sz="36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6566CB7-7E6F-4EDB-A4FE-149892877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marL="0" indent="0" algn="just" eaLnBrk="1">
              <a:buFontTx/>
              <a:buNone/>
            </a:pPr>
            <a:r>
              <a:rPr lang="zh-TW" altLang="en-US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恭讀匝加利亞先知書　</a:t>
            </a:r>
            <a:r>
              <a:rPr lang="en-US" altLang="zh-TW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9:9-10</a:t>
            </a: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39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上主這樣說：「熙雍女子，你應盡量喜樂！耶路撒冷女子，</a:t>
            </a:r>
            <a:r>
              <a:rPr lang="zh-TW" altLang="en-US" sz="39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你應該歡呼！看，你的君王來到你這裡；他是正義的、勝利的、謙遜的，</a:t>
            </a:r>
            <a:r>
              <a:rPr lang="zh-TW" altLang="en-US" sz="39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騎在驢上，騎在驢駒上。</a:t>
            </a:r>
            <a:r>
              <a:rPr lang="zh-TW" altLang="en-US" sz="39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他要由厄弗辣因，剷除戰車；從耶路撒冷，除掉戰馬；作戰的弓箭，也要被消除。他要向萬民宣布和平；</a:t>
            </a:r>
            <a:r>
              <a:rPr lang="zh-TW" altLang="en-US" sz="39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他的權柄，由這海到那海，從大河直達地極。」</a:t>
            </a:r>
            <a:r>
              <a:rPr lang="en-US" altLang="zh-TW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——</a:t>
            </a:r>
            <a:r>
              <a:rPr lang="zh-TW" altLang="en-US" sz="39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上主的話</a:t>
            </a:r>
            <a:endParaRPr lang="en-US" altLang="zh-TW" sz="390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390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感謝天主</a:t>
            </a:r>
            <a:r>
              <a:rPr lang="en-US" altLang="zh-TW" sz="390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!</a:t>
            </a:r>
            <a:endParaRPr lang="zh-TW" altLang="en-US" sz="390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64515" name="Text Box 3">
            <a:extLst>
              <a:ext uri="{FF2B5EF4-FFF2-40B4-BE49-F238E27FC236}">
                <a16:creationId xmlns:a16="http://schemas.microsoft.com/office/drawing/2014/main" id="{5219B758-34CC-4DEA-B57B-AC8180F68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64516" name="文字方塊 1">
            <a:extLst>
              <a:ext uri="{FF2B5EF4-FFF2-40B4-BE49-F238E27FC236}">
                <a16:creationId xmlns:a16="http://schemas.microsoft.com/office/drawing/2014/main" id="{05F0F9DD-537A-472D-99AF-417051189F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6021388"/>
            <a:ext cx="5113338" cy="5842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 沉思上主對</a:t>
            </a:r>
            <a:r>
              <a:rPr lang="zh-TW" altLang="en-US">
                <a:solidFill>
                  <a:srgbClr val="00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BA668374-46A3-4007-B8B0-855D95D38C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6742112"/>
          </a:xfrm>
        </p:spPr>
        <p:txBody>
          <a:bodyPr/>
          <a:lstStyle/>
          <a:p>
            <a:pPr marL="0" indent="0" algn="just" eaLnBrk="1">
              <a:buFontTx/>
              <a:buNone/>
            </a:pPr>
            <a:r>
              <a:rPr lang="zh-TW" altLang="en-US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恭讀聖保祿宗徒致羅馬人書　</a:t>
            </a:r>
            <a:r>
              <a:rPr lang="en-US" altLang="zh-TW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8:9,11-13</a:t>
            </a: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弟兄姊妹們：</a:t>
            </a: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已不屬於肉性，而是屬於聖神，只要天主的聖神，住在你們內。誰若沒有基督的聖神，誰就不屬於基督。再者，如果那使耶穌從死者中復活者的聖神，住在你們內，那麼，那使基督從死者中復活的，也必要藉那住在你們內的聖神，使你們有死的身體復活。</a:t>
            </a:r>
          </a:p>
        </p:txBody>
      </p:sp>
      <p:sp>
        <p:nvSpPr>
          <p:cNvPr id="67587" name="Text Box 3">
            <a:extLst>
              <a:ext uri="{FF2B5EF4-FFF2-40B4-BE49-F238E27FC236}">
                <a16:creationId xmlns:a16="http://schemas.microsoft.com/office/drawing/2014/main" id="{3EE9A925-C61E-48B1-8B4E-CF1DC27ED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67588" name="文字方塊 3">
            <a:extLst>
              <a:ext uri="{FF2B5EF4-FFF2-40B4-BE49-F238E27FC236}">
                <a16:creationId xmlns:a16="http://schemas.microsoft.com/office/drawing/2014/main" id="{26EE6BA2-2835-4620-BAE0-CF79EC181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2372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289D9342-8E03-4D24-B171-DEDC67540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144000" cy="6858000"/>
          </a:xfrm>
        </p:spPr>
        <p:txBody>
          <a:bodyPr/>
          <a:lstStyle/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弟兄們！這樣看來，</a:t>
            </a:r>
            <a:r>
              <a:rPr lang="zh-TW" altLang="en-US" sz="40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我們並不欠肉性的債，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以致該隨從肉性生活。</a:t>
            </a:r>
            <a:r>
              <a:rPr lang="zh-TW" altLang="en-US" sz="40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如果你們隨從肉性生活，必要死亡；然而，如果你們依賴聖神，去致死肉性的妄動，必能生活。</a:t>
            </a:r>
            <a:r>
              <a:rPr lang="en-US" altLang="zh-TW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——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上主的話</a:t>
            </a:r>
            <a:endParaRPr lang="en-US" altLang="zh-TW" sz="400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400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感謝天主</a:t>
            </a:r>
            <a:r>
              <a:rPr lang="en-US" altLang="zh-TW" sz="400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!</a:t>
            </a:r>
            <a:endParaRPr lang="zh-TW" altLang="en-US" sz="400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68611" name="Text Box 3">
            <a:extLst>
              <a:ext uri="{FF2B5EF4-FFF2-40B4-BE49-F238E27FC236}">
                <a16:creationId xmlns:a16="http://schemas.microsoft.com/office/drawing/2014/main" id="{89912430-612F-4BEA-870B-48574F22F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68612" name="文字方塊 3">
            <a:extLst>
              <a:ext uri="{FF2B5EF4-FFF2-40B4-BE49-F238E27FC236}">
                <a16:creationId xmlns:a16="http://schemas.microsoft.com/office/drawing/2014/main" id="{E4C1F184-C7F3-4B60-8A27-057867F8B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2372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sp>
        <p:nvSpPr>
          <p:cNvPr id="68613" name="文字方塊 5">
            <a:extLst>
              <a:ext uri="{FF2B5EF4-FFF2-40B4-BE49-F238E27FC236}">
                <a16:creationId xmlns:a16="http://schemas.microsoft.com/office/drawing/2014/main" id="{8200D538-D310-48C0-B07D-DEDE5A630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813" y="4572000"/>
            <a:ext cx="5903912" cy="5857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 思考上主</a:t>
            </a:r>
            <a:r>
              <a:rPr lang="zh-TW" altLang="en-US" sz="2800">
                <a:solidFill>
                  <a:srgbClr val="00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今天</a:t>
            </a: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對</a:t>
            </a:r>
            <a:r>
              <a:rPr lang="zh-TW" altLang="en-US">
                <a:solidFill>
                  <a:srgbClr val="00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2AA06476-A8FC-44D8-9E8F-7B75C56032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53975" y="230188"/>
            <a:ext cx="9144000" cy="6858000"/>
          </a:xfrm>
        </p:spPr>
        <p:txBody>
          <a:bodyPr/>
          <a:lstStyle/>
          <a:p>
            <a:pPr marL="0" indent="0" algn="just" eaLnBrk="1">
              <a:buFontTx/>
              <a:buNone/>
            </a:pPr>
            <a:r>
              <a:rPr lang="zh-TW" altLang="en-US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360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11:25-30</a:t>
            </a: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那時候，耶穌發言說：「父啊！天地的主宰！我稱謝你，因為你將這些事，瞞住了智慧和明達的人，而</a:t>
            </a:r>
            <a:r>
              <a:rPr lang="zh-TW" altLang="en-US" sz="40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啟示給小孩子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。是的，父啊！你原來喜歡這樣。我父將一切交給了我；除了父之外，沒有人認識子；除了子，和子所願意啟示的人外，也沒有人認識父。</a:t>
            </a:r>
          </a:p>
        </p:txBody>
      </p:sp>
      <p:sp>
        <p:nvSpPr>
          <p:cNvPr id="71683" name="Text Box 3">
            <a:extLst>
              <a:ext uri="{FF2B5EF4-FFF2-40B4-BE49-F238E27FC236}">
                <a16:creationId xmlns:a16="http://schemas.microsoft.com/office/drawing/2014/main" id="{D856704B-8D7D-44FD-8B8F-DED5F3F3D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71684" name="文字方塊 3">
            <a:extLst>
              <a:ext uri="{FF2B5EF4-FFF2-40B4-BE49-F238E27FC236}">
                <a16:creationId xmlns:a16="http://schemas.microsoft.com/office/drawing/2014/main" id="{48EC757E-BBA2-4D70-AEEA-973AD6EB3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650" y="6237288"/>
            <a:ext cx="1152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1/2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1C0A37D0-A50F-426F-A973-D11B86A403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「凡勞苦和負重擔的，你們都到我面前來</a:t>
            </a:r>
            <a:r>
              <a:rPr lang="en-US" altLang="zh-TW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; 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我要使你們安息。</a:t>
            </a:r>
            <a:r>
              <a:rPr lang="zh-TW" altLang="en-US" sz="400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你們背起我的軛，跟我學習吧！因為我是良善心謙的。這樣，你們必要找得你們靈魂的安息，因為我的軛是柔和的，我的擔子是輕鬆的。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」</a:t>
            </a: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en-US" altLang="zh-TW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——</a:t>
            </a:r>
            <a:r>
              <a:rPr lang="zh-TW" altLang="en-US" sz="400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基督的福音</a:t>
            </a:r>
            <a:endParaRPr lang="en-US" altLang="zh-TW" sz="400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marL="0" indent="0" algn="just" eaLnBrk="1">
              <a:spcBef>
                <a:spcPts val="1200"/>
              </a:spcBef>
              <a:buFontTx/>
              <a:buNone/>
            </a:pPr>
            <a:r>
              <a:rPr lang="zh-TW" altLang="en-US" sz="280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眾：</a:t>
            </a:r>
            <a:r>
              <a:rPr lang="zh-TW" altLang="en-US" sz="400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基督，我們讚美你！</a:t>
            </a:r>
            <a:endParaRPr lang="zh-TW" altLang="en-US" sz="400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sp>
        <p:nvSpPr>
          <p:cNvPr id="72707" name="Text Box 3">
            <a:extLst>
              <a:ext uri="{FF2B5EF4-FFF2-40B4-BE49-F238E27FC236}">
                <a16:creationId xmlns:a16="http://schemas.microsoft.com/office/drawing/2014/main" id="{DF14860E-8D6D-4CE6-BE0E-5F2EDB205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72708" name="文字方塊 3">
            <a:extLst>
              <a:ext uri="{FF2B5EF4-FFF2-40B4-BE49-F238E27FC236}">
                <a16:creationId xmlns:a16="http://schemas.microsoft.com/office/drawing/2014/main" id="{FB7A6866-16BA-483E-BACC-5AA6AD67F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2450" y="6237288"/>
            <a:ext cx="863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000" b="1">
                <a:solidFill>
                  <a:srgbClr val="FFFFFF"/>
                </a:solidFill>
              </a:rPr>
              <a:t>2/2</a:t>
            </a:r>
            <a:endParaRPr lang="zh-TW" altLang="en-US" sz="2000" b="1">
              <a:solidFill>
                <a:srgbClr val="FFFFFF"/>
              </a:solidFill>
            </a:endParaRPr>
          </a:p>
        </p:txBody>
      </p:sp>
      <p:sp>
        <p:nvSpPr>
          <p:cNvPr id="72709" name="文字方塊 1">
            <a:extLst>
              <a:ext uri="{FF2B5EF4-FFF2-40B4-BE49-F238E27FC236}">
                <a16:creationId xmlns:a16="http://schemas.microsoft.com/office/drawing/2014/main" id="{99D518F4-6C26-410F-BF8B-7FBA76F1F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5580063"/>
            <a:ext cx="5976937" cy="5857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靜默片刻 默想上主</a:t>
            </a:r>
            <a:r>
              <a:rPr lang="zh-TW" altLang="en-US" sz="2800">
                <a:solidFill>
                  <a:srgbClr val="00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今天</a:t>
            </a: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對</a:t>
            </a:r>
            <a:r>
              <a:rPr lang="zh-TW" altLang="en-US">
                <a:solidFill>
                  <a:srgbClr val="00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我</a:t>
            </a:r>
            <a:r>
              <a:rPr lang="zh-TW" altLang="en-US" sz="280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</a:rPr>
              <a:t>說的話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F1854E60-361E-463D-8786-0BE44E02D8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56907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常年期第十四主日</a:t>
            </a:r>
          </a:p>
          <a:p>
            <a:pPr algn="ctr" eaLnBrk="1" hangingPunct="1">
              <a:lnSpc>
                <a:spcPts val="2900"/>
              </a:lnSpc>
              <a:spcBef>
                <a:spcPts val="60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2026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年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7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月</a:t>
            </a:r>
            <a:r>
              <a:rPr lang="en-US" altLang="zh-TW" dirty="0">
                <a:solidFill>
                  <a:schemeClr val="bg1"/>
                </a:solidFill>
                <a:ea typeface="華康儷中黑" panose="020B0509000000000000" pitchFamily="49" charset="-120"/>
              </a:rPr>
              <a:t>5</a:t>
            </a:r>
            <a:r>
              <a:rPr lang="zh-TW" altLang="en-US" dirty="0">
                <a:solidFill>
                  <a:schemeClr val="bg1"/>
                </a:solidFill>
                <a:ea typeface="華康儷中黑" panose="020B0509000000000000" pitchFamily="49" charset="-120"/>
              </a:rPr>
              <a:t>日 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</a:rPr>
              <a:t>(26-27</a:t>
            </a:r>
            <a:r>
              <a:rPr lang="zh-TW" altLang="en-US" sz="2800" dirty="0">
                <a:solidFill>
                  <a:schemeClr val="bg1"/>
                </a:solidFill>
                <a:ea typeface="華康儷中黑" panose="020B0509000000000000" pitchFamily="49" charset="-120"/>
              </a:rPr>
              <a:t>年度慕道班開班</a:t>
            </a:r>
            <a:r>
              <a:rPr lang="en-US" altLang="zh-TW" sz="2800" dirty="0">
                <a:solidFill>
                  <a:schemeClr val="bg1"/>
                </a:solidFill>
                <a:ea typeface="華康儷中黑" panose="020B0509000000000000" pitchFamily="49" charset="-120"/>
              </a:rPr>
              <a:t>)</a:t>
            </a:r>
            <a:endParaRPr lang="zh-TW" altLang="en-US" sz="2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0"/>
              </a:spcBef>
              <a:buFontTx/>
              <a:buNone/>
              <a:defRPr/>
            </a:pPr>
            <a:r>
              <a:rPr lang="zh-TW" altLang="en-US" sz="66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感恩祭宴</a:t>
            </a:r>
          </a:p>
          <a:p>
            <a:pPr algn="ctr" eaLnBrk="1" hangingPunct="1">
              <a:buFontTx/>
              <a:buNone/>
              <a:defRPr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9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1800"/>
              </a:spcBef>
              <a:spcAft>
                <a:spcPts val="1200"/>
              </a:spcAft>
              <a:buFontTx/>
              <a:buNone/>
              <a:defRPr/>
            </a:pPr>
            <a:r>
              <a:rPr lang="zh-TW" altLang="en-US" sz="8800" spc="1500" dirty="0">
                <a:solidFill>
                  <a:schemeClr val="bg1"/>
                </a:solidFill>
                <a:ea typeface="華康儷中黑" panose="020B0509000000000000" pitchFamily="49" charset="-120"/>
              </a:rPr>
              <a:t>柔和的軛</a:t>
            </a:r>
            <a:endParaRPr lang="en-US" altLang="zh-TW" sz="8800" spc="15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zh-TW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鼎鑊甘如飴 求之不可得</a:t>
            </a:r>
            <a:r>
              <a:rPr lang="en-US" altLang="zh-TW" sz="4400" dirty="0">
                <a:solidFill>
                  <a:srgbClr val="00FF00"/>
                </a:solidFill>
                <a:ea typeface="華康儷中黑" panose="020B0509000000000000" pitchFamily="49" charset="-120"/>
              </a:rPr>
              <a:t>——</a:t>
            </a:r>
          </a:p>
          <a:p>
            <a:pPr algn="ctr" eaLnBrk="1" hangingPunct="1">
              <a:lnSpc>
                <a:spcPts val="4000"/>
              </a:lnSpc>
              <a:spcBef>
                <a:spcPts val="0"/>
              </a:spcBef>
              <a:spcAft>
                <a:spcPts val="3600"/>
              </a:spcAft>
              <a:buFontTx/>
              <a:buNone/>
              <a:defRPr/>
            </a:pPr>
            <a:r>
              <a:rPr lang="zh-TW" altLang="en-US" sz="2800" spc="300" dirty="0">
                <a:solidFill>
                  <a:schemeClr val="bg1"/>
                </a:solidFill>
                <a:ea typeface="華康儷中黑" panose="020B0509000000000000" pitchFamily="49" charset="-120"/>
              </a:rPr>
              <a:t>文天祥</a:t>
            </a:r>
            <a:r>
              <a:rPr lang="en-US" altLang="zh-TW" sz="2800" spc="300" dirty="0">
                <a:solidFill>
                  <a:schemeClr val="bg1"/>
                </a:solidFill>
                <a:ea typeface="華康儷中黑" panose="020B0509000000000000" pitchFamily="49" charset="-120"/>
              </a:rPr>
              <a:t>:</a:t>
            </a:r>
            <a:r>
              <a:rPr lang="zh-TW" altLang="en-US" sz="2800" spc="300" dirty="0">
                <a:solidFill>
                  <a:schemeClr val="bg1"/>
                </a:solidFill>
                <a:ea typeface="華康儷中黑" panose="020B0509000000000000" pitchFamily="49" charset="-120"/>
              </a:rPr>
              <a:t>正氣歌</a:t>
            </a:r>
            <a:endParaRPr lang="zh-TW" altLang="en-US" sz="2800" spc="3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8509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6FBC16FE-07A8-439C-8133-A063E8C58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913"/>
            <a:ext cx="9144000" cy="6669087"/>
          </a:xfrm>
        </p:spPr>
        <p:txBody>
          <a:bodyPr/>
          <a:lstStyle/>
          <a:p>
            <a:pPr eaLnBrk="1"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你應該歡呼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!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看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你的君王來到你這裡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他是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正義的</a:t>
            </a:r>
            <a:r>
              <a:rPr lang="en-US" altLang="zh-TW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勝利的</a:t>
            </a:r>
            <a:r>
              <a:rPr lang="en-US" altLang="zh-TW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謙遜的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他要由厄弗辣因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剷除戰車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;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作戰的弓箭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也要被消除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他要向萬民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宣佈和平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</a:p>
          <a:p>
            <a:pPr eaLnBrk="1">
              <a:buFontTx/>
              <a:buNone/>
            </a:pP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你們並不欠肉性的債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如果你們隨從肉性生活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必要死亡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然而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如果你們</a:t>
            </a:r>
            <a:r>
              <a:rPr lang="zh-TW" altLang="en-US" sz="42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依賴聖神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去</a:t>
            </a:r>
            <a:r>
              <a:rPr lang="zh-TW" altLang="en-US" sz="420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致死肉性的妄動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必能生活</a:t>
            </a:r>
            <a:r>
              <a:rPr lang="en-US" altLang="zh-TW" sz="420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</a:t>
            </a:r>
          </a:p>
          <a:p>
            <a:pPr eaLnBrk="1">
              <a:buFontTx/>
              <a:buNone/>
            </a:pP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你們背起我的軛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跟我學習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吧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!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我是良善心謙的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因為</a:t>
            </a: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我的軛是柔和的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我的擔子是輕鬆的</a:t>
            </a:r>
            <a:r>
              <a:rPr lang="en-US" altLang="zh-TW" sz="3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endParaRPr lang="en-US" altLang="zh-TW" sz="3800" dirty="0">
              <a:solidFill>
                <a:schemeClr val="bg1"/>
              </a:solidFill>
              <a:ea typeface="華康粗黑體" panose="020B0709000000000000" pitchFamily="49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>
            <a:extLst>
              <a:ext uri="{FF2B5EF4-FFF2-40B4-BE49-F238E27FC236}">
                <a16:creationId xmlns:a16="http://schemas.microsoft.com/office/drawing/2014/main" id="{AC15B265-236F-4864-BE44-30A5858156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eaLnBrk="1">
              <a:spcAft>
                <a:spcPts val="600"/>
              </a:spcAft>
              <a:buFontTx/>
              <a:buNone/>
              <a:defRPr/>
            </a:pP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你應該</a:t>
            </a:r>
            <a:r>
              <a:rPr lang="zh-TW" altLang="en-US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歡呼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!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看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你的君王來到你這裡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 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他是</a:t>
            </a:r>
            <a:r>
              <a:rPr lang="zh-TW" altLang="en-US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正義的</a:t>
            </a:r>
            <a:r>
              <a:rPr lang="en-US" altLang="zh-TW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勝利的</a:t>
            </a:r>
            <a:r>
              <a:rPr lang="en-US" altLang="zh-TW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謙遜的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 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他要剷除戰車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;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作戰的弓箭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,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也要被消除</a:t>
            </a:r>
            <a:r>
              <a:rPr lang="en-US" altLang="zh-TW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. </a:t>
            </a:r>
            <a:r>
              <a:rPr lang="zh-TW" altLang="en-US" sz="3400" spc="-150" dirty="0">
                <a:solidFill>
                  <a:schemeClr val="bg1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他要向萬民</a:t>
            </a:r>
            <a:r>
              <a:rPr lang="zh-TW" altLang="en-US" sz="3400" spc="-150" dirty="0">
                <a:solidFill>
                  <a:srgbClr val="00FF00"/>
                </a:solidFill>
                <a:latin typeface="華康正顏楷體W7(P)" panose="03000700000000000000" pitchFamily="66" charset="-120"/>
                <a:ea typeface="華康正顏楷體W7(P)" panose="03000700000000000000" pitchFamily="66" charset="-120"/>
              </a:rPr>
              <a:t>宣佈和平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天國的景象</a:t>
            </a:r>
            <a:endParaRPr lang="en-US" altLang="zh-TW" dirty="0">
              <a:solidFill>
                <a:srgbClr val="FF0000"/>
              </a:solidFill>
              <a:highlight>
                <a:srgbClr val="FFFF00"/>
              </a:highligh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eaLnBrk="1">
              <a:spcBef>
                <a:spcPct val="0"/>
              </a:spcBef>
              <a:spcAft>
                <a:spcPts val="1200"/>
              </a:spcAft>
              <a:buFontTx/>
              <a:buNone/>
              <a:defRPr/>
            </a:pPr>
            <a:r>
              <a:rPr lang="en-US" altLang="zh-TW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 ——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泉涸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相濡以沫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不如相忘於江湖</a:t>
            </a:r>
            <a:endParaRPr lang="en-US" altLang="zh-TW" sz="36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  <p:pic>
        <p:nvPicPr>
          <p:cNvPr id="188420" name="Picture 3" descr="E:\Desktop\簡報1.jpg">
            <a:extLst>
              <a:ext uri="{FF2B5EF4-FFF2-40B4-BE49-F238E27FC236}">
                <a16:creationId xmlns:a16="http://schemas.microsoft.com/office/drawing/2014/main" id="{EAB0A272-45B7-4C1A-962E-4A57F8CF0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68" y="2506035"/>
            <a:ext cx="4870450" cy="40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780" name="圖片 3">
            <a:extLst>
              <a:ext uri="{FF2B5EF4-FFF2-40B4-BE49-F238E27FC236}">
                <a16:creationId xmlns:a16="http://schemas.microsoft.com/office/drawing/2014/main" id="{217E0231-9C5B-4312-AF3B-96BA9BC493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1770" y="2506035"/>
            <a:ext cx="4427538" cy="407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06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5672</TotalTime>
  <Words>1524</Words>
  <Application>Microsoft Office PowerPoint</Application>
  <PresentationFormat>如螢幕大小 (4:3)</PresentationFormat>
  <Paragraphs>73</Paragraphs>
  <Slides>19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19</vt:i4>
      </vt:variant>
    </vt:vector>
  </HeadingPairs>
  <TitlesOfParts>
    <vt:vector size="36" baseType="lpstr">
      <vt:lpstr>華康中黑體</vt:lpstr>
      <vt:lpstr>華康中黑體(P)</vt:lpstr>
      <vt:lpstr>華康正顏楷體W7</vt:lpstr>
      <vt:lpstr>華康正顏楷體W7(P)</vt:lpstr>
      <vt:lpstr>華康粗黑體</vt:lpstr>
      <vt:lpstr>華康儷中黑</vt:lpstr>
      <vt:lpstr>華康儷中黑(P)</vt:lpstr>
      <vt:lpstr>華康儷粗宋(P)</vt:lpstr>
      <vt:lpstr>新細明體</vt:lpstr>
      <vt:lpstr>Arial</vt:lpstr>
      <vt:lpstr>Calibri</vt:lpstr>
      <vt:lpstr>Times New Roman</vt:lpstr>
      <vt:lpstr>Wingdings</vt:lpstr>
      <vt:lpstr>預設簡報設計</vt:lpstr>
      <vt:lpstr>7_預設簡報設計</vt:lpstr>
      <vt:lpstr>4_預設簡報設計</vt:lpstr>
      <vt:lpstr>6_預設簡報設計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579</cp:revision>
  <dcterms:created xsi:type="dcterms:W3CDTF">2006-09-26T01:05:23Z</dcterms:created>
  <dcterms:modified xsi:type="dcterms:W3CDTF">2026-06-15T04:06:39Z</dcterms:modified>
</cp:coreProperties>
</file>