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  <p:sldMasterId id="2147490044" r:id="rId4"/>
  </p:sldMasterIdLst>
  <p:notesMasterIdLst>
    <p:notesMasterId r:id="rId29"/>
  </p:notesMasterIdLst>
  <p:handoutMasterIdLst>
    <p:handoutMasterId r:id="rId30"/>
  </p:handoutMasterIdLst>
  <p:sldIdLst>
    <p:sldId id="1974" r:id="rId5"/>
    <p:sldId id="1610" r:id="rId6"/>
    <p:sldId id="2113" r:id="rId7"/>
    <p:sldId id="2109" r:id="rId8"/>
    <p:sldId id="2114" r:id="rId9"/>
    <p:sldId id="1612" r:id="rId10"/>
    <p:sldId id="2115" r:id="rId11"/>
    <p:sldId id="2112" r:id="rId12"/>
    <p:sldId id="2116" r:id="rId13"/>
    <p:sldId id="2117" r:id="rId14"/>
    <p:sldId id="2118" r:id="rId15"/>
    <p:sldId id="2119" r:id="rId16"/>
    <p:sldId id="1049" r:id="rId17"/>
    <p:sldId id="2120" r:id="rId18"/>
    <p:sldId id="2121" r:id="rId19"/>
    <p:sldId id="2122" r:id="rId20"/>
    <p:sldId id="2123" r:id="rId21"/>
    <p:sldId id="2124" r:id="rId22"/>
    <p:sldId id="2125" r:id="rId23"/>
    <p:sldId id="2126" r:id="rId24"/>
    <p:sldId id="2127" r:id="rId25"/>
    <p:sldId id="2128" r:id="rId26"/>
    <p:sldId id="2129" r:id="rId27"/>
    <p:sldId id="1050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66FF"/>
    <a:srgbClr val="FF99FF"/>
    <a:srgbClr val="FF00FF"/>
    <a:srgbClr val="660066"/>
    <a:srgbClr val="9900CC"/>
    <a:srgbClr val="00CC00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630" autoAdjust="0"/>
    <p:restoredTop sz="93315" autoAdjust="0"/>
  </p:normalViewPr>
  <p:slideViewPr>
    <p:cSldViewPr>
      <p:cViewPr varScale="1">
        <p:scale>
          <a:sx n="59" d="100"/>
          <a:sy n="59" d="100"/>
        </p:scale>
        <p:origin x="12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92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20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218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50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0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12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473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65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153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1C5834-7C52-418E-9D05-F446CCB5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455F-0D25-4457-9877-348355587DCE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8541DD-8344-48D2-BC9C-70F5BE4C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E552E7-E897-4B26-AFF8-C241C6D0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3C6B8-4751-4AC3-B2AB-5B19F4EFC5C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523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9596B7-3D79-4EC1-98A0-46C48F20C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9062-EA71-4E80-AAD2-3D64A165355B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92EAF8-DC20-4F3B-A5BF-2B7BB8E1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9B3E25-8A51-464A-BF4A-73CB9AEED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3C67A-8FDD-464B-A824-9864EC45906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51253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33E8E8-1629-4041-BDF9-3394CF9E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40B68-3AA9-4D1F-8EFD-1318042DD356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82E355-B9EC-4484-8141-6FBC561D6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4B5E98-E9EB-4957-9730-AC192B6F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3BFE2-7791-4503-B03C-CFEE8173DC3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57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2C94DC0-969A-43FB-955C-B7321624E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A1C0-A8A9-46C7-A360-FD5991F3DF24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6AF66D04-22A9-4B80-B665-D2605570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8579109-4E30-49FD-A410-8E51DC3F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02293-51FE-4DA4-93CA-D9C7DAAEFF8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13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ED137C14-D32B-4C5A-A413-314E8F51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A9DC0-16D1-44A7-8D18-68C9D658E068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166A1BFA-19D6-4633-BDB7-92CBFE38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D169BB0B-8F34-4EB5-AB13-97771995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85613-8192-442E-AE8E-DD45C392010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12545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04E87086-81BD-4DB0-8984-BC0221B4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F44C0-C898-41FA-AF84-E132EE6895EE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C1F8D5B2-231E-4AE8-A29F-4418DDFCB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E0ADB3EC-D2EF-476C-B373-51C79C50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1D847-2508-4D11-A9FD-51212C60D3E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92925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9E364F2B-39D5-4C03-8543-2B2054DB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332E7-F4A4-4E19-9977-C84617163554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7D374544-6C16-4763-9F8D-4E70CA007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A986250A-E420-424E-A796-81325604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7F86E-EA6F-42B7-BF8F-6974185128A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7823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18DF489-93FF-4531-9ABD-603A7906C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4CD31-25C1-4CAA-A10D-E48A9B1D00DE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AB2AE791-3C2F-4E46-9C3F-E11B93BB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F797504-0BA0-4A9C-85AA-F02D861D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24A92-7302-497D-B2C9-77A1E3473D0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3543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80B6012-D71B-4F92-A67B-2FE952C63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5BFF8-003F-486A-876A-B96D3A355E9E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6439977-37B5-4F7F-8B27-73A08277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FE607F6-CB32-44F2-B13E-FFD26301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031C1-62A2-4335-966F-B62B128043C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4227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BE4D40-DF86-403B-A454-1EC567CE8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A8CE-5A0F-41B1-AF84-9238E92378D5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027B63-BC11-45EE-A23F-7463C67DD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B67DB3-6735-44D5-904C-B7C14DBE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AFC48-87F2-4675-B0C0-3B1DBFF5C88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2828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E18F72-1105-4C8B-9E81-AA528E7D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3EAE2-8B8C-4C44-A255-9DB33658F638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B3334F-288D-4915-AEB1-B409B9A4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38FDD9-FC16-4AEA-B1FD-3781CEC5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DB1A7-FEE0-4545-858B-C877ECC274C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54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版面配置區 1">
            <a:extLst>
              <a:ext uri="{FF2B5EF4-FFF2-40B4-BE49-F238E27FC236}">
                <a16:creationId xmlns:a16="http://schemas.microsoft.com/office/drawing/2014/main" id="{AA63D873-B15B-4ADF-9E66-9A4448BAFA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6147" name="文字版面配置區 2">
            <a:extLst>
              <a:ext uri="{FF2B5EF4-FFF2-40B4-BE49-F238E27FC236}">
                <a16:creationId xmlns:a16="http://schemas.microsoft.com/office/drawing/2014/main" id="{B2B70ADD-AB45-4C09-A7AE-A582CC5D1A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3AC9E9-996E-4917-8584-66AC5CDFE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51E242-42EE-43EB-B77A-2D96E47933CA}" type="datetimeFigureOut">
              <a:rPr lang="zh-TW" altLang="en-US"/>
              <a:pPr>
                <a:defRPr/>
              </a:pPr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4B115C-EB52-448D-8D3E-41D1E9457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5980B6-546C-487C-B39D-13ED5A18E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F933747-F5E7-4125-8634-803243149D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12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45" r:id="rId1"/>
    <p:sldLayoutId id="2147490046" r:id="rId2"/>
    <p:sldLayoutId id="2147490047" r:id="rId3"/>
    <p:sldLayoutId id="2147490048" r:id="rId4"/>
    <p:sldLayoutId id="2147490049" r:id="rId5"/>
    <p:sldLayoutId id="2147490050" r:id="rId6"/>
    <p:sldLayoutId id="2147490051" r:id="rId7"/>
    <p:sldLayoutId id="2147490052" r:id="rId8"/>
    <p:sldLayoutId id="2147490053" r:id="rId9"/>
    <p:sldLayoutId id="2147490054" r:id="rId10"/>
    <p:sldLayoutId id="21474900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574681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buFontTx/>
              <a:buNone/>
            </a:pP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buFontTx/>
              <a:buNone/>
            </a:pP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120"/>
              </a:lnSpc>
              <a:spcBef>
                <a:spcPct val="0"/>
              </a:spcBef>
              <a:buFontTx/>
              <a:buNone/>
            </a:pPr>
            <a:r>
              <a:rPr lang="zh-HK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捨 得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3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4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sz="3400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4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基督徒基本心態</a:t>
            </a:r>
            <a:r>
              <a:rPr lang="en-US" altLang="zh-TW" sz="34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4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4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4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4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400" dirty="0">
                <a:solidFill>
                  <a:srgbClr val="FFFF00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4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4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BCFF140-BD84-4ABE-91BC-9953BF82D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360000" indent="-457200" algn="l"/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這個時常路過我們這裡的天主的人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是位聖者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我們可以在房頂上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給他蓋</a:t>
            </a:r>
            <a:r>
              <a:rPr lang="zh-TW" altLang="en-US" sz="39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一間小房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明年這時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你必懷抱著</a:t>
            </a:r>
            <a:r>
              <a:rPr lang="zh-TW" altLang="en-US" sz="39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一個兒子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ts val="4500"/>
              </a:lnSpc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亞巴郎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接待陌生人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無意中接待了天使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</a:p>
          <a:p>
            <a:pPr eaLnBrk="1" hangingPunct="1">
              <a:lnSpc>
                <a:spcPts val="4500"/>
              </a:lnSpc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你對我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最小兄弟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做的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就是對我做的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</a:p>
          <a:p>
            <a:pPr eaLnBrk="1" hangingPunct="1">
              <a:lnSpc>
                <a:spcPts val="4500"/>
              </a:lnSpc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積至誠</a:t>
            </a:r>
            <a:r>
              <a:rPr lang="en-US" altLang="zh-TW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用大德</a:t>
            </a:r>
            <a:r>
              <a:rPr lang="en-US" altLang="zh-TW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以結乎天心</a:t>
            </a:r>
            <a:r>
              <a:rPr lang="en-US" altLang="zh-TW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r>
              <a:rPr lang="en-US" altLang="zh-TW" sz="28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方孝孺</a:t>
            </a:r>
            <a:r>
              <a:rPr lang="en-US" altLang="zh-TW" sz="28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)</a:t>
            </a:r>
          </a:p>
          <a:p>
            <a:pPr eaLnBrk="1" hangingPunct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人若欠你</a:t>
            </a:r>
            <a:r>
              <a:rPr lang="en-US" altLang="zh-TW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天必還你。</a:t>
            </a:r>
            <a:r>
              <a:rPr lang="en-US" altLang="zh-TW" sz="32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(</a:t>
            </a:r>
            <a:r>
              <a:rPr lang="zh-TW" altLang="en-US" sz="32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佛教</a:t>
            </a:r>
            <a:r>
              <a:rPr lang="en-US" altLang="zh-TW" sz="32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)</a:t>
            </a:r>
          </a:p>
          <a:p>
            <a:pPr eaLnBrk="1" hangingPunct="1">
              <a:lnSpc>
                <a:spcPts val="45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盧梭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「善良的行為有一種好處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 eaLnBrk="1" hangingPunct="1">
              <a:lnSpc>
                <a:spcPts val="45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是使人的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靈魂變得高尚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 eaLnBrk="1" hangingPunct="1">
              <a:lnSpc>
                <a:spcPts val="45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並且使他可以做出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更美好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的行為。」</a:t>
            </a:r>
            <a:endParaRPr lang="en-US" altLang="zh-TW" sz="39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2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BCFF140-BD84-4ABE-91BC-9953BF82D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我們藉著洗禮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已</a:t>
            </a:r>
            <a:r>
              <a:rPr lang="zh-TW" altLang="en-US" sz="39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歸於死亡</a:t>
            </a:r>
            <a:r>
              <a:rPr lang="en-US" altLang="zh-TW" sz="39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與他同葬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了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你們也要這樣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看自己是</a:t>
            </a:r>
            <a:r>
              <a:rPr lang="zh-TW" altLang="en-US" sz="39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死於罪惡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在基督耶穌內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活於天主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的人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ts val="4500"/>
              </a:lnSpc>
              <a:buFontTx/>
              <a:buNone/>
            </a:pPr>
            <a:r>
              <a:rPr lang="zh-TW" altLang="en-US" sz="38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死亡容易</a:t>
            </a:r>
            <a:r>
              <a:rPr lang="en-US" altLang="zh-TW" sz="38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復活難</a:t>
            </a:r>
            <a:r>
              <a:rPr lang="en-US" altLang="zh-TW" sz="38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死亡加復活容易</a:t>
            </a:r>
            <a:r>
              <a:rPr lang="en-US" altLang="zh-TW" sz="38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度新生活難</a:t>
            </a:r>
            <a:r>
              <a:rPr lang="en-US" altLang="zh-TW" sz="38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以上都容易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一生度新生活十分難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!</a:t>
            </a:r>
          </a:p>
          <a:p>
            <a:pPr eaLnBrk="1" hangingPunct="1">
              <a:lnSpc>
                <a:spcPts val="4500"/>
              </a:lnSpc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破壞容易</a:t>
            </a:r>
            <a:r>
              <a:rPr lang="en-US" altLang="zh-TW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建設難；在會議中否決容易</a:t>
            </a:r>
            <a:r>
              <a:rPr lang="en-US" altLang="zh-TW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找出對症下藥的方案難！</a:t>
            </a:r>
            <a:endParaRPr lang="en-US" altLang="zh-TW" sz="4000" dirty="0">
              <a:solidFill>
                <a:srgbClr val="FFFF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eaLnBrk="1" hangingPunct="1">
              <a:lnSpc>
                <a:spcPts val="4500"/>
              </a:lnSpc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畢業容易</a:t>
            </a:r>
            <a:r>
              <a:rPr lang="en-US" altLang="zh-TW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善盡本分難！</a:t>
            </a:r>
            <a:endParaRPr lang="en-US" altLang="zh-TW" sz="40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eaLnBrk="1" hangingPunct="1">
              <a:lnSpc>
                <a:spcPts val="4500"/>
              </a:lnSpc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馬上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可以</a:t>
            </a:r>
            <a:r>
              <a:rPr lang="zh-TW" altLang="en-US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得天下</a:t>
            </a:r>
            <a:r>
              <a:rPr lang="en-US" altLang="zh-TW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馬上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不可以</a:t>
            </a:r>
            <a:r>
              <a:rPr lang="zh-TW" altLang="en-US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治天下！</a:t>
            </a:r>
            <a:endParaRPr lang="en-US" altLang="zh-TW" sz="39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13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BCFF140-BD84-4ABE-91BC-9953BF82D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360000" indent="-457200" algn="l"/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誰愛父親或母親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超過我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不配是我的人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誰要</a:t>
            </a:r>
            <a:r>
              <a:rPr lang="zh-TW" altLang="en-US" sz="38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獲得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自己的生命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必要</a:t>
            </a:r>
            <a:r>
              <a:rPr lang="zh-TW" altLang="en-US" sz="38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喪失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生命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誰為我的原故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喪失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了自己的生命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必要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獲得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生命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ts val="4500"/>
              </a:lnSpc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真愛耶穌</a:t>
            </a:r>
            <a:r>
              <a:rPr lang="en-US" altLang="zh-TW" sz="40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才能真愛父母</a:t>
            </a:r>
            <a:r>
              <a:rPr lang="en-US" altLang="zh-TW" sz="40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孩子</a:t>
            </a:r>
            <a:r>
              <a:rPr lang="en-US" altLang="zh-TW" sz="40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.</a:t>
            </a:r>
          </a:p>
          <a:p>
            <a:pPr eaLnBrk="1" hangingPunct="1">
              <a:lnSpc>
                <a:spcPts val="4500"/>
              </a:lnSpc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正顏楷體W7" panose="03000709000000000000" pitchFamily="65" charset="-120"/>
              </a:rPr>
              <a:t>教宗方濟各與中國的協議</a:t>
            </a:r>
            <a:r>
              <a:rPr lang="en-US" altLang="zh-TW" sz="4000" dirty="0">
                <a:solidFill>
                  <a:schemeClr val="bg1"/>
                </a:solidFill>
                <a:ea typeface="華康正顏楷體W7" panose="03000709000000000000" pitchFamily="65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「基督徒該有更高的道德水準</a:t>
            </a:r>
            <a:r>
              <a:rPr lang="en-US" altLang="zh-TW" sz="40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; </a:t>
            </a:r>
            <a:r>
              <a:rPr lang="zh-TW" altLang="en-US" sz="40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捨棄死氣沉沉</a:t>
            </a:r>
            <a:r>
              <a:rPr lang="en-US" altLang="zh-TW" sz="40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冷漠麻木的庸碌生活</a:t>
            </a:r>
            <a:r>
              <a:rPr lang="en-US" altLang="zh-TW" sz="40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帶來喜樂</a:t>
            </a:r>
            <a:r>
              <a:rPr lang="en-US" altLang="zh-TW" sz="40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修好</a:t>
            </a:r>
            <a:r>
              <a:rPr lang="en-US" altLang="zh-TW" sz="40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和平」</a:t>
            </a:r>
            <a:endParaRPr lang="en-US" altLang="zh-TW" sz="4000" dirty="0">
              <a:solidFill>
                <a:srgbClr val="00FF00"/>
              </a:solidFill>
              <a:ea typeface="華康正顏楷體W7" panose="03000709000000000000" pitchFamily="65" charset="-120"/>
            </a:endParaRPr>
          </a:p>
          <a:p>
            <a:pPr eaLnBrk="1" hangingPunct="1">
              <a:lnSpc>
                <a:spcPts val="4500"/>
              </a:lnSpc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正顏楷體W7" panose="03000709000000000000" pitchFamily="65" charset="-120"/>
              </a:rPr>
              <a:t>胡振中樞機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「血濃於水</a:t>
            </a:r>
            <a:r>
              <a:rPr lang="en-US" altLang="zh-TW" sz="4000" b="1" dirty="0">
                <a:solidFill>
                  <a:schemeClr val="bg1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+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水濃於血」</a:t>
            </a:r>
            <a:endParaRPr lang="en-US" altLang="zh-TW" sz="4000" dirty="0">
              <a:solidFill>
                <a:srgbClr val="FFFF00"/>
              </a:solidFill>
              <a:highlight>
                <a:srgbClr val="FF0000"/>
              </a:highlight>
              <a:ea typeface="華康正顏楷體W7" panose="03000709000000000000" pitchFamily="65" charset="-120"/>
            </a:endParaRPr>
          </a:p>
          <a:p>
            <a:pPr eaLnBrk="1" hangingPunct="1">
              <a:lnSpc>
                <a:spcPts val="5000"/>
              </a:lnSpc>
              <a:buFontTx/>
              <a:buNone/>
            </a:pPr>
            <a:r>
              <a:rPr lang="zh-TW" altLang="en-US" sz="5400" dirty="0">
                <a:solidFill>
                  <a:schemeClr val="bg1"/>
                </a:solidFill>
                <a:ea typeface="華康正顏楷體W7" panose="03000709000000000000" pitchFamily="65" charset="-120"/>
              </a:rPr>
              <a:t>放棄為了獲得</a:t>
            </a:r>
            <a:r>
              <a:rPr lang="en-US" altLang="zh-TW" sz="5400" dirty="0">
                <a:solidFill>
                  <a:schemeClr val="bg1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ea typeface="華康正顏楷體W7" panose="03000709000000000000" pitchFamily="65" charset="-120"/>
              </a:rPr>
              <a:t>死亡為了生命</a:t>
            </a:r>
          </a:p>
          <a:p>
            <a:pPr marL="360000" indent="-457200" algn="l"/>
            <a:endParaRPr lang="en-US" altLang="zh-TW" sz="39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/>
            <a:endParaRPr lang="zh-TW" altLang="en-US" sz="39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8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副標題 2">
            <a:extLst>
              <a:ext uri="{FF2B5EF4-FFF2-40B4-BE49-F238E27FC236}">
                <a16:creationId xmlns:a16="http://schemas.microsoft.com/office/drawing/2014/main" id="{E773BDFF-FEEE-4EFC-B09F-C6CA6C7CB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913"/>
            <a:ext cx="9144000" cy="6192837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4000"/>
              </a:lnSpc>
              <a:spcBef>
                <a:spcPct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第二次洪水時代</a:t>
            </a:r>
            <a:endParaRPr lang="en-US" altLang="zh-TW" sz="3600" dirty="0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黑體-GB5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ct val="0"/>
              </a:spcBef>
            </a:pPr>
            <a:r>
              <a:rPr lang="zh-TW" altLang="zh-HK" dirty="0"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我看見</a:t>
            </a:r>
            <a:r>
              <a:rPr lang="en-US" altLang="zh-TW" dirty="0"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dirty="0"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塗山之上 徘徊著兩個女郎：</a:t>
            </a:r>
          </a:p>
          <a:p>
            <a:pPr>
              <a:lnSpc>
                <a:spcPts val="4000"/>
              </a:lnSpc>
              <a:spcBef>
                <a:spcPct val="0"/>
              </a:spcBef>
            </a:pPr>
            <a:r>
              <a:rPr lang="zh-TW" altLang="zh-HK" dirty="0"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一個抱著初生的嬰兒</a:t>
            </a:r>
            <a:r>
              <a:rPr lang="en-US" altLang="zh-TW" dirty="0"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dirty="0"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一個扶著抱兒的來往</a:t>
            </a:r>
          </a:p>
          <a:p>
            <a:pPr>
              <a:lnSpc>
                <a:spcPts val="4000"/>
              </a:lnSpc>
              <a:spcBef>
                <a:spcPct val="0"/>
              </a:spcBef>
            </a:pPr>
            <a:r>
              <a:rPr lang="zh-TW" altLang="zh-HK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遠遠有三人的英雄</a:t>
            </a:r>
            <a:r>
              <a:rPr lang="en-US" altLang="zh-HK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 </a:t>
            </a:r>
            <a:r>
              <a:rPr lang="zh-TW" altLang="zh-HK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乘</a:t>
            </a:r>
            <a:r>
              <a:rPr lang="zh-TW" altLang="en-US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坐</a:t>
            </a:r>
            <a:r>
              <a:rPr lang="zh-TW" altLang="zh-HK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獨木舟上</a:t>
            </a:r>
          </a:p>
          <a:p>
            <a:pPr>
              <a:lnSpc>
                <a:spcPts val="4000"/>
              </a:lnSpc>
              <a:spcBef>
                <a:spcPct val="0"/>
              </a:spcBef>
            </a:pPr>
            <a:r>
              <a:rPr lang="zh-TW" altLang="zh-HK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他們是椎髻</a:t>
            </a:r>
            <a:r>
              <a:rPr lang="en-US" altLang="zh-TW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裸身</a:t>
            </a:r>
            <a:r>
              <a:rPr lang="en-US" altLang="zh-TW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在和激漲的</a:t>
            </a:r>
            <a:r>
              <a:rPr lang="zh-TW" altLang="en-US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洪</a:t>
            </a:r>
            <a:r>
              <a:rPr lang="zh-TW" altLang="zh-HK" dirty="0">
                <a:solidFill>
                  <a:srgbClr val="C0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流接仗</a:t>
            </a:r>
            <a:endParaRPr lang="en-US" altLang="zh-TW" dirty="0">
              <a:solidFill>
                <a:srgbClr val="C0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黑體-GB5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ct val="0"/>
              </a:spcBef>
            </a:pPr>
            <a:r>
              <a:rPr lang="zh-TW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伯益道</a:t>
            </a:r>
            <a:r>
              <a:rPr lang="en-US" altLang="zh-TW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「</a:t>
            </a:r>
            <a:r>
              <a:rPr lang="zh-TW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好悲切的歌聲</a:t>
            </a:r>
            <a:r>
              <a:rPr lang="en-US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!</a:t>
            </a:r>
            <a:r>
              <a:rPr lang="zh-TW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那怕是塗山上的夫人</a:t>
            </a:r>
            <a:r>
              <a:rPr lang="en-US" altLang="zh-TW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?</a:t>
            </a:r>
            <a:r>
              <a:rPr lang="zh-TW" altLang="en-US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」</a:t>
            </a:r>
            <a:endParaRPr lang="zh-TW" altLang="zh-HK" dirty="0">
              <a:solidFill>
                <a:srgbClr val="0000FF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黑體-GB5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ct val="0"/>
              </a:spcBef>
            </a:pPr>
            <a:r>
              <a:rPr lang="zh-TW" altLang="en-US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后</a:t>
            </a:r>
            <a:r>
              <a:rPr lang="zh-TW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稷道</a:t>
            </a:r>
            <a:r>
              <a:rPr lang="en-US" altLang="zh-TW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「</a:t>
            </a:r>
            <a:r>
              <a:rPr lang="zh-TW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我們搖船去吧</a:t>
            </a:r>
            <a:r>
              <a:rPr lang="en-US" altLang="zh-TW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去安慰她耿耿的憂心</a:t>
            </a:r>
            <a:r>
              <a:rPr lang="en-US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!</a:t>
            </a:r>
            <a:r>
              <a:rPr lang="zh-TW" altLang="en-US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」</a:t>
            </a:r>
            <a:endParaRPr lang="zh-TW" altLang="zh-HK" dirty="0">
              <a:solidFill>
                <a:srgbClr val="0000FF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黑體-GB5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ct val="0"/>
              </a:spcBef>
            </a:pPr>
            <a:r>
              <a:rPr lang="zh-TW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夏禹</a:t>
            </a:r>
            <a:r>
              <a:rPr lang="en-US" altLang="zh-TW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只把手中的</a:t>
            </a:r>
            <a:r>
              <a:rPr lang="zh-TW" altLang="en-US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斧</a:t>
            </a:r>
            <a:r>
              <a:rPr lang="zh-TW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斤暫停</a:t>
            </a:r>
            <a:r>
              <a:rPr lang="en-US" altLang="zh-TW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笑說道：</a:t>
            </a:r>
            <a:endParaRPr lang="en-US" altLang="zh-TW" dirty="0">
              <a:solidFill>
                <a:srgbClr val="0000FF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黑體-GB5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ct val="0"/>
              </a:spcBef>
            </a:pPr>
            <a:r>
              <a:rPr lang="zh-TW" altLang="en-US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「</a:t>
            </a:r>
            <a:r>
              <a:rPr lang="zh-TW" altLang="zh-HK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宇宙便是我的住家</a:t>
            </a:r>
            <a:r>
              <a:rPr lang="en-US" altLang="zh-TW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我還有甚</a:t>
            </a:r>
            <a:r>
              <a:rPr lang="zh-TW" altLang="en-US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麼</a:t>
            </a:r>
            <a:r>
              <a:rPr lang="zh-TW" altLang="zh-HK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個私有的家庭</a:t>
            </a:r>
            <a:r>
              <a:rPr lang="zh-TW" altLang="en-US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？</a:t>
            </a:r>
            <a:endParaRPr lang="zh-TW" altLang="zh-HK" dirty="0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黑體-GB5" panose="020B0509000000000000" pitchFamily="49" charset="-120"/>
            </a:endParaRPr>
          </a:p>
          <a:p>
            <a:pPr>
              <a:lnSpc>
                <a:spcPts val="5200"/>
              </a:lnSpc>
              <a:spcBef>
                <a:spcPts val="600"/>
              </a:spcBef>
            </a:pPr>
            <a:r>
              <a:rPr lang="zh-TW" altLang="zh-HK" sz="44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我</a:t>
            </a:r>
            <a:r>
              <a:rPr lang="zh-TW" altLang="en-US" sz="44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的</a:t>
            </a:r>
            <a:r>
              <a:rPr lang="zh-TW" altLang="zh-HK" sz="44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手要胼到心</a:t>
            </a:r>
            <a:r>
              <a:rPr lang="en-US" altLang="zh-TW" sz="44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sz="44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腳要胼到頂</a:t>
            </a:r>
            <a:r>
              <a:rPr lang="en-US" altLang="zh-TW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endParaRPr lang="zh-TW" altLang="zh-HK" sz="3600" dirty="0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黑體-GB5" panose="020B0509000000000000" pitchFamily="49" charset="-120"/>
            </a:endParaRPr>
          </a:p>
          <a:p>
            <a:pPr>
              <a:lnSpc>
                <a:spcPts val="4300"/>
              </a:lnSpc>
              <a:spcBef>
                <a:spcPts val="600"/>
              </a:spcBef>
            </a:pP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我若不把洪水治平</a:t>
            </a:r>
            <a:r>
              <a:rPr lang="en-US" altLang="zh-TW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我怎奈天下的蒼生</a:t>
            </a:r>
            <a:r>
              <a:rPr lang="en-US" altLang="zh-HK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?</a:t>
            </a:r>
            <a:r>
              <a:rPr lang="zh-TW" altLang="en-US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」</a:t>
            </a:r>
            <a:endParaRPr lang="zh-TW" altLang="zh-HK" dirty="0">
              <a:latin typeface="華康正顏楷體W7" panose="03000709000000000000" pitchFamily="65" charset="-120"/>
              <a:ea typeface="華康正顏楷體W7" panose="03000709000000000000" pitchFamily="65" charset="-120"/>
              <a:cs typeface="華康黑體-GB5" panose="020B0509000000000000" pitchFamily="49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769361-4C63-43F5-8ED3-18145CA96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9928"/>
            <a:ext cx="9144000" cy="6748072"/>
          </a:xfrm>
        </p:spPr>
        <p:txBody>
          <a:bodyPr>
            <a:normAutofit lnSpcReduction="10000"/>
          </a:bodyPr>
          <a:lstStyle/>
          <a:p>
            <a:pPr>
              <a:lnSpc>
                <a:spcPts val="48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中國的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第一次</a:t>
            </a:r>
            <a:r>
              <a:rPr lang="zh-TW" altLang="en-US" sz="4000" dirty="0">
                <a:ea typeface="華康儷中黑" panose="020B0509000000000000" pitchFamily="49" charset="-120"/>
              </a:rPr>
              <a:t>洪水時代是「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夏禹治水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他拯救了中國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第二次</a:t>
            </a:r>
            <a:r>
              <a:rPr lang="zh-TW" altLang="en-US" sz="4000" dirty="0">
                <a:ea typeface="華康儷中黑" panose="020B0509000000000000" pitchFamily="49" charset="-120"/>
              </a:rPr>
              <a:t>洪水時代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是我們今天要合力拯救的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這個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奄奄一息的地球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 The first massive flood that occurred in China took place during the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era of “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Yu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” </a:t>
            </a:r>
            <a:r>
              <a:rPr lang="en-US" altLang="zh-TW" sz="4000" dirty="0">
                <a:ea typeface="華康儷中黑" panose="020B0509000000000000" pitchFamily="49" charset="-120"/>
              </a:rPr>
              <a:t>who alleviated the perennial deluge of flooding from the Yellow River through a network of canals and created arable farmland, thus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saving China</a:t>
            </a:r>
            <a:r>
              <a:rPr lang="en-US" altLang="zh-TW" sz="4000" dirty="0">
                <a:ea typeface="華康儷中黑" panose="020B0509000000000000" pitchFamily="49" charset="-120"/>
              </a:rPr>
              <a:t>; the second flood is the one we must work together today 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——</a:t>
            </a:r>
            <a:r>
              <a:rPr lang="en-US" altLang="zh-TW" sz="4000" dirty="0">
                <a:ea typeface="華康儷中黑" panose="020B0509000000000000" pitchFamily="49" charset="-120"/>
              </a:rPr>
              <a:t> to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save the earth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which is already at the point of dying.</a:t>
            </a:r>
          </a:p>
        </p:txBody>
      </p:sp>
    </p:spTree>
    <p:extLst>
      <p:ext uri="{BB962C8B-B14F-4D97-AF65-F5344CB8AC3E}">
        <p14:creationId xmlns:p14="http://schemas.microsoft.com/office/powerpoint/2010/main" val="3676956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769361-4C63-43F5-8ED3-18145CA96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在第一次洪水時代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我看見塗山之上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徘徊著兩個女郎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一個是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禹的妻子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她抱著初生的嬰兒遠望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一個是扶著抱兒的來往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During the first flood era, I saw two women wandering on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Mt. </a:t>
            </a:r>
            <a:r>
              <a:rPr lang="en-US" altLang="zh-TW" sz="40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Tushan</a:t>
            </a:r>
            <a:r>
              <a:rPr lang="en-US" altLang="zh-TW" sz="4000" dirty="0">
                <a:ea typeface="華康儷中黑" panose="020B0509000000000000" pitchFamily="49" charset="-120"/>
              </a:rPr>
              <a:t>: one was Yu's wife, holding her newborn, peering into the distance; the other was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pacing back and forth,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supporting the woman with her child.</a:t>
            </a:r>
          </a:p>
        </p:txBody>
      </p:sp>
    </p:spTree>
    <p:extLst>
      <p:ext uri="{BB962C8B-B14F-4D97-AF65-F5344CB8AC3E}">
        <p14:creationId xmlns:p14="http://schemas.microsoft.com/office/powerpoint/2010/main" val="3656278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769361-4C63-43F5-8ED3-18145CA96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49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遠遠有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三人的英雄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乘坐獨木舟上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他們是椎髻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裸身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在和激漲的洪流接仗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伯益</a:t>
            </a:r>
            <a:r>
              <a:rPr lang="zh-TW" altLang="en-US" sz="4000" dirty="0">
                <a:ea typeface="華康儷中黑" panose="020B0509000000000000" pitchFamily="49" charset="-120"/>
              </a:rPr>
              <a:t>在舟前撐篙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后稷</a:t>
            </a:r>
            <a:r>
              <a:rPr lang="zh-TW" altLang="en-US" sz="4000" dirty="0">
                <a:ea typeface="華康儷中黑" panose="020B0509000000000000" pitchFamily="49" charset="-120"/>
              </a:rPr>
              <a:t>在舟後搖艄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49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夏禹</a:t>
            </a:r>
            <a:r>
              <a:rPr lang="zh-TW" altLang="en-US" sz="4000" dirty="0">
                <a:ea typeface="華康儷中黑" panose="020B0509000000000000" pitchFamily="49" charset="-120"/>
              </a:rPr>
              <a:t>手執斧斤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立在舟之中腰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 Three heroes were seen afar, on a narrow raft; their long hair pinned up, naked to the waist, furiously battling the raging waters.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Bo Yi </a:t>
            </a:r>
            <a:r>
              <a:rPr lang="en-US" altLang="zh-TW" sz="4000" dirty="0">
                <a:ea typeface="華康儷中黑" panose="020B0509000000000000" pitchFamily="49" charset="-120"/>
              </a:rPr>
              <a:t>was rowing at the fore,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Hou Ji </a:t>
            </a:r>
            <a:r>
              <a:rPr lang="en-US" altLang="zh-TW" sz="4000" dirty="0">
                <a:ea typeface="華康儷中黑" panose="020B0509000000000000" pitchFamily="49" charset="-120"/>
              </a:rPr>
              <a:t>was steering at the rear,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Yu the Great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standing in the middle, wielding an axe.</a:t>
            </a:r>
          </a:p>
        </p:txBody>
      </p:sp>
    </p:spTree>
    <p:extLst>
      <p:ext uri="{BB962C8B-B14F-4D97-AF65-F5344CB8AC3E}">
        <p14:creationId xmlns:p14="http://schemas.microsoft.com/office/powerpoint/2010/main" val="1233044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769361-4C63-43F5-8ED3-18145CA96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他有時在斫伐林樹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他有時在開鑿山岩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他們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爆發著原人的力威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想把地上的狂濤驅回大海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 Sometimes he was seen felling trees, other times he was digging rocks to create a mountain pass in the mountains;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heroes erupted with the power of the ancients,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wanting to drive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the raging waves back to the sea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6811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769361-4C63-43F5-8ED3-18145CA96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 algn="l">
              <a:lnSpc>
                <a:spcPts val="54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  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伯益</a:t>
            </a:r>
            <a:r>
              <a:rPr lang="zh-TW" altLang="en-US" sz="4400" dirty="0">
                <a:ea typeface="華康儷中黑" panose="020B0509000000000000" pitchFamily="49" charset="-120"/>
              </a:rPr>
              <a:t>道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ea typeface="華康儷中黑" panose="020B0509000000000000" pitchFamily="49" charset="-120"/>
              </a:rPr>
              <a:t>「好悲切的歌聲</a:t>
            </a:r>
            <a:r>
              <a:rPr lang="en-US" altLang="zh-TW" sz="4400" dirty="0">
                <a:ea typeface="華康儷中黑" panose="020B0509000000000000" pitchFamily="49" charset="-120"/>
              </a:rPr>
              <a:t>!</a:t>
            </a:r>
          </a:p>
          <a:p>
            <a:pPr>
              <a:lnSpc>
                <a:spcPts val="54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                         </a:t>
            </a:r>
            <a:r>
              <a:rPr lang="zh-TW" altLang="en-US" sz="4400" dirty="0">
                <a:ea typeface="華康儷中黑" panose="020B0509000000000000" pitchFamily="49" charset="-120"/>
              </a:rPr>
              <a:t>那怕是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塗山上的夫人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</a:p>
          <a:p>
            <a:pPr algn="l">
              <a:lnSpc>
                <a:spcPts val="54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  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后稷</a:t>
            </a:r>
            <a:r>
              <a:rPr lang="zh-TW" altLang="en-US" sz="4400" dirty="0">
                <a:ea typeface="華康儷中黑" panose="020B0509000000000000" pitchFamily="49" charset="-120"/>
              </a:rPr>
              <a:t>道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ea typeface="華康儷中黑" panose="020B0509000000000000" pitchFamily="49" charset="-120"/>
              </a:rPr>
              <a:t>「我們搖船去吧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4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                         去安慰她耿耿的憂心</a:t>
            </a:r>
            <a:r>
              <a:rPr lang="en-US" altLang="zh-TW" sz="4400" dirty="0">
                <a:ea typeface="華康儷中黑" panose="020B0509000000000000" pitchFamily="49" charset="-120"/>
              </a:rPr>
              <a:t>!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</a:p>
          <a:p>
            <a:pPr algn="l"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  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Bo Yi </a:t>
            </a:r>
            <a:r>
              <a:rPr lang="en-US" altLang="zh-TW" sz="4400" dirty="0">
                <a:ea typeface="華康儷中黑" panose="020B0509000000000000" pitchFamily="49" charset="-120"/>
              </a:rPr>
              <a:t>said, “What a melancholy song!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      Is that your lady on </a:t>
            </a:r>
            <a:r>
              <a:rPr lang="en-US" altLang="zh-TW" sz="4400" dirty="0" err="1">
                <a:ea typeface="華康儷中黑" panose="020B0509000000000000" pitchFamily="49" charset="-120"/>
              </a:rPr>
              <a:t>Tushan</a:t>
            </a:r>
            <a:r>
              <a:rPr lang="en-US" altLang="zh-TW" sz="4400" dirty="0">
                <a:ea typeface="華康儷中黑" panose="020B0509000000000000" pitchFamily="49" charset="-120"/>
              </a:rPr>
              <a:t>?”</a:t>
            </a:r>
          </a:p>
          <a:p>
            <a:pPr algn="l"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  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Hou Ji </a:t>
            </a:r>
            <a:r>
              <a:rPr lang="en-US" altLang="zh-TW" sz="4400" dirty="0">
                <a:ea typeface="華康儷中黑" panose="020B0509000000000000" pitchFamily="49" charset="-120"/>
              </a:rPr>
              <a:t>said, “Let's row over and      </a:t>
            </a:r>
          </a:p>
          <a:p>
            <a:pPr algn="l"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            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comfort her worried heart!</a:t>
            </a:r>
            <a:r>
              <a:rPr lang="en-US" altLang="zh-TW" sz="4400" dirty="0">
                <a:ea typeface="華康儷中黑" panose="020B0509000000000000" pitchFamily="49" charset="-120"/>
              </a:rPr>
              <a:t>”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695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769361-4C63-43F5-8ED3-18145CA96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三過其門而不入</a:t>
            </a:r>
            <a:r>
              <a:rPr lang="zh-TW" altLang="en-US" sz="4400" dirty="0">
                <a:ea typeface="華康儷中黑" panose="020B0509000000000000" pitchFamily="49" charset="-120"/>
              </a:rPr>
              <a:t>的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夏禹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只把手中的斧斤暫停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笑說道：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宇宙便是我的家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我還有甚麼個私有的家庭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Yu the Great</a:t>
            </a:r>
            <a:r>
              <a:rPr lang="en-US" altLang="zh-TW" sz="4400" dirty="0">
                <a:ea typeface="華康儷中黑" panose="020B0509000000000000" pitchFamily="49" charset="-120"/>
              </a:rPr>
              <a:t>, who had passed by his own house three times without entering, only paused his axe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and smiled, saying,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“The universe is my home,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what private family do I have?”</a:t>
            </a:r>
          </a:p>
        </p:txBody>
      </p:sp>
    </p:spTree>
    <p:extLst>
      <p:ext uri="{BB962C8B-B14F-4D97-AF65-F5344CB8AC3E}">
        <p14:creationId xmlns:p14="http://schemas.microsoft.com/office/powerpoint/2010/main" val="341992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恭讀列王紀下　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4:8-11,14-16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有一天，厄里叟路過叔能；那裡有一個富貴的婦人，曾經挽留他吃飯。因此，厄里叟每次路過那裡，總到她家裡吃飯。婦人對丈夫說：「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現在我看出：這個時常路過我們這裡的天主的人，是位聖者。我們可以在房頂上，給他蓋一間小房，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裡面放一張床，一張桌子，一把椅子和一盞燈。這樣，他幾時來到我們這裡，都可以在那裡休息。」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769361-4C63-43F5-8ED3-18145CA96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「我的手要胼到心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腳要胼到頂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我若不把洪水治平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我怎奈天下的蒼生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  <a:r>
              <a:rPr lang="zh-TW" altLang="en-US" sz="4800" dirty="0"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 </a:t>
            </a:r>
            <a:r>
              <a:rPr lang="en-US" altLang="zh-TW" sz="4800" dirty="0">
                <a:ea typeface="華康儷中黑" panose="020B0509000000000000" pitchFamily="49" charset="-120"/>
              </a:rPr>
              <a:t>“My hands can be callused all the way to my heart, my feet can be callused all the way to my head.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If I don't calm the flood, how can I take care of all the people in the world?</a:t>
            </a:r>
            <a:r>
              <a:rPr lang="en-US" altLang="zh-TW" sz="4800" dirty="0">
                <a:ea typeface="華康儷中黑" panose="020B0509000000000000" pitchFamily="49" charset="-12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3496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769361-4C63-43F5-8ED3-18145CA96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我坐在驚濤拍岸的江邊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思慕著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古代的英雄</a:t>
            </a:r>
            <a:r>
              <a:rPr lang="en-US" altLang="zh-TW" sz="4800" dirty="0">
                <a:ea typeface="華康儷中黑" panose="020B0509000000000000" pitchFamily="49" charset="-120"/>
              </a:rPr>
              <a:t>;</a:t>
            </a:r>
            <a:r>
              <a:rPr lang="zh-TW" altLang="en-US" sz="4800" dirty="0">
                <a:ea typeface="華康儷中黑" panose="020B0509000000000000" pitchFamily="49" charset="-120"/>
              </a:rPr>
              <a:t>他們那種剛毅的精神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好像是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創造歷史的勞工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 Sitting by the roaring river, I long for the ancient heroes;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their indomitable spirit </a:t>
            </a:r>
          </a:p>
          <a:p>
            <a:pPr>
              <a:spcBef>
                <a:spcPts val="0"/>
              </a:spcBef>
            </a:pPr>
            <a:r>
              <a:rPr lang="en-US" altLang="zh-TW" sz="4800" dirty="0" err="1">
                <a:ea typeface="華康儷中黑" panose="020B0509000000000000" pitchFamily="49" charset="-120"/>
              </a:rPr>
              <a:t>laboured</a:t>
            </a:r>
            <a:r>
              <a:rPr lang="en-US" altLang="zh-TW" sz="4800" dirty="0">
                <a:ea typeface="華康儷中黑" panose="020B0509000000000000" pitchFamily="49" charset="-120"/>
              </a:rPr>
              <a:t> hard to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create history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6655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769361-4C63-43F5-8ED3-18145CA96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你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偉大的開拓者</a:t>
            </a:r>
            <a:r>
              <a:rPr lang="zh-TW" altLang="en-US" sz="4800" dirty="0">
                <a:ea typeface="華康儷中黑" panose="020B0509000000000000" pitchFamily="49" charset="-120"/>
              </a:rPr>
              <a:t>啊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你永遠是人類的誇耀</a:t>
            </a:r>
            <a:r>
              <a:rPr lang="en-US" altLang="zh-TW" sz="4800" dirty="0">
                <a:ea typeface="華康儷中黑" panose="020B0509000000000000" pitchFamily="49" charset="-120"/>
              </a:rPr>
              <a:t>!</a:t>
            </a:r>
            <a:r>
              <a:rPr lang="zh-TW" altLang="en-US" sz="4800" dirty="0">
                <a:ea typeface="華康儷中黑" panose="020B0509000000000000" pitchFamily="49" charset="-120"/>
              </a:rPr>
              <a:t>你未來的開拓者啊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如今是第二次的洪水時代了</a:t>
            </a:r>
            <a:r>
              <a:rPr lang="en-US" altLang="zh-TW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 Oh, great pioneers, you will always be the pride of humanity!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Oh, future pioneers, it is now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the era of the second flood!</a:t>
            </a:r>
          </a:p>
        </p:txBody>
      </p:sp>
    </p:spTree>
    <p:extLst>
      <p:ext uri="{BB962C8B-B14F-4D97-AF65-F5344CB8AC3E}">
        <p14:creationId xmlns:p14="http://schemas.microsoft.com/office/powerpoint/2010/main" val="537464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769361-4C63-43F5-8ED3-18145CA96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基督已走在前頭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誰願緊隨著他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共創一個</a:t>
            </a:r>
            <a:endParaRPr lang="en-US" altLang="zh-TW" sz="4800" dirty="0">
              <a:ea typeface="華康儷中黑" panose="020B0509000000000000" pitchFamily="49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不再有洪水的新天新地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 Christ has gone ahead, who is willing to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follow Him </a:t>
            </a:r>
            <a:r>
              <a:rPr lang="en-US" altLang="zh-TW" sz="4800" dirty="0">
                <a:ea typeface="華康儷中黑" panose="020B0509000000000000" pitchFamily="49" charset="-120"/>
              </a:rPr>
              <a:t>and create a new heaven and a new earth without floods?</a:t>
            </a:r>
          </a:p>
          <a:p>
            <a:pPr>
              <a:spcBef>
                <a:spcPts val="0"/>
              </a:spcBef>
            </a:pPr>
            <a:endParaRPr lang="zh-TW" altLang="en-US" sz="4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4774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副標題 2">
            <a:extLst>
              <a:ext uri="{FF2B5EF4-FFF2-40B4-BE49-F238E27FC236}">
                <a16:creationId xmlns:a16="http://schemas.microsoft.com/office/drawing/2014/main" id="{82C22263-C4B1-43D7-A7E9-DBCEF50B4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對我們來說</a:t>
            </a:r>
            <a:r>
              <a:rPr lang="en-US" altLang="zh-TW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這一切的力量都是來自耶穌</a:t>
            </a:r>
            <a:r>
              <a:rPr lang="en-US" altLang="zh-TW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 </a:t>
            </a:r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所以</a:t>
            </a:r>
            <a:r>
              <a:rPr lang="en-US" altLang="zh-TW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我們要用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聖經</a:t>
            </a:r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指導生活</a:t>
            </a:r>
            <a:endParaRPr lang="en-US" altLang="zh-TW" sz="44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藉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祈禱</a:t>
            </a:r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獲得力量</a:t>
            </a:r>
            <a:endParaRPr lang="en-US" altLang="zh-TW" sz="44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因領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聖事</a:t>
            </a:r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而與基督同行</a:t>
            </a:r>
            <a:endParaRPr lang="en-US" altLang="zh-TW" sz="44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en-US" altLang="zh-TW" sz="3400" b="1" dirty="0">
                <a:solidFill>
                  <a:srgbClr val="0000FF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華康正顏楷體W7" panose="03000709000000000000" pitchFamily="65" charset="-120"/>
              </a:rPr>
              <a:t>——</a:t>
            </a:r>
            <a:r>
              <a:rPr lang="zh-TW" altLang="en-US" sz="3400" dirty="0">
                <a:solidFill>
                  <a:srgbClr val="0000FF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華康正顏楷體W7" panose="03000709000000000000" pitchFamily="65" charset="-120"/>
              </a:rPr>
              <a:t>基督也一直在陪伴我們</a:t>
            </a:r>
            <a:r>
              <a:rPr lang="en-US" altLang="zh-TW" sz="3400" dirty="0">
                <a:solidFill>
                  <a:srgbClr val="0000FF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華康正顏楷體W7" panose="03000709000000000000" pitchFamily="65" charset="-120"/>
              </a:rPr>
              <a:t>; </a:t>
            </a:r>
            <a:r>
              <a:rPr lang="zh-TW" altLang="en-US" sz="3400" dirty="0">
                <a:solidFill>
                  <a:srgbClr val="0000FF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華康正顏楷體W7" panose="03000709000000000000" pitchFamily="65" charset="-120"/>
              </a:rPr>
              <a:t>我們並不孤單</a:t>
            </a:r>
            <a:r>
              <a:rPr lang="en-US" altLang="zh-TW" sz="3400" b="1" dirty="0">
                <a:solidFill>
                  <a:srgbClr val="0000FF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華康正顏楷體W7" panose="03000709000000000000" pitchFamily="65" charset="-120"/>
              </a:rPr>
              <a:t>——</a:t>
            </a:r>
            <a:endParaRPr lang="en-US" altLang="zh-TW" sz="3400" b="1" dirty="0">
              <a:solidFill>
                <a:srgbClr val="0000FF"/>
              </a:solidFill>
              <a:highlight>
                <a:srgbClr val="FFFF00"/>
              </a:highlight>
              <a:latin typeface="Arial Black" panose="020B0A04020102020204" pitchFamily="34" charset="0"/>
              <a:ea typeface="華康正顏楷體W7" panose="03000709000000000000" pitchFamily="65" charset="-120"/>
              <a:cs typeface="Arial" panose="020B0604020202020204" pitchFamily="34" charset="0"/>
            </a:endParaRPr>
          </a:p>
          <a:p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當我們</a:t>
            </a:r>
            <a:r>
              <a:rPr lang="zh-TW" altLang="en-US" sz="44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捨</a:t>
            </a:r>
            <a:r>
              <a:rPr lang="zh-TW" altLang="en-US" sz="4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棄</a:t>
            </a:r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一切的時候</a:t>
            </a:r>
            <a:endParaRPr lang="en-US" altLang="zh-TW" sz="44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我們將會</a:t>
            </a:r>
            <a:r>
              <a:rPr lang="zh-TW" altLang="en-US" sz="4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獲</a:t>
            </a:r>
            <a:r>
              <a:rPr lang="zh-TW" altLang="en-US" sz="44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得</a:t>
            </a:r>
            <a:r>
              <a:rPr lang="en-US" altLang="zh-TW" sz="4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 </a:t>
            </a:r>
          </a:p>
          <a:p>
            <a:r>
              <a:rPr lang="zh-TW" altLang="en-US" sz="4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生命之源的天主</a:t>
            </a:r>
            <a:r>
              <a:rPr lang="zh-TW" altLang="en-US" sz="12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和</a:t>
            </a:r>
            <a:r>
              <a:rPr lang="zh-TW" altLang="en-US" sz="28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永恆的真生命</a:t>
            </a:r>
            <a:endParaRPr lang="en-US" altLang="zh-TW" sz="44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A4A8FF9-5695-409F-B4E3-0AE31F0E7D49}"/>
              </a:ext>
            </a:extLst>
          </p:cNvPr>
          <p:cNvSpPr txBox="1"/>
          <p:nvPr/>
        </p:nvSpPr>
        <p:spPr>
          <a:xfrm>
            <a:off x="-36512" y="638132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6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6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6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6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天，厄里叟又到了那裡，就進入那間小房休息。厄里叟問僕人革哈齊，說：「我們究竟能為這婦人做什麼？」革哈齊回答說：「可憐她沒有兒子，丈夫又老了。」厄里叟說：「快叫她來！」僕人就將那婦人叫來。那婦人站在門口；厄里叟就對她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明年這時，你必懷抱著一個兒子。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9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6:3-4,8-11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難道你們不知道：我們受過洗，歸於基督耶穌的人，就是受洗，歸於他的死亡嗎？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我們藉著洗禮，已歸於死亡，與他同葬了，為的是基督怎樣藉著父的光榮，從死者中復活了，我們也怎樣在新生活中度生。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所以，如果我們與基督同死，我們相信也要與他同生，因為我們知道：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5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基督既從死者中復活，就不再死；死亡不再統治他了，因為他死，是死於罪惡，僅僅一次；他活，是活於天主。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你們也要這樣，看自己是死於罪惡，在基督耶穌內，活於天主的人。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8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10:37-42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那時候，耶穌對宗徒說：「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誰愛父親或母親，超過我，不配是我的人；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誰愛兒子或女兒，超過我，不配是我的人。誰不背起自己的十字架，跟隨我，不配是我的人。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誰要獲得自己的生命，必要喪失生命；誰為我的原故，喪失了自己的生命，必要獲得生命。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「誰接納你們，就是接納我；誰接納我，就是接納那派遣我來的。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3471FAC-F9CF-4060-A084-F725155DFBA5}"/>
              </a:ext>
            </a:extLst>
          </p:cNvPr>
          <p:cNvSpPr txBox="1"/>
          <p:nvPr/>
        </p:nvSpPr>
        <p:spPr>
          <a:xfrm>
            <a:off x="7308304" y="623939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  <a:ea typeface="華康中黑體" panose="020B0509000000000000" pitchFamily="49" charset="-120"/>
                <a:cs typeface="華康中黑體" panose="020B0509000000000000" pitchFamily="49" charset="-120"/>
              </a:rPr>
              <a:t>1/2</a:t>
            </a:r>
            <a:endParaRPr lang="zh-HK" altLang="en-US" sz="2000" b="1" dirty="0">
              <a:solidFill>
                <a:schemeClr val="bg1"/>
              </a:solidFill>
              <a:latin typeface="+mn-lt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「誰接納一位先知，因為他是先知，將領受先知的賞報；誰接納一位義人，因他是義人，將領受義人的賞報。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「誰如果給這些小子中的一個，一杯涼水喝，只因他是門徒，我實在告訴你們，他決不會失去他的賞報。」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3471FAC-F9CF-4060-A084-F725155DFBA5}"/>
              </a:ext>
            </a:extLst>
          </p:cNvPr>
          <p:cNvSpPr txBox="1"/>
          <p:nvPr/>
        </p:nvSpPr>
        <p:spPr>
          <a:xfrm>
            <a:off x="7308304" y="623939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  <a:ea typeface="華康中黑體" panose="020B0509000000000000" pitchFamily="49" charset="-120"/>
                <a:cs typeface="華康中黑體" panose="020B0509000000000000" pitchFamily="49" charset="-120"/>
              </a:rPr>
              <a:t>2/2</a:t>
            </a:r>
            <a:endParaRPr lang="zh-HK" altLang="en-US" sz="2000" b="1" dirty="0">
              <a:solidFill>
                <a:schemeClr val="bg1"/>
              </a:solidFill>
              <a:latin typeface="+mn-lt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388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HK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捨 得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4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sz="3400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4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基督徒基本心態</a:t>
            </a:r>
            <a:r>
              <a:rPr lang="en-US" altLang="zh-TW" sz="34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4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4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4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4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400" dirty="0">
                <a:solidFill>
                  <a:srgbClr val="FFFF00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4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4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15448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BCFF140-BD84-4ABE-91BC-9953BF82D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360000" indent="-457200" algn="l"/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這個時常路過我們這裡的天主的人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是位聖者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我們可以在房頂上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給他蓋</a:t>
            </a:r>
            <a:r>
              <a:rPr lang="zh-TW" altLang="en-US" sz="39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一間小房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明年這時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你必懷抱著</a:t>
            </a:r>
            <a:r>
              <a:rPr lang="zh-TW" altLang="en-US" sz="39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一個兒子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我們藉著洗禮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已歸於死亡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與他同葬了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你們也要這樣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看自己是</a:t>
            </a:r>
            <a:r>
              <a:rPr lang="zh-TW" altLang="en-US" sz="39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死於罪惡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在基督耶穌內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活於天主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的人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誰愛父親或母親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超過我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不配是我的人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誰要</a:t>
            </a:r>
            <a:r>
              <a:rPr lang="zh-TW" altLang="en-US" sz="39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獲得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自己的生命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必要</a:t>
            </a:r>
            <a:r>
              <a:rPr lang="zh-TW" altLang="en-US" sz="39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喪失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生命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誰為我的原故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喪失</a:t>
            </a:r>
            <a:r>
              <a:rPr lang="zh-TW" altLang="en-US" sz="39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捨</a:t>
            </a:r>
            <a:r>
              <a:rPr lang="en-US" altLang="zh-TW" sz="2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了自己的生命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必要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獲得</a:t>
            </a:r>
            <a:r>
              <a:rPr lang="zh-TW" altLang="en-US" sz="39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得</a:t>
            </a:r>
            <a:r>
              <a:rPr lang="en-US" altLang="zh-TW" sz="2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r>
              <a:rPr lang="zh-TW" altLang="en-US" sz="39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生命</a:t>
            </a:r>
            <a:r>
              <a:rPr lang="en-US" altLang="zh-TW" sz="3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39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34053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32113</TotalTime>
  <Words>2111</Words>
  <Application>Microsoft Office PowerPoint</Application>
  <PresentationFormat>如螢幕大小 (4:3)</PresentationFormat>
  <Paragraphs>138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24</vt:i4>
      </vt:variant>
    </vt:vector>
  </HeadingPairs>
  <TitlesOfParts>
    <vt:vector size="39" baseType="lpstr">
      <vt:lpstr>華康中黑體</vt:lpstr>
      <vt:lpstr>華康正顏楷體W7</vt:lpstr>
      <vt:lpstr>華康粗黑體</vt:lpstr>
      <vt:lpstr>華康黑體-GB5</vt:lpstr>
      <vt:lpstr>華康儷中黑</vt:lpstr>
      <vt:lpstr>新細明體</vt:lpstr>
      <vt:lpstr>Arial</vt:lpstr>
      <vt:lpstr>Arial Black</vt:lpstr>
      <vt:lpstr>Calibri</vt:lpstr>
      <vt:lpstr>Calibri Light</vt:lpstr>
      <vt:lpstr>Wingdings</vt:lpstr>
      <vt:lpstr>預設簡報設計</vt:lpstr>
      <vt:lpstr>3_預設簡報設計</vt:lpstr>
      <vt:lpstr>Office 佈景主題</vt:lpstr>
      <vt:lpstr>2_Office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1721</cp:revision>
  <dcterms:created xsi:type="dcterms:W3CDTF">2006-09-26T01:05:23Z</dcterms:created>
  <dcterms:modified xsi:type="dcterms:W3CDTF">2023-06-26T05:34:54Z</dcterms:modified>
</cp:coreProperties>
</file>