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47" r:id="rId3"/>
    <p:sldMasterId id="2147489984" r:id="rId4"/>
  </p:sldMasterIdLst>
  <p:notesMasterIdLst>
    <p:notesMasterId r:id="rId32"/>
  </p:notesMasterIdLst>
  <p:handoutMasterIdLst>
    <p:handoutMasterId r:id="rId33"/>
  </p:handoutMasterIdLst>
  <p:sldIdLst>
    <p:sldId id="2313" r:id="rId5"/>
    <p:sldId id="2119" r:id="rId6"/>
    <p:sldId id="2120" r:id="rId7"/>
    <p:sldId id="2122" r:id="rId8"/>
    <p:sldId id="2123" r:id="rId9"/>
    <p:sldId id="2279" r:id="rId10"/>
    <p:sldId id="2133" r:id="rId11"/>
    <p:sldId id="2134" r:id="rId12"/>
    <p:sldId id="2280" r:id="rId13"/>
    <p:sldId id="2308" r:id="rId14"/>
    <p:sldId id="2096" r:id="rId15"/>
    <p:sldId id="2310" r:id="rId16"/>
    <p:sldId id="2311" r:id="rId17"/>
    <p:sldId id="2312" r:id="rId18"/>
    <p:sldId id="2314" r:id="rId19"/>
    <p:sldId id="2315" r:id="rId20"/>
    <p:sldId id="2316" r:id="rId21"/>
    <p:sldId id="2317" r:id="rId22"/>
    <p:sldId id="2318" r:id="rId23"/>
    <p:sldId id="2319" r:id="rId24"/>
    <p:sldId id="2320" r:id="rId25"/>
    <p:sldId id="2321" r:id="rId26"/>
    <p:sldId id="2322" r:id="rId27"/>
    <p:sldId id="2323" r:id="rId28"/>
    <p:sldId id="2325" r:id="rId29"/>
    <p:sldId id="2324" r:id="rId30"/>
    <p:sldId id="2326" r:id="rId31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99FF"/>
    <a:srgbClr val="FF00FF"/>
    <a:srgbClr val="660066"/>
    <a:srgbClr val="9900CC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377" autoAdjust="0"/>
    <p:restoredTop sz="93378" autoAdjust="0"/>
  </p:normalViewPr>
  <p:slideViewPr>
    <p:cSldViewPr>
      <p:cViewPr varScale="1">
        <p:scale>
          <a:sx n="59" d="100"/>
          <a:sy n="59" d="100"/>
        </p:scale>
        <p:origin x="105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6098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13A619-8358-4FCB-BA7B-1A3C2E7DF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02735B-74CC-4D8D-A9B7-2D076BA22C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7A620B-CC5B-4FEF-BA52-2320933A42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420BE4-CF3E-443B-8CB1-B7DC34EA50B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40398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E74265-A374-4BC0-A7A9-BD2F949D2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DA6B2E-91EC-40C2-820E-76C00B47C0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A75DB3-228E-4A39-AA62-2A9D91F51C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8C03B-9827-4DFC-B10C-4553DA0AB3E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3993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A29742-9952-4392-818D-A97C63950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BDB8CE-458C-4B8B-9C19-B279098D3D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01328C-4B4A-4788-9492-086943B6E8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4FA0E4-D51A-427E-BF71-D862DDB3ADE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04778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06D4F3-0150-49A2-AABD-857CD4C536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2AD72D-B693-4C84-8497-3B08B7BB3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225BF1-3B37-4A1B-AC1F-6ACE44874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3DABE-CE1F-4D29-A98E-C0B3C62909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6754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3F3DC87-D6C3-4725-A250-5DF6C298BA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937165-6C85-494A-A43A-17F1A457CD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6B379C6-C013-4137-BEE6-742D737906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9BA91-9323-48B2-B9EF-5F281241A2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8144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31FFEDC-0E83-458F-9602-DAF28A78DE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70E82A-1D7E-4436-9318-B66D51F7E8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E2347F-BC1A-4F72-AF00-3C1417E633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5DB31-8AD4-4C19-894C-F15E420E12D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65475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D3E7642-E3FF-42FD-917F-08F220FAE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1FF998-EC1F-4997-8341-964B288CE0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2BC61BD-8557-4E0E-A442-7AD1C74368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951544-6D4A-4D9C-A831-746E9E0134B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36701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A47049-AFB9-40FB-850A-8E04DFAB86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0312F7-EBC6-468A-9D72-28E9713B91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61D32F-A4C9-493B-A85E-F36C1EF93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ED8E6-3819-4038-BA80-98968B71666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13625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D8E97-BB50-430C-A0CB-5902916C78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1855-D281-4614-B3E0-ECDAA2F8D3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A9956C-896B-4563-A3CE-82D387B74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2C866-0568-411C-992D-E7315CDB735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36629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533EFC-59E6-46B5-973A-AA61164113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8932F9-B468-43B7-961F-E98FB23504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9806DC-30FB-4EAD-BE92-F4141DA23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FCB1DD-FDFF-42D2-8581-5FFC64EEEEF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52007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EE9153-775B-4491-BA77-362BAA6AFE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4B7839-4CED-407B-ABC7-3D635D8E1E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EA0BA6-3E1B-45AC-8606-84DF996BF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31BC1-FFB9-4034-94FD-650C8995E62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79363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F102E8-8269-477B-8514-2BFE972630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CB65BE-F21C-465E-90D1-26E5528281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63BA80-BD9B-4C57-AA72-3B410AC38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45162-653C-4FA2-AFAC-EDE5CD1E2B8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8129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28134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09890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5237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707527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562898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491474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1249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506450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435070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235341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615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E0E3F0-BBEF-47D2-84FF-28439F64E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25EECB0-4E87-4118-AE90-A9A80C5BF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FEF7D16-998F-4FD9-AE8C-D63DC7B28A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B7D74C9-FB11-4DEA-A524-654C3EC7F8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5395316-515C-4EEB-8C30-11EA3C7C8A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D05DD6-9EED-47F8-AA17-A887AD41401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079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48" r:id="rId1"/>
    <p:sldLayoutId id="2147489949" r:id="rId2"/>
    <p:sldLayoutId id="2147489950" r:id="rId3"/>
    <p:sldLayoutId id="2147489951" r:id="rId4"/>
    <p:sldLayoutId id="2147489952" r:id="rId5"/>
    <p:sldLayoutId id="2147489953" r:id="rId6"/>
    <p:sldLayoutId id="2147489954" r:id="rId7"/>
    <p:sldLayoutId id="2147489955" r:id="rId8"/>
    <p:sldLayoutId id="2147489956" r:id="rId9"/>
    <p:sldLayoutId id="2147489957" r:id="rId10"/>
    <p:sldLayoutId id="2147489958" r:id="rId11"/>
    <p:sldLayoutId id="21474899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4795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85" r:id="rId1"/>
    <p:sldLayoutId id="2147489986" r:id="rId2"/>
    <p:sldLayoutId id="2147489987" r:id="rId3"/>
    <p:sldLayoutId id="2147489988" r:id="rId4"/>
    <p:sldLayoutId id="2147489989" r:id="rId5"/>
    <p:sldLayoutId id="2147489990" r:id="rId6"/>
    <p:sldLayoutId id="2147489991" r:id="rId7"/>
    <p:sldLayoutId id="2147489992" r:id="rId8"/>
    <p:sldLayoutId id="2147489993" r:id="rId9"/>
    <p:sldLayoutId id="2147489994" r:id="rId10"/>
    <p:sldLayoutId id="2147489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23904" cy="6502673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zh-HK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十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7200" dirty="0">
                <a:solidFill>
                  <a:srgbClr val="FFFF00"/>
                </a:solidFill>
                <a:ea typeface="華康粗黑體" panose="020B0709000000000000" pitchFamily="49" charset="-120"/>
              </a:rPr>
              <a:t>褻瀆聖神 永不得赦</a:t>
            </a:r>
            <a:endParaRPr lang="en-US" altLang="zh-TW" sz="72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褻瀆聖神的人裝睡</a:t>
            </a:r>
            <a:r>
              <a:rPr lang="en-US" altLang="zh-TW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>
                <a:solidFill>
                  <a:srgbClr val="00FF00"/>
                </a:solidFill>
                <a:ea typeface="華康粗黑體" panose="020B0709000000000000" pitchFamily="49" charset="-120"/>
              </a:rPr>
              <a:t>是叫不醒的</a:t>
            </a:r>
            <a:r>
              <a:rPr lang="en-US" altLang="zh-TW" sz="4000">
                <a:solidFill>
                  <a:srgbClr val="00FF00"/>
                </a:solidFill>
                <a:ea typeface="華康粗黑體" panose="020B0709000000000000" pitchFamily="49" charset="-120"/>
              </a:rPr>
              <a:t>——</a:t>
            </a: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5693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23904" cy="6502673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zh-HK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十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TW" altLang="en-US" sz="7200" dirty="0">
                <a:solidFill>
                  <a:srgbClr val="FFFF00"/>
                </a:solidFill>
                <a:ea typeface="華康粗黑體" panose="020B0709000000000000" pitchFamily="49" charset="-120"/>
              </a:rPr>
              <a:t>褻瀆聖神 永不得赦</a:t>
            </a:r>
            <a:endParaRPr lang="en-US" altLang="zh-TW" sz="72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褻瀆聖神的人裝睡</a:t>
            </a:r>
            <a:r>
              <a:rPr lang="en-US" altLang="zh-TW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>
                <a:solidFill>
                  <a:srgbClr val="00FF00"/>
                </a:solidFill>
                <a:ea typeface="華康粗黑體" panose="020B0709000000000000" pitchFamily="49" charset="-120"/>
              </a:rPr>
              <a:t>是叫不醒的</a:t>
            </a:r>
            <a:r>
              <a:rPr lang="en-US" altLang="zh-TW" sz="4000">
                <a:solidFill>
                  <a:srgbClr val="00FF00"/>
                </a:solidFill>
                <a:ea typeface="華康粗黑體" panose="020B0709000000000000" pitchFamily="49" charset="-120"/>
              </a:rPr>
              <a:t>——</a:t>
            </a: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1791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亞當吃了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知善惡樹的果子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誰告訴了你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赤身露體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是你給我作伴的那個女人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給了我那樹上的果子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我才吃了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縱使我們外在的人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日漸損壞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但我們內在的人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卻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日日更新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因為我們現時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輕微的苦難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正無可比擬地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給我們造就永遠的光榮賞報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.</a:t>
            </a:r>
          </a:p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誰如果</a:t>
            </a: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褻瀆了聖神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就永遠不得赦免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凡</a:t>
            </a:r>
            <a:b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</a:b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奉行天主旨意的人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就是我的兄弟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姊妹和母親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.</a:t>
            </a:r>
            <a:endParaRPr lang="zh-TW" altLang="en-US" sz="40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547297"/>
          </a:xfrm>
        </p:spPr>
        <p:txBody>
          <a:bodyPr/>
          <a:lstStyle/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亞當吃了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知善惡樹的果子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誰告訴了你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赤身露體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是你給我作伴的那個女人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給了我那樹上的果子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我才吃了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褻瀆聖神第一式：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扮天主的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全知</a:t>
            </a:r>
            <a:endParaRPr lang="en-US" altLang="zh-TW" sz="4000" dirty="0">
              <a:solidFill>
                <a:schemeClr val="bg1"/>
              </a:solidFill>
              <a:highlight>
                <a:srgbClr val="FF0000"/>
              </a:highlight>
              <a:ea typeface="華康粗黑體" panose="020B0709000000000000" pitchFamily="49" charset="-120"/>
            </a:endParaRPr>
          </a:p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我是全知的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我就是真理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我的一切都是對的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我控制大眾傳媒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運用了一套</a:t>
            </a: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完整的洗腦方法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成功說服了許多人相信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只有我的政治體制最完美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凡超過我的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都是騙子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因為</a:t>
            </a: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我吃了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  <a:cs typeface="華康中黑體" panose="020B0509000000000000" pitchFamily="49" charset="-120"/>
              </a:rPr>
              <a:t>知善惡</a:t>
            </a: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的果子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  <a:cs typeface="華康中黑體" panose="020B0509000000000000" pitchFamily="49" charset="-120"/>
              </a:rPr>
              <a:t>.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851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547297"/>
          </a:xfrm>
        </p:spPr>
        <p:txBody>
          <a:bodyPr/>
          <a:lstStyle/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縱使我們外在的人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日漸損壞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但我們內在的人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卻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日日更新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因為我們現時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輕微的苦難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正無可比擬地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給我們造就永遠的光榮賞報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.</a:t>
            </a:r>
          </a:p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褻瀆聖神第二式：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扮天主的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全善</a:t>
            </a:r>
            <a:endParaRPr lang="en-US" altLang="zh-TW" sz="4000" dirty="0">
              <a:solidFill>
                <a:schemeClr val="bg1"/>
              </a:solidFill>
              <a:highlight>
                <a:srgbClr val="FF0000"/>
              </a:highlight>
              <a:ea typeface="華康粗黑體" panose="020B0709000000000000" pitchFamily="49" charset="-120"/>
            </a:endParaRPr>
          </a:p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我日日更新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完美無缺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我站在道德的高地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不畏浮雲遮望眼</a:t>
            </a:r>
            <a:r>
              <a:rPr lang="en-US" altLang="zh-TW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只緣身在最高層</a:t>
            </a:r>
            <a:r>
              <a:rPr lang="en-US" altLang="zh-TW" sz="2400" dirty="0">
                <a:solidFill>
                  <a:srgbClr val="FFFF00"/>
                </a:solidFill>
                <a:ea typeface="華康粗黑體" panose="020B0709000000000000" pitchFamily="49" charset="-120"/>
              </a:rPr>
              <a:t>(</a:t>
            </a:r>
            <a:r>
              <a:rPr lang="zh-TW" altLang="en-US" sz="2400" dirty="0">
                <a:solidFill>
                  <a:srgbClr val="FFFF00"/>
                </a:solidFill>
                <a:ea typeface="華康粗黑體" panose="020B0709000000000000" pitchFamily="49" charset="-120"/>
              </a:rPr>
              <a:t>王安石</a:t>
            </a:r>
            <a:r>
              <a:rPr lang="en-US" altLang="zh-TW" sz="2400" dirty="0">
                <a:solidFill>
                  <a:srgbClr val="FFFF00"/>
                </a:solidFill>
                <a:ea typeface="華康粗黑體" panose="020B0709000000000000" pitchFamily="49" charset="-120"/>
              </a:rPr>
              <a:t>)</a:t>
            </a:r>
            <a:r>
              <a:rPr lang="en-US" altLang="zh-TW" sz="2400" dirty="0">
                <a:solidFill>
                  <a:schemeClr val="bg1"/>
                </a:solidFill>
                <a:ea typeface="華康粗黑體" panose="020B07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我巧妙地以</a:t>
            </a:r>
            <a:r>
              <a:rPr lang="zh-TW" altLang="en-US" sz="4000" dirty="0">
                <a:solidFill>
                  <a:srgbClr val="00FF00"/>
                </a:solidFill>
                <a:ea typeface="華康粗黑體" panose="020B0709000000000000" pitchFamily="49" charset="-120"/>
              </a:rPr>
              <a:t>雙重標準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為我贏得選票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也把國內外的對手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打爬地上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我有能力獨享榮華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卻</a:t>
            </a: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把苦難推向世界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.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890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547297"/>
          </a:xfrm>
        </p:spPr>
        <p:txBody>
          <a:bodyPr/>
          <a:lstStyle/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誰如果</a:t>
            </a: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褻瀆了聖神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就永遠不得赦免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凡</a:t>
            </a:r>
            <a:b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</a:b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奉行天主旨意的人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就是我的兄弟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姊妹和母親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.</a:t>
            </a:r>
          </a:p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褻瀆聖神第三式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：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扮天主的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替身</a:t>
            </a:r>
            <a:endParaRPr lang="en-US" altLang="zh-TW" sz="4000" dirty="0">
              <a:solidFill>
                <a:schemeClr val="bg1"/>
              </a:solidFill>
              <a:highlight>
                <a:srgbClr val="FF0000"/>
              </a:highlight>
              <a:ea typeface="華康粗黑體" panose="020B0709000000000000" pitchFamily="49" charset="-120"/>
            </a:endParaRPr>
          </a:p>
          <a:p>
            <a:pPr marL="360000"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我認為我的行為完全符合天主聖意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我霸佔世界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因為</a:t>
            </a: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天主把它給了我</a:t>
            </a:r>
            <a:r>
              <a:rPr lang="en-US" altLang="zh-TW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(God gave this Land to me);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我即使進行屠城滅族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也是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替天行道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我是天主</a:t>
            </a:r>
            <a:r>
              <a:rPr lang="zh-TW" altLang="en-US" sz="4000" dirty="0">
                <a:solidFill>
                  <a:srgbClr val="FFFF00"/>
                </a:solidFill>
                <a:ea typeface="華康粗黑體" panose="020B0709000000000000" pitchFamily="49" charset="-120"/>
              </a:rPr>
              <a:t>所選的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我手拿聖經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背靠教堂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有神照顧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什麼都不怕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.</a:t>
            </a:r>
            <a:endParaRPr lang="zh-TW" altLang="en-US" sz="40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756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聖神的愛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是無條件的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他接納一切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包容一切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寬恕一切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說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褻瀆聖神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永不得赦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其實有另一層極深遠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和極可怕的含義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The love of the Holy Spirit is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unconditional</a:t>
            </a:r>
            <a:r>
              <a:rPr lang="en-US" altLang="zh-TW" sz="4000" dirty="0">
                <a:ea typeface="華康儷中黑" panose="020B0509000000000000" pitchFamily="49" charset="-120"/>
              </a:rPr>
              <a:t>; he accepts everything, embraces everything, 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forgives everything</a:t>
            </a:r>
            <a:r>
              <a:rPr lang="en-US" altLang="zh-TW" sz="4000" dirty="0">
                <a:ea typeface="華康儷中黑" panose="020B0509000000000000" pitchFamily="49" charset="-120"/>
              </a:rPr>
              <a:t>. The statement 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'Blasphemy against the Holy Spirit will never be forgiven</a:t>
            </a:r>
            <a:r>
              <a:rPr lang="en-US" altLang="zh-TW" sz="4000" dirty="0">
                <a:ea typeface="華康儷中黑" panose="020B0509000000000000" pitchFamily="49" charset="-120"/>
              </a:rPr>
              <a:t>' actually has a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profound and grave implication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7247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一個人不得赦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因為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他不知道有罪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不承認有罪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所以不會悔改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不肯悔改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即使聖神赦他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他也會嗤之以鼻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如何得赦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A person cannot be forgiven because he does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 not know </a:t>
            </a:r>
            <a:r>
              <a:rPr lang="en-US" altLang="zh-TW" sz="4000" dirty="0">
                <a:ea typeface="華康儷中黑" panose="020B0509000000000000" pitchFamily="49" charset="-120"/>
              </a:rPr>
              <a:t>he has sinned, does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not admit </a:t>
            </a:r>
            <a:r>
              <a:rPr lang="en-US" altLang="zh-TW" sz="4000" dirty="0">
                <a:ea typeface="華康儷中黑" panose="020B0509000000000000" pitchFamily="49" charset="-120"/>
              </a:rPr>
              <a:t>he has sinned, so he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will not </a:t>
            </a:r>
            <a:r>
              <a:rPr lang="en-US" altLang="zh-TW" sz="4000" dirty="0">
                <a:ea typeface="華康儷中黑" panose="020B0509000000000000" pitchFamily="49" charset="-120"/>
              </a:rPr>
              <a:t>repent, is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unwilling</a:t>
            </a:r>
            <a:r>
              <a:rPr lang="en-US" altLang="zh-TW" sz="4000" dirty="0">
                <a:ea typeface="華康儷中黑" panose="020B0509000000000000" pitchFamily="49" charset="-120"/>
              </a:rPr>
              <a:t> to repent; even if the Holy Spirit were to forgive him, he would take it as a ridicule, </a:t>
            </a:r>
          </a:p>
          <a:p>
            <a:pPr>
              <a:spcBef>
                <a:spcPts val="0"/>
              </a:spcBef>
            </a:pPr>
            <a:r>
              <a:rPr lang="en-US" altLang="zh-TW" sz="4000" dirty="0" err="1">
                <a:solidFill>
                  <a:srgbClr val="FF00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l</a:t>
            </a:r>
            <a:r>
              <a:rPr lang="en-US" altLang="zh-TW" sz="4000" dirty="0" err="1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how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 then can he be forgiven?</a:t>
            </a:r>
          </a:p>
        </p:txBody>
      </p:sp>
    </p:spTree>
    <p:extLst>
      <p:ext uri="{BB962C8B-B14F-4D97-AF65-F5344CB8AC3E}">
        <p14:creationId xmlns:p14="http://schemas.microsoft.com/office/powerpoint/2010/main" val="1932675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俗語說「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裝睡的人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永遠叫不醒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因為他本來就是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但願長醉不願醒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李白</a:t>
            </a:r>
            <a:r>
              <a:rPr lang="en-US" altLang="zh-TW" sz="2800" dirty="0">
                <a:ea typeface="華康儷中黑" panose="020B0509000000000000" pitchFamily="49" charset="-120"/>
              </a:rPr>
              <a:t>:</a:t>
            </a:r>
            <a:r>
              <a:rPr lang="zh-TW" altLang="en-US" sz="2800" dirty="0">
                <a:ea typeface="華康儷中黑" panose="020B0509000000000000" pitchFamily="49" charset="-120"/>
              </a:rPr>
              <a:t>將進酒</a:t>
            </a:r>
            <a:r>
              <a:rPr lang="en-US" altLang="zh-TW" sz="2800" dirty="0">
                <a:ea typeface="華康儷中黑" panose="020B0509000000000000" pitchFamily="49" charset="-12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The proverb 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'You can never wake a person who is pretending to be asleep</a:t>
            </a:r>
            <a:r>
              <a:rPr lang="en-US" altLang="zh-TW" sz="4000" dirty="0">
                <a:ea typeface="華康儷中黑" panose="020B0509000000000000" pitchFamily="49" charset="-120"/>
              </a:rPr>
              <a:t>' because as Li Bai said in his poem ‘Bring in the Wine’,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a person intended to remain in a state of drunken stupor never to sober up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7774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ea typeface="華康儷中黑" panose="020B0509000000000000" pitchFamily="49" charset="-120"/>
              </a:rPr>
              <a:t>一個「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扮天主</a:t>
            </a:r>
            <a:r>
              <a:rPr lang="zh-TW" altLang="en-US" sz="4800" dirty="0">
                <a:ea typeface="華康儷中黑" panose="020B0509000000000000" pitchFamily="49" charset="-120"/>
              </a:rPr>
              <a:t>」的人</a:t>
            </a:r>
            <a:r>
              <a:rPr lang="en-US" altLang="zh-TW" sz="48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ea typeface="華康儷中黑" panose="020B0509000000000000" pitchFamily="49" charset="-120"/>
              </a:rPr>
              <a:t>也是不願醒的</a:t>
            </a:r>
            <a:r>
              <a:rPr lang="en-US" altLang="zh-TW" sz="4800" dirty="0"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ea typeface="華康儷中黑" panose="020B0509000000000000" pitchFamily="49" charset="-120"/>
              </a:rPr>
              <a:t>連最愛他的聖神</a:t>
            </a:r>
            <a:r>
              <a:rPr lang="en-US" altLang="zh-TW" sz="48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儷中黑" panose="020B0509000000000000" pitchFamily="49" charset="-120"/>
              </a:rPr>
              <a:t>也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無法赦他的罪</a:t>
            </a:r>
            <a:r>
              <a:rPr lang="en-US" altLang="zh-TW" sz="48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A person who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'pretends to be God</a:t>
            </a:r>
            <a:r>
              <a:rPr lang="en-US" altLang="zh-TW" sz="4800" dirty="0">
                <a:ea typeface="華康儷中黑" panose="020B0509000000000000" pitchFamily="49" charset="-120"/>
              </a:rPr>
              <a:t>' is also unwilling to wake up, even the Holy Spirit who loves him the most, 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cannot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 forgive his sin</a:t>
            </a:r>
            <a:r>
              <a:rPr lang="en-US" altLang="zh-TW" sz="48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0494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扮天主的人以為自己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全知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吃了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知善惡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的果子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更擁有絕對真理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所以常顛倒是非黑白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久而久之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連自己都信以為真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800" spc="-100" dirty="0">
                <a:ea typeface="華康儷中黑" panose="020B0509000000000000" pitchFamily="49" charset="-120"/>
              </a:rPr>
              <a:t>The person who pretends to be God believes himself to be </a:t>
            </a:r>
            <a:r>
              <a:rPr lang="en-US" altLang="zh-TW" sz="3800" spc="-1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all-knowing</a:t>
            </a:r>
            <a:r>
              <a:rPr lang="en-US" altLang="zh-TW" sz="3800" spc="-100" dirty="0">
                <a:ea typeface="華康儷中黑" panose="020B0509000000000000" pitchFamily="49" charset="-120"/>
              </a:rPr>
              <a:t>, having eaten the fruit of </a:t>
            </a:r>
            <a:r>
              <a:rPr lang="en-US" altLang="zh-TW" sz="38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'the knowledge of good and evil</a:t>
            </a:r>
            <a:r>
              <a:rPr lang="en-US" altLang="zh-TW" sz="3800" spc="-100" dirty="0">
                <a:ea typeface="華康儷中黑" panose="020B0509000000000000" pitchFamily="49" charset="-120"/>
              </a:rPr>
              <a:t>' and possessing the absolute truth, so he is often unable to discern between right and wrong, black and white. Over time, </a:t>
            </a:r>
          </a:p>
          <a:p>
            <a:pPr>
              <a:spcBef>
                <a:spcPts val="0"/>
              </a:spcBef>
            </a:pP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he is persuaded of his delusions</a:t>
            </a:r>
            <a:r>
              <a:rPr lang="en-US" altLang="zh-TW" sz="3800" spc="-1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135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恭讀創世紀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3:9-15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亞當吃了知善惡樹的果子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後，上主天主呼喚亞當，對他說：「你在那裡？」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亞當回答說：「我在樂園裡，聽到了你的聲音，就害怕，因為我赤身露體，便躲藏起來。」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誰告訴了你，赤身露體？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莫非你吃了我禁止你吃的果子嗎？」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亞當說：「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是你給我作伴的那個女人，給了我那樹上的果子，我才吃了。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8074117" y="6319237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他以為自己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全能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狂妄自大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遇神殺神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遇佛殺佛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毀天滅地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弄污地球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表面的勝利早已沖昏了他的頭腦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如何悔改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ea typeface="華康儷中黑" panose="020B0509000000000000" pitchFamily="49" charset="-120"/>
              </a:rPr>
              <a:t>He thinks he is </a:t>
            </a:r>
            <a:r>
              <a:rPr lang="en-US" altLang="zh-TW" sz="4000" spc="-1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all-powerful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, becomes arrogant and conceited, killing gods when he encounters them, killing Buddhas when he meets them, destroying heaven and earth, polluting the planet;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ea typeface="華康儷中黑" panose="020B0509000000000000" pitchFamily="49" charset="-120"/>
              </a:rPr>
              <a:t>his superficial victories have already intoxicated his mind, </a:t>
            </a:r>
            <a:r>
              <a:rPr lang="en-US" altLang="zh-TW" sz="40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how can he repent?</a:t>
            </a:r>
          </a:p>
        </p:txBody>
      </p:sp>
    </p:spTree>
    <p:extLst>
      <p:ext uri="{BB962C8B-B14F-4D97-AF65-F5344CB8AC3E}">
        <p14:creationId xmlns:p14="http://schemas.microsoft.com/office/powerpoint/2010/main" val="378546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5400" dirty="0">
                <a:ea typeface="華康儷中黑" panose="020B0509000000000000" pitchFamily="49" charset="-120"/>
              </a:rPr>
              <a:t>他以為自己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全善</a:t>
            </a:r>
            <a:r>
              <a:rPr lang="en-US" altLang="zh-TW" sz="54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5400" dirty="0">
                <a:ea typeface="華康儷中黑" panose="020B0509000000000000" pitchFamily="49" charset="-120"/>
              </a:rPr>
              <a:t>沒有缺點</a:t>
            </a:r>
            <a:r>
              <a:rPr lang="en-US" altLang="zh-TW" sz="5400" dirty="0">
                <a:ea typeface="華康儷中黑" panose="020B0509000000000000" pitchFamily="49" charset="-120"/>
              </a:rPr>
              <a:t>,</a:t>
            </a:r>
            <a:r>
              <a:rPr lang="zh-TW" altLang="en-US" sz="5400" dirty="0">
                <a:ea typeface="華康儷中黑" panose="020B0509000000000000" pitchFamily="49" charset="-120"/>
              </a:rPr>
              <a:t>沒有瑕疵</a:t>
            </a:r>
            <a:r>
              <a:rPr lang="en-US" altLang="zh-TW" sz="54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ea typeface="華康儷中黑" panose="020B0509000000000000" pitchFamily="49" charset="-120"/>
              </a:rPr>
              <a:t>遇到問題</a:t>
            </a:r>
            <a:r>
              <a:rPr lang="en-US" altLang="zh-TW" sz="5400" dirty="0">
                <a:ea typeface="華康儷中黑" panose="020B0509000000000000" pitchFamily="49" charset="-120"/>
              </a:rPr>
              <a:t>,</a:t>
            </a:r>
            <a:r>
              <a:rPr lang="zh-TW" altLang="en-US" sz="5400" dirty="0">
                <a:ea typeface="華康儷中黑" panose="020B0509000000000000" pitchFamily="49" charset="-120"/>
              </a:rPr>
              <a:t>一定是別人的錯</a:t>
            </a:r>
            <a:r>
              <a:rPr lang="en-US" altLang="zh-TW" sz="5400" dirty="0">
                <a:ea typeface="華康儷中黑" panose="020B0509000000000000" pitchFamily="49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ea typeface="華康儷中黑" panose="020B0509000000000000" pitchFamily="49" charset="-120"/>
              </a:rPr>
              <a:t>He thinks he is 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all good</a:t>
            </a:r>
            <a:r>
              <a:rPr lang="en-US" altLang="zh-TW" sz="5400" dirty="0">
                <a:ea typeface="華康儷中黑" panose="020B0509000000000000" pitchFamily="49" charset="-120"/>
              </a:rPr>
              <a:t>, without flaws or blemishes. Each situation he faces, he blames as a fault of another.</a:t>
            </a:r>
          </a:p>
        </p:txBody>
      </p:sp>
    </p:spTree>
    <p:extLst>
      <p:ext uri="{BB962C8B-B14F-4D97-AF65-F5344CB8AC3E}">
        <p14:creationId xmlns:p14="http://schemas.microsoft.com/office/powerpoint/2010/main" val="2185405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他以為自己是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地球的主人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應該擁有全世界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還高唱</a:t>
            </a:r>
            <a:r>
              <a:rPr lang="en-US" altLang="zh-TW" sz="4000" dirty="0">
                <a:ea typeface="華康儷中黑" panose="020B0509000000000000" pitchFamily="49" charset="-120"/>
              </a:rPr>
              <a:t>This land is mine, God gave this land to me 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</a:rPr>
              <a:t>這土地是天主給我的</a:t>
            </a:r>
            <a:r>
              <a:rPr lang="en-US" altLang="zh-TW" dirty="0">
                <a:ea typeface="華康儷中黑" panose="020B0509000000000000" pitchFamily="49" charset="-120"/>
              </a:rPr>
              <a:t>)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所以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即使進行種族滅絕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也是替天行道</a:t>
            </a:r>
            <a:r>
              <a:rPr lang="en-US" altLang="zh-TW" sz="4000" dirty="0">
                <a:ea typeface="華康儷中黑" panose="020B0509000000000000" pitchFamily="49" charset="-12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He thinks he is the 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master of the earth</a:t>
            </a:r>
            <a:r>
              <a:rPr lang="en-US" altLang="zh-TW" sz="4000" dirty="0">
                <a:ea typeface="華康儷中黑" panose="020B0509000000000000" pitchFamily="49" charset="-120"/>
              </a:rPr>
              <a:t> and should own the whole world. He even sings loudly 'This land is mine,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God gave </a:t>
            </a:r>
            <a:r>
              <a:rPr lang="en-US" altLang="zh-TW" sz="4000" dirty="0">
                <a:ea typeface="華康儷中黑" panose="020B0509000000000000" pitchFamily="49" charset="-120"/>
              </a:rPr>
              <a:t>this land to me'. So even if he carries out genocide,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he is meting out justice for God</a:t>
            </a:r>
            <a:r>
              <a:rPr lang="en-US" altLang="zh-TW" sz="4000" dirty="0">
                <a:ea typeface="華康儷中黑" panose="020B0509000000000000" pitchFamily="49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81143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他不知道自己只是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管家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要向天主交代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但他只向他的選區交代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用選票去騙選民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在集體自私的狂潮中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早已迷失了自己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He does not know that he is only a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steward</a:t>
            </a:r>
            <a:r>
              <a:rPr lang="en-US" altLang="zh-TW" sz="4000" dirty="0">
                <a:ea typeface="華康儷中黑" panose="020B0509000000000000" pitchFamily="49" charset="-120"/>
              </a:rPr>
              <a:t>, he must be </a:t>
            </a:r>
            <a:r>
              <a:rPr lang="en-US" altLang="zh-TW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accountable to God</a:t>
            </a:r>
            <a:r>
              <a:rPr lang="en-US" altLang="zh-TW" sz="4000" dirty="0">
                <a:ea typeface="華康儷中黑" panose="020B0509000000000000" pitchFamily="49" charset="-120"/>
              </a:rPr>
              <a:t>, yet he makes himself accountable only to his constituency, using ballots to deceive the voters. In the prevalent collective selfishness,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he has already lost himself.</a:t>
            </a:r>
          </a:p>
        </p:txBody>
      </p:sp>
    </p:spTree>
    <p:extLst>
      <p:ext uri="{BB962C8B-B14F-4D97-AF65-F5344CB8AC3E}">
        <p14:creationId xmlns:p14="http://schemas.microsoft.com/office/powerpoint/2010/main" val="2582204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個人</a:t>
            </a:r>
            <a:r>
              <a:rPr lang="zh-TW" altLang="en-US" sz="4000" dirty="0">
                <a:ea typeface="華康儷中黑" panose="020B0509000000000000" pitchFamily="49" charset="-120"/>
              </a:rPr>
              <a:t>可以扮天主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國家</a:t>
            </a:r>
            <a:r>
              <a:rPr lang="zh-TW" altLang="en-US" sz="4000" dirty="0">
                <a:ea typeface="華康儷中黑" panose="020B0509000000000000" pitchFamily="49" charset="-120"/>
              </a:rPr>
              <a:t>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宗教</a:t>
            </a:r>
            <a:r>
              <a:rPr lang="zh-TW" altLang="en-US" sz="4000" dirty="0">
                <a:ea typeface="華康儷中黑" panose="020B0509000000000000" pitchFamily="49" charset="-120"/>
              </a:rPr>
              <a:t>也可以扮天主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這是世界動亂甚至滅亡的總根源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天欲其亡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必先令其狂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值得我們警愓。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Individuals can pretend to be God, and nations and religions can also pretend to be God; this is the root cause of global turmoil and even destruction. Hence, heed the saying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“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Those whom the Heavens would destroy, they first make mad</a:t>
            </a:r>
            <a:r>
              <a:rPr lang="en-US" altLang="zh-TW" sz="4000" dirty="0">
                <a:ea typeface="華康儷中黑" panose="020B0509000000000000" pitchFamily="49" charset="-12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1717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儷中黑" panose="020B0509000000000000" pitchFamily="49" charset="-120"/>
              </a:rPr>
              <a:t>要擺脫束縛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便要記住莊子的話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井蛙</a:t>
            </a:r>
            <a:r>
              <a:rPr lang="zh-TW" altLang="en-US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不可以語於海者</a:t>
            </a:r>
            <a:r>
              <a:rPr lang="en-US" altLang="zh-TW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拘於墟也</a:t>
            </a:r>
            <a:r>
              <a:rPr lang="en-US" altLang="zh-TW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夏蟲</a:t>
            </a:r>
            <a:r>
              <a:rPr lang="zh-TW" altLang="en-US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不可以語於冰者</a:t>
            </a:r>
            <a:r>
              <a:rPr lang="en-US" altLang="zh-TW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篤於時也</a:t>
            </a:r>
            <a:r>
              <a:rPr lang="en-US" altLang="zh-TW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曲士</a:t>
            </a:r>
            <a:r>
              <a:rPr lang="zh-TW" altLang="en-US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不可以語於道者</a:t>
            </a:r>
            <a:r>
              <a:rPr lang="en-US" altLang="zh-TW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束於教也</a:t>
            </a:r>
          </a:p>
          <a:p>
            <a:pPr>
              <a:lnSpc>
                <a:spcPts val="4100"/>
              </a:lnSpc>
              <a:spcBef>
                <a:spcPts val="0"/>
              </a:spcBef>
            </a:pPr>
            <a:r>
              <a:rPr lang="en-US" altLang="zh-TW" sz="3600" spc="-100" dirty="0">
                <a:ea typeface="華康儷中黑" panose="020B0509000000000000" pitchFamily="49" charset="-120"/>
              </a:rPr>
              <a:t>To break free from these shackles, we must remember the words of Zhuangzi: </a:t>
            </a: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'The well frog appreciates not the sea for it is </a:t>
            </a:r>
            <a:r>
              <a:rPr lang="en-US" altLang="zh-TW" sz="36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imprisoned within its abode</a:t>
            </a: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. The summer insect appreciates not ice, for it </a:t>
            </a:r>
            <a:r>
              <a:rPr lang="en-US" altLang="zh-TW" sz="36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cannot live past the season</a:t>
            </a: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. The scholar of limited knowledge cannot be expected to know the Dao, </a:t>
            </a:r>
          </a:p>
          <a:p>
            <a:pPr>
              <a:lnSpc>
                <a:spcPts val="4100"/>
              </a:lnSpc>
              <a:spcBef>
                <a:spcPts val="0"/>
              </a:spcBef>
            </a:pP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for he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is fettered by his limited knowledge</a:t>
            </a:r>
            <a:r>
              <a:rPr lang="en-US" altLang="zh-TW" sz="3600" spc="-1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8230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B0DA198-95B9-495D-A9DC-90CA3A4B8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超越時空和一切成見的束縛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" panose="020B0509000000000000" pitchFamily="49" charset="-120"/>
              </a:rPr>
              <a:t>才有真智慧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暢泳在一個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互相寬恕的大愛海洋中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Only by transcending the shackles of time, space, and all preconceived notions can one attain true wisdom, 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swim in the ocean of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mutual forgiveness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 and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great love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E088692-FF03-47F9-B774-6C2AF2E7D684}"/>
              </a:ext>
            </a:extLst>
          </p:cNvPr>
          <p:cNvSpPr txBox="1"/>
          <p:nvPr/>
        </p:nvSpPr>
        <p:spPr>
          <a:xfrm>
            <a:off x="5148064" y="6093296"/>
            <a:ext cx="367240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389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上主天主於是對女人說：「你為什麼做了這事？」女人回答說：「是蛇哄騙了我，我才吃了。」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上主天主對蛇說：「因你做了這事，你在一切畜牲和野獸中，是可咒罵的；你要用肚子爬行，畢生日日吃土。我要把仇恨放在你和女人，你的後裔，和她的後裔之間。她的後裔要踏碎你的頭顱；你要傷害他的腳跟。」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恭讀聖保祿宗徒致格林多人後書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4:13-5:1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既然具有經上所載的：「我信了，所以我說」那同樣的信心，我們也信，所以也說，因為我們知道，那使主耶穌復活的，也要使我們與耶穌一起復活，並使我們與你們一起，站在他面前。其實，這一切都是為了你們，為使獲得恩寵的人越增多，感謝也越增加，好歸光榮於天主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為此，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我們決不膽怯；縱使我們外在的人，日漸損壞，但我們內在的人，卻日日更新，因為我們現時輕微的苦難，正無可比擬地，給我們造就永遠的光榮賞報；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因為，我們所注目的，不是那看得見的，而是那看不見的；那看得見的，原是暫時的；那看不見的，才是永遠的。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615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因為我們知道：如果我們這地上帳棚式的寓所，拆毀了，我們必由天主，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獲得一所房舍，一所非人手所造，而是永遠在天上的寓所。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3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16632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3:20-35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耶穌到了家裡，群眾又聚集起來，以致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他們連飯都不能吃。耶穌家裡的人，聽見有人說：「他瘋了！」便出來要抓住耶穌。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有些從耶路撒冷下來的經師說：「他附有貝耳則步。」又說：「他賴魔王驅魔。」耶穌於是把經師叫來，用比喻向他們說：「撒旦怎能驅逐撒旦呢？如果</a:t>
            </a: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一個國家自相紛爭，那國家就不能存立；</a:t>
            </a:r>
            <a:endParaRPr lang="en-US" altLang="zh-TW" sz="39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30033"/>
            <a:ext cx="9107488" cy="6611335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一個家庭自相紛爭，那家庭也將不能存立。如果撒旦起來自相攻擊紛爭，也就不能存立，必要滅亡。沒有人能進入壯士的家，搶劫他的家具，除非先把那壯士捆綁起來，然後才可搶劫他的家。我實在告訴你們：世人的一切罪惡，連所說的任何褻瀆的話，都可得赦免；但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誰如果褻瀆了聖神，就永遠不得赦免，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而且要永遠背負罪債。」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耶穌說這話，是因為他們說：「他附有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992640" y="641326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208364"/>
            <a:ext cx="9107488" cy="6533004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邪魔。」耶穌的母親和耶穌的兄弟來了，站在外邊，派人去叫耶穌。那時，群眾正圍著耶穌坐著，有人對耶穌說：「看，你的母親和你的兄弟，在外邊找你。」耶穌回答他們說：「誰是我的母親和我的兄弟？」於是環視坐在他周圍的人，說：「看，我的母親和我的兄弟！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凡奉行天主旨意的人，就是我的兄弟、姊妹和母親。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884368" y="624952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0718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33870</TotalTime>
  <Words>2376</Words>
  <Application>Microsoft Office PowerPoint</Application>
  <PresentationFormat>如螢幕大小 (4:3)</PresentationFormat>
  <Paragraphs>125</Paragraphs>
  <Slides>27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27</vt:i4>
      </vt:variant>
    </vt:vector>
  </HeadingPairs>
  <TitlesOfParts>
    <vt:vector size="40" baseType="lpstr">
      <vt:lpstr>華康中黑體</vt:lpstr>
      <vt:lpstr>華康中黑體(P)</vt:lpstr>
      <vt:lpstr>華康正顏楷體W7</vt:lpstr>
      <vt:lpstr>華康正顏楷體W7(P)</vt:lpstr>
      <vt:lpstr>華康粗黑體</vt:lpstr>
      <vt:lpstr>華康儷中黑</vt:lpstr>
      <vt:lpstr>新細明體</vt:lpstr>
      <vt:lpstr>Arial</vt:lpstr>
      <vt:lpstr>Calibri</vt:lpstr>
      <vt:lpstr>預設簡報設計</vt:lpstr>
      <vt:lpstr>3_預設簡報設計</vt:lpstr>
      <vt:lpstr>2_預設簡報設計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1736</cp:revision>
  <dcterms:created xsi:type="dcterms:W3CDTF">2006-09-26T01:05:23Z</dcterms:created>
  <dcterms:modified xsi:type="dcterms:W3CDTF">2024-06-03T07:32:10Z</dcterms:modified>
</cp:coreProperties>
</file>