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24"/>
  </p:notesMasterIdLst>
  <p:handoutMasterIdLst>
    <p:handoutMasterId r:id="rId25"/>
  </p:handoutMasterIdLst>
  <p:sldIdLst>
    <p:sldId id="1218" r:id="rId3"/>
    <p:sldId id="1050" r:id="rId4"/>
    <p:sldId id="1370" r:id="rId5"/>
    <p:sldId id="1391" r:id="rId6"/>
    <p:sldId id="1054" r:id="rId7"/>
    <p:sldId id="1181" r:id="rId8"/>
    <p:sldId id="930" r:id="rId9"/>
    <p:sldId id="1376" r:id="rId10"/>
    <p:sldId id="1395" r:id="rId11"/>
    <p:sldId id="1396" r:id="rId12"/>
    <p:sldId id="1397" r:id="rId13"/>
    <p:sldId id="1398" r:id="rId14"/>
    <p:sldId id="1399" r:id="rId15"/>
    <p:sldId id="1400" r:id="rId16"/>
    <p:sldId id="1401" r:id="rId17"/>
    <p:sldId id="1402" r:id="rId18"/>
    <p:sldId id="1409" r:id="rId19"/>
    <p:sldId id="1403" r:id="rId20"/>
    <p:sldId id="1404" r:id="rId21"/>
    <p:sldId id="1405" r:id="rId22"/>
    <p:sldId id="1045" r:id="rId23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CCFF"/>
    <a:srgbClr val="99CCFF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2" autoAdjust="0"/>
    <p:restoredTop sz="94660"/>
  </p:normalViewPr>
  <p:slideViewPr>
    <p:cSldViewPr>
      <p:cViewPr varScale="1">
        <p:scale>
          <a:sx n="81" d="100"/>
          <a:sy n="81" d="100"/>
        </p:scale>
        <p:origin x="132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0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人格</a:t>
            </a: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信仰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你的勝利在哪裡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你的刺在哪裡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該時常發奮勉力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你們的勤勞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在主內決不會落空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死亡是生命的改變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不是毀滅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回歸父家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天詔須來咸反其本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靈魂歸去長依厥親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給近人和世界帶來「天堂」者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進天堂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給後輩鄰人帶來「地獄」者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下地獄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出生時哭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死時笑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聖德在努力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進天堂也在努力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決不落空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瞎子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豈能給瞎子帶路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怎麼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你看見你兄弟眼中的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木屑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不理會你眼中的大樑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善人從自己心中的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善庫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發出善來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你怎知自己不是瞎子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你眼中的是大樑或木屑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行善源自「善庫」</a:t>
            </a:r>
            <a:r>
              <a:rPr lang="en-US" altLang="zh-TW" sz="36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惡庫</a:t>
            </a:r>
            <a:r>
              <a:rPr lang="en-US" altLang="zh-TW" sz="36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C2744F0-0090-4C6E-840B-1DFA1A736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23" y="3356992"/>
            <a:ext cx="5858853" cy="338437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E3C0489-306E-47B2-8512-E79B9B2FA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24672"/>
            <a:ext cx="2622473" cy="240067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E825D968-86D9-41F5-BA55-3410049B3821}"/>
              </a:ext>
            </a:extLst>
          </p:cNvPr>
          <p:cNvSpPr txBox="1"/>
          <p:nvPr/>
        </p:nvSpPr>
        <p:spPr>
          <a:xfrm>
            <a:off x="6660232" y="3564305"/>
            <a:ext cx="1872208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求同存異</a:t>
            </a:r>
          </a:p>
        </p:txBody>
      </p:sp>
    </p:spTree>
    <p:extLst>
      <p:ext uri="{BB962C8B-B14F-4D97-AF65-F5344CB8AC3E}">
        <p14:creationId xmlns:p14="http://schemas.microsoft.com/office/powerpoint/2010/main" val="29564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大概三十多年前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我在台灣一個國際研討會中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作我的第一次公開講話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題目是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的成熟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道德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的成熟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信仰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的成熟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好長的題目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Thirty years ago, I had my first public speech at an international symposium in Taiwan. I was assigned to speak on a topic with a long title: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Personal Maturity, Moral Maturity, Religious Maturity</a:t>
            </a:r>
            <a:r>
              <a:rPr lang="en-US" altLang="zh-TW" sz="4000" dirty="0">
                <a:ea typeface="華康儷中黑" panose="020B0509000000000000" pitchFamily="49" charset="-12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9599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我本來有點認為這麼長的題目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真像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老太婆的裹腳布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又臭又長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但當我仔細思量如何下筆時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才發覺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這題目有很深的哲理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At first, I thought such a long title sounded like the cloth that bound the feet of old Chinese women in past ages, smelly and long. But when I was pondering how to start writing,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 realized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the topic actually had </a:t>
            </a:r>
            <a:b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 very deep philosophy to it.</a:t>
            </a:r>
          </a:p>
        </p:txBody>
      </p:sp>
    </p:spTree>
    <p:extLst>
      <p:ext uri="{BB962C8B-B14F-4D97-AF65-F5344CB8AC3E}">
        <p14:creationId xmlns:p14="http://schemas.microsoft.com/office/powerpoint/2010/main" val="428388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「人格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道德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信仰」三者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必須互為表裡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互相提昇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沒有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的成熟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便沒有道德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沒有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道德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的成熟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便沒有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信仰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沒有信仰的成熟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人格和道德也像沒有靈魂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Personal character, morality and religious faith all must be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intrinsically consistent and intertwined</a:t>
            </a:r>
            <a:r>
              <a:rPr lang="en-US" altLang="zh-TW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,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and</a:t>
            </a:r>
            <a:r>
              <a:rPr lang="en-US" altLang="zh-TW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 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intrinsically </a:t>
            </a:r>
            <a:r>
              <a:rPr lang="en-US" altLang="zh-TW" sz="3600" b="1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uplifting</a:t>
            </a:r>
            <a:r>
              <a:rPr lang="en-US" altLang="zh-TW" sz="3600" dirty="0">
                <a:ea typeface="華康儷中黑" panose="020B0509000000000000" pitchFamily="49" charset="-120"/>
              </a:rPr>
              <a:t>. Without maturity in personal character, there can be no morality; without moral maturity, there can be no religious faith;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without a mature faith personal character and morality seems soulless.</a:t>
            </a:r>
          </a:p>
        </p:txBody>
      </p:sp>
    </p:spTree>
    <p:extLst>
      <p:ext uri="{BB962C8B-B14F-4D97-AF65-F5344CB8AC3E}">
        <p14:creationId xmlns:p14="http://schemas.microsoft.com/office/powerpoint/2010/main" val="392326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法國</a:t>
            </a:r>
            <a:r>
              <a:rPr lang="zh-TW" altLang="en-US" sz="3600" dirty="0">
                <a:ea typeface="華康儷中黑" panose="020B0509000000000000" pitchFamily="49" charset="-120"/>
                <a:cs typeface="新細明體" panose="02020500000000000000" pitchFamily="18" charset="-120"/>
              </a:rPr>
              <a:t>啟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蒙思想家</a:t>
            </a:r>
            <a:r>
              <a:rPr lang="zh-TW" altLang="zh-TW" sz="3600" dirty="0">
                <a:solidFill>
                  <a:srgbClr val="0000FF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孟德斯鳩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(Montesquieu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)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 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說的「十惡論」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其中的三惡是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「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沒有人性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的政治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沒有人文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的科學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沒有道德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的商業」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 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就是指「</a:t>
            </a:r>
            <a:r>
              <a:rPr lang="zh-TW" altLang="zh-TW" sz="36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沒有靈魂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」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zh-TW" altLang="zh-TW" sz="36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Montesquieu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, a </a:t>
            </a:r>
            <a:r>
              <a:rPr lang="zh-TW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great political philosopher </a:t>
            </a:r>
            <a:br>
              <a:rPr lang="en-US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</a:br>
            <a:r>
              <a:rPr lang="zh-TW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of the Enlightenment and who propounded The Ten Evil Theory of Human Societies, said three of these are </a:t>
            </a:r>
            <a:br>
              <a:rPr lang="en-US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“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Politics 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w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ithout 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h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uman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 heart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, Science without 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h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umanities, Business</a:t>
            </a:r>
            <a:r>
              <a:rPr lang="en-US" altLang="zh-TW" sz="36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 without ethics</a:t>
            </a:r>
            <a:r>
              <a:rPr lang="en-US" altLang="zh-TW" sz="3600" dirty="0">
                <a:solidFill>
                  <a:srgbClr val="1A1A1A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”</a:t>
            </a:r>
            <a:r>
              <a:rPr lang="zh-TW" altLang="zh-TW" sz="3600" dirty="0">
                <a:solidFill>
                  <a:srgbClr val="1A1A1A"/>
                </a:solidFill>
                <a:effectLst/>
                <a:ea typeface="華康儷中黑" panose="020B0509000000000000" pitchFamily="49" charset="-120"/>
              </a:rPr>
              <a:t>. They all seem soulless.</a:t>
            </a:r>
            <a:endParaRPr lang="zh-TW" altLang="zh-TW" sz="36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726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他也講過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「有益於身而有害於家的事情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我不幹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有益於家而有害於國的事情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我不幹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」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 </a:t>
            </a:r>
            <a:endParaRPr lang="en-US" altLang="zh-TW" sz="4000" dirty="0">
              <a:effectLst/>
              <a:ea typeface="華康儷中黑" panose="020B0509000000000000" pitchFamily="49" charset="-120"/>
              <a:cs typeface="新細明體" panose="02020500000000000000" pitchFamily="18" charset="-120"/>
            </a:endParaRPr>
          </a:p>
          <a:p>
            <a:pPr>
              <a:lnSpc>
                <a:spcPts val="5000"/>
              </a:lnSpc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He also said: 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I do not do what is beneficial to me but harmful 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effectLst/>
                <a:ea typeface="華康儷中黑" panose="020B0509000000000000" pitchFamily="49" charset="-120"/>
              </a:rPr>
              <a:t>to my family. </a:t>
            </a: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I do not do what is beneficial to my family </a:t>
            </a:r>
            <a:br>
              <a:rPr lang="en-US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but harmful to my country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.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”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8073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推而廣之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我會加上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: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「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有益於國而有害於人類的事情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我不幹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;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有益於教會而有害於世界大同的事情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我也不幹」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因為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耶穌也不會容許我幹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By extension, I would add: 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“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I do not do what is beneficial to my country but harmful to humanity. 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I also do not do what is beneficial to my Church but harmful to the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w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orld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’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s unity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”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for </a:t>
            </a:r>
            <a:r>
              <a:rPr lang="zh-TW" altLang="zh-TW" sz="40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Jesus would not allow me to do so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44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同樣的孟德斯鳩也認為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: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「一個真正熱愛祖國的人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(</a:t>
            </a:r>
            <a:r>
              <a:rPr lang="zh-TW" altLang="zh-TW" sz="36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或一個真正熱愛教會的人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)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在各個方面都應是一個真正的『人』</a:t>
            </a: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」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一個對得起天地良心和</a:t>
            </a:r>
            <a:br>
              <a:rPr lang="en-US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對得起創造他的天主的『人』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The same Montesquieu considered: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“A man who truly loves his country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(or his Church)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is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 true Man in all respects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a man who is </a:t>
            </a:r>
            <a:b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worthy of his conscience </a:t>
            </a:r>
            <a:b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and the God who created him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3455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3800" dirty="0">
                <a:ea typeface="華康儷中黑" panose="020B0509000000000000" pitchFamily="49" charset="-120"/>
              </a:rPr>
              <a:t>這種人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一如今天讀經所說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言談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合乎道德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德</a:t>
            </a:r>
            <a:r>
              <a:rPr lang="en-US" altLang="zh-TW" dirty="0">
                <a:ea typeface="華康儷中黑" panose="020B0509000000000000" pitchFamily="49" charset="-120"/>
              </a:rPr>
              <a:t>27);</a:t>
            </a:r>
            <a:r>
              <a:rPr lang="zh-TW" altLang="en-US" sz="3800" dirty="0">
                <a:ea typeface="華康儷中黑" panose="020B0509000000000000" pitchFamily="49" charset="-120"/>
              </a:rPr>
              <a:t>全守耶穌的「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山中聖訓</a:t>
            </a:r>
            <a:r>
              <a:rPr lang="zh-TW" altLang="en-US" sz="38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路</a:t>
            </a:r>
            <a:r>
              <a:rPr lang="en-US" altLang="zh-TW" dirty="0">
                <a:ea typeface="華康儷中黑" panose="020B0509000000000000" pitchFamily="49" charset="-120"/>
              </a:rPr>
              <a:t>6);</a:t>
            </a:r>
            <a:r>
              <a:rPr lang="zh-TW" altLang="en-US" sz="3800" dirty="0">
                <a:ea typeface="華康儷中黑" panose="020B0509000000000000" pitchFamily="49" charset="-120"/>
              </a:rPr>
              <a:t>所以他能傲然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面對死亡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並自信自己的「勤勞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在主內決不會落空」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格前</a:t>
            </a:r>
            <a:r>
              <a:rPr lang="en-US" altLang="zh-TW" dirty="0">
                <a:ea typeface="華康儷中黑" panose="020B0509000000000000" pitchFamily="49" charset="-120"/>
              </a:rPr>
              <a:t>15).</a:t>
            </a:r>
          </a:p>
          <a:p>
            <a:r>
              <a:rPr lang="en-US" altLang="zh-TW" sz="3800" dirty="0">
                <a:ea typeface="華康儷中黑" panose="020B0509000000000000" pitchFamily="49" charset="-120"/>
              </a:rPr>
              <a:t>This kind of man, as the Bible says: abides by morality even when he speaks </a:t>
            </a:r>
            <a:r>
              <a:rPr lang="en-US" altLang="zh-TW" sz="2800" dirty="0">
                <a:ea typeface="華康儷中黑" panose="020B0509000000000000" pitchFamily="49" charset="-120"/>
              </a:rPr>
              <a:t>(Si 27)</a:t>
            </a:r>
            <a:r>
              <a:rPr lang="en-US" altLang="zh-TW" dirty="0">
                <a:ea typeface="華康儷中黑" panose="020B0509000000000000" pitchFamily="49" charset="-120"/>
              </a:rPr>
              <a:t>; </a:t>
            </a:r>
            <a:r>
              <a:rPr lang="en-US" altLang="zh-TW" sz="3800" dirty="0">
                <a:ea typeface="華康儷中黑" panose="020B0509000000000000" pitchFamily="49" charset="-120"/>
              </a:rPr>
              <a:t>observes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Jesus’s Teachings on the Mount</a:t>
            </a:r>
            <a:r>
              <a:rPr lang="en-US" altLang="zh-TW" sz="3800" dirty="0">
                <a:ea typeface="華康儷中黑" panose="020B0509000000000000" pitchFamily="49" charset="-120"/>
              </a:rPr>
              <a:t> </a:t>
            </a:r>
            <a:r>
              <a:rPr lang="en-US" altLang="zh-TW" dirty="0">
                <a:ea typeface="華康儷中黑" panose="020B0509000000000000" pitchFamily="49" charset="-120"/>
              </a:rPr>
              <a:t>(Lk 6); </a:t>
            </a:r>
            <a:r>
              <a:rPr lang="en-US" altLang="zh-TW" sz="3800" dirty="0">
                <a:ea typeface="華康儷中黑" panose="020B0509000000000000" pitchFamily="49" charset="-120"/>
              </a:rPr>
              <a:t>when faced with death, he places his faith in the Lord and believes that “</a:t>
            </a:r>
            <a:r>
              <a:rPr lang="en-US" altLang="zh-TW" sz="38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his </a:t>
            </a:r>
            <a:r>
              <a:rPr lang="en-US" altLang="zh-TW" sz="3800" b="1" dirty="0" err="1">
                <a:solidFill>
                  <a:srgbClr val="0000FF"/>
                </a:solidFill>
                <a:ea typeface="華康儷中黑" panose="020B0509000000000000" pitchFamily="49" charset="-120"/>
              </a:rPr>
              <a:t>labour</a:t>
            </a:r>
            <a:r>
              <a:rPr lang="en-US" altLang="zh-TW" sz="38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 is not in vain</a:t>
            </a:r>
            <a:r>
              <a:rPr lang="en-US" altLang="zh-TW" sz="3800" dirty="0">
                <a:ea typeface="華康儷中黑" panose="020B0509000000000000" pitchFamily="49" charset="-120"/>
              </a:rPr>
              <a:t>”. </a:t>
            </a:r>
            <a:r>
              <a:rPr lang="en-US" altLang="zh-TW" dirty="0">
                <a:ea typeface="華康儷中黑" panose="020B0509000000000000" pitchFamily="49" charset="-120"/>
              </a:rPr>
              <a:t>(1Cor 15)</a:t>
            </a:r>
          </a:p>
        </p:txBody>
      </p:sp>
    </p:spTree>
    <p:extLst>
      <p:ext uri="{BB962C8B-B14F-4D97-AF65-F5344CB8AC3E}">
        <p14:creationId xmlns:p14="http://schemas.microsoft.com/office/powerpoint/2010/main" val="258983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恭讀德訓篇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27:5-8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篩篩子，總留下一些渣滓；人的言談，也總有一些不乾不淨。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爐火試煉陶匠的陶器；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言談試驗人的人格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。一棵樹的栽培，可由它所結的果實看出來；同樣，一個人的心意，也可從他思想後，所說的話看出來。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一個人沒有發言以前，不要讚美他，因為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人的好壞，從言談中，才可見到。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zh-TW" altLang="zh-TW" sz="39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成熟的信仰</a:t>
            </a:r>
            <a:r>
              <a:rPr lang="zh-TW" altLang="zh-TW" sz="39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,</a:t>
            </a:r>
            <a:r>
              <a:rPr lang="zh-TW" altLang="zh-TW" sz="39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必須以人格</a:t>
            </a:r>
            <a:r>
              <a:rPr lang="zh-TW" altLang="zh-TW" sz="39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,</a:t>
            </a:r>
            <a:r>
              <a:rPr lang="zh-TW" altLang="zh-TW" sz="39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  <a:cs typeface="新細明體" panose="02020500000000000000" pitchFamily="18" charset="-120"/>
              </a:rPr>
              <a:t>道德為基礎</a:t>
            </a:r>
            <a:r>
              <a:rPr lang="zh-TW" altLang="zh-TW" sz="3900" dirty="0">
                <a:effectLst/>
                <a:ea typeface="華康儷中黑" panose="020B0509000000000000" pitchFamily="49" charset="-120"/>
              </a:rPr>
              <a:t>;</a:t>
            </a:r>
            <a:br>
              <a:rPr lang="en-US" altLang="zh-TW" sz="3900" dirty="0">
                <a:effectLst/>
                <a:ea typeface="華康儷中黑" panose="020B0509000000000000" pitchFamily="49" charset="-120"/>
              </a:rPr>
            </a:br>
            <a:r>
              <a:rPr lang="zh-TW" altLang="zh-TW" sz="39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人格和道德也必須有信仰的滋潤</a:t>
            </a:r>
            <a:r>
              <a:rPr lang="zh-TW" altLang="zh-TW" sz="3900" dirty="0">
                <a:effectLst/>
                <a:ea typeface="華康儷中黑" panose="020B0509000000000000" pitchFamily="49" charset="-120"/>
              </a:rPr>
              <a:t>.</a:t>
            </a:r>
            <a:br>
              <a:rPr lang="en-US" altLang="zh-TW" sz="3900" dirty="0">
                <a:effectLst/>
                <a:ea typeface="華康儷中黑" panose="020B0509000000000000" pitchFamily="49" charset="-120"/>
              </a:rPr>
            </a:br>
            <a:r>
              <a:rPr lang="zh-TW" altLang="zh-TW" sz="39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這是我三十多年前準備我的</a:t>
            </a:r>
            <a:br>
              <a:rPr lang="en-US" altLang="zh-TW" sz="39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</a:br>
            <a:r>
              <a:rPr lang="zh-TW" altLang="zh-TW" sz="3900" dirty="0">
                <a:effectLst/>
                <a:ea typeface="華康儷中黑" panose="020B0509000000000000" pitchFamily="49" charset="-120"/>
                <a:cs typeface="新細明體" panose="02020500000000000000" pitchFamily="18" charset="-120"/>
              </a:rPr>
              <a:t>第一篇公開講話時所學到的</a:t>
            </a:r>
            <a:r>
              <a:rPr lang="zh-TW" altLang="zh-TW" sz="3900" dirty="0">
                <a:effectLst/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A mature 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faith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 must rest on the foundation of personal 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character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 and 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morality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 Personal character and morality must also be </a:t>
            </a:r>
            <a:r>
              <a:rPr lang="zh-TW" altLang="zh-TW" sz="4000" dirty="0">
                <a:solidFill>
                  <a:srgbClr val="0000FF"/>
                </a:solidFill>
                <a:effectLst/>
                <a:highlight>
                  <a:srgbClr val="00FFFF"/>
                </a:highlight>
                <a:ea typeface="華康儷中黑" panose="020B0509000000000000" pitchFamily="49" charset="-120"/>
              </a:rPr>
              <a:t>nourished by faith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. This is what I learnt</a:t>
            </a:r>
            <a:r>
              <a:rPr lang="zh-TW" altLang="zh-TW" sz="4000" dirty="0">
                <a:solidFill>
                  <a:srgbClr val="0070C0"/>
                </a:solidFill>
                <a:effectLst/>
                <a:ea typeface="華康儷中黑" panose="020B0509000000000000" pitchFamily="49" charset="-120"/>
              </a:rPr>
              <a:t> </a:t>
            </a:r>
            <a:br>
              <a:rPr lang="en-US" altLang="zh-TW" sz="4000" dirty="0">
                <a:solidFill>
                  <a:srgbClr val="0070C0"/>
                </a:solidFill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in my first public speech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more than thirty years ago.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*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974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 </a:t>
            </a:r>
            <a:r>
              <a:rPr lang="en-US" altLang="zh-TW" sz="28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15:54-58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弟兄姊妹們：幾時這可朽壞的，穿上了不可朽壞的；這可死的，穿上了不可死的，那時，就要應驗經上所記載的：「在勝利中，死亡被吞滅了。」「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死亡！你的勝利在那裡？死亡！你的刺在那裡？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死亡的刺，就是罪過；罪過的權勢，就是法律。感謝天主，他賜給了我們，因我們的主耶穌基督，所獲得的勝利。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62473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所以，我親愛的弟兄，你們要堅定不移，在主的工程上，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該時常發奮勉力，因為你們知道，你們的勤勞，在主內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決不會落空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6:39-45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那時候，耶穌對門徒講了這個比喻：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瞎子豈能給瞎子帶路？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不是兩人都跌在坑裡嗎？沒有徒弟勝過師父；凡受過完備教育的，僅相似自己的師父而已。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怎麼，你看見你兄弟眼中的木屑，而不理會你眼中的大樑呢？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你怎能對你的兄弟說：兄弟，讓我取出你眼中的木屑吧！而你竟看不見自己眼中的大樑呢？假善人啊！先取出你眼中的大樑， 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然後才看得清楚，以便取出你兄弟眼中的木屑。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「沒有好樹結壞果子的，也沒有壞樹結好果子的。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每一棵樹的好壞，憑它的果子，就可認出來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。人從荊棘上，收不到無花果；從茨藤上，也摘不到葡萄。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善人從自己心中的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善庫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，發出善來；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惡人從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惡庫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中，發出惡來；因為心裡充滿什麼，口裡就說什麼。」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52728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rgbClr val="FFFFFF"/>
                </a:solidFill>
                <a:ea typeface="華康儷中黑" pitchFamily="49" charset="-120"/>
              </a:rPr>
              <a:t>27 </a:t>
            </a:r>
            <a:r>
              <a:rPr lang="zh-TW" altLang="en-US" dirty="0">
                <a:solidFill>
                  <a:srgbClr val="FFFFFF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rgbClr val="FFFFFF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人格</a:t>
            </a:r>
            <a:r>
              <a:rPr lang="en-US" altLang="zh-TW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道德</a:t>
            </a:r>
            <a:r>
              <a:rPr lang="en-US" altLang="zh-TW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信仰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itchFamily="49" charset="-120"/>
              </a:rPr>
              <a:t>人的成熟</a:t>
            </a:r>
            <a:r>
              <a:rPr lang="en-US" altLang="zh-TW" sz="36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itchFamily="49" charset="-120"/>
              </a:rPr>
              <a:t>道德的成熟</a:t>
            </a:r>
            <a:r>
              <a:rPr lang="en-US" altLang="zh-TW" sz="36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5" panose="03000509000000000000" pitchFamily="65" charset="-120"/>
                <a:cs typeface="華康中黑體" pitchFamily="49" charset="-120"/>
              </a:rPr>
              <a:t>信仰的成熟</a:t>
            </a: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——</a:t>
            </a:r>
          </a:p>
          <a:p>
            <a:pPr algn="ctr" eaLnBrk="1" hangingPunct="1">
              <a:spcBef>
                <a:spcPts val="600"/>
              </a:spcBef>
              <a:spcAft>
                <a:spcPts val="3600"/>
              </a:spcAft>
              <a:buNone/>
              <a:defRPr/>
            </a:pP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德</a:t>
            </a: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27:5-8,;</a:t>
            </a:r>
            <a:r>
              <a:rPr lang="zh-TW" altLang="en-US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格前</a:t>
            </a: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15:54-58;</a:t>
            </a:r>
            <a:r>
              <a:rPr lang="zh-TW" altLang="en-US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路</a:t>
            </a:r>
            <a:r>
              <a:rPr lang="en-US" altLang="zh-TW" sz="2800" dirty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6:39-45)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   </a:t>
            </a: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講道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ea typeface="華康粗黑體" pitchFamily="49" charset="-120"/>
              </a:rPr>
              <a:t>可行的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言談試驗人的人格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人的好壞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從言談中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才可見到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你的勝利在哪裡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你的刺在哪裡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該時常發奮勉力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你們的勤勞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在主內決不會落空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瞎子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豈能給瞎子帶路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怎麼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你看見你兄弟眼中的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木屑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而不理會你眼中的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大樑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善人從自己心中的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善庫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發出善來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505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言談試驗人的人格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人的好壞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從言談中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才可見到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巧言令色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鮮矣仁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孔子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一日不讀書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言語無味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三日不讀書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面目可憎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黃庭堅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腹有詩書氣自華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蘇東坡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適時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良言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可興家國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三姑六婆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實淫盜之媒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三朋六叔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朱子治家格言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蝴蝶效應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endParaRPr lang="en-US" altLang="zh-TW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99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10648</TotalTime>
  <Words>1836</Words>
  <Application>Microsoft Office PowerPoint</Application>
  <PresentationFormat>如螢幕大小 (4:3)</PresentationFormat>
  <Paragraphs>78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華康中黑體</vt:lpstr>
      <vt:lpstr>華康中黑體(P)</vt:lpstr>
      <vt:lpstr>華康正顏楷體W5</vt:lpstr>
      <vt:lpstr>華康正顏楷體W7</vt:lpstr>
      <vt:lpstr>華康粗黑體</vt:lpstr>
      <vt:lpstr>華康儷中黑</vt:lpstr>
      <vt:lpstr>華康儷楷書</vt:lpstr>
      <vt:lpstr>新細明體</vt:lpstr>
      <vt:lpstr>標楷體</vt:lpstr>
      <vt:lpstr>Arial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766</cp:revision>
  <dcterms:created xsi:type="dcterms:W3CDTF">2006-09-26T01:05:23Z</dcterms:created>
  <dcterms:modified xsi:type="dcterms:W3CDTF">2022-02-21T03:26:16Z</dcterms:modified>
</cp:coreProperties>
</file>