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9719" r:id="rId2"/>
    <p:sldMasterId id="2147489732" r:id="rId3"/>
    <p:sldMasterId id="2147489846" r:id="rId4"/>
  </p:sldMasterIdLst>
  <p:notesMasterIdLst>
    <p:notesMasterId r:id="rId29"/>
  </p:notesMasterIdLst>
  <p:handoutMasterIdLst>
    <p:handoutMasterId r:id="rId30"/>
  </p:handoutMasterIdLst>
  <p:sldIdLst>
    <p:sldId id="1888" r:id="rId5"/>
    <p:sldId id="1610" r:id="rId6"/>
    <p:sldId id="2238" r:id="rId7"/>
    <p:sldId id="1370" r:id="rId8"/>
    <p:sldId id="1859" r:id="rId9"/>
    <p:sldId id="1612" r:id="rId10"/>
    <p:sldId id="1876" r:id="rId11"/>
    <p:sldId id="1887" r:id="rId12"/>
    <p:sldId id="1891" r:id="rId13"/>
    <p:sldId id="1843" r:id="rId14"/>
    <p:sldId id="1878" r:id="rId15"/>
    <p:sldId id="1879" r:id="rId16"/>
    <p:sldId id="1880" r:id="rId17"/>
    <p:sldId id="1847" r:id="rId18"/>
    <p:sldId id="1881" r:id="rId19"/>
    <p:sldId id="1882" r:id="rId20"/>
    <p:sldId id="1885" r:id="rId21"/>
    <p:sldId id="1892" r:id="rId22"/>
    <p:sldId id="1893" r:id="rId23"/>
    <p:sldId id="1894" r:id="rId24"/>
    <p:sldId id="1895" r:id="rId25"/>
    <p:sldId id="2237" r:id="rId26"/>
    <p:sldId id="1954" r:id="rId27"/>
    <p:sldId id="1045" r:id="rId28"/>
  </p:sldIdLst>
  <p:sldSz cx="9144000" cy="6858000" type="screen4x3"/>
  <p:notesSz cx="9926638" cy="6797675"/>
  <p:defaultTextStyle>
    <a:defPPr>
      <a:defRPr lang="zh-TW"/>
    </a:defPPr>
    <a:lvl1pPr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xujy2@gmail.com" initials="f" lastIdx="2" clrIdx="0">
    <p:extLst>
      <p:ext uri="{19B8F6BF-5375-455C-9EA6-DF929625EA0E}">
        <p15:presenceInfo xmlns:p15="http://schemas.microsoft.com/office/powerpoint/2012/main" userId="6e7ea2678dc1467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00CC"/>
    <a:srgbClr val="0000FF"/>
    <a:srgbClr val="00FF00"/>
    <a:srgbClr val="FFCCFF"/>
    <a:srgbClr val="FF99FF"/>
    <a:srgbClr val="FFFFFF"/>
    <a:srgbClr val="FF00FF"/>
    <a:srgbClr val="99FF99"/>
    <a:srgbClr val="00CC00"/>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227" autoAdjust="0"/>
    <p:restoredTop sz="94663" autoAdjust="0"/>
  </p:normalViewPr>
  <p:slideViewPr>
    <p:cSldViewPr>
      <p:cViewPr varScale="1">
        <p:scale>
          <a:sx n="59" d="100"/>
          <a:sy n="59" d="100"/>
        </p:scale>
        <p:origin x="1292" y="60"/>
      </p:cViewPr>
      <p:guideLst>
        <p:guide orient="horz" pos="2160"/>
        <p:guide pos="2880"/>
      </p:guideLst>
    </p:cSldViewPr>
  </p:slideViewPr>
  <p:outlineViewPr>
    <p:cViewPr>
      <p:scale>
        <a:sx n="33" d="100"/>
        <a:sy n="33" d="100"/>
      </p:scale>
      <p:origin x="0" y="-5646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7554" name="Rectangle 2">
            <a:extLst>
              <a:ext uri="{FF2B5EF4-FFF2-40B4-BE49-F238E27FC236}">
                <a16:creationId xmlns:a16="http://schemas.microsoft.com/office/drawing/2014/main" id="{3FFC0476-8166-439A-8EF9-D64A12A374BF}"/>
              </a:ext>
            </a:extLst>
          </p:cNvPr>
          <p:cNvSpPr>
            <a:spLocks noGrp="1" noChangeArrowheads="1"/>
          </p:cNvSpPr>
          <p:nvPr>
            <p:ph type="hdr" sz="quarter"/>
          </p:nvPr>
        </p:nvSpPr>
        <p:spPr bwMode="auto">
          <a:xfrm>
            <a:off x="0"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407555" name="Rectangle 3">
            <a:extLst>
              <a:ext uri="{FF2B5EF4-FFF2-40B4-BE49-F238E27FC236}">
                <a16:creationId xmlns:a16="http://schemas.microsoft.com/office/drawing/2014/main" id="{76F4FBBB-5A4B-48FE-A3BB-ADDECD35A277}"/>
              </a:ext>
            </a:extLst>
          </p:cNvPr>
          <p:cNvSpPr>
            <a:spLocks noGrp="1" noChangeArrowheads="1"/>
          </p:cNvSpPr>
          <p:nvPr>
            <p:ph type="dt" sz="quarter" idx="1"/>
          </p:nvPr>
        </p:nvSpPr>
        <p:spPr bwMode="auto">
          <a:xfrm>
            <a:off x="5623372"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新細明體" charset="-120"/>
              </a:defRPr>
            </a:lvl1pPr>
          </a:lstStyle>
          <a:p>
            <a:pPr>
              <a:defRPr/>
            </a:pPr>
            <a:endParaRPr lang="en-US" altLang="zh-TW"/>
          </a:p>
        </p:txBody>
      </p:sp>
      <p:sp>
        <p:nvSpPr>
          <p:cNvPr id="407556" name="Rectangle 4">
            <a:extLst>
              <a:ext uri="{FF2B5EF4-FFF2-40B4-BE49-F238E27FC236}">
                <a16:creationId xmlns:a16="http://schemas.microsoft.com/office/drawing/2014/main" id="{207F6BB9-765B-49E5-9CC8-53ADF49392A0}"/>
              </a:ext>
            </a:extLst>
          </p:cNvPr>
          <p:cNvSpPr>
            <a:spLocks noGrp="1" noChangeArrowheads="1"/>
          </p:cNvSpPr>
          <p:nvPr>
            <p:ph type="ftr" sz="quarter" idx="2"/>
          </p:nvPr>
        </p:nvSpPr>
        <p:spPr bwMode="auto">
          <a:xfrm>
            <a:off x="0"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407557" name="Rectangle 5">
            <a:extLst>
              <a:ext uri="{FF2B5EF4-FFF2-40B4-BE49-F238E27FC236}">
                <a16:creationId xmlns:a16="http://schemas.microsoft.com/office/drawing/2014/main" id="{F0E672FE-A1AF-4D9F-BB46-E1FC2414C8E0}"/>
              </a:ext>
            </a:extLst>
          </p:cNvPr>
          <p:cNvSpPr>
            <a:spLocks noGrp="1" noChangeArrowheads="1"/>
          </p:cNvSpPr>
          <p:nvPr>
            <p:ph type="sldNum" sz="quarter" idx="3"/>
          </p:nvPr>
        </p:nvSpPr>
        <p:spPr bwMode="auto">
          <a:xfrm>
            <a:off x="5623372"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085D1A6-9C3F-452C-9D0F-C9E748975285}" type="slidenum">
              <a:rPr lang="en-US" altLang="zh-TW"/>
              <a:pPr/>
              <a:t>‹#›</a:t>
            </a:fld>
            <a:endParaRPr lang="en-US" altLang="zh-TW"/>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4050" name="Rectangle 2">
            <a:extLst>
              <a:ext uri="{FF2B5EF4-FFF2-40B4-BE49-F238E27FC236}">
                <a16:creationId xmlns:a16="http://schemas.microsoft.com/office/drawing/2014/main" id="{C5918788-DB56-4D35-9655-2F39F2A5CEF3}"/>
              </a:ext>
            </a:extLst>
          </p:cNvPr>
          <p:cNvSpPr>
            <a:spLocks noGrp="1" noChangeArrowheads="1"/>
          </p:cNvSpPr>
          <p:nvPr>
            <p:ph type="hdr" sz="quarter"/>
          </p:nvPr>
        </p:nvSpPr>
        <p:spPr bwMode="auto">
          <a:xfrm>
            <a:off x="0"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514051" name="Rectangle 3">
            <a:extLst>
              <a:ext uri="{FF2B5EF4-FFF2-40B4-BE49-F238E27FC236}">
                <a16:creationId xmlns:a16="http://schemas.microsoft.com/office/drawing/2014/main" id="{B66602A1-486D-466C-9B6C-6B32F2BCAB63}"/>
              </a:ext>
            </a:extLst>
          </p:cNvPr>
          <p:cNvSpPr>
            <a:spLocks noGrp="1" noChangeArrowheads="1"/>
          </p:cNvSpPr>
          <p:nvPr>
            <p:ph type="dt" idx="1"/>
          </p:nvPr>
        </p:nvSpPr>
        <p:spPr bwMode="auto">
          <a:xfrm>
            <a:off x="5623372" y="0"/>
            <a:ext cx="4301543" cy="33988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新細明體" charset="-120"/>
              </a:defRPr>
            </a:lvl1pPr>
          </a:lstStyle>
          <a:p>
            <a:pPr>
              <a:defRPr/>
            </a:pPr>
            <a:endParaRPr lang="en-US" altLang="zh-TW"/>
          </a:p>
        </p:txBody>
      </p:sp>
      <p:sp>
        <p:nvSpPr>
          <p:cNvPr id="107524" name="Rectangle 4">
            <a:extLst>
              <a:ext uri="{FF2B5EF4-FFF2-40B4-BE49-F238E27FC236}">
                <a16:creationId xmlns:a16="http://schemas.microsoft.com/office/drawing/2014/main" id="{390F7CF1-E4D4-49ED-8108-AC8766004197}"/>
              </a:ext>
            </a:extLst>
          </p:cNvPr>
          <p:cNvSpPr>
            <a:spLocks noGrp="1" noRot="1" noChangeAspect="1" noChangeArrowheads="1" noTextEdit="1"/>
          </p:cNvSpPr>
          <p:nvPr>
            <p:ph type="sldImg" idx="2"/>
          </p:nvPr>
        </p:nvSpPr>
        <p:spPr bwMode="auto">
          <a:xfrm>
            <a:off x="3263900" y="509588"/>
            <a:ext cx="3398838"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4053" name="Rectangle 5">
            <a:extLst>
              <a:ext uri="{FF2B5EF4-FFF2-40B4-BE49-F238E27FC236}">
                <a16:creationId xmlns:a16="http://schemas.microsoft.com/office/drawing/2014/main" id="{2A0DFE17-75EB-4C1C-874D-97744AE3FFEC}"/>
              </a:ext>
            </a:extLst>
          </p:cNvPr>
          <p:cNvSpPr>
            <a:spLocks noGrp="1" noChangeArrowheads="1"/>
          </p:cNvSpPr>
          <p:nvPr>
            <p:ph type="body" sz="quarter" idx="3"/>
          </p:nvPr>
        </p:nvSpPr>
        <p:spPr bwMode="auto">
          <a:xfrm>
            <a:off x="992664" y="3228896"/>
            <a:ext cx="7941310" cy="30589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514054" name="Rectangle 6">
            <a:extLst>
              <a:ext uri="{FF2B5EF4-FFF2-40B4-BE49-F238E27FC236}">
                <a16:creationId xmlns:a16="http://schemas.microsoft.com/office/drawing/2014/main" id="{579692E3-514D-41AD-9EA6-A1FBBF73CFFF}"/>
              </a:ext>
            </a:extLst>
          </p:cNvPr>
          <p:cNvSpPr>
            <a:spLocks noGrp="1" noChangeArrowheads="1"/>
          </p:cNvSpPr>
          <p:nvPr>
            <p:ph type="ftr" sz="quarter" idx="4"/>
          </p:nvPr>
        </p:nvSpPr>
        <p:spPr bwMode="auto">
          <a:xfrm>
            <a:off x="0"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514055" name="Rectangle 7">
            <a:extLst>
              <a:ext uri="{FF2B5EF4-FFF2-40B4-BE49-F238E27FC236}">
                <a16:creationId xmlns:a16="http://schemas.microsoft.com/office/drawing/2014/main" id="{9156C933-88AA-4872-BB0F-1730B21C9F49}"/>
              </a:ext>
            </a:extLst>
          </p:cNvPr>
          <p:cNvSpPr>
            <a:spLocks noGrp="1" noChangeArrowheads="1"/>
          </p:cNvSpPr>
          <p:nvPr>
            <p:ph type="sldNum" sz="quarter" idx="5"/>
          </p:nvPr>
        </p:nvSpPr>
        <p:spPr bwMode="auto">
          <a:xfrm>
            <a:off x="5623372" y="6456218"/>
            <a:ext cx="4301543" cy="33988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6FBD419D-64CE-4550-BAA2-0242050FC719}" type="slidenum">
              <a:rPr lang="en-US" altLang="zh-TW"/>
              <a:pPr/>
              <a:t>‹#›</a:t>
            </a:fld>
            <a:endParaRPr lang="en-US" altLang="zh-TW"/>
          </a:p>
        </p:txBody>
      </p:sp>
    </p:spTree>
    <p:extLst>
      <p:ext uri="{BB962C8B-B14F-4D97-AF65-F5344CB8AC3E}">
        <p14:creationId xmlns:p14="http://schemas.microsoft.com/office/powerpoint/2010/main" val="30833881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D0CB4F53-88CB-4C33-AB79-DD0F3B09A94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E448C0C-11EC-4F14-87EE-6E1BFC0905F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085212E5-D105-40CA-98B0-0FE6ED125418}"/>
              </a:ext>
            </a:extLst>
          </p:cNvPr>
          <p:cNvSpPr>
            <a:spLocks noGrp="1" noChangeArrowheads="1"/>
          </p:cNvSpPr>
          <p:nvPr>
            <p:ph type="sldNum" sz="quarter" idx="12"/>
          </p:nvPr>
        </p:nvSpPr>
        <p:spPr>
          <a:ln/>
        </p:spPr>
        <p:txBody>
          <a:bodyPr/>
          <a:lstStyle>
            <a:lvl1pPr>
              <a:defRPr/>
            </a:lvl1pPr>
          </a:lstStyle>
          <a:p>
            <a:fld id="{4FAB1DE2-F14C-4215-862D-7892FFAF1AA8}" type="slidenum">
              <a:rPr lang="en-US" altLang="zh-TW"/>
              <a:pPr/>
              <a:t>‹#›</a:t>
            </a:fld>
            <a:endParaRPr lang="en-US" altLang="zh-TW"/>
          </a:p>
        </p:txBody>
      </p:sp>
    </p:spTree>
    <p:extLst>
      <p:ext uri="{BB962C8B-B14F-4D97-AF65-F5344CB8AC3E}">
        <p14:creationId xmlns:p14="http://schemas.microsoft.com/office/powerpoint/2010/main" val="1601272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F940FA1-01BC-48A7-B4B5-CB6D00B8F9E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5BC251F2-60E3-4296-BFCE-EB8C0E3FF1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BBFBC5B-5423-4FD1-BCE6-8FC7BF67AE70}"/>
              </a:ext>
            </a:extLst>
          </p:cNvPr>
          <p:cNvSpPr>
            <a:spLocks noGrp="1" noChangeArrowheads="1"/>
          </p:cNvSpPr>
          <p:nvPr>
            <p:ph type="sldNum" sz="quarter" idx="12"/>
          </p:nvPr>
        </p:nvSpPr>
        <p:spPr>
          <a:ln/>
        </p:spPr>
        <p:txBody>
          <a:bodyPr/>
          <a:lstStyle>
            <a:lvl1pPr>
              <a:defRPr/>
            </a:lvl1pPr>
          </a:lstStyle>
          <a:p>
            <a:fld id="{DC14375D-8CD9-46AF-8C41-09E335183E65}" type="slidenum">
              <a:rPr lang="en-US" altLang="zh-TW"/>
              <a:pPr/>
              <a:t>‹#›</a:t>
            </a:fld>
            <a:endParaRPr lang="en-US" altLang="zh-TW"/>
          </a:p>
        </p:txBody>
      </p:sp>
    </p:spTree>
    <p:extLst>
      <p:ext uri="{BB962C8B-B14F-4D97-AF65-F5344CB8AC3E}">
        <p14:creationId xmlns:p14="http://schemas.microsoft.com/office/powerpoint/2010/main" val="2061064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662272B-A9A6-478C-B476-EF425841A8F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55A9ED6-29CA-4D33-9F13-90A2E5A1237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15AAE814-BD3E-41DF-B881-23B6928BED93}"/>
              </a:ext>
            </a:extLst>
          </p:cNvPr>
          <p:cNvSpPr>
            <a:spLocks noGrp="1" noChangeArrowheads="1"/>
          </p:cNvSpPr>
          <p:nvPr>
            <p:ph type="sldNum" sz="quarter" idx="12"/>
          </p:nvPr>
        </p:nvSpPr>
        <p:spPr>
          <a:ln/>
        </p:spPr>
        <p:txBody>
          <a:bodyPr/>
          <a:lstStyle>
            <a:lvl1pPr>
              <a:defRPr/>
            </a:lvl1pPr>
          </a:lstStyle>
          <a:p>
            <a:fld id="{1AA957E7-43B0-4056-AFF1-BC1FCBEFCE1A}" type="slidenum">
              <a:rPr lang="en-US" altLang="zh-TW"/>
              <a:pPr/>
              <a:t>‹#›</a:t>
            </a:fld>
            <a:endParaRPr lang="en-US" altLang="zh-TW"/>
          </a:p>
        </p:txBody>
      </p:sp>
    </p:spTree>
    <p:extLst>
      <p:ext uri="{BB962C8B-B14F-4D97-AF65-F5344CB8AC3E}">
        <p14:creationId xmlns:p14="http://schemas.microsoft.com/office/powerpoint/2010/main" val="32652693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CEBD0CB7-2083-43C6-A1FE-F6AFE1FBBA0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D21FA05-F693-4AEA-99C4-CB234BDDE55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E90880E-4D09-411D-A86E-FF877E972388}"/>
              </a:ext>
            </a:extLst>
          </p:cNvPr>
          <p:cNvSpPr>
            <a:spLocks noGrp="1" noChangeArrowheads="1"/>
          </p:cNvSpPr>
          <p:nvPr>
            <p:ph type="sldNum" sz="quarter" idx="12"/>
          </p:nvPr>
        </p:nvSpPr>
        <p:spPr>
          <a:ln/>
        </p:spPr>
        <p:txBody>
          <a:bodyPr/>
          <a:lstStyle>
            <a:lvl1pPr>
              <a:defRPr/>
            </a:lvl1pPr>
          </a:lstStyle>
          <a:p>
            <a:fld id="{473EAD3B-D202-412A-96D1-6259709983BD}" type="slidenum">
              <a:rPr lang="en-US" altLang="zh-TW"/>
              <a:pPr/>
              <a:t>‹#›</a:t>
            </a:fld>
            <a:endParaRPr lang="en-US" altLang="zh-TW"/>
          </a:p>
        </p:txBody>
      </p:sp>
    </p:spTree>
    <p:extLst>
      <p:ext uri="{BB962C8B-B14F-4D97-AF65-F5344CB8AC3E}">
        <p14:creationId xmlns:p14="http://schemas.microsoft.com/office/powerpoint/2010/main" val="3695839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6B1BA1B9-80A5-47BB-AE94-5886B4D1DD1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DDDDF2D-A4D0-4E59-A260-C7CC2C4F634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00C56D1E-4A62-4589-AE93-3790E80644D8}"/>
              </a:ext>
            </a:extLst>
          </p:cNvPr>
          <p:cNvSpPr>
            <a:spLocks noGrp="1" noChangeArrowheads="1"/>
          </p:cNvSpPr>
          <p:nvPr>
            <p:ph type="sldNum" sz="quarter" idx="12"/>
          </p:nvPr>
        </p:nvSpPr>
        <p:spPr>
          <a:ln/>
        </p:spPr>
        <p:txBody>
          <a:bodyPr/>
          <a:lstStyle>
            <a:lvl1pPr>
              <a:defRPr/>
            </a:lvl1pPr>
          </a:lstStyle>
          <a:p>
            <a:pPr>
              <a:defRPr/>
            </a:pPr>
            <a:fld id="{5EC7E1B0-9EC0-4677-833D-06C393E8CBD2}" type="slidenum">
              <a:rPr lang="en-US" altLang="zh-TW"/>
              <a:pPr>
                <a:defRPr/>
              </a:pPr>
              <a:t>‹#›</a:t>
            </a:fld>
            <a:endParaRPr lang="en-US" altLang="zh-TW"/>
          </a:p>
        </p:txBody>
      </p:sp>
    </p:spTree>
    <p:extLst>
      <p:ext uri="{BB962C8B-B14F-4D97-AF65-F5344CB8AC3E}">
        <p14:creationId xmlns:p14="http://schemas.microsoft.com/office/powerpoint/2010/main" val="1143137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929D06C7-3459-43EE-BDBF-4A89924E2D9A}"/>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6BF6B9E-0B4B-45FB-A864-4197464B7FF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9BE811F5-4019-4B4D-B706-8E4410C0B127}"/>
              </a:ext>
            </a:extLst>
          </p:cNvPr>
          <p:cNvSpPr>
            <a:spLocks noGrp="1" noChangeArrowheads="1"/>
          </p:cNvSpPr>
          <p:nvPr>
            <p:ph type="sldNum" sz="quarter" idx="12"/>
          </p:nvPr>
        </p:nvSpPr>
        <p:spPr>
          <a:ln/>
        </p:spPr>
        <p:txBody>
          <a:bodyPr/>
          <a:lstStyle>
            <a:lvl1pPr>
              <a:defRPr/>
            </a:lvl1pPr>
          </a:lstStyle>
          <a:p>
            <a:pPr>
              <a:defRPr/>
            </a:pPr>
            <a:fld id="{B4CB0E81-DFB2-4306-AE9C-4AA3B3243FE8}" type="slidenum">
              <a:rPr lang="en-US" altLang="zh-TW"/>
              <a:pPr>
                <a:defRPr/>
              </a:pPr>
              <a:t>‹#›</a:t>
            </a:fld>
            <a:endParaRPr lang="en-US" altLang="zh-TW"/>
          </a:p>
        </p:txBody>
      </p:sp>
    </p:spTree>
    <p:extLst>
      <p:ext uri="{BB962C8B-B14F-4D97-AF65-F5344CB8AC3E}">
        <p14:creationId xmlns:p14="http://schemas.microsoft.com/office/powerpoint/2010/main" val="1273390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8E9177A2-C34A-44E1-8648-881D74EB1A5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DFB4D50-31FE-48AC-B9FD-C991E35CF8B5}"/>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D66A76EF-E0B2-452E-8251-600643A077EF}"/>
              </a:ext>
            </a:extLst>
          </p:cNvPr>
          <p:cNvSpPr>
            <a:spLocks noGrp="1" noChangeArrowheads="1"/>
          </p:cNvSpPr>
          <p:nvPr>
            <p:ph type="sldNum" sz="quarter" idx="12"/>
          </p:nvPr>
        </p:nvSpPr>
        <p:spPr>
          <a:ln/>
        </p:spPr>
        <p:txBody>
          <a:bodyPr/>
          <a:lstStyle>
            <a:lvl1pPr>
              <a:defRPr/>
            </a:lvl1pPr>
          </a:lstStyle>
          <a:p>
            <a:pPr>
              <a:defRPr/>
            </a:pPr>
            <a:fld id="{CA41D597-6984-4660-AF26-EA33E11F223F}" type="slidenum">
              <a:rPr lang="en-US" altLang="zh-TW"/>
              <a:pPr>
                <a:defRPr/>
              </a:pPr>
              <a:t>‹#›</a:t>
            </a:fld>
            <a:endParaRPr lang="en-US" altLang="zh-TW"/>
          </a:p>
        </p:txBody>
      </p:sp>
    </p:spTree>
    <p:extLst>
      <p:ext uri="{BB962C8B-B14F-4D97-AF65-F5344CB8AC3E}">
        <p14:creationId xmlns:p14="http://schemas.microsoft.com/office/powerpoint/2010/main" val="2717045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9E49B45A-79A7-423D-BABD-E54649D3D99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862119C8-36DF-42FA-B727-5DF24DC6980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080C2522-B0B4-4E4B-B3AF-A0D1C692CEA0}"/>
              </a:ext>
            </a:extLst>
          </p:cNvPr>
          <p:cNvSpPr>
            <a:spLocks noGrp="1" noChangeArrowheads="1"/>
          </p:cNvSpPr>
          <p:nvPr>
            <p:ph type="sldNum" sz="quarter" idx="12"/>
          </p:nvPr>
        </p:nvSpPr>
        <p:spPr>
          <a:ln/>
        </p:spPr>
        <p:txBody>
          <a:bodyPr/>
          <a:lstStyle>
            <a:lvl1pPr>
              <a:defRPr/>
            </a:lvl1pPr>
          </a:lstStyle>
          <a:p>
            <a:pPr>
              <a:defRPr/>
            </a:pPr>
            <a:fld id="{712A1AEA-4D6F-4016-9F83-E47284FC26B4}" type="slidenum">
              <a:rPr lang="en-US" altLang="zh-TW"/>
              <a:pPr>
                <a:defRPr/>
              </a:pPr>
              <a:t>‹#›</a:t>
            </a:fld>
            <a:endParaRPr lang="en-US" altLang="zh-TW"/>
          </a:p>
        </p:txBody>
      </p:sp>
    </p:spTree>
    <p:extLst>
      <p:ext uri="{BB962C8B-B14F-4D97-AF65-F5344CB8AC3E}">
        <p14:creationId xmlns:p14="http://schemas.microsoft.com/office/powerpoint/2010/main" val="1997852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2B6C2190-B7D8-47A4-AA3C-03D15275F74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A8175838-B24A-4816-A95E-A1DF8C40B79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D5F39CCB-44A5-42AA-8734-702871C4AC58}"/>
              </a:ext>
            </a:extLst>
          </p:cNvPr>
          <p:cNvSpPr>
            <a:spLocks noGrp="1" noChangeArrowheads="1"/>
          </p:cNvSpPr>
          <p:nvPr>
            <p:ph type="sldNum" sz="quarter" idx="12"/>
          </p:nvPr>
        </p:nvSpPr>
        <p:spPr>
          <a:ln/>
        </p:spPr>
        <p:txBody>
          <a:bodyPr/>
          <a:lstStyle>
            <a:lvl1pPr>
              <a:defRPr/>
            </a:lvl1pPr>
          </a:lstStyle>
          <a:p>
            <a:pPr>
              <a:defRPr/>
            </a:pPr>
            <a:fld id="{E129834D-F101-4939-A509-4E033B6A97B7}" type="slidenum">
              <a:rPr lang="en-US" altLang="zh-TW"/>
              <a:pPr>
                <a:defRPr/>
              </a:pPr>
              <a:t>‹#›</a:t>
            </a:fld>
            <a:endParaRPr lang="en-US" altLang="zh-TW"/>
          </a:p>
        </p:txBody>
      </p:sp>
    </p:spTree>
    <p:extLst>
      <p:ext uri="{BB962C8B-B14F-4D97-AF65-F5344CB8AC3E}">
        <p14:creationId xmlns:p14="http://schemas.microsoft.com/office/powerpoint/2010/main" val="41945185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2E97AAC2-84E6-484B-BBC1-87E1162493C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E23DA3B7-334A-4D43-9C72-595E8101872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C0D54346-06DF-423C-ADAA-2612E32C8B66}"/>
              </a:ext>
            </a:extLst>
          </p:cNvPr>
          <p:cNvSpPr>
            <a:spLocks noGrp="1" noChangeArrowheads="1"/>
          </p:cNvSpPr>
          <p:nvPr>
            <p:ph type="sldNum" sz="quarter" idx="12"/>
          </p:nvPr>
        </p:nvSpPr>
        <p:spPr>
          <a:ln/>
        </p:spPr>
        <p:txBody>
          <a:bodyPr/>
          <a:lstStyle>
            <a:lvl1pPr>
              <a:defRPr/>
            </a:lvl1pPr>
          </a:lstStyle>
          <a:p>
            <a:pPr>
              <a:defRPr/>
            </a:pPr>
            <a:fld id="{0191CC6C-A0CA-4027-990A-46672CBEF585}" type="slidenum">
              <a:rPr lang="en-US" altLang="zh-TW"/>
              <a:pPr>
                <a:defRPr/>
              </a:pPr>
              <a:t>‹#›</a:t>
            </a:fld>
            <a:endParaRPr lang="en-US" altLang="zh-TW"/>
          </a:p>
        </p:txBody>
      </p:sp>
    </p:spTree>
    <p:extLst>
      <p:ext uri="{BB962C8B-B14F-4D97-AF65-F5344CB8AC3E}">
        <p14:creationId xmlns:p14="http://schemas.microsoft.com/office/powerpoint/2010/main" val="14456308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8C324BE-76BA-486B-980E-81AB4E36E4B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E89123F3-9D6B-4447-9C28-A0AAE956E26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EACFF776-9683-47EB-966F-B3733C86815A}"/>
              </a:ext>
            </a:extLst>
          </p:cNvPr>
          <p:cNvSpPr>
            <a:spLocks noGrp="1" noChangeArrowheads="1"/>
          </p:cNvSpPr>
          <p:nvPr>
            <p:ph type="sldNum" sz="quarter" idx="12"/>
          </p:nvPr>
        </p:nvSpPr>
        <p:spPr>
          <a:ln/>
        </p:spPr>
        <p:txBody>
          <a:bodyPr/>
          <a:lstStyle>
            <a:lvl1pPr>
              <a:defRPr/>
            </a:lvl1pPr>
          </a:lstStyle>
          <a:p>
            <a:pPr>
              <a:defRPr/>
            </a:pPr>
            <a:fld id="{8F159C79-ACD3-4E88-9933-C98A0DFFF5FE}" type="slidenum">
              <a:rPr lang="en-US" altLang="zh-TW"/>
              <a:pPr>
                <a:defRPr/>
              </a:pPr>
              <a:t>‹#›</a:t>
            </a:fld>
            <a:endParaRPr lang="en-US" altLang="zh-TW"/>
          </a:p>
        </p:txBody>
      </p:sp>
    </p:spTree>
    <p:extLst>
      <p:ext uri="{BB962C8B-B14F-4D97-AF65-F5344CB8AC3E}">
        <p14:creationId xmlns:p14="http://schemas.microsoft.com/office/powerpoint/2010/main" val="401188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BE7A2BA-EB09-413F-8D13-A2CABB08481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6C1E3401-E0DA-4C7C-A41A-CEAB4B05DCF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1E8BF680-25AB-43B7-A87A-AAF2426CEA83}"/>
              </a:ext>
            </a:extLst>
          </p:cNvPr>
          <p:cNvSpPr>
            <a:spLocks noGrp="1" noChangeArrowheads="1"/>
          </p:cNvSpPr>
          <p:nvPr>
            <p:ph type="sldNum" sz="quarter" idx="12"/>
          </p:nvPr>
        </p:nvSpPr>
        <p:spPr>
          <a:ln/>
        </p:spPr>
        <p:txBody>
          <a:bodyPr/>
          <a:lstStyle>
            <a:lvl1pPr>
              <a:defRPr/>
            </a:lvl1pPr>
          </a:lstStyle>
          <a:p>
            <a:fld id="{38909520-5D08-4EEA-B917-6A59948C37BD}" type="slidenum">
              <a:rPr lang="en-US" altLang="zh-TW"/>
              <a:pPr/>
              <a:t>‹#›</a:t>
            </a:fld>
            <a:endParaRPr lang="en-US" altLang="zh-TW"/>
          </a:p>
        </p:txBody>
      </p:sp>
    </p:spTree>
    <p:extLst>
      <p:ext uri="{BB962C8B-B14F-4D97-AF65-F5344CB8AC3E}">
        <p14:creationId xmlns:p14="http://schemas.microsoft.com/office/powerpoint/2010/main" val="3219469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8F0E53CD-C280-4967-84A6-B110BEE9EC3B}"/>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594CDF21-E72A-45C2-A164-7EAFCF85135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7316F7A-3189-4CE2-8E7B-C35F4AA91C7B}"/>
              </a:ext>
            </a:extLst>
          </p:cNvPr>
          <p:cNvSpPr>
            <a:spLocks noGrp="1" noChangeArrowheads="1"/>
          </p:cNvSpPr>
          <p:nvPr>
            <p:ph type="sldNum" sz="quarter" idx="12"/>
          </p:nvPr>
        </p:nvSpPr>
        <p:spPr>
          <a:ln/>
        </p:spPr>
        <p:txBody>
          <a:bodyPr/>
          <a:lstStyle>
            <a:lvl1pPr>
              <a:defRPr/>
            </a:lvl1pPr>
          </a:lstStyle>
          <a:p>
            <a:pPr>
              <a:defRPr/>
            </a:pPr>
            <a:fld id="{45FD4B45-79D1-4A7D-BDB6-BF1062B4DA39}" type="slidenum">
              <a:rPr lang="en-US" altLang="zh-TW"/>
              <a:pPr>
                <a:defRPr/>
              </a:pPr>
              <a:t>‹#›</a:t>
            </a:fld>
            <a:endParaRPr lang="en-US" altLang="zh-TW"/>
          </a:p>
        </p:txBody>
      </p:sp>
    </p:spTree>
    <p:extLst>
      <p:ext uri="{BB962C8B-B14F-4D97-AF65-F5344CB8AC3E}">
        <p14:creationId xmlns:p14="http://schemas.microsoft.com/office/powerpoint/2010/main" val="26553460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383388CA-0573-45D1-A517-B20DFCB2B7D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EA69F143-C875-4288-988B-542E2845314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F4C82513-1482-442C-BBD3-5B0B7D8176C5}"/>
              </a:ext>
            </a:extLst>
          </p:cNvPr>
          <p:cNvSpPr>
            <a:spLocks noGrp="1" noChangeArrowheads="1"/>
          </p:cNvSpPr>
          <p:nvPr>
            <p:ph type="sldNum" sz="quarter" idx="12"/>
          </p:nvPr>
        </p:nvSpPr>
        <p:spPr>
          <a:ln/>
        </p:spPr>
        <p:txBody>
          <a:bodyPr/>
          <a:lstStyle>
            <a:lvl1pPr>
              <a:defRPr/>
            </a:lvl1pPr>
          </a:lstStyle>
          <a:p>
            <a:pPr>
              <a:defRPr/>
            </a:pPr>
            <a:fld id="{537947DF-BC88-40C0-9353-24BDAEA45DE8}" type="slidenum">
              <a:rPr lang="en-US" altLang="zh-TW"/>
              <a:pPr>
                <a:defRPr/>
              </a:pPr>
              <a:t>‹#›</a:t>
            </a:fld>
            <a:endParaRPr lang="en-US" altLang="zh-TW"/>
          </a:p>
        </p:txBody>
      </p:sp>
    </p:spTree>
    <p:extLst>
      <p:ext uri="{BB962C8B-B14F-4D97-AF65-F5344CB8AC3E}">
        <p14:creationId xmlns:p14="http://schemas.microsoft.com/office/powerpoint/2010/main" val="3267045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DD8ACC6-807A-49E8-9ECF-13CBA1ACB62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D1BBF968-5610-4FA2-B40B-EB7AB4ECFC4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47973E8-C92D-48E3-821D-4C92728F0D28}"/>
              </a:ext>
            </a:extLst>
          </p:cNvPr>
          <p:cNvSpPr>
            <a:spLocks noGrp="1" noChangeArrowheads="1"/>
          </p:cNvSpPr>
          <p:nvPr>
            <p:ph type="sldNum" sz="quarter" idx="12"/>
          </p:nvPr>
        </p:nvSpPr>
        <p:spPr>
          <a:ln/>
        </p:spPr>
        <p:txBody>
          <a:bodyPr/>
          <a:lstStyle>
            <a:lvl1pPr>
              <a:defRPr/>
            </a:lvl1pPr>
          </a:lstStyle>
          <a:p>
            <a:pPr>
              <a:defRPr/>
            </a:pPr>
            <a:fld id="{350875DF-0258-4B1E-AE58-D16AB59FAA1C}" type="slidenum">
              <a:rPr lang="en-US" altLang="zh-TW"/>
              <a:pPr>
                <a:defRPr/>
              </a:pPr>
              <a:t>‹#›</a:t>
            </a:fld>
            <a:endParaRPr lang="en-US" altLang="zh-TW"/>
          </a:p>
        </p:txBody>
      </p:sp>
    </p:spTree>
    <p:extLst>
      <p:ext uri="{BB962C8B-B14F-4D97-AF65-F5344CB8AC3E}">
        <p14:creationId xmlns:p14="http://schemas.microsoft.com/office/powerpoint/2010/main" val="42802469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C1B7CE2C-C4D3-4296-86BD-3CEC538103C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592A1A18-24EE-4687-84FE-BE52AC3A4AD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921EB7C7-8865-4B33-B590-1AD14BA0FD52}"/>
              </a:ext>
            </a:extLst>
          </p:cNvPr>
          <p:cNvSpPr>
            <a:spLocks noGrp="1" noChangeArrowheads="1"/>
          </p:cNvSpPr>
          <p:nvPr>
            <p:ph type="sldNum" sz="quarter" idx="12"/>
          </p:nvPr>
        </p:nvSpPr>
        <p:spPr>
          <a:ln/>
        </p:spPr>
        <p:txBody>
          <a:bodyPr/>
          <a:lstStyle>
            <a:lvl1pPr>
              <a:defRPr/>
            </a:lvl1pPr>
          </a:lstStyle>
          <a:p>
            <a:pPr>
              <a:defRPr/>
            </a:pPr>
            <a:fld id="{B9C70BC3-87AB-427B-8EB5-B328C341088F}" type="slidenum">
              <a:rPr lang="en-US" altLang="zh-TW"/>
              <a:pPr>
                <a:defRPr/>
              </a:pPr>
              <a:t>‹#›</a:t>
            </a:fld>
            <a:endParaRPr lang="en-US" altLang="zh-TW"/>
          </a:p>
        </p:txBody>
      </p:sp>
    </p:spTree>
    <p:extLst>
      <p:ext uri="{BB962C8B-B14F-4D97-AF65-F5344CB8AC3E}">
        <p14:creationId xmlns:p14="http://schemas.microsoft.com/office/powerpoint/2010/main" val="33457241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5C21496E-CFB8-41B2-99FF-209219A0CF7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2CAF5126-36A8-4015-8F44-4312344D54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1A636E4B-755D-4F63-AACA-D6D303B1EFE5}"/>
              </a:ext>
            </a:extLst>
          </p:cNvPr>
          <p:cNvSpPr>
            <a:spLocks noGrp="1" noChangeArrowheads="1"/>
          </p:cNvSpPr>
          <p:nvPr>
            <p:ph type="sldNum" sz="quarter" idx="12"/>
          </p:nvPr>
        </p:nvSpPr>
        <p:spPr>
          <a:ln/>
        </p:spPr>
        <p:txBody>
          <a:bodyPr/>
          <a:lstStyle>
            <a:lvl1pPr>
              <a:defRPr/>
            </a:lvl1pPr>
          </a:lstStyle>
          <a:p>
            <a:pPr>
              <a:defRPr/>
            </a:pPr>
            <a:fld id="{A9776579-D0D8-41F4-9A27-2FEDCB48679C}" type="slidenum">
              <a:rPr lang="en-US" altLang="zh-TW"/>
              <a:pPr>
                <a:defRPr/>
              </a:pPr>
              <a:t>‹#›</a:t>
            </a:fld>
            <a:endParaRPr lang="en-US" altLang="zh-TW"/>
          </a:p>
        </p:txBody>
      </p:sp>
    </p:spTree>
    <p:extLst>
      <p:ext uri="{BB962C8B-B14F-4D97-AF65-F5344CB8AC3E}">
        <p14:creationId xmlns:p14="http://schemas.microsoft.com/office/powerpoint/2010/main" val="9496637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2C0CDCD5-D5E2-4CE3-A3C6-170DE79472E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00C51A3D-E9ED-4782-AB80-6BD26AE8D83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54DEE6A-62DC-4600-B4DA-68F78EF7E601}"/>
              </a:ext>
            </a:extLst>
          </p:cNvPr>
          <p:cNvSpPr>
            <a:spLocks noGrp="1" noChangeArrowheads="1"/>
          </p:cNvSpPr>
          <p:nvPr>
            <p:ph type="sldNum" sz="quarter" idx="12"/>
          </p:nvPr>
        </p:nvSpPr>
        <p:spPr>
          <a:ln/>
        </p:spPr>
        <p:txBody>
          <a:bodyPr/>
          <a:lstStyle>
            <a:lvl1pPr>
              <a:defRPr/>
            </a:lvl1pPr>
          </a:lstStyle>
          <a:p>
            <a:pPr>
              <a:defRPr/>
            </a:pPr>
            <a:fld id="{C1ACFB33-66AE-4761-AA9F-3D0EF35FB7A3}" type="slidenum">
              <a:rPr lang="en-US" altLang="zh-TW"/>
              <a:pPr>
                <a:defRPr/>
              </a:pPr>
              <a:t>‹#›</a:t>
            </a:fld>
            <a:endParaRPr lang="en-US" altLang="zh-TW" dirty="0"/>
          </a:p>
        </p:txBody>
      </p:sp>
    </p:spTree>
    <p:extLst>
      <p:ext uri="{BB962C8B-B14F-4D97-AF65-F5344CB8AC3E}">
        <p14:creationId xmlns:p14="http://schemas.microsoft.com/office/powerpoint/2010/main" val="22265244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7B935400-DEE6-4E73-9D6E-6A352BD7F6C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FD30E48A-0600-4651-822A-0E4D0DF5B9E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046F01D-6908-4DCB-A59C-B34B94134C9C}"/>
              </a:ext>
            </a:extLst>
          </p:cNvPr>
          <p:cNvSpPr>
            <a:spLocks noGrp="1" noChangeArrowheads="1"/>
          </p:cNvSpPr>
          <p:nvPr>
            <p:ph type="sldNum" sz="quarter" idx="12"/>
          </p:nvPr>
        </p:nvSpPr>
        <p:spPr>
          <a:ln/>
        </p:spPr>
        <p:txBody>
          <a:bodyPr/>
          <a:lstStyle>
            <a:lvl1pPr>
              <a:defRPr/>
            </a:lvl1pPr>
          </a:lstStyle>
          <a:p>
            <a:pPr>
              <a:defRPr/>
            </a:pPr>
            <a:fld id="{2C6898D9-6D34-427B-A175-3F8F79533FE7}" type="slidenum">
              <a:rPr lang="en-US" altLang="zh-TW"/>
              <a:pPr>
                <a:defRPr/>
              </a:pPr>
              <a:t>‹#›</a:t>
            </a:fld>
            <a:endParaRPr lang="en-US" altLang="zh-TW" dirty="0"/>
          </a:p>
        </p:txBody>
      </p:sp>
    </p:spTree>
    <p:extLst>
      <p:ext uri="{BB962C8B-B14F-4D97-AF65-F5344CB8AC3E}">
        <p14:creationId xmlns:p14="http://schemas.microsoft.com/office/powerpoint/2010/main" val="358726490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3C8C40A9-0042-468A-9DE6-03F7A61E34A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9ACDCFD2-752C-4B66-9D4D-B7234703E5A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C4830C6-23FD-4551-B3E4-4DF5337C4643}"/>
              </a:ext>
            </a:extLst>
          </p:cNvPr>
          <p:cNvSpPr>
            <a:spLocks noGrp="1" noChangeArrowheads="1"/>
          </p:cNvSpPr>
          <p:nvPr>
            <p:ph type="sldNum" sz="quarter" idx="12"/>
          </p:nvPr>
        </p:nvSpPr>
        <p:spPr>
          <a:ln/>
        </p:spPr>
        <p:txBody>
          <a:bodyPr/>
          <a:lstStyle>
            <a:lvl1pPr>
              <a:defRPr/>
            </a:lvl1pPr>
          </a:lstStyle>
          <a:p>
            <a:pPr>
              <a:defRPr/>
            </a:pPr>
            <a:fld id="{DE256AE6-53BA-4AD1-96BE-CBD8E317ED01}" type="slidenum">
              <a:rPr lang="en-US" altLang="zh-TW"/>
              <a:pPr>
                <a:defRPr/>
              </a:pPr>
              <a:t>‹#›</a:t>
            </a:fld>
            <a:endParaRPr lang="en-US" altLang="zh-TW" dirty="0"/>
          </a:p>
        </p:txBody>
      </p:sp>
    </p:spTree>
    <p:extLst>
      <p:ext uri="{BB962C8B-B14F-4D97-AF65-F5344CB8AC3E}">
        <p14:creationId xmlns:p14="http://schemas.microsoft.com/office/powerpoint/2010/main" val="19904195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B97CA4D6-D06E-4ABC-8D20-758F5AD204D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A9247F37-2294-4564-A5FA-B766B8A1A7A5}"/>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84C5F699-42FA-4199-9AD9-B62E938FA155}"/>
              </a:ext>
            </a:extLst>
          </p:cNvPr>
          <p:cNvSpPr>
            <a:spLocks noGrp="1" noChangeArrowheads="1"/>
          </p:cNvSpPr>
          <p:nvPr>
            <p:ph type="sldNum" sz="quarter" idx="12"/>
          </p:nvPr>
        </p:nvSpPr>
        <p:spPr>
          <a:ln/>
        </p:spPr>
        <p:txBody>
          <a:bodyPr/>
          <a:lstStyle>
            <a:lvl1pPr>
              <a:defRPr/>
            </a:lvl1pPr>
          </a:lstStyle>
          <a:p>
            <a:pPr>
              <a:defRPr/>
            </a:pPr>
            <a:fld id="{DC162906-E67E-42C7-8B51-4369FA010975}" type="slidenum">
              <a:rPr lang="en-US" altLang="zh-TW"/>
              <a:pPr>
                <a:defRPr/>
              </a:pPr>
              <a:t>‹#›</a:t>
            </a:fld>
            <a:endParaRPr lang="en-US" altLang="zh-TW" dirty="0"/>
          </a:p>
        </p:txBody>
      </p:sp>
    </p:spTree>
    <p:extLst>
      <p:ext uri="{BB962C8B-B14F-4D97-AF65-F5344CB8AC3E}">
        <p14:creationId xmlns:p14="http://schemas.microsoft.com/office/powerpoint/2010/main" val="19621996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119B05F9-768D-4393-9467-5B17D4D79B9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51315398-8CF6-4C64-BE9F-A1FE8764FE2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5CF6EF85-0F1E-494C-80D7-D262F1847E75}"/>
              </a:ext>
            </a:extLst>
          </p:cNvPr>
          <p:cNvSpPr>
            <a:spLocks noGrp="1" noChangeArrowheads="1"/>
          </p:cNvSpPr>
          <p:nvPr>
            <p:ph type="sldNum" sz="quarter" idx="12"/>
          </p:nvPr>
        </p:nvSpPr>
        <p:spPr>
          <a:ln/>
        </p:spPr>
        <p:txBody>
          <a:bodyPr/>
          <a:lstStyle>
            <a:lvl1pPr>
              <a:defRPr/>
            </a:lvl1pPr>
          </a:lstStyle>
          <a:p>
            <a:pPr>
              <a:defRPr/>
            </a:pPr>
            <a:fld id="{D9D2F170-E9EA-47C9-8509-C494A7C34CCA}" type="slidenum">
              <a:rPr lang="en-US" altLang="zh-TW"/>
              <a:pPr>
                <a:defRPr/>
              </a:pPr>
              <a:t>‹#›</a:t>
            </a:fld>
            <a:endParaRPr lang="en-US" altLang="zh-TW" dirty="0"/>
          </a:p>
        </p:txBody>
      </p:sp>
    </p:spTree>
    <p:extLst>
      <p:ext uri="{BB962C8B-B14F-4D97-AF65-F5344CB8AC3E}">
        <p14:creationId xmlns:p14="http://schemas.microsoft.com/office/powerpoint/2010/main" val="227194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06409627-6BD5-4314-9E1E-D18584C2BAC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6BD1EF38-E3B7-46A4-B80C-2F1222D14FA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899F67AB-5564-442C-A050-1915E1C721E7}"/>
              </a:ext>
            </a:extLst>
          </p:cNvPr>
          <p:cNvSpPr>
            <a:spLocks noGrp="1" noChangeArrowheads="1"/>
          </p:cNvSpPr>
          <p:nvPr>
            <p:ph type="sldNum" sz="quarter" idx="12"/>
          </p:nvPr>
        </p:nvSpPr>
        <p:spPr>
          <a:ln/>
        </p:spPr>
        <p:txBody>
          <a:bodyPr/>
          <a:lstStyle>
            <a:lvl1pPr>
              <a:defRPr/>
            </a:lvl1pPr>
          </a:lstStyle>
          <a:p>
            <a:fld id="{2973C09F-C630-4253-95B7-64CE41D1C284}" type="slidenum">
              <a:rPr lang="en-US" altLang="zh-TW"/>
              <a:pPr/>
              <a:t>‹#›</a:t>
            </a:fld>
            <a:endParaRPr lang="en-US" altLang="zh-TW"/>
          </a:p>
        </p:txBody>
      </p:sp>
    </p:spTree>
    <p:extLst>
      <p:ext uri="{BB962C8B-B14F-4D97-AF65-F5344CB8AC3E}">
        <p14:creationId xmlns:p14="http://schemas.microsoft.com/office/powerpoint/2010/main" val="31572844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6E3B0323-734E-434D-8F60-96E47466DFA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5873FDC4-BF83-412F-B448-EA14B4AD467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3EAF4A78-349B-4809-AAFD-2A7AA42A1B0E}"/>
              </a:ext>
            </a:extLst>
          </p:cNvPr>
          <p:cNvSpPr>
            <a:spLocks noGrp="1" noChangeArrowheads="1"/>
          </p:cNvSpPr>
          <p:nvPr>
            <p:ph type="sldNum" sz="quarter" idx="12"/>
          </p:nvPr>
        </p:nvSpPr>
        <p:spPr>
          <a:ln/>
        </p:spPr>
        <p:txBody>
          <a:bodyPr/>
          <a:lstStyle>
            <a:lvl1pPr>
              <a:defRPr/>
            </a:lvl1pPr>
          </a:lstStyle>
          <a:p>
            <a:pPr>
              <a:defRPr/>
            </a:pPr>
            <a:fld id="{DED68D50-6BC1-4D0C-B3E8-65A44DD2B5FD}" type="slidenum">
              <a:rPr lang="en-US" altLang="zh-TW"/>
              <a:pPr>
                <a:defRPr/>
              </a:pPr>
              <a:t>‹#›</a:t>
            </a:fld>
            <a:endParaRPr lang="en-US" altLang="zh-TW" dirty="0"/>
          </a:p>
        </p:txBody>
      </p:sp>
    </p:spTree>
    <p:extLst>
      <p:ext uri="{BB962C8B-B14F-4D97-AF65-F5344CB8AC3E}">
        <p14:creationId xmlns:p14="http://schemas.microsoft.com/office/powerpoint/2010/main" val="15804866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EED0D9D-BC01-4C03-B58A-4B0908F268C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D30BAA7C-8985-4094-9D2E-8BEFA24D98E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CCBB7E63-4B51-4E52-98B6-7E8B4FA453A8}"/>
              </a:ext>
            </a:extLst>
          </p:cNvPr>
          <p:cNvSpPr>
            <a:spLocks noGrp="1" noChangeArrowheads="1"/>
          </p:cNvSpPr>
          <p:nvPr>
            <p:ph type="sldNum" sz="quarter" idx="12"/>
          </p:nvPr>
        </p:nvSpPr>
        <p:spPr>
          <a:ln/>
        </p:spPr>
        <p:txBody>
          <a:bodyPr/>
          <a:lstStyle>
            <a:lvl1pPr>
              <a:defRPr/>
            </a:lvl1pPr>
          </a:lstStyle>
          <a:p>
            <a:pPr>
              <a:defRPr/>
            </a:pPr>
            <a:fld id="{BC45ED24-D404-4716-B68D-8AAFA5115618}" type="slidenum">
              <a:rPr lang="en-US" altLang="zh-TW"/>
              <a:pPr>
                <a:defRPr/>
              </a:pPr>
              <a:t>‹#›</a:t>
            </a:fld>
            <a:endParaRPr lang="en-US" altLang="zh-TW" dirty="0"/>
          </a:p>
        </p:txBody>
      </p:sp>
    </p:spTree>
    <p:extLst>
      <p:ext uri="{BB962C8B-B14F-4D97-AF65-F5344CB8AC3E}">
        <p14:creationId xmlns:p14="http://schemas.microsoft.com/office/powerpoint/2010/main" val="3182572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EC44E71E-EF4F-4270-B795-D022584BF11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FF8E5FF2-C928-4B5B-A9CB-687DDF46FFD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303CB962-50E8-40B4-83E3-33DE21473A9A}"/>
              </a:ext>
            </a:extLst>
          </p:cNvPr>
          <p:cNvSpPr>
            <a:spLocks noGrp="1" noChangeArrowheads="1"/>
          </p:cNvSpPr>
          <p:nvPr>
            <p:ph type="sldNum" sz="quarter" idx="12"/>
          </p:nvPr>
        </p:nvSpPr>
        <p:spPr>
          <a:ln/>
        </p:spPr>
        <p:txBody>
          <a:bodyPr/>
          <a:lstStyle>
            <a:lvl1pPr>
              <a:defRPr/>
            </a:lvl1pPr>
          </a:lstStyle>
          <a:p>
            <a:pPr>
              <a:defRPr/>
            </a:pPr>
            <a:fld id="{2CC51CC9-E450-40E6-A421-720701B08DD6}" type="slidenum">
              <a:rPr lang="en-US" altLang="zh-TW"/>
              <a:pPr>
                <a:defRPr/>
              </a:pPr>
              <a:t>‹#›</a:t>
            </a:fld>
            <a:endParaRPr lang="en-US" altLang="zh-TW" dirty="0"/>
          </a:p>
        </p:txBody>
      </p:sp>
    </p:spTree>
    <p:extLst>
      <p:ext uri="{BB962C8B-B14F-4D97-AF65-F5344CB8AC3E}">
        <p14:creationId xmlns:p14="http://schemas.microsoft.com/office/powerpoint/2010/main" val="23933249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00B761CC-DB91-45A8-83DC-5DB8A89D5FA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5BEEE00F-21D5-41F8-8AB2-81E620C196A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452FE92D-4FE3-4280-B8B9-85593F6F591C}"/>
              </a:ext>
            </a:extLst>
          </p:cNvPr>
          <p:cNvSpPr>
            <a:spLocks noGrp="1" noChangeArrowheads="1"/>
          </p:cNvSpPr>
          <p:nvPr>
            <p:ph type="sldNum" sz="quarter" idx="12"/>
          </p:nvPr>
        </p:nvSpPr>
        <p:spPr>
          <a:ln/>
        </p:spPr>
        <p:txBody>
          <a:bodyPr/>
          <a:lstStyle>
            <a:lvl1pPr>
              <a:defRPr/>
            </a:lvl1pPr>
          </a:lstStyle>
          <a:p>
            <a:pPr>
              <a:defRPr/>
            </a:pPr>
            <a:fld id="{322418ED-E33F-4EB6-8E96-D8D275F85CE3}" type="slidenum">
              <a:rPr lang="en-US" altLang="zh-TW"/>
              <a:pPr>
                <a:defRPr/>
              </a:pPr>
              <a:t>‹#›</a:t>
            </a:fld>
            <a:endParaRPr lang="en-US" altLang="zh-TW" dirty="0"/>
          </a:p>
        </p:txBody>
      </p:sp>
    </p:spTree>
    <p:extLst>
      <p:ext uri="{BB962C8B-B14F-4D97-AF65-F5344CB8AC3E}">
        <p14:creationId xmlns:p14="http://schemas.microsoft.com/office/powerpoint/2010/main" val="248406666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399BEA5C-ED4E-4088-99AB-E033DEB952F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C999E05-DD48-4FD9-A9EC-BB64F5EF173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4CEF0CB-128E-47FF-B9EA-D364BE676E7C}"/>
              </a:ext>
            </a:extLst>
          </p:cNvPr>
          <p:cNvSpPr>
            <a:spLocks noGrp="1" noChangeArrowheads="1"/>
          </p:cNvSpPr>
          <p:nvPr>
            <p:ph type="sldNum" sz="quarter" idx="12"/>
          </p:nvPr>
        </p:nvSpPr>
        <p:spPr>
          <a:ln/>
        </p:spPr>
        <p:txBody>
          <a:bodyPr/>
          <a:lstStyle>
            <a:lvl1pPr>
              <a:defRPr/>
            </a:lvl1pPr>
          </a:lstStyle>
          <a:p>
            <a:pPr>
              <a:defRPr/>
            </a:pPr>
            <a:fld id="{073F7B72-E9B7-4954-B531-0F73789373A9}" type="slidenum">
              <a:rPr lang="en-US" altLang="zh-TW"/>
              <a:pPr>
                <a:defRPr/>
              </a:pPr>
              <a:t>‹#›</a:t>
            </a:fld>
            <a:endParaRPr lang="en-US" altLang="zh-TW" dirty="0"/>
          </a:p>
        </p:txBody>
      </p:sp>
    </p:spTree>
    <p:extLst>
      <p:ext uri="{BB962C8B-B14F-4D97-AF65-F5344CB8AC3E}">
        <p14:creationId xmlns:p14="http://schemas.microsoft.com/office/powerpoint/2010/main" val="229818907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575E7087-6D1F-4A21-8AC1-4190A94C343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EDFBD219-5288-49D2-B322-CED1BBE00BE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C935C8F1-7D60-4B5F-A09A-007D26337638}"/>
              </a:ext>
            </a:extLst>
          </p:cNvPr>
          <p:cNvSpPr>
            <a:spLocks noGrp="1" noChangeArrowheads="1"/>
          </p:cNvSpPr>
          <p:nvPr>
            <p:ph type="sldNum" sz="quarter" idx="12"/>
          </p:nvPr>
        </p:nvSpPr>
        <p:spPr>
          <a:ln/>
        </p:spPr>
        <p:txBody>
          <a:bodyPr/>
          <a:lstStyle>
            <a:lvl1pPr>
              <a:defRPr/>
            </a:lvl1pPr>
          </a:lstStyle>
          <a:p>
            <a:pPr>
              <a:defRPr/>
            </a:pPr>
            <a:fld id="{CEBCF33B-62FF-4DD4-9C7D-5AB8784A8D97}" type="slidenum">
              <a:rPr lang="en-US" altLang="zh-TW"/>
              <a:pPr>
                <a:defRPr/>
              </a:pPr>
              <a:t>‹#›</a:t>
            </a:fld>
            <a:endParaRPr lang="en-US" altLang="zh-TW" dirty="0"/>
          </a:p>
        </p:txBody>
      </p:sp>
    </p:spTree>
    <p:extLst>
      <p:ext uri="{BB962C8B-B14F-4D97-AF65-F5344CB8AC3E}">
        <p14:creationId xmlns:p14="http://schemas.microsoft.com/office/powerpoint/2010/main" val="410614159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TW" altLang="en-US"/>
              <a:t>按一下以編輯母片標題樣式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23335780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328364050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TW" altLang="en-US"/>
              <a:t>按一下以編輯母片標題樣式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41618083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41311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84543C6E-646C-4A56-A568-DCEF1898FF8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9E097579-A445-404A-9C2E-D3F5667ADFA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557836CB-2679-4F3B-A10E-B0A7D34EE695}"/>
              </a:ext>
            </a:extLst>
          </p:cNvPr>
          <p:cNvSpPr>
            <a:spLocks noGrp="1" noChangeArrowheads="1"/>
          </p:cNvSpPr>
          <p:nvPr>
            <p:ph type="sldNum" sz="quarter" idx="12"/>
          </p:nvPr>
        </p:nvSpPr>
        <p:spPr>
          <a:ln/>
        </p:spPr>
        <p:txBody>
          <a:bodyPr/>
          <a:lstStyle>
            <a:lvl1pPr>
              <a:defRPr/>
            </a:lvl1pPr>
          </a:lstStyle>
          <a:p>
            <a:fld id="{DE0D97C0-9900-4766-844D-99AF0F7A598C}" type="slidenum">
              <a:rPr lang="en-US" altLang="zh-TW"/>
              <a:pPr/>
              <a:t>‹#›</a:t>
            </a:fld>
            <a:endParaRPr lang="en-US" altLang="zh-TW"/>
          </a:p>
        </p:txBody>
      </p:sp>
    </p:spTree>
    <p:extLst>
      <p:ext uri="{BB962C8B-B14F-4D97-AF65-F5344CB8AC3E}">
        <p14:creationId xmlns:p14="http://schemas.microsoft.com/office/powerpoint/2010/main" val="2312891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29842" y="2505075"/>
            <a:ext cx="3868340"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4629150" y="2505075"/>
            <a:ext cx="3887391"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8850687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18755642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106482482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287780182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6900941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377147667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24F7257-CB02-44BA-AA85-21D80E16FA8C}" type="datetimeFigureOut">
              <a:rPr lang="zh-TW" altLang="en-US" smtClean="0"/>
              <a:t>2026/1/19</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1490201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F3DEFBF4-078F-4966-BE1D-265E1F15DBC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E014BE9B-110F-4633-935E-56B8EC345BA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A8020874-BFA7-4F79-9EEA-71D17C1427F7}"/>
              </a:ext>
            </a:extLst>
          </p:cNvPr>
          <p:cNvSpPr>
            <a:spLocks noGrp="1" noChangeArrowheads="1"/>
          </p:cNvSpPr>
          <p:nvPr>
            <p:ph type="sldNum" sz="quarter" idx="12"/>
          </p:nvPr>
        </p:nvSpPr>
        <p:spPr>
          <a:ln/>
        </p:spPr>
        <p:txBody>
          <a:bodyPr/>
          <a:lstStyle>
            <a:lvl1pPr>
              <a:defRPr/>
            </a:lvl1pPr>
          </a:lstStyle>
          <a:p>
            <a:fld id="{3BDF69A0-4600-4BEB-83B2-301BEF624616}" type="slidenum">
              <a:rPr lang="en-US" altLang="zh-TW"/>
              <a:pPr/>
              <a:t>‹#›</a:t>
            </a:fld>
            <a:endParaRPr lang="en-US" altLang="zh-TW"/>
          </a:p>
        </p:txBody>
      </p:sp>
    </p:spTree>
    <p:extLst>
      <p:ext uri="{BB962C8B-B14F-4D97-AF65-F5344CB8AC3E}">
        <p14:creationId xmlns:p14="http://schemas.microsoft.com/office/powerpoint/2010/main" val="2901077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DD9B7BFF-007E-484A-BBCA-CF9102304E5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FCF2C31F-F6D7-452E-AF76-6441258C45F6}"/>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AA9315B6-8018-4AC2-9084-FEAB60990D4D}"/>
              </a:ext>
            </a:extLst>
          </p:cNvPr>
          <p:cNvSpPr>
            <a:spLocks noGrp="1" noChangeArrowheads="1"/>
          </p:cNvSpPr>
          <p:nvPr>
            <p:ph type="sldNum" sz="quarter" idx="12"/>
          </p:nvPr>
        </p:nvSpPr>
        <p:spPr>
          <a:ln/>
        </p:spPr>
        <p:txBody>
          <a:bodyPr/>
          <a:lstStyle>
            <a:lvl1pPr>
              <a:defRPr/>
            </a:lvl1pPr>
          </a:lstStyle>
          <a:p>
            <a:fld id="{A8260FEF-D8F4-425E-809D-72E9AD6BBDFC}" type="slidenum">
              <a:rPr lang="en-US" altLang="zh-TW"/>
              <a:pPr/>
              <a:t>‹#›</a:t>
            </a:fld>
            <a:endParaRPr lang="en-US" altLang="zh-TW"/>
          </a:p>
        </p:txBody>
      </p:sp>
    </p:spTree>
    <p:extLst>
      <p:ext uri="{BB962C8B-B14F-4D97-AF65-F5344CB8AC3E}">
        <p14:creationId xmlns:p14="http://schemas.microsoft.com/office/powerpoint/2010/main" val="27982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D4EAB4A-C4DB-45B9-A12C-4E783868C69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D17D0FD3-4A4E-40DE-BADF-521FE3767B7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32C76135-7344-43D1-A5F5-349344A7032D}"/>
              </a:ext>
            </a:extLst>
          </p:cNvPr>
          <p:cNvSpPr>
            <a:spLocks noGrp="1" noChangeArrowheads="1"/>
          </p:cNvSpPr>
          <p:nvPr>
            <p:ph type="sldNum" sz="quarter" idx="12"/>
          </p:nvPr>
        </p:nvSpPr>
        <p:spPr>
          <a:ln/>
        </p:spPr>
        <p:txBody>
          <a:bodyPr/>
          <a:lstStyle>
            <a:lvl1pPr>
              <a:defRPr/>
            </a:lvl1pPr>
          </a:lstStyle>
          <a:p>
            <a:fld id="{B7D1E05D-CA04-496B-A340-054554C63C5B}" type="slidenum">
              <a:rPr lang="en-US" altLang="zh-TW"/>
              <a:pPr/>
              <a:t>‹#›</a:t>
            </a:fld>
            <a:endParaRPr lang="en-US" altLang="zh-TW"/>
          </a:p>
        </p:txBody>
      </p:sp>
    </p:spTree>
    <p:extLst>
      <p:ext uri="{BB962C8B-B14F-4D97-AF65-F5344CB8AC3E}">
        <p14:creationId xmlns:p14="http://schemas.microsoft.com/office/powerpoint/2010/main" val="4113688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6B1EDF9E-D669-4425-ADD5-6E3BD3A638C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56950CD-26F8-41D5-A899-E222F7A6EAD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B577EA79-5160-426B-8863-A1B97CF6321C}"/>
              </a:ext>
            </a:extLst>
          </p:cNvPr>
          <p:cNvSpPr>
            <a:spLocks noGrp="1" noChangeArrowheads="1"/>
          </p:cNvSpPr>
          <p:nvPr>
            <p:ph type="sldNum" sz="quarter" idx="12"/>
          </p:nvPr>
        </p:nvSpPr>
        <p:spPr>
          <a:ln/>
        </p:spPr>
        <p:txBody>
          <a:bodyPr/>
          <a:lstStyle>
            <a:lvl1pPr>
              <a:defRPr/>
            </a:lvl1pPr>
          </a:lstStyle>
          <a:p>
            <a:fld id="{1A7E31DD-301C-4C39-B2D6-AF24263E4746}" type="slidenum">
              <a:rPr lang="en-US" altLang="zh-TW"/>
              <a:pPr/>
              <a:t>‹#›</a:t>
            </a:fld>
            <a:endParaRPr lang="en-US" altLang="zh-TW"/>
          </a:p>
        </p:txBody>
      </p:sp>
    </p:spTree>
    <p:extLst>
      <p:ext uri="{BB962C8B-B14F-4D97-AF65-F5344CB8AC3E}">
        <p14:creationId xmlns:p14="http://schemas.microsoft.com/office/powerpoint/2010/main" val="3960182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CD1485E0-93B6-49F3-A808-098C7D4D57F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F7A962A8-7460-4961-8096-D5E371A7F6A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8C9021C9-4693-4AE8-8C57-CDC70404053F}"/>
              </a:ext>
            </a:extLst>
          </p:cNvPr>
          <p:cNvSpPr>
            <a:spLocks noGrp="1" noChangeArrowheads="1"/>
          </p:cNvSpPr>
          <p:nvPr>
            <p:ph type="sldNum" sz="quarter" idx="12"/>
          </p:nvPr>
        </p:nvSpPr>
        <p:spPr>
          <a:ln/>
        </p:spPr>
        <p:txBody>
          <a:bodyPr/>
          <a:lstStyle>
            <a:lvl1pPr>
              <a:defRPr/>
            </a:lvl1pPr>
          </a:lstStyle>
          <a:p>
            <a:fld id="{0F0BA19C-AFAE-4D59-8A63-A0B75D146332}" type="slidenum">
              <a:rPr lang="en-US" altLang="zh-TW"/>
              <a:pPr/>
              <a:t>‹#›</a:t>
            </a:fld>
            <a:endParaRPr lang="en-US" altLang="zh-TW"/>
          </a:p>
        </p:txBody>
      </p:sp>
    </p:spTree>
    <p:extLst>
      <p:ext uri="{BB962C8B-B14F-4D97-AF65-F5344CB8AC3E}">
        <p14:creationId xmlns:p14="http://schemas.microsoft.com/office/powerpoint/2010/main" val="278126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937D063-4201-4DDD-8C98-721122B13AD4}"/>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2BAA56B9-EA47-4D66-A68C-8FD5ED558BB4}"/>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7FCB0533-E29F-4BFF-B4A9-638CB21BEBF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F4BBB641-C9C2-44E6-943C-13EBBEF637ED}"/>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074B1C0B-7A95-411D-B128-E9F2DC7CC512}"/>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210F248A-87A1-427F-B78A-0DC1C167CFC7}"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9610" r:id="rId1"/>
    <p:sldLayoutId id="2147489611" r:id="rId2"/>
    <p:sldLayoutId id="2147489612" r:id="rId3"/>
    <p:sldLayoutId id="2147489613" r:id="rId4"/>
    <p:sldLayoutId id="2147489614" r:id="rId5"/>
    <p:sldLayoutId id="2147489615" r:id="rId6"/>
    <p:sldLayoutId id="2147489616" r:id="rId7"/>
    <p:sldLayoutId id="2147489617" r:id="rId8"/>
    <p:sldLayoutId id="2147489618" r:id="rId9"/>
    <p:sldLayoutId id="2147489619" r:id="rId10"/>
    <p:sldLayoutId id="2147489620" r:id="rId11"/>
    <p:sldLayoutId id="2147489621"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0BB812B-2E24-41A0-9A27-78890B390E6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F9C79FC5-EE04-4592-BB61-B22F27696F55}"/>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307F321D-9606-4D70-9405-0033F23F511E}"/>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146A29E0-4F27-4F67-9CB5-8C3ED457E03E}"/>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3548FAB4-BBDB-45FC-B3DF-03850022C3F5}"/>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DFF2185A-AFE7-44E6-A3AC-0E118F024AF1}" type="slidenum">
              <a:rPr lang="en-US" altLang="zh-TW"/>
              <a:pPr>
                <a:defRPr/>
              </a:pPr>
              <a:t>‹#›</a:t>
            </a:fld>
            <a:endParaRPr lang="en-US" altLang="zh-TW"/>
          </a:p>
        </p:txBody>
      </p:sp>
    </p:spTree>
    <p:extLst>
      <p:ext uri="{BB962C8B-B14F-4D97-AF65-F5344CB8AC3E}">
        <p14:creationId xmlns:p14="http://schemas.microsoft.com/office/powerpoint/2010/main" val="1468286616"/>
      </p:ext>
    </p:extLst>
  </p:cSld>
  <p:clrMap bg1="lt1" tx1="dk1" bg2="lt2" tx2="dk2" accent1="accent1" accent2="accent2" accent3="accent3" accent4="accent4" accent5="accent5" accent6="accent6" hlink="hlink" folHlink="folHlink"/>
  <p:sldLayoutIdLst>
    <p:sldLayoutId id="2147489720" r:id="rId1"/>
    <p:sldLayoutId id="2147489721" r:id="rId2"/>
    <p:sldLayoutId id="2147489722" r:id="rId3"/>
    <p:sldLayoutId id="2147489723" r:id="rId4"/>
    <p:sldLayoutId id="2147489724" r:id="rId5"/>
    <p:sldLayoutId id="2147489725" r:id="rId6"/>
    <p:sldLayoutId id="2147489726" r:id="rId7"/>
    <p:sldLayoutId id="2147489727" r:id="rId8"/>
    <p:sldLayoutId id="2147489728" r:id="rId9"/>
    <p:sldLayoutId id="2147489729" r:id="rId10"/>
    <p:sldLayoutId id="2147489730" r:id="rId11"/>
    <p:sldLayoutId id="2147489731"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CE0364B-89B6-410A-AF04-D7953F83BFA7}"/>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3075" name="Rectangle 3">
            <a:extLst>
              <a:ext uri="{FF2B5EF4-FFF2-40B4-BE49-F238E27FC236}">
                <a16:creationId xmlns:a16="http://schemas.microsoft.com/office/drawing/2014/main" id="{F96969A3-708E-4520-AA31-AF76C044BA9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51620" name="Rectangle 4">
            <a:extLst>
              <a:ext uri="{FF2B5EF4-FFF2-40B4-BE49-F238E27FC236}">
                <a16:creationId xmlns:a16="http://schemas.microsoft.com/office/drawing/2014/main" id="{6106F9B8-6907-49FE-A585-93FD51A72CE8}"/>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ea typeface="新細明體" charset="-120"/>
              </a:defRPr>
            </a:lvl1pPr>
          </a:lstStyle>
          <a:p>
            <a:pPr>
              <a:defRPr/>
            </a:pPr>
            <a:endParaRPr lang="en-US" altLang="zh-TW"/>
          </a:p>
        </p:txBody>
      </p:sp>
      <p:sp>
        <p:nvSpPr>
          <p:cNvPr id="751621" name="Rectangle 5">
            <a:extLst>
              <a:ext uri="{FF2B5EF4-FFF2-40B4-BE49-F238E27FC236}">
                <a16:creationId xmlns:a16="http://schemas.microsoft.com/office/drawing/2014/main" id="{045953EA-AEED-4732-887C-22740B65D27B}"/>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ea typeface="新細明體" charset="-120"/>
              </a:defRPr>
            </a:lvl1pPr>
          </a:lstStyle>
          <a:p>
            <a:pPr>
              <a:defRPr/>
            </a:pPr>
            <a:endParaRPr lang="en-US" altLang="zh-TW"/>
          </a:p>
        </p:txBody>
      </p:sp>
      <p:sp>
        <p:nvSpPr>
          <p:cNvPr id="751622" name="Rectangle 6">
            <a:extLst>
              <a:ext uri="{FF2B5EF4-FFF2-40B4-BE49-F238E27FC236}">
                <a16:creationId xmlns:a16="http://schemas.microsoft.com/office/drawing/2014/main" id="{9A583CFA-8946-4F77-8525-73A7DEF2EFCB}"/>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ea typeface="新細明體" charset="-120"/>
              </a:defRPr>
            </a:lvl1pPr>
          </a:lstStyle>
          <a:p>
            <a:pPr>
              <a:defRPr/>
            </a:pPr>
            <a:fld id="{E9803CD0-5415-4484-B4EB-F9FFE8CF1DC9}" type="slidenum">
              <a:rPr lang="en-US" altLang="zh-TW"/>
              <a:pPr>
                <a:defRPr/>
              </a:pPr>
              <a:t>‹#›</a:t>
            </a:fld>
            <a:endParaRPr lang="en-US" altLang="zh-TW" dirty="0"/>
          </a:p>
        </p:txBody>
      </p:sp>
    </p:spTree>
    <p:extLst>
      <p:ext uri="{BB962C8B-B14F-4D97-AF65-F5344CB8AC3E}">
        <p14:creationId xmlns:p14="http://schemas.microsoft.com/office/powerpoint/2010/main" val="1722403812"/>
      </p:ext>
    </p:extLst>
  </p:cSld>
  <p:clrMap bg1="lt1" tx1="dk1" bg2="lt2" tx2="dk2" accent1="accent1" accent2="accent2" accent3="accent3" accent4="accent4" accent5="accent5" accent6="accent6" hlink="hlink" folHlink="folHlink"/>
  <p:sldLayoutIdLst>
    <p:sldLayoutId id="2147489733" r:id="rId1"/>
    <p:sldLayoutId id="2147489734" r:id="rId2"/>
    <p:sldLayoutId id="2147489735" r:id="rId3"/>
    <p:sldLayoutId id="2147489736" r:id="rId4"/>
    <p:sldLayoutId id="2147489737" r:id="rId5"/>
    <p:sldLayoutId id="2147489738" r:id="rId6"/>
    <p:sldLayoutId id="2147489739" r:id="rId7"/>
    <p:sldLayoutId id="2147489740" r:id="rId8"/>
    <p:sldLayoutId id="2147489741" r:id="rId9"/>
    <p:sldLayoutId id="2147489742" r:id="rId10"/>
    <p:sldLayoutId id="2147489743"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4F7257-CB02-44BA-AA85-21D80E16FA8C}" type="datetimeFigureOut">
              <a:rPr lang="zh-TW" altLang="en-US" smtClean="0"/>
              <a:t>2026/1/19</a:t>
            </a:fld>
            <a:endParaRPr lang="zh-TW"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BCE0C8-D250-4953-A093-716ABFCF427F}" type="slidenum">
              <a:rPr lang="zh-TW" altLang="en-US" smtClean="0"/>
              <a:t>‹#›</a:t>
            </a:fld>
            <a:endParaRPr lang="zh-TW" altLang="en-US"/>
          </a:p>
        </p:txBody>
      </p:sp>
    </p:spTree>
    <p:extLst>
      <p:ext uri="{BB962C8B-B14F-4D97-AF65-F5344CB8AC3E}">
        <p14:creationId xmlns:p14="http://schemas.microsoft.com/office/powerpoint/2010/main" val="2529406868"/>
      </p:ext>
    </p:extLst>
  </p:cSld>
  <p:clrMap bg1="lt1" tx1="dk1" bg2="lt2" tx2="dk2" accent1="accent1" accent2="accent2" accent3="accent3" accent4="accent4" accent5="accent5" accent6="accent6" hlink="hlink" folHlink="folHlink"/>
  <p:sldLayoutIdLst>
    <p:sldLayoutId id="2147489847" r:id="rId1"/>
    <p:sldLayoutId id="2147489848" r:id="rId2"/>
    <p:sldLayoutId id="2147489849" r:id="rId3"/>
    <p:sldLayoutId id="2147489850" r:id="rId4"/>
    <p:sldLayoutId id="2147489851" r:id="rId5"/>
    <p:sldLayoutId id="2147489852" r:id="rId6"/>
    <p:sldLayoutId id="2147489853" r:id="rId7"/>
    <p:sldLayoutId id="2147489854" r:id="rId8"/>
    <p:sldLayoutId id="2147489855" r:id="rId9"/>
    <p:sldLayoutId id="2147489856" r:id="rId10"/>
    <p:sldLayoutId id="214748985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6.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0" y="122063"/>
            <a:ext cx="9144000" cy="6691313"/>
          </a:xfrm>
        </p:spPr>
        <p:txBody>
          <a:bodyPr/>
          <a:lstStyle/>
          <a:p>
            <a:pPr lvl="0" algn="ctr" eaLnBrk="1" hangingPunct="1">
              <a:spcBef>
                <a:spcPct val="0"/>
              </a:spcBef>
              <a:buNone/>
            </a:pPr>
            <a:r>
              <a:rPr lang="zh-TW" altLang="en-US" sz="3600" dirty="0">
                <a:solidFill>
                  <a:srgbClr val="FFFF00"/>
                </a:solidFill>
                <a:ea typeface="華康儷中黑" panose="020B0509000000000000" pitchFamily="49" charset="-120"/>
              </a:rPr>
              <a:t>常年期第六主日</a:t>
            </a:r>
            <a:endParaRPr lang="en-US" altLang="zh-TW" sz="3600" dirty="0">
              <a:solidFill>
                <a:srgbClr val="FFFF00"/>
              </a:solidFill>
              <a:ea typeface="華康儷中黑" panose="020B0509000000000000" pitchFamily="49" charset="-120"/>
            </a:endParaRPr>
          </a:p>
          <a:p>
            <a:pPr algn="ctr" eaLnBrk="1" hangingPunct="1">
              <a:spcBef>
                <a:spcPct val="0"/>
              </a:spcBef>
              <a:buFontTx/>
              <a:buNone/>
            </a:pPr>
            <a:r>
              <a:rPr lang="en-US" altLang="zh-TW" dirty="0">
                <a:solidFill>
                  <a:schemeClr val="bg1"/>
                </a:solidFill>
                <a:ea typeface="華康儷中黑" pitchFamily="49" charset="-120"/>
              </a:rPr>
              <a:t>2026 </a:t>
            </a:r>
            <a:r>
              <a:rPr lang="zh-TW" altLang="en-US" dirty="0">
                <a:solidFill>
                  <a:schemeClr val="bg1"/>
                </a:solidFill>
                <a:ea typeface="華康儷中黑" pitchFamily="49" charset="-120"/>
              </a:rPr>
              <a:t>年 </a:t>
            </a:r>
            <a:r>
              <a:rPr lang="en-US" altLang="zh-TW" dirty="0">
                <a:solidFill>
                  <a:schemeClr val="bg1"/>
                </a:solidFill>
                <a:ea typeface="華康儷中黑" pitchFamily="49" charset="-120"/>
              </a:rPr>
              <a:t>2 </a:t>
            </a:r>
            <a:r>
              <a:rPr lang="zh-TW" altLang="en-US" dirty="0">
                <a:solidFill>
                  <a:schemeClr val="bg1"/>
                </a:solidFill>
                <a:ea typeface="華康儷中黑" pitchFamily="49" charset="-120"/>
              </a:rPr>
              <a:t>月 </a:t>
            </a:r>
            <a:r>
              <a:rPr lang="en-US" altLang="zh-TW" dirty="0">
                <a:solidFill>
                  <a:schemeClr val="bg1"/>
                </a:solidFill>
                <a:ea typeface="華康儷中黑" pitchFamily="49" charset="-120"/>
              </a:rPr>
              <a:t>15 </a:t>
            </a:r>
            <a:r>
              <a:rPr lang="zh-TW" altLang="en-US" dirty="0">
                <a:solidFill>
                  <a:schemeClr val="bg1"/>
                </a:solidFill>
                <a:ea typeface="華康儷中黑" pitchFamily="49" charset="-120"/>
              </a:rPr>
              <a:t>日</a:t>
            </a:r>
            <a:endParaRPr lang="zh-TW" altLang="en-US" sz="1000" dirty="0">
              <a:solidFill>
                <a:schemeClr val="bg1"/>
              </a:solidFill>
              <a:ea typeface="華康儷中黑" panose="020B0509000000000000" pitchFamily="49" charset="-120"/>
            </a:endParaRPr>
          </a:p>
          <a:p>
            <a:pPr algn="ctr" eaLnBrk="1" hangingPunct="1">
              <a:spcBef>
                <a:spcPts val="1200"/>
              </a:spcBef>
              <a:buFontTx/>
              <a:buNone/>
            </a:pPr>
            <a:r>
              <a:rPr lang="zh-TW" altLang="en-US" sz="5400" dirty="0">
                <a:solidFill>
                  <a:srgbClr val="FF0000"/>
                </a:solidFill>
                <a:highlight>
                  <a:srgbClr val="FFCCFF"/>
                </a:highlight>
                <a:ea typeface="華康正顏楷體W7" panose="03000709000000000000" pitchFamily="65" charset="-120"/>
              </a:rPr>
              <a:t>感</a:t>
            </a:r>
            <a:r>
              <a:rPr lang="zh-TW" altLang="en-US" sz="1400" dirty="0">
                <a:solidFill>
                  <a:srgbClr val="FF0000"/>
                </a:solidFill>
                <a:highlight>
                  <a:srgbClr val="FFCCFF"/>
                </a:highlight>
                <a:ea typeface="華康正顏楷體W7" panose="03000709000000000000" pitchFamily="65" charset="-120"/>
              </a:rPr>
              <a:t> </a:t>
            </a:r>
            <a:r>
              <a:rPr lang="zh-TW" altLang="en-US" sz="5400" dirty="0">
                <a:solidFill>
                  <a:srgbClr val="FF0000"/>
                </a:solidFill>
                <a:highlight>
                  <a:srgbClr val="FFCCFF"/>
                </a:highlight>
                <a:ea typeface="華康正顏楷體W7" panose="03000709000000000000" pitchFamily="65" charset="-120"/>
              </a:rPr>
              <a:t>恩</a:t>
            </a:r>
            <a:r>
              <a:rPr lang="zh-TW" altLang="en-US" sz="1200" dirty="0">
                <a:solidFill>
                  <a:srgbClr val="FFFF00"/>
                </a:solidFill>
                <a:ea typeface="華康正顏楷體W7" panose="03000709000000000000" pitchFamily="65" charset="-120"/>
              </a:rPr>
              <a:t> </a:t>
            </a:r>
            <a:r>
              <a:rPr lang="zh-TW" altLang="en-US" sz="4800" dirty="0">
                <a:solidFill>
                  <a:srgbClr val="FF0000"/>
                </a:solidFill>
                <a:highlight>
                  <a:srgbClr val="FFFF00"/>
                </a:highlight>
                <a:ea typeface="華康正顏楷體W7" panose="03000709000000000000" pitchFamily="65" charset="-120"/>
              </a:rPr>
              <a:t>祭</a:t>
            </a:r>
            <a:r>
              <a:rPr lang="zh-TW" altLang="en-US" sz="1200" dirty="0">
                <a:solidFill>
                  <a:srgbClr val="FFFF00"/>
                </a:solidFill>
                <a:ea typeface="華康正顏楷體W7" panose="03000709000000000000" pitchFamily="65" charset="-120"/>
              </a:rPr>
              <a:t> </a:t>
            </a:r>
            <a:r>
              <a:rPr lang="zh-TW" altLang="en-US" sz="4800" dirty="0">
                <a:solidFill>
                  <a:srgbClr val="FFFF00"/>
                </a:solidFill>
                <a:highlight>
                  <a:srgbClr val="FF0000"/>
                </a:highlight>
                <a:ea typeface="華康正顏楷體W7" panose="03000709000000000000" pitchFamily="65" charset="-120"/>
              </a:rPr>
              <a:t>宴</a:t>
            </a:r>
          </a:p>
          <a:p>
            <a:pPr algn="ctr" eaLnBrk="1" hangingPunct="1">
              <a:buFontTx/>
              <a:buNone/>
            </a:pPr>
            <a:endParaRPr lang="zh-TW" altLang="en-US" sz="1800" dirty="0">
              <a:solidFill>
                <a:schemeClr val="bg1"/>
              </a:solidFill>
              <a:ea typeface="華康儷中黑" panose="020B0509000000000000" pitchFamily="49" charset="-120"/>
            </a:endParaRPr>
          </a:p>
          <a:p>
            <a:pPr algn="ctr" eaLnBrk="1" hangingPunct="1">
              <a:lnSpc>
                <a:spcPts val="2500"/>
              </a:lnSpc>
              <a:spcBef>
                <a:spcPct val="0"/>
              </a:spcBef>
              <a:spcAft>
                <a:spcPts val="1200"/>
              </a:spcAft>
              <a:buFontTx/>
              <a:buNone/>
            </a:pPr>
            <a:r>
              <a:rPr lang="zh-TW" altLang="en-US" sz="3600" dirty="0">
                <a:solidFill>
                  <a:schemeClr val="bg1"/>
                </a:solidFill>
                <a:ea typeface="華康儷中黑" panose="020B0509000000000000" pitchFamily="49" charset="-120"/>
              </a:rPr>
              <a:t>主 題</a:t>
            </a:r>
          </a:p>
          <a:p>
            <a:pPr algn="ctr" eaLnBrk="1" hangingPunct="1">
              <a:spcBef>
                <a:spcPts val="1800"/>
              </a:spcBef>
              <a:spcAft>
                <a:spcPts val="1200"/>
              </a:spcAft>
              <a:buFontTx/>
              <a:buNone/>
            </a:pPr>
            <a:r>
              <a:rPr lang="zh-TW" altLang="en-US" sz="8800" dirty="0">
                <a:solidFill>
                  <a:srgbClr val="FFFF00"/>
                </a:solidFill>
                <a:ea typeface="華康儷中黑" panose="020B0509000000000000" pitchFamily="49" charset="-120"/>
              </a:rPr>
              <a:t>聖經教人學做人</a:t>
            </a:r>
            <a:endParaRPr lang="en-US" altLang="zh-TW" sz="8800" dirty="0">
              <a:solidFill>
                <a:srgbClr val="FFFF00"/>
              </a:solidFill>
              <a:ea typeface="華康儷中黑" panose="020B0509000000000000" pitchFamily="49" charset="-120"/>
            </a:endParaRPr>
          </a:p>
          <a:p>
            <a:pPr algn="ctr" eaLnBrk="1" hangingPunct="1">
              <a:spcBef>
                <a:spcPts val="1200"/>
              </a:spcBef>
              <a:spcAft>
                <a:spcPts val="0"/>
              </a:spcAft>
              <a:buFontTx/>
              <a:buNone/>
            </a:pPr>
            <a:r>
              <a:rPr lang="en-US" altLang="zh-TW" sz="6000" dirty="0">
                <a:solidFill>
                  <a:schemeClr val="bg1"/>
                </a:solidFill>
                <a:ea typeface="華康儷中黑" panose="020B0509000000000000" pitchFamily="49" charset="-120"/>
              </a:rPr>
              <a:t>——</a:t>
            </a:r>
            <a:r>
              <a:rPr lang="zh-TW" altLang="en-US" sz="6000" spc="600" dirty="0">
                <a:solidFill>
                  <a:schemeClr val="bg1"/>
                </a:solidFill>
                <a:ea typeface="華康儷中黑" panose="020B0509000000000000" pitchFamily="49" charset="-120"/>
              </a:rPr>
              <a:t>團圓與成聖</a:t>
            </a:r>
            <a:r>
              <a:rPr lang="en-US" altLang="zh-TW" sz="6000" dirty="0">
                <a:solidFill>
                  <a:schemeClr val="bg1"/>
                </a:solidFill>
                <a:ea typeface="華康儷中黑" panose="020B0509000000000000" pitchFamily="49" charset="-120"/>
              </a:rPr>
              <a:t>——</a:t>
            </a:r>
          </a:p>
        </p:txBody>
      </p:sp>
    </p:spTree>
    <p:extLst>
      <p:ext uri="{BB962C8B-B14F-4D97-AF65-F5344CB8AC3E}">
        <p14:creationId xmlns:p14="http://schemas.microsoft.com/office/powerpoint/2010/main" val="3663017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04A9710-0B7C-421E-902A-1580EFCBDDB0}"/>
              </a:ext>
            </a:extLst>
          </p:cNvPr>
          <p:cNvSpPr>
            <a:spLocks noGrp="1"/>
          </p:cNvSpPr>
          <p:nvPr>
            <p:ph type="subTitle" idx="1"/>
          </p:nvPr>
        </p:nvSpPr>
        <p:spPr>
          <a:xfrm>
            <a:off x="0" y="188640"/>
            <a:ext cx="9144000" cy="6264696"/>
          </a:xfrm>
        </p:spPr>
        <p:txBody>
          <a:bodyPr/>
          <a:lstStyle/>
          <a:p>
            <a:pPr marL="360000" indent="-457200" algn="just" eaLnBrk="1">
              <a:lnSpc>
                <a:spcPts val="4500"/>
              </a:lnSpc>
              <a:spcBef>
                <a:spcPts val="0"/>
              </a:spcBef>
              <a:spcAft>
                <a:spcPts val="120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如果你</a:t>
            </a:r>
            <a:r>
              <a:rPr lang="zh-TW" altLang="en-US" sz="4000" dirty="0">
                <a:solidFill>
                  <a:srgbClr val="FF0000"/>
                </a:solidFill>
                <a:highlight>
                  <a:srgbClr val="FFFF00"/>
                </a:highlight>
                <a:latin typeface="華康儷中黑" panose="020B0509000000000000" pitchFamily="49" charset="-120"/>
                <a:ea typeface="華康儷中黑" panose="020B0509000000000000" pitchFamily="49" charset="-120"/>
                <a:cs typeface="華康中黑體" panose="020B0509000000000000" pitchFamily="49" charset="-120"/>
              </a:rPr>
              <a:t>願意</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FF0000"/>
                </a:solidFill>
                <a:highlight>
                  <a:srgbClr val="FFFF00"/>
                </a:highlight>
                <a:latin typeface="華康儷中黑" panose="020B0509000000000000" pitchFamily="49" charset="-120"/>
                <a:ea typeface="華康儷中黑" panose="020B0509000000000000" pitchFamily="49" charset="-120"/>
                <a:cs typeface="華康中黑體" panose="020B0509000000000000" pitchFamily="49" charset="-120"/>
              </a:rPr>
              <a:t>就能</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遵守上主的誡命</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你是否忠信</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完全在於你的自決</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生死善惡</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都擺在人面前</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人願意什麼</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就賜給他什麼</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p>
          <a:p>
            <a:pPr marL="360000" indent="-457200" algn="just" eaLnBrk="1">
              <a:lnSpc>
                <a:spcPts val="4500"/>
              </a:lnSpc>
              <a:spcBef>
                <a:spcPts val="0"/>
              </a:spcBef>
              <a:spcAft>
                <a:spcPts val="120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我們也講智慧</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不過</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不是今世將要消滅的</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有權勢者的智慧</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今世有權勢的人當中</a:t>
            </a:r>
            <a:r>
              <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沒有一個認識這智慧</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p>
          <a:p>
            <a:pPr marL="360000" indent="-457200" algn="l" eaLnBrk="1">
              <a:lnSpc>
                <a:spcPts val="4500"/>
              </a:lnSpc>
              <a:spcBef>
                <a:spcPts val="0"/>
              </a:spcBef>
              <a:spcAft>
                <a:spcPts val="1200"/>
              </a:spcAft>
              <a:buNone/>
            </a:pP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你們一向聽過</a:t>
            </a:r>
            <a:r>
              <a:rPr lang="en-US" altLang="zh-TW"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我卻對你們說</a:t>
            </a:r>
            <a:br>
              <a:rPr lang="en-US" altLang="zh-TW"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b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你們應</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是就說是</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非就說非</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其他多餘的</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便是出於邪惡</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endPar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endParaRPr lang="zh-HK" altLang="en-US" dirty="0"/>
          </a:p>
        </p:txBody>
      </p:sp>
    </p:spTree>
    <p:extLst>
      <p:ext uri="{BB962C8B-B14F-4D97-AF65-F5344CB8AC3E}">
        <p14:creationId xmlns:p14="http://schemas.microsoft.com/office/powerpoint/2010/main" val="1810303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04A9710-0B7C-421E-902A-1580EFCBDDB0}"/>
              </a:ext>
            </a:extLst>
          </p:cNvPr>
          <p:cNvSpPr>
            <a:spLocks noGrp="1"/>
          </p:cNvSpPr>
          <p:nvPr>
            <p:ph type="subTitle" idx="1"/>
          </p:nvPr>
        </p:nvSpPr>
        <p:spPr>
          <a:xfrm>
            <a:off x="0" y="188640"/>
            <a:ext cx="9144000" cy="6480720"/>
          </a:xfrm>
        </p:spPr>
        <p:txBody>
          <a:bodyPr/>
          <a:lstStyle/>
          <a:p>
            <a:pPr marL="360000" indent="-457200" algn="just" eaLnBrk="1">
              <a:lnSpc>
                <a:spcPts val="4300"/>
              </a:lnSpc>
              <a:spcBef>
                <a:spcPts val="0"/>
              </a:spcBef>
              <a:spcAft>
                <a:spcPts val="1200"/>
              </a:spcAft>
              <a:buNone/>
            </a:pP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如果你</a:t>
            </a:r>
            <a:r>
              <a:rPr lang="zh-TW" altLang="en-US" sz="4000" dirty="0">
                <a:solidFill>
                  <a:srgbClr val="FF0000"/>
                </a:solidFill>
                <a:highlight>
                  <a:srgbClr val="FFFF00"/>
                </a:highlight>
                <a:latin typeface="Calibri" panose="020F0502020204030204" pitchFamily="34" charset="0"/>
                <a:ea typeface="華康正顏楷體W7(P)" panose="03000700000000000000" pitchFamily="66" charset="-120"/>
                <a:cs typeface="Calibri" panose="020F0502020204030204" pitchFamily="34" charset="0"/>
              </a:rPr>
              <a:t>願意</a:t>
            </a:r>
            <a:r>
              <a:rPr lang="en-US" altLang="zh-TW" sz="4000" dirty="0">
                <a:solidFill>
                  <a:srgbClr val="FF0000"/>
                </a:solidFill>
                <a:highlight>
                  <a:srgbClr val="FFFF00"/>
                </a:highlight>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rgbClr val="FF0000"/>
                </a:solidFill>
                <a:highlight>
                  <a:srgbClr val="FFFF00"/>
                </a:highlight>
                <a:latin typeface="Calibri" panose="020F0502020204030204" pitchFamily="34" charset="0"/>
                <a:ea typeface="華康正顏楷體W7(P)" panose="03000700000000000000" pitchFamily="66" charset="-120"/>
                <a:cs typeface="Calibri" panose="020F0502020204030204" pitchFamily="34" charset="0"/>
              </a:rPr>
              <a:t>就能</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遵守上主的誡命</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你是否忠信</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完全在於你的自決</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生死善惡</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都擺在人面前</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人願意什麼</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就賜給他什麼</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60000" indent="-457200" algn="just" eaLnBrk="1">
              <a:lnSpc>
                <a:spcPts val="4500"/>
              </a:lnSpc>
              <a:spcBef>
                <a:spcPts val="0"/>
              </a:spcBef>
              <a:spcAft>
                <a:spcPts val="1200"/>
              </a:spcAft>
              <a:buNone/>
            </a:pPr>
            <a:r>
              <a:rPr lang="zh-TW" altLang="en-US" sz="4000" dirty="0">
                <a:solidFill>
                  <a:schemeClr val="bg1"/>
                </a:solidFill>
                <a:ea typeface="華康儷中黑" panose="020B0509000000000000" pitchFamily="49" charset="-120"/>
                <a:cs typeface="華康中黑體" panose="020B0509000000000000" pitchFamily="49" charset="-120"/>
              </a:rPr>
              <a:t>天主創造人</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是為了救贖人</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rgbClr val="FFFF00"/>
                </a:solidFill>
                <a:ea typeface="華康儷中黑" panose="020B0509000000000000" pitchFamily="49" charset="-120"/>
                <a:cs typeface="華康中黑體" panose="020B0509000000000000" pitchFamily="49" charset="-120"/>
              </a:rPr>
              <a:t>全部的人</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和他們分享自己的真福生命</a:t>
            </a:r>
            <a:r>
              <a:rPr lang="en-US" altLang="zh-TW" sz="4000" dirty="0">
                <a:solidFill>
                  <a:schemeClr val="bg1"/>
                </a:solidFill>
                <a:ea typeface="華康儷中黑" panose="020B0509000000000000" pitchFamily="49" charset="-120"/>
                <a:cs typeface="華康中黑體" panose="020B0509000000000000" pitchFamily="49" charset="-120"/>
              </a:rPr>
              <a:t>.</a:t>
            </a:r>
          </a:p>
          <a:p>
            <a:pPr marL="360000" indent="-457200" algn="just" eaLnBrk="1">
              <a:lnSpc>
                <a:spcPts val="4500"/>
              </a:lnSpc>
              <a:spcBef>
                <a:spcPts val="0"/>
              </a:spcBef>
              <a:spcAft>
                <a:spcPts val="1200"/>
              </a:spcAft>
              <a:buNone/>
            </a:pPr>
            <a:r>
              <a:rPr lang="zh-TW" altLang="en-US" sz="4000" dirty="0">
                <a:solidFill>
                  <a:srgbClr val="FF0000"/>
                </a:solidFill>
                <a:highlight>
                  <a:srgbClr val="FFFF00"/>
                </a:highlight>
                <a:ea typeface="華康儷中黑" panose="020B0509000000000000" pitchFamily="49" charset="-120"/>
                <a:cs typeface="華康中黑體" panose="020B0509000000000000" pitchFamily="49" charset="-120"/>
              </a:rPr>
              <a:t>願意</a:t>
            </a:r>
            <a:r>
              <a:rPr lang="en-US" altLang="zh-TW" sz="4000" dirty="0">
                <a:solidFill>
                  <a:srgbClr val="FF0000"/>
                </a:solidFill>
                <a:highlight>
                  <a:srgbClr val="FFFF00"/>
                </a:highlight>
                <a:ea typeface="華康儷中黑" panose="020B0509000000000000" pitchFamily="49" charset="-120"/>
                <a:cs typeface="華康中黑體" panose="020B0509000000000000" pitchFamily="49" charset="-120"/>
              </a:rPr>
              <a:t>/</a:t>
            </a:r>
            <a:r>
              <a:rPr lang="zh-TW" altLang="en-US" sz="4000" dirty="0">
                <a:solidFill>
                  <a:srgbClr val="FF0000"/>
                </a:solidFill>
                <a:highlight>
                  <a:srgbClr val="FFFF00"/>
                </a:highlight>
                <a:ea typeface="華康儷中黑" panose="020B0509000000000000" pitchFamily="49" charset="-120"/>
                <a:cs typeface="華康中黑體" panose="020B0509000000000000" pitchFamily="49" charset="-120"/>
              </a:rPr>
              <a:t>就能</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所有人都有能力回應天主的召叫</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獲得救贖</a:t>
            </a:r>
            <a:r>
              <a:rPr lang="en-US" altLang="zh-TW" sz="4000" dirty="0">
                <a:solidFill>
                  <a:schemeClr val="bg1"/>
                </a:solidFill>
                <a:ea typeface="華康儷中黑" panose="020B0509000000000000" pitchFamily="49" charset="-120"/>
                <a:cs typeface="華康中黑體" panose="020B0509000000000000" pitchFamily="49" charset="-120"/>
              </a:rPr>
              <a:t>; </a:t>
            </a:r>
            <a:r>
              <a:rPr lang="zh-TW" altLang="en-US" sz="4000" dirty="0">
                <a:solidFill>
                  <a:schemeClr val="bg1"/>
                </a:solidFill>
                <a:ea typeface="華康儷中黑" panose="020B0509000000000000" pitchFamily="49" charset="-120"/>
                <a:cs typeface="華康中黑體" panose="020B0509000000000000" pitchFamily="49" charset="-120"/>
              </a:rPr>
              <a:t>沒有例外</a:t>
            </a:r>
            <a:r>
              <a:rPr lang="en-US" altLang="zh-TW" sz="4000" dirty="0">
                <a:solidFill>
                  <a:schemeClr val="bg1"/>
                </a:solidFill>
                <a:ea typeface="華康儷中黑" panose="020B0509000000000000" pitchFamily="49" charset="-120"/>
                <a:cs typeface="華康中黑體" panose="020B0509000000000000" pitchFamily="49" charset="-120"/>
              </a:rPr>
              <a:t>!</a:t>
            </a:r>
          </a:p>
          <a:p>
            <a:pPr marL="360000" indent="-457200" algn="l" eaLnBrk="1">
              <a:lnSpc>
                <a:spcPts val="4500"/>
              </a:lnSpc>
              <a:spcBef>
                <a:spcPts val="0"/>
              </a:spcBef>
              <a:spcAft>
                <a:spcPts val="1200"/>
              </a:spcAft>
              <a:buNone/>
            </a:pPr>
            <a:r>
              <a:rPr lang="zh-TW" altLang="en-US" sz="4000" dirty="0">
                <a:solidFill>
                  <a:srgbClr val="FF0000"/>
                </a:solidFill>
                <a:highlight>
                  <a:srgbClr val="FFFF00"/>
                </a:highlight>
                <a:ea typeface="華康儷中黑" panose="020B0509000000000000" pitchFamily="49" charset="-120"/>
                <a:cs typeface="華康中黑體" panose="020B0509000000000000" pitchFamily="49" charset="-120"/>
              </a:rPr>
              <a:t>永恆的救恩</a:t>
            </a:r>
            <a:r>
              <a:rPr lang="en-US" altLang="zh-TW" sz="4000" dirty="0">
                <a:solidFill>
                  <a:srgbClr val="FF0000"/>
                </a:solidFill>
                <a:highlight>
                  <a:srgbClr val="FFFF00"/>
                </a:highlight>
                <a:ea typeface="華康儷中黑" panose="020B0509000000000000" pitchFamily="49" charset="-120"/>
                <a:cs typeface="華康中黑體" panose="020B0509000000000000" pitchFamily="49" charset="-120"/>
              </a:rPr>
              <a:t>/</a:t>
            </a:r>
            <a:r>
              <a:rPr lang="zh-TW" altLang="en-US" sz="4000" dirty="0">
                <a:solidFill>
                  <a:srgbClr val="FF0000"/>
                </a:solidFill>
                <a:highlight>
                  <a:srgbClr val="FFFF00"/>
                </a:highlight>
                <a:ea typeface="華康儷中黑" panose="020B0509000000000000" pitchFamily="49" charset="-120"/>
                <a:cs typeface="華康中黑體" panose="020B0509000000000000" pitchFamily="49" charset="-120"/>
              </a:rPr>
              <a:t>上天堂</a:t>
            </a:r>
            <a:r>
              <a:rPr lang="en-US" altLang="zh-TW" sz="4000" dirty="0">
                <a:solidFill>
                  <a:srgbClr val="00FF00"/>
                </a:solidFill>
                <a:ea typeface="華康儷中黑" panose="020B0509000000000000" pitchFamily="49" charset="-120"/>
                <a:cs typeface="華康中黑體" panose="020B0509000000000000" pitchFamily="49" charset="-120"/>
              </a:rPr>
              <a:t>,</a:t>
            </a:r>
            <a:r>
              <a:rPr lang="zh-TW" altLang="en-US" sz="4000" dirty="0">
                <a:solidFill>
                  <a:srgbClr val="00FF00"/>
                </a:solidFill>
                <a:ea typeface="華康儷中黑" panose="020B0509000000000000" pitchFamily="49" charset="-120"/>
                <a:cs typeface="華康中黑體" panose="020B0509000000000000" pitchFamily="49" charset="-120"/>
              </a:rPr>
              <a:t>完全在於你的自決</a:t>
            </a:r>
            <a:r>
              <a:rPr lang="en-US" altLang="zh-TW" sz="4000" dirty="0">
                <a:solidFill>
                  <a:srgbClr val="00FF00"/>
                </a:solidFill>
                <a:ea typeface="華康儷中黑" panose="020B0509000000000000" pitchFamily="49" charset="-120"/>
                <a:cs typeface="華康中黑體" panose="020B0509000000000000" pitchFamily="49" charset="-120"/>
              </a:rPr>
              <a:t>: </a:t>
            </a:r>
            <a:br>
              <a:rPr lang="en-US" altLang="zh-TW" sz="4000" dirty="0">
                <a:solidFill>
                  <a:srgbClr val="00FF00"/>
                </a:solidFill>
                <a:ea typeface="華康儷中黑" panose="020B0509000000000000" pitchFamily="49" charset="-120"/>
                <a:cs typeface="華康中黑體" panose="020B0509000000000000" pitchFamily="49" charset="-120"/>
              </a:rPr>
            </a:br>
            <a:r>
              <a:rPr lang="en-US" altLang="zh-TW" sz="4000" dirty="0">
                <a:solidFill>
                  <a:srgbClr val="00FF00"/>
                </a:solidFill>
                <a:ea typeface="華康儷中黑" panose="020B0509000000000000" pitchFamily="49" charset="-120"/>
                <a:cs typeface="華康中黑體" panose="020B0509000000000000" pitchFamily="49" charset="-120"/>
              </a:rPr>
              <a:t>      </a:t>
            </a:r>
            <a:r>
              <a:rPr lang="zh-TW" altLang="en-US" sz="4000" dirty="0">
                <a:solidFill>
                  <a:srgbClr val="00FF00"/>
                </a:solidFill>
                <a:ea typeface="華康儷中黑" panose="020B0509000000000000" pitchFamily="49" charset="-120"/>
                <a:cs typeface="華康中黑體" panose="020B0509000000000000" pitchFamily="49" charset="-120"/>
              </a:rPr>
              <a:t>放下屠刀</a:t>
            </a:r>
            <a:r>
              <a:rPr lang="en-US" altLang="zh-TW" sz="4000" dirty="0">
                <a:solidFill>
                  <a:srgbClr val="00FF00"/>
                </a:solidFill>
                <a:ea typeface="華康儷中黑" panose="020B0509000000000000" pitchFamily="49" charset="-120"/>
                <a:cs typeface="華康中黑體" panose="020B0509000000000000" pitchFamily="49" charset="-120"/>
              </a:rPr>
              <a:t>,</a:t>
            </a:r>
            <a:r>
              <a:rPr lang="zh-TW" altLang="en-US" sz="4000" dirty="0">
                <a:solidFill>
                  <a:srgbClr val="00FF00"/>
                </a:solidFill>
                <a:ea typeface="華康儷中黑" panose="020B0509000000000000" pitchFamily="49" charset="-120"/>
                <a:cs typeface="華康中黑體" panose="020B0509000000000000" pitchFamily="49" charset="-120"/>
              </a:rPr>
              <a:t>立地成聖</a:t>
            </a:r>
            <a:r>
              <a:rPr lang="en-US" altLang="zh-TW" sz="4000" dirty="0">
                <a:solidFill>
                  <a:srgbClr val="00FF00"/>
                </a:solidFill>
                <a:ea typeface="華康儷中黑" panose="020B0509000000000000" pitchFamily="49" charset="-120"/>
                <a:cs typeface="華康中黑體" panose="020B0509000000000000" pitchFamily="49" charset="-120"/>
              </a:rPr>
              <a:t>; </a:t>
            </a:r>
            <a:br>
              <a:rPr lang="en-US" altLang="zh-TW" sz="4000" dirty="0">
                <a:solidFill>
                  <a:srgbClr val="00FF00"/>
                </a:solidFill>
                <a:ea typeface="華康儷中黑" panose="020B0509000000000000" pitchFamily="49" charset="-120"/>
                <a:cs typeface="華康中黑體" panose="020B0509000000000000" pitchFamily="49" charset="-120"/>
              </a:rPr>
            </a:br>
            <a:r>
              <a:rPr lang="en-US" altLang="zh-TW" sz="4000" dirty="0">
                <a:solidFill>
                  <a:srgbClr val="00FF00"/>
                </a:solidFill>
                <a:ea typeface="華康儷中黑" panose="020B0509000000000000" pitchFamily="49" charset="-120"/>
                <a:cs typeface="華康中黑體" panose="020B0509000000000000" pitchFamily="49" charset="-120"/>
              </a:rPr>
              <a:t>             </a:t>
            </a:r>
            <a:r>
              <a:rPr lang="zh-TW" altLang="en-US" sz="4000" dirty="0">
                <a:solidFill>
                  <a:srgbClr val="FFFF00"/>
                </a:solidFill>
                <a:ea typeface="華康儷中黑" panose="020B0509000000000000" pitchFamily="49" charset="-120"/>
                <a:cs typeface="華康中黑體" panose="020B0509000000000000" pitchFamily="49" charset="-120"/>
              </a:rPr>
              <a:t>一念天堂</a:t>
            </a:r>
            <a:r>
              <a:rPr lang="en-US" altLang="zh-TW" sz="4000" dirty="0">
                <a:solidFill>
                  <a:srgbClr val="FFFF00"/>
                </a:solidFill>
                <a:ea typeface="華康儷中黑" panose="020B0509000000000000" pitchFamily="49" charset="-120"/>
                <a:cs typeface="華康中黑體" panose="020B0509000000000000" pitchFamily="49" charset="-120"/>
              </a:rPr>
              <a:t>,</a:t>
            </a:r>
            <a:r>
              <a:rPr lang="zh-TW" altLang="en-US" sz="4000" dirty="0">
                <a:solidFill>
                  <a:srgbClr val="FFFF00"/>
                </a:solidFill>
                <a:ea typeface="華康儷中黑" panose="020B0509000000000000" pitchFamily="49" charset="-120"/>
                <a:cs typeface="華康中黑體" panose="020B0509000000000000" pitchFamily="49" charset="-120"/>
              </a:rPr>
              <a:t>一念地獄</a:t>
            </a:r>
            <a:r>
              <a:rPr lang="en-US" altLang="zh-TW" sz="4000" dirty="0">
                <a:solidFill>
                  <a:srgbClr val="FFFF00"/>
                </a:solidFill>
                <a:ea typeface="華康儷中黑" panose="020B0509000000000000" pitchFamily="49" charset="-120"/>
                <a:cs typeface="華康中黑體" panose="020B0509000000000000" pitchFamily="49" charset="-120"/>
              </a:rPr>
              <a:t>!</a:t>
            </a:r>
          </a:p>
        </p:txBody>
      </p:sp>
    </p:spTree>
    <p:extLst>
      <p:ext uri="{BB962C8B-B14F-4D97-AF65-F5344CB8AC3E}">
        <p14:creationId xmlns:p14="http://schemas.microsoft.com/office/powerpoint/2010/main" val="3487937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04A9710-0B7C-421E-902A-1580EFCBDDB0}"/>
              </a:ext>
            </a:extLst>
          </p:cNvPr>
          <p:cNvSpPr>
            <a:spLocks noGrp="1"/>
          </p:cNvSpPr>
          <p:nvPr>
            <p:ph type="subTitle" idx="1"/>
          </p:nvPr>
        </p:nvSpPr>
        <p:spPr>
          <a:xfrm>
            <a:off x="0" y="188640"/>
            <a:ext cx="9144000" cy="6264696"/>
          </a:xfrm>
        </p:spPr>
        <p:txBody>
          <a:bodyPr/>
          <a:lstStyle/>
          <a:p>
            <a:pPr marL="360000" indent="-457200" algn="just" eaLnBrk="1">
              <a:lnSpc>
                <a:spcPts val="4500"/>
              </a:lnSpc>
              <a:spcBef>
                <a:spcPts val="0"/>
              </a:spcBef>
              <a:spcAft>
                <a:spcPts val="1200"/>
              </a:spcAft>
              <a:buNone/>
            </a:pP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我們也講智慧</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不過</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不是今世將要消滅的</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有權勢者的智慧</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今世有權勢的人當中</a:t>
            </a:r>
            <a:r>
              <a:rPr lang="en-US" altLang="zh-TW" sz="4000" dirty="0">
                <a:solidFill>
                  <a:srgbClr val="FFFF00"/>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rgbClr val="FFFF00"/>
                </a:solidFill>
                <a:latin typeface="Calibri" panose="020F0502020204030204" pitchFamily="34" charset="0"/>
                <a:ea typeface="華康正顏楷體W7(P)" panose="03000700000000000000" pitchFamily="66" charset="-120"/>
                <a:cs typeface="Calibri" panose="020F0502020204030204" pitchFamily="34" charset="0"/>
              </a:rPr>
              <a:t>沒有一個認識這智慧</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60000" indent="-457200" algn="just" eaLnBrk="1">
              <a:lnSpc>
                <a:spcPts val="4500"/>
              </a:lnSpc>
              <a:spcBef>
                <a:spcPts val="0"/>
              </a:spcBef>
              <a:spcAft>
                <a:spcPts val="1200"/>
              </a:spcAft>
              <a:buNone/>
            </a:pPr>
            <a:r>
              <a:rPr lang="zh-TW" altLang="en-US" sz="4000" dirty="0">
                <a:solidFill>
                  <a:schemeClr val="bg1"/>
                </a:solidFill>
                <a:ea typeface="華康儷中黑" panose="020B0509000000000000" pitchFamily="49" charset="-120"/>
                <a:cs typeface="華康中黑體" panose="020B0509000000000000" pitchFamily="49" charset="-120"/>
              </a:rPr>
              <a:t>有權勢者</a:t>
            </a:r>
            <a:r>
              <a:rPr lang="zh-TW" altLang="en-US" sz="4000" dirty="0">
                <a:solidFill>
                  <a:srgbClr val="00FF00"/>
                </a:solidFill>
                <a:ea typeface="華康儷中黑" panose="020B0509000000000000" pitchFamily="49" charset="-120"/>
                <a:cs typeface="華康中黑體" panose="020B0509000000000000" pitchFamily="49" charset="-120"/>
              </a:rPr>
              <a:t>自滿自足</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再沒有進步的空間</a:t>
            </a:r>
            <a:endParaRPr lang="en-US" altLang="zh-TW" sz="4000" dirty="0">
              <a:solidFill>
                <a:schemeClr val="bg1"/>
              </a:solidFill>
              <a:ea typeface="華康儷中黑" panose="020B0509000000000000" pitchFamily="49" charset="-120"/>
              <a:cs typeface="華康中黑體" panose="020B0509000000000000" pitchFamily="49" charset="-120"/>
            </a:endParaRPr>
          </a:p>
          <a:p>
            <a:pPr marL="360000" indent="-457200" algn="just" eaLnBrk="1">
              <a:lnSpc>
                <a:spcPts val="4500"/>
              </a:lnSpc>
              <a:spcBef>
                <a:spcPts val="0"/>
              </a:spcBef>
              <a:spcAft>
                <a:spcPts val="1200"/>
              </a:spcAft>
              <a:buNone/>
            </a:pPr>
            <a:r>
              <a:rPr lang="zh-TW" altLang="en-US" sz="4000" dirty="0">
                <a:solidFill>
                  <a:schemeClr val="bg1"/>
                </a:solidFill>
                <a:ea typeface="華康儷中黑" panose="020B0509000000000000" pitchFamily="49" charset="-120"/>
                <a:cs typeface="華康中黑體" panose="020B0509000000000000" pitchFamily="49" charset="-120"/>
              </a:rPr>
              <a:t>大好人傾向自義</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rgbClr val="00FF00"/>
                </a:solidFill>
                <a:ea typeface="華康儷中黑" panose="020B0509000000000000" pitchFamily="49" charset="-120"/>
                <a:cs typeface="華康中黑體" panose="020B0509000000000000" pitchFamily="49" charset="-120"/>
              </a:rPr>
              <a:t>躺著也不願努力</a:t>
            </a:r>
            <a:endParaRPr lang="en-US" altLang="zh-TW" sz="4000" dirty="0">
              <a:solidFill>
                <a:srgbClr val="00FF00"/>
              </a:solidFill>
              <a:ea typeface="華康儷中黑" panose="020B0509000000000000" pitchFamily="49" charset="-120"/>
              <a:cs typeface="華康中黑體" panose="020B0509000000000000" pitchFamily="49" charset="-120"/>
            </a:endParaRPr>
          </a:p>
          <a:p>
            <a:pPr marL="360000" indent="-457200" algn="just" eaLnBrk="1">
              <a:lnSpc>
                <a:spcPts val="4500"/>
              </a:lnSpc>
              <a:spcBef>
                <a:spcPts val="0"/>
              </a:spcBef>
              <a:spcAft>
                <a:spcPts val="1200"/>
              </a:spcAft>
              <a:buNone/>
            </a:pPr>
            <a:r>
              <a:rPr lang="en-US" altLang="zh-TW" sz="4000" dirty="0">
                <a:solidFill>
                  <a:srgbClr val="0000FF"/>
                </a:solidFill>
                <a:ea typeface="華康儷中黑" panose="020B0509000000000000" pitchFamily="49" charset="-120"/>
                <a:cs typeface="華康中黑體" panose="020B0509000000000000" pitchFamily="49" charset="-120"/>
                <a:sym typeface="Wingdings" panose="05000000000000000000" pitchFamily="2" charset="2"/>
              </a:rPr>
              <a:t>      </a:t>
            </a:r>
            <a:r>
              <a:rPr lang="en-US" altLang="zh-TW" sz="4000" dirty="0">
                <a:solidFill>
                  <a:srgbClr val="0000FF"/>
                </a:solidFill>
                <a:highlight>
                  <a:srgbClr val="FFFF00"/>
                </a:highlight>
                <a:ea typeface="華康儷中黑" panose="020B0509000000000000" pitchFamily="49" charset="-120"/>
                <a:cs typeface="華康中黑體" panose="020B0509000000000000" pitchFamily="49" charset="-120"/>
                <a:sym typeface="Wingdings" panose="05000000000000000000" pitchFamily="2" charset="2"/>
              </a:rPr>
              <a:t></a:t>
            </a:r>
            <a:r>
              <a:rPr lang="en-US" altLang="zh-TW" sz="4000" dirty="0">
                <a:solidFill>
                  <a:srgbClr val="0000FF"/>
                </a:solidFill>
                <a:highlight>
                  <a:srgbClr val="FFFF00"/>
                </a:highlight>
                <a:ea typeface="華康儷中黑" panose="020B0509000000000000" pitchFamily="49" charset="-120"/>
                <a:cs typeface="華康中黑體" panose="020B0509000000000000" pitchFamily="49" charset="-120"/>
              </a:rPr>
              <a:t>The best is the enemy of good</a:t>
            </a:r>
          </a:p>
          <a:p>
            <a:pPr marL="360000" indent="-457200" algn="just" eaLnBrk="1">
              <a:lnSpc>
                <a:spcPts val="4500"/>
              </a:lnSpc>
              <a:spcBef>
                <a:spcPts val="0"/>
              </a:spcBef>
              <a:spcAft>
                <a:spcPts val="1200"/>
              </a:spcAft>
              <a:buNone/>
            </a:pPr>
            <a:r>
              <a:rPr lang="zh-TW" altLang="en-US" sz="4000" dirty="0">
                <a:solidFill>
                  <a:srgbClr val="00FF00"/>
                </a:solidFill>
                <a:ea typeface="華康儷中黑" panose="020B0509000000000000" pitchFamily="49" charset="-120"/>
                <a:cs typeface="華康中黑體" panose="020B0509000000000000" pitchFamily="49" charset="-120"/>
              </a:rPr>
              <a:t>如何救世和救自己</a:t>
            </a:r>
            <a:r>
              <a:rPr lang="en-US" altLang="zh-TW" sz="4000" dirty="0">
                <a:solidFill>
                  <a:srgbClr val="00FF00"/>
                </a:solidFill>
                <a:ea typeface="華康儷中黑" panose="020B0509000000000000" pitchFamily="49" charset="-120"/>
                <a:cs typeface="華康中黑體" panose="020B0509000000000000" pitchFamily="49" charset="-120"/>
              </a:rPr>
              <a:t>: </a:t>
            </a:r>
            <a:r>
              <a:rPr lang="zh-TW" altLang="en-US" sz="4000" dirty="0">
                <a:solidFill>
                  <a:srgbClr val="FF0000"/>
                </a:solidFill>
                <a:highlight>
                  <a:srgbClr val="FFFF00"/>
                </a:highlight>
                <a:ea typeface="華康儷中黑" panose="020B0509000000000000" pitchFamily="49" charset="-120"/>
                <a:cs typeface="華康中黑體" panose="020B0509000000000000" pitchFamily="49" charset="-120"/>
              </a:rPr>
              <a:t>神貧精神</a:t>
            </a:r>
            <a:endParaRPr lang="en-US" altLang="zh-TW" sz="4000" dirty="0">
              <a:solidFill>
                <a:srgbClr val="FF0000"/>
              </a:solidFill>
              <a:highlight>
                <a:srgbClr val="FFFF00"/>
              </a:highlight>
              <a:ea typeface="華康儷中黑" panose="020B0509000000000000" pitchFamily="49" charset="-120"/>
              <a:cs typeface="華康中黑體" panose="020B0509000000000000" pitchFamily="49" charset="-120"/>
            </a:endParaRPr>
          </a:p>
          <a:p>
            <a:pPr marL="360000" indent="-457200" algn="just" eaLnBrk="1">
              <a:lnSpc>
                <a:spcPts val="4500"/>
              </a:lnSpc>
              <a:spcBef>
                <a:spcPts val="0"/>
              </a:spcBef>
              <a:spcAft>
                <a:spcPts val="1200"/>
              </a:spcAft>
              <a:buNone/>
            </a:pPr>
            <a:r>
              <a:rPr lang="en-US" altLang="zh-TW" sz="4000" dirty="0">
                <a:solidFill>
                  <a:schemeClr val="bg1"/>
                </a:solidFill>
                <a:ea typeface="華康儷中黑" panose="020B0509000000000000" pitchFamily="49" charset="-120"/>
                <a:cs typeface="華康中黑體" panose="020B0509000000000000" pitchFamily="49" charset="-120"/>
              </a:rPr>
              <a:t>    </a:t>
            </a:r>
            <a:r>
              <a:rPr lang="zh-TW" altLang="en-US" sz="4000" dirty="0">
                <a:solidFill>
                  <a:schemeClr val="bg1"/>
                </a:solidFill>
                <a:ea typeface="華康儷中黑" panose="020B0509000000000000" pitchFamily="49" charset="-120"/>
                <a:cs typeface="華康中黑體" panose="020B0509000000000000" pitchFamily="49" charset="-120"/>
              </a:rPr>
              <a:t>手把青秧插滿田</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低頭便見水中天</a:t>
            </a:r>
            <a:r>
              <a:rPr lang="en-US" altLang="zh-TW" sz="4000" dirty="0">
                <a:solidFill>
                  <a:schemeClr val="bg1"/>
                </a:solidFill>
                <a:ea typeface="華康儷中黑" panose="020B0509000000000000" pitchFamily="49" charset="-120"/>
                <a:cs typeface="華康中黑體" panose="020B0509000000000000" pitchFamily="49" charset="-120"/>
              </a:rPr>
              <a:t>;</a:t>
            </a:r>
          </a:p>
          <a:p>
            <a:pPr marL="360000" indent="-457200" algn="just" eaLnBrk="1">
              <a:lnSpc>
                <a:spcPts val="4500"/>
              </a:lnSpc>
              <a:spcBef>
                <a:spcPts val="0"/>
              </a:spcBef>
              <a:spcAft>
                <a:spcPts val="1200"/>
              </a:spcAft>
              <a:buNone/>
            </a:pPr>
            <a:r>
              <a:rPr lang="en-US" altLang="zh-TW" sz="4000" dirty="0">
                <a:solidFill>
                  <a:schemeClr val="bg1"/>
                </a:solidFill>
                <a:ea typeface="華康儷中黑" panose="020B0509000000000000" pitchFamily="49" charset="-120"/>
                <a:cs typeface="華康中黑體" panose="020B0509000000000000" pitchFamily="49" charset="-120"/>
              </a:rPr>
              <a:t>    </a:t>
            </a:r>
            <a:r>
              <a:rPr lang="zh-TW" altLang="en-US" sz="4000" dirty="0">
                <a:solidFill>
                  <a:schemeClr val="bg1"/>
                </a:solidFill>
                <a:ea typeface="華康儷中黑" panose="020B0509000000000000" pitchFamily="49" charset="-120"/>
                <a:cs typeface="華康中黑體" panose="020B0509000000000000" pitchFamily="49" charset="-120"/>
              </a:rPr>
              <a:t>唯有神貧能救世</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rgbClr val="FFFF00"/>
                </a:solidFill>
                <a:ea typeface="華康儷中黑" panose="020B0509000000000000" pitchFamily="49" charset="-120"/>
                <a:cs typeface="華康中黑體" panose="020B0509000000000000" pitchFamily="49" charset="-120"/>
              </a:rPr>
              <a:t>退後原來是向前</a:t>
            </a:r>
            <a:r>
              <a:rPr lang="en-US" altLang="zh-TW" sz="4000" dirty="0">
                <a:solidFill>
                  <a:schemeClr val="bg1"/>
                </a:solidFill>
                <a:ea typeface="華康儷中黑" panose="020B0509000000000000" pitchFamily="49" charset="-120"/>
                <a:cs typeface="華康中黑體" panose="020B0509000000000000" pitchFamily="49" charset="-120"/>
              </a:rPr>
              <a:t>.</a:t>
            </a:r>
          </a:p>
        </p:txBody>
      </p:sp>
    </p:spTree>
    <p:extLst>
      <p:ext uri="{BB962C8B-B14F-4D97-AF65-F5344CB8AC3E}">
        <p14:creationId xmlns:p14="http://schemas.microsoft.com/office/powerpoint/2010/main" val="751032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04A9710-0B7C-421E-902A-1580EFCBDDB0}"/>
              </a:ext>
            </a:extLst>
          </p:cNvPr>
          <p:cNvSpPr>
            <a:spLocks noGrp="1"/>
          </p:cNvSpPr>
          <p:nvPr>
            <p:ph type="subTitle" idx="1"/>
          </p:nvPr>
        </p:nvSpPr>
        <p:spPr>
          <a:xfrm>
            <a:off x="0" y="188640"/>
            <a:ext cx="9144000" cy="6264696"/>
          </a:xfrm>
        </p:spPr>
        <p:txBody>
          <a:bodyPr/>
          <a:lstStyle/>
          <a:p>
            <a:pPr marL="360000" indent="-457200" algn="l" eaLnBrk="1">
              <a:lnSpc>
                <a:spcPts val="4500"/>
              </a:lnSpc>
              <a:spcBef>
                <a:spcPts val="0"/>
              </a:spcBef>
              <a:spcAft>
                <a:spcPts val="1200"/>
              </a:spcAft>
              <a:buNone/>
            </a:pPr>
            <a:r>
              <a:rPr lang="zh-TW" altLang="en-US" sz="4000" dirty="0">
                <a:solidFill>
                  <a:srgbClr val="FF0000"/>
                </a:solidFill>
                <a:ea typeface="華康隸書體W7(P)" panose="03000700000000000000" pitchFamily="66" charset="-120"/>
                <a:cs typeface="華康中黑體" panose="020B0509000000000000" pitchFamily="49" charset="-120"/>
              </a:rPr>
              <a:t>  </a:t>
            </a:r>
            <a:r>
              <a:rPr lang="zh-TW" altLang="en-US" sz="4000" dirty="0">
                <a:solidFill>
                  <a:srgbClr val="FF0000"/>
                </a:solidFill>
                <a:highlight>
                  <a:srgbClr val="FFFF00"/>
                </a:highlight>
                <a:latin typeface="Calibri" panose="020F0502020204030204" pitchFamily="34" charset="0"/>
                <a:ea typeface="華康正顏楷體W7(P)" panose="03000700000000000000" pitchFamily="66" charset="-120"/>
                <a:cs typeface="Calibri" panose="020F0502020204030204" pitchFamily="34" charset="0"/>
              </a:rPr>
              <a:t>你們一向聽過</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rgbClr val="FFFF00"/>
                </a:solidFill>
                <a:highlight>
                  <a:srgbClr val="FF0000"/>
                </a:highlight>
                <a:latin typeface="Calibri" panose="020F0502020204030204" pitchFamily="34" charset="0"/>
                <a:ea typeface="華康正顏楷體W7(P)" panose="03000700000000000000" pitchFamily="66" charset="-120"/>
                <a:cs typeface="Calibri" panose="020F0502020204030204" pitchFamily="34" charset="0"/>
              </a:rPr>
              <a:t>我卻對你們說</a:t>
            </a:r>
            <a:br>
              <a:rPr lang="en-US" altLang="zh-TW" sz="4000" dirty="0">
                <a:solidFill>
                  <a:srgbClr val="00FF00"/>
                </a:solidFill>
                <a:latin typeface="Calibri" panose="020F0502020204030204" pitchFamily="34" charset="0"/>
                <a:ea typeface="Calibri" panose="020F0502020204030204" pitchFamily="34" charset="0"/>
                <a:cs typeface="Calibri" panose="020F0502020204030204" pitchFamily="34" charset="0"/>
              </a:rPr>
            </a:b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你們應</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是就說是</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非就說非</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其他多餘的</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4000" dirty="0">
                <a:solidFill>
                  <a:schemeClr val="bg1"/>
                </a:solidFill>
                <a:latin typeface="Calibri" panose="020F0502020204030204" pitchFamily="34" charset="0"/>
                <a:ea typeface="華康正顏楷體W7(P)" panose="03000700000000000000" pitchFamily="66" charset="-120"/>
                <a:cs typeface="Calibri" panose="020F0502020204030204" pitchFamily="34" charset="0"/>
              </a:rPr>
              <a:t>便是出於邪惡</a:t>
            </a:r>
            <a:r>
              <a:rPr lang="en-US" altLang="zh-TW" sz="40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marL="360000" indent="-457200" algn="l" eaLnBrk="1">
              <a:lnSpc>
                <a:spcPts val="4500"/>
              </a:lnSpc>
              <a:spcBef>
                <a:spcPts val="0"/>
              </a:spcBef>
              <a:spcAft>
                <a:spcPts val="1200"/>
              </a:spcAft>
              <a:buNone/>
            </a:pPr>
            <a:r>
              <a:rPr lang="zh-TW" altLang="en-US" sz="4000" dirty="0">
                <a:solidFill>
                  <a:schemeClr val="bg1"/>
                </a:solidFill>
                <a:ea typeface="華康儷中黑" panose="020B0509000000000000" pitchFamily="49" charset="-120"/>
                <a:cs typeface="華康中黑體" panose="020B0509000000000000" pitchFamily="49" charset="-120"/>
              </a:rPr>
              <a:t>       </a:t>
            </a:r>
            <a:r>
              <a:rPr lang="zh-TW" altLang="en-US" sz="3600" i="1" spc="600" dirty="0">
                <a:solidFill>
                  <a:schemeClr val="bg1"/>
                </a:solidFill>
                <a:ea typeface="華康儷中黑" panose="020B0509000000000000" pitchFamily="49" charset="-120"/>
                <a:cs typeface="華康中黑體" panose="020B0509000000000000" pitchFamily="49" charset="-120"/>
              </a:rPr>
              <a:t>基督的信仰要求</a:t>
            </a:r>
            <a:endParaRPr lang="en-US" altLang="zh-TW" sz="3600" i="1" spc="600" dirty="0">
              <a:solidFill>
                <a:schemeClr val="bg1"/>
              </a:solidFill>
              <a:ea typeface="華康儷中黑" panose="020B0509000000000000" pitchFamily="49" charset="-120"/>
              <a:cs typeface="華康中黑體" panose="020B0509000000000000" pitchFamily="49" charset="-120"/>
            </a:endParaRPr>
          </a:p>
          <a:p>
            <a:pPr marL="360000" indent="-457200" algn="l" eaLnBrk="1">
              <a:lnSpc>
                <a:spcPts val="4500"/>
              </a:lnSpc>
              <a:spcBef>
                <a:spcPts val="0"/>
              </a:spcBef>
              <a:spcAft>
                <a:spcPts val="1200"/>
              </a:spcAft>
              <a:buNone/>
            </a:pPr>
            <a:r>
              <a:rPr lang="en-US" altLang="zh-TW" sz="4000" dirty="0">
                <a:solidFill>
                  <a:schemeClr val="bg1"/>
                </a:solidFill>
                <a:ea typeface="華康儷中黑" panose="020B0509000000000000" pitchFamily="49" charset="-120"/>
                <a:cs typeface="華康中黑體" panose="020B0509000000000000" pitchFamily="49" charset="-120"/>
              </a:rPr>
              <a:t>1.</a:t>
            </a:r>
            <a:r>
              <a:rPr lang="zh-TW" altLang="en-US" sz="4000" dirty="0">
                <a:solidFill>
                  <a:schemeClr val="bg1"/>
                </a:solidFill>
                <a:ea typeface="華康儷中黑" panose="020B0509000000000000" pitchFamily="49" charset="-120"/>
                <a:cs typeface="華康中黑體" panose="020B0509000000000000" pitchFamily="49" charset="-120"/>
              </a:rPr>
              <a:t>對生命認真 </a:t>
            </a:r>
            <a:r>
              <a:rPr lang="en-US" altLang="zh-TW" sz="4000" dirty="0">
                <a:solidFill>
                  <a:schemeClr val="bg1"/>
                </a:solidFill>
                <a:ea typeface="華康儷中黑" panose="020B0509000000000000" pitchFamily="49" charset="-120"/>
                <a:cs typeface="華康中黑體" panose="020B0509000000000000" pitchFamily="49" charset="-120"/>
              </a:rPr>
              <a:t>(</a:t>
            </a:r>
            <a:r>
              <a:rPr lang="zh-TW" altLang="en-US" sz="4000" dirty="0">
                <a:solidFill>
                  <a:schemeClr val="bg1"/>
                </a:solidFill>
                <a:ea typeface="華康儷中黑" panose="020B0509000000000000" pitchFamily="49" charset="-120"/>
                <a:cs typeface="華康中黑體" panose="020B0509000000000000" pitchFamily="49" charset="-120"/>
              </a:rPr>
              <a:t>成為 </a:t>
            </a:r>
            <a:r>
              <a:rPr lang="en-US" altLang="zh-TW" sz="4000" dirty="0">
                <a:solidFill>
                  <a:schemeClr val="bg1"/>
                </a:solidFill>
                <a:ea typeface="華康儷中黑" panose="020B0509000000000000" pitchFamily="49" charset="-120"/>
                <a:cs typeface="華康中黑體" panose="020B0509000000000000" pitchFamily="49" charset="-120"/>
              </a:rPr>
              <a:t>becoming): </a:t>
            </a:r>
            <a:r>
              <a:rPr lang="zh-TW" altLang="en-US" sz="4000" dirty="0">
                <a:solidFill>
                  <a:schemeClr val="bg1"/>
                </a:solidFill>
                <a:ea typeface="華康儷中黑" panose="020B0509000000000000" pitchFamily="49" charset="-120"/>
                <a:cs typeface="華康中黑體" panose="020B0509000000000000" pitchFamily="49" charset="-120"/>
              </a:rPr>
              <a:t>不躺平</a:t>
            </a:r>
            <a:endParaRPr lang="en-US" altLang="zh-TW" sz="4000" dirty="0">
              <a:solidFill>
                <a:schemeClr val="bg1"/>
              </a:solidFill>
              <a:ea typeface="華康儷中黑" panose="020B0509000000000000" pitchFamily="49" charset="-120"/>
              <a:cs typeface="華康中黑體" panose="020B0509000000000000" pitchFamily="49" charset="-120"/>
            </a:endParaRPr>
          </a:p>
          <a:p>
            <a:pPr marL="360000" indent="-457200" algn="l" eaLnBrk="1">
              <a:lnSpc>
                <a:spcPts val="4500"/>
              </a:lnSpc>
              <a:spcBef>
                <a:spcPts val="0"/>
              </a:spcBef>
              <a:spcAft>
                <a:spcPts val="1200"/>
              </a:spcAft>
              <a:buNone/>
            </a:pPr>
            <a:r>
              <a:rPr lang="en-US" altLang="zh-TW" sz="4000" dirty="0">
                <a:solidFill>
                  <a:schemeClr val="bg1"/>
                </a:solidFill>
                <a:ea typeface="華康儷中黑" panose="020B0509000000000000" pitchFamily="49" charset="-120"/>
                <a:cs typeface="華康中黑體" panose="020B0509000000000000" pitchFamily="49" charset="-120"/>
              </a:rPr>
              <a:t>2.</a:t>
            </a:r>
            <a:r>
              <a:rPr lang="zh-TW" altLang="en-US" sz="4000" dirty="0">
                <a:solidFill>
                  <a:schemeClr val="bg1"/>
                </a:solidFill>
                <a:ea typeface="華康儷中黑" panose="020B0509000000000000" pitchFamily="49" charset="-120"/>
                <a:cs typeface="華康中黑體" panose="020B0509000000000000" pitchFamily="49" charset="-120"/>
              </a:rPr>
              <a:t>追求更完美</a:t>
            </a:r>
            <a:r>
              <a:rPr lang="en-US" altLang="zh-TW" sz="4000" dirty="0">
                <a:solidFill>
                  <a:schemeClr val="bg1"/>
                </a:solidFill>
                <a:ea typeface="華康儷中黑" panose="020B0509000000000000" pitchFamily="49" charset="-120"/>
                <a:cs typeface="華康中黑體" panose="020B0509000000000000" pitchFamily="49" charset="-120"/>
              </a:rPr>
              <a:t>: </a:t>
            </a:r>
            <a:r>
              <a:rPr lang="zh-TW" altLang="en-US" sz="4000" dirty="0">
                <a:solidFill>
                  <a:schemeClr val="bg1"/>
                </a:solidFill>
                <a:ea typeface="華康儷中黑" panose="020B0509000000000000" pitchFamily="49" charset="-120"/>
                <a:cs typeface="華康中黑體" panose="020B0509000000000000" pitchFamily="49" charset="-120"/>
              </a:rPr>
              <a:t>對現狀有一種</a:t>
            </a:r>
            <a:r>
              <a:rPr lang="zh-TW" altLang="en-US" sz="4000" dirty="0">
                <a:solidFill>
                  <a:srgbClr val="00FF00"/>
                </a:solidFill>
                <a:ea typeface="華康儷中黑" panose="020B0509000000000000" pitchFamily="49" charset="-120"/>
                <a:cs typeface="華康中黑體" panose="020B0509000000000000" pitchFamily="49" charset="-120"/>
              </a:rPr>
              <a:t>神聖的不滿</a:t>
            </a:r>
            <a:endParaRPr lang="en-US" altLang="zh-TW" sz="4000" dirty="0">
              <a:solidFill>
                <a:srgbClr val="00FF00"/>
              </a:solidFill>
              <a:ea typeface="華康儷中黑" panose="020B0509000000000000" pitchFamily="49" charset="-120"/>
              <a:cs typeface="華康中黑體" panose="020B0509000000000000" pitchFamily="49" charset="-120"/>
            </a:endParaRPr>
          </a:p>
          <a:p>
            <a:pPr marL="360000" indent="-457200" algn="l" eaLnBrk="1">
              <a:lnSpc>
                <a:spcPts val="4500"/>
              </a:lnSpc>
              <a:spcBef>
                <a:spcPts val="0"/>
              </a:spcBef>
              <a:spcAft>
                <a:spcPts val="1800"/>
              </a:spcAft>
              <a:buNone/>
            </a:pPr>
            <a:r>
              <a:rPr lang="en-US" altLang="zh-TW" sz="4000" dirty="0">
                <a:solidFill>
                  <a:schemeClr val="bg1"/>
                </a:solidFill>
                <a:ea typeface="華康儷中黑" panose="020B0509000000000000" pitchFamily="49" charset="-120"/>
                <a:cs typeface="華康中黑體" panose="020B0509000000000000" pitchFamily="49" charset="-120"/>
              </a:rPr>
              <a:t>3.</a:t>
            </a:r>
            <a:r>
              <a:rPr lang="zh-TW" altLang="en-US" sz="4000" dirty="0">
                <a:solidFill>
                  <a:schemeClr val="bg1"/>
                </a:solidFill>
                <a:ea typeface="華康儷中黑" panose="020B0509000000000000" pitchFamily="49" charset="-120"/>
                <a:cs typeface="華康中黑體" panose="020B0509000000000000" pitchFamily="49" charset="-120"/>
              </a:rPr>
              <a:t>追求「大者」</a:t>
            </a:r>
            <a:r>
              <a:rPr lang="en-US" altLang="zh-TW" sz="4000" dirty="0">
                <a:solidFill>
                  <a:schemeClr val="bg1"/>
                </a:solidFill>
                <a:ea typeface="華康儷中黑" panose="020B0509000000000000" pitchFamily="49" charset="-120"/>
                <a:cs typeface="華康中黑體" panose="020B0509000000000000" pitchFamily="49" charset="-120"/>
              </a:rPr>
              <a:t>: </a:t>
            </a:r>
            <a:r>
              <a:rPr lang="zh-TW" altLang="en-US" sz="4000" dirty="0">
                <a:solidFill>
                  <a:srgbClr val="FFFF00"/>
                </a:solidFill>
                <a:highlight>
                  <a:srgbClr val="FF0000"/>
                </a:highlight>
                <a:ea typeface="華康儷中黑" panose="020B0509000000000000" pitchFamily="49" charset="-120"/>
                <a:cs typeface="華康中黑體" panose="020B0509000000000000" pitchFamily="49" charset="-120"/>
              </a:rPr>
              <a:t>愛</a:t>
            </a:r>
            <a:r>
              <a:rPr lang="zh-TW" altLang="en-US" sz="4000" dirty="0">
                <a:solidFill>
                  <a:srgbClr val="FFFF00"/>
                </a:solidFill>
                <a:ea typeface="華康儷中黑" panose="020B0509000000000000" pitchFamily="49" charset="-120"/>
                <a:cs typeface="華康中黑體" panose="020B0509000000000000" pitchFamily="49" charset="-120"/>
              </a:rPr>
              <a:t>之大者</a:t>
            </a:r>
            <a:r>
              <a:rPr lang="en-US" altLang="zh-TW" sz="4000" dirty="0">
                <a:solidFill>
                  <a:srgbClr val="FFFF00"/>
                </a:solidFill>
                <a:ea typeface="華康儷中黑" panose="020B0509000000000000" pitchFamily="49" charset="-120"/>
                <a:cs typeface="華康中黑體" panose="020B0509000000000000" pitchFamily="49" charset="-120"/>
              </a:rPr>
              <a:t>,</a:t>
            </a:r>
            <a:r>
              <a:rPr lang="zh-TW" altLang="en-US" sz="4000" dirty="0">
                <a:solidFill>
                  <a:srgbClr val="FFFF00"/>
                </a:solidFill>
                <a:highlight>
                  <a:srgbClr val="FF0000"/>
                </a:highlight>
                <a:ea typeface="華康儷中黑" panose="020B0509000000000000" pitchFamily="49" charset="-120"/>
                <a:cs typeface="華康中黑體" panose="020B0509000000000000" pitchFamily="49" charset="-120"/>
              </a:rPr>
              <a:t>俠</a:t>
            </a:r>
            <a:r>
              <a:rPr lang="zh-TW" altLang="en-US" sz="4000" dirty="0">
                <a:solidFill>
                  <a:srgbClr val="FFFF00"/>
                </a:solidFill>
                <a:ea typeface="華康儷中黑" panose="020B0509000000000000" pitchFamily="49" charset="-120"/>
                <a:cs typeface="華康中黑體" panose="020B0509000000000000" pitchFamily="49" charset="-120"/>
              </a:rPr>
              <a:t>之大者</a:t>
            </a:r>
            <a:r>
              <a:rPr lang="en-US" altLang="zh-TW" sz="4000" dirty="0">
                <a:solidFill>
                  <a:srgbClr val="FFFF00"/>
                </a:solidFill>
                <a:ea typeface="華康儷中黑" panose="020B0509000000000000" pitchFamily="49" charset="-120"/>
                <a:cs typeface="華康中黑體" panose="020B0509000000000000" pitchFamily="49" charset="-120"/>
              </a:rPr>
              <a:t>,</a:t>
            </a:r>
            <a:br>
              <a:rPr lang="en-US" altLang="zh-TW" sz="4000" dirty="0">
                <a:solidFill>
                  <a:srgbClr val="FFFF00"/>
                </a:solidFill>
                <a:ea typeface="華康儷中黑" panose="020B0509000000000000" pitchFamily="49" charset="-120"/>
                <a:cs typeface="華康中黑體" panose="020B0509000000000000" pitchFamily="49" charset="-120"/>
              </a:rPr>
            </a:br>
            <a:r>
              <a:rPr lang="zh-TW" altLang="en-US" sz="4000" dirty="0">
                <a:solidFill>
                  <a:srgbClr val="FFFF00"/>
                </a:solidFill>
                <a:highlight>
                  <a:srgbClr val="FF0000"/>
                </a:highlight>
                <a:ea typeface="華康儷中黑" panose="020B0509000000000000" pitchFamily="49" charset="-120"/>
                <a:cs typeface="華康中黑體" panose="020B0509000000000000" pitchFamily="49" charset="-120"/>
              </a:rPr>
              <a:t>信</a:t>
            </a:r>
            <a:r>
              <a:rPr lang="zh-TW" altLang="en-US" sz="4000" dirty="0">
                <a:solidFill>
                  <a:srgbClr val="FFFF00"/>
                </a:solidFill>
                <a:ea typeface="華康儷中黑" panose="020B0509000000000000" pitchFamily="49" charset="-120"/>
                <a:cs typeface="華康中黑體" panose="020B0509000000000000" pitchFamily="49" charset="-120"/>
              </a:rPr>
              <a:t>之大者</a:t>
            </a:r>
            <a:r>
              <a:rPr lang="en-US" altLang="zh-TW" sz="4000" dirty="0">
                <a:solidFill>
                  <a:srgbClr val="FFFF00"/>
                </a:solidFill>
                <a:ea typeface="華康儷中黑" panose="020B0509000000000000" pitchFamily="49" charset="-120"/>
                <a:cs typeface="華康中黑體" panose="020B0509000000000000" pitchFamily="49" charset="-120"/>
              </a:rPr>
              <a:t>,</a:t>
            </a:r>
            <a:r>
              <a:rPr lang="zh-TW" altLang="en-US" sz="4000" dirty="0">
                <a:solidFill>
                  <a:srgbClr val="FFFF00"/>
                </a:solidFill>
                <a:highlight>
                  <a:srgbClr val="FF0000"/>
                </a:highlight>
                <a:ea typeface="華康儷中黑" panose="020B0509000000000000" pitchFamily="49" charset="-120"/>
                <a:cs typeface="華康中黑體" panose="020B0509000000000000" pitchFamily="49" charset="-120"/>
              </a:rPr>
              <a:t>憂</a:t>
            </a:r>
            <a:r>
              <a:rPr lang="zh-TW" altLang="en-US" sz="4000" dirty="0">
                <a:solidFill>
                  <a:srgbClr val="FFFF00"/>
                </a:solidFill>
                <a:ea typeface="華康儷中黑" panose="020B0509000000000000" pitchFamily="49" charset="-120"/>
                <a:cs typeface="華康中黑體" panose="020B0509000000000000" pitchFamily="49" charset="-120"/>
              </a:rPr>
              <a:t>之大者</a:t>
            </a:r>
            <a:r>
              <a:rPr lang="en-US" altLang="zh-TW" sz="3600" dirty="0">
                <a:solidFill>
                  <a:schemeClr val="bg1"/>
                </a:solidFill>
                <a:ea typeface="華康儷中黑" panose="020B0509000000000000" pitchFamily="49" charset="-120"/>
                <a:cs typeface="華康中黑體" panose="020B0509000000000000" pitchFamily="49" charset="-120"/>
                <a:sym typeface="Wingdings" panose="05000000000000000000" pitchFamily="2" charset="2"/>
              </a:rPr>
              <a:t></a:t>
            </a:r>
            <a:r>
              <a:rPr lang="zh-TW" altLang="en-US" sz="3600" dirty="0">
                <a:solidFill>
                  <a:schemeClr val="bg1"/>
                </a:solidFill>
                <a:ea typeface="華康儷中黑" panose="020B0509000000000000" pitchFamily="49" charset="-120"/>
                <a:cs typeface="華康中黑體" panose="020B0509000000000000" pitchFamily="49" charset="-120"/>
                <a:sym typeface="Wingdings" panose="05000000000000000000" pitchFamily="2" charset="2"/>
              </a:rPr>
              <a:t>做百分百的人</a:t>
            </a:r>
            <a:r>
              <a:rPr lang="en-US" altLang="zh-TW" sz="3600" dirty="0">
                <a:solidFill>
                  <a:schemeClr val="bg1"/>
                </a:solidFill>
                <a:ea typeface="華康儷中黑" panose="020B0509000000000000" pitchFamily="49" charset="-120"/>
                <a:cs typeface="華康中黑體" panose="020B0509000000000000" pitchFamily="49" charset="-120"/>
                <a:sym typeface="Wingdings" panose="05000000000000000000" pitchFamily="2" charset="2"/>
              </a:rPr>
              <a:t>,</a:t>
            </a:r>
            <a:r>
              <a:rPr lang="zh-TW" altLang="en-US" sz="3600" dirty="0">
                <a:solidFill>
                  <a:schemeClr val="bg1"/>
                </a:solidFill>
                <a:ea typeface="華康儷中黑" panose="020B0509000000000000" pitchFamily="49" charset="-120"/>
                <a:cs typeface="華康中黑體" panose="020B0509000000000000" pitchFamily="49" charset="-120"/>
                <a:sym typeface="Wingdings" panose="05000000000000000000" pitchFamily="2" charset="2"/>
              </a:rPr>
              <a:t>至人</a:t>
            </a:r>
            <a:endParaRPr lang="en-US" altLang="zh-TW" sz="3600" dirty="0">
              <a:solidFill>
                <a:schemeClr val="bg1"/>
              </a:solidFill>
              <a:ea typeface="華康儷中黑" panose="020B0509000000000000" pitchFamily="49" charset="-120"/>
              <a:cs typeface="華康中黑體" panose="020B0509000000000000" pitchFamily="49" charset="-120"/>
            </a:endParaRPr>
          </a:p>
          <a:p>
            <a:pPr marL="360000" indent="-457200" algn="l" eaLnBrk="1">
              <a:lnSpc>
                <a:spcPts val="4500"/>
              </a:lnSpc>
              <a:spcBef>
                <a:spcPts val="0"/>
              </a:spcBef>
              <a:spcAft>
                <a:spcPts val="1200"/>
              </a:spcAft>
              <a:buNone/>
            </a:pPr>
            <a:r>
              <a:rPr lang="en-US" altLang="zh-TW" sz="4000" dirty="0">
                <a:solidFill>
                  <a:schemeClr val="bg1"/>
                </a:solidFill>
                <a:ea typeface="華康儷中黑" panose="020B0509000000000000" pitchFamily="49" charset="-120"/>
                <a:cs typeface="華康中黑體" panose="020B0509000000000000" pitchFamily="49" charset="-120"/>
              </a:rPr>
              <a:t>  </a:t>
            </a:r>
            <a:r>
              <a:rPr lang="zh-TW" altLang="en-US" sz="4000" dirty="0">
                <a:solidFill>
                  <a:srgbClr val="00FF00"/>
                </a:solidFill>
                <a:ea typeface="華康儷中黑" panose="020B0509000000000000" pitchFamily="49" charset="-120"/>
                <a:cs typeface="華康中黑體" panose="020B0509000000000000" pitchFamily="49" charset="-120"/>
              </a:rPr>
              <a:t>孔子</a:t>
            </a:r>
            <a:r>
              <a:rPr lang="zh-TW" altLang="en-US" sz="4000" dirty="0">
                <a:solidFill>
                  <a:schemeClr val="bg1"/>
                </a:solidFill>
                <a:highlight>
                  <a:srgbClr val="FF0000"/>
                </a:highlight>
                <a:ea typeface="華康儷中黑" panose="020B0509000000000000" pitchFamily="49" charset="-120"/>
                <a:cs typeface="華康中黑體" panose="020B0509000000000000" pitchFamily="49" charset="-120"/>
              </a:rPr>
              <a:t>發憤</a:t>
            </a:r>
            <a:r>
              <a:rPr lang="zh-TW" altLang="en-US" sz="4000" dirty="0">
                <a:solidFill>
                  <a:srgbClr val="00FF00"/>
                </a:solidFill>
                <a:ea typeface="華康儷中黑" panose="020B0509000000000000" pitchFamily="49" charset="-120"/>
                <a:cs typeface="華康中黑體" panose="020B0509000000000000" pitchFamily="49" charset="-120"/>
              </a:rPr>
              <a:t>忘食</a:t>
            </a:r>
            <a:r>
              <a:rPr lang="en-US" altLang="zh-TW" sz="4000" dirty="0">
                <a:solidFill>
                  <a:srgbClr val="00FF00"/>
                </a:solidFill>
                <a:ea typeface="華康儷中黑" panose="020B0509000000000000" pitchFamily="49" charset="-120"/>
                <a:cs typeface="華康中黑體" panose="020B0509000000000000" pitchFamily="49" charset="-120"/>
              </a:rPr>
              <a:t>,</a:t>
            </a:r>
            <a:r>
              <a:rPr lang="zh-TW" altLang="en-US" sz="4000" dirty="0">
                <a:solidFill>
                  <a:schemeClr val="bg1"/>
                </a:solidFill>
                <a:highlight>
                  <a:srgbClr val="FF0000"/>
                </a:highlight>
                <a:ea typeface="華康儷中黑" panose="020B0509000000000000" pitchFamily="49" charset="-120"/>
                <a:cs typeface="華康中黑體" panose="020B0509000000000000" pitchFamily="49" charset="-120"/>
              </a:rPr>
              <a:t>樂</a:t>
            </a:r>
            <a:r>
              <a:rPr lang="zh-TW" altLang="en-US" sz="4000" dirty="0">
                <a:solidFill>
                  <a:srgbClr val="00FF00"/>
                </a:solidFill>
                <a:ea typeface="華康儷中黑" panose="020B0509000000000000" pitchFamily="49" charset="-120"/>
                <a:cs typeface="華康中黑體" panose="020B0509000000000000" pitchFamily="49" charset="-120"/>
              </a:rPr>
              <a:t>以忘憂</a:t>
            </a:r>
            <a:r>
              <a:rPr lang="en-US" altLang="zh-TW" sz="4000" dirty="0">
                <a:solidFill>
                  <a:srgbClr val="00FF00"/>
                </a:solidFill>
                <a:ea typeface="華康儷中黑" panose="020B0509000000000000" pitchFamily="49" charset="-120"/>
                <a:cs typeface="華康中黑體" panose="020B0509000000000000" pitchFamily="49" charset="-120"/>
              </a:rPr>
              <a:t>,</a:t>
            </a:r>
            <a:r>
              <a:rPr lang="zh-TW" altLang="en-US" sz="4000" dirty="0">
                <a:solidFill>
                  <a:srgbClr val="00FF00"/>
                </a:solidFill>
                <a:ea typeface="華康儷中黑" panose="020B0509000000000000" pitchFamily="49" charset="-120"/>
                <a:cs typeface="華康中黑體" panose="020B0509000000000000" pitchFamily="49" charset="-120"/>
              </a:rPr>
              <a:t>不知老之將至</a:t>
            </a:r>
            <a:r>
              <a:rPr lang="en-US" altLang="zh-TW" sz="4000" dirty="0">
                <a:solidFill>
                  <a:srgbClr val="00FF00"/>
                </a:solidFill>
                <a:ea typeface="華康儷中黑" panose="020B0509000000000000" pitchFamily="49" charset="-120"/>
                <a:cs typeface="華康中黑體" panose="020B0509000000000000" pitchFamily="49" charset="-120"/>
              </a:rPr>
              <a:t>.</a:t>
            </a:r>
          </a:p>
          <a:p>
            <a:pPr marL="360000" indent="-457200" algn="l" eaLnBrk="1">
              <a:lnSpc>
                <a:spcPts val="4500"/>
              </a:lnSpc>
              <a:spcBef>
                <a:spcPts val="0"/>
              </a:spcBef>
              <a:spcAft>
                <a:spcPts val="1200"/>
              </a:spcAft>
              <a:buNone/>
            </a:pPr>
            <a:endParaRPr lang="zh-TW" altLang="en-US" sz="4000" dirty="0">
              <a:solidFill>
                <a:schemeClr val="bg1"/>
              </a:solidFill>
              <a:ea typeface="華康儷中黑" panose="020B0509000000000000" pitchFamily="49" charset="-120"/>
              <a:cs typeface="華康中黑體" panose="020B0509000000000000" pitchFamily="49" charset="-120"/>
            </a:endParaRPr>
          </a:p>
          <a:p>
            <a:endParaRPr lang="zh-HK" altLang="en-US" dirty="0"/>
          </a:p>
        </p:txBody>
      </p:sp>
    </p:spTree>
    <p:extLst>
      <p:ext uri="{BB962C8B-B14F-4D97-AF65-F5344CB8AC3E}">
        <p14:creationId xmlns:p14="http://schemas.microsoft.com/office/powerpoint/2010/main" val="36777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additive="base">
                                        <p:cTn id="3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65C9500A-9E04-46A1-8A6B-9BFD38B3ADC9}"/>
              </a:ext>
            </a:extLst>
          </p:cNvPr>
          <p:cNvSpPr>
            <a:spLocks noGrp="1"/>
          </p:cNvSpPr>
          <p:nvPr>
            <p:ph type="subTitle" idx="1"/>
          </p:nvPr>
        </p:nvSpPr>
        <p:spPr>
          <a:xfrm>
            <a:off x="0" y="116632"/>
            <a:ext cx="9144000" cy="6741368"/>
          </a:xfrm>
        </p:spPr>
        <p:txBody>
          <a:bodyPr/>
          <a:lstStyle/>
          <a:p>
            <a:pPr>
              <a:spcBef>
                <a:spcPts val="0"/>
              </a:spcBef>
              <a:spcAft>
                <a:spcPts val="1200"/>
              </a:spcAft>
            </a:pPr>
            <a:r>
              <a:rPr lang="zh-HK" altLang="en-US" sz="36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如果你願意</a:t>
            </a:r>
            <a:r>
              <a:rPr lang="en-US" altLang="zh-HK" sz="36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36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就能遵守上主的誡命</a:t>
            </a:r>
            <a:r>
              <a:rPr lang="en-US" altLang="zh-HK" sz="36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36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這完全在於你的自決</a:t>
            </a:r>
            <a:r>
              <a:rPr lang="en-US" altLang="zh-HK" sz="36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你不管有什麼信仰</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那「愛世人」的天主</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都一定會給你掌握自己生死禍福的能力</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天主愛你</a:t>
            </a:r>
            <a:r>
              <a:rPr lang="en-US" altLang="zh-HK" sz="36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HK" altLang="en-US" sz="36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甚至多過你愛你自己</a:t>
            </a:r>
            <a:r>
              <a:rPr lang="en-US" altLang="zh-HK" sz="3600" dirty="0">
                <a:solidFill>
                  <a:srgbClr val="0000FF"/>
                </a:solidFill>
                <a:latin typeface="Calibri" panose="020F0502020204030204" pitchFamily="34" charset="0"/>
                <a:ea typeface="Calibri" panose="020F0502020204030204" pitchFamily="34" charset="0"/>
                <a:cs typeface="Calibri" panose="020F0502020204030204" pitchFamily="34" charset="0"/>
              </a:rPr>
              <a:t>!</a:t>
            </a:r>
          </a:p>
          <a:p>
            <a:pPr>
              <a:spcBef>
                <a:spcPts val="0"/>
              </a:spcBef>
            </a:pPr>
            <a:r>
              <a:rPr lang="en-US" altLang="zh-TW" sz="3600"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If you are willing, you shall be able to keep God’s commandments—for this lies entirely within your own free will. </a:t>
            </a:r>
            <a:r>
              <a:rPr lang="en-US" altLang="zh-TW" sz="36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Whatever your faith may be, the Lord who “loves all mankind” will surely grant you the necessary grace to master your own destiny, be it life or death, blessing or trial. For </a:t>
            </a:r>
            <a:br>
              <a:rPr lang="en-US" altLang="zh-TW" sz="36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3600" kern="0" spc="-10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God loves you even more than you love yourself!</a:t>
            </a:r>
            <a:endParaRPr lang="en-US" altLang="zh-HK" sz="3600" spc="-100" dirty="0">
              <a:solidFill>
                <a:srgbClr val="0000FF"/>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1658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65C9500A-9E04-46A1-8A6B-9BFD38B3ADC9}"/>
              </a:ext>
            </a:extLst>
          </p:cNvPr>
          <p:cNvSpPr>
            <a:spLocks noGrp="1"/>
          </p:cNvSpPr>
          <p:nvPr>
            <p:ph type="subTitle" idx="1"/>
          </p:nvPr>
        </p:nvSpPr>
        <p:spPr>
          <a:xfrm>
            <a:off x="0" y="260648"/>
            <a:ext cx="9144000" cy="6597352"/>
          </a:xfrm>
        </p:spPr>
        <p:txBody>
          <a:bodyPr/>
          <a:lstStyle/>
          <a:p>
            <a:pPr>
              <a:spcBef>
                <a:spcPts val="0"/>
              </a:spcBef>
              <a:spcAft>
                <a:spcPts val="1200"/>
              </a:spcAft>
            </a:pPr>
            <a:r>
              <a:rPr lang="zh-HK" altLang="en-US" sz="40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我們必須有永生的智慧</a:t>
            </a:r>
            <a:r>
              <a:rPr lang="en-US" altLang="zh-HK" sz="40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40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不過</a:t>
            </a:r>
            <a:r>
              <a:rPr lang="en-US" altLang="zh-HK" sz="40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40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不是有權勢者的智慧</a:t>
            </a:r>
            <a:r>
              <a:rPr lang="en-US" altLang="zh-HK" sz="36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所以</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我們一定要小心</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因為世</a:t>
            </a:r>
            <a:r>
              <a:rPr lang="zh-TW" altLang="en-US" sz="3600" dirty="0">
                <a:latin typeface="Calibri" panose="020F0502020204030204" pitchFamily="34" charset="0"/>
                <a:ea typeface="華康儷中黑" panose="020B0509000000000000" pitchFamily="49" charset="-120"/>
                <a:cs typeface="Calibri" panose="020F0502020204030204" pitchFamily="34" charset="0"/>
              </a:rPr>
              <a:t>間</a:t>
            </a:r>
            <a:r>
              <a:rPr lang="zh-HK" altLang="en-US" sz="3600" dirty="0">
                <a:latin typeface="Calibri" panose="020F0502020204030204" pitchFamily="34" charset="0"/>
                <a:ea typeface="華康儷中黑" panose="020B0509000000000000" pitchFamily="49" charset="-120"/>
                <a:cs typeface="Calibri" panose="020F0502020204030204" pitchFamily="34" charset="0"/>
              </a:rPr>
              <a:t>常會像</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紅樓夢</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所說的</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出現「假作真時</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真亦假</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真作假時</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假亦真」的怪現象</a:t>
            </a:r>
            <a:endParaRPr lang="en-US" altLang="zh-HK" sz="3600" dirty="0">
              <a:latin typeface="Calibri" panose="020F0502020204030204" pitchFamily="34" charset="0"/>
              <a:ea typeface="Calibri" panose="020F0502020204030204" pitchFamily="34" charset="0"/>
              <a:cs typeface="Calibri" panose="020F0502020204030204" pitchFamily="34" charset="0"/>
            </a:endParaRPr>
          </a:p>
          <a:p>
            <a:pPr>
              <a:spcBef>
                <a:spcPts val="0"/>
              </a:spcBef>
            </a:pPr>
            <a:r>
              <a:rPr lang="en-US" altLang="zh-TW" sz="3600"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We must possess the wisdom of eternal life—yet not the wisdom of the powerful. </a:t>
            </a:r>
            <a:r>
              <a:rPr lang="en-US" altLang="zh-TW" sz="36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Therefore, we must be vigilant, for the world often manifests the strange phenomenon described in </a:t>
            </a:r>
            <a:r>
              <a:rPr lang="en-US" altLang="zh-TW" sz="3600" i="1"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The Dream of the Red Chamber</a:t>
            </a:r>
            <a:r>
              <a:rPr lang="en-US" altLang="zh-TW" sz="36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“When falsehood is taken as truth, truth becomes false; when truth is treated </a:t>
            </a:r>
          </a:p>
          <a:p>
            <a:pPr>
              <a:spcBef>
                <a:spcPts val="0"/>
              </a:spcBef>
            </a:pPr>
            <a:r>
              <a:rPr lang="en-US" altLang="zh-TW" sz="36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as falsehood, falsehood passes as true.”</a:t>
            </a:r>
            <a:endParaRPr lang="en-US" altLang="zh-HK" sz="3600" spc="-1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4837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65C9500A-9E04-46A1-8A6B-9BFD38B3ADC9}"/>
              </a:ext>
            </a:extLst>
          </p:cNvPr>
          <p:cNvSpPr>
            <a:spLocks noGrp="1"/>
          </p:cNvSpPr>
          <p:nvPr>
            <p:ph type="subTitle" idx="1"/>
          </p:nvPr>
        </p:nvSpPr>
        <p:spPr>
          <a:xfrm>
            <a:off x="0" y="116632"/>
            <a:ext cx="9144000" cy="6741368"/>
          </a:xfrm>
        </p:spPr>
        <p:txBody>
          <a:bodyPr/>
          <a:lstStyle/>
          <a:p>
            <a:pPr>
              <a:spcBef>
                <a:spcPts val="0"/>
              </a:spcBef>
              <a:spcAft>
                <a:spcPts val="600"/>
              </a:spcAft>
            </a:pPr>
            <a:r>
              <a:rPr lang="zh-HK" altLang="en-US" sz="38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今世有權勢的人</a:t>
            </a:r>
            <a:r>
              <a:rPr lang="zh-TW" altLang="en-US" sz="38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當中</a:t>
            </a:r>
            <a:r>
              <a:rPr lang="en-US" altLang="zh-HK" sz="38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a:t>
            </a:r>
            <a:r>
              <a:rPr lang="zh-HK" altLang="en-US" sz="3800" dirty="0">
                <a:solidFill>
                  <a:srgbClr val="FF0000"/>
                </a:solidFill>
                <a:latin typeface="華康正顏楷體W7(P)" panose="03000700000000000000" pitchFamily="66" charset="-120"/>
                <a:ea typeface="華康正顏楷體W7(P)" panose="03000700000000000000" pitchFamily="66" charset="-120"/>
                <a:cs typeface="Calibri" panose="020F0502020204030204" pitchFamily="34" charset="0"/>
              </a:rPr>
              <a:t>沒有一個認識這智慧</a:t>
            </a:r>
            <a:r>
              <a:rPr lang="en-US" altLang="zh-HK" sz="3600" dirty="0">
                <a:solidFill>
                  <a:srgbClr val="FF0000"/>
                </a:solidFill>
                <a:latin typeface="Calibri" panose="020F0502020204030204" pitchFamily="34" charset="0"/>
                <a:ea typeface="Calibri" panose="020F0502020204030204" pitchFamily="34" charset="0"/>
                <a:cs typeface="Calibri" panose="020F0502020204030204" pitchFamily="34" charset="0"/>
              </a:rPr>
              <a:t>.</a:t>
            </a:r>
            <a:br>
              <a:rPr lang="en-US" altLang="zh-HK" sz="3600" dirty="0">
                <a:solidFill>
                  <a:srgbClr val="FF0000"/>
                </a:solidFill>
                <a:latin typeface="Calibri" panose="020F0502020204030204" pitchFamily="34" charset="0"/>
                <a:ea typeface="Calibri" panose="020F0502020204030204" pitchFamily="34" charset="0"/>
                <a:cs typeface="Calibri" panose="020F0502020204030204" pitchFamily="34" charset="0"/>
              </a:rPr>
            </a:br>
            <a:r>
              <a:rPr lang="zh-HK" altLang="en-US" sz="3600" dirty="0">
                <a:latin typeface="Calibri" panose="020F0502020204030204" pitchFamily="34" charset="0"/>
                <a:ea typeface="華康儷中黑" panose="020B0509000000000000" pitchFamily="49" charset="-120"/>
                <a:cs typeface="Calibri" panose="020F0502020204030204" pitchFamily="34" charset="0"/>
              </a:rPr>
              <a:t>因為有權勢的人</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即使是信徒</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也不一定</a:t>
            </a:r>
            <a:br>
              <a:rPr lang="en-US" altLang="zh-HK" sz="3600" dirty="0">
                <a:latin typeface="Calibri" panose="020F0502020204030204" pitchFamily="34" charset="0"/>
                <a:ea typeface="華康儷中黑" panose="020B0509000000000000" pitchFamily="49" charset="-120"/>
                <a:cs typeface="Calibri" panose="020F0502020204030204" pitchFamily="34" charset="0"/>
              </a:rPr>
            </a:br>
            <a:r>
              <a:rPr lang="zh-HK" altLang="en-US" sz="3600" dirty="0">
                <a:latin typeface="Calibri" panose="020F0502020204030204" pitchFamily="34" charset="0"/>
                <a:ea typeface="華康儷中黑" panose="020B0509000000000000" pitchFamily="49" charset="-120"/>
                <a:cs typeface="Calibri" panose="020F0502020204030204" pitchFamily="34" charset="0"/>
              </a:rPr>
              <a:t>真信天主</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反而會假扮天主去騙人</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久而久之</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連自己也會</a:t>
            </a:r>
            <a:r>
              <a:rPr lang="zh-HK" altLang="en-US" sz="36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信</a:t>
            </a:r>
            <a:r>
              <a:rPr lang="zh-TW" altLang="en-US" sz="36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假</a:t>
            </a:r>
            <a:r>
              <a:rPr lang="zh-HK" altLang="en-US" sz="36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為真</a:t>
            </a:r>
            <a:r>
              <a:rPr lang="en-US" altLang="zh-HK" sz="3600" dirty="0">
                <a:latin typeface="Calibri" panose="020F0502020204030204" pitchFamily="34" charset="0"/>
                <a:ea typeface="Calibri" panose="020F0502020204030204" pitchFamily="34" charset="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於是大禍便降臨了</a:t>
            </a:r>
            <a:r>
              <a:rPr lang="en-US" altLang="zh-HK" sz="3600" dirty="0">
                <a:latin typeface="Calibri" panose="020F0502020204030204" pitchFamily="34" charset="0"/>
                <a:ea typeface="Calibri" panose="020F0502020204030204" pitchFamily="34" charset="0"/>
                <a:cs typeface="Calibri" panose="020F0502020204030204" pitchFamily="34" charset="0"/>
              </a:rPr>
              <a:t>.</a:t>
            </a:r>
          </a:p>
          <a:p>
            <a:pPr>
              <a:lnSpc>
                <a:spcPts val="4500"/>
              </a:lnSpc>
              <a:spcBef>
                <a:spcPts val="0"/>
              </a:spcBef>
            </a:pPr>
            <a:r>
              <a:rPr lang="en-US" altLang="zh-TW" sz="4000" b="1"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None among the powerful of this age recognizes this wisdom</a:t>
            </a:r>
            <a:r>
              <a:rPr lang="en-US" altLang="zh-TW" sz="4000"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For those in power, even if they profess faith, may not truly believe in God. Instead, they may presume to play God, deceiving others until, in time, they themselves mistake the </a:t>
            </a:r>
            <a:r>
              <a:rPr lang="en-US" altLang="zh-TW" sz="4000" kern="0" spc="-10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illusion for reality</a:t>
            </a:r>
            <a: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—and thus great calamity befalls them.</a:t>
            </a:r>
            <a:endParaRPr lang="zh-HK" altLang="en-US" sz="4000" spc="-100" dirty="0">
              <a:latin typeface="Calibri" panose="020F0502020204030204" pitchFamily="34" charset="0"/>
              <a:ea typeface="華康儷中黑" panose="020B0509000000000000" pitchFamily="49" charset="-120"/>
              <a:cs typeface="Calibri" panose="020F0502020204030204" pitchFamily="34" charset="0"/>
            </a:endParaRPr>
          </a:p>
        </p:txBody>
      </p:sp>
    </p:spTree>
    <p:extLst>
      <p:ext uri="{BB962C8B-B14F-4D97-AF65-F5344CB8AC3E}">
        <p14:creationId xmlns:p14="http://schemas.microsoft.com/office/powerpoint/2010/main" val="4097750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65C9500A-9E04-46A1-8A6B-9BFD38B3ADC9}"/>
              </a:ext>
            </a:extLst>
          </p:cNvPr>
          <p:cNvSpPr>
            <a:spLocks noGrp="1"/>
          </p:cNvSpPr>
          <p:nvPr>
            <p:ph type="subTitle" idx="1"/>
          </p:nvPr>
        </p:nvSpPr>
        <p:spPr>
          <a:xfrm>
            <a:off x="0" y="116632"/>
            <a:ext cx="9144000" cy="6741368"/>
          </a:xfrm>
        </p:spPr>
        <p:txBody>
          <a:bodyPr/>
          <a:lstStyle/>
          <a:p>
            <a:pPr>
              <a:spcBef>
                <a:spcPts val="0"/>
              </a:spcBef>
            </a:pPr>
            <a:r>
              <a:rPr lang="zh-HK" altLang="en-US" sz="4200" dirty="0">
                <a:latin typeface="Calibri" panose="020F0502020204030204" pitchFamily="34" charset="0"/>
                <a:ea typeface="華康儷中黑" panose="020B0509000000000000" pitchFamily="49" charset="-120"/>
                <a:cs typeface="Calibri" panose="020F0502020204030204" pitchFamily="34" charset="0"/>
              </a:rPr>
              <a:t>於是今日世界最普遍</a:t>
            </a:r>
            <a:r>
              <a:rPr lang="en-US" altLang="zh-HK" sz="4200" dirty="0">
                <a:latin typeface="Calibri" panose="020F0502020204030204" pitchFamily="34" charset="0"/>
                <a:ea typeface="Calibri" panose="020F0502020204030204" pitchFamily="34" charset="0"/>
                <a:cs typeface="Calibri" panose="020F0502020204030204" pitchFamily="34" charset="0"/>
              </a:rPr>
              <a:t>,</a:t>
            </a:r>
            <a:r>
              <a:rPr lang="zh-HK" altLang="en-US" sz="4200" dirty="0">
                <a:latin typeface="Calibri" panose="020F0502020204030204" pitchFamily="34" charset="0"/>
                <a:ea typeface="華康儷中黑" panose="020B0509000000000000" pitchFamily="49" charset="-120"/>
                <a:cs typeface="Calibri" panose="020F0502020204030204" pitchFamily="34" charset="0"/>
              </a:rPr>
              <a:t>最真實的現狀是</a:t>
            </a:r>
            <a:r>
              <a:rPr lang="en-US" altLang="zh-HK" sz="4200" dirty="0">
                <a:latin typeface="Calibri" panose="020F0502020204030204" pitchFamily="34" charset="0"/>
                <a:ea typeface="Calibri" panose="020F0502020204030204" pitchFamily="34" charset="0"/>
                <a:cs typeface="Calibri" panose="020F0502020204030204" pitchFamily="34" charset="0"/>
              </a:rPr>
              <a:t>:</a:t>
            </a:r>
            <a:r>
              <a:rPr lang="zh-HK" altLang="en-US" sz="42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誰掌握了話語權</a:t>
            </a:r>
            <a:r>
              <a:rPr lang="en-US" altLang="zh-HK" sz="42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zh-HK" altLang="en-US" sz="42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誰就能定天下之大局</a:t>
            </a:r>
            <a:r>
              <a:rPr lang="en-US" altLang="zh-HK" sz="42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zh-HK" altLang="en-US" sz="4200" dirty="0">
                <a:latin typeface="Calibri" panose="020F0502020204030204" pitchFamily="34" charset="0"/>
                <a:ea typeface="華康儷中黑" panose="020B0509000000000000" pitchFamily="49" charset="-120"/>
                <a:cs typeface="Calibri" panose="020F0502020204030204" pitchFamily="34" charset="0"/>
              </a:rPr>
              <a:t>誰就已經能讓一般的無知大眾</a:t>
            </a:r>
            <a:r>
              <a:rPr lang="en-US" altLang="zh-HK" sz="4200" dirty="0">
                <a:latin typeface="Calibri" panose="020F0502020204030204" pitchFamily="34" charset="0"/>
                <a:ea typeface="Calibri" panose="020F0502020204030204" pitchFamily="34" charset="0"/>
                <a:cs typeface="Calibri" panose="020F0502020204030204" pitchFamily="34" charset="0"/>
              </a:rPr>
              <a:t>,</a:t>
            </a:r>
          </a:p>
          <a:p>
            <a:pPr>
              <a:spcBef>
                <a:spcPts val="0"/>
              </a:spcBef>
              <a:spcAft>
                <a:spcPts val="1200"/>
              </a:spcAft>
            </a:pPr>
            <a:r>
              <a:rPr lang="zh-HK" altLang="en-US" sz="4200" dirty="0">
                <a:latin typeface="Calibri" panose="020F0502020204030204" pitchFamily="34" charset="0"/>
                <a:ea typeface="華康儷中黑" panose="020B0509000000000000" pitchFamily="49" charset="-120"/>
                <a:cs typeface="Calibri" panose="020F0502020204030204" pitchFamily="34" charset="0"/>
              </a:rPr>
              <a:t>都俯伏朝拜</a:t>
            </a:r>
            <a:r>
              <a:rPr lang="en-US" altLang="zh-HK" sz="4200" dirty="0">
                <a:latin typeface="Calibri" panose="020F0502020204030204" pitchFamily="34" charset="0"/>
                <a:ea typeface="Calibri" panose="020F0502020204030204" pitchFamily="34" charset="0"/>
                <a:cs typeface="Calibri" panose="020F0502020204030204" pitchFamily="34" charset="0"/>
              </a:rPr>
              <a:t>.</a:t>
            </a:r>
          </a:p>
          <a:p>
            <a:pPr>
              <a:spcBef>
                <a:spcPts val="0"/>
              </a:spcBef>
            </a:pPr>
            <a:r>
              <a:rPr lang="en-US" altLang="zh-TW" sz="44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Hence, the most widespread reality in today’s world is this: </a:t>
            </a:r>
            <a:r>
              <a:rPr lang="en-US" altLang="zh-TW" sz="4400"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whoever controls the narrative shapes the course of the world</a:t>
            </a:r>
            <a:r>
              <a:rPr lang="en-US" altLang="zh-TW" sz="44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and already bends the unwitting masses to bow down in submission.</a:t>
            </a:r>
            <a:endParaRPr lang="zh-TW" altLang="zh-TW" sz="4400" kern="100" dirty="0">
              <a:effectLst/>
              <a:latin typeface="Calibri" panose="020F0502020204030204" pitchFamily="34" charset="0"/>
              <a:ea typeface="新細明體" panose="02020500000000000000" pitchFamily="18" charset="-120"/>
              <a:cs typeface="Calibri" panose="020F0502020204030204" pitchFamily="34" charset="0"/>
            </a:endParaRPr>
          </a:p>
          <a:p>
            <a:pPr>
              <a:spcBef>
                <a:spcPts val="0"/>
              </a:spcBef>
            </a:pPr>
            <a:endParaRPr lang="en-US" altLang="zh-HK" sz="4400" spc="-1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328863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3FF40B98-22CF-4F35-B7DC-91342F259284}"/>
              </a:ext>
            </a:extLst>
          </p:cNvPr>
          <p:cNvSpPr>
            <a:spLocks noGrp="1"/>
          </p:cNvSpPr>
          <p:nvPr>
            <p:ph idx="1"/>
          </p:nvPr>
        </p:nvSpPr>
        <p:spPr>
          <a:xfrm>
            <a:off x="0" y="116632"/>
            <a:ext cx="9144000" cy="6741368"/>
          </a:xfrm>
        </p:spPr>
        <p:txBody>
          <a:bodyPr/>
          <a:lstStyle/>
          <a:p>
            <a:pPr marL="0" indent="0" algn="ctr">
              <a:lnSpc>
                <a:spcPts val="5500"/>
              </a:lnSpc>
              <a:spcBef>
                <a:spcPts val="0"/>
              </a:spcBef>
              <a:buNone/>
            </a:pPr>
            <a:r>
              <a:rPr lang="zh-TW" altLang="en-US" sz="4400" spc="300" dirty="0">
                <a:latin typeface="Calibri" panose="020F0502020204030204" pitchFamily="34" charset="0"/>
                <a:ea typeface="華康儷中黑(P)" panose="020B0500000000000000" pitchFamily="34" charset="-120"/>
                <a:cs typeface="Calibri" panose="020F0502020204030204" pitchFamily="34" charset="0"/>
              </a:rPr>
              <a:t>在這</a:t>
            </a:r>
            <a:r>
              <a:rPr lang="zh-TW" altLang="en-US" sz="4400" spc="300" dirty="0">
                <a:solidFill>
                  <a:srgbClr val="9900CC"/>
                </a:solidFill>
                <a:latin typeface="Calibri" panose="020F0502020204030204" pitchFamily="34" charset="0"/>
                <a:ea typeface="華康儷中黑(P)" panose="020B0500000000000000" pitchFamily="34" charset="-120"/>
                <a:cs typeface="Calibri" panose="020F0502020204030204" pitchFamily="34" charset="0"/>
              </a:rPr>
              <a:t>大團圓</a:t>
            </a:r>
            <a:r>
              <a:rPr lang="zh-TW" altLang="en-US" sz="4400" spc="300" dirty="0">
                <a:latin typeface="Calibri" panose="020F0502020204030204" pitchFamily="34" charset="0"/>
                <a:ea typeface="華康儷中黑(P)" panose="020B0500000000000000" pitchFamily="34" charset="-120"/>
                <a:cs typeface="Calibri" panose="020F0502020204030204" pitchFamily="34" charset="0"/>
              </a:rPr>
              <a:t>的日子裡</a:t>
            </a:r>
            <a:r>
              <a:rPr lang="en-US" altLang="zh-TW" sz="4400" spc="300" dirty="0">
                <a:latin typeface="Calibri" panose="020F0502020204030204" pitchFamily="34" charset="0"/>
                <a:ea typeface="Calibri" panose="020F0502020204030204" pitchFamily="34" charset="0"/>
                <a:cs typeface="Calibri" panose="020F0502020204030204" pitchFamily="34" charset="0"/>
              </a:rPr>
              <a:t>,</a:t>
            </a:r>
            <a:r>
              <a:rPr lang="zh-TW" altLang="en-US" sz="4400" spc="300" dirty="0">
                <a:latin typeface="Calibri" panose="020F0502020204030204" pitchFamily="34" charset="0"/>
                <a:ea typeface="華康儷中黑(P)" panose="020B0500000000000000" pitchFamily="34" charset="-120"/>
                <a:cs typeface="Calibri" panose="020F0502020204030204" pitchFamily="34" charset="0"/>
              </a:rPr>
              <a:t>我們追求</a:t>
            </a:r>
            <a:endParaRPr lang="en-US" altLang="zh-TW" sz="4400" spc="300" dirty="0">
              <a:latin typeface="Calibri" panose="020F0502020204030204" pitchFamily="34" charset="0"/>
              <a:ea typeface="華康儷中黑(P)" panose="020B0500000000000000" pitchFamily="34" charset="-120"/>
              <a:cs typeface="Calibri" panose="020F0502020204030204" pitchFamily="34" charset="0"/>
            </a:endParaRPr>
          </a:p>
          <a:p>
            <a:pPr marL="0" indent="0" algn="ctr">
              <a:lnSpc>
                <a:spcPts val="5500"/>
              </a:lnSpc>
              <a:spcBef>
                <a:spcPts val="0"/>
              </a:spcBef>
              <a:buNone/>
            </a:pPr>
            <a:r>
              <a:rPr lang="zh-TW" altLang="en-US" sz="4400" spc="300" dirty="0">
                <a:latin typeface="Calibri" panose="020F0502020204030204" pitchFamily="34" charset="0"/>
                <a:ea typeface="華康儷中黑(P)" panose="020B0500000000000000" pitchFamily="34" charset="-120"/>
                <a:cs typeface="Calibri" panose="020F0502020204030204" pitchFamily="34" charset="0"/>
              </a:rPr>
              <a:t>團圓</a:t>
            </a:r>
            <a:r>
              <a:rPr lang="en-US" altLang="zh-TW" sz="4400" spc="300" dirty="0">
                <a:latin typeface="Calibri" panose="020F0502020204030204" pitchFamily="34" charset="0"/>
                <a:ea typeface="Calibri" panose="020F0502020204030204" pitchFamily="34" charset="0"/>
                <a:cs typeface="Calibri" panose="020F0502020204030204" pitchFamily="34" charset="0"/>
              </a:rPr>
              <a:t>,</a:t>
            </a:r>
            <a:r>
              <a:rPr lang="zh-TW" altLang="en-US" sz="4400" spc="3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其實就是追求「完整」</a:t>
            </a:r>
            <a:r>
              <a:rPr lang="en-US" altLang="zh-TW" sz="4400" spc="300" dirty="0">
                <a:solidFill>
                  <a:srgbClr val="FF0000"/>
                </a:solidFill>
                <a:latin typeface="Calibri" panose="020F0502020204030204" pitchFamily="34" charset="0"/>
                <a:ea typeface="Calibri" panose="020F0502020204030204" pitchFamily="34" charset="0"/>
                <a:cs typeface="Calibri" panose="020F0502020204030204" pitchFamily="34" charset="0"/>
              </a:rPr>
              <a:t>,</a:t>
            </a:r>
          </a:p>
          <a:p>
            <a:pPr marL="0" indent="0" algn="ctr">
              <a:lnSpc>
                <a:spcPts val="5500"/>
              </a:lnSpc>
              <a:spcBef>
                <a:spcPts val="0"/>
              </a:spcBef>
              <a:spcAft>
                <a:spcPts val="1200"/>
              </a:spcAft>
              <a:buNone/>
            </a:pPr>
            <a:r>
              <a:rPr lang="zh-TW" altLang="en-US" sz="4400" spc="3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因為「神聖就是完整</a:t>
            </a:r>
            <a:r>
              <a:rPr lang="zh-TW" altLang="en-US" sz="44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a:t>
            </a:r>
            <a:r>
              <a:rPr lang="en-US" altLang="zh-TW" sz="4400" dirty="0">
                <a:solidFill>
                  <a:srgbClr val="0000FF"/>
                </a:solidFill>
                <a:latin typeface="Calibri" panose="020F0502020204030204" pitchFamily="34" charset="0"/>
                <a:ea typeface="Calibri" panose="020F0502020204030204" pitchFamily="34" charset="0"/>
                <a:cs typeface="Calibri" panose="020F0502020204030204" pitchFamily="34" charset="0"/>
              </a:rPr>
              <a:t>,</a:t>
            </a:r>
            <a:r>
              <a:rPr lang="zh-TW" altLang="en-US" sz="44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就是團圓</a:t>
            </a:r>
            <a:r>
              <a:rPr lang="en-US" altLang="zh-TW" sz="44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44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 </a:t>
            </a:r>
            <a:r>
              <a:rPr lang="en-US" altLang="zh-TW" sz="4400" dirty="0">
                <a:solidFill>
                  <a:srgbClr val="0000FF"/>
                </a:solidFill>
                <a:latin typeface="Calibri" panose="020F0502020204030204" pitchFamily="34" charset="0"/>
                <a:ea typeface="Calibri" panose="020F0502020204030204" pitchFamily="34" charset="0"/>
                <a:cs typeface="Calibri" panose="020F0502020204030204" pitchFamily="34" charset="0"/>
              </a:rPr>
              <a:t>Holiness is wholeness</a:t>
            </a:r>
          </a:p>
          <a:p>
            <a:pPr marL="0" indent="0" algn="ctr">
              <a:lnSpc>
                <a:spcPts val="5000"/>
              </a:lnSpc>
              <a:spcBef>
                <a:spcPts val="0"/>
              </a:spcBef>
              <a:buNone/>
            </a:pPr>
            <a:r>
              <a:rPr lang="en-US" altLang="zh-TW" sz="4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On this day of </a:t>
            </a:r>
            <a:r>
              <a:rPr lang="en-US" altLang="zh-TW" sz="4800" b="1"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Great Reunion</a:t>
            </a:r>
            <a:r>
              <a:rPr lang="en-US" altLang="zh-TW" sz="4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a:t>
            </a:r>
          </a:p>
          <a:p>
            <a:pPr marL="0" indent="0" algn="ctr">
              <a:lnSpc>
                <a:spcPts val="5000"/>
              </a:lnSpc>
              <a:spcBef>
                <a:spcPts val="0"/>
              </a:spcBef>
              <a:buNone/>
            </a:pPr>
            <a:r>
              <a:rPr lang="en-US" altLang="zh-TW" sz="4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what we truly seek in reunion is </a:t>
            </a:r>
            <a:r>
              <a:rPr lang="en-US" altLang="zh-TW" sz="4800" b="1"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wholeness</a:t>
            </a:r>
            <a:r>
              <a:rPr lang="en-US" altLang="zh-TW" sz="4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—for </a:t>
            </a:r>
          </a:p>
          <a:p>
            <a:pPr marL="0" indent="0" algn="ctr">
              <a:lnSpc>
                <a:spcPts val="5000"/>
              </a:lnSpc>
              <a:spcBef>
                <a:spcPts val="0"/>
              </a:spcBef>
              <a:buNone/>
            </a:pPr>
            <a:r>
              <a:rPr lang="en-US" altLang="zh-TW" sz="4800" b="1" kern="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t>holiness is wholeness</a:t>
            </a:r>
            <a:r>
              <a:rPr lang="en-US" altLang="zh-TW" sz="4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a:t>
            </a:r>
          </a:p>
          <a:p>
            <a:pPr marL="0" indent="0" algn="ctr">
              <a:lnSpc>
                <a:spcPts val="5000"/>
              </a:lnSpc>
              <a:spcBef>
                <a:spcPts val="0"/>
              </a:spcBef>
              <a:buNone/>
            </a:pPr>
            <a:r>
              <a:rPr lang="en-US" altLang="zh-TW" sz="4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and wholeness is reunion.</a:t>
            </a:r>
            <a:r>
              <a:rPr lang="zh-TW" altLang="en-US" sz="4800" dirty="0">
                <a:latin typeface="Calibri" panose="020F0502020204030204" pitchFamily="34" charset="0"/>
                <a:ea typeface="華康儷中黑(P)" panose="020B0500000000000000" pitchFamily="34" charset="-120"/>
                <a:cs typeface="Calibri" panose="020F0502020204030204" pitchFamily="34" charset="0"/>
              </a:rPr>
              <a:t>    </a:t>
            </a:r>
            <a:endParaRPr lang="zh-TW" altLang="en-US" sz="4800" dirty="0">
              <a:solidFill>
                <a:srgbClr val="9900CC"/>
              </a:solidFill>
              <a:highlight>
                <a:srgbClr val="FFFF00"/>
              </a:highlight>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112954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3FF40B98-22CF-4F35-B7DC-91342F259284}"/>
              </a:ext>
            </a:extLst>
          </p:cNvPr>
          <p:cNvSpPr>
            <a:spLocks noGrp="1"/>
          </p:cNvSpPr>
          <p:nvPr>
            <p:ph idx="1"/>
          </p:nvPr>
        </p:nvSpPr>
        <p:spPr>
          <a:xfrm>
            <a:off x="0" y="116632"/>
            <a:ext cx="9144000" cy="6552728"/>
          </a:xfrm>
        </p:spPr>
        <p:txBody>
          <a:bodyPr/>
          <a:lstStyle/>
          <a:p>
            <a:pPr marL="0" indent="0" algn="ctr">
              <a:lnSpc>
                <a:spcPts val="4000"/>
              </a:lnSpc>
              <a:buNone/>
            </a:pPr>
            <a:r>
              <a:rPr lang="zh-TW" altLang="en-US" sz="3600" dirty="0">
                <a:solidFill>
                  <a:srgbClr val="FF0000"/>
                </a:solidFill>
                <a:latin typeface="華康儷中黑(P)" panose="020B0500000000000000" pitchFamily="34" charset="-120"/>
                <a:ea typeface="華康儷中黑(P)" panose="020B0500000000000000" pitchFamily="34" charset="-120"/>
              </a:rPr>
              <a:t>這完整的團圓包括</a:t>
            </a:r>
            <a:endParaRPr lang="en-US" altLang="zh-TW" sz="3600" dirty="0">
              <a:solidFill>
                <a:srgbClr val="FF0000"/>
              </a:solidFill>
              <a:latin typeface="華康儷中黑(P)" panose="020B0500000000000000" pitchFamily="34" charset="-120"/>
              <a:ea typeface="華康儷中黑(P)" panose="020B0500000000000000" pitchFamily="34" charset="-120"/>
            </a:endParaRPr>
          </a:p>
          <a:p>
            <a:pPr marL="0" indent="0" algn="ctr">
              <a:lnSpc>
                <a:spcPts val="4000"/>
              </a:lnSpc>
              <a:buNone/>
            </a:pPr>
            <a:r>
              <a:rPr lang="en-US" altLang="zh-TW" sz="3600" dirty="0">
                <a:solidFill>
                  <a:srgbClr val="FF0000"/>
                </a:solidFill>
                <a:latin typeface="華康儷中黑(P)" panose="020B0500000000000000" pitchFamily="34" charset="-120"/>
                <a:ea typeface="華康儷中黑(P)" panose="020B0500000000000000" pitchFamily="34" charset="-120"/>
              </a:rPr>
              <a:t>1.</a:t>
            </a:r>
            <a:r>
              <a:rPr lang="zh-TW" altLang="en-US" sz="3600" dirty="0">
                <a:solidFill>
                  <a:srgbClr val="FF0000"/>
                </a:solidFill>
                <a:latin typeface="華康儷中黑(P)" panose="020B0500000000000000" pitchFamily="34" charset="-120"/>
                <a:ea typeface="華康儷中黑(P)" panose="020B0500000000000000" pitchFamily="34" charset="-120"/>
              </a:rPr>
              <a:t>個人</a:t>
            </a:r>
            <a:r>
              <a:rPr lang="zh-TW" altLang="en-US" sz="3600" dirty="0">
                <a:solidFill>
                  <a:srgbClr val="0000FF"/>
                </a:solidFill>
                <a:latin typeface="華康儷中黑(P)" panose="020B0500000000000000" pitchFamily="34" charset="-120"/>
                <a:ea typeface="華康儷中黑(P)" panose="020B0500000000000000" pitchFamily="34" charset="-120"/>
              </a:rPr>
              <a:t>團圓</a:t>
            </a:r>
            <a:r>
              <a:rPr lang="en-US" altLang="zh-TW" sz="3600" dirty="0">
                <a:latin typeface="華康儷中黑(P)" panose="020B0500000000000000" pitchFamily="34" charset="-120"/>
                <a:ea typeface="華康儷中黑(P)" panose="020B0500000000000000" pitchFamily="34" charset="-120"/>
              </a:rPr>
              <a:t>=</a:t>
            </a:r>
            <a:r>
              <a:rPr lang="zh-TW" altLang="en-US" sz="3600" dirty="0">
                <a:solidFill>
                  <a:srgbClr val="FF0000"/>
                </a:solidFill>
                <a:latin typeface="華康儷中黑(P)" panose="020B0500000000000000" pitchFamily="34" charset="-120"/>
                <a:ea typeface="華康儷中黑(P)" panose="020B0500000000000000" pitchFamily="34" charset="-120"/>
              </a:rPr>
              <a:t>成聖成賢無限向上</a:t>
            </a:r>
            <a:endParaRPr lang="en-US" altLang="zh-TW" sz="3600" dirty="0">
              <a:solidFill>
                <a:srgbClr val="FF0000"/>
              </a:solidFill>
              <a:latin typeface="華康儷中黑(P)" panose="020B0500000000000000" pitchFamily="34" charset="-120"/>
              <a:ea typeface="華康儷中黑(P)" panose="020B0500000000000000" pitchFamily="34" charset="-120"/>
            </a:endParaRPr>
          </a:p>
          <a:p>
            <a:pPr marL="0" indent="0" algn="ctr">
              <a:lnSpc>
                <a:spcPts val="4000"/>
              </a:lnSpc>
              <a:buNone/>
            </a:pPr>
            <a:r>
              <a:rPr lang="en-US" altLang="zh-TW" sz="3600" dirty="0">
                <a:solidFill>
                  <a:srgbClr val="9900CC"/>
                </a:solidFill>
                <a:latin typeface="華康儷中黑(P)" panose="020B0500000000000000" pitchFamily="34" charset="-120"/>
                <a:ea typeface="華康儷中黑(P)" panose="020B0500000000000000" pitchFamily="34" charset="-120"/>
              </a:rPr>
              <a:t>2.</a:t>
            </a:r>
            <a:r>
              <a:rPr lang="zh-TW" altLang="en-US" sz="3600" dirty="0">
                <a:solidFill>
                  <a:srgbClr val="9900CC"/>
                </a:solidFill>
                <a:latin typeface="華康儷中黑(P)" panose="020B0500000000000000" pitchFamily="34" charset="-120"/>
                <a:ea typeface="華康儷中黑(P)" panose="020B0500000000000000" pitchFamily="34" charset="-120"/>
              </a:rPr>
              <a:t>家庭</a:t>
            </a:r>
            <a:r>
              <a:rPr lang="zh-TW" altLang="en-US" sz="3600" dirty="0">
                <a:solidFill>
                  <a:srgbClr val="0000FF"/>
                </a:solidFill>
                <a:latin typeface="華康儷中黑(P)" panose="020B0500000000000000" pitchFamily="34" charset="-120"/>
                <a:ea typeface="華康儷中黑(P)" panose="020B0500000000000000" pitchFamily="34" charset="-120"/>
              </a:rPr>
              <a:t>團圓</a:t>
            </a:r>
            <a:r>
              <a:rPr lang="en-US" altLang="zh-TW" sz="3600" dirty="0">
                <a:latin typeface="華康儷中黑(P)" panose="020B0500000000000000" pitchFamily="34" charset="-120"/>
                <a:ea typeface="華康儷中黑(P)" panose="020B0500000000000000" pitchFamily="34" charset="-120"/>
              </a:rPr>
              <a:t>=</a:t>
            </a:r>
            <a:r>
              <a:rPr lang="zh-TW" altLang="en-US" sz="3600" dirty="0">
                <a:solidFill>
                  <a:srgbClr val="9900CC"/>
                </a:solidFill>
                <a:latin typeface="華康儷中黑(P)" panose="020B0500000000000000" pitchFamily="34" charset="-120"/>
                <a:ea typeface="華康儷中黑(P)" panose="020B0500000000000000" pitchFamily="34" charset="-120"/>
              </a:rPr>
              <a:t>父慈子孝兄友弟恭</a:t>
            </a:r>
            <a:endParaRPr lang="en-US" altLang="zh-TW" sz="3600" dirty="0">
              <a:solidFill>
                <a:srgbClr val="9900CC"/>
              </a:solidFill>
              <a:latin typeface="華康儷中黑(P)" panose="020B0500000000000000" pitchFamily="34" charset="-120"/>
              <a:ea typeface="華康儷中黑(P)" panose="020B0500000000000000" pitchFamily="34" charset="-120"/>
            </a:endParaRPr>
          </a:p>
          <a:p>
            <a:pPr marL="0" indent="0" algn="ctr">
              <a:lnSpc>
                <a:spcPts val="4000"/>
              </a:lnSpc>
              <a:spcAft>
                <a:spcPts val="1200"/>
              </a:spcAft>
              <a:buNone/>
            </a:pPr>
            <a:r>
              <a:rPr lang="en-US" altLang="zh-TW" sz="3600" dirty="0">
                <a:solidFill>
                  <a:srgbClr val="0000FF"/>
                </a:solidFill>
                <a:latin typeface="華康儷中黑(P)" panose="020B0500000000000000" pitchFamily="34" charset="-120"/>
                <a:ea typeface="華康儷中黑(P)" panose="020B0500000000000000" pitchFamily="34" charset="-120"/>
              </a:rPr>
              <a:t>3.</a:t>
            </a:r>
            <a:r>
              <a:rPr lang="zh-TW" altLang="en-US" sz="3600" dirty="0">
                <a:solidFill>
                  <a:srgbClr val="0000FF"/>
                </a:solidFill>
                <a:latin typeface="華康儷中黑(P)" panose="020B0500000000000000" pitchFamily="34" charset="-120"/>
                <a:ea typeface="華康儷中黑(P)" panose="020B0500000000000000" pitchFamily="34" charset="-120"/>
              </a:rPr>
              <a:t>國家團圓</a:t>
            </a:r>
            <a:r>
              <a:rPr lang="en-US" altLang="zh-TW" sz="3600" dirty="0">
                <a:latin typeface="華康儷中黑(P)" panose="020B0500000000000000" pitchFamily="34" charset="-120"/>
                <a:ea typeface="華康儷中黑(P)" panose="020B0500000000000000" pitchFamily="34" charset="-120"/>
              </a:rPr>
              <a:t>=</a:t>
            </a:r>
            <a:r>
              <a:rPr lang="zh-TW" altLang="en-US" sz="3600" dirty="0">
                <a:solidFill>
                  <a:srgbClr val="0000FF"/>
                </a:solidFill>
                <a:latin typeface="華康儷中黑(P)" panose="020B0500000000000000" pitchFamily="34" charset="-120"/>
                <a:ea typeface="華康儷中黑(P)" panose="020B0500000000000000" pitchFamily="34" charset="-120"/>
              </a:rPr>
              <a:t>國泰民安山青水秀</a:t>
            </a:r>
            <a:endParaRPr lang="en-US" altLang="zh-TW" sz="3600" dirty="0">
              <a:solidFill>
                <a:srgbClr val="0000FF"/>
              </a:solidFill>
              <a:latin typeface="華康儷中黑(P)" panose="020B0500000000000000" pitchFamily="34" charset="-120"/>
              <a:ea typeface="華康儷中黑(P)" panose="020B0500000000000000" pitchFamily="34" charset="-120"/>
            </a:endParaRPr>
          </a:p>
          <a:p>
            <a:pPr marL="0" indent="0" algn="ctr">
              <a:lnSpc>
                <a:spcPts val="3500"/>
              </a:lnSpc>
              <a:spcBef>
                <a:spcPts val="0"/>
              </a:spcBef>
              <a:spcAft>
                <a:spcPts val="600"/>
              </a:spcAft>
              <a:buNone/>
            </a:pP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This reunion encompasses:</a:t>
            </a:r>
            <a:endParaRPr lang="zh-TW" altLang="zh-TW" sz="3800" kern="100" dirty="0">
              <a:effectLst/>
              <a:latin typeface="Calibri" panose="020F0502020204030204" pitchFamily="34" charset="0"/>
              <a:ea typeface="新細明體" panose="02020500000000000000" pitchFamily="18" charset="-120"/>
              <a:cs typeface="Calibri" panose="020F0502020204030204" pitchFamily="34" charset="0"/>
            </a:endParaRPr>
          </a:p>
          <a:p>
            <a:pPr marL="0" lvl="0" indent="0">
              <a:lnSpc>
                <a:spcPts val="3600"/>
              </a:lnSpc>
              <a:spcBef>
                <a:spcPts val="0"/>
              </a:spcBef>
              <a:spcAft>
                <a:spcPts val="600"/>
              </a:spcAft>
              <a:buNone/>
              <a:tabLst>
                <a:tab pos="457200" algn="l"/>
              </a:tabLst>
            </a:pP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1.</a:t>
            </a:r>
            <a:r>
              <a:rPr lang="en-US" altLang="zh-TW" sz="3800"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Personal wholeness</a:t>
            </a: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—progressing  </a:t>
            </a:r>
            <a:b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limitlessly toward sainthood and virtue;</a:t>
            </a:r>
            <a:endParaRPr lang="zh-TW" altLang="zh-TW" sz="3800" kern="100" dirty="0">
              <a:effectLst/>
              <a:latin typeface="Calibri" panose="020F0502020204030204" pitchFamily="34" charset="0"/>
              <a:ea typeface="新細明體" panose="02020500000000000000" pitchFamily="18" charset="-120"/>
              <a:cs typeface="Calibri" panose="020F0502020204030204" pitchFamily="34" charset="0"/>
            </a:endParaRPr>
          </a:p>
          <a:p>
            <a:pPr marL="0" lvl="0" indent="0">
              <a:lnSpc>
                <a:spcPts val="3600"/>
              </a:lnSpc>
              <a:spcBef>
                <a:spcPts val="0"/>
              </a:spcBef>
              <a:spcAft>
                <a:spcPts val="600"/>
              </a:spcAft>
              <a:buNone/>
              <a:tabLst>
                <a:tab pos="457200" algn="l"/>
              </a:tabLst>
            </a:pP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2.</a:t>
            </a:r>
            <a:r>
              <a:rPr lang="en-US" altLang="zh-TW" sz="3800"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Family reunion</a:t>
            </a: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—with parental kindness, </a:t>
            </a:r>
            <a:b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filial devotion, fraternal love, and respect;</a:t>
            </a:r>
            <a:endParaRPr lang="zh-TW" altLang="zh-TW" sz="3800" kern="100" dirty="0">
              <a:effectLst/>
              <a:latin typeface="Calibri" panose="020F0502020204030204" pitchFamily="34" charset="0"/>
              <a:ea typeface="新細明體" panose="02020500000000000000" pitchFamily="18" charset="-120"/>
              <a:cs typeface="Calibri" panose="020F0502020204030204" pitchFamily="34" charset="0"/>
            </a:endParaRPr>
          </a:p>
          <a:p>
            <a:pPr marL="0" lvl="0" indent="0">
              <a:lnSpc>
                <a:spcPts val="3600"/>
              </a:lnSpc>
              <a:spcBef>
                <a:spcPts val="0"/>
              </a:spcBef>
              <a:spcAft>
                <a:spcPts val="0"/>
              </a:spcAft>
              <a:buNone/>
              <a:tabLst>
                <a:tab pos="457200" algn="l"/>
              </a:tabLst>
            </a:pP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3.</a:t>
            </a:r>
            <a:r>
              <a:rPr lang="en-US" altLang="zh-TW" sz="3800"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National harmony</a:t>
            </a: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—where the country </a:t>
            </a:r>
            <a:b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thrives, the people live in peace, and nature </a:t>
            </a:r>
            <a:b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3800" kern="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flourishes.</a:t>
            </a:r>
            <a:endParaRPr lang="zh-TW" altLang="en-US" sz="3800" dirty="0">
              <a:solidFill>
                <a:srgbClr val="9900CC"/>
              </a:solidFill>
              <a:highlight>
                <a:srgbClr val="FFFF00"/>
              </a:highlight>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3466640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0" y="260648"/>
            <a:ext cx="9108504" cy="6525344"/>
          </a:xfrm>
        </p:spPr>
        <p:txBody>
          <a:bodyPr/>
          <a:lstStyle/>
          <a:p>
            <a:pPr marL="0" indent="0" algn="just" eaLnBrk="1">
              <a:lnSpc>
                <a:spcPts val="4600"/>
              </a:lnSpc>
              <a:spcBef>
                <a:spcPts val="0"/>
              </a:spcBef>
              <a:spcAft>
                <a:spcPts val="0"/>
              </a:spcAft>
              <a:buNone/>
            </a:pPr>
            <a:r>
              <a:rPr lang="zh-TW" altLang="en-US"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恭讀德訓篇　</a:t>
            </a:r>
            <a:r>
              <a:rPr lang="en-US" altLang="zh-TW"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15:16-21</a:t>
            </a:r>
          </a:p>
          <a:p>
            <a:pPr marL="0" indent="0" algn="just" eaLnBrk="1">
              <a:spcBef>
                <a:spcPts val="600"/>
              </a:spcBef>
              <a:spcAft>
                <a:spcPts val="0"/>
              </a:spcAft>
              <a:buNone/>
            </a:pP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如果你願意，就能遵守上主的誡命；你是否忠信，完全在於你的自決。</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上主在你面前，放置了火與水，你可任意伸手選取。</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生死善惡，都擺在人面前；人願意什麼，就賜給他什麼。</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因為，上主的智慧，廣大無邊；他無所不能，無所不見。他的眼睛注視敬畏他的人；他洞悉人的一切行為。</a:t>
            </a:r>
          </a:p>
          <a:p>
            <a:pPr marL="0" indent="0" algn="just" eaLnBrk="1">
              <a:lnSpc>
                <a:spcPts val="4800"/>
              </a:lnSpc>
              <a:spcBef>
                <a:spcPts val="0"/>
              </a:spcBef>
              <a:spcAft>
                <a:spcPts val="0"/>
              </a:spcAft>
              <a:buNone/>
            </a:pP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endParaRPr lang="zh-TW" altLang="zh-TW" sz="1800" b="1">
              <a:solidFill>
                <a:srgbClr val="FFFFFF"/>
              </a:solidFill>
            </a:endParaRPr>
          </a:p>
        </p:txBody>
      </p:sp>
      <p:sp>
        <p:nvSpPr>
          <p:cNvPr id="6" name="文字方塊 5">
            <a:extLst>
              <a:ext uri="{FF2B5EF4-FFF2-40B4-BE49-F238E27FC236}">
                <a16:creationId xmlns:a16="http://schemas.microsoft.com/office/drawing/2014/main" id="{AF5723EA-B5D6-4006-838A-C26D210C70C6}"/>
              </a:ext>
            </a:extLst>
          </p:cNvPr>
          <p:cNvSpPr txBox="1"/>
          <p:nvPr/>
        </p:nvSpPr>
        <p:spPr>
          <a:xfrm>
            <a:off x="7740352" y="6285023"/>
            <a:ext cx="1224137" cy="400110"/>
          </a:xfrm>
          <a:prstGeom prst="rect">
            <a:avLst/>
          </a:prstGeom>
          <a:noFill/>
        </p:spPr>
        <p:txBody>
          <a:bodyPr wrap="square">
            <a:spAutoFit/>
          </a:bodyPr>
          <a:lstStyle/>
          <a:p>
            <a:pPr>
              <a:defRPr/>
            </a:pPr>
            <a:r>
              <a:rPr lang="en-US" altLang="zh-TW" sz="2000" b="1" dirty="0">
                <a:solidFill>
                  <a:schemeClr val="bg1"/>
                </a:solidFill>
                <a:latin typeface="+mn-lt"/>
                <a:ea typeface="新細明體" charset="-120"/>
              </a:rPr>
              <a:t>1/2</a:t>
            </a:r>
            <a:endParaRPr lang="zh-TW" altLang="en-US" sz="2000" b="1" dirty="0">
              <a:solidFill>
                <a:schemeClr val="bg1"/>
              </a:solidFill>
              <a:latin typeface="+mn-lt"/>
              <a:ea typeface="新細明體" charset="-120"/>
            </a:endParaRPr>
          </a:p>
        </p:txBody>
      </p:sp>
    </p:spTree>
    <p:extLst>
      <p:ext uri="{BB962C8B-B14F-4D97-AF65-F5344CB8AC3E}">
        <p14:creationId xmlns:p14="http://schemas.microsoft.com/office/powerpoint/2010/main" val="434647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3FF40B98-22CF-4F35-B7DC-91342F259284}"/>
              </a:ext>
            </a:extLst>
          </p:cNvPr>
          <p:cNvSpPr>
            <a:spLocks noGrp="1"/>
          </p:cNvSpPr>
          <p:nvPr>
            <p:ph idx="1"/>
          </p:nvPr>
        </p:nvSpPr>
        <p:spPr>
          <a:xfrm>
            <a:off x="-31576" y="188640"/>
            <a:ext cx="9144000" cy="6669360"/>
          </a:xfrm>
        </p:spPr>
        <p:txBody>
          <a:bodyPr/>
          <a:lstStyle/>
          <a:p>
            <a:pPr marL="0" indent="0">
              <a:lnSpc>
                <a:spcPts val="4600"/>
              </a:lnSpc>
              <a:spcBef>
                <a:spcPts val="0"/>
              </a:spcBef>
              <a:spcAft>
                <a:spcPts val="0"/>
              </a:spcAft>
              <a:buNone/>
            </a:pPr>
            <a:r>
              <a:rPr lang="en-US" altLang="zh-TW" sz="3600" dirty="0">
                <a:solidFill>
                  <a:srgbClr val="C00000"/>
                </a:solidFill>
                <a:latin typeface="華康儷中黑(P)" panose="020B0500000000000000" pitchFamily="34" charset="-120"/>
                <a:ea typeface="華康儷中黑(P)" panose="020B0500000000000000" pitchFamily="34" charset="-120"/>
              </a:rPr>
              <a:t>       4.</a:t>
            </a:r>
            <a:r>
              <a:rPr lang="zh-TW" altLang="en-US" sz="3600" dirty="0">
                <a:solidFill>
                  <a:srgbClr val="C00000"/>
                </a:solidFill>
                <a:latin typeface="華康儷中黑(P)" panose="020B0500000000000000" pitchFamily="34" charset="-120"/>
                <a:ea typeface="華康儷中黑(P)" panose="020B0500000000000000" pitchFamily="34" charset="-120"/>
              </a:rPr>
              <a:t>人類</a:t>
            </a:r>
            <a:r>
              <a:rPr lang="zh-TW" altLang="en-US" sz="3600" dirty="0">
                <a:solidFill>
                  <a:srgbClr val="0000FF"/>
                </a:solidFill>
                <a:latin typeface="華康儷中黑(P)" panose="020B0500000000000000" pitchFamily="34" charset="-120"/>
                <a:ea typeface="華康儷中黑(P)" panose="020B0500000000000000" pitchFamily="34" charset="-120"/>
              </a:rPr>
              <a:t>團圓</a:t>
            </a:r>
            <a:r>
              <a:rPr lang="en-US" altLang="zh-TW" sz="3600" dirty="0">
                <a:latin typeface="華康儷中黑(P)" panose="020B0500000000000000" pitchFamily="34" charset="-120"/>
                <a:ea typeface="華康儷中黑(P)" panose="020B0500000000000000" pitchFamily="34" charset="-120"/>
              </a:rPr>
              <a:t>=</a:t>
            </a:r>
            <a:r>
              <a:rPr lang="zh-TW" altLang="en-US" sz="3600" dirty="0">
                <a:solidFill>
                  <a:srgbClr val="C00000"/>
                </a:solidFill>
                <a:latin typeface="華康儷中黑(P)" panose="020B0500000000000000" pitchFamily="34" charset="-120"/>
                <a:ea typeface="華康儷中黑(P)" panose="020B0500000000000000" pitchFamily="34" charset="-120"/>
              </a:rPr>
              <a:t>天國臨格世界大同</a:t>
            </a:r>
            <a:endParaRPr lang="en-US" altLang="zh-TW" sz="3600" dirty="0">
              <a:solidFill>
                <a:srgbClr val="C00000"/>
              </a:solidFill>
              <a:latin typeface="華康儷中黑(P)" panose="020B0500000000000000" pitchFamily="34" charset="-120"/>
              <a:ea typeface="華康儷中黑(P)" panose="020B0500000000000000" pitchFamily="34" charset="-120"/>
            </a:endParaRPr>
          </a:p>
          <a:p>
            <a:pPr marL="0" indent="0">
              <a:lnSpc>
                <a:spcPts val="4600"/>
              </a:lnSpc>
              <a:spcBef>
                <a:spcPts val="0"/>
              </a:spcBef>
              <a:spcAft>
                <a:spcPts val="600"/>
              </a:spcAft>
              <a:buNone/>
            </a:pPr>
            <a:r>
              <a:rPr lang="en-US" altLang="zh-TW" sz="3600" dirty="0">
                <a:solidFill>
                  <a:srgbClr val="FF0000"/>
                </a:solidFill>
                <a:latin typeface="華康儷中黑(P)" panose="020B0500000000000000" pitchFamily="34" charset="-120"/>
                <a:ea typeface="華康儷中黑(P)" panose="020B0500000000000000" pitchFamily="34" charset="-120"/>
              </a:rPr>
              <a:t>       5.</a:t>
            </a:r>
            <a:r>
              <a:rPr lang="zh-TW" altLang="en-US" sz="3600" dirty="0">
                <a:solidFill>
                  <a:srgbClr val="FF0000"/>
                </a:solidFill>
                <a:latin typeface="華康儷中黑(P)" panose="020B0500000000000000" pitchFamily="34" charset="-120"/>
                <a:ea typeface="華康儷中黑(P)" panose="020B0500000000000000" pitchFamily="34" charset="-120"/>
              </a:rPr>
              <a:t>天人</a:t>
            </a:r>
            <a:r>
              <a:rPr lang="zh-TW" altLang="en-US" sz="3600" dirty="0">
                <a:solidFill>
                  <a:srgbClr val="0000FF"/>
                </a:solidFill>
                <a:latin typeface="華康儷中黑(P)" panose="020B0500000000000000" pitchFamily="34" charset="-120"/>
                <a:ea typeface="華康儷中黑(P)" panose="020B0500000000000000" pitchFamily="34" charset="-120"/>
              </a:rPr>
              <a:t>團圓</a:t>
            </a:r>
            <a:r>
              <a:rPr lang="en-US" altLang="zh-TW" sz="3600" dirty="0">
                <a:solidFill>
                  <a:srgbClr val="0000FF"/>
                </a:solidFill>
                <a:latin typeface="華康儷中黑(P)" panose="020B0500000000000000" pitchFamily="34" charset="-120"/>
                <a:ea typeface="華康儷中黑(P)" panose="020B0500000000000000" pitchFamily="34" charset="-120"/>
              </a:rPr>
              <a:t>,</a:t>
            </a:r>
            <a:r>
              <a:rPr lang="zh-TW" altLang="en-US" sz="3600" dirty="0">
                <a:solidFill>
                  <a:srgbClr val="0000FF"/>
                </a:solidFill>
                <a:latin typeface="華康儷中黑(P)" panose="020B0500000000000000" pitchFamily="34" charset="-120"/>
                <a:ea typeface="華康儷中黑(P)" panose="020B0500000000000000" pitchFamily="34" charset="-120"/>
              </a:rPr>
              <a:t>可以參考下面七律</a:t>
            </a:r>
            <a:endParaRPr lang="en-US" altLang="zh-TW" sz="3600" dirty="0">
              <a:solidFill>
                <a:srgbClr val="0000FF"/>
              </a:solidFill>
              <a:latin typeface="華康儷中黑(P)" panose="020B0500000000000000" pitchFamily="34" charset="-120"/>
              <a:ea typeface="華康儷中黑(P)" panose="020B0500000000000000" pitchFamily="34" charset="-120"/>
            </a:endParaRPr>
          </a:p>
          <a:p>
            <a:pPr marL="0" indent="0">
              <a:lnSpc>
                <a:spcPts val="4600"/>
              </a:lnSpc>
              <a:spcBef>
                <a:spcPts val="0"/>
              </a:spcBef>
              <a:spcAft>
                <a:spcPts val="0"/>
              </a:spcAft>
              <a:buNone/>
            </a:pPr>
            <a:r>
              <a:rPr lang="en-US" altLang="zh-TW" sz="3600" dirty="0">
                <a:latin typeface="華康儷中黑(P)" panose="020B0500000000000000" pitchFamily="34" charset="-120"/>
                <a:ea typeface="華康儷中黑(P)" panose="020B0500000000000000" pitchFamily="34" charset="-120"/>
              </a:rPr>
              <a:t>      </a:t>
            </a:r>
            <a:r>
              <a:rPr lang="zh-TW" altLang="en-US" sz="3600" spc="-100" dirty="0">
                <a:solidFill>
                  <a:srgbClr val="9900CC"/>
                </a:solidFill>
                <a:latin typeface="華康儷中黑(P)" panose="020B0500000000000000" pitchFamily="34" charset="-120"/>
                <a:ea typeface="華康儷中黑(P)" panose="020B0500000000000000" pitchFamily="34" charset="-120"/>
                <a:cs typeface="Calibri" panose="020F0502020204030204" pitchFamily="34" charset="0"/>
              </a:rPr>
              <a:t>一嘯蒼茫四海春 山河同感共杯樽</a:t>
            </a:r>
            <a:endParaRPr lang="en-US" altLang="zh-TW" sz="3600" spc="-100" dirty="0">
              <a:solidFill>
                <a:srgbClr val="9900CC"/>
              </a:solidFill>
              <a:latin typeface="華康儷中黑(P)" panose="020B0500000000000000" pitchFamily="34" charset="-120"/>
              <a:ea typeface="華康儷中黑(P)" panose="020B0500000000000000" pitchFamily="34" charset="-120"/>
              <a:cs typeface="Calibri" panose="020F0502020204030204" pitchFamily="34" charset="0"/>
            </a:endParaRPr>
          </a:p>
          <a:p>
            <a:pPr marL="0" indent="0">
              <a:lnSpc>
                <a:spcPts val="4600"/>
              </a:lnSpc>
              <a:spcBef>
                <a:spcPts val="0"/>
              </a:spcBef>
              <a:spcAft>
                <a:spcPts val="600"/>
              </a:spcAft>
              <a:buNone/>
            </a:pPr>
            <a:r>
              <a:rPr lang="zh-TW" altLang="en-US" sz="3600" spc="-100" dirty="0">
                <a:solidFill>
                  <a:srgbClr val="9900CC"/>
                </a:solidFill>
                <a:latin typeface="華康儷中黑(P)" panose="020B0500000000000000" pitchFamily="34" charset="-120"/>
                <a:ea typeface="華康儷中黑(P)" panose="020B0500000000000000" pitchFamily="34" charset="-120"/>
                <a:cs typeface="Calibri" panose="020F0502020204030204" pitchFamily="34" charset="0"/>
              </a:rPr>
              <a:t>       聖徒自有錚錚骨 </a:t>
            </a:r>
            <a:r>
              <a:rPr lang="zh-TW" altLang="en-US" sz="3600"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不拜豪強拜真神 </a:t>
            </a:r>
            <a:r>
              <a:rPr lang="en-US" altLang="zh-TW" sz="2400" spc="-100" dirty="0">
                <a:solidFill>
                  <a:srgbClr val="9900CC"/>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2400" spc="-100" dirty="0">
                <a:solidFill>
                  <a:srgbClr val="9900CC"/>
                </a:solidFill>
                <a:latin typeface="華康儷中黑(P)" panose="020B0500000000000000" pitchFamily="34" charset="-120"/>
                <a:ea typeface="華康儷中黑(P)" panose="020B0500000000000000" pitchFamily="34" charset="-120"/>
                <a:cs typeface="Calibri" panose="020F0502020204030204" pitchFamily="34" charset="0"/>
              </a:rPr>
              <a:t>徐錦堯</a:t>
            </a:r>
            <a:r>
              <a:rPr lang="en-US" altLang="zh-TW" sz="2400" spc="-100" dirty="0">
                <a:solidFill>
                  <a:srgbClr val="9900CC"/>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2400" spc="-100" dirty="0">
                <a:solidFill>
                  <a:srgbClr val="9900CC"/>
                </a:solidFill>
                <a:latin typeface="華康儷中黑(P)" panose="020B0500000000000000" pitchFamily="34" charset="-120"/>
                <a:ea typeface="華康儷中黑(P)" panose="020B0500000000000000" pitchFamily="34" charset="-120"/>
                <a:cs typeface="Calibri" panose="020F0502020204030204" pitchFamily="34" charset="0"/>
              </a:rPr>
              <a:t>明志</a:t>
            </a:r>
            <a:r>
              <a:rPr lang="en-US" altLang="zh-TW" sz="2400" spc="-100" dirty="0">
                <a:solidFill>
                  <a:srgbClr val="9900CC"/>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2400" dirty="0">
                <a:solidFill>
                  <a:srgbClr val="9900CC"/>
                </a:solidFill>
                <a:latin typeface="華康儷中黑(P)" panose="020B0500000000000000" pitchFamily="34" charset="-120"/>
                <a:ea typeface="華康儷中黑(P)" panose="020B0500000000000000" pitchFamily="34" charset="-120"/>
              </a:rPr>
              <a:t>   </a:t>
            </a:r>
            <a:endParaRPr lang="en-US" altLang="zh-TW" sz="2400" dirty="0">
              <a:solidFill>
                <a:srgbClr val="9900CC"/>
              </a:solidFill>
              <a:latin typeface="華康儷中黑(P)" panose="020B0500000000000000" pitchFamily="34" charset="-120"/>
              <a:ea typeface="華康儷中黑(P)" panose="020B0500000000000000" pitchFamily="34" charset="-120"/>
            </a:endParaRPr>
          </a:p>
          <a:p>
            <a:pPr marL="0" lvl="0" indent="0">
              <a:lnSpc>
                <a:spcPts val="3300"/>
              </a:lnSpc>
              <a:buNone/>
              <a:tabLst>
                <a:tab pos="1578610" algn="l"/>
              </a:tabLst>
            </a:pPr>
            <a:r>
              <a:rPr lang="en-US" altLang="zh-TW" sz="38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4.</a:t>
            </a:r>
            <a:r>
              <a:rPr lang="en-US" altLang="zh-TW" sz="3800"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Human unity</a:t>
            </a:r>
            <a:r>
              <a:rPr lang="en-US" altLang="zh-TW" sz="38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—the coming of God’s Kingdom </a:t>
            </a:r>
            <a:br>
              <a:rPr lang="en-US" altLang="zh-TW" sz="38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38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and the Great Harmony of the world;</a:t>
            </a:r>
            <a:endParaRPr lang="zh-TW" altLang="zh-TW" sz="3800" kern="100" spc="-100" dirty="0">
              <a:effectLst/>
              <a:latin typeface="Calibri" panose="020F0502020204030204" pitchFamily="34" charset="0"/>
              <a:ea typeface="新細明體" panose="02020500000000000000" pitchFamily="18" charset="-120"/>
              <a:cs typeface="Calibri" panose="020F0502020204030204" pitchFamily="34" charset="0"/>
            </a:endParaRPr>
          </a:p>
          <a:p>
            <a:pPr marL="0" lvl="0" indent="0">
              <a:lnSpc>
                <a:spcPts val="3300"/>
              </a:lnSpc>
              <a:buNone/>
              <a:tabLst>
                <a:tab pos="1578610" algn="l"/>
              </a:tabLst>
            </a:pPr>
            <a:r>
              <a:rPr lang="en-US" altLang="zh-TW" sz="38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5.</a:t>
            </a:r>
            <a:r>
              <a:rPr lang="en-US" altLang="zh-TW" sz="3800"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Divine-human communion</a:t>
            </a:r>
            <a:r>
              <a:rPr lang="en-US" altLang="zh-TW" sz="38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as reflected in the   </a:t>
            </a:r>
            <a:br>
              <a:rPr lang="en-US" altLang="zh-TW" sz="38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38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   poem  below </a:t>
            </a:r>
            <a:r>
              <a:rPr lang="en-US" altLang="zh-TW" sz="28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(A Testament by Fr. Xu)</a:t>
            </a:r>
          </a:p>
          <a:p>
            <a:pPr marL="0" lvl="0" indent="0" algn="ctr">
              <a:lnSpc>
                <a:spcPts val="3600"/>
              </a:lnSpc>
              <a:buNone/>
              <a:tabLst>
                <a:tab pos="1578610" algn="l"/>
              </a:tabLst>
            </a:pPr>
            <a:r>
              <a:rPr lang="en-US" altLang="zh-TW" sz="3800" i="1" kern="0" spc="-10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t>A roar stirs the vast seas into Spring,</a:t>
            </a:r>
            <a:br>
              <a:rPr lang="en-US" altLang="zh-TW" sz="3800" i="1" kern="0" spc="-10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br>
            <a:r>
              <a:rPr lang="en-US" altLang="zh-TW" sz="3800" i="1" kern="0" spc="-10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t>As mountains and rivers share the cup as one.</a:t>
            </a:r>
            <a:br>
              <a:rPr lang="en-US" altLang="zh-TW" sz="3800" i="1" kern="0" spc="-10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br>
            <a:r>
              <a:rPr lang="en-US" altLang="zh-TW" sz="3800" i="1" kern="0" spc="-10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t>The saints possess a spine of steel—</a:t>
            </a:r>
            <a:br>
              <a:rPr lang="en-US" altLang="zh-TW" sz="3800" i="1" kern="0" spc="-10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br>
            <a:r>
              <a:rPr lang="en-US" altLang="zh-TW" sz="3800" i="1"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They bow not to the mighty</a:t>
            </a:r>
            <a:r>
              <a:rPr lang="en-US" altLang="zh-TW" sz="3800" i="1" kern="0" spc="-10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t>, </a:t>
            </a:r>
            <a:r>
              <a:rPr lang="en-US" altLang="zh-TW" sz="3800" i="1"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but </a:t>
            </a:r>
            <a:r>
              <a:rPr lang="en-US" altLang="zh-TW" sz="3800" b="1" i="1"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to</a:t>
            </a:r>
            <a:r>
              <a:rPr lang="en-US" altLang="zh-TW" sz="3800" i="1"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altLang="zh-TW" sz="3800" b="1" i="1"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God </a:t>
            </a:r>
            <a:r>
              <a:rPr lang="en-US" altLang="zh-TW" sz="3800" b="1" i="1"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alone</a:t>
            </a:r>
            <a:r>
              <a:rPr lang="en-US" altLang="zh-TW" sz="3800" i="1" kern="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t>.</a:t>
            </a:r>
            <a:r>
              <a:rPr lang="en-US" altLang="zh-TW" sz="3800" b="1" i="1" kern="0" dirty="0">
                <a:solidFill>
                  <a:srgbClr val="9900CC"/>
                </a:solidFill>
                <a:effectLst/>
                <a:latin typeface="Calibri" panose="020F0502020204030204" pitchFamily="34" charset="0"/>
                <a:ea typeface="Calibri" panose="020F0502020204030204" pitchFamily="34" charset="0"/>
                <a:cs typeface="Calibri" panose="020F0502020204030204" pitchFamily="34" charset="0"/>
              </a:rPr>
              <a:t> </a:t>
            </a:r>
            <a:endParaRPr lang="zh-TW" altLang="zh-TW" sz="3600" i="1" kern="100" dirty="0">
              <a:solidFill>
                <a:srgbClr val="9900CC"/>
              </a:solidFill>
              <a:effectLst/>
              <a:latin typeface="Calibri" panose="020F0502020204030204" pitchFamily="34" charset="0"/>
              <a:ea typeface="新細明體" panose="02020500000000000000" pitchFamily="18" charset="-120"/>
              <a:cs typeface="Calibri" panose="020F0502020204030204" pitchFamily="34" charset="0"/>
            </a:endParaRPr>
          </a:p>
          <a:p>
            <a:pPr marL="0" indent="0" algn="ctr">
              <a:lnSpc>
                <a:spcPts val="4100"/>
              </a:lnSpc>
              <a:spcBef>
                <a:spcPts val="0"/>
              </a:spcBef>
              <a:spcAft>
                <a:spcPts val="0"/>
              </a:spcAft>
              <a:buNone/>
            </a:pPr>
            <a:endParaRPr lang="en-US" altLang="zh-TW" sz="2800" dirty="0">
              <a:solidFill>
                <a:srgbClr val="FF0000"/>
              </a:solidFill>
              <a:latin typeface="華康儷中黑(P)" panose="020B0500000000000000" pitchFamily="34" charset="-120"/>
              <a:ea typeface="華康儷中黑(P)" panose="020B0500000000000000" pitchFamily="34" charset="-120"/>
            </a:endParaRPr>
          </a:p>
        </p:txBody>
      </p:sp>
    </p:spTree>
    <p:extLst>
      <p:ext uri="{BB962C8B-B14F-4D97-AF65-F5344CB8AC3E}">
        <p14:creationId xmlns:p14="http://schemas.microsoft.com/office/powerpoint/2010/main" val="942891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3FF40B98-22CF-4F35-B7DC-91342F259284}"/>
              </a:ext>
            </a:extLst>
          </p:cNvPr>
          <p:cNvSpPr>
            <a:spLocks noGrp="1"/>
          </p:cNvSpPr>
          <p:nvPr>
            <p:ph idx="1"/>
          </p:nvPr>
        </p:nvSpPr>
        <p:spPr>
          <a:xfrm>
            <a:off x="-31576" y="332656"/>
            <a:ext cx="9144000" cy="6525344"/>
          </a:xfrm>
        </p:spPr>
        <p:txBody>
          <a:bodyPr/>
          <a:lstStyle/>
          <a:p>
            <a:pPr marL="0" indent="0" algn="ctr">
              <a:lnSpc>
                <a:spcPts val="5000"/>
              </a:lnSpc>
              <a:spcBef>
                <a:spcPts val="0"/>
              </a:spcBef>
              <a:spcAft>
                <a:spcPts val="0"/>
              </a:spcAft>
              <a:buNone/>
            </a:pPr>
            <a:r>
              <a:rPr lang="zh-TW" altLang="en-US" sz="4000" dirty="0">
                <a:latin typeface="華康儷中黑(P)" panose="020B0500000000000000" pitchFamily="34" charset="-120"/>
                <a:ea typeface="華康儷中黑(P)" panose="020B0500000000000000" pitchFamily="34" charset="-120"/>
              </a:rPr>
              <a:t>如何做得到</a:t>
            </a:r>
            <a:r>
              <a:rPr lang="en-US" altLang="zh-TW" sz="4000" dirty="0">
                <a:latin typeface="華康儷中黑(P)" panose="020B0500000000000000" pitchFamily="34" charset="-120"/>
                <a:ea typeface="華康儷中黑(P)" panose="020B0500000000000000" pitchFamily="34" charset="-120"/>
              </a:rPr>
              <a:t>? </a:t>
            </a:r>
            <a:r>
              <a:rPr lang="zh-TW" altLang="en-US" sz="4000" dirty="0">
                <a:latin typeface="華康儷中黑(P)" panose="020B0500000000000000" pitchFamily="34" charset="-120"/>
                <a:ea typeface="華康儷中黑(P)" panose="020B0500000000000000" pitchFamily="34" charset="-120"/>
              </a:rPr>
              <a:t>這要求人人願意努力</a:t>
            </a:r>
            <a:r>
              <a:rPr lang="en-US" altLang="zh-TW" sz="4000" dirty="0">
                <a:latin typeface="華康儷中黑(P)" panose="020B0500000000000000" pitchFamily="34" charset="-120"/>
                <a:ea typeface="華康儷中黑(P)" panose="020B0500000000000000" pitchFamily="34" charset="-120"/>
              </a:rPr>
              <a:t>,</a:t>
            </a:r>
          </a:p>
          <a:p>
            <a:pPr marL="0" indent="0" algn="ctr">
              <a:lnSpc>
                <a:spcPts val="5000"/>
              </a:lnSpc>
              <a:spcBef>
                <a:spcPts val="0"/>
              </a:spcBef>
              <a:spcAft>
                <a:spcPts val="0"/>
              </a:spcAft>
              <a:buNone/>
            </a:pPr>
            <a:r>
              <a:rPr lang="zh-TW" altLang="en-US" sz="4000" dirty="0">
                <a:latin typeface="華康儷中黑(P)" panose="020B0500000000000000" pitchFamily="34" charset="-120"/>
                <a:ea typeface="華康儷中黑(P)" panose="020B0500000000000000" pitchFamily="34" charset="-120"/>
              </a:rPr>
              <a:t>教會追求天國和大同</a:t>
            </a:r>
            <a:r>
              <a:rPr lang="en-US" altLang="zh-TW" sz="4000" dirty="0">
                <a:latin typeface="華康儷中黑(P)" panose="020B0500000000000000" pitchFamily="34" charset="-120"/>
                <a:ea typeface="華康儷中黑(P)" panose="020B0500000000000000" pitchFamily="34" charset="-120"/>
              </a:rPr>
              <a:t>; </a:t>
            </a:r>
            <a:r>
              <a:rPr lang="zh-TW" altLang="en-US" sz="4000" dirty="0">
                <a:latin typeface="華康儷中黑(P)" panose="020B0500000000000000" pitchFamily="34" charset="-120"/>
                <a:ea typeface="華康儷中黑(P)" panose="020B0500000000000000" pitchFamily="34" charset="-120"/>
              </a:rPr>
              <a:t>並相信</a:t>
            </a:r>
            <a:endParaRPr lang="en-US" altLang="zh-TW" sz="4000" dirty="0">
              <a:latin typeface="華康儷中黑(P)" panose="020B0500000000000000" pitchFamily="34" charset="-120"/>
              <a:ea typeface="華康儷中黑(P)" panose="020B0500000000000000" pitchFamily="34" charset="-120"/>
            </a:endParaRPr>
          </a:p>
          <a:p>
            <a:pPr marL="0" indent="0" algn="ctr">
              <a:lnSpc>
                <a:spcPts val="5000"/>
              </a:lnSpc>
              <a:spcBef>
                <a:spcPts val="0"/>
              </a:spcBef>
              <a:spcAft>
                <a:spcPts val="600"/>
              </a:spcAft>
              <a:buNone/>
            </a:pPr>
            <a:r>
              <a:rPr lang="zh-TW" altLang="en-US" sz="4000" dirty="0">
                <a:solidFill>
                  <a:srgbClr val="9900CC"/>
                </a:solidFill>
                <a:latin typeface="華康儷中黑(P)" panose="020B0500000000000000" pitchFamily="34" charset="-120"/>
                <a:ea typeface="華康儷中黑(P)" panose="020B0500000000000000" pitchFamily="34" charset="-120"/>
              </a:rPr>
              <a:t>「</a:t>
            </a:r>
            <a:r>
              <a:rPr lang="zh-TW" altLang="en-US" sz="4000" dirty="0">
                <a:solidFill>
                  <a:srgbClr val="FF0000"/>
                </a:solidFill>
                <a:highlight>
                  <a:srgbClr val="FFFF00"/>
                </a:highlight>
                <a:latin typeface="華康儷中黑(P)" panose="020B0500000000000000" pitchFamily="34" charset="-120"/>
                <a:ea typeface="華康儷中黑(P)" panose="020B0500000000000000" pitchFamily="34" charset="-120"/>
              </a:rPr>
              <a:t>地球是我家</a:t>
            </a:r>
            <a:r>
              <a:rPr lang="en-US" altLang="zh-TW" sz="4000" dirty="0">
                <a:solidFill>
                  <a:srgbClr val="FF0000"/>
                </a:solidFill>
                <a:latin typeface="華康儷中黑(P)" panose="020B0500000000000000" pitchFamily="34" charset="-120"/>
                <a:ea typeface="華康儷中黑(P)" panose="020B0500000000000000" pitchFamily="34" charset="-120"/>
              </a:rPr>
              <a:t>,</a:t>
            </a:r>
            <a:r>
              <a:rPr lang="zh-TW" altLang="en-US" sz="4000" dirty="0">
                <a:solidFill>
                  <a:srgbClr val="FF0000"/>
                </a:solidFill>
                <a:latin typeface="華康儷中黑(P)" panose="020B0500000000000000" pitchFamily="34" charset="-120"/>
                <a:ea typeface="華康儷中黑(P)" panose="020B0500000000000000" pitchFamily="34" charset="-120"/>
              </a:rPr>
              <a:t>我們和基督一起建設她</a:t>
            </a:r>
            <a:r>
              <a:rPr lang="zh-TW" altLang="en-US" sz="4000" dirty="0">
                <a:solidFill>
                  <a:srgbClr val="9900CC"/>
                </a:solidFill>
                <a:latin typeface="華康儷中黑(P)" panose="020B0500000000000000" pitchFamily="34" charset="-120"/>
                <a:ea typeface="華康儷中黑(P)" panose="020B0500000000000000" pitchFamily="34" charset="-120"/>
              </a:rPr>
              <a:t>」</a:t>
            </a:r>
            <a:endParaRPr lang="en-US" altLang="zh-TW" sz="4000" dirty="0">
              <a:solidFill>
                <a:srgbClr val="9900CC"/>
              </a:solidFill>
              <a:latin typeface="華康儷中黑(P)" panose="020B0500000000000000" pitchFamily="34" charset="-120"/>
              <a:ea typeface="華康儷中黑(P)" panose="020B0500000000000000" pitchFamily="34" charset="-120"/>
            </a:endParaRPr>
          </a:p>
          <a:p>
            <a:pPr marL="0" indent="0" algn="ctr">
              <a:lnSpc>
                <a:spcPts val="4700"/>
              </a:lnSpc>
              <a:spcBef>
                <a:spcPts val="0"/>
              </a:spcBef>
              <a:spcAft>
                <a:spcPts val="600"/>
              </a:spcAft>
              <a:buNone/>
            </a:pPr>
            <a: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How can this be achieved?</a:t>
            </a:r>
            <a:b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By each person’s willing effort;</a:t>
            </a:r>
            <a:b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By the Church’s pursuit of </a:t>
            </a:r>
            <a:b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God’s Kingdom and Universal Harmony;</a:t>
            </a:r>
            <a:b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And by believing that “</a:t>
            </a:r>
            <a:r>
              <a:rPr lang="en-US" altLang="zh-TW" sz="4000" kern="0" spc="-100" dirty="0">
                <a:solidFill>
                  <a:srgbClr val="FF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The </a:t>
            </a:r>
            <a:r>
              <a:rPr lang="en-US" altLang="zh-TW" sz="4000" b="1" kern="0" spc="-100" dirty="0">
                <a:solidFill>
                  <a:srgbClr val="FF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Earth</a:t>
            </a:r>
            <a:r>
              <a:rPr lang="en-US" altLang="zh-TW" sz="4000" kern="0" spc="-100" dirty="0">
                <a:solidFill>
                  <a:srgbClr val="FF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is our home</a:t>
            </a:r>
            <a:r>
              <a:rPr lang="en-US" altLang="zh-TW" sz="4000" kern="0" spc="-10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and together with Christ, we are building it.</a:t>
            </a:r>
            <a:r>
              <a:rPr lang="en-US" altLang="zh-TW" sz="4000" kern="0" spc="-10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a:t>
            </a:r>
            <a:endParaRPr lang="zh-TW" altLang="zh-TW" sz="4000" kern="100" spc="-100" dirty="0">
              <a:effectLst/>
              <a:latin typeface="Calibri" panose="020F0502020204030204" pitchFamily="34" charset="0"/>
              <a:ea typeface="新細明體" panose="02020500000000000000" pitchFamily="18" charset="-120"/>
              <a:cs typeface="Calibri" panose="020F0502020204030204" pitchFamily="34" charset="0"/>
            </a:endParaRPr>
          </a:p>
          <a:p>
            <a:pPr marL="0" indent="0">
              <a:lnSpc>
                <a:spcPts val="3500"/>
              </a:lnSpc>
              <a:spcBef>
                <a:spcPts val="0"/>
              </a:spcBef>
              <a:spcAft>
                <a:spcPts val="0"/>
              </a:spcAft>
              <a:buNone/>
            </a:pPr>
            <a:r>
              <a:rPr lang="en-US" altLang="zh-TW" sz="2400" dirty="0">
                <a:solidFill>
                  <a:srgbClr val="0000FF"/>
                </a:solidFill>
                <a:latin typeface="華康儷中黑(P)" panose="020B0500000000000000" pitchFamily="34" charset="-120"/>
                <a:ea typeface="華康儷中黑(P)" panose="020B0500000000000000" pitchFamily="34" charset="-120"/>
              </a:rPr>
              <a:t>                      (</a:t>
            </a:r>
            <a:r>
              <a:rPr lang="zh-TW" altLang="en-US" sz="2400" dirty="0">
                <a:solidFill>
                  <a:srgbClr val="0000FF"/>
                </a:solidFill>
                <a:latin typeface="華康儷中黑(P)" panose="020B0500000000000000" pitchFamily="34" charset="-120"/>
                <a:ea typeface="華康儷中黑(P)" panose="020B0500000000000000" pitchFamily="34" charset="-120"/>
              </a:rPr>
              <a:t>祝各位</a:t>
            </a:r>
            <a:r>
              <a:rPr lang="zh-TW" altLang="en-US" sz="2400" dirty="0">
                <a:solidFill>
                  <a:srgbClr val="FF0000"/>
                </a:solidFill>
                <a:latin typeface="華康儷中黑(P)" panose="020B0500000000000000" pitchFamily="34" charset="-120"/>
                <a:ea typeface="華康儷中黑(P)" panose="020B0500000000000000" pitchFamily="34" charset="-120"/>
              </a:rPr>
              <a:t>閤家團圓</a:t>
            </a:r>
            <a:r>
              <a:rPr lang="en-US" altLang="zh-TW" sz="2400" dirty="0">
                <a:solidFill>
                  <a:srgbClr val="0000FF"/>
                </a:solidFill>
                <a:latin typeface="華康儷中黑(P)" panose="020B0500000000000000" pitchFamily="34" charset="-120"/>
                <a:ea typeface="華康儷中黑(P)" panose="020B0500000000000000" pitchFamily="34" charset="-120"/>
              </a:rPr>
              <a:t>,</a:t>
            </a:r>
            <a:r>
              <a:rPr lang="zh-TW" altLang="en-US" sz="2400" dirty="0">
                <a:solidFill>
                  <a:srgbClr val="0000FF"/>
                </a:solidFill>
                <a:latin typeface="華康儷中黑(P)" panose="020B0500000000000000" pitchFamily="34" charset="-120"/>
                <a:ea typeface="華康儷中黑(P)" panose="020B0500000000000000" pitchFamily="34" charset="-120"/>
              </a:rPr>
              <a:t>請點讚</a:t>
            </a:r>
            <a:r>
              <a:rPr lang="en-US" altLang="zh-TW" sz="2400" dirty="0">
                <a:solidFill>
                  <a:srgbClr val="FF0000"/>
                </a:solidFill>
                <a:latin typeface="華康儷中黑(P)" panose="020B0500000000000000" pitchFamily="34" charset="-120"/>
                <a:ea typeface="華康儷中黑(P)" panose="020B0500000000000000" pitchFamily="34" charset="-120"/>
              </a:rPr>
              <a:t>like</a:t>
            </a:r>
            <a:r>
              <a:rPr lang="zh-TW" altLang="en-US" sz="2400" dirty="0">
                <a:solidFill>
                  <a:srgbClr val="0000FF"/>
                </a:solidFill>
                <a:latin typeface="華康儷中黑(P)" panose="020B0500000000000000" pitchFamily="34" charset="-120"/>
                <a:ea typeface="華康儷中黑(P)" panose="020B0500000000000000" pitchFamily="34" charset="-120"/>
              </a:rPr>
              <a:t>留言</a:t>
            </a:r>
            <a:r>
              <a:rPr lang="en-US" altLang="zh-TW" sz="2400" dirty="0">
                <a:solidFill>
                  <a:srgbClr val="FF0000"/>
                </a:solidFill>
                <a:latin typeface="華康儷中黑(P)" panose="020B0500000000000000" pitchFamily="34" charset="-120"/>
                <a:ea typeface="華康儷中黑(P)" panose="020B0500000000000000" pitchFamily="34" charset="-120"/>
              </a:rPr>
              <a:t>comment</a:t>
            </a:r>
            <a:r>
              <a:rPr lang="zh-TW" altLang="en-US" sz="2400" dirty="0">
                <a:solidFill>
                  <a:srgbClr val="0000FF"/>
                </a:solidFill>
                <a:latin typeface="華康儷中黑(P)" panose="020B0500000000000000" pitchFamily="34" charset="-120"/>
                <a:ea typeface="華康儷中黑(P)" panose="020B0500000000000000" pitchFamily="34" charset="-120"/>
              </a:rPr>
              <a:t>分享</a:t>
            </a:r>
            <a:r>
              <a:rPr lang="en-US" altLang="zh-TW" sz="2400" dirty="0">
                <a:solidFill>
                  <a:srgbClr val="FF0000"/>
                </a:solidFill>
                <a:latin typeface="華康儷中黑(P)" panose="020B0500000000000000" pitchFamily="34" charset="-120"/>
                <a:ea typeface="華康儷中黑(P)" panose="020B0500000000000000" pitchFamily="34" charset="-120"/>
              </a:rPr>
              <a:t>share</a:t>
            </a:r>
            <a:r>
              <a:rPr lang="en-US" altLang="zh-TW" sz="2400" dirty="0">
                <a:solidFill>
                  <a:srgbClr val="0000FF"/>
                </a:solidFill>
                <a:latin typeface="華康儷中黑(P)" panose="020B0500000000000000" pitchFamily="34" charset="-120"/>
                <a:ea typeface="華康儷中黑(P)" panose="020B0500000000000000" pitchFamily="34" charset="-120"/>
              </a:rPr>
              <a:t>)</a:t>
            </a:r>
            <a:endParaRPr lang="zh-TW" altLang="en-US" sz="2400" dirty="0">
              <a:solidFill>
                <a:srgbClr val="0000FF"/>
              </a:solidFill>
              <a:latin typeface="華康儷中黑(P)" panose="020B0500000000000000" pitchFamily="34" charset="-120"/>
              <a:ea typeface="華康儷中黑(P)" panose="020B0500000000000000" pitchFamily="34" charset="-120"/>
            </a:endParaRPr>
          </a:p>
        </p:txBody>
      </p:sp>
    </p:spTree>
    <p:extLst>
      <p:ext uri="{BB962C8B-B14F-4D97-AF65-F5344CB8AC3E}">
        <p14:creationId xmlns:p14="http://schemas.microsoft.com/office/powerpoint/2010/main" val="457634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副標題 2">
            <a:extLst>
              <a:ext uri="{FF2B5EF4-FFF2-40B4-BE49-F238E27FC236}">
                <a16:creationId xmlns:a16="http://schemas.microsoft.com/office/drawing/2014/main" id="{673BFEDA-47D1-475E-9364-B90D514276C6}"/>
              </a:ext>
            </a:extLst>
          </p:cNvPr>
          <p:cNvSpPr>
            <a:spLocks noGrp="1"/>
          </p:cNvSpPr>
          <p:nvPr/>
        </p:nvSpPr>
        <p:spPr>
          <a:xfrm>
            <a:off x="179512" y="260648"/>
            <a:ext cx="8784976" cy="4608512"/>
          </a:xfrm>
          <a:prstGeom prst="rect">
            <a:avLst/>
          </a:prstGeom>
          <a:solidFill>
            <a:srgbClr val="FFFF99"/>
          </a:solidFill>
          <a:ln w="19050">
            <a:solidFill>
              <a:srgbClr val="FF0000"/>
            </a:solidFill>
          </a:ln>
        </p:spPr>
        <p:style>
          <a:lnRef idx="2">
            <a:schemeClr val="dk1"/>
          </a:lnRef>
          <a:fillRef idx="1">
            <a:schemeClr val="lt1"/>
          </a:fillRef>
          <a:effectRef idx="0">
            <a:schemeClr val="dk1"/>
          </a:effectRef>
          <a:fontRef idx="minor">
            <a:schemeClr val="dk1"/>
          </a:fontRef>
        </p:style>
        <p:txBody>
          <a:bodyPr vert="horz" wrap="square" lIns="91440" tIns="45720" rIns="91440" bIns="45720" rtlCol="0">
            <a:noAutofit/>
          </a:bodyPr>
          <a:lstStyle/>
          <a:p>
            <a:pPr marL="0" marR="0" lvl="0" indent="0" algn="ctr" defTabSz="914400" rtl="0" eaLnBrk="0" fontAlgn="base" latinLnBrk="0" hangingPunct="0">
              <a:lnSpc>
                <a:spcPts val="2400"/>
              </a:lnSpc>
              <a:spcBef>
                <a:spcPct val="0"/>
              </a:spcBef>
              <a:spcAft>
                <a:spcPct val="0"/>
              </a:spcAft>
              <a:buClrTx/>
              <a:buSzTx/>
              <a:buFontTx/>
              <a:buNone/>
              <a:tabLst/>
              <a:defRPr/>
            </a:pPr>
            <a:r>
              <a:rPr kumimoji="1" lang="zh-TW" altLang="en-US" sz="24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公教教研中心周年籌款</a:t>
            </a:r>
            <a:endParaRPr kumimoji="1" lang="zh-TW" altLang="en-US" sz="24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0" marR="0" lvl="0" indent="0" algn="ctr" defTabSz="914400" rtl="0" eaLnBrk="0" fontAlgn="base" latinLnBrk="0" hangingPunct="0">
              <a:lnSpc>
                <a:spcPct val="100000"/>
              </a:lnSpc>
              <a:spcBef>
                <a:spcPct val="0"/>
              </a:spcBef>
              <a:spcAft>
                <a:spcPts val="600"/>
              </a:spcAft>
              <a:buClrTx/>
              <a:buSzTx/>
              <a:buFontTx/>
              <a:buNone/>
              <a:tabLst/>
              <a:defRPr/>
            </a:pPr>
            <a:r>
              <a:rPr kumimoji="1" lang="en-US" sz="1400" b="0" i="0" u="none" strike="noStrike" kern="1200" cap="none" spc="30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a:t>
            </a:r>
            <a:r>
              <a:rPr kumimoji="1" lang="zh-TW" altLang="en-US" sz="1400" b="0" i="0" u="none" strike="noStrike" kern="1200" cap="none" spc="300" normalizeH="0" baseline="0" noProof="0" dirty="0">
                <a:ln>
                  <a:noFill/>
                </a:ln>
                <a:solidFill>
                  <a:srgbClr val="FFFF00"/>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是項籌款活動已獲香港天主教教區批准</a:t>
            </a:r>
            <a:r>
              <a:rPr kumimoji="1" lang="en-US" sz="1400" b="0" i="0" u="none" strike="noStrike" kern="1200" cap="none" spc="30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a:t>
            </a:r>
            <a:r>
              <a:rPr kumimoji="1" lang="en-US" sz="14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a:t>
            </a:r>
            <a:endParaRPr kumimoji="1" lang="zh-TW" altLang="en-US" sz="14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2667000" marR="0" lvl="0" indent="-2486025" algn="l" defTabSz="914400" rtl="0" eaLnBrk="0" fontAlgn="base" latinLnBrk="0" hangingPunct="0">
              <a:lnSpc>
                <a:spcPct val="100000"/>
              </a:lnSpc>
              <a:spcBef>
                <a:spcPct val="0"/>
              </a:spcBef>
              <a:spcAft>
                <a:spcPct val="0"/>
              </a:spcAft>
              <a:buClrTx/>
              <a:buSzTx/>
              <a:buFontTx/>
              <a:buNone/>
              <a:tabLst/>
              <a:defRPr/>
            </a:pP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目的：發揚梵二精神，為基督天國和世界大同而努力</a:t>
            </a:r>
            <a:endPar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2667000" marR="0" lvl="0" indent="-2486025" algn="l" defTabSz="914400" rtl="0" eaLnBrk="0" fontAlgn="base" latinLnBrk="0" hangingPunct="0">
              <a:lnSpc>
                <a:spcPct val="100000"/>
              </a:lnSpc>
              <a:spcBef>
                <a:spcPct val="0"/>
              </a:spcBef>
              <a:spcAft>
                <a:spcPct val="0"/>
              </a:spcAft>
              <a:buClrTx/>
              <a:buSzTx/>
              <a:buFontTx/>
              <a:buNone/>
              <a:tabLst/>
              <a:defRPr/>
            </a:pPr>
            <a:r>
              <a:rPr kumimoji="1" 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我們在</a:t>
            </a:r>
            <a:r>
              <a:rPr kumimoji="1" 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YouTube</a:t>
            </a: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上用兩文三語講道</a:t>
            </a:r>
            <a:r>
              <a:rPr kumimoji="1" 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因為我們主張世界大同 </a:t>
            </a:r>
            <a:endPar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2667000" marR="0" lvl="0" indent="-2486025" algn="l" defTabSz="914400" rtl="0" eaLnBrk="0" fontAlgn="base" latinLnBrk="0" hangingPunct="0">
              <a:lnSpc>
                <a:spcPct val="100000"/>
              </a:lnSpc>
              <a:spcBef>
                <a:spcPts val="400"/>
              </a:spcBef>
              <a:spcAft>
                <a:spcPct val="0"/>
              </a:spcAft>
              <a:buClrTx/>
              <a:buSzTx/>
              <a:buFontTx/>
              <a:buNone/>
              <a:tabLst/>
              <a:defRPr/>
            </a:pP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內容：</a:t>
            </a:r>
            <a:r>
              <a:rPr kumimoji="1" lang="zh-TW" altLang="en-US" sz="20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rPr>
              <a:t>聖經</a:t>
            </a: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20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rPr>
              <a:t>中國文化 </a:t>
            </a:r>
            <a:r>
              <a:rPr kumimoji="1" 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20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rPr>
              <a:t>更豐盛生命 </a:t>
            </a:r>
            <a:r>
              <a:rPr kumimoji="1" 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20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rPr>
              <a:t>天國</a:t>
            </a:r>
            <a:r>
              <a:rPr kumimoji="1" lang="en-US" altLang="zh-TW" sz="20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20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rPr>
              <a:t>世界大同</a:t>
            </a:r>
            <a:r>
              <a:rPr kumimoji="1" lang="en-US" altLang="zh-TW" sz="20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rPr>
              <a:t>)</a:t>
            </a:r>
            <a:endParaRPr kumimoji="1" lang="zh-TW" altLang="en-US" sz="20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2667000" marR="0" lvl="0" indent="-2486025" algn="l" defTabSz="914400" rtl="0" eaLnBrk="0" fontAlgn="base" latinLnBrk="0" hangingPunct="0">
              <a:lnSpc>
                <a:spcPct val="100000"/>
              </a:lnSpc>
              <a:spcBef>
                <a:spcPct val="0"/>
              </a:spcBef>
              <a:spcAft>
                <a:spcPct val="0"/>
              </a:spcAft>
              <a:buClrTx/>
              <a:buSzTx/>
              <a:buFontTx/>
              <a:buNone/>
              <a:tabLst/>
              <a:defRPr/>
            </a:pP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用途：籌募本中心為香港及華人地區的福傳及培育經費</a:t>
            </a:r>
            <a:endPar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177800" marR="0" lvl="0" indent="3175" algn="l" defTabSz="914400" rtl="0" eaLnBrk="0" fontAlgn="base" latinLnBrk="0" hangingPunct="0">
              <a:lnSpc>
                <a:spcPct val="100000"/>
              </a:lnSpc>
              <a:spcBef>
                <a:spcPts val="600"/>
              </a:spcBef>
              <a:spcAft>
                <a:spcPct val="0"/>
              </a:spcAft>
              <a:buClrTx/>
              <a:buSzTx/>
              <a:buFontTx/>
              <a:buNone/>
              <a:tabLst/>
              <a:defRPr/>
            </a:pPr>
            <a:r>
              <a:rPr kumimoji="1" lang="en-US" altLang="zh-TW"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1. </a:t>
            </a:r>
            <a:r>
              <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請在</a:t>
            </a:r>
            <a:r>
              <a:rPr kumimoji="1" lang="zh-TW" altLang="en-US" sz="2000" b="0" i="0" u="none" strike="noStrike" kern="1200" cap="none" spc="0" normalizeH="0" baseline="0" noProof="0" dirty="0">
                <a:ln>
                  <a:noFill/>
                </a:ln>
                <a:solidFill>
                  <a:srgbClr val="0000FF"/>
                </a:solidFill>
                <a:effectLst/>
                <a:uLnTx/>
                <a:uFillTx/>
                <a:latin typeface="Arial" panose="020B0604020202020204" pitchFamily="34" charset="0"/>
                <a:ea typeface="華康儷中黑" panose="020B0509000000000000" pitchFamily="49" charset="-120"/>
                <a:cs typeface="Arial" panose="020B0604020202020204" pitchFamily="34" charset="0"/>
              </a:rPr>
              <a:t>教研中心網址填寫捐款人資料或下載捐款表格</a:t>
            </a:r>
          </a:p>
          <a:p>
            <a:pPr marL="177800" marR="0" lvl="0" indent="3175" algn="l" defTabSz="914400" rtl="0" eaLnBrk="0" fontAlgn="base" latinLnBrk="0" hangingPunct="0">
              <a:lnSpc>
                <a:spcPct val="100000"/>
              </a:lnSpc>
              <a:spcBef>
                <a:spcPct val="0"/>
              </a:spcBef>
              <a:spcAft>
                <a:spcPct val="0"/>
              </a:spcAft>
              <a:buClrTx/>
              <a:buSzTx/>
              <a:buFontTx/>
              <a:buNone/>
              <a:tabLst/>
              <a:defRPr/>
            </a:pPr>
            <a:r>
              <a:rPr kumimoji="1" lang="en-US" altLang="zh-TW"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2. </a:t>
            </a:r>
            <a:r>
              <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把捐款存入本中心戶口：</a:t>
            </a:r>
            <a:r>
              <a:rPr kumimoji="1" lang="zh-TW" altLang="en-US" sz="2000" b="0" i="0" u="none" strike="noStrike" kern="1200" cap="none" spc="0" normalizeH="0" baseline="0" noProof="0" dirty="0">
                <a:ln>
                  <a:noFill/>
                </a:ln>
                <a:solidFill>
                  <a:srgbClr val="0000FF"/>
                </a:solidFill>
                <a:effectLst/>
                <a:uLnTx/>
                <a:uFillTx/>
                <a:latin typeface="Arial Black" panose="020B0A04020102020204" pitchFamily="34" charset="0"/>
                <a:ea typeface="華康儷中黑" panose="020B0509000000000000" pitchFamily="49" charset="-120"/>
                <a:cs typeface="Arial" panose="020B0604020202020204" pitchFamily="34" charset="0"/>
              </a:rPr>
              <a:t>恒生銀行 </a:t>
            </a:r>
            <a:r>
              <a:rPr kumimoji="1" lang="en-US" altLang="zh-TW" sz="2000" b="0" i="0" u="none" strike="noStrike" kern="1200" cap="none" spc="0" normalizeH="0" baseline="0" noProof="0" dirty="0">
                <a:ln>
                  <a:noFill/>
                </a:ln>
                <a:solidFill>
                  <a:srgbClr val="0000FF"/>
                </a:solidFill>
                <a:effectLst/>
                <a:uLnTx/>
                <a:uFillTx/>
                <a:latin typeface="Arial Black" panose="020B0A04020102020204" pitchFamily="34" charset="0"/>
                <a:ea typeface="華康儷中黑" panose="020B0509000000000000" pitchFamily="49" charset="-120"/>
                <a:cs typeface="Arial" panose="020B0604020202020204" pitchFamily="34" charset="0"/>
              </a:rPr>
              <a:t>233-0-052156  </a:t>
            </a:r>
            <a:r>
              <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或以</a:t>
            </a:r>
          </a:p>
          <a:p>
            <a:pPr marL="177800" marR="0" lvl="0" indent="3175" algn="l" defTabSz="914400" rtl="0" eaLnBrk="0" fontAlgn="base" latinLnBrk="0" hangingPunct="0">
              <a:lnSpc>
                <a:spcPct val="100000"/>
              </a:lnSpc>
              <a:spcBef>
                <a:spcPct val="0"/>
              </a:spcBef>
              <a:spcAft>
                <a:spcPct val="0"/>
              </a:spcAft>
              <a:buClrTx/>
              <a:buSzTx/>
              <a:buFontTx/>
              <a:buNone/>
              <a:tabLst/>
              <a:defRPr/>
            </a:pPr>
            <a:r>
              <a:rPr kumimoji="1" lang="zh-TW" altLang="en-US" sz="20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2000" b="0" i="0" u="none" strike="noStrike" kern="1200" cap="none" spc="0" normalizeH="0" baseline="0" noProof="0" dirty="0">
                <a:ln>
                  <a:noFill/>
                </a:ln>
                <a:solidFill>
                  <a:srgbClr val="0000FF"/>
                </a:solidFill>
                <a:effectLst/>
                <a:uLnTx/>
                <a:uFillTx/>
                <a:latin typeface="Arial" panose="020B0604020202020204" pitchFamily="34" charset="0"/>
                <a:ea typeface="華康儷中黑" panose="020B0509000000000000" pitchFamily="49" charset="-120"/>
                <a:cs typeface="Arial" panose="020B0604020202020204" pitchFamily="34" charset="0"/>
              </a:rPr>
              <a:t>劃線支票 </a:t>
            </a:r>
            <a:r>
              <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抬頭：公教教研中心有限公司</a:t>
            </a:r>
          </a:p>
          <a:p>
            <a:pPr marL="177800" marR="0" lvl="0" indent="3175" algn="l" defTabSz="914400" rtl="0" eaLnBrk="0" fontAlgn="base" latinLnBrk="0" hangingPunct="0">
              <a:lnSpc>
                <a:spcPct val="100000"/>
              </a:lnSpc>
              <a:spcBef>
                <a:spcPct val="0"/>
              </a:spcBef>
              <a:spcAft>
                <a:spcPct val="0"/>
              </a:spcAft>
              <a:buClrTx/>
              <a:buSzTx/>
              <a:buFontTx/>
              <a:buNone/>
              <a:tabLst/>
              <a:defRPr/>
            </a:pPr>
            <a:r>
              <a:rPr kumimoji="1" lang="en-US" altLang="zh-TW"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3. </a:t>
            </a:r>
            <a:r>
              <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將存款收條</a:t>
            </a:r>
            <a:r>
              <a:rPr kumimoji="1" lang="en-US" altLang="zh-TW"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a:t>
            </a:r>
            <a:r>
              <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劃線支票連同填妥的捐款表格郵寄至本中心</a:t>
            </a:r>
          </a:p>
          <a:p>
            <a:pPr marL="2667000" marR="0" lvl="0" indent="-2667000" algn="l" defTabSz="914400" rtl="0" eaLnBrk="0" fontAlgn="base" latinLnBrk="0" hangingPunct="0">
              <a:lnSpc>
                <a:spcPct val="100000"/>
              </a:lnSpc>
              <a:spcBef>
                <a:spcPts val="600"/>
              </a:spcBef>
              <a:spcAft>
                <a:spcPts val="0"/>
              </a:spcAft>
              <a:buClrTx/>
              <a:buSzTx/>
              <a:buFontTx/>
              <a:buNone/>
              <a:tabLst/>
              <a:defRPr/>
            </a:pP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地址</a:t>
            </a:r>
            <a:r>
              <a:rPr kumimoji="1" 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香港 新界 上水鄉 興仁村 第一巷</a:t>
            </a:r>
            <a:r>
              <a:rPr kumimoji="1" 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16 </a:t>
            </a: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號 公教教研中心 </a:t>
            </a:r>
            <a:endPar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2667000" marR="0" lvl="0" indent="-2667000" algn="l" defTabSz="914400" rtl="0" eaLnBrk="0" fontAlgn="base" latinLnBrk="0" hangingPunct="0">
              <a:lnSpc>
                <a:spcPct val="100000"/>
              </a:lnSpc>
              <a:spcBef>
                <a:spcPts val="0"/>
              </a:spcBef>
              <a:spcAft>
                <a:spcPts val="0"/>
              </a:spcAft>
              <a:buClrTx/>
              <a:buSzTx/>
              <a:buFontTx/>
              <a:buNone/>
              <a:tabLst/>
              <a:defRPr/>
            </a:pP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網址：</a:t>
            </a:r>
            <a:r>
              <a:rPr kumimoji="1" lang="en-US" altLang="zh-TW" sz="2000" b="1" i="0" u="none" strike="noStrike" kern="1200" cap="none" spc="0" normalizeH="0" baseline="0" noProof="0" dirty="0">
                <a:ln>
                  <a:noFill/>
                </a:ln>
                <a:solidFill>
                  <a:srgbClr val="0000FF"/>
                </a:solidFill>
                <a:effectLst/>
                <a:uLnTx/>
                <a:uFillTx/>
                <a:latin typeface="Arial" panose="020B0604020202020204" pitchFamily="34" charset="0"/>
                <a:ea typeface="華康儷中黑" panose="020B0509000000000000" pitchFamily="49" charset="-120"/>
                <a:cs typeface="Arial" panose="020B0604020202020204" pitchFamily="34" charset="0"/>
              </a:rPr>
              <a:t>www.cirs.org.hk/support.asp </a:t>
            </a:r>
          </a:p>
          <a:p>
            <a:pPr marL="2667000" marR="0" lvl="0" indent="-2667000" algn="l" defTabSz="914400" rtl="0" eaLnBrk="0" fontAlgn="base" latinLnBrk="0" hangingPunct="0">
              <a:lnSpc>
                <a:spcPct val="100000"/>
              </a:lnSpc>
              <a:spcBef>
                <a:spcPts val="0"/>
              </a:spcBef>
              <a:spcAft>
                <a:spcPts val="0"/>
              </a:spcAft>
              <a:buClrTx/>
              <a:buSzTx/>
              <a:buFontTx/>
              <a:buNone/>
              <a:tabLst/>
              <a:defRPr/>
            </a:pPr>
            <a:r>
              <a:rPr kumimoji="1" lang="zh-TW" alt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查詢請電：</a:t>
            </a:r>
            <a:r>
              <a:rPr kumimoji="1" lang="en-US" sz="20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a:t>
            </a:r>
            <a:r>
              <a:rPr kumimoji="1" lang="en-US" sz="2000" b="1"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852) 2336-1205</a:t>
            </a:r>
          </a:p>
          <a:p>
            <a:pPr marL="2667000" marR="0" lvl="0" indent="-2667000" algn="ctr" defTabSz="914400" rtl="0" eaLnBrk="0" fontAlgn="base" latinLnBrk="0" hangingPunct="0">
              <a:lnSpc>
                <a:spcPts val="2400"/>
              </a:lnSpc>
              <a:spcBef>
                <a:spcPct val="0"/>
              </a:spcBef>
              <a:spcAft>
                <a:spcPts val="0"/>
              </a:spcAft>
              <a:buClrTx/>
              <a:buSzTx/>
              <a:buFontTx/>
              <a:buNone/>
              <a:tabLst/>
              <a:defRPr/>
            </a:pPr>
            <a:r>
              <a:rPr kumimoji="1" lang="en-US" altLang="zh-HK" sz="16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16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註：捐款達港幣</a:t>
            </a:r>
            <a:r>
              <a:rPr kumimoji="1" lang="en-US" altLang="zh-HK" sz="16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100</a:t>
            </a:r>
            <a:r>
              <a:rPr kumimoji="1" lang="zh-TW" altLang="en-US" sz="16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元或以上，憑收據可於香港本地申請免稅</a:t>
            </a:r>
            <a:r>
              <a:rPr kumimoji="1" lang="en-US" altLang="zh-HK" sz="1600" b="0" i="0" u="none" strike="noStrike" kern="1200" cap="none" spc="0" normalizeH="0" baseline="0" noProof="0" dirty="0">
                <a:ln>
                  <a:noFill/>
                </a:ln>
                <a:solidFill>
                  <a:srgbClr val="000000"/>
                </a:solidFill>
                <a:effectLst/>
                <a:uLnTx/>
                <a:uFillTx/>
                <a:latin typeface="Arial" panose="020B0604020202020204" pitchFamily="34" charset="0"/>
                <a:ea typeface="華康儷中黑" panose="020B0509000000000000" pitchFamily="49" charset="-120"/>
                <a:cs typeface="Arial" panose="020B0604020202020204" pitchFamily="34" charset="0"/>
              </a:rPr>
              <a:t>)</a:t>
            </a:r>
          </a:p>
          <a:p>
            <a:pPr marL="0" marR="0" lvl="0" indent="0" algn="ctr" defTabSz="914400" rtl="0" eaLnBrk="0" fontAlgn="base" latinLnBrk="0" hangingPunct="0">
              <a:lnSpc>
                <a:spcPct val="100000"/>
              </a:lnSpc>
              <a:spcBef>
                <a:spcPts val="1200"/>
              </a:spcBef>
              <a:spcAft>
                <a:spcPts val="0"/>
              </a:spcAft>
              <a:buClrTx/>
              <a:buSzTx/>
              <a:buFontTx/>
              <a:buNone/>
              <a:tabLst/>
              <a:defRPr/>
            </a:pPr>
            <a:r>
              <a:rPr kumimoji="1" lang="zh-TW" altLang="en-US" sz="22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我們過一向嚴格實踐梵二精神的三結合</a:t>
            </a:r>
            <a:endParaRPr kumimoji="1" lang="en-US" altLang="zh-TW" sz="22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0" marR="0" lvl="0" indent="0" algn="ctr" defTabSz="914400" rtl="0" eaLnBrk="0" fontAlgn="base" latinLnBrk="0" hangingPunct="0">
              <a:lnSpc>
                <a:spcPct val="100000"/>
              </a:lnSpc>
              <a:spcBef>
                <a:spcPct val="0"/>
              </a:spcBef>
              <a:spcAft>
                <a:spcPts val="0"/>
              </a:spcAft>
              <a:buClrTx/>
              <a:buSzTx/>
              <a:buFontTx/>
              <a:buNone/>
              <a:tabLst/>
              <a:defRPr/>
            </a:pPr>
            <a:r>
              <a:rPr kumimoji="1" lang="zh-TW" altLang="en-US" sz="2200" b="0" i="0" u="none" strike="noStrike" kern="1200" cap="none" spc="0" normalizeH="0" baseline="0" noProof="0" dirty="0">
                <a:ln>
                  <a:noFill/>
                </a:ln>
                <a:solidFill>
                  <a:srgbClr val="FF0000"/>
                </a:solidFill>
                <a:effectLst/>
                <a:highlight>
                  <a:srgbClr val="FFFF00"/>
                </a:highlight>
                <a:uLnTx/>
                <a:uFillTx/>
                <a:latin typeface="Arial" panose="020B0604020202020204" pitchFamily="34" charset="0"/>
                <a:ea typeface="華康儷中黑" panose="020B0509000000000000" pitchFamily="49" charset="-120"/>
                <a:cs typeface="Arial" panose="020B0604020202020204" pitchFamily="34" charset="0"/>
              </a:rPr>
              <a:t>信仰與生活</a:t>
            </a:r>
            <a:r>
              <a:rPr kumimoji="1" lang="zh-TW" altLang="en-US" sz="22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結合</a:t>
            </a:r>
            <a:r>
              <a:rPr kumimoji="1" lang="en-US" altLang="zh-TW" sz="22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a:t>
            </a:r>
            <a:r>
              <a:rPr kumimoji="1" lang="zh-TW" altLang="en-US" sz="2200" b="0" i="0" u="none" strike="noStrike" kern="1200" cap="none" spc="0" normalizeH="0" baseline="0" noProof="0" dirty="0">
                <a:ln>
                  <a:noFill/>
                </a:ln>
                <a:solidFill>
                  <a:srgbClr val="FF0000"/>
                </a:solidFill>
                <a:effectLst/>
                <a:highlight>
                  <a:srgbClr val="FFFF00"/>
                </a:highlight>
                <a:uLnTx/>
                <a:uFillTx/>
                <a:latin typeface="Arial" panose="020B0604020202020204" pitchFamily="34" charset="0"/>
                <a:ea typeface="華康儷中黑" panose="020B0509000000000000" pitchFamily="49" charset="-120"/>
                <a:cs typeface="Arial" panose="020B0604020202020204" pitchFamily="34" charset="0"/>
              </a:rPr>
              <a:t>聖經與中國文化</a:t>
            </a:r>
            <a:r>
              <a:rPr kumimoji="1" lang="zh-TW" altLang="en-US" sz="22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結合</a:t>
            </a:r>
            <a:endParaRPr kumimoji="1" lang="en-US" altLang="zh-TW" sz="22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0" marR="0" lvl="0" indent="0" algn="ctr" defTabSz="914400" rtl="0" eaLnBrk="0" fontAlgn="base" latinLnBrk="0" hangingPunct="0">
              <a:lnSpc>
                <a:spcPct val="100000"/>
              </a:lnSpc>
              <a:spcBef>
                <a:spcPct val="0"/>
              </a:spcBef>
              <a:spcAft>
                <a:spcPts val="0"/>
              </a:spcAft>
              <a:buClrTx/>
              <a:buSzTx/>
              <a:buFontTx/>
              <a:buNone/>
              <a:tabLst/>
              <a:defRPr/>
            </a:pPr>
            <a:r>
              <a:rPr kumimoji="1" lang="zh-TW" altLang="en-US" sz="2200" b="0" i="0" u="none" strike="noStrike" kern="1200" cap="none" spc="0" normalizeH="0" baseline="0" noProof="0" dirty="0">
                <a:ln>
                  <a:noFill/>
                </a:ln>
                <a:solidFill>
                  <a:srgbClr val="FF0000"/>
                </a:solidFill>
                <a:effectLst/>
                <a:highlight>
                  <a:srgbClr val="FFFF00"/>
                </a:highlight>
                <a:uLnTx/>
                <a:uFillTx/>
                <a:latin typeface="Arial" panose="020B0604020202020204" pitchFamily="34" charset="0"/>
                <a:ea typeface="華康儷中黑" panose="020B0509000000000000" pitchFamily="49" charset="-120"/>
                <a:cs typeface="Arial" panose="020B0604020202020204" pitchFamily="34" charset="0"/>
              </a:rPr>
              <a:t>教會與社會</a:t>
            </a:r>
            <a:r>
              <a:rPr kumimoji="1" lang="zh-TW" altLang="en-US" sz="2200" b="0" i="0" u="none" strike="noStrike" kern="1200" cap="none" spc="0" normalizeH="0" baseline="0" noProof="0" dirty="0">
                <a:ln>
                  <a:noFill/>
                </a:ln>
                <a:solidFill>
                  <a:prstClr val="black"/>
                </a:solidFill>
                <a:effectLst/>
                <a:uLnTx/>
                <a:uFillTx/>
                <a:latin typeface="Arial" panose="020B0604020202020204" pitchFamily="34" charset="0"/>
                <a:ea typeface="華康儷中黑" panose="020B0509000000000000" pitchFamily="49" charset="-120"/>
                <a:cs typeface="Arial" panose="020B0604020202020204" pitchFamily="34" charset="0"/>
              </a:rPr>
              <a:t>結合 並要</a:t>
            </a:r>
            <a:r>
              <a:rPr kumimoji="1" lang="zh-TW" altLang="en-US" sz="22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rPr>
              <a:t>移風易俗</a:t>
            </a:r>
            <a:endParaRPr kumimoji="1" lang="en-US" altLang="zh-TW" sz="2200" b="0" i="0" u="none" strike="noStrike" kern="1200" cap="none" spc="0" normalizeH="0" baseline="0" noProof="0" dirty="0">
              <a:ln>
                <a:noFill/>
              </a:ln>
              <a:solidFill>
                <a:srgbClr val="FF0000"/>
              </a:solidFill>
              <a:effectLst/>
              <a:uLnTx/>
              <a:uFillTx/>
              <a:latin typeface="Arial" panose="020B0604020202020204" pitchFamily="34" charset="0"/>
              <a:ea typeface="華康儷中黑" panose="020B0509000000000000" pitchFamily="49" charset="-120"/>
              <a:cs typeface="Arial" panose="020B0604020202020204" pitchFamily="34" charset="0"/>
            </a:endParaRPr>
          </a:p>
          <a:p>
            <a:pPr marL="0" marR="0" lvl="0" indent="0" algn="ctr" defTabSz="914400" rtl="0" eaLnBrk="0" fontAlgn="base" latinLnBrk="0" hangingPunct="0">
              <a:lnSpc>
                <a:spcPct val="100000"/>
              </a:lnSpc>
              <a:spcBef>
                <a:spcPct val="0"/>
              </a:spcBef>
              <a:spcAft>
                <a:spcPts val="0"/>
              </a:spcAft>
              <a:buClrTx/>
              <a:buSzTx/>
              <a:buFontTx/>
              <a:buNone/>
              <a:tabLst/>
              <a:defRPr/>
            </a:pPr>
            <a:r>
              <a:rPr kumimoji="1" lang="en-US" altLang="zh-TW" sz="2200" b="0" i="0" u="none" strike="noStrike" kern="1200" cap="none" spc="0" normalizeH="0" baseline="0" noProof="0" dirty="0">
                <a:ln>
                  <a:noFill/>
                </a:ln>
                <a:solidFill>
                  <a:srgbClr val="FF0000"/>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1</a:t>
            </a:r>
            <a:r>
              <a:rPr kumimoji="1" lang="zh-TW" altLang="en-US" sz="2200" b="0" i="0" u="none" strike="noStrike" kern="1200" cap="none" spc="0" normalizeH="0" baseline="0" noProof="0" dirty="0">
                <a:ln>
                  <a:noFill/>
                </a:ln>
                <a:solidFill>
                  <a:prstClr val="white"/>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請支持我們的籌款活動</a:t>
            </a:r>
            <a:r>
              <a:rPr kumimoji="1" lang="en-US" altLang="zh-TW" sz="2200" b="0" i="0" u="none" strike="noStrike" kern="1200" cap="none" spc="0" normalizeH="0" baseline="0" noProof="0" dirty="0">
                <a:ln>
                  <a:noFill/>
                </a:ln>
                <a:solidFill>
                  <a:srgbClr val="FFFF00"/>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a:t>
            </a:r>
            <a:r>
              <a:rPr kumimoji="1" lang="zh-TW" altLang="en-US" sz="2200" b="0" i="0" u="none" strike="noStrike" kern="1200" cap="none" spc="0" normalizeH="0" baseline="0" noProof="0" dirty="0">
                <a:ln>
                  <a:noFill/>
                </a:ln>
                <a:solidFill>
                  <a:srgbClr val="FFFF00"/>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 轉發我們的網上講道</a:t>
            </a:r>
            <a:r>
              <a:rPr kumimoji="1" lang="en-US" altLang="zh-TW" sz="2200" b="0" i="0" u="none" strike="noStrike" kern="1200" cap="none" spc="0" normalizeH="0" baseline="0" noProof="0" dirty="0">
                <a:ln>
                  <a:noFill/>
                </a:ln>
                <a:solidFill>
                  <a:srgbClr val="FF0000"/>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1</a:t>
            </a:r>
          </a:p>
          <a:p>
            <a:pPr marL="0" marR="0" lvl="0" indent="0" algn="ctr" defTabSz="914400" rtl="0" eaLnBrk="0" fontAlgn="base" latinLnBrk="0" hangingPunct="0">
              <a:lnSpc>
                <a:spcPct val="100000"/>
              </a:lnSpc>
              <a:spcBef>
                <a:spcPct val="0"/>
              </a:spcBef>
              <a:spcAft>
                <a:spcPts val="0"/>
              </a:spcAft>
              <a:buClrTx/>
              <a:buSzTx/>
              <a:buFontTx/>
              <a:buNone/>
              <a:tabLst/>
              <a:defRPr/>
            </a:pPr>
            <a:r>
              <a:rPr kumimoji="1" lang="en-US" altLang="zh-TW" sz="2200" b="0" i="0" u="none" strike="noStrike" kern="1200" cap="none" spc="0" normalizeH="0" baseline="0" noProof="0" dirty="0">
                <a:ln>
                  <a:noFill/>
                </a:ln>
                <a:solidFill>
                  <a:srgbClr val="FF0000"/>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1</a:t>
            </a:r>
            <a:r>
              <a:rPr kumimoji="1" lang="zh-TW" altLang="en-US" sz="2200" b="0" i="0" u="none" strike="noStrike" kern="1200" cap="none" spc="0" normalizeH="0" baseline="0" noProof="0" dirty="0">
                <a:ln>
                  <a:noFill/>
                </a:ln>
                <a:solidFill>
                  <a:srgbClr val="FFFF00"/>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傳播梵二的基督精神</a:t>
            </a:r>
            <a:r>
              <a:rPr kumimoji="1" lang="en-US" altLang="zh-TW" sz="2200" b="0" i="0" u="none" strike="noStrike" kern="1200" cap="none" spc="0" normalizeH="0" baseline="0" noProof="0" dirty="0">
                <a:ln>
                  <a:noFill/>
                </a:ln>
                <a:solidFill>
                  <a:srgbClr val="FFFF00"/>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 </a:t>
            </a:r>
            <a:r>
              <a:rPr kumimoji="1" lang="zh-TW" altLang="en-US" sz="2200" b="0" i="0" u="none" strike="noStrike" kern="1200" cap="none" spc="0" normalizeH="0" baseline="0" noProof="0" dirty="0">
                <a:ln>
                  <a:noFill/>
                </a:ln>
                <a:solidFill>
                  <a:prstClr val="white"/>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給世界一個和平的機會</a:t>
            </a:r>
            <a:r>
              <a:rPr kumimoji="1" lang="en-US" altLang="zh-TW" sz="2200" b="0" i="0" u="none" strike="noStrike" kern="1200" cap="none" spc="0" normalizeH="0" baseline="0" noProof="0" dirty="0">
                <a:ln>
                  <a:noFill/>
                </a:ln>
                <a:solidFill>
                  <a:srgbClr val="FF0000"/>
                </a:solidFill>
                <a:effectLst/>
                <a:highlight>
                  <a:srgbClr val="FF0000"/>
                </a:highlight>
                <a:uLnTx/>
                <a:uFillTx/>
                <a:latin typeface="Arial" panose="020B0604020202020204" pitchFamily="34" charset="0"/>
                <a:ea typeface="華康儷中黑" panose="020B0509000000000000" pitchFamily="49" charset="-120"/>
                <a:cs typeface="Arial" panose="020B0604020202020204" pitchFamily="34" charset="0"/>
              </a:rPr>
              <a:t>1</a:t>
            </a:r>
            <a:endParaRPr kumimoji="1" lang="zh-TW" altLang="en-US" sz="2200" b="0" i="0" u="none" strike="noStrike" kern="1200" cap="none" spc="0" normalizeH="0" baseline="0" noProof="0" dirty="0">
              <a:ln>
                <a:noFill/>
              </a:ln>
              <a:solidFill>
                <a:srgbClr val="FF0000"/>
              </a:solidFill>
              <a:effectLst/>
              <a:highlight>
                <a:srgbClr val="FF0000"/>
              </a:highlight>
              <a:uLnTx/>
              <a:uFillTx/>
              <a:latin typeface="Arial" panose="020B0604020202020204" pitchFamily="34" charset="0"/>
              <a:ea typeface="新細明體" panose="02020500000000000000" pitchFamily="18" charset="-120"/>
              <a:cs typeface="Arial" panose="020B0604020202020204" pitchFamily="34" charset="0"/>
            </a:endParaRPr>
          </a:p>
        </p:txBody>
      </p:sp>
      <p:pic>
        <p:nvPicPr>
          <p:cNvPr id="6" name="圖片 5" descr="C:\Users\user\Desktop\捐助教研及中國福傳 QRCODE.jpeg">
            <a:extLst>
              <a:ext uri="{FF2B5EF4-FFF2-40B4-BE49-F238E27FC236}">
                <a16:creationId xmlns:a16="http://schemas.microsoft.com/office/drawing/2014/main" id="{95C80023-7777-4249-99F0-417BC8A028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715113" y="3645024"/>
            <a:ext cx="882650" cy="882650"/>
          </a:xfrm>
          <a:prstGeom prst="rect">
            <a:avLst/>
          </a:prstGeom>
          <a:noFill/>
          <a:ln>
            <a:noFill/>
          </a:ln>
        </p:spPr>
      </p:pic>
    </p:spTree>
    <p:extLst>
      <p:ext uri="{BB962C8B-B14F-4D97-AF65-F5344CB8AC3E}">
        <p14:creationId xmlns:p14="http://schemas.microsoft.com/office/powerpoint/2010/main" val="6980080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83D59604-30E1-4F0E-A012-AFAA16C32E11}"/>
              </a:ext>
            </a:extLst>
          </p:cNvPr>
          <p:cNvSpPr>
            <a:spLocks noGrp="1"/>
          </p:cNvSpPr>
          <p:nvPr>
            <p:ph type="subTitle" idx="1"/>
          </p:nvPr>
        </p:nvSpPr>
        <p:spPr>
          <a:xfrm>
            <a:off x="0" y="202332"/>
            <a:ext cx="9144000" cy="6453336"/>
          </a:xfrm>
        </p:spPr>
        <p:txBody>
          <a:bodyPr>
            <a:noAutofit/>
          </a:bodyPr>
          <a:lstStyle/>
          <a:p>
            <a:pPr>
              <a:lnSpc>
                <a:spcPts val="2400"/>
              </a:lnSpc>
            </a:pPr>
            <a:r>
              <a:rPr lang="en-US" altLang="zh-TW" b="1"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rPr>
              <a:t>CATHOLIC INSTITUTE FOR RELIGION AND SOCIETY LTD.</a:t>
            </a:r>
            <a:endParaRPr lang="en-US" altLang="zh-TW" b="1" kern="100" dirty="0">
              <a:solidFill>
                <a:srgbClr val="0000FF"/>
              </a:solidFill>
              <a:latin typeface="Calibri" panose="020F0502020204030204" pitchFamily="34" charset="0"/>
              <a:ea typeface="新細明體" panose="02020500000000000000" pitchFamily="18" charset="-120"/>
              <a:cs typeface="Times New Roman" panose="02020603050405020304" pitchFamily="18" charset="0"/>
            </a:endParaRPr>
          </a:p>
          <a:p>
            <a:pPr indent="266700" algn="l">
              <a:lnSpc>
                <a:spcPts val="2400"/>
              </a:lnSpc>
            </a:pPr>
            <a:r>
              <a:rPr lang="en-US" altLang="zh-TW" b="1" u="sng"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Account No.</a:t>
            </a:r>
            <a:r>
              <a:rPr lang="en-US" altLang="zh-TW" b="1"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 </a:t>
            </a: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 </a:t>
            </a:r>
            <a:r>
              <a:rPr lang="en-US" altLang="zh-TW" b="1" kern="100" dirty="0">
                <a:solidFill>
                  <a:srgbClr val="9900CC"/>
                </a:solidFill>
                <a:effectLst/>
                <a:latin typeface="Calibri" panose="020F0502020204030204" pitchFamily="34" charset="0"/>
                <a:ea typeface="新細明體" panose="02020500000000000000" pitchFamily="18" charset="-120"/>
                <a:cs typeface="Times New Roman" panose="02020603050405020304" pitchFamily="18" charset="0"/>
              </a:rPr>
              <a:t>024-233-0-052156</a:t>
            </a:r>
            <a:r>
              <a:rPr lang="en-US" altLang="zh-TW" b="1"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  </a:t>
            </a: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Hang Seng Bank</a:t>
            </a:r>
            <a:endParaRPr lang="zh-TW" altLang="zh-TW" b="1" kern="100" dirty="0">
              <a:effectLst/>
              <a:latin typeface="Calibri" panose="020F0502020204030204" pitchFamily="34" charset="0"/>
              <a:ea typeface="新細明體" panose="02020500000000000000" pitchFamily="18" charset="-120"/>
              <a:cs typeface="Times New Roman" panose="02020603050405020304" pitchFamily="18" charset="0"/>
            </a:endParaRPr>
          </a:p>
          <a:p>
            <a:pPr indent="1968500" algn="l">
              <a:lnSpc>
                <a:spcPts val="1800"/>
              </a:lnSpc>
            </a:pP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San Fung Avenue Branch</a:t>
            </a:r>
            <a:endParaRPr lang="en-US" altLang="zh-TW" b="1" kern="100" dirty="0">
              <a:latin typeface="Calibri" panose="020F0502020204030204" pitchFamily="34" charset="0"/>
              <a:ea typeface="新細明體" panose="02020500000000000000" pitchFamily="18" charset="-120"/>
              <a:cs typeface="Times New Roman" panose="02020603050405020304" pitchFamily="18" charset="0"/>
            </a:endParaRPr>
          </a:p>
          <a:p>
            <a:pPr indent="1968500" algn="l">
              <a:lnSpc>
                <a:spcPts val="1800"/>
              </a:lnSpc>
            </a:pP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53 San Fung Avenue</a:t>
            </a:r>
            <a:endParaRPr lang="zh-TW" altLang="zh-TW" b="1" kern="100" dirty="0">
              <a:effectLst/>
              <a:latin typeface="Calibri" panose="020F0502020204030204" pitchFamily="34" charset="0"/>
              <a:ea typeface="新細明體" panose="02020500000000000000" pitchFamily="18" charset="-120"/>
              <a:cs typeface="Times New Roman" panose="02020603050405020304" pitchFamily="18" charset="0"/>
            </a:endParaRPr>
          </a:p>
          <a:p>
            <a:pPr indent="1968500" algn="l">
              <a:lnSpc>
                <a:spcPts val="1800"/>
              </a:lnSpc>
            </a:pP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Sheung Shui N.T.  HONG KONG</a:t>
            </a:r>
            <a:endParaRPr lang="zh-TW" altLang="zh-TW" b="1" kern="100" dirty="0">
              <a:effectLst/>
              <a:latin typeface="Calibri" panose="020F0502020204030204" pitchFamily="34" charset="0"/>
              <a:ea typeface="新細明體" panose="02020500000000000000" pitchFamily="18" charset="-120"/>
              <a:cs typeface="Times New Roman" panose="02020603050405020304" pitchFamily="18" charset="0"/>
            </a:endParaRPr>
          </a:p>
          <a:p>
            <a:pPr indent="266700" algn="l">
              <a:lnSpc>
                <a:spcPts val="1800"/>
              </a:lnSpc>
            </a:pPr>
            <a:r>
              <a:rPr lang="en-US" altLang="zh-TW" b="1"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Bank Name</a:t>
            </a: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 Hang Seng Bank Ltd Head Office</a:t>
            </a:r>
            <a:endParaRPr lang="zh-TW" altLang="zh-TW" b="1" kern="100" dirty="0">
              <a:effectLst/>
              <a:latin typeface="Calibri" panose="020F0502020204030204" pitchFamily="34" charset="0"/>
              <a:ea typeface="新細明體" panose="02020500000000000000" pitchFamily="18" charset="-120"/>
              <a:cs typeface="Times New Roman" panose="02020603050405020304" pitchFamily="18" charset="0"/>
            </a:endParaRPr>
          </a:p>
          <a:p>
            <a:pPr indent="266700" algn="l">
              <a:lnSpc>
                <a:spcPts val="1800"/>
              </a:lnSpc>
            </a:pPr>
            <a:r>
              <a:rPr lang="en-US" altLang="zh-TW" b="1"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Bank Address</a:t>
            </a: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 83 Des Voeux Road Central Hong Kong</a:t>
            </a:r>
            <a:endParaRPr lang="zh-TW" altLang="zh-TW" b="1" kern="100" dirty="0">
              <a:effectLst/>
              <a:latin typeface="Calibri" panose="020F0502020204030204" pitchFamily="34" charset="0"/>
              <a:ea typeface="新細明體" panose="02020500000000000000" pitchFamily="18" charset="-120"/>
              <a:cs typeface="Times New Roman" panose="02020603050405020304" pitchFamily="18" charset="0"/>
            </a:endParaRPr>
          </a:p>
          <a:p>
            <a:pPr indent="266700" algn="l">
              <a:lnSpc>
                <a:spcPts val="1800"/>
              </a:lnSpc>
            </a:pPr>
            <a:r>
              <a:rPr lang="en-US" altLang="zh-TW" b="1"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Swift Code</a:t>
            </a: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 HASE HKHH   </a:t>
            </a:r>
            <a:r>
              <a:rPr lang="en-US" altLang="zh-TW" b="1"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Bank Code</a:t>
            </a: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 24</a:t>
            </a:r>
            <a:endParaRPr lang="zh-TW" altLang="zh-TW" b="1" kern="100" dirty="0">
              <a:effectLst/>
              <a:latin typeface="Calibri" panose="020F0502020204030204" pitchFamily="34" charset="0"/>
              <a:ea typeface="新細明體" panose="02020500000000000000" pitchFamily="18" charset="-120"/>
              <a:cs typeface="Times New Roman" panose="02020603050405020304" pitchFamily="18" charset="0"/>
            </a:endParaRPr>
          </a:p>
          <a:p>
            <a:pPr>
              <a:lnSpc>
                <a:spcPts val="2100"/>
              </a:lnSpc>
            </a:pPr>
            <a:r>
              <a:rPr lang="en-US" altLang="zh-TW" b="1"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Acct Name: </a:t>
            </a:r>
            <a:r>
              <a:rPr lang="en-US" altLang="zh-TW" b="1" kern="100" dirty="0">
                <a:solidFill>
                  <a:srgbClr val="0000FF"/>
                </a:solidFill>
                <a:effectLst/>
                <a:latin typeface="Calibri" panose="020F0502020204030204" pitchFamily="34" charset="0"/>
                <a:ea typeface="新細明體" panose="02020500000000000000" pitchFamily="18" charset="-120"/>
                <a:cs typeface="Times New Roman" panose="02020603050405020304" pitchFamily="18" charset="0"/>
              </a:rPr>
              <a:t>CATHOLIC INSTITUTE FOR RELIGION AND SOCIETY LTD.</a:t>
            </a:r>
            <a:endParaRPr lang="en-US" altLang="zh-TW" b="1" kern="100" dirty="0">
              <a:solidFill>
                <a:srgbClr val="0000FF"/>
              </a:solidFill>
              <a:latin typeface="Calibri" panose="020F0502020204030204" pitchFamily="34" charset="0"/>
              <a:ea typeface="新細明體" panose="02020500000000000000" pitchFamily="18" charset="-120"/>
              <a:cs typeface="Times New Roman" panose="02020603050405020304" pitchFamily="18" charset="0"/>
            </a:endParaRPr>
          </a:p>
          <a:p>
            <a:pPr indent="266700" algn="l">
              <a:lnSpc>
                <a:spcPts val="2100"/>
              </a:lnSpc>
            </a:pPr>
            <a:r>
              <a:rPr lang="en-US" altLang="zh-TW" b="1" u="sng"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Account No. </a:t>
            </a:r>
            <a:r>
              <a:rPr lang="en-US" altLang="zh-TW" b="1" u="sng" kern="100" dirty="0">
                <a:solidFill>
                  <a:srgbClr val="FF0000"/>
                </a:solidFill>
                <a:latin typeface="Calibri" panose="020F0502020204030204" pitchFamily="34" charset="0"/>
                <a:ea typeface="新細明體" panose="02020500000000000000" pitchFamily="18" charset="-120"/>
                <a:cs typeface="Times New Roman" panose="02020603050405020304" pitchFamily="18" charset="0"/>
              </a:rPr>
              <a:t> </a:t>
            </a: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 </a:t>
            </a:r>
            <a:r>
              <a:rPr lang="en-US" altLang="zh-TW" b="1" kern="100" dirty="0">
                <a:solidFill>
                  <a:srgbClr val="9900CC"/>
                </a:solidFill>
                <a:effectLst/>
                <a:latin typeface="Calibri" panose="020F0502020204030204" pitchFamily="34" charset="0"/>
                <a:ea typeface="新細明體" panose="02020500000000000000" pitchFamily="18" charset="-120"/>
                <a:cs typeface="Times New Roman" panose="02020603050405020304" pitchFamily="18" charset="0"/>
              </a:rPr>
              <a:t>024-233-0-052156</a:t>
            </a:r>
            <a:endParaRPr lang="zh-TW" altLang="zh-TW" b="1" kern="100" dirty="0">
              <a:solidFill>
                <a:srgbClr val="9900CC"/>
              </a:solidFill>
              <a:effectLst/>
              <a:latin typeface="Calibri" panose="020F0502020204030204" pitchFamily="34" charset="0"/>
              <a:ea typeface="新細明體" panose="02020500000000000000" pitchFamily="18" charset="-120"/>
              <a:cs typeface="Times New Roman" panose="02020603050405020304" pitchFamily="18" charset="0"/>
            </a:endParaRPr>
          </a:p>
          <a:p>
            <a:pPr>
              <a:lnSpc>
                <a:spcPct val="100000"/>
              </a:lnSpc>
              <a:spcBef>
                <a:spcPts val="0"/>
              </a:spcBef>
            </a:pP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                   Catholic Institute for Religion and Society Limited</a:t>
            </a:r>
            <a:endParaRPr lang="en-US" altLang="zh-TW" sz="2000" b="1"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endParaRPr>
          </a:p>
          <a:p>
            <a:pPr marL="266700" algn="l">
              <a:lnSpc>
                <a:spcPct val="100000"/>
              </a:lnSpc>
              <a:spcBef>
                <a:spcPts val="1200"/>
              </a:spcBef>
            </a:pPr>
            <a:r>
              <a:rPr lang="en-US" altLang="zh-TW" b="1" kern="100" dirty="0">
                <a:solidFill>
                  <a:srgbClr val="FF0000"/>
                </a:solidFill>
                <a:effectLst/>
                <a:latin typeface="Calibri" panose="020F0502020204030204" pitchFamily="34" charset="0"/>
                <a:ea typeface="新細明體" panose="02020500000000000000" pitchFamily="18" charset="-120"/>
                <a:cs typeface="Times New Roman" panose="02020603050405020304" pitchFamily="18" charset="0"/>
              </a:rPr>
              <a:t>Our Address:</a:t>
            </a:r>
            <a:r>
              <a:rPr lang="en-US" altLang="zh-TW" b="1" kern="100" dirty="0">
                <a:effectLst/>
                <a:latin typeface="Calibri" panose="020F0502020204030204" pitchFamily="34" charset="0"/>
                <a:ea typeface="新細明體" panose="02020500000000000000" pitchFamily="18" charset="-120"/>
                <a:cs typeface="Times New Roman" panose="02020603050405020304" pitchFamily="18" charset="0"/>
              </a:rPr>
              <a:t> </a:t>
            </a:r>
          </a:p>
          <a:p>
            <a:pPr marL="266700" algn="l">
              <a:lnSpc>
                <a:spcPct val="100000"/>
              </a:lnSpc>
              <a:spcBef>
                <a:spcPts val="0"/>
              </a:spcBef>
            </a:pPr>
            <a:r>
              <a:rPr lang="en-US" altLang="zh-TW" sz="2000" b="1" kern="100" dirty="0">
                <a:effectLst/>
                <a:latin typeface="Calibri" panose="020F0502020204030204" pitchFamily="34" charset="0"/>
                <a:ea typeface="新細明體" panose="02020500000000000000" pitchFamily="18" charset="-120"/>
                <a:cs typeface="Times New Roman" panose="02020603050405020304" pitchFamily="18" charset="0"/>
              </a:rPr>
              <a:t>16, 1st Lane, Hing Yan Tsuen, Sheung Shui Village,</a:t>
            </a:r>
          </a:p>
          <a:p>
            <a:pPr marL="266700" algn="l">
              <a:lnSpc>
                <a:spcPct val="100000"/>
              </a:lnSpc>
              <a:spcBef>
                <a:spcPts val="0"/>
              </a:spcBef>
            </a:pPr>
            <a:r>
              <a:rPr lang="en-US" altLang="zh-TW" sz="2000" b="1" kern="100" dirty="0">
                <a:effectLst/>
                <a:latin typeface="Calibri" panose="020F0502020204030204" pitchFamily="34" charset="0"/>
                <a:ea typeface="新細明體" panose="02020500000000000000" pitchFamily="18" charset="-120"/>
                <a:cs typeface="Times New Roman" panose="02020603050405020304" pitchFamily="18" charset="0"/>
              </a:rPr>
              <a:t> New Territories, Hong Kong</a:t>
            </a:r>
          </a:p>
          <a:p>
            <a:pPr marL="266700" algn="l">
              <a:lnSpc>
                <a:spcPct val="100000"/>
              </a:lnSpc>
              <a:spcBef>
                <a:spcPts val="0"/>
              </a:spcBef>
            </a:pPr>
            <a:r>
              <a:rPr lang="en-US" altLang="zh-TW" b="1" kern="100" dirty="0">
                <a:solidFill>
                  <a:srgbClr val="FF0000"/>
                </a:solidFill>
                <a:latin typeface="Calibri" panose="020F0502020204030204" pitchFamily="34" charset="0"/>
                <a:ea typeface="新細明體" panose="02020500000000000000" pitchFamily="18" charset="-120"/>
                <a:cs typeface="Times New Roman" panose="02020603050405020304" pitchFamily="18" charset="0"/>
              </a:rPr>
              <a:t>Our Website:</a:t>
            </a:r>
            <a:r>
              <a:rPr lang="en-US" altLang="zh-TW" b="1" kern="100" dirty="0">
                <a:latin typeface="Calibri" panose="020F0502020204030204" pitchFamily="34" charset="0"/>
                <a:ea typeface="新細明體" panose="02020500000000000000" pitchFamily="18" charset="-120"/>
                <a:cs typeface="Times New Roman" panose="02020603050405020304" pitchFamily="18" charset="0"/>
              </a:rPr>
              <a:t> </a:t>
            </a:r>
            <a:r>
              <a:rPr lang="en-US" altLang="zh-TW" sz="2000" b="1" kern="100" dirty="0">
                <a:latin typeface="Calibri" panose="020F0502020204030204" pitchFamily="34" charset="0"/>
                <a:ea typeface="新細明體" panose="02020500000000000000" pitchFamily="18" charset="-120"/>
                <a:cs typeface="Times New Roman" panose="02020603050405020304" pitchFamily="18" charset="0"/>
              </a:rPr>
              <a:t>www.cirs.org.</a:t>
            </a:r>
            <a:r>
              <a:rPr lang="en-US" altLang="zh-TW" sz="2000" b="1" kern="100" dirty="0">
                <a:latin typeface="Calibri" panose="020F0502020204030204" pitchFamily="34" charset="0"/>
                <a:cs typeface="Times New Roman" panose="02020603050405020304" pitchFamily="18" charset="0"/>
              </a:rPr>
              <a:t>hk/support.asp </a:t>
            </a:r>
          </a:p>
          <a:p>
            <a:pPr marL="177800">
              <a:lnSpc>
                <a:spcPts val="2400"/>
              </a:lnSpc>
              <a:spcBef>
                <a:spcPts val="1200"/>
              </a:spcBef>
            </a:pPr>
            <a:r>
              <a:rPr lang="en-US" altLang="zh-TW" b="1" kern="100" dirty="0">
                <a:solidFill>
                  <a:srgbClr val="0000FF"/>
                </a:solidFill>
                <a:latin typeface="Calibri" panose="020F0502020204030204" pitchFamily="34" charset="0"/>
                <a:cs typeface="Times New Roman" panose="02020603050405020304" pitchFamily="18" charset="0"/>
              </a:rPr>
              <a:t> For enquires please contact us:</a:t>
            </a:r>
          </a:p>
          <a:p>
            <a:pPr marL="177800">
              <a:lnSpc>
                <a:spcPts val="2400"/>
              </a:lnSpc>
              <a:spcBef>
                <a:spcPts val="0"/>
              </a:spcBef>
            </a:pPr>
            <a:r>
              <a:rPr lang="en-US" altLang="zh-TW" b="1" kern="100" dirty="0">
                <a:latin typeface="Calibri" panose="020F0502020204030204" pitchFamily="34" charset="0"/>
                <a:cs typeface="Times New Roman" panose="02020603050405020304" pitchFamily="18" charset="0"/>
              </a:rPr>
              <a:t> Tel: (852)23361205 / Email: cirshk@netvigator.com</a:t>
            </a:r>
            <a:endParaRPr lang="zh-TW" altLang="zh-TW" b="1" kern="100" dirty="0">
              <a:latin typeface="Calibri" panose="020F0502020204030204" pitchFamily="34" charset="0"/>
              <a:cs typeface="Times New Roman" panose="02020603050405020304" pitchFamily="18" charset="0"/>
            </a:endParaRPr>
          </a:p>
          <a:p>
            <a:pPr>
              <a:lnSpc>
                <a:spcPct val="100000"/>
              </a:lnSpc>
              <a:spcBef>
                <a:spcPts val="0"/>
              </a:spcBef>
            </a:pPr>
            <a:endParaRPr lang="zh-TW" altLang="zh-TW" b="1" kern="100" dirty="0">
              <a:effectLst/>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sp>
        <p:nvSpPr>
          <p:cNvPr id="2" name="文字方塊 1"/>
          <p:cNvSpPr txBox="1"/>
          <p:nvPr/>
        </p:nvSpPr>
        <p:spPr>
          <a:xfrm>
            <a:off x="6876256" y="980728"/>
            <a:ext cx="1751286" cy="1170257"/>
          </a:xfrm>
          <a:prstGeom prst="rect">
            <a:avLst/>
          </a:prstGeom>
          <a:noFill/>
          <a:ln w="28575">
            <a:solidFill>
              <a:srgbClr val="0000FF"/>
            </a:solidFill>
          </a:ln>
        </p:spPr>
        <p:txBody>
          <a:bodyPr wrap="square" rtlCol="0">
            <a:spAutoFit/>
          </a:bodyPr>
          <a:lstStyle/>
          <a:p>
            <a:pPr marL="0" marR="0" lvl="0" indent="0" algn="ctr" defTabSz="914400" rtl="0" eaLnBrk="0" fontAlgn="base" latinLnBrk="0" hangingPunct="0">
              <a:lnSpc>
                <a:spcPts val="1800"/>
              </a:lnSpc>
              <a:spcBef>
                <a:spcPct val="0"/>
              </a:spcBef>
              <a:spcAft>
                <a:spcPct val="0"/>
              </a:spcAft>
              <a:buClrTx/>
              <a:buSzTx/>
              <a:buFontTx/>
              <a:buNone/>
              <a:tabLst/>
              <a:defRPr/>
            </a:pPr>
            <a:r>
              <a:rPr kumimoji="1" lang="en-US" altLang="zh-HK" sz="1800" b="1" i="0" u="none" strike="noStrike" kern="1200" cap="none" spc="0" normalizeH="0" baseline="0" noProof="0" dirty="0">
                <a:ln>
                  <a:noFill/>
                </a:ln>
                <a:solidFill>
                  <a:srgbClr val="9900CC"/>
                </a:solidFill>
                <a:effectLst/>
                <a:uLnTx/>
                <a:uFillTx/>
                <a:latin typeface="Arial" panose="020B0604020202020204" pitchFamily="34" charset="0"/>
                <a:ea typeface="新細明體" panose="02020500000000000000" pitchFamily="18" charset="-120"/>
                <a:cs typeface="+mn-cs"/>
              </a:rPr>
              <a:t>Fund Raising</a:t>
            </a:r>
          </a:p>
          <a:p>
            <a:pPr marL="0" marR="0" lvl="0" indent="0" algn="ctr" defTabSz="914400" rtl="0" eaLnBrk="0" fontAlgn="base" latinLnBrk="0" hangingPunct="0">
              <a:lnSpc>
                <a:spcPts val="1800"/>
              </a:lnSpc>
              <a:spcBef>
                <a:spcPts val="600"/>
              </a:spcBef>
              <a:spcAft>
                <a:spcPct val="0"/>
              </a:spcAft>
              <a:buClrTx/>
              <a:buSzTx/>
              <a:buFontTx/>
              <a:buNone/>
              <a:tabLst/>
              <a:defRPr/>
            </a:pPr>
            <a:r>
              <a:rPr kumimoji="1" lang="en-US" altLang="zh-HK" sz="2000" b="0" i="0" u="none" strike="noStrike" kern="1200" cap="none" spc="0" normalizeH="0" baseline="0" noProof="0" dirty="0">
                <a:ln>
                  <a:noFill/>
                </a:ln>
                <a:solidFill>
                  <a:prstClr val="black"/>
                </a:solidFill>
                <a:effectLst/>
                <a:uLnTx/>
                <a:uFillTx/>
                <a:latin typeface="Arial" panose="020B0604020202020204" pitchFamily="34" charset="0"/>
                <a:ea typeface="新細明體" panose="02020500000000000000" pitchFamily="18" charset="-120"/>
                <a:cs typeface="+mn-cs"/>
              </a:rPr>
              <a:t>Approved</a:t>
            </a:r>
            <a:r>
              <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新細明體" panose="02020500000000000000" pitchFamily="18" charset="-120"/>
                <a:cs typeface="+mn-cs"/>
              </a:rPr>
              <a:t> </a:t>
            </a:r>
            <a:r>
              <a:rPr kumimoji="1" lang="en-US" altLang="zh-TW" sz="2000" b="0" i="0" u="none" strike="noStrike" kern="1200" cap="none" spc="0" normalizeH="0" baseline="0" noProof="0" dirty="0">
                <a:ln>
                  <a:noFill/>
                </a:ln>
                <a:solidFill>
                  <a:prstClr val="black"/>
                </a:solidFill>
                <a:effectLst/>
                <a:uLnTx/>
                <a:uFillTx/>
                <a:latin typeface="Arial" panose="020B0604020202020204" pitchFamily="34" charset="0"/>
                <a:ea typeface="新細明體" panose="02020500000000000000" pitchFamily="18" charset="-120"/>
                <a:cs typeface="+mn-cs"/>
              </a:rPr>
              <a:t>by</a:t>
            </a:r>
            <a:r>
              <a:rPr kumimoji="1" lang="zh-TW" altLang="en-US" sz="2000" b="0" i="0" u="none" strike="noStrike" kern="1200" cap="none" spc="0" normalizeH="0" baseline="0" noProof="0" dirty="0">
                <a:ln>
                  <a:noFill/>
                </a:ln>
                <a:solidFill>
                  <a:prstClr val="black"/>
                </a:solidFill>
                <a:effectLst/>
                <a:uLnTx/>
                <a:uFillTx/>
                <a:latin typeface="Arial" panose="020B0604020202020204" pitchFamily="34" charset="0"/>
                <a:ea typeface="新細明體" panose="02020500000000000000" pitchFamily="18" charset="-120"/>
                <a:cs typeface="+mn-cs"/>
              </a:rPr>
              <a:t> </a:t>
            </a:r>
            <a:endParaRPr kumimoji="1" lang="en-US" altLang="zh-TW" sz="2000" b="0" i="0" u="none" strike="noStrike" kern="1200" cap="none" spc="0" normalizeH="0" baseline="0" noProof="0" dirty="0">
              <a:ln>
                <a:noFill/>
              </a:ln>
              <a:solidFill>
                <a:prstClr val="black"/>
              </a:solidFill>
              <a:effectLst/>
              <a:uLnTx/>
              <a:uFillTx/>
              <a:latin typeface="Arial" panose="020B0604020202020204" pitchFamily="34" charset="0"/>
              <a:ea typeface="新細明體" panose="02020500000000000000" pitchFamily="18" charset="-120"/>
              <a:cs typeface="+mn-cs"/>
            </a:endParaRPr>
          </a:p>
          <a:p>
            <a:pPr marL="0" marR="0" lvl="0" indent="0" algn="ctr" defTabSz="914400" rtl="0" eaLnBrk="0" fontAlgn="base" latinLnBrk="0" hangingPunct="0">
              <a:lnSpc>
                <a:spcPts val="1800"/>
              </a:lnSpc>
              <a:spcBef>
                <a:spcPts val="600"/>
              </a:spcBef>
              <a:spcAft>
                <a:spcPct val="0"/>
              </a:spcAft>
              <a:buClrTx/>
              <a:buSzTx/>
              <a:buFontTx/>
              <a:buNone/>
              <a:tabLst/>
              <a:defRPr/>
            </a:pPr>
            <a:r>
              <a:rPr kumimoji="1" lang="en-US" altLang="zh-HK" sz="2000" b="0" i="0" u="none" strike="noStrike" kern="1200" cap="none" spc="0" normalizeH="0" baseline="0" noProof="0" dirty="0">
                <a:ln>
                  <a:noFill/>
                </a:ln>
                <a:solidFill>
                  <a:prstClr val="black"/>
                </a:solidFill>
                <a:effectLst/>
                <a:uLnTx/>
                <a:uFillTx/>
                <a:latin typeface="Arial" panose="020B0604020202020204" pitchFamily="34" charset="0"/>
                <a:ea typeface="新細明體" panose="02020500000000000000" pitchFamily="18" charset="-120"/>
                <a:cs typeface="+mn-cs"/>
              </a:rPr>
              <a:t>HK Catholic Diocese</a:t>
            </a:r>
            <a:endParaRPr kumimoji="1" lang="zh-HK" altLang="en-US" sz="2000" b="0" i="0" u="none" strike="noStrike" kern="1200" cap="none" spc="0" normalizeH="0" baseline="0" noProof="0" dirty="0">
              <a:ln>
                <a:noFill/>
              </a:ln>
              <a:solidFill>
                <a:prstClr val="black"/>
              </a:solidFill>
              <a:effectLst/>
              <a:uLnTx/>
              <a:uFillTx/>
              <a:latin typeface="Arial" panose="020B0604020202020204" pitchFamily="34" charset="0"/>
              <a:ea typeface="新細明體" panose="02020500000000000000" pitchFamily="18" charset="-120"/>
              <a:cs typeface="+mn-cs"/>
            </a:endParaRPr>
          </a:p>
        </p:txBody>
      </p:sp>
      <p:pic>
        <p:nvPicPr>
          <p:cNvPr id="4" name="圖片 3" descr="C:\Users\user\Desktop\捐助教研及中國福傳 QRCODE.jpeg">
            <a:extLst>
              <a:ext uri="{FF2B5EF4-FFF2-40B4-BE49-F238E27FC236}">
                <a16:creationId xmlns:a16="http://schemas.microsoft.com/office/drawing/2014/main" id="{695B604F-A95D-467B-85A2-52EFE7D1AD1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236296" y="4797152"/>
            <a:ext cx="882650" cy="882650"/>
          </a:xfrm>
          <a:prstGeom prst="rect">
            <a:avLst/>
          </a:prstGeom>
          <a:noFill/>
          <a:ln>
            <a:noFill/>
          </a:ln>
        </p:spPr>
      </p:pic>
    </p:spTree>
    <p:extLst>
      <p:ext uri="{BB962C8B-B14F-4D97-AF65-F5344CB8AC3E}">
        <p14:creationId xmlns:p14="http://schemas.microsoft.com/office/powerpoint/2010/main" val="3478515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a:extLst>
              <a:ext uri="{FF2B5EF4-FFF2-40B4-BE49-F238E27FC236}">
                <a16:creationId xmlns:a16="http://schemas.microsoft.com/office/drawing/2014/main" id="{B2EF5AAD-EEB9-496C-B277-24E491281BFC}"/>
              </a:ext>
            </a:extLst>
          </p:cNvPr>
          <p:cNvSpPr>
            <a:spLocks noGrp="1" noChangeArrowheads="1"/>
          </p:cNvSpPr>
          <p:nvPr>
            <p:ph type="body" idx="1"/>
          </p:nvPr>
        </p:nvSpPr>
        <p:spPr>
          <a:xfrm>
            <a:off x="16062" y="260945"/>
            <a:ext cx="9144000" cy="6048375"/>
          </a:xfrm>
        </p:spPr>
        <p:txBody>
          <a:bodyPr/>
          <a:lstStyle/>
          <a:p>
            <a:pPr algn="ctr" eaLnBrk="1" hangingPunct="1">
              <a:lnSpc>
                <a:spcPts val="7000"/>
              </a:lnSpc>
              <a:spcBef>
                <a:spcPct val="0"/>
              </a:spcBef>
              <a:buFontTx/>
              <a:buNone/>
              <a:defRPr/>
            </a:pPr>
            <a:r>
              <a:rPr lang="zh-TW" altLang="en-US" sz="4400" dirty="0">
                <a:solidFill>
                  <a:schemeClr val="bg1"/>
                </a:solidFill>
                <a:latin typeface="華康儷中黑" panose="020B0509000000000000" pitchFamily="49" charset="-120"/>
                <a:ea typeface="華康儷中黑" panose="020B0509000000000000" pitchFamily="49" charset="-120"/>
                <a:cs typeface="華康中黑體(P)" pitchFamily="34" charset="-120"/>
              </a:rPr>
              <a:t>願 好 天 主 </a:t>
            </a:r>
          </a:p>
          <a:p>
            <a:pPr algn="ctr" eaLnBrk="1" hangingPunct="1">
              <a:lnSpc>
                <a:spcPts val="7000"/>
              </a:lnSpc>
              <a:spcBef>
                <a:spcPct val="0"/>
              </a:spcBef>
              <a:buFontTx/>
              <a:buNone/>
              <a:defRPr/>
            </a:pPr>
            <a:r>
              <a:rPr lang="zh-TW" altLang="en-US" sz="4400" dirty="0">
                <a:solidFill>
                  <a:srgbClr val="9900CC"/>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祝 福 你 的 家 庭</a:t>
            </a:r>
          </a:p>
          <a:p>
            <a:pPr algn="ctr" eaLnBrk="1" hangingPunct="1">
              <a:lnSpc>
                <a:spcPts val="7000"/>
              </a:lnSpc>
              <a:spcBef>
                <a:spcPct val="0"/>
              </a:spcBef>
              <a:buFontTx/>
              <a:buNone/>
              <a:defRPr/>
            </a:pPr>
            <a:r>
              <a:rPr lang="zh-TW" altLang="en-US"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你 的 工 作</a:t>
            </a:r>
            <a:endParaRPr lang="en-US" altLang="zh-TW"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endParaRPr>
          </a:p>
          <a:p>
            <a:pPr algn="ctr" eaLnBrk="1" hangingPunct="1">
              <a:lnSpc>
                <a:spcPts val="7000"/>
              </a:lnSpc>
              <a:spcBef>
                <a:spcPts val="600"/>
              </a:spcBef>
              <a:spcAft>
                <a:spcPts val="600"/>
              </a:spcAft>
              <a:buFontTx/>
              <a:buNone/>
              <a:defRPr/>
            </a:pPr>
            <a:r>
              <a:rPr lang="zh-TW" altLang="en-US" sz="5400" spc="2000" dirty="0">
                <a:solidFill>
                  <a:srgbClr val="00FF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幫助你戰勝疫情</a:t>
            </a:r>
            <a:endParaRPr lang="en-US" altLang="zh-TW" sz="5400" spc="2000" dirty="0">
              <a:solidFill>
                <a:srgbClr val="00FF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endParaRPr>
          </a:p>
          <a:p>
            <a:pPr algn="ctr" eaLnBrk="1" hangingPunct="1">
              <a:lnSpc>
                <a:spcPts val="7000"/>
              </a:lnSpc>
              <a:spcBef>
                <a:spcPct val="0"/>
              </a:spcBef>
              <a:buFontTx/>
              <a:buNone/>
              <a:defRPr/>
            </a:pPr>
            <a:r>
              <a:rPr lang="zh-TW" altLang="en-US"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化 危 為 機</a:t>
            </a:r>
          </a:p>
          <a:p>
            <a:pPr algn="ctr" eaLnBrk="1" hangingPunct="1">
              <a:lnSpc>
                <a:spcPts val="7000"/>
              </a:lnSpc>
              <a:spcBef>
                <a:spcPts val="1200"/>
              </a:spcBef>
              <a:buFontTx/>
              <a:buNone/>
              <a:defRPr/>
            </a:pPr>
            <a:r>
              <a:rPr lang="zh-TW" altLang="en-US" sz="5400" spc="600" dirty="0">
                <a:solidFill>
                  <a:srgbClr val="FFFF00"/>
                </a:solidFill>
                <a:latin typeface="華康儷中黑" panose="020B0509000000000000" pitchFamily="49" charset="-120"/>
                <a:ea typeface="華康儷中黑" panose="020B0509000000000000" pitchFamily="49" charset="-120"/>
              </a:rPr>
              <a:t>天主愛你</a:t>
            </a:r>
            <a:r>
              <a:rPr lang="zh-TW" altLang="en-US" sz="3600" spc="600" dirty="0">
                <a:solidFill>
                  <a:srgbClr val="FFFF00"/>
                </a:solidFill>
                <a:latin typeface="華康儷中黑" panose="020B0509000000000000" pitchFamily="49" charset="-120"/>
                <a:ea typeface="華康儷中黑" panose="020B0509000000000000" pitchFamily="49" charset="-120"/>
              </a:rPr>
              <a:t> </a:t>
            </a:r>
            <a:r>
              <a:rPr lang="zh-TW" altLang="en-US" sz="5400" spc="600" dirty="0">
                <a:solidFill>
                  <a:srgbClr val="FFFF00"/>
                </a:solidFill>
                <a:latin typeface="華康儷中黑" panose="020B0509000000000000" pitchFamily="49" charset="-120"/>
                <a:ea typeface="華康儷中黑" panose="020B0509000000000000" pitchFamily="49" charset="-120"/>
              </a:rPr>
              <a:t>新年快樂</a:t>
            </a:r>
            <a:r>
              <a:rPr lang="zh-TW" altLang="en-US" sz="4400" spc="600" dirty="0">
                <a:solidFill>
                  <a:srgbClr val="FFFF00"/>
                </a:solidFill>
                <a:latin typeface="華康儷中黑" panose="020B0509000000000000" pitchFamily="49" charset="-120"/>
                <a:ea typeface="華康儷中黑" panose="020B0509000000000000" pitchFamily="49" charset="-12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0" y="188640"/>
            <a:ext cx="9108504" cy="6597352"/>
          </a:xfrm>
        </p:spPr>
        <p:txBody>
          <a:bodyPr/>
          <a:lstStyle/>
          <a:p>
            <a:pPr marL="0" indent="0" algn="just" eaLnBrk="1">
              <a:lnSpc>
                <a:spcPts val="4600"/>
              </a:lnSpc>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他從不吩咐人作惡，也從未准人犯罪。</a:t>
            </a:r>
            <a:endPar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4200"/>
              </a:lnSpc>
              <a:spcBef>
                <a:spcPts val="600"/>
              </a:spcBef>
              <a:spcAft>
                <a:spcPts val="0"/>
              </a:spcAft>
              <a:buNone/>
            </a:pPr>
            <a:r>
              <a:rPr lang="en-US" altLang="zh-TW"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rPr>
              <a:t>上主的話。 </a:t>
            </a:r>
            <a:endParaRPr lang="en-US" altLang="zh-TW"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4200"/>
              </a:lnSpc>
              <a:spcBef>
                <a:spcPts val="600"/>
              </a:spcBef>
              <a:spcAft>
                <a:spcPts val="0"/>
              </a:spcAft>
              <a:buNone/>
            </a:pP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眾</a:t>
            </a:r>
            <a:r>
              <a:rPr lang="en-US" altLang="zh-TW"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感謝天主</a:t>
            </a:r>
            <a:endParaRPr lang="zh-TW" altLang="en-US"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4800"/>
              </a:lnSpc>
              <a:spcBef>
                <a:spcPts val="0"/>
              </a:spcBef>
              <a:spcAft>
                <a:spcPts val="0"/>
              </a:spcAft>
              <a:buNone/>
            </a:pP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endParaRPr lang="zh-TW" altLang="zh-TW" sz="1800" b="1">
              <a:solidFill>
                <a:srgbClr val="FFFFFF"/>
              </a:solidFill>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7722393" y="6315649"/>
            <a:ext cx="1043856" cy="400110"/>
          </a:xfrm>
          <a:prstGeom prst="rect">
            <a:avLst/>
          </a:prstGeom>
          <a:noFill/>
        </p:spPr>
        <p:txBody>
          <a:bodyPr wrap="square">
            <a:spAutoFit/>
          </a:bodyPr>
          <a:lstStyle/>
          <a:p>
            <a:pPr>
              <a:defRPr/>
            </a:pPr>
            <a:r>
              <a:rPr lang="en-US" altLang="zh-TW" sz="2000" b="1" dirty="0">
                <a:solidFill>
                  <a:schemeClr val="bg1"/>
                </a:solidFill>
                <a:latin typeface="+mn-lt"/>
                <a:ea typeface="新細明體" charset="-120"/>
              </a:rPr>
              <a:t>2/2</a:t>
            </a:r>
            <a:endParaRPr lang="zh-TW" altLang="en-US" sz="2000" b="1" dirty="0">
              <a:solidFill>
                <a:schemeClr val="bg1"/>
              </a:solidFill>
              <a:latin typeface="+mn-lt"/>
              <a:ea typeface="新細明體" charset="-120"/>
            </a:endParaRPr>
          </a:p>
        </p:txBody>
      </p:sp>
      <p:sp>
        <p:nvSpPr>
          <p:cNvPr id="2" name="文字方塊 1">
            <a:extLst>
              <a:ext uri="{FF2B5EF4-FFF2-40B4-BE49-F238E27FC236}">
                <a16:creationId xmlns:a16="http://schemas.microsoft.com/office/drawing/2014/main" id="{24C9C789-7DD3-4862-A89D-436BFA772879}"/>
              </a:ext>
            </a:extLst>
          </p:cNvPr>
          <p:cNvSpPr txBox="1"/>
          <p:nvPr/>
        </p:nvSpPr>
        <p:spPr>
          <a:xfrm>
            <a:off x="2951820" y="2564904"/>
            <a:ext cx="3240360" cy="707886"/>
          </a:xfrm>
          <a:prstGeom prst="rect">
            <a:avLst/>
          </a:prstGeom>
          <a:noFill/>
          <a:ln>
            <a:solidFill>
              <a:srgbClr val="FFFF00"/>
            </a:solidFill>
          </a:ln>
        </p:spPr>
        <p:txBody>
          <a:bodyPr wrap="square" rtlCol="0">
            <a:spAutoFit/>
          </a:bodyPr>
          <a:lstStyle/>
          <a:p>
            <a:pPr algn="ctr"/>
            <a:r>
              <a:rPr lang="zh-TW" altLang="en-US" sz="4000" dirty="0">
                <a:solidFill>
                  <a:srgbClr val="FFFF00"/>
                </a:solidFill>
                <a:latin typeface="華康儷粗圓" panose="020F0709000000000000" pitchFamily="49" charset="-120"/>
                <a:ea typeface="華康儷粗圓" panose="020F0709000000000000" pitchFamily="49" charset="-120"/>
              </a:rPr>
              <a:t>默想片刻</a:t>
            </a:r>
          </a:p>
        </p:txBody>
      </p:sp>
    </p:spTree>
    <p:extLst>
      <p:ext uri="{BB962C8B-B14F-4D97-AF65-F5344CB8AC3E}">
        <p14:creationId xmlns:p14="http://schemas.microsoft.com/office/powerpoint/2010/main" val="125292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0" y="0"/>
            <a:ext cx="9144000" cy="6858000"/>
          </a:xfrm>
        </p:spPr>
        <p:txBody>
          <a:bodyPr/>
          <a:lstStyle/>
          <a:p>
            <a:pPr marL="0" indent="0" algn="just" eaLnBrk="1">
              <a:lnSpc>
                <a:spcPts val="1000"/>
              </a:lnSpc>
              <a:spcBef>
                <a:spcPts val="0"/>
              </a:spcBef>
              <a:spcAft>
                <a:spcPts val="0"/>
              </a:spcAft>
              <a:buNone/>
            </a:pPr>
            <a:endParaRPr lang="en-US" altLang="zh-TW" sz="40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zh-TW" altLang="en-US"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恭讀聖保祿宗徒致格林多人前書 </a:t>
            </a:r>
            <a:r>
              <a:rPr lang="en-US" altLang="zh-TW"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2:6-10</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弟兄姊妹們：</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我們在成全的人當中，</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也講智慧，不過，不是今世的智慧，也不是今世將要消滅的、有權勢者的智慧。</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我們所講的，是那隱藏的，天主奧秘的智慧；這智慧是天主在萬世之前，為使我們獲得光榮，所預定的。</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今世有權勢的人當中，沒有一個認識這智慧，</a:t>
            </a: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pPr>
            <a:endParaRPr lang="zh-TW" altLang="zh-TW" sz="1800" b="1">
              <a:solidFill>
                <a:srgbClr val="FFFFFF"/>
              </a:solidFill>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8172449" y="6091237"/>
            <a:ext cx="755651" cy="400050"/>
          </a:xfrm>
          <a:prstGeom prst="rect">
            <a:avLst/>
          </a:prstGeom>
          <a:noFill/>
        </p:spPr>
        <p:txBody>
          <a:bodyPr wrap="square">
            <a:spAutoFit/>
          </a:bodyPr>
          <a:lstStyle/>
          <a:p>
            <a:pPr>
              <a:defRPr/>
            </a:pPr>
            <a:r>
              <a:rPr lang="en-US" altLang="zh-TW" sz="2000" b="1" dirty="0">
                <a:solidFill>
                  <a:schemeClr val="bg1"/>
                </a:solidFill>
                <a:latin typeface="+mn-lt"/>
                <a:ea typeface="新細明體" charset="-120"/>
              </a:rPr>
              <a:t>1/2</a:t>
            </a:r>
            <a:endParaRPr lang="zh-TW" altLang="en-US" sz="2000" b="1" dirty="0">
              <a:solidFill>
                <a:schemeClr val="bg1"/>
              </a:solidFill>
              <a:latin typeface="+mn-lt"/>
              <a:ea typeface="新細明體" charset="-120"/>
            </a:endParaRPr>
          </a:p>
        </p:txBody>
      </p:sp>
    </p:spTree>
    <p:extLst>
      <p:ext uri="{BB962C8B-B14F-4D97-AF65-F5344CB8AC3E}">
        <p14:creationId xmlns:p14="http://schemas.microsoft.com/office/powerpoint/2010/main" val="180089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0" y="150018"/>
            <a:ext cx="9144000" cy="6707982"/>
          </a:xfrm>
        </p:spPr>
        <p:txBody>
          <a:bodyPr/>
          <a:lstStyle/>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因為如果他們認識了，就決不會將光榮的主，釘在十字架上。經上這樣記載：「天主為愛他的人，所準備的，是眼所未見，耳所未聞，人心所未想到的。」</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可是，天主藉著聖神，將這一切，啟示給我們了，因為聖神洞察一切，就連天主的深奧，他也洞悉。</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上主的話。 </a:t>
            </a:r>
            <a:endPar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4800"/>
              </a:lnSpc>
              <a:spcBef>
                <a:spcPts val="600"/>
              </a:spcBef>
              <a:spcAft>
                <a:spcPts val="0"/>
              </a:spcAft>
              <a:buNone/>
            </a:pP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眾</a:t>
            </a:r>
            <a:r>
              <a:rPr lang="en-US" altLang="zh-TW"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感謝天主</a:t>
            </a:r>
            <a:endPar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4600"/>
              </a:lnSpc>
              <a:spcBef>
                <a:spcPts val="0"/>
              </a:spcBef>
              <a:spcAft>
                <a:spcPts val="0"/>
              </a:spcAft>
              <a:buNone/>
            </a:pPr>
            <a:endPar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zh-TW" altLang="zh-TW" sz="1800" b="1" i="0" u="none" strike="noStrike" kern="1200" cap="none" spc="0" normalizeH="0" baseline="0" noProof="0">
              <a:ln>
                <a:noFill/>
              </a:ln>
              <a:solidFill>
                <a:srgbClr val="FFFFFF"/>
              </a:solidFill>
              <a:effectLst/>
              <a:uLnTx/>
              <a:uFillTx/>
              <a:latin typeface="Arial" panose="020B0604020202020204" pitchFamily="34" charset="0"/>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8402431" y="6307932"/>
            <a:ext cx="755651" cy="40005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zh-TW" sz="2000" b="1" dirty="0">
                <a:solidFill>
                  <a:srgbClr val="FFFFFF"/>
                </a:solidFill>
                <a:latin typeface="Arial"/>
                <a:ea typeface="新細明體" charset="-120"/>
              </a:rPr>
              <a:t>2/2</a:t>
            </a:r>
            <a:endParaRPr kumimoji="1" lang="zh-TW" altLang="en-US" sz="2000" b="1" i="0" u="none" strike="noStrike" kern="1200" cap="none" spc="0" normalizeH="0" baseline="0" noProof="0" dirty="0">
              <a:ln>
                <a:noFill/>
              </a:ln>
              <a:solidFill>
                <a:srgbClr val="FFFFFF"/>
              </a:solidFill>
              <a:effectLst/>
              <a:uLnTx/>
              <a:uFillTx/>
              <a:latin typeface="Arial"/>
              <a:ea typeface="新細明體" charset="-120"/>
              <a:cs typeface="+mn-cs"/>
            </a:endParaRPr>
          </a:p>
        </p:txBody>
      </p:sp>
      <p:sp>
        <p:nvSpPr>
          <p:cNvPr id="5" name="文字方塊 4">
            <a:extLst>
              <a:ext uri="{FF2B5EF4-FFF2-40B4-BE49-F238E27FC236}">
                <a16:creationId xmlns:a16="http://schemas.microsoft.com/office/drawing/2014/main" id="{E34EEDEA-21BE-4A7B-94F5-64156FCB0109}"/>
              </a:ext>
            </a:extLst>
          </p:cNvPr>
          <p:cNvSpPr txBox="1"/>
          <p:nvPr/>
        </p:nvSpPr>
        <p:spPr>
          <a:xfrm>
            <a:off x="1691680" y="5733256"/>
            <a:ext cx="6048672" cy="707886"/>
          </a:xfrm>
          <a:prstGeom prst="rect">
            <a:avLst/>
          </a:prstGeom>
          <a:noFill/>
          <a:ln>
            <a:solidFill>
              <a:srgbClr val="FFFF00"/>
            </a:solidFill>
          </a:ln>
        </p:spPr>
        <p:txBody>
          <a:bodyPr wrap="square" rtlCol="0">
            <a:spAutoFit/>
          </a:bodyPr>
          <a:lstStyle/>
          <a:p>
            <a:pPr algn="ctr"/>
            <a:r>
              <a:rPr lang="zh-TW" altLang="en-US" sz="2800" dirty="0">
                <a:solidFill>
                  <a:srgbClr val="FFFF00"/>
                </a:solidFill>
                <a:latin typeface="華康儷粗圓" panose="020F0709000000000000" pitchFamily="49" charset="-120"/>
                <a:ea typeface="華康儷粗圓" panose="020F0709000000000000" pitchFamily="49" charset="-120"/>
              </a:rPr>
              <a:t>默想片刻</a:t>
            </a:r>
            <a:r>
              <a:rPr lang="en-US" altLang="zh-TW" sz="2800" dirty="0">
                <a:solidFill>
                  <a:srgbClr val="FFFF00"/>
                </a:solidFill>
                <a:latin typeface="華康儷粗圓" panose="020F0709000000000000" pitchFamily="49" charset="-120"/>
                <a:ea typeface="華康儷粗圓" panose="020F0709000000000000" pitchFamily="49" charset="-120"/>
              </a:rPr>
              <a:t>: </a:t>
            </a:r>
            <a:r>
              <a:rPr lang="zh-TW" altLang="en-US" sz="2800" dirty="0">
                <a:solidFill>
                  <a:srgbClr val="FFFF00"/>
                </a:solidFill>
                <a:latin typeface="華康儷粗圓" panose="020F0709000000000000" pitchFamily="49" charset="-120"/>
                <a:ea typeface="華康儷粗圓" panose="020F0709000000000000" pitchFamily="49" charset="-120"/>
              </a:rPr>
              <a:t>天主今天對</a:t>
            </a:r>
            <a:r>
              <a:rPr lang="zh-TW" altLang="en-US" sz="4000" dirty="0">
                <a:solidFill>
                  <a:schemeClr val="bg1"/>
                </a:solidFill>
                <a:latin typeface="華康儷粗圓" panose="020F0709000000000000" pitchFamily="49" charset="-120"/>
                <a:ea typeface="華康儷粗圓" panose="020F0709000000000000" pitchFamily="49" charset="-120"/>
              </a:rPr>
              <a:t>我</a:t>
            </a:r>
            <a:r>
              <a:rPr lang="zh-TW" altLang="en-US" sz="2800" dirty="0">
                <a:solidFill>
                  <a:srgbClr val="FFFF00"/>
                </a:solidFill>
                <a:latin typeface="華康儷粗圓" panose="020F0709000000000000" pitchFamily="49" charset="-120"/>
                <a:ea typeface="華康儷粗圓" panose="020F0709000000000000" pitchFamily="49" charset="-120"/>
              </a:rPr>
              <a:t>說了什麼</a:t>
            </a:r>
            <a:r>
              <a:rPr lang="en-US" altLang="zh-TW" sz="2800" dirty="0">
                <a:solidFill>
                  <a:srgbClr val="FFFF00"/>
                </a:solidFill>
                <a:latin typeface="華康儷粗圓" panose="020F0709000000000000" pitchFamily="49" charset="-120"/>
                <a:ea typeface="華康儷粗圓" panose="020F0709000000000000" pitchFamily="49" charset="-120"/>
              </a:rPr>
              <a:t>?</a:t>
            </a:r>
            <a:endParaRPr lang="zh-TW" altLang="en-US" sz="2800" dirty="0">
              <a:solidFill>
                <a:srgbClr val="FFFF00"/>
              </a:solidFill>
              <a:latin typeface="華康儷粗圓" panose="020F0709000000000000" pitchFamily="49" charset="-120"/>
              <a:ea typeface="華康儷粗圓" panose="020F0709000000000000" pitchFamily="49" charset="-120"/>
            </a:endParaRPr>
          </a:p>
        </p:txBody>
      </p:sp>
    </p:spTree>
    <p:extLst>
      <p:ext uri="{BB962C8B-B14F-4D97-AF65-F5344CB8AC3E}">
        <p14:creationId xmlns:p14="http://schemas.microsoft.com/office/powerpoint/2010/main" val="3601850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36512" y="157788"/>
            <a:ext cx="9107488" cy="6628203"/>
          </a:xfrm>
        </p:spPr>
        <p:txBody>
          <a:bodyPr/>
          <a:lstStyle/>
          <a:p>
            <a:pPr marL="0" indent="0" algn="just" eaLnBrk="1">
              <a:lnSpc>
                <a:spcPts val="4800"/>
              </a:lnSpc>
              <a:spcBef>
                <a:spcPts val="0"/>
              </a:spcBef>
              <a:spcAft>
                <a:spcPts val="0"/>
              </a:spcAft>
              <a:buNone/>
            </a:pPr>
            <a:r>
              <a:rPr lang="zh-TW" altLang="en-US"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恭讀聖瑪竇福音　</a:t>
            </a:r>
            <a:r>
              <a:rPr lang="en-US" altLang="zh-TW" sz="3600" dirty="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5:20-37</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那時候，耶穌對門徒說：「我告訴你們：</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除非你們的義德，超過經師和法利塞人的義德，你們決不能進入天國。</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你們一向聽過</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對古人說：</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不可殺人！</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誰若殺了人，應受裁判。</a:t>
            </a: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我卻對你們說：</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凡向自己弟兄發怒的，就要受裁判。</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「你們一向聽說過：</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不可姦淫！</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我卻對你們說：</a:t>
            </a: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zh-TW" altLang="zh-TW" sz="1800" b="1" i="0" u="none" strike="noStrike" kern="1200" cap="none" spc="0" normalizeH="0" baseline="0" noProof="0">
              <a:ln>
                <a:noFill/>
              </a:ln>
              <a:solidFill>
                <a:srgbClr val="FFFFFF"/>
              </a:solidFill>
              <a:effectLst/>
              <a:uLnTx/>
              <a:uFillTx/>
              <a:latin typeface="Arial" panose="020B0604020202020204" pitchFamily="34" charset="0"/>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7711223" y="6300101"/>
            <a:ext cx="1594702"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zh-TW" sz="2000" b="1" dirty="0">
                <a:solidFill>
                  <a:srgbClr val="FFFFFF"/>
                </a:solidFill>
                <a:latin typeface="Arial"/>
                <a:ea typeface="新細明體" charset="-120"/>
              </a:rPr>
              <a:t>1/2</a:t>
            </a:r>
            <a:endParaRPr kumimoji="1" lang="zh-TW" altLang="en-US" sz="2000" b="1" i="0" u="none" strike="noStrike" kern="1200" cap="none" spc="0" normalizeH="0" baseline="0" noProof="0" dirty="0">
              <a:ln>
                <a:noFill/>
              </a:ln>
              <a:solidFill>
                <a:srgbClr val="FFFFFF"/>
              </a:solidFill>
              <a:effectLst/>
              <a:uLnTx/>
              <a:uFillTx/>
              <a:latin typeface="Arial"/>
              <a:ea typeface="新細明體" charset="-120"/>
              <a:cs typeface="+mn-cs"/>
            </a:endParaRPr>
          </a:p>
        </p:txBody>
      </p:sp>
    </p:spTree>
    <p:extLst>
      <p:ext uri="{BB962C8B-B14F-4D97-AF65-F5344CB8AC3E}">
        <p14:creationId xmlns:p14="http://schemas.microsoft.com/office/powerpoint/2010/main" val="540729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E3A6B8BB-5727-4366-8CDC-81905C3708B7}"/>
              </a:ext>
            </a:extLst>
          </p:cNvPr>
          <p:cNvSpPr>
            <a:spLocks noGrp="1" noChangeArrowheads="1"/>
          </p:cNvSpPr>
          <p:nvPr>
            <p:ph type="body" idx="1"/>
          </p:nvPr>
        </p:nvSpPr>
        <p:spPr>
          <a:xfrm>
            <a:off x="36512" y="151226"/>
            <a:ext cx="9107488" cy="6634765"/>
          </a:xfrm>
        </p:spPr>
        <p:txBody>
          <a:bodyPr/>
          <a:lstStyle/>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凡注視婦女，有意貪戀她的，這人已在心裡姦淫了她。</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「你們又一向聽過對古人說：</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不可發虛誓！要向上主償還你的誓願！</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我卻對你們說：你們總不可發誓。</a:t>
            </a:r>
          </a:p>
          <a:p>
            <a:pPr marL="0" indent="0" algn="just" eaLnBrk="1">
              <a:spcBef>
                <a:spcPts val="600"/>
              </a:spcBef>
              <a:spcAft>
                <a:spcPts val="0"/>
              </a:spcAft>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你們應這樣：是就說是，非就說非；其他多餘的，便是出於邪惡。</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endPar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eaLnBrk="1">
              <a:spcBef>
                <a:spcPts val="600"/>
              </a:spcBef>
              <a:spcAft>
                <a:spcPts val="0"/>
              </a:spcAft>
              <a:buNone/>
            </a:pPr>
            <a:r>
              <a:rPr lang="en-US" altLang="zh-HK"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HK" altLang="en-US"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rPr>
              <a:t>基督的福音。</a:t>
            </a:r>
            <a:endParaRPr lang="en-US" altLang="zh-HK" sz="3600" dirty="0">
              <a:solidFill>
                <a:srgbClr val="FFFFFF"/>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eaLnBrk="1">
              <a:spcBef>
                <a:spcPts val="600"/>
              </a:spcBef>
              <a:spcAft>
                <a:spcPts val="0"/>
              </a:spcAft>
              <a:buNone/>
            </a:pP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眾：基督</a:t>
            </a:r>
            <a:r>
              <a:rPr lang="en-US" altLang="zh-TW"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我們讚你！</a:t>
            </a:r>
          </a:p>
          <a:p>
            <a:pPr marL="0" indent="0" algn="just" eaLnBrk="1">
              <a:lnSpc>
                <a:spcPts val="4600"/>
              </a:lnSpc>
              <a:spcBef>
                <a:spcPts val="0"/>
              </a:spcBef>
              <a:spcAft>
                <a:spcPts val="0"/>
              </a:spcAft>
              <a:buNone/>
            </a:pPr>
            <a:endParaRPr lang="en-US" altLang="zh-TW"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70659" name="Text Box 3">
            <a:extLst>
              <a:ext uri="{FF2B5EF4-FFF2-40B4-BE49-F238E27FC236}">
                <a16:creationId xmlns:a16="http://schemas.microsoft.com/office/drawing/2014/main" id="{1E03BE50-1641-47CB-AC5B-3CBE16B7E01B}"/>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4400">
                <a:solidFill>
                  <a:schemeClr val="tx1"/>
                </a:solidFill>
                <a:latin typeface="Arial" panose="020B0604020202020204" pitchFamily="34" charset="0"/>
                <a:ea typeface="新細明體" panose="02020500000000000000" pitchFamily="18" charset="-120"/>
              </a:defRPr>
            </a:lvl1pPr>
            <a:lvl2pPr marL="742950" indent="-285750">
              <a:defRPr kumimoji="1" sz="4400">
                <a:solidFill>
                  <a:schemeClr val="tx1"/>
                </a:solidFill>
                <a:latin typeface="Arial" panose="020B0604020202020204" pitchFamily="34" charset="0"/>
                <a:ea typeface="新細明體" panose="02020500000000000000" pitchFamily="18" charset="-120"/>
              </a:defRPr>
            </a:lvl2pPr>
            <a:lvl3pPr marL="1143000" indent="-228600">
              <a:defRPr kumimoji="1" sz="4400">
                <a:solidFill>
                  <a:schemeClr val="tx1"/>
                </a:solidFill>
                <a:latin typeface="Arial" panose="020B0604020202020204" pitchFamily="34" charset="0"/>
                <a:ea typeface="新細明體" panose="02020500000000000000" pitchFamily="18" charset="-120"/>
              </a:defRPr>
            </a:lvl3pPr>
            <a:lvl4pPr marL="1600200" indent="-228600">
              <a:defRPr kumimoji="1" sz="4400">
                <a:solidFill>
                  <a:schemeClr val="tx1"/>
                </a:solidFill>
                <a:latin typeface="Arial" panose="020B0604020202020204" pitchFamily="34" charset="0"/>
                <a:ea typeface="新細明體" panose="02020500000000000000" pitchFamily="18" charset="-120"/>
              </a:defRPr>
            </a:lvl4pPr>
            <a:lvl5pPr marL="2057400" indent="-228600">
              <a:defRPr kumimoji="1" sz="44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sz="4400">
                <a:solidFill>
                  <a:schemeClr val="tx1"/>
                </a:solidFill>
                <a:latin typeface="Arial" panose="020B0604020202020204" pitchFamily="34" charset="0"/>
                <a:ea typeface="新細明體" panose="02020500000000000000" pitchFamily="18" charset="-12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zh-TW" altLang="zh-TW" sz="1800" b="1" i="0" u="none" strike="noStrike" kern="1200" cap="none" spc="0" normalizeH="0" baseline="0" noProof="0">
              <a:ln>
                <a:noFill/>
              </a:ln>
              <a:solidFill>
                <a:srgbClr val="FFFFFF"/>
              </a:solidFill>
              <a:effectLst/>
              <a:uLnTx/>
              <a:uFillTx/>
              <a:latin typeface="Arial" panose="020B0604020202020204" pitchFamily="34" charset="0"/>
              <a:ea typeface="新細明體" panose="02020500000000000000" pitchFamily="18" charset="-120"/>
              <a:cs typeface="+mn-cs"/>
            </a:endParaRPr>
          </a:p>
        </p:txBody>
      </p:sp>
      <p:sp>
        <p:nvSpPr>
          <p:cNvPr id="4" name="文字方塊 3">
            <a:extLst>
              <a:ext uri="{FF2B5EF4-FFF2-40B4-BE49-F238E27FC236}">
                <a16:creationId xmlns:a16="http://schemas.microsoft.com/office/drawing/2014/main" id="{F7EFC15C-B444-4258-A79B-F682EE69FC92}"/>
              </a:ext>
            </a:extLst>
          </p:cNvPr>
          <p:cNvSpPr txBox="1"/>
          <p:nvPr/>
        </p:nvSpPr>
        <p:spPr>
          <a:xfrm>
            <a:off x="7992120" y="6324041"/>
            <a:ext cx="720080" cy="400110"/>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altLang="zh-TW" sz="2000" b="1" dirty="0">
                <a:solidFill>
                  <a:srgbClr val="FFFFFF"/>
                </a:solidFill>
                <a:latin typeface="Arial"/>
                <a:ea typeface="新細明體" charset="-120"/>
              </a:rPr>
              <a:t>2/2</a:t>
            </a:r>
            <a:endParaRPr kumimoji="1" lang="zh-TW" altLang="en-US" sz="2000" b="1" i="0" u="none" strike="noStrike" kern="1200" cap="none" spc="0" normalizeH="0" baseline="0" noProof="0" dirty="0">
              <a:ln>
                <a:noFill/>
              </a:ln>
              <a:solidFill>
                <a:srgbClr val="FFFFFF"/>
              </a:solidFill>
              <a:effectLst/>
              <a:uLnTx/>
              <a:uFillTx/>
              <a:latin typeface="Arial"/>
              <a:ea typeface="新細明體" charset="-120"/>
              <a:cs typeface="+mn-cs"/>
            </a:endParaRPr>
          </a:p>
        </p:txBody>
      </p:sp>
      <p:sp>
        <p:nvSpPr>
          <p:cNvPr id="5" name="文字方塊 4">
            <a:extLst>
              <a:ext uri="{FF2B5EF4-FFF2-40B4-BE49-F238E27FC236}">
                <a16:creationId xmlns:a16="http://schemas.microsoft.com/office/drawing/2014/main" id="{55761A34-54C4-4F80-9BE5-34E524B57B8E}"/>
              </a:ext>
            </a:extLst>
          </p:cNvPr>
          <p:cNvSpPr txBox="1"/>
          <p:nvPr/>
        </p:nvSpPr>
        <p:spPr>
          <a:xfrm>
            <a:off x="2267744" y="6000959"/>
            <a:ext cx="5184576" cy="707886"/>
          </a:xfrm>
          <a:prstGeom prst="rect">
            <a:avLst/>
          </a:prstGeom>
          <a:noFill/>
          <a:ln>
            <a:solidFill>
              <a:srgbClr val="FFFF00"/>
            </a:solidFill>
          </a:ln>
        </p:spPr>
        <p:txBody>
          <a:bodyPr wrap="square" rtlCol="0">
            <a:spAutoFit/>
          </a:bodyPr>
          <a:lstStyle/>
          <a:p>
            <a:pPr algn="ctr"/>
            <a:r>
              <a:rPr lang="zh-TW" altLang="en-US" sz="2800" dirty="0">
                <a:solidFill>
                  <a:srgbClr val="FFFF00"/>
                </a:solidFill>
                <a:latin typeface="華康儷粗圓" panose="020F0709000000000000" pitchFamily="49" charset="-120"/>
                <a:ea typeface="華康儷粗圓" panose="020F0709000000000000" pitchFamily="49" charset="-120"/>
              </a:rPr>
              <a:t>默想</a:t>
            </a:r>
            <a:r>
              <a:rPr lang="en-US" altLang="zh-TW" sz="2800" dirty="0">
                <a:solidFill>
                  <a:srgbClr val="FFFF00"/>
                </a:solidFill>
                <a:latin typeface="華康儷粗圓" panose="020F0709000000000000" pitchFamily="49" charset="-120"/>
                <a:ea typeface="華康儷粗圓" panose="020F0709000000000000" pitchFamily="49" charset="-120"/>
              </a:rPr>
              <a:t>: </a:t>
            </a:r>
            <a:r>
              <a:rPr lang="zh-TW" altLang="en-US" sz="2800" dirty="0">
                <a:solidFill>
                  <a:srgbClr val="FFFF00"/>
                </a:solidFill>
                <a:latin typeface="華康儷粗圓" panose="020F0709000000000000" pitchFamily="49" charset="-120"/>
                <a:ea typeface="華康儷粗圓" panose="020F0709000000000000" pitchFamily="49" charset="-120"/>
              </a:rPr>
              <a:t>天主今天對</a:t>
            </a:r>
            <a:r>
              <a:rPr lang="zh-TW" altLang="en-US" sz="4000" dirty="0">
                <a:solidFill>
                  <a:schemeClr val="bg1"/>
                </a:solidFill>
                <a:latin typeface="華康儷粗圓" panose="020F0709000000000000" pitchFamily="49" charset="-120"/>
                <a:ea typeface="華康儷粗圓" panose="020F0709000000000000" pitchFamily="49" charset="-120"/>
              </a:rPr>
              <a:t>我</a:t>
            </a:r>
            <a:r>
              <a:rPr lang="zh-TW" altLang="en-US" sz="2800" dirty="0">
                <a:solidFill>
                  <a:srgbClr val="FFFF00"/>
                </a:solidFill>
                <a:latin typeface="華康儷粗圓" panose="020F0709000000000000" pitchFamily="49" charset="-120"/>
                <a:ea typeface="華康儷粗圓" panose="020F0709000000000000" pitchFamily="49" charset="-120"/>
              </a:rPr>
              <a:t>說了什麼</a:t>
            </a:r>
            <a:r>
              <a:rPr lang="en-US" altLang="zh-TW" sz="2800" dirty="0">
                <a:solidFill>
                  <a:srgbClr val="FFFF00"/>
                </a:solidFill>
                <a:latin typeface="華康儷粗圓" panose="020F0709000000000000" pitchFamily="49" charset="-120"/>
                <a:ea typeface="華康儷粗圓" panose="020F0709000000000000" pitchFamily="49" charset="-120"/>
              </a:rPr>
              <a:t>?</a:t>
            </a:r>
            <a:endParaRPr lang="zh-TW" altLang="en-US" sz="2800" dirty="0">
              <a:solidFill>
                <a:srgbClr val="FFFF00"/>
              </a:solidFill>
              <a:latin typeface="華康儷粗圓" panose="020F0709000000000000" pitchFamily="49" charset="-120"/>
              <a:ea typeface="華康儷粗圓" panose="020F0709000000000000" pitchFamily="49" charset="-120"/>
            </a:endParaRPr>
          </a:p>
        </p:txBody>
      </p:sp>
    </p:spTree>
    <p:extLst>
      <p:ext uri="{BB962C8B-B14F-4D97-AF65-F5344CB8AC3E}">
        <p14:creationId xmlns:p14="http://schemas.microsoft.com/office/powerpoint/2010/main" val="2788301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0486A049-F482-4C82-A6EA-C4B1E1A45EEE}"/>
              </a:ext>
            </a:extLst>
          </p:cNvPr>
          <p:cNvSpPr>
            <a:spLocks noGrp="1" noChangeArrowheads="1"/>
          </p:cNvSpPr>
          <p:nvPr>
            <p:ph type="body" idx="1"/>
          </p:nvPr>
        </p:nvSpPr>
        <p:spPr>
          <a:xfrm>
            <a:off x="0" y="122063"/>
            <a:ext cx="9144000" cy="6691313"/>
          </a:xfrm>
        </p:spPr>
        <p:txBody>
          <a:bodyPr/>
          <a:lstStyle/>
          <a:p>
            <a:pPr lvl="0" algn="ctr" eaLnBrk="1" hangingPunct="1">
              <a:spcBef>
                <a:spcPct val="0"/>
              </a:spcBef>
              <a:buNone/>
            </a:pPr>
            <a:r>
              <a:rPr lang="zh-TW" altLang="en-US" sz="3600" dirty="0">
                <a:solidFill>
                  <a:srgbClr val="FFFF00"/>
                </a:solidFill>
                <a:ea typeface="華康儷中黑" panose="020B0509000000000000" pitchFamily="49" charset="-120"/>
              </a:rPr>
              <a:t>常年期第六主日</a:t>
            </a:r>
            <a:endParaRPr lang="en-US" altLang="zh-TW" sz="3600" dirty="0">
              <a:solidFill>
                <a:srgbClr val="FFFF00"/>
              </a:solidFill>
              <a:ea typeface="華康儷中黑" panose="020B0509000000000000" pitchFamily="49" charset="-120"/>
            </a:endParaRPr>
          </a:p>
          <a:p>
            <a:pPr algn="ctr" eaLnBrk="1" hangingPunct="1">
              <a:spcBef>
                <a:spcPct val="0"/>
              </a:spcBef>
              <a:buFontTx/>
              <a:buNone/>
            </a:pPr>
            <a:r>
              <a:rPr lang="en-US" altLang="zh-TW" dirty="0">
                <a:solidFill>
                  <a:schemeClr val="bg1"/>
                </a:solidFill>
                <a:ea typeface="華康儷中黑" pitchFamily="49" charset="-120"/>
              </a:rPr>
              <a:t>2026 </a:t>
            </a:r>
            <a:r>
              <a:rPr lang="zh-TW" altLang="en-US" dirty="0">
                <a:solidFill>
                  <a:schemeClr val="bg1"/>
                </a:solidFill>
                <a:ea typeface="華康儷中黑" pitchFamily="49" charset="-120"/>
              </a:rPr>
              <a:t>年 </a:t>
            </a:r>
            <a:r>
              <a:rPr lang="en-US" altLang="zh-TW" dirty="0">
                <a:solidFill>
                  <a:schemeClr val="bg1"/>
                </a:solidFill>
                <a:ea typeface="華康儷中黑" pitchFamily="49" charset="-120"/>
              </a:rPr>
              <a:t>2 </a:t>
            </a:r>
            <a:r>
              <a:rPr lang="zh-TW" altLang="en-US" dirty="0">
                <a:solidFill>
                  <a:schemeClr val="bg1"/>
                </a:solidFill>
                <a:ea typeface="華康儷中黑" pitchFamily="49" charset="-120"/>
              </a:rPr>
              <a:t>月 </a:t>
            </a:r>
            <a:r>
              <a:rPr lang="en-US" altLang="zh-TW" dirty="0">
                <a:solidFill>
                  <a:schemeClr val="bg1"/>
                </a:solidFill>
                <a:ea typeface="華康儷中黑" pitchFamily="49" charset="-120"/>
              </a:rPr>
              <a:t>15 </a:t>
            </a:r>
            <a:r>
              <a:rPr lang="zh-TW" altLang="en-US" dirty="0">
                <a:solidFill>
                  <a:schemeClr val="bg1"/>
                </a:solidFill>
                <a:ea typeface="華康儷中黑" pitchFamily="49" charset="-120"/>
              </a:rPr>
              <a:t>日</a:t>
            </a:r>
            <a:endParaRPr lang="zh-TW" altLang="en-US" sz="1000" dirty="0">
              <a:solidFill>
                <a:schemeClr val="bg1"/>
              </a:solidFill>
              <a:ea typeface="華康儷中黑" panose="020B0509000000000000" pitchFamily="49" charset="-120"/>
            </a:endParaRPr>
          </a:p>
          <a:p>
            <a:pPr algn="ctr" eaLnBrk="1" hangingPunct="1">
              <a:spcBef>
                <a:spcPts val="1200"/>
              </a:spcBef>
              <a:buFontTx/>
              <a:buNone/>
            </a:pPr>
            <a:r>
              <a:rPr lang="zh-TW" altLang="en-US" sz="5400" dirty="0">
                <a:solidFill>
                  <a:srgbClr val="FF0000"/>
                </a:solidFill>
                <a:highlight>
                  <a:srgbClr val="FFCCFF"/>
                </a:highlight>
                <a:ea typeface="華康正顏楷體W7" panose="03000709000000000000" pitchFamily="65" charset="-120"/>
              </a:rPr>
              <a:t>感</a:t>
            </a:r>
            <a:r>
              <a:rPr lang="zh-TW" altLang="en-US" sz="1400" dirty="0">
                <a:solidFill>
                  <a:srgbClr val="FF0000"/>
                </a:solidFill>
                <a:highlight>
                  <a:srgbClr val="FFCCFF"/>
                </a:highlight>
                <a:ea typeface="華康正顏楷體W7" panose="03000709000000000000" pitchFamily="65" charset="-120"/>
              </a:rPr>
              <a:t> </a:t>
            </a:r>
            <a:r>
              <a:rPr lang="zh-TW" altLang="en-US" sz="5400" dirty="0">
                <a:solidFill>
                  <a:srgbClr val="FF0000"/>
                </a:solidFill>
                <a:highlight>
                  <a:srgbClr val="FFCCFF"/>
                </a:highlight>
                <a:ea typeface="華康正顏楷體W7" panose="03000709000000000000" pitchFamily="65" charset="-120"/>
              </a:rPr>
              <a:t>恩</a:t>
            </a:r>
            <a:r>
              <a:rPr lang="zh-TW" altLang="en-US" sz="1200" dirty="0">
                <a:solidFill>
                  <a:srgbClr val="FFFF00"/>
                </a:solidFill>
                <a:ea typeface="華康正顏楷體W7" panose="03000709000000000000" pitchFamily="65" charset="-120"/>
              </a:rPr>
              <a:t> </a:t>
            </a:r>
            <a:r>
              <a:rPr lang="zh-TW" altLang="en-US" sz="4800" dirty="0">
                <a:solidFill>
                  <a:srgbClr val="FF0000"/>
                </a:solidFill>
                <a:highlight>
                  <a:srgbClr val="FFFF00"/>
                </a:highlight>
                <a:ea typeface="華康正顏楷體W7" panose="03000709000000000000" pitchFamily="65" charset="-120"/>
              </a:rPr>
              <a:t>祭</a:t>
            </a:r>
            <a:r>
              <a:rPr lang="zh-TW" altLang="en-US" sz="1200" dirty="0">
                <a:solidFill>
                  <a:srgbClr val="FFFF00"/>
                </a:solidFill>
                <a:ea typeface="華康正顏楷體W7" panose="03000709000000000000" pitchFamily="65" charset="-120"/>
              </a:rPr>
              <a:t> </a:t>
            </a:r>
            <a:r>
              <a:rPr lang="zh-TW" altLang="en-US" sz="4800" dirty="0">
                <a:solidFill>
                  <a:srgbClr val="FFFF00"/>
                </a:solidFill>
                <a:highlight>
                  <a:srgbClr val="FF0000"/>
                </a:highlight>
                <a:ea typeface="華康正顏楷體W7" panose="03000709000000000000" pitchFamily="65" charset="-120"/>
              </a:rPr>
              <a:t>宴</a:t>
            </a:r>
          </a:p>
          <a:p>
            <a:pPr algn="ctr" eaLnBrk="1" hangingPunct="1">
              <a:buFontTx/>
              <a:buNone/>
            </a:pPr>
            <a:endParaRPr lang="zh-TW" altLang="en-US" sz="1800" dirty="0">
              <a:solidFill>
                <a:schemeClr val="bg1"/>
              </a:solidFill>
              <a:ea typeface="華康儷中黑" panose="020B0509000000000000" pitchFamily="49" charset="-120"/>
            </a:endParaRPr>
          </a:p>
          <a:p>
            <a:pPr algn="ctr" eaLnBrk="1" hangingPunct="1">
              <a:lnSpc>
                <a:spcPts val="2500"/>
              </a:lnSpc>
              <a:spcBef>
                <a:spcPct val="0"/>
              </a:spcBef>
              <a:spcAft>
                <a:spcPts val="1200"/>
              </a:spcAft>
              <a:buFontTx/>
              <a:buNone/>
            </a:pPr>
            <a:r>
              <a:rPr lang="zh-TW" altLang="en-US" sz="3600" dirty="0">
                <a:solidFill>
                  <a:schemeClr val="bg1"/>
                </a:solidFill>
                <a:ea typeface="華康儷中黑" panose="020B0509000000000000" pitchFamily="49" charset="-120"/>
              </a:rPr>
              <a:t>主 題</a:t>
            </a:r>
          </a:p>
          <a:p>
            <a:pPr algn="ctr" eaLnBrk="1" hangingPunct="1">
              <a:spcBef>
                <a:spcPts val="1800"/>
              </a:spcBef>
              <a:spcAft>
                <a:spcPts val="1200"/>
              </a:spcAft>
              <a:buFontTx/>
              <a:buNone/>
            </a:pPr>
            <a:r>
              <a:rPr lang="zh-TW" altLang="en-US" sz="8800" dirty="0">
                <a:solidFill>
                  <a:srgbClr val="FFFF00"/>
                </a:solidFill>
                <a:ea typeface="華康儷中黑" panose="020B0509000000000000" pitchFamily="49" charset="-120"/>
              </a:rPr>
              <a:t>聖經教人學做人</a:t>
            </a:r>
            <a:endParaRPr lang="en-US" altLang="zh-TW" sz="8800" dirty="0">
              <a:solidFill>
                <a:srgbClr val="FFFF00"/>
              </a:solidFill>
              <a:ea typeface="華康儷中黑" panose="020B0509000000000000" pitchFamily="49" charset="-120"/>
            </a:endParaRPr>
          </a:p>
          <a:p>
            <a:pPr algn="ctr" eaLnBrk="1" hangingPunct="1">
              <a:spcBef>
                <a:spcPts val="1200"/>
              </a:spcBef>
              <a:spcAft>
                <a:spcPts val="0"/>
              </a:spcAft>
              <a:buFontTx/>
              <a:buNone/>
            </a:pPr>
            <a:r>
              <a:rPr lang="en-US" altLang="zh-TW" sz="6000" dirty="0">
                <a:solidFill>
                  <a:schemeClr val="bg1"/>
                </a:solidFill>
                <a:ea typeface="華康儷中黑" panose="020B0509000000000000" pitchFamily="49" charset="-120"/>
              </a:rPr>
              <a:t>——</a:t>
            </a:r>
            <a:r>
              <a:rPr lang="zh-TW" altLang="en-US" sz="6000" spc="600" dirty="0">
                <a:solidFill>
                  <a:schemeClr val="bg1"/>
                </a:solidFill>
                <a:ea typeface="華康儷中黑" panose="020B0509000000000000" pitchFamily="49" charset="-120"/>
              </a:rPr>
              <a:t>團圓與成聖</a:t>
            </a:r>
            <a:r>
              <a:rPr lang="en-US" altLang="zh-TW" sz="6000" dirty="0">
                <a:solidFill>
                  <a:schemeClr val="bg1"/>
                </a:solidFill>
                <a:ea typeface="華康儷中黑" panose="020B0509000000000000" pitchFamily="49" charset="-120"/>
              </a:rPr>
              <a:t>——</a:t>
            </a:r>
          </a:p>
        </p:txBody>
      </p:sp>
    </p:spTree>
    <p:extLst>
      <p:ext uri="{BB962C8B-B14F-4D97-AF65-F5344CB8AC3E}">
        <p14:creationId xmlns:p14="http://schemas.microsoft.com/office/powerpoint/2010/main" val="3103083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3FF40B98-22CF-4F35-B7DC-91342F259284}"/>
              </a:ext>
            </a:extLst>
          </p:cNvPr>
          <p:cNvSpPr>
            <a:spLocks noGrp="1"/>
          </p:cNvSpPr>
          <p:nvPr>
            <p:ph idx="1"/>
          </p:nvPr>
        </p:nvSpPr>
        <p:spPr>
          <a:xfrm>
            <a:off x="0" y="332656"/>
            <a:ext cx="9144000" cy="6336704"/>
          </a:xfrm>
        </p:spPr>
        <p:txBody>
          <a:bodyPr/>
          <a:lstStyle/>
          <a:p>
            <a:pPr marL="0" indent="0" algn="ctr">
              <a:lnSpc>
                <a:spcPts val="4000"/>
              </a:lnSpc>
              <a:buNone/>
            </a:pPr>
            <a:r>
              <a:rPr lang="zh-TW" altLang="en-US" sz="4000" dirty="0">
                <a:solidFill>
                  <a:srgbClr val="FF0000"/>
                </a:solidFill>
                <a:latin typeface="華康儷中黑(P)" panose="020B0500000000000000" pitchFamily="34" charset="-120"/>
                <a:ea typeface="華康儷中黑(P)" panose="020B0500000000000000" pitchFamily="34" charset="-120"/>
              </a:rPr>
              <a:t>神聖就是完整 </a:t>
            </a:r>
            <a:r>
              <a:rPr lang="en-US" altLang="zh-TW" sz="4000" dirty="0">
                <a:solidFill>
                  <a:srgbClr val="FF0000"/>
                </a:solidFill>
                <a:latin typeface="華康儷中黑(P)" panose="020B0500000000000000" pitchFamily="34" charset="-120"/>
                <a:ea typeface="華康儷中黑(P)" panose="020B0500000000000000" pitchFamily="34" charset="-120"/>
              </a:rPr>
              <a:t>(=</a:t>
            </a:r>
            <a:r>
              <a:rPr lang="zh-TW" altLang="en-US" sz="4000" dirty="0">
                <a:solidFill>
                  <a:srgbClr val="FF0000"/>
                </a:solidFill>
                <a:latin typeface="華康儷中黑(P)" panose="020B0500000000000000" pitchFamily="34" charset="-120"/>
                <a:ea typeface="華康儷中黑(P)" panose="020B0500000000000000" pitchFamily="34" charset="-120"/>
              </a:rPr>
              <a:t>團圓</a:t>
            </a:r>
            <a:r>
              <a:rPr lang="en-US" altLang="zh-TW" sz="4000" dirty="0">
                <a:solidFill>
                  <a:srgbClr val="FF0000"/>
                </a:solidFill>
                <a:latin typeface="華康儷中黑(P)" panose="020B0500000000000000" pitchFamily="34" charset="-120"/>
                <a:ea typeface="華康儷中黑(P)" panose="020B0500000000000000" pitchFamily="34" charset="-120"/>
              </a:rPr>
              <a:t>)</a:t>
            </a:r>
          </a:p>
          <a:p>
            <a:pPr marL="0" indent="0" algn="ctr">
              <a:lnSpc>
                <a:spcPts val="4000"/>
              </a:lnSpc>
              <a:spcBef>
                <a:spcPts val="0"/>
              </a:spcBef>
              <a:spcAft>
                <a:spcPts val="1800"/>
              </a:spcAft>
              <a:buNone/>
            </a:pPr>
            <a:r>
              <a:rPr lang="en-US" altLang="zh-TW" sz="4000" dirty="0">
                <a:solidFill>
                  <a:srgbClr val="0000FF"/>
                </a:solidFill>
                <a:latin typeface="華康儷中黑(P)" panose="020B0500000000000000" pitchFamily="34" charset="-120"/>
                <a:ea typeface="華康儷中黑(P)" panose="020B0500000000000000" pitchFamily="34" charset="-120"/>
              </a:rPr>
              <a:t>Holiness is wholeness</a:t>
            </a:r>
          </a:p>
          <a:p>
            <a:pPr marL="0" indent="0">
              <a:lnSpc>
                <a:spcPts val="4000"/>
              </a:lnSpc>
              <a:buNone/>
            </a:pPr>
            <a:r>
              <a:rPr lang="zh-TW" altLang="en-US" sz="4000" dirty="0">
                <a:latin typeface="華康儷中黑(P)" panose="020B0500000000000000" pitchFamily="34" charset="-120"/>
                <a:ea typeface="華康儷中黑(P)" panose="020B0500000000000000" pitchFamily="34" charset="-120"/>
              </a:rPr>
              <a:t>    </a:t>
            </a:r>
            <a:r>
              <a:rPr lang="zh-TW" altLang="en-US" sz="4000" dirty="0">
                <a:solidFill>
                  <a:srgbClr val="FF0000"/>
                </a:solidFill>
                <a:latin typeface="華康儷中黑(P)" panose="020B0500000000000000" pitchFamily="34" charset="-120"/>
                <a:ea typeface="華康儷中黑(P)" panose="020B0500000000000000" pitchFamily="34" charset="-120"/>
              </a:rPr>
              <a:t>個人</a:t>
            </a:r>
            <a:r>
              <a:rPr lang="zh-TW" altLang="en-US" sz="4000" dirty="0">
                <a:solidFill>
                  <a:srgbClr val="0000FF"/>
                </a:solidFill>
                <a:latin typeface="華康儷中黑(P)" panose="020B0500000000000000" pitchFamily="34" charset="-120"/>
                <a:ea typeface="華康儷中黑(P)" panose="020B0500000000000000" pitchFamily="34" charset="-120"/>
              </a:rPr>
              <a:t>團圓</a:t>
            </a:r>
            <a:r>
              <a:rPr lang="en-US" altLang="zh-TW" sz="4000" dirty="0">
                <a:latin typeface="華康儷中黑(P)" panose="020B0500000000000000" pitchFamily="34" charset="-120"/>
                <a:ea typeface="華康儷中黑(P)" panose="020B0500000000000000" pitchFamily="34" charset="-120"/>
              </a:rPr>
              <a:t>=</a:t>
            </a:r>
            <a:r>
              <a:rPr lang="zh-TW" altLang="en-US" sz="4000" dirty="0">
                <a:solidFill>
                  <a:srgbClr val="FF0000"/>
                </a:solidFill>
                <a:latin typeface="華康儷中黑(P)" panose="020B0500000000000000" pitchFamily="34" charset="-120"/>
                <a:ea typeface="華康儷中黑(P)" panose="020B0500000000000000" pitchFamily="34" charset="-120"/>
              </a:rPr>
              <a:t>成聖成賢無限向上</a:t>
            </a:r>
            <a:endParaRPr lang="en-US" altLang="zh-TW" sz="4000" dirty="0">
              <a:solidFill>
                <a:srgbClr val="FF0000"/>
              </a:solidFill>
              <a:latin typeface="華康儷中黑(P)" panose="020B0500000000000000" pitchFamily="34" charset="-120"/>
              <a:ea typeface="華康儷中黑(P)" panose="020B0500000000000000" pitchFamily="34" charset="-120"/>
            </a:endParaRPr>
          </a:p>
          <a:p>
            <a:pPr marL="0" indent="0">
              <a:lnSpc>
                <a:spcPts val="4000"/>
              </a:lnSpc>
              <a:buNone/>
            </a:pPr>
            <a:r>
              <a:rPr lang="zh-TW" altLang="en-US" sz="4000" dirty="0">
                <a:latin typeface="華康儷中黑(P)" panose="020B0500000000000000" pitchFamily="34" charset="-120"/>
                <a:ea typeface="華康儷中黑(P)" panose="020B0500000000000000" pitchFamily="34" charset="-120"/>
              </a:rPr>
              <a:t>    </a:t>
            </a:r>
            <a:r>
              <a:rPr lang="zh-TW" altLang="en-US" sz="4000" dirty="0">
                <a:solidFill>
                  <a:srgbClr val="9900CC"/>
                </a:solidFill>
                <a:latin typeface="華康儷中黑(P)" panose="020B0500000000000000" pitchFamily="34" charset="-120"/>
                <a:ea typeface="華康儷中黑(P)" panose="020B0500000000000000" pitchFamily="34" charset="-120"/>
              </a:rPr>
              <a:t>家庭</a:t>
            </a:r>
            <a:r>
              <a:rPr lang="zh-TW" altLang="en-US" sz="4000" dirty="0">
                <a:solidFill>
                  <a:srgbClr val="0000FF"/>
                </a:solidFill>
                <a:latin typeface="華康儷中黑(P)" panose="020B0500000000000000" pitchFamily="34" charset="-120"/>
                <a:ea typeface="華康儷中黑(P)" panose="020B0500000000000000" pitchFamily="34" charset="-120"/>
              </a:rPr>
              <a:t>團圓</a:t>
            </a:r>
            <a:r>
              <a:rPr lang="en-US" altLang="zh-TW" sz="4000" dirty="0">
                <a:latin typeface="華康儷中黑(P)" panose="020B0500000000000000" pitchFamily="34" charset="-120"/>
                <a:ea typeface="華康儷中黑(P)" panose="020B0500000000000000" pitchFamily="34" charset="-120"/>
              </a:rPr>
              <a:t>=</a:t>
            </a:r>
            <a:r>
              <a:rPr lang="zh-TW" altLang="en-US" sz="4000" dirty="0">
                <a:solidFill>
                  <a:srgbClr val="9900CC"/>
                </a:solidFill>
                <a:latin typeface="華康儷中黑(P)" panose="020B0500000000000000" pitchFamily="34" charset="-120"/>
                <a:ea typeface="華康儷中黑(P)" panose="020B0500000000000000" pitchFamily="34" charset="-120"/>
              </a:rPr>
              <a:t>父慈子孝兄友弟恭</a:t>
            </a:r>
            <a:endParaRPr lang="en-US" altLang="zh-TW" sz="4000" dirty="0">
              <a:solidFill>
                <a:srgbClr val="9900CC"/>
              </a:solidFill>
              <a:latin typeface="華康儷中黑(P)" panose="020B0500000000000000" pitchFamily="34" charset="-120"/>
              <a:ea typeface="華康儷中黑(P)" panose="020B0500000000000000" pitchFamily="34" charset="-120"/>
            </a:endParaRPr>
          </a:p>
          <a:p>
            <a:pPr marL="0" indent="0">
              <a:lnSpc>
                <a:spcPts val="4000"/>
              </a:lnSpc>
              <a:buNone/>
            </a:pPr>
            <a:r>
              <a:rPr lang="zh-TW" altLang="en-US" sz="4000" dirty="0">
                <a:latin typeface="華康儷中黑(P)" panose="020B0500000000000000" pitchFamily="34" charset="-120"/>
                <a:ea typeface="華康儷中黑(P)" panose="020B0500000000000000" pitchFamily="34" charset="-120"/>
              </a:rPr>
              <a:t>    </a:t>
            </a:r>
            <a:r>
              <a:rPr lang="zh-TW" altLang="en-US" sz="4000" dirty="0">
                <a:solidFill>
                  <a:srgbClr val="0000FF"/>
                </a:solidFill>
                <a:latin typeface="華康儷中黑(P)" panose="020B0500000000000000" pitchFamily="34" charset="-120"/>
                <a:ea typeface="華康儷中黑(P)" panose="020B0500000000000000" pitchFamily="34" charset="-120"/>
              </a:rPr>
              <a:t>國家團圓</a:t>
            </a:r>
            <a:r>
              <a:rPr lang="en-US" altLang="zh-TW" sz="4000" dirty="0">
                <a:latin typeface="華康儷中黑(P)" panose="020B0500000000000000" pitchFamily="34" charset="-120"/>
                <a:ea typeface="華康儷中黑(P)" panose="020B0500000000000000" pitchFamily="34" charset="-120"/>
              </a:rPr>
              <a:t>=</a:t>
            </a:r>
            <a:r>
              <a:rPr lang="zh-TW" altLang="en-US" sz="4000" dirty="0">
                <a:solidFill>
                  <a:srgbClr val="0000FF"/>
                </a:solidFill>
                <a:latin typeface="華康儷中黑(P)" panose="020B0500000000000000" pitchFamily="34" charset="-120"/>
                <a:ea typeface="華康儷中黑(P)" panose="020B0500000000000000" pitchFamily="34" charset="-120"/>
              </a:rPr>
              <a:t>國泰民安山青水秀</a:t>
            </a:r>
            <a:endParaRPr lang="en-US" altLang="zh-TW" sz="4000" dirty="0">
              <a:solidFill>
                <a:srgbClr val="0000FF"/>
              </a:solidFill>
              <a:latin typeface="華康儷中黑(P)" panose="020B0500000000000000" pitchFamily="34" charset="-120"/>
              <a:ea typeface="華康儷中黑(P)" panose="020B0500000000000000" pitchFamily="34" charset="-120"/>
            </a:endParaRPr>
          </a:p>
          <a:p>
            <a:pPr marL="0" indent="0">
              <a:lnSpc>
                <a:spcPts val="4000"/>
              </a:lnSpc>
              <a:spcAft>
                <a:spcPts val="1800"/>
              </a:spcAft>
              <a:buNone/>
            </a:pPr>
            <a:r>
              <a:rPr lang="zh-TW" altLang="en-US" sz="4000" dirty="0">
                <a:latin typeface="華康儷中黑(P)" panose="020B0500000000000000" pitchFamily="34" charset="-120"/>
                <a:ea typeface="華康儷中黑(P)" panose="020B0500000000000000" pitchFamily="34" charset="-120"/>
              </a:rPr>
              <a:t>    </a:t>
            </a:r>
            <a:r>
              <a:rPr lang="zh-TW" altLang="en-US" sz="4000" dirty="0">
                <a:solidFill>
                  <a:srgbClr val="C00000"/>
                </a:solidFill>
                <a:latin typeface="華康儷中黑(P)" panose="020B0500000000000000" pitchFamily="34" charset="-120"/>
                <a:ea typeface="華康儷中黑(P)" panose="020B0500000000000000" pitchFamily="34" charset="-120"/>
              </a:rPr>
              <a:t>人類</a:t>
            </a:r>
            <a:r>
              <a:rPr lang="zh-TW" altLang="en-US" sz="4000" dirty="0">
                <a:solidFill>
                  <a:srgbClr val="0000FF"/>
                </a:solidFill>
                <a:latin typeface="華康儷中黑(P)" panose="020B0500000000000000" pitchFamily="34" charset="-120"/>
                <a:ea typeface="華康儷中黑(P)" panose="020B0500000000000000" pitchFamily="34" charset="-120"/>
              </a:rPr>
              <a:t>團圓</a:t>
            </a:r>
            <a:r>
              <a:rPr lang="en-US" altLang="zh-TW" sz="4000" dirty="0">
                <a:latin typeface="華康儷中黑(P)" panose="020B0500000000000000" pitchFamily="34" charset="-120"/>
                <a:ea typeface="華康儷中黑(P)" panose="020B0500000000000000" pitchFamily="34" charset="-120"/>
              </a:rPr>
              <a:t>=</a:t>
            </a:r>
            <a:r>
              <a:rPr lang="zh-TW" altLang="en-US" sz="4000" dirty="0">
                <a:solidFill>
                  <a:srgbClr val="C00000"/>
                </a:solidFill>
                <a:latin typeface="華康儷中黑(P)" panose="020B0500000000000000" pitchFamily="34" charset="-120"/>
                <a:ea typeface="華康儷中黑(P)" panose="020B0500000000000000" pitchFamily="34" charset="-120"/>
              </a:rPr>
              <a:t>天國臨格世界大同</a:t>
            </a:r>
            <a:endParaRPr lang="en-US" altLang="zh-TW" sz="4000" dirty="0">
              <a:solidFill>
                <a:srgbClr val="C00000"/>
              </a:solidFill>
              <a:latin typeface="華康儷中黑(P)" panose="020B0500000000000000" pitchFamily="34" charset="-120"/>
              <a:ea typeface="華康儷中黑(P)" panose="020B0500000000000000" pitchFamily="34" charset="-120"/>
            </a:endParaRPr>
          </a:p>
          <a:p>
            <a:pPr marL="0" indent="0">
              <a:lnSpc>
                <a:spcPts val="3000"/>
              </a:lnSpc>
              <a:spcBef>
                <a:spcPts val="0"/>
              </a:spcBef>
              <a:spcAft>
                <a:spcPts val="1200"/>
              </a:spcAft>
              <a:buNone/>
            </a:pPr>
            <a:r>
              <a:rPr lang="en-US" altLang="zh-TW" sz="4000" dirty="0">
                <a:solidFill>
                  <a:srgbClr val="C00000"/>
                </a:solidFill>
                <a:latin typeface="華康儷中黑(P)" panose="020B0500000000000000" pitchFamily="34" charset="-120"/>
                <a:ea typeface="華康儷中黑(P)" panose="020B0500000000000000" pitchFamily="34" charset="-120"/>
              </a:rPr>
              <a:t>    </a:t>
            </a:r>
            <a:r>
              <a:rPr lang="zh-TW" altLang="en-US" sz="4000" dirty="0">
                <a:solidFill>
                  <a:srgbClr val="FF0000"/>
                </a:solidFill>
                <a:latin typeface="華康儷中黑(P)" panose="020B0500000000000000" pitchFamily="34" charset="-120"/>
                <a:ea typeface="華康儷中黑(P)" panose="020B0500000000000000" pitchFamily="34" charset="-120"/>
              </a:rPr>
              <a:t>天人</a:t>
            </a:r>
            <a:r>
              <a:rPr lang="zh-TW" altLang="en-US" sz="4000" dirty="0">
                <a:solidFill>
                  <a:srgbClr val="0000FF"/>
                </a:solidFill>
                <a:latin typeface="華康儷中黑(P)" panose="020B0500000000000000" pitchFamily="34" charset="-120"/>
                <a:ea typeface="華康儷中黑(P)" panose="020B0500000000000000" pitchFamily="34" charset="-120"/>
              </a:rPr>
              <a:t>團圓</a:t>
            </a:r>
            <a:r>
              <a:rPr lang="en-US" altLang="zh-TW" sz="4000" dirty="0">
                <a:latin typeface="華康儷中黑(P)" panose="020B0500000000000000" pitchFamily="34" charset="-120"/>
                <a:ea typeface="華康儷中黑(P)" panose="020B0500000000000000" pitchFamily="34" charset="-120"/>
              </a:rPr>
              <a:t>=</a:t>
            </a:r>
            <a:r>
              <a:rPr lang="zh-TW" altLang="en-US" sz="3300"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一嘯蒼茫四海春  山河同感共杯樽</a:t>
            </a:r>
            <a:endParaRPr lang="en-US" altLang="zh-TW" sz="3300"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endParaRPr>
          </a:p>
          <a:p>
            <a:pPr marL="0" indent="0">
              <a:lnSpc>
                <a:spcPts val="3000"/>
              </a:lnSpc>
              <a:spcBef>
                <a:spcPts val="0"/>
              </a:spcBef>
              <a:spcAft>
                <a:spcPts val="0"/>
              </a:spcAft>
              <a:buNone/>
            </a:pPr>
            <a:r>
              <a:rPr lang="zh-TW" altLang="en-US"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                                 </a:t>
            </a:r>
            <a:r>
              <a:rPr lang="zh-TW" altLang="en-US" sz="3300"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聖徒自有錚錚骨 不拜豪強拜真神</a:t>
            </a:r>
            <a:r>
              <a:rPr lang="zh-TW" altLang="en-US"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 </a:t>
            </a:r>
            <a:endParaRPr lang="en-US" altLang="zh-TW"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endParaRPr>
          </a:p>
          <a:p>
            <a:pPr marL="0" indent="0">
              <a:lnSpc>
                <a:spcPts val="3000"/>
              </a:lnSpc>
              <a:spcBef>
                <a:spcPts val="0"/>
              </a:spcBef>
              <a:spcAft>
                <a:spcPts val="1200"/>
              </a:spcAft>
              <a:buNone/>
            </a:pPr>
            <a:r>
              <a:rPr lang="en-US" altLang="zh-TW" sz="2000"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                                                                                                                                                  (</a:t>
            </a:r>
            <a:r>
              <a:rPr lang="zh-TW" altLang="en-US" sz="2000"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徐錦堯</a:t>
            </a:r>
            <a:r>
              <a:rPr lang="en-US" altLang="zh-TW" sz="1400"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2000"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明志</a:t>
            </a:r>
            <a:r>
              <a:rPr lang="en-US" altLang="zh-TW" sz="2000" spc="-1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rgbClr val="FF0000"/>
                </a:solidFill>
                <a:latin typeface="華康儷中黑(P)" panose="020B0500000000000000" pitchFamily="34" charset="-120"/>
                <a:ea typeface="華康儷中黑(P)" panose="020B0500000000000000" pitchFamily="34" charset="-120"/>
              </a:rPr>
              <a:t>   </a:t>
            </a:r>
            <a:endParaRPr lang="en-US" altLang="zh-TW" sz="4000" dirty="0">
              <a:solidFill>
                <a:srgbClr val="FF0000"/>
              </a:solidFill>
              <a:latin typeface="華康儷中黑(P)" panose="020B0500000000000000" pitchFamily="34" charset="-120"/>
              <a:ea typeface="華康儷中黑(P)" panose="020B0500000000000000" pitchFamily="34" charset="-120"/>
            </a:endParaRPr>
          </a:p>
          <a:p>
            <a:pPr marL="0" indent="0">
              <a:lnSpc>
                <a:spcPts val="4000"/>
              </a:lnSpc>
              <a:spcBef>
                <a:spcPts val="0"/>
              </a:spcBef>
              <a:spcAft>
                <a:spcPts val="1200"/>
              </a:spcAft>
              <a:buNone/>
            </a:pPr>
            <a:r>
              <a:rPr lang="en-US" altLang="zh-TW" sz="4000" dirty="0">
                <a:solidFill>
                  <a:srgbClr val="FF0000"/>
                </a:solidFill>
                <a:latin typeface="華康儷中黑(P)" panose="020B0500000000000000" pitchFamily="34" charset="-120"/>
                <a:ea typeface="華康儷中黑(P)" panose="020B0500000000000000" pitchFamily="34" charset="-120"/>
              </a:rPr>
              <a:t>      </a:t>
            </a:r>
            <a:r>
              <a:rPr lang="zh-TW" altLang="en-US" sz="4000" dirty="0">
                <a:solidFill>
                  <a:srgbClr val="9900CC"/>
                </a:solidFill>
                <a:highlight>
                  <a:srgbClr val="FFFF00"/>
                </a:highlight>
                <a:latin typeface="華康儷中黑(P)" panose="020B0500000000000000" pitchFamily="34" charset="-120"/>
                <a:ea typeface="華康儷中黑(P)" panose="020B0500000000000000" pitchFamily="34" charset="-120"/>
              </a:rPr>
              <a:t>如何</a:t>
            </a:r>
            <a:r>
              <a:rPr lang="en-US" altLang="zh-TW" sz="4000" dirty="0">
                <a:solidFill>
                  <a:srgbClr val="9900CC"/>
                </a:solidFill>
                <a:highlight>
                  <a:srgbClr val="FFFF00"/>
                </a:highlight>
                <a:latin typeface="華康儷中黑(P)" panose="020B0500000000000000" pitchFamily="34" charset="-120"/>
                <a:ea typeface="華康儷中黑(P)" panose="020B0500000000000000" pitchFamily="34" charset="-120"/>
              </a:rPr>
              <a:t>? </a:t>
            </a:r>
            <a:r>
              <a:rPr lang="zh-TW" altLang="en-US" sz="4000" dirty="0">
                <a:solidFill>
                  <a:srgbClr val="9900CC"/>
                </a:solidFill>
                <a:highlight>
                  <a:srgbClr val="FFFF00"/>
                </a:highlight>
                <a:latin typeface="華康儷中黑(P)" panose="020B0500000000000000" pitchFamily="34" charset="-120"/>
                <a:ea typeface="華康儷中黑(P)" panose="020B0500000000000000" pitchFamily="34" charset="-120"/>
              </a:rPr>
              <a:t>你願意</a:t>
            </a:r>
            <a:r>
              <a:rPr lang="en-US" altLang="zh-TW" sz="4000" dirty="0">
                <a:solidFill>
                  <a:srgbClr val="9900CC"/>
                </a:solidFill>
                <a:highlight>
                  <a:srgbClr val="FFFF00"/>
                </a:highlight>
                <a:latin typeface="華康儷中黑(P)" panose="020B0500000000000000" pitchFamily="34" charset="-120"/>
                <a:ea typeface="華康儷中黑(P)" panose="020B0500000000000000" pitchFamily="34" charset="-120"/>
              </a:rPr>
              <a:t>+</a:t>
            </a:r>
            <a:r>
              <a:rPr lang="zh-TW" altLang="en-US" sz="4000" dirty="0">
                <a:solidFill>
                  <a:srgbClr val="9900CC"/>
                </a:solidFill>
                <a:highlight>
                  <a:srgbClr val="FFFF00"/>
                </a:highlight>
                <a:latin typeface="華康儷中黑(P)" panose="020B0500000000000000" pitchFamily="34" charset="-120"/>
                <a:ea typeface="華康儷中黑(P)" panose="020B0500000000000000" pitchFamily="34" charset="-120"/>
              </a:rPr>
              <a:t>教會願承擔</a:t>
            </a:r>
          </a:p>
        </p:txBody>
      </p:sp>
    </p:spTree>
    <p:extLst>
      <p:ext uri="{BB962C8B-B14F-4D97-AF65-F5344CB8AC3E}">
        <p14:creationId xmlns:p14="http://schemas.microsoft.com/office/powerpoint/2010/main" val="570401574"/>
      </p:ext>
    </p:extLst>
  </p:cSld>
  <p:clrMapOvr>
    <a:masterClrMapping/>
  </p:clrMapOvr>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5_預設簡報設計">
  <a:themeElements>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佈景主題">
  <a:themeElements>
    <a:clrScheme name="Office 佈景主題">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佈景主題">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佈景主題">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28005</TotalTime>
  <Words>2354</Words>
  <Application>Microsoft Office PowerPoint</Application>
  <PresentationFormat>如螢幕大小 (4:3)</PresentationFormat>
  <Paragraphs>159</Paragraphs>
  <Slides>24</Slides>
  <Notes>0</Notes>
  <HiddenSlides>0</HiddenSlides>
  <MMClips>0</MMClips>
  <ScaleCrop>false</ScaleCrop>
  <HeadingPairs>
    <vt:vector size="6" baseType="variant">
      <vt:variant>
        <vt:lpstr>使用字型</vt:lpstr>
      </vt:variant>
      <vt:variant>
        <vt:i4>15</vt:i4>
      </vt:variant>
      <vt:variant>
        <vt:lpstr>佈景主題</vt:lpstr>
      </vt:variant>
      <vt:variant>
        <vt:i4>4</vt:i4>
      </vt:variant>
      <vt:variant>
        <vt:lpstr>投影片標題</vt:lpstr>
      </vt:variant>
      <vt:variant>
        <vt:i4>24</vt:i4>
      </vt:variant>
    </vt:vector>
  </HeadingPairs>
  <TitlesOfParts>
    <vt:vector size="43" baseType="lpstr">
      <vt:lpstr>華康中黑體</vt:lpstr>
      <vt:lpstr>華康中黑體(P)</vt:lpstr>
      <vt:lpstr>華康正顏楷體W7</vt:lpstr>
      <vt:lpstr>華康正顏楷體W7(P)</vt:lpstr>
      <vt:lpstr>華康隸書體W7(P)</vt:lpstr>
      <vt:lpstr>華康儷中黑</vt:lpstr>
      <vt:lpstr>華康儷中黑(P)</vt:lpstr>
      <vt:lpstr>華康儷粗圓</vt:lpstr>
      <vt:lpstr>新細明體</vt:lpstr>
      <vt:lpstr>Arial</vt:lpstr>
      <vt:lpstr>Arial Black</vt:lpstr>
      <vt:lpstr>Calibri</vt:lpstr>
      <vt:lpstr>Calibri Light</vt:lpstr>
      <vt:lpstr>Times New Roman</vt:lpstr>
      <vt:lpstr>Wingdings</vt:lpstr>
      <vt:lpstr>預設簡報設計</vt:lpstr>
      <vt:lpstr>3_預設簡報設計</vt:lpstr>
      <vt:lpstr>15_預設簡報設計</vt:lpstr>
      <vt:lpstr>Office 佈景主題</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Cirs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Fr. Tsui</dc:creator>
  <cp:lastModifiedBy>user</cp:lastModifiedBy>
  <cp:revision>1392</cp:revision>
  <dcterms:created xsi:type="dcterms:W3CDTF">2006-09-26T01:05:23Z</dcterms:created>
  <dcterms:modified xsi:type="dcterms:W3CDTF">2026-01-19T09:30:31Z</dcterms:modified>
</cp:coreProperties>
</file>