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8"/>
  </p:notesMasterIdLst>
  <p:handoutMasterIdLst>
    <p:handoutMasterId r:id="rId29"/>
  </p:handoutMasterIdLst>
  <p:sldIdLst>
    <p:sldId id="2379" r:id="rId4"/>
    <p:sldId id="2119" r:id="rId5"/>
    <p:sldId id="2120" r:id="rId6"/>
    <p:sldId id="2375" r:id="rId7"/>
    <p:sldId id="2122" r:id="rId8"/>
    <p:sldId id="2123" r:id="rId9"/>
    <p:sldId id="2133" r:id="rId10"/>
    <p:sldId id="2134" r:id="rId11"/>
    <p:sldId id="2380" r:id="rId12"/>
    <p:sldId id="2333" r:id="rId13"/>
    <p:sldId id="2381" r:id="rId14"/>
    <p:sldId id="2383" r:id="rId15"/>
    <p:sldId id="2384" r:id="rId16"/>
    <p:sldId id="2385" r:id="rId17"/>
    <p:sldId id="2386" r:id="rId18"/>
    <p:sldId id="2387" r:id="rId19"/>
    <p:sldId id="2388" r:id="rId20"/>
    <p:sldId id="2389" r:id="rId21"/>
    <p:sldId id="2390" r:id="rId22"/>
    <p:sldId id="2391" r:id="rId23"/>
    <p:sldId id="2392" r:id="rId24"/>
    <p:sldId id="2393" r:id="rId25"/>
    <p:sldId id="2394" r:id="rId26"/>
    <p:sldId id="2305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CC00CC"/>
    <a:srgbClr val="00FF00"/>
    <a:srgbClr val="FF99FF"/>
    <a:srgbClr val="660066"/>
    <a:srgbClr val="9900CC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578" autoAdjust="0"/>
    <p:restoredTop sz="93378" autoAdjust="0"/>
  </p:normalViewPr>
  <p:slideViewPr>
    <p:cSldViewPr>
      <p:cViewPr varScale="1">
        <p:scale>
          <a:sx n="59" d="100"/>
          <a:sy n="59" d="100"/>
        </p:scale>
        <p:origin x="12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761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3475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3388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0678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4092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749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35426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0515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0827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272937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45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2509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HZGAn8ukR2o" TargetMode="Externa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常年期第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1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6600" spc="-150" dirty="0">
                <a:solidFill>
                  <a:srgbClr val="FFFF00"/>
                </a:solidFill>
                <a:ea typeface="華康正顏楷體W7(P)" panose="03000700000000000000" pitchFamily="66" charset="-120"/>
              </a:rPr>
              <a:t>我在這裡</a:t>
            </a:r>
            <a:r>
              <a:rPr lang="zh-TW" altLang="en-US" sz="3600" dirty="0">
                <a:solidFill>
                  <a:srgbClr val="00FF00"/>
                </a:solidFill>
                <a:ea typeface="華康正顏楷體W7(P)" panose="03000700000000000000" pitchFamily="66" charset="-120"/>
              </a:rPr>
              <a:t>到</a:t>
            </a:r>
            <a:r>
              <a:rPr lang="en-US" altLang="zh-TW" sz="3600" dirty="0">
                <a:solidFill>
                  <a:srgbClr val="00FF00"/>
                </a:solidFill>
                <a:ea typeface="華康正顏楷體W7(P)" panose="03000700000000000000" pitchFamily="66" charset="-120"/>
              </a:rPr>
              <a:t>!</a:t>
            </a:r>
            <a:r>
              <a:rPr lang="en-US" altLang="zh-TW" sz="1100" dirty="0">
                <a:solidFill>
                  <a:srgbClr val="FFFF00"/>
                </a:solidFill>
                <a:ea typeface="華康正顏楷體W7(P)" panose="03000700000000000000" pitchFamily="66" charset="-120"/>
              </a:rPr>
              <a:t> </a:t>
            </a:r>
            <a:r>
              <a:rPr lang="zh-HK" altLang="en-US" sz="88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請派遣我</a:t>
            </a:r>
            <a:r>
              <a:rPr lang="en-US" altLang="zh-HK" sz="80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天國</a:t>
            </a:r>
            <a:r>
              <a:rPr lang="zh-TW" altLang="en-US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和</a:t>
            </a:r>
            <a:r>
              <a:rPr lang="zh-TW" altLang="en-US" sz="48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宗教的分別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642275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735937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這炭接觸了你的口唇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邪惡已經消除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 那時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我聽見上主的聲音說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我將派遣誰呢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我回答說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我在這裡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請派遣我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endParaRPr lang="zh-TW" altLang="en-US" sz="40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我當日把我所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領受的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又傳授給你們了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其中首要的是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基督為我們的罪死了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第三天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復活了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耶穌就對西滿說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「划到深處去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撒你們的網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捕魚吧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不要怕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從今以後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你要做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漁人的漁夫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406302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735937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這炭接觸了你的口唇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你的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邪惡已經消除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 那時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我聽見上主的聲音說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我將派遣誰呢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我回答說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我在這裡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請派遣我</a:t>
            </a:r>
            <a:r>
              <a:rPr lang="en-US" altLang="zh-TW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我當日把我所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領受的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又傳授給你們了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其中首要的是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基督為我們的罪死了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第三天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復活了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CC00CC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兩段聖經一起看</a:t>
            </a:r>
            <a:r>
              <a:rPr lang="en-US" altLang="zh-TW" sz="3800" dirty="0">
                <a:solidFill>
                  <a:srgbClr val="CC00CC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: 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天主教不是宗教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天國</a:t>
            </a:r>
            <a:r>
              <a:rPr lang="en-US" altLang="zh-TW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800" dirty="0">
                <a:ea typeface="華康儷中黑" panose="020B0509000000000000" pitchFamily="49" charset="-120"/>
              </a:rPr>
              <a:t>1.</a:t>
            </a:r>
            <a:r>
              <a:rPr lang="zh-TW" altLang="en-US" sz="3800" dirty="0">
                <a:ea typeface="華康儷中黑" panose="020B0509000000000000" pitchFamily="49" charset="-120"/>
              </a:rPr>
              <a:t>福傳者必須是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聖者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無邪惡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ea typeface="華康儷中黑" panose="020B0509000000000000" pitchFamily="49" charset="-120"/>
              </a:rPr>
              <a:t>非神棍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ea typeface="華康儷中黑" panose="020B0509000000000000" pitchFamily="49" charset="-120"/>
              </a:rPr>
              <a:t>非政治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800" dirty="0">
                <a:ea typeface="華康儷中黑" panose="020B0509000000000000" pitchFamily="49" charset="-120"/>
              </a:rPr>
              <a:t>2.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傳承</a:t>
            </a: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自基督</a:t>
            </a:r>
            <a:r>
              <a:rPr lang="en-US" altLang="zh-TW" sz="3800" dirty="0">
                <a:ea typeface="華康儷中黑" panose="020B0509000000000000" pitchFamily="49" charset="-120"/>
              </a:rPr>
              <a:t>=</a:t>
            </a:r>
            <a:r>
              <a:rPr lang="zh-TW" altLang="en-US" sz="3800" dirty="0">
                <a:ea typeface="華康儷中黑" panose="020B0509000000000000" pitchFamily="49" charset="-120"/>
              </a:rPr>
              <a:t>領受</a:t>
            </a:r>
            <a:r>
              <a:rPr lang="en-US" altLang="zh-TW" sz="3800" dirty="0">
                <a:ea typeface="華康儷中黑" panose="020B0509000000000000" pitchFamily="49" charset="-120"/>
              </a:rPr>
              <a:t>+</a:t>
            </a:r>
            <a:r>
              <a:rPr lang="zh-TW" altLang="en-US" sz="3800" dirty="0">
                <a:ea typeface="華康儷中黑" panose="020B0509000000000000" pitchFamily="49" charset="-120"/>
              </a:rPr>
              <a:t>宣傳</a:t>
            </a:r>
            <a:r>
              <a:rPr lang="en-US" altLang="zh-TW" sz="3800" dirty="0">
                <a:ea typeface="華康儷中黑" panose="020B0509000000000000" pitchFamily="49" charset="-120"/>
              </a:rPr>
              <a:t>+</a:t>
            </a:r>
            <a:r>
              <a:rPr lang="zh-TW" altLang="en-US" sz="3800" dirty="0">
                <a:ea typeface="華康儷中黑" panose="020B0509000000000000" pitchFamily="49" charset="-120"/>
              </a:rPr>
              <a:t>用生命去證明所講的是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可信的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我信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zh-TW" altLang="en-US" sz="3800" dirty="0">
                <a:ea typeface="華康儷中黑" panose="020B0509000000000000" pitchFamily="49" charset="-120"/>
              </a:rPr>
              <a:t>而且是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可行的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我做</a:t>
            </a:r>
            <a:r>
              <a:rPr lang="en-US" altLang="zh-TW" sz="2800" dirty="0">
                <a:ea typeface="華康儷中黑" panose="020B0509000000000000" pitchFamily="49" charset="-120"/>
              </a:rPr>
              <a:t>).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800" dirty="0">
                <a:ea typeface="華康儷中黑" panose="020B0509000000000000" pitchFamily="49" charset="-120"/>
              </a:rPr>
              <a:t>3.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復活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FF"/>
                </a:solidFill>
                <a:ea typeface="華康儷中黑" panose="020B0509000000000000" pitchFamily="49" charset="-120"/>
              </a:rPr>
              <a:t>風雨晦明身外事</a:t>
            </a:r>
            <a:r>
              <a:rPr lang="en-US" altLang="zh-TW" sz="3800" dirty="0">
                <a:solidFill>
                  <a:srgbClr val="FF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FF"/>
                </a:solidFill>
                <a:ea typeface="華康儷中黑" panose="020B0509000000000000" pitchFamily="49" charset="-120"/>
              </a:rPr>
              <a:t>心中只有艷陽天</a:t>
            </a:r>
          </a:p>
        </p:txBody>
      </p:sp>
    </p:spTree>
    <p:extLst>
      <p:ext uri="{BB962C8B-B14F-4D97-AF65-F5344CB8AC3E}">
        <p14:creationId xmlns:p14="http://schemas.microsoft.com/office/powerpoint/2010/main" val="113368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735937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耶穌就對西滿說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「划到深處去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撒你們的網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捕魚吧</a:t>
            </a:r>
            <a:r>
              <a:rPr lang="en-US" altLang="zh-TW" sz="4000" dirty="0">
                <a:ea typeface="華康正顏楷體W7(P)" panose="03000700000000000000" pitchFamily="66" charset="-120"/>
              </a:rPr>
              <a:t>! </a:t>
            </a:r>
            <a:r>
              <a:rPr lang="zh-TW" altLang="en-US" sz="4000" dirty="0">
                <a:ea typeface="華康正顏楷體W7(P)" panose="03000700000000000000" pitchFamily="66" charset="-120"/>
              </a:rPr>
              <a:t>不要怕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從今以後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你要做</a:t>
            </a:r>
            <a:br>
              <a:rPr lang="en-US" altLang="zh-TW" sz="4000" dirty="0">
                <a:ea typeface="華康正顏楷體W7(P)" panose="03000700000000000000" pitchFamily="66" charset="-12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漁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人的漁夫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」</a:t>
            </a:r>
            <a:endParaRPr lang="en-US" altLang="zh-TW" sz="4000" dirty="0">
              <a:ea typeface="華康正顏楷體W7(P)" panose="03000700000000000000" pitchFamily="66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划到深處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生老病死成敗得失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聖經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dirty="0">
                <a:ea typeface="華康儷中黑" panose="020B0509000000000000" pitchFamily="49" charset="-120"/>
              </a:rPr>
              <a:t>中國</a:t>
            </a:r>
            <a:r>
              <a:rPr lang="zh-TW" altLang="en-US" sz="4000" dirty="0">
                <a:ea typeface="華康儷中黑" panose="020B0509000000000000" pitchFamily="49" charset="-120"/>
              </a:rPr>
              <a:t>文化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生命說到最深處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不信人間有古今</a:t>
            </a:r>
            <a:endParaRPr lang="en-US" altLang="zh-TW" sz="4000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漁人的漁夫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人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</a:rPr>
              <a:t>整個人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</a:rPr>
              <a:t>健全的人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</a:rPr>
              <a:t>精神加物質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靈魂加肉身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徹底皈依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改造生命和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  </a:t>
            </a:r>
            <a:r>
              <a:rPr lang="zh-TW" altLang="en-US" sz="4000" dirty="0">
                <a:ea typeface="華康儷中黑" panose="020B0509000000000000" pitchFamily="49" charset="-120"/>
              </a:rPr>
              <a:t>人類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新人新事新世界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8238249-9B3D-49BC-A2D1-1A378C49B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874" y="4242856"/>
            <a:ext cx="2866542" cy="2304256"/>
          </a:xfrm>
          <a:prstGeom prst="rect">
            <a:avLst/>
          </a:prstGeom>
          <a:ln w="12700">
            <a:solidFill>
              <a:srgbClr val="CC00CC"/>
            </a:solidFill>
          </a:ln>
        </p:spPr>
      </p:pic>
    </p:spTree>
    <p:extLst>
      <p:ext uri="{BB962C8B-B14F-4D97-AF65-F5344CB8AC3E}">
        <p14:creationId xmlns:p14="http://schemas.microsoft.com/office/powerpoint/2010/main" val="1445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這炭接觸了你的口唇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你的邪惡已經消除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那時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我聽見上主的聲音說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我將派遣誰呢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我回答說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我在這裡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請派遣我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依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coal has touched your lips; your wickedness is taken away, and your sin is purged. Then I heard the voice of the Lord saying: “Whom shall I send?” And I said: “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 am I; send me!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(Isaiah 6)</a:t>
            </a:r>
          </a:p>
        </p:txBody>
      </p:sp>
    </p:spTree>
    <p:extLst>
      <p:ext uri="{BB962C8B-B14F-4D97-AF65-F5344CB8AC3E}">
        <p14:creationId xmlns:p14="http://schemas.microsoft.com/office/powerpoint/2010/main" val="135145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我當日把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我所領受的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又傳授給你們了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其中首要的是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基督為我們的罪</a:t>
            </a:r>
            <a:endParaRPr lang="en-US" altLang="zh-TW" sz="4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死了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第三天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復活了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格前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delivered to you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 also received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Christ died for our sins according </a:t>
            </a:r>
            <a:r>
              <a:rPr lang="en-US" altLang="zh-TW" sz="44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Scriptures, and that He was buried, and that </a:t>
            </a:r>
            <a:r>
              <a:rPr lang="en-US" altLang="zh-TW" sz="44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rose again the third day </a:t>
            </a:r>
            <a:r>
              <a:rPr lang="en-US" altLang="zh-TW" sz="44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according to the Scriptures. </a:t>
            </a:r>
            <a:r>
              <a:rPr lang="en-US" altLang="zh-TW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Co 15)</a:t>
            </a:r>
          </a:p>
        </p:txBody>
      </p:sp>
    </p:spTree>
    <p:extLst>
      <p:ext uri="{BB962C8B-B14F-4D97-AF65-F5344CB8AC3E}">
        <p14:creationId xmlns:p14="http://schemas.microsoft.com/office/powerpoint/2010/main" val="794287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上面兩段聖經加起來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告訴我們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天主教不是一個普通的「宗教」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她是通往「</a:t>
            </a:r>
            <a:r>
              <a:rPr lang="zh-TW" altLang="en-US" sz="48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天國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」的路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endParaRPr lang="zh-TW" altLang="en-US" sz="4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two Scripture passages above tell us that </a:t>
            </a:r>
            <a:r>
              <a:rPr lang="en-US" altLang="zh-TW" sz="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Catholicism is not an “ordinary” religion</a:t>
            </a:r>
            <a:r>
              <a:rPr lang="en-US" altLang="zh-TW" sz="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it is the way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“</a:t>
            </a:r>
            <a:r>
              <a:rPr lang="en-US" altLang="zh-TW" sz="5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Kingdom of Heaven</a:t>
            </a:r>
            <a:r>
              <a:rPr lang="en-US" altLang="zh-TW" sz="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265069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普通宗教有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排他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的傾向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我真你假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我好你壞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我正宗你異端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我是</a:t>
            </a:r>
            <a:endParaRPr lang="en-US" altLang="zh-TW" sz="4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「真耶穌教會」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你不是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“Ordinary” religions have a tendency 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exclude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 am true, you are false;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am good, you are bad; I am genuine, you are heretical; I am the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“True Jesus Church”, and you are not.</a:t>
            </a:r>
          </a:p>
        </p:txBody>
      </p:sp>
    </p:spTree>
    <p:extLst>
      <p:ext uri="{BB962C8B-B14F-4D97-AF65-F5344CB8AC3E}">
        <p14:creationId xmlns:p14="http://schemas.microsoft.com/office/powerpoint/2010/main" val="986239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天國是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包容的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是天主為王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無論是基督降生前或後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或古往今來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神都是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愛世界的神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愛世人的父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祂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超越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一切宗教的界限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藩籬和限制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Kingdom of Heaven is </a:t>
            </a:r>
            <a:r>
              <a:rPr lang="en-US" altLang="zh-TW" sz="3900" b="1" spc="-1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inclusive</a:t>
            </a:r>
            <a:r>
              <a:rPr lang="en-US" altLang="zh-TW" sz="3900" b="1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a gracious God as King. Whether before or after the birth of Christ, and throughout history, God is the 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loving God </a:t>
            </a:r>
            <a: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world; the 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Father</a:t>
            </a:r>
            <a: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who loves all people. Hence the Kingdom of Heaven </a:t>
            </a:r>
            <a:r>
              <a:rPr lang="en-US" altLang="zh-TW" sz="3900" b="1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transcends all boundaries</a:t>
            </a:r>
            <a: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barriers, and limitations of religion.</a:t>
            </a:r>
          </a:p>
        </p:txBody>
      </p:sp>
    </p:spTree>
    <p:extLst>
      <p:ext uri="{BB962C8B-B14F-4D97-AF65-F5344CB8AC3E}">
        <p14:creationId xmlns:p14="http://schemas.microsoft.com/office/powerpoint/2010/main" val="2720965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福傳者必須是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聖者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無邪惡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非神棍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非政治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不是不談政治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而是不受政治污染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甚至能聖化政治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把政治導入正軌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Evangelists must be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holy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devoid of evil, not charlatans, and not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politically driven.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does not mean an aversion to politics, but rather be untainted by it, to the extent of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sanctifying  politics,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set it on the right path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255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2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天國來自傳承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由基督到教會</a:t>
            </a:r>
            <a:r>
              <a:rPr lang="en-US" altLang="zh-TW" sz="4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由教會到世界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2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福傳者要用生命去證明所講的是可信的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我信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而且是可行的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我做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Kingdom of Heaven is our birthright, 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legacy from Christ to the Church, and from the Church to the world. Evangelists must use their lives to demonstrate that what they proclaim is </a:t>
            </a:r>
            <a:r>
              <a:rPr lang="en-US" altLang="zh-TW" sz="4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credible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zh-TW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believe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also </a:t>
            </a:r>
            <a:r>
              <a:rPr lang="en-US" altLang="zh-TW" sz="4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actionable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zh-TW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do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374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6:1-2,3-8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烏齊雅王逝世那年，我看見上主坐在崇高的御座上，他的衣邊拖曳滿殿。「色辣芬」侍立在他左右，他們互相高呼說：「聖！聖！聖！萬軍的上主！他的光榮充滿大地！」由於呼喊的聲音，門限的基石也震撼了；殿宇內充滿了煙霧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我於是說：「我有禍了！我完了！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452320" y="624952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福傳者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相信復活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不怕任何惡勢力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講該講的話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做該做的事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風雨晦明身外事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心中只有艷陽天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Evangelists believe in the resurrection: they are not afraid of any evil forces, they speak what needs to be said and do what needs to be done. Irrespective of the uncertainties and harshness around them,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hearts burn radiant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like the sun are filled with sunshine.</a:t>
            </a:r>
            <a:endParaRPr lang="zh-TW" altLang="en-US" sz="4000" dirty="0">
              <a:solidFill>
                <a:srgbClr val="FF0000"/>
              </a:solidFill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86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耶穌就對西滿說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划到深處去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撒你們的網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捕魚吧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不要怕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從今以後</a:t>
            </a:r>
            <a: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你要做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漁人的漁夫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路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</a:t>
            </a:r>
          </a:p>
          <a:p>
            <a:pPr>
              <a:spcBef>
                <a:spcPts val="0"/>
              </a:spcBef>
            </a:pPr>
            <a:r>
              <a:rPr lang="en-US" altLang="zh-TW" sz="48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said to Simon, Put out into deep water and let down your nets for a catch! Do not be afraid! From now on, you will </a:t>
            </a:r>
            <a:r>
              <a:rPr lang="en-US" altLang="zh-TW" sz="48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fish for people! </a:t>
            </a:r>
            <a:r>
              <a:rPr lang="en-US" altLang="zh-TW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(Lk 5)</a:t>
            </a:r>
          </a:p>
        </p:txBody>
      </p:sp>
    </p:spTree>
    <p:extLst>
      <p:ext uri="{BB962C8B-B14F-4D97-AF65-F5344CB8AC3E}">
        <p14:creationId xmlns:p14="http://schemas.microsoft.com/office/powerpoint/2010/main" val="3668975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划到深處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直接面對人的生老病死成敗得失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相信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聖經</a:t>
            </a:r>
            <a:r>
              <a:rPr lang="zh-TW" altLang="en-US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中國文化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兩者是最好的拍檔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生命說到最深處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不信人間有古今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out into the deep, face up to life, aging, illness, death, success, and failure: accept  that the Bible and Chinese culture are strong inalienable partners.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life is examined at depth, the truth is the same in ancient times as it is now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 it is hard to believe that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anything new under the sun.</a:t>
            </a:r>
          </a:p>
        </p:txBody>
      </p:sp>
    </p:spTree>
    <p:extLst>
      <p:ext uri="{BB962C8B-B14F-4D97-AF65-F5344CB8AC3E}">
        <p14:creationId xmlns:p14="http://schemas.microsoft.com/office/powerpoint/2010/main" val="3363162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9E2668-BAAF-4A25-9E50-4A678BF6E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漁人的漁夫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這個人是指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整個人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快樂</a:t>
            </a:r>
            <a:endParaRPr lang="en-US" altLang="zh-TW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而健全的人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包括人的精神和物質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靈</a:t>
            </a:r>
            <a:endParaRPr lang="en-US" altLang="zh-TW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魂和肉身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或如附圖所說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包括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宗教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靈性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道德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群育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美育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理性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感情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身體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這八點</a:t>
            </a:r>
            <a:r>
              <a:rPr lang="en-US" altLang="zh-TW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2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可參考我的</a:t>
            </a:r>
            <a:r>
              <a:rPr lang="zh-TW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梵二精神</a:t>
            </a:r>
            <a:r>
              <a:rPr lang="en-US" altLang="zh-TW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信生結合</a:t>
            </a:r>
            <a:r>
              <a:rPr lang="en-US" altLang="zh-TW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20200511 YouTube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fisher of man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this 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“man”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refers to the </a:t>
            </a:r>
            <a:b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whole person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joyful and healthy person, encompassing both the spiritual and material aspects, the soul and the body. As illustrated in the above diagram, it includes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religion, spirituality, morality, community, rationality, emotions, and physical health.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https://www.youtube.com/watch?v=HZGAn8ukR2o</a:t>
            </a:r>
            <a:endParaRPr lang="en-US" altLang="zh-TW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9054D72-91C1-4CA7-8B67-9DC249139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8640"/>
            <a:ext cx="2239486" cy="1944216"/>
          </a:xfrm>
          <a:prstGeom prst="rect">
            <a:avLst/>
          </a:prstGeom>
          <a:ln w="12700">
            <a:solidFill>
              <a:srgbClr val="CC00CC"/>
            </a:solidFill>
          </a:ln>
        </p:spPr>
      </p:pic>
    </p:spTree>
    <p:extLst>
      <p:ext uri="{BB962C8B-B14F-4D97-AF65-F5344CB8AC3E}">
        <p14:creationId xmlns:p14="http://schemas.microsoft.com/office/powerpoint/2010/main" val="1208248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因為我是個唇舌不潔的人，住在唇舌不潔的人民中間，竟親眼見了君王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萬軍的上主！」當時有一位「色辣芬」飛到我面前，手中拿著火鉗，從祭壇上取了一塊火炭，接觸我的口說：「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你看，這炭接觸了你的口唇，你的邪惡已經消除，你的罪孽已獲赦免！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那時，我聽見上主的聲音說：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47229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我將派遣誰呢？誰肯為我們去呢？」我回答說：「我在這裡，請派遣我！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4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請靜默片刻</a:t>
            </a:r>
            <a:r>
              <a:rPr lang="en-US" altLang="zh-TW" sz="24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默想上主的話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47229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1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1420"/>
            <a:ext cx="9108504" cy="658994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15:3-8,11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我當日把我所領受的，又傳授給你們了，其中首要的是：基督照經上記載的，為我們的罪死了，被埋葬了，且照經上記載的，第三天復活了，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並且顯現給刻法，以後顯現給那十二人；此後，又一同顯現給五百多弟兄，其中多半，到現在還活著，有些已經死了。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452320" y="630647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隨後，顯現給雅各伯，以後，顯現給眾宗徒；最後，也顯現給我這個像流產兒的人。總之，不拘是我，或是他們，我們都這樣傳了；你們也都這樣信了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 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kumimoji="1" lang="zh-TW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請靜默片刻</a:t>
            </a:r>
            <a:r>
              <a:rPr kumimoji="1" lang="en-US" altLang="zh-TW" sz="24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默想上主的話</a:t>
            </a: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7836" y="637063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5:1-11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站在革乃撒勒湖邊；群眾擁到他面前，要聽天主的道理。耶穌看見兩隻船，在湖邊停著；漁夫離開了船，正在洗網。耶穌上了其中一隻屬於西滿的船，請他把船稍微划開，離開陸地；耶穌就坐下，從船上教訓群眾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一講完了，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耶穌就對西滿說：「划到深處去，撒你們的網，捕魚吧！」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082320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西滿回答說：「老師，我們已整夜勞苦，毫無所獲；但我要遵照你的話撒網。」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他們照樣做了，網了許多魚，網也幾乎破裂了。於是，他們呼喚另一隻船的同伴，來協助他們。他們來到，裝滿了兩隻船，以致船也幾乎下沉。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西滿伯多祿一見這事，就跪伏在耶穌面前，說：「主，請你離開我！因為我是個罪人。」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常年期第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1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6600" spc="-150" dirty="0">
                <a:solidFill>
                  <a:srgbClr val="FFFF00"/>
                </a:solidFill>
                <a:ea typeface="華康正顏楷體W7(P)" panose="03000700000000000000" pitchFamily="66" charset="-120"/>
              </a:rPr>
              <a:t>我在這裡</a:t>
            </a:r>
            <a:r>
              <a:rPr lang="zh-TW" altLang="en-US" sz="3600" dirty="0">
                <a:solidFill>
                  <a:srgbClr val="00FF00"/>
                </a:solidFill>
                <a:ea typeface="華康正顏楷體W7(P)" panose="03000700000000000000" pitchFamily="66" charset="-120"/>
              </a:rPr>
              <a:t>到</a:t>
            </a:r>
            <a:r>
              <a:rPr lang="en-US" altLang="zh-TW" sz="3600" dirty="0">
                <a:solidFill>
                  <a:srgbClr val="00FF00"/>
                </a:solidFill>
                <a:ea typeface="華康正顏楷體W7(P)" panose="03000700000000000000" pitchFamily="66" charset="-120"/>
              </a:rPr>
              <a:t>!</a:t>
            </a:r>
            <a:r>
              <a:rPr lang="en-US" altLang="zh-TW" sz="1100" dirty="0">
                <a:solidFill>
                  <a:srgbClr val="FFFF00"/>
                </a:solidFill>
                <a:ea typeface="華康正顏楷體W7(P)" panose="03000700000000000000" pitchFamily="66" charset="-120"/>
              </a:rPr>
              <a:t> </a:t>
            </a:r>
            <a:r>
              <a:rPr lang="zh-HK" altLang="en-US" sz="88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請派遣我</a:t>
            </a:r>
            <a:r>
              <a:rPr lang="en-US" altLang="zh-HK" sz="80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天國</a:t>
            </a:r>
            <a:r>
              <a:rPr lang="zh-TW" altLang="en-US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和</a:t>
            </a:r>
            <a:r>
              <a:rPr lang="zh-TW" altLang="en-US" sz="48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宗教的分別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09779227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31741</TotalTime>
  <Words>2092</Words>
  <Application>Microsoft Office PowerPoint</Application>
  <PresentationFormat>如螢幕大小 (4:3)</PresentationFormat>
  <Paragraphs>104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8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1752</cp:revision>
  <dcterms:created xsi:type="dcterms:W3CDTF">2006-09-26T01:05:23Z</dcterms:created>
  <dcterms:modified xsi:type="dcterms:W3CDTF">2025-01-27T04:58:52Z</dcterms:modified>
</cp:coreProperties>
</file>