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9719" r:id="rId2"/>
    <p:sldMasterId id="2147489732" r:id="rId3"/>
  </p:sldMasterIdLst>
  <p:notesMasterIdLst>
    <p:notesMasterId r:id="rId27"/>
  </p:notesMasterIdLst>
  <p:handoutMasterIdLst>
    <p:handoutMasterId r:id="rId28"/>
  </p:handoutMasterIdLst>
  <p:sldIdLst>
    <p:sldId id="1565" r:id="rId4"/>
    <p:sldId id="1610" r:id="rId5"/>
    <p:sldId id="1858" r:id="rId6"/>
    <p:sldId id="1370" r:id="rId7"/>
    <p:sldId id="1859" r:id="rId8"/>
    <p:sldId id="1612" r:id="rId9"/>
    <p:sldId id="2307" r:id="rId10"/>
    <p:sldId id="1876" r:id="rId11"/>
    <p:sldId id="1843" r:id="rId12"/>
    <p:sldId id="1863" r:id="rId13"/>
    <p:sldId id="1866" r:id="rId14"/>
    <p:sldId id="1875" r:id="rId15"/>
    <p:sldId id="1864" r:id="rId16"/>
    <p:sldId id="1865" r:id="rId17"/>
    <p:sldId id="1847" r:id="rId18"/>
    <p:sldId id="1868" r:id="rId19"/>
    <p:sldId id="1869" r:id="rId20"/>
    <p:sldId id="1870" r:id="rId21"/>
    <p:sldId id="2306" r:id="rId22"/>
    <p:sldId id="1871" r:id="rId23"/>
    <p:sldId id="1873" r:id="rId24"/>
    <p:sldId id="1874" r:id="rId25"/>
    <p:sldId id="1045" r:id="rId26"/>
  </p:sldIdLst>
  <p:sldSz cx="9144000" cy="6858000" type="screen4x3"/>
  <p:notesSz cx="9926638" cy="6797675"/>
  <p:defaultTextStyle>
    <a:defPPr>
      <a:defRPr lang="zh-TW"/>
    </a:defPPr>
    <a:lvl1pPr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xujy2@gmail.com" initials="f" lastIdx="2" clrIdx="0">
    <p:extLst>
      <p:ext uri="{19B8F6BF-5375-455C-9EA6-DF929625EA0E}">
        <p15:presenceInfo xmlns:p15="http://schemas.microsoft.com/office/powerpoint/2012/main" userId="6e7ea2678dc146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00FF00"/>
    <a:srgbClr val="0000FF"/>
    <a:srgbClr val="9900CC"/>
    <a:srgbClr val="00FFFF"/>
    <a:srgbClr val="FF00FF"/>
    <a:srgbClr val="FF66FF"/>
    <a:srgbClr val="FFFFFF"/>
    <a:srgbClr val="FF99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7855" autoAdjust="0"/>
    <p:restoredTop sz="94663" autoAdjust="0"/>
  </p:normalViewPr>
  <p:slideViewPr>
    <p:cSldViewPr>
      <p:cViewPr>
        <p:scale>
          <a:sx n="40" d="100"/>
          <a:sy n="40" d="100"/>
        </p:scale>
        <p:origin x="1500" y="464"/>
      </p:cViewPr>
      <p:guideLst>
        <p:guide orient="horz" pos="2160"/>
        <p:guide pos="2880"/>
      </p:guideLst>
    </p:cSldViewPr>
  </p:slideViewPr>
  <p:outlineViewPr>
    <p:cViewPr>
      <p:scale>
        <a:sx n="33" d="100"/>
        <a:sy n="33" d="100"/>
      </p:scale>
      <p:origin x="0" y="-56462"/>
    </p:cViewPr>
  </p:outlineViewPr>
  <p:notesTextViewPr>
    <p:cViewPr>
      <p:scale>
        <a:sx n="100" d="100"/>
        <a:sy n="100" d="100"/>
      </p:scale>
      <p:origin x="0" y="0"/>
    </p:cViewPr>
  </p:notesTextViewPr>
  <p:sorterViewPr>
    <p:cViewPr>
      <p:scale>
        <a:sx n="80" d="100"/>
        <a:sy n="80" d="100"/>
      </p:scale>
      <p:origin x="0" y="-300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3FFC0476-8166-439A-8EF9-D64A12A374BF}"/>
              </a:ext>
            </a:extLst>
          </p:cNvPr>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5" name="Rectangle 3">
            <a:extLst>
              <a:ext uri="{FF2B5EF4-FFF2-40B4-BE49-F238E27FC236}">
                <a16:creationId xmlns:a16="http://schemas.microsoft.com/office/drawing/2014/main" id="{76F4FBBB-5A4B-48FE-A3BB-ADDECD35A277}"/>
              </a:ext>
            </a:extLst>
          </p:cNvPr>
          <p:cNvSpPr>
            <a:spLocks noGrp="1" noChangeArrowheads="1"/>
          </p:cNvSpPr>
          <p:nvPr>
            <p:ph type="dt" sz="quarter" idx="1"/>
          </p:nvPr>
        </p:nvSpPr>
        <p:spPr bwMode="auto">
          <a:xfrm>
            <a:off x="5623372"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407556" name="Rectangle 4">
            <a:extLst>
              <a:ext uri="{FF2B5EF4-FFF2-40B4-BE49-F238E27FC236}">
                <a16:creationId xmlns:a16="http://schemas.microsoft.com/office/drawing/2014/main" id="{207F6BB9-765B-49E5-9CC8-53ADF49392A0}"/>
              </a:ext>
            </a:extLst>
          </p:cNvPr>
          <p:cNvSpPr>
            <a:spLocks noGrp="1" noChangeArrowheads="1"/>
          </p:cNvSpPr>
          <p:nvPr>
            <p:ph type="ftr" sz="quarter" idx="2"/>
          </p:nvPr>
        </p:nvSpPr>
        <p:spPr bwMode="auto">
          <a:xfrm>
            <a:off x="0"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7" name="Rectangle 5">
            <a:extLst>
              <a:ext uri="{FF2B5EF4-FFF2-40B4-BE49-F238E27FC236}">
                <a16:creationId xmlns:a16="http://schemas.microsoft.com/office/drawing/2014/main" id="{F0E672FE-A1AF-4D9F-BB46-E1FC2414C8E0}"/>
              </a:ext>
            </a:extLst>
          </p:cNvPr>
          <p:cNvSpPr>
            <a:spLocks noGrp="1" noChangeArrowheads="1"/>
          </p:cNvSpPr>
          <p:nvPr>
            <p:ph type="sldNum" sz="quarter" idx="3"/>
          </p:nvPr>
        </p:nvSpPr>
        <p:spPr bwMode="auto">
          <a:xfrm>
            <a:off x="5623372"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085D1A6-9C3F-452C-9D0F-C9E748975285}" type="slidenum">
              <a:rPr lang="en-US" altLang="zh-TW"/>
              <a:pPr/>
              <a:t>‹#›</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4050" name="Rectangle 2">
            <a:extLst>
              <a:ext uri="{FF2B5EF4-FFF2-40B4-BE49-F238E27FC236}">
                <a16:creationId xmlns:a16="http://schemas.microsoft.com/office/drawing/2014/main" id="{C5918788-DB56-4D35-9655-2F39F2A5CEF3}"/>
              </a:ext>
            </a:extLst>
          </p:cNvPr>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1" name="Rectangle 3">
            <a:extLst>
              <a:ext uri="{FF2B5EF4-FFF2-40B4-BE49-F238E27FC236}">
                <a16:creationId xmlns:a16="http://schemas.microsoft.com/office/drawing/2014/main" id="{B66602A1-486D-466C-9B6C-6B32F2BCAB63}"/>
              </a:ext>
            </a:extLst>
          </p:cNvPr>
          <p:cNvSpPr>
            <a:spLocks noGrp="1" noChangeArrowheads="1"/>
          </p:cNvSpPr>
          <p:nvPr>
            <p:ph type="dt" idx="1"/>
          </p:nvPr>
        </p:nvSpPr>
        <p:spPr bwMode="auto">
          <a:xfrm>
            <a:off x="5623372"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107524" name="Rectangle 4">
            <a:extLst>
              <a:ext uri="{FF2B5EF4-FFF2-40B4-BE49-F238E27FC236}">
                <a16:creationId xmlns:a16="http://schemas.microsoft.com/office/drawing/2014/main" id="{390F7CF1-E4D4-49ED-8108-AC8766004197}"/>
              </a:ext>
            </a:extLst>
          </p:cNvPr>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4053" name="Rectangle 5">
            <a:extLst>
              <a:ext uri="{FF2B5EF4-FFF2-40B4-BE49-F238E27FC236}">
                <a16:creationId xmlns:a16="http://schemas.microsoft.com/office/drawing/2014/main" id="{2A0DFE17-75EB-4C1C-874D-97744AE3FFEC}"/>
              </a:ext>
            </a:extLst>
          </p:cNvPr>
          <p:cNvSpPr>
            <a:spLocks noGrp="1" noChangeArrowheads="1"/>
          </p:cNvSpPr>
          <p:nvPr>
            <p:ph type="body" sz="quarter" idx="3"/>
          </p:nvPr>
        </p:nvSpPr>
        <p:spPr bwMode="auto">
          <a:xfrm>
            <a:off x="992664" y="3228896"/>
            <a:ext cx="7941310"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514054" name="Rectangle 6">
            <a:extLst>
              <a:ext uri="{FF2B5EF4-FFF2-40B4-BE49-F238E27FC236}">
                <a16:creationId xmlns:a16="http://schemas.microsoft.com/office/drawing/2014/main" id="{579692E3-514D-41AD-9EA6-A1FBBF73CFFF}"/>
              </a:ext>
            </a:extLst>
          </p:cNvPr>
          <p:cNvSpPr>
            <a:spLocks noGrp="1" noChangeArrowheads="1"/>
          </p:cNvSpPr>
          <p:nvPr>
            <p:ph type="ftr" sz="quarter" idx="4"/>
          </p:nvPr>
        </p:nvSpPr>
        <p:spPr bwMode="auto">
          <a:xfrm>
            <a:off x="0"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5" name="Rectangle 7">
            <a:extLst>
              <a:ext uri="{FF2B5EF4-FFF2-40B4-BE49-F238E27FC236}">
                <a16:creationId xmlns:a16="http://schemas.microsoft.com/office/drawing/2014/main" id="{9156C933-88AA-4872-BB0F-1730B21C9F49}"/>
              </a:ext>
            </a:extLst>
          </p:cNvPr>
          <p:cNvSpPr>
            <a:spLocks noGrp="1" noChangeArrowheads="1"/>
          </p:cNvSpPr>
          <p:nvPr>
            <p:ph type="sldNum" sz="quarter" idx="5"/>
          </p:nvPr>
        </p:nvSpPr>
        <p:spPr bwMode="auto">
          <a:xfrm>
            <a:off x="5623372"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FBD419D-64CE-4550-BAA2-0242050FC719}" type="slidenum">
              <a:rPr lang="en-US" altLang="zh-TW"/>
              <a:pPr/>
              <a:t>‹#›</a:t>
            </a:fld>
            <a:endParaRPr lang="en-US" altLang="zh-TW"/>
          </a:p>
        </p:txBody>
      </p:sp>
    </p:spTree>
    <p:extLst>
      <p:ext uri="{BB962C8B-B14F-4D97-AF65-F5344CB8AC3E}">
        <p14:creationId xmlns:p14="http://schemas.microsoft.com/office/powerpoint/2010/main" val="30833881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D0CB4F53-88CB-4C33-AB79-DD0F3B09A94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E448C0C-11EC-4F14-87EE-6E1BFC0905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85212E5-D105-40CA-98B0-0FE6ED125418}"/>
              </a:ext>
            </a:extLst>
          </p:cNvPr>
          <p:cNvSpPr>
            <a:spLocks noGrp="1" noChangeArrowheads="1"/>
          </p:cNvSpPr>
          <p:nvPr>
            <p:ph type="sldNum" sz="quarter" idx="12"/>
          </p:nvPr>
        </p:nvSpPr>
        <p:spPr>
          <a:ln/>
        </p:spPr>
        <p:txBody>
          <a:bodyPr/>
          <a:lstStyle>
            <a:lvl1pPr>
              <a:defRPr/>
            </a:lvl1pPr>
          </a:lstStyle>
          <a:p>
            <a:fld id="{4FAB1DE2-F14C-4215-862D-7892FFAF1AA8}" type="slidenum">
              <a:rPr lang="en-US" altLang="zh-TW"/>
              <a:pPr/>
              <a:t>‹#›</a:t>
            </a:fld>
            <a:endParaRPr lang="en-US" altLang="zh-TW"/>
          </a:p>
        </p:txBody>
      </p:sp>
    </p:spTree>
    <p:extLst>
      <p:ext uri="{BB962C8B-B14F-4D97-AF65-F5344CB8AC3E}">
        <p14:creationId xmlns:p14="http://schemas.microsoft.com/office/powerpoint/2010/main" val="160127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F940FA1-01BC-48A7-B4B5-CB6D00B8F9E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BC251F2-60E3-4296-BFCE-EB8C0E3FF1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BBFBC5B-5423-4FD1-BCE6-8FC7BF67AE70}"/>
              </a:ext>
            </a:extLst>
          </p:cNvPr>
          <p:cNvSpPr>
            <a:spLocks noGrp="1" noChangeArrowheads="1"/>
          </p:cNvSpPr>
          <p:nvPr>
            <p:ph type="sldNum" sz="quarter" idx="12"/>
          </p:nvPr>
        </p:nvSpPr>
        <p:spPr>
          <a:ln/>
        </p:spPr>
        <p:txBody>
          <a:bodyPr/>
          <a:lstStyle>
            <a:lvl1pPr>
              <a:defRPr/>
            </a:lvl1pPr>
          </a:lstStyle>
          <a:p>
            <a:fld id="{DC14375D-8CD9-46AF-8C41-09E335183E65}" type="slidenum">
              <a:rPr lang="en-US" altLang="zh-TW"/>
              <a:pPr/>
              <a:t>‹#›</a:t>
            </a:fld>
            <a:endParaRPr lang="en-US" altLang="zh-TW"/>
          </a:p>
        </p:txBody>
      </p:sp>
    </p:spTree>
    <p:extLst>
      <p:ext uri="{BB962C8B-B14F-4D97-AF65-F5344CB8AC3E}">
        <p14:creationId xmlns:p14="http://schemas.microsoft.com/office/powerpoint/2010/main" val="2061064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662272B-A9A6-478C-B476-EF425841A8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55A9ED6-29CA-4D33-9F13-90A2E5A1237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5AAE814-BD3E-41DF-B881-23B6928BED93}"/>
              </a:ext>
            </a:extLst>
          </p:cNvPr>
          <p:cNvSpPr>
            <a:spLocks noGrp="1" noChangeArrowheads="1"/>
          </p:cNvSpPr>
          <p:nvPr>
            <p:ph type="sldNum" sz="quarter" idx="12"/>
          </p:nvPr>
        </p:nvSpPr>
        <p:spPr>
          <a:ln/>
        </p:spPr>
        <p:txBody>
          <a:bodyPr/>
          <a:lstStyle>
            <a:lvl1pPr>
              <a:defRPr/>
            </a:lvl1pPr>
          </a:lstStyle>
          <a:p>
            <a:fld id="{1AA957E7-43B0-4056-AFF1-BC1FCBEFCE1A}" type="slidenum">
              <a:rPr lang="en-US" altLang="zh-TW"/>
              <a:pPr/>
              <a:t>‹#›</a:t>
            </a:fld>
            <a:endParaRPr lang="en-US" altLang="zh-TW"/>
          </a:p>
        </p:txBody>
      </p:sp>
    </p:spTree>
    <p:extLst>
      <p:ext uri="{BB962C8B-B14F-4D97-AF65-F5344CB8AC3E}">
        <p14:creationId xmlns:p14="http://schemas.microsoft.com/office/powerpoint/2010/main" val="3265269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CEBD0CB7-2083-43C6-A1FE-F6AFE1FBBA0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D21FA05-F693-4AEA-99C4-CB234BDDE55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E90880E-4D09-411D-A86E-FF877E972388}"/>
              </a:ext>
            </a:extLst>
          </p:cNvPr>
          <p:cNvSpPr>
            <a:spLocks noGrp="1" noChangeArrowheads="1"/>
          </p:cNvSpPr>
          <p:nvPr>
            <p:ph type="sldNum" sz="quarter" idx="12"/>
          </p:nvPr>
        </p:nvSpPr>
        <p:spPr>
          <a:ln/>
        </p:spPr>
        <p:txBody>
          <a:bodyPr/>
          <a:lstStyle>
            <a:lvl1pPr>
              <a:defRPr/>
            </a:lvl1pPr>
          </a:lstStyle>
          <a:p>
            <a:fld id="{473EAD3B-D202-412A-96D1-6259709983BD}" type="slidenum">
              <a:rPr lang="en-US" altLang="zh-TW"/>
              <a:pPr/>
              <a:t>‹#›</a:t>
            </a:fld>
            <a:endParaRPr lang="en-US" altLang="zh-TW"/>
          </a:p>
        </p:txBody>
      </p:sp>
    </p:spTree>
    <p:extLst>
      <p:ext uri="{BB962C8B-B14F-4D97-AF65-F5344CB8AC3E}">
        <p14:creationId xmlns:p14="http://schemas.microsoft.com/office/powerpoint/2010/main" val="3695839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6B1BA1B9-80A5-47BB-AE94-5886B4D1DD1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DDDDF2D-A4D0-4E59-A260-C7CC2C4F634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0C56D1E-4A62-4589-AE93-3790E80644D8}"/>
              </a:ext>
            </a:extLst>
          </p:cNvPr>
          <p:cNvSpPr>
            <a:spLocks noGrp="1" noChangeArrowheads="1"/>
          </p:cNvSpPr>
          <p:nvPr>
            <p:ph type="sldNum" sz="quarter" idx="12"/>
          </p:nvPr>
        </p:nvSpPr>
        <p:spPr>
          <a:ln/>
        </p:spPr>
        <p:txBody>
          <a:bodyPr/>
          <a:lstStyle>
            <a:lvl1pPr>
              <a:defRPr/>
            </a:lvl1pPr>
          </a:lstStyle>
          <a:p>
            <a:pPr>
              <a:defRPr/>
            </a:pPr>
            <a:fld id="{5EC7E1B0-9EC0-4677-833D-06C393E8CBD2}" type="slidenum">
              <a:rPr lang="en-US" altLang="zh-TW"/>
              <a:pPr>
                <a:defRPr/>
              </a:pPr>
              <a:t>‹#›</a:t>
            </a:fld>
            <a:endParaRPr lang="en-US" altLang="zh-TW"/>
          </a:p>
        </p:txBody>
      </p:sp>
    </p:spTree>
    <p:extLst>
      <p:ext uri="{BB962C8B-B14F-4D97-AF65-F5344CB8AC3E}">
        <p14:creationId xmlns:p14="http://schemas.microsoft.com/office/powerpoint/2010/main" val="1143137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929D06C7-3459-43EE-BDBF-4A89924E2D9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6BF6B9E-0B4B-45FB-A864-4197464B7F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BE811F5-4019-4B4D-B706-8E4410C0B127}"/>
              </a:ext>
            </a:extLst>
          </p:cNvPr>
          <p:cNvSpPr>
            <a:spLocks noGrp="1" noChangeArrowheads="1"/>
          </p:cNvSpPr>
          <p:nvPr>
            <p:ph type="sldNum" sz="quarter" idx="12"/>
          </p:nvPr>
        </p:nvSpPr>
        <p:spPr>
          <a:ln/>
        </p:spPr>
        <p:txBody>
          <a:bodyPr/>
          <a:lstStyle>
            <a:lvl1pPr>
              <a:defRPr/>
            </a:lvl1pPr>
          </a:lstStyle>
          <a:p>
            <a:pPr>
              <a:defRPr/>
            </a:pPr>
            <a:fld id="{B4CB0E81-DFB2-4306-AE9C-4AA3B3243FE8}" type="slidenum">
              <a:rPr lang="en-US" altLang="zh-TW"/>
              <a:pPr>
                <a:defRPr/>
              </a:pPr>
              <a:t>‹#›</a:t>
            </a:fld>
            <a:endParaRPr lang="en-US" altLang="zh-TW"/>
          </a:p>
        </p:txBody>
      </p:sp>
    </p:spTree>
    <p:extLst>
      <p:ext uri="{BB962C8B-B14F-4D97-AF65-F5344CB8AC3E}">
        <p14:creationId xmlns:p14="http://schemas.microsoft.com/office/powerpoint/2010/main" val="1273390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8E9177A2-C34A-44E1-8648-881D74EB1A5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DFB4D50-31FE-48AC-B9FD-C991E35CF8B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D66A76EF-E0B2-452E-8251-600643A077EF}"/>
              </a:ext>
            </a:extLst>
          </p:cNvPr>
          <p:cNvSpPr>
            <a:spLocks noGrp="1" noChangeArrowheads="1"/>
          </p:cNvSpPr>
          <p:nvPr>
            <p:ph type="sldNum" sz="quarter" idx="12"/>
          </p:nvPr>
        </p:nvSpPr>
        <p:spPr>
          <a:ln/>
        </p:spPr>
        <p:txBody>
          <a:bodyPr/>
          <a:lstStyle>
            <a:lvl1pPr>
              <a:defRPr/>
            </a:lvl1pPr>
          </a:lstStyle>
          <a:p>
            <a:pPr>
              <a:defRPr/>
            </a:pPr>
            <a:fld id="{CA41D597-6984-4660-AF26-EA33E11F223F}" type="slidenum">
              <a:rPr lang="en-US" altLang="zh-TW"/>
              <a:pPr>
                <a:defRPr/>
              </a:pPr>
              <a:t>‹#›</a:t>
            </a:fld>
            <a:endParaRPr lang="en-US" altLang="zh-TW"/>
          </a:p>
        </p:txBody>
      </p:sp>
    </p:spTree>
    <p:extLst>
      <p:ext uri="{BB962C8B-B14F-4D97-AF65-F5344CB8AC3E}">
        <p14:creationId xmlns:p14="http://schemas.microsoft.com/office/powerpoint/2010/main" val="2717045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9E49B45A-79A7-423D-BABD-E54649D3D9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862119C8-36DF-42FA-B727-5DF24DC6980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080C2522-B0B4-4E4B-B3AF-A0D1C692CEA0}"/>
              </a:ext>
            </a:extLst>
          </p:cNvPr>
          <p:cNvSpPr>
            <a:spLocks noGrp="1" noChangeArrowheads="1"/>
          </p:cNvSpPr>
          <p:nvPr>
            <p:ph type="sldNum" sz="quarter" idx="12"/>
          </p:nvPr>
        </p:nvSpPr>
        <p:spPr>
          <a:ln/>
        </p:spPr>
        <p:txBody>
          <a:bodyPr/>
          <a:lstStyle>
            <a:lvl1pPr>
              <a:defRPr/>
            </a:lvl1pPr>
          </a:lstStyle>
          <a:p>
            <a:pPr>
              <a:defRPr/>
            </a:pPr>
            <a:fld id="{712A1AEA-4D6F-4016-9F83-E47284FC26B4}" type="slidenum">
              <a:rPr lang="en-US" altLang="zh-TW"/>
              <a:pPr>
                <a:defRPr/>
              </a:pPr>
              <a:t>‹#›</a:t>
            </a:fld>
            <a:endParaRPr lang="en-US" altLang="zh-TW"/>
          </a:p>
        </p:txBody>
      </p:sp>
    </p:spTree>
    <p:extLst>
      <p:ext uri="{BB962C8B-B14F-4D97-AF65-F5344CB8AC3E}">
        <p14:creationId xmlns:p14="http://schemas.microsoft.com/office/powerpoint/2010/main" val="1997852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2B6C2190-B7D8-47A4-AA3C-03D15275F74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A8175838-B24A-4816-A95E-A1DF8C40B79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D5F39CCB-44A5-42AA-8734-702871C4AC58}"/>
              </a:ext>
            </a:extLst>
          </p:cNvPr>
          <p:cNvSpPr>
            <a:spLocks noGrp="1" noChangeArrowheads="1"/>
          </p:cNvSpPr>
          <p:nvPr>
            <p:ph type="sldNum" sz="quarter" idx="12"/>
          </p:nvPr>
        </p:nvSpPr>
        <p:spPr>
          <a:ln/>
        </p:spPr>
        <p:txBody>
          <a:bodyPr/>
          <a:lstStyle>
            <a:lvl1pPr>
              <a:defRPr/>
            </a:lvl1pPr>
          </a:lstStyle>
          <a:p>
            <a:pPr>
              <a:defRPr/>
            </a:pPr>
            <a:fld id="{E129834D-F101-4939-A509-4E033B6A97B7}" type="slidenum">
              <a:rPr lang="en-US" altLang="zh-TW"/>
              <a:pPr>
                <a:defRPr/>
              </a:pPr>
              <a:t>‹#›</a:t>
            </a:fld>
            <a:endParaRPr lang="en-US" altLang="zh-TW"/>
          </a:p>
        </p:txBody>
      </p:sp>
    </p:spTree>
    <p:extLst>
      <p:ext uri="{BB962C8B-B14F-4D97-AF65-F5344CB8AC3E}">
        <p14:creationId xmlns:p14="http://schemas.microsoft.com/office/powerpoint/2010/main" val="4194518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2E97AAC2-84E6-484B-BBC1-87E1162493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E23DA3B7-334A-4D43-9C72-595E8101872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C0D54346-06DF-423C-ADAA-2612E32C8B66}"/>
              </a:ext>
            </a:extLst>
          </p:cNvPr>
          <p:cNvSpPr>
            <a:spLocks noGrp="1" noChangeArrowheads="1"/>
          </p:cNvSpPr>
          <p:nvPr>
            <p:ph type="sldNum" sz="quarter" idx="12"/>
          </p:nvPr>
        </p:nvSpPr>
        <p:spPr>
          <a:ln/>
        </p:spPr>
        <p:txBody>
          <a:bodyPr/>
          <a:lstStyle>
            <a:lvl1pPr>
              <a:defRPr/>
            </a:lvl1pPr>
          </a:lstStyle>
          <a:p>
            <a:pPr>
              <a:defRPr/>
            </a:pPr>
            <a:fld id="{0191CC6C-A0CA-4027-990A-46672CBEF585}" type="slidenum">
              <a:rPr lang="en-US" altLang="zh-TW"/>
              <a:pPr>
                <a:defRPr/>
              </a:pPr>
              <a:t>‹#›</a:t>
            </a:fld>
            <a:endParaRPr lang="en-US" altLang="zh-TW"/>
          </a:p>
        </p:txBody>
      </p:sp>
    </p:spTree>
    <p:extLst>
      <p:ext uri="{BB962C8B-B14F-4D97-AF65-F5344CB8AC3E}">
        <p14:creationId xmlns:p14="http://schemas.microsoft.com/office/powerpoint/2010/main" val="14456308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8C324BE-76BA-486B-980E-81AB4E36E4B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E89123F3-9D6B-4447-9C28-A0AAE956E26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EACFF776-9683-47EB-966F-B3733C86815A}"/>
              </a:ext>
            </a:extLst>
          </p:cNvPr>
          <p:cNvSpPr>
            <a:spLocks noGrp="1" noChangeArrowheads="1"/>
          </p:cNvSpPr>
          <p:nvPr>
            <p:ph type="sldNum" sz="quarter" idx="12"/>
          </p:nvPr>
        </p:nvSpPr>
        <p:spPr>
          <a:ln/>
        </p:spPr>
        <p:txBody>
          <a:bodyPr/>
          <a:lstStyle>
            <a:lvl1pPr>
              <a:defRPr/>
            </a:lvl1pPr>
          </a:lstStyle>
          <a:p>
            <a:pPr>
              <a:defRPr/>
            </a:pPr>
            <a:fld id="{8F159C79-ACD3-4E88-9933-C98A0DFFF5FE}" type="slidenum">
              <a:rPr lang="en-US" altLang="zh-TW"/>
              <a:pPr>
                <a:defRPr/>
              </a:pPr>
              <a:t>‹#›</a:t>
            </a:fld>
            <a:endParaRPr lang="en-US" altLang="zh-TW"/>
          </a:p>
        </p:txBody>
      </p:sp>
    </p:spTree>
    <p:extLst>
      <p:ext uri="{BB962C8B-B14F-4D97-AF65-F5344CB8AC3E}">
        <p14:creationId xmlns:p14="http://schemas.microsoft.com/office/powerpoint/2010/main" val="40118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BE7A2BA-EB09-413F-8D13-A2CABB08481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C1E3401-E0DA-4C7C-A41A-CEAB4B05DCF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E8BF680-25AB-43B7-A87A-AAF2426CEA83}"/>
              </a:ext>
            </a:extLst>
          </p:cNvPr>
          <p:cNvSpPr>
            <a:spLocks noGrp="1" noChangeArrowheads="1"/>
          </p:cNvSpPr>
          <p:nvPr>
            <p:ph type="sldNum" sz="quarter" idx="12"/>
          </p:nvPr>
        </p:nvSpPr>
        <p:spPr>
          <a:ln/>
        </p:spPr>
        <p:txBody>
          <a:bodyPr/>
          <a:lstStyle>
            <a:lvl1pPr>
              <a:defRPr/>
            </a:lvl1pPr>
          </a:lstStyle>
          <a:p>
            <a:fld id="{38909520-5D08-4EEA-B917-6A59948C37BD}" type="slidenum">
              <a:rPr lang="en-US" altLang="zh-TW"/>
              <a:pPr/>
              <a:t>‹#›</a:t>
            </a:fld>
            <a:endParaRPr lang="en-US" altLang="zh-TW"/>
          </a:p>
        </p:txBody>
      </p:sp>
    </p:spTree>
    <p:extLst>
      <p:ext uri="{BB962C8B-B14F-4D97-AF65-F5344CB8AC3E}">
        <p14:creationId xmlns:p14="http://schemas.microsoft.com/office/powerpoint/2010/main" val="3219469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8F0E53CD-C280-4967-84A6-B110BEE9EC3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94CDF21-E72A-45C2-A164-7EAFCF85135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7316F7A-3189-4CE2-8E7B-C35F4AA91C7B}"/>
              </a:ext>
            </a:extLst>
          </p:cNvPr>
          <p:cNvSpPr>
            <a:spLocks noGrp="1" noChangeArrowheads="1"/>
          </p:cNvSpPr>
          <p:nvPr>
            <p:ph type="sldNum" sz="quarter" idx="12"/>
          </p:nvPr>
        </p:nvSpPr>
        <p:spPr>
          <a:ln/>
        </p:spPr>
        <p:txBody>
          <a:bodyPr/>
          <a:lstStyle>
            <a:lvl1pPr>
              <a:defRPr/>
            </a:lvl1pPr>
          </a:lstStyle>
          <a:p>
            <a:pPr>
              <a:defRPr/>
            </a:pPr>
            <a:fld id="{45FD4B45-79D1-4A7D-BDB6-BF1062B4DA39}" type="slidenum">
              <a:rPr lang="en-US" altLang="zh-TW"/>
              <a:pPr>
                <a:defRPr/>
              </a:pPr>
              <a:t>‹#›</a:t>
            </a:fld>
            <a:endParaRPr lang="en-US" altLang="zh-TW"/>
          </a:p>
        </p:txBody>
      </p:sp>
    </p:spTree>
    <p:extLst>
      <p:ext uri="{BB962C8B-B14F-4D97-AF65-F5344CB8AC3E}">
        <p14:creationId xmlns:p14="http://schemas.microsoft.com/office/powerpoint/2010/main" val="2655346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383388CA-0573-45D1-A517-B20DFCB2B7D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EA69F143-C875-4288-988B-542E2845314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F4C82513-1482-442C-BBD3-5B0B7D8176C5}"/>
              </a:ext>
            </a:extLst>
          </p:cNvPr>
          <p:cNvSpPr>
            <a:spLocks noGrp="1" noChangeArrowheads="1"/>
          </p:cNvSpPr>
          <p:nvPr>
            <p:ph type="sldNum" sz="quarter" idx="12"/>
          </p:nvPr>
        </p:nvSpPr>
        <p:spPr>
          <a:ln/>
        </p:spPr>
        <p:txBody>
          <a:bodyPr/>
          <a:lstStyle>
            <a:lvl1pPr>
              <a:defRPr/>
            </a:lvl1pPr>
          </a:lstStyle>
          <a:p>
            <a:pPr>
              <a:defRPr/>
            </a:pPr>
            <a:fld id="{537947DF-BC88-40C0-9353-24BDAEA45DE8}" type="slidenum">
              <a:rPr lang="en-US" altLang="zh-TW"/>
              <a:pPr>
                <a:defRPr/>
              </a:pPr>
              <a:t>‹#›</a:t>
            </a:fld>
            <a:endParaRPr lang="en-US" altLang="zh-TW"/>
          </a:p>
        </p:txBody>
      </p:sp>
    </p:spTree>
    <p:extLst>
      <p:ext uri="{BB962C8B-B14F-4D97-AF65-F5344CB8AC3E}">
        <p14:creationId xmlns:p14="http://schemas.microsoft.com/office/powerpoint/2010/main" val="326704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DD8ACC6-807A-49E8-9ECF-13CBA1ACB62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1BBF968-5610-4FA2-B40B-EB7AB4ECFC4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47973E8-C92D-48E3-821D-4C92728F0D28}"/>
              </a:ext>
            </a:extLst>
          </p:cNvPr>
          <p:cNvSpPr>
            <a:spLocks noGrp="1" noChangeArrowheads="1"/>
          </p:cNvSpPr>
          <p:nvPr>
            <p:ph type="sldNum" sz="quarter" idx="12"/>
          </p:nvPr>
        </p:nvSpPr>
        <p:spPr>
          <a:ln/>
        </p:spPr>
        <p:txBody>
          <a:bodyPr/>
          <a:lstStyle>
            <a:lvl1pPr>
              <a:defRPr/>
            </a:lvl1pPr>
          </a:lstStyle>
          <a:p>
            <a:pPr>
              <a:defRPr/>
            </a:pPr>
            <a:fld id="{350875DF-0258-4B1E-AE58-D16AB59FAA1C}" type="slidenum">
              <a:rPr lang="en-US" altLang="zh-TW"/>
              <a:pPr>
                <a:defRPr/>
              </a:pPr>
              <a:t>‹#›</a:t>
            </a:fld>
            <a:endParaRPr lang="en-US" altLang="zh-TW"/>
          </a:p>
        </p:txBody>
      </p:sp>
    </p:spTree>
    <p:extLst>
      <p:ext uri="{BB962C8B-B14F-4D97-AF65-F5344CB8AC3E}">
        <p14:creationId xmlns:p14="http://schemas.microsoft.com/office/powerpoint/2010/main" val="42802469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C1B7CE2C-C4D3-4296-86BD-3CEC538103C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92A1A18-24EE-4687-84FE-BE52AC3A4AD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21EB7C7-8865-4B33-B590-1AD14BA0FD52}"/>
              </a:ext>
            </a:extLst>
          </p:cNvPr>
          <p:cNvSpPr>
            <a:spLocks noGrp="1" noChangeArrowheads="1"/>
          </p:cNvSpPr>
          <p:nvPr>
            <p:ph type="sldNum" sz="quarter" idx="12"/>
          </p:nvPr>
        </p:nvSpPr>
        <p:spPr>
          <a:ln/>
        </p:spPr>
        <p:txBody>
          <a:bodyPr/>
          <a:lstStyle>
            <a:lvl1pPr>
              <a:defRPr/>
            </a:lvl1pPr>
          </a:lstStyle>
          <a:p>
            <a:pPr>
              <a:defRPr/>
            </a:pPr>
            <a:fld id="{B9C70BC3-87AB-427B-8EB5-B328C341088F}" type="slidenum">
              <a:rPr lang="en-US" altLang="zh-TW"/>
              <a:pPr>
                <a:defRPr/>
              </a:pPr>
              <a:t>‹#›</a:t>
            </a:fld>
            <a:endParaRPr lang="en-US" altLang="zh-TW"/>
          </a:p>
        </p:txBody>
      </p:sp>
    </p:spTree>
    <p:extLst>
      <p:ext uri="{BB962C8B-B14F-4D97-AF65-F5344CB8AC3E}">
        <p14:creationId xmlns:p14="http://schemas.microsoft.com/office/powerpoint/2010/main" val="33457241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5C21496E-CFB8-41B2-99FF-209219A0CF7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CAF5126-36A8-4015-8F44-4312344D54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1A636E4B-755D-4F63-AACA-D6D303B1EFE5}"/>
              </a:ext>
            </a:extLst>
          </p:cNvPr>
          <p:cNvSpPr>
            <a:spLocks noGrp="1" noChangeArrowheads="1"/>
          </p:cNvSpPr>
          <p:nvPr>
            <p:ph type="sldNum" sz="quarter" idx="12"/>
          </p:nvPr>
        </p:nvSpPr>
        <p:spPr>
          <a:ln/>
        </p:spPr>
        <p:txBody>
          <a:bodyPr/>
          <a:lstStyle>
            <a:lvl1pPr>
              <a:defRPr/>
            </a:lvl1pPr>
          </a:lstStyle>
          <a:p>
            <a:pPr>
              <a:defRPr/>
            </a:pPr>
            <a:fld id="{A9776579-D0D8-41F4-9A27-2FEDCB48679C}" type="slidenum">
              <a:rPr lang="en-US" altLang="zh-TW"/>
              <a:pPr>
                <a:defRPr/>
              </a:pPr>
              <a:t>‹#›</a:t>
            </a:fld>
            <a:endParaRPr lang="en-US" altLang="zh-TW"/>
          </a:p>
        </p:txBody>
      </p:sp>
    </p:spTree>
    <p:extLst>
      <p:ext uri="{BB962C8B-B14F-4D97-AF65-F5344CB8AC3E}">
        <p14:creationId xmlns:p14="http://schemas.microsoft.com/office/powerpoint/2010/main" val="9496637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2C0CDCD5-D5E2-4CE3-A3C6-170DE79472E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00C51A3D-E9ED-4782-AB80-6BD26AE8D83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54DEE6A-62DC-4600-B4DA-68F78EF7E601}"/>
              </a:ext>
            </a:extLst>
          </p:cNvPr>
          <p:cNvSpPr>
            <a:spLocks noGrp="1" noChangeArrowheads="1"/>
          </p:cNvSpPr>
          <p:nvPr>
            <p:ph type="sldNum" sz="quarter" idx="12"/>
          </p:nvPr>
        </p:nvSpPr>
        <p:spPr>
          <a:ln/>
        </p:spPr>
        <p:txBody>
          <a:bodyPr/>
          <a:lstStyle>
            <a:lvl1pPr>
              <a:defRPr/>
            </a:lvl1pPr>
          </a:lstStyle>
          <a:p>
            <a:pPr>
              <a:defRPr/>
            </a:pPr>
            <a:fld id="{C1ACFB33-66AE-4761-AA9F-3D0EF35FB7A3}" type="slidenum">
              <a:rPr lang="en-US" altLang="zh-TW"/>
              <a:pPr>
                <a:defRPr/>
              </a:pPr>
              <a:t>‹#›</a:t>
            </a:fld>
            <a:endParaRPr lang="en-US" altLang="zh-TW" dirty="0"/>
          </a:p>
        </p:txBody>
      </p:sp>
    </p:spTree>
    <p:extLst>
      <p:ext uri="{BB962C8B-B14F-4D97-AF65-F5344CB8AC3E}">
        <p14:creationId xmlns:p14="http://schemas.microsoft.com/office/powerpoint/2010/main" val="2226524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7B935400-DEE6-4E73-9D6E-6A352BD7F6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FD30E48A-0600-4651-822A-0E4D0DF5B9E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046F01D-6908-4DCB-A59C-B34B94134C9C}"/>
              </a:ext>
            </a:extLst>
          </p:cNvPr>
          <p:cNvSpPr>
            <a:spLocks noGrp="1" noChangeArrowheads="1"/>
          </p:cNvSpPr>
          <p:nvPr>
            <p:ph type="sldNum" sz="quarter" idx="12"/>
          </p:nvPr>
        </p:nvSpPr>
        <p:spPr>
          <a:ln/>
        </p:spPr>
        <p:txBody>
          <a:bodyPr/>
          <a:lstStyle>
            <a:lvl1pPr>
              <a:defRPr/>
            </a:lvl1pPr>
          </a:lstStyle>
          <a:p>
            <a:pPr>
              <a:defRPr/>
            </a:pPr>
            <a:fld id="{2C6898D9-6D34-427B-A175-3F8F79533FE7}" type="slidenum">
              <a:rPr lang="en-US" altLang="zh-TW"/>
              <a:pPr>
                <a:defRPr/>
              </a:pPr>
              <a:t>‹#›</a:t>
            </a:fld>
            <a:endParaRPr lang="en-US" altLang="zh-TW" dirty="0"/>
          </a:p>
        </p:txBody>
      </p:sp>
    </p:spTree>
    <p:extLst>
      <p:ext uri="{BB962C8B-B14F-4D97-AF65-F5344CB8AC3E}">
        <p14:creationId xmlns:p14="http://schemas.microsoft.com/office/powerpoint/2010/main" val="35872649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3C8C40A9-0042-468A-9DE6-03F7A61E34A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9ACDCFD2-752C-4B66-9D4D-B7234703E5A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C4830C6-23FD-4551-B3E4-4DF5337C4643}"/>
              </a:ext>
            </a:extLst>
          </p:cNvPr>
          <p:cNvSpPr>
            <a:spLocks noGrp="1" noChangeArrowheads="1"/>
          </p:cNvSpPr>
          <p:nvPr>
            <p:ph type="sldNum" sz="quarter" idx="12"/>
          </p:nvPr>
        </p:nvSpPr>
        <p:spPr>
          <a:ln/>
        </p:spPr>
        <p:txBody>
          <a:bodyPr/>
          <a:lstStyle>
            <a:lvl1pPr>
              <a:defRPr/>
            </a:lvl1pPr>
          </a:lstStyle>
          <a:p>
            <a:pPr>
              <a:defRPr/>
            </a:pPr>
            <a:fld id="{DE256AE6-53BA-4AD1-96BE-CBD8E317ED01}" type="slidenum">
              <a:rPr lang="en-US" altLang="zh-TW"/>
              <a:pPr>
                <a:defRPr/>
              </a:pPr>
              <a:t>‹#›</a:t>
            </a:fld>
            <a:endParaRPr lang="en-US" altLang="zh-TW" dirty="0"/>
          </a:p>
        </p:txBody>
      </p:sp>
    </p:spTree>
    <p:extLst>
      <p:ext uri="{BB962C8B-B14F-4D97-AF65-F5344CB8AC3E}">
        <p14:creationId xmlns:p14="http://schemas.microsoft.com/office/powerpoint/2010/main" val="1990419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97CA4D6-D06E-4ABC-8D20-758F5AD204D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A9247F37-2294-4564-A5FA-B766B8A1A7A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4C5F699-42FA-4199-9AD9-B62E938FA155}"/>
              </a:ext>
            </a:extLst>
          </p:cNvPr>
          <p:cNvSpPr>
            <a:spLocks noGrp="1" noChangeArrowheads="1"/>
          </p:cNvSpPr>
          <p:nvPr>
            <p:ph type="sldNum" sz="quarter" idx="12"/>
          </p:nvPr>
        </p:nvSpPr>
        <p:spPr>
          <a:ln/>
        </p:spPr>
        <p:txBody>
          <a:bodyPr/>
          <a:lstStyle>
            <a:lvl1pPr>
              <a:defRPr/>
            </a:lvl1pPr>
          </a:lstStyle>
          <a:p>
            <a:pPr>
              <a:defRPr/>
            </a:pPr>
            <a:fld id="{DC162906-E67E-42C7-8B51-4369FA010975}" type="slidenum">
              <a:rPr lang="en-US" altLang="zh-TW"/>
              <a:pPr>
                <a:defRPr/>
              </a:pPr>
              <a:t>‹#›</a:t>
            </a:fld>
            <a:endParaRPr lang="en-US" altLang="zh-TW" dirty="0"/>
          </a:p>
        </p:txBody>
      </p:sp>
    </p:spTree>
    <p:extLst>
      <p:ext uri="{BB962C8B-B14F-4D97-AF65-F5344CB8AC3E}">
        <p14:creationId xmlns:p14="http://schemas.microsoft.com/office/powerpoint/2010/main" val="19621996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119B05F9-768D-4393-9467-5B17D4D79B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51315398-8CF6-4C64-BE9F-A1FE8764FE2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5CF6EF85-0F1E-494C-80D7-D262F1847E75}"/>
              </a:ext>
            </a:extLst>
          </p:cNvPr>
          <p:cNvSpPr>
            <a:spLocks noGrp="1" noChangeArrowheads="1"/>
          </p:cNvSpPr>
          <p:nvPr>
            <p:ph type="sldNum" sz="quarter" idx="12"/>
          </p:nvPr>
        </p:nvSpPr>
        <p:spPr>
          <a:ln/>
        </p:spPr>
        <p:txBody>
          <a:bodyPr/>
          <a:lstStyle>
            <a:lvl1pPr>
              <a:defRPr/>
            </a:lvl1pPr>
          </a:lstStyle>
          <a:p>
            <a:pPr>
              <a:defRPr/>
            </a:pPr>
            <a:fld id="{D9D2F170-E9EA-47C9-8509-C494A7C34CCA}" type="slidenum">
              <a:rPr lang="en-US" altLang="zh-TW"/>
              <a:pPr>
                <a:defRPr/>
              </a:pPr>
              <a:t>‹#›</a:t>
            </a:fld>
            <a:endParaRPr lang="en-US" altLang="zh-TW" dirty="0"/>
          </a:p>
        </p:txBody>
      </p:sp>
    </p:spTree>
    <p:extLst>
      <p:ext uri="{BB962C8B-B14F-4D97-AF65-F5344CB8AC3E}">
        <p14:creationId xmlns:p14="http://schemas.microsoft.com/office/powerpoint/2010/main" val="227194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06409627-6BD5-4314-9E1E-D18584C2BA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BD1EF38-E3B7-46A4-B80C-2F1222D14FA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899F67AB-5564-442C-A050-1915E1C721E7}"/>
              </a:ext>
            </a:extLst>
          </p:cNvPr>
          <p:cNvSpPr>
            <a:spLocks noGrp="1" noChangeArrowheads="1"/>
          </p:cNvSpPr>
          <p:nvPr>
            <p:ph type="sldNum" sz="quarter" idx="12"/>
          </p:nvPr>
        </p:nvSpPr>
        <p:spPr>
          <a:ln/>
        </p:spPr>
        <p:txBody>
          <a:bodyPr/>
          <a:lstStyle>
            <a:lvl1pPr>
              <a:defRPr/>
            </a:lvl1pPr>
          </a:lstStyle>
          <a:p>
            <a:fld id="{2973C09F-C630-4253-95B7-64CE41D1C284}" type="slidenum">
              <a:rPr lang="en-US" altLang="zh-TW"/>
              <a:pPr/>
              <a:t>‹#›</a:t>
            </a:fld>
            <a:endParaRPr lang="en-US" altLang="zh-TW"/>
          </a:p>
        </p:txBody>
      </p:sp>
    </p:spTree>
    <p:extLst>
      <p:ext uri="{BB962C8B-B14F-4D97-AF65-F5344CB8AC3E}">
        <p14:creationId xmlns:p14="http://schemas.microsoft.com/office/powerpoint/2010/main" val="31572844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6E3B0323-734E-434D-8F60-96E47466DFA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5873FDC4-BF83-412F-B448-EA14B4AD467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3EAF4A78-349B-4809-AAFD-2A7AA42A1B0E}"/>
              </a:ext>
            </a:extLst>
          </p:cNvPr>
          <p:cNvSpPr>
            <a:spLocks noGrp="1" noChangeArrowheads="1"/>
          </p:cNvSpPr>
          <p:nvPr>
            <p:ph type="sldNum" sz="quarter" idx="12"/>
          </p:nvPr>
        </p:nvSpPr>
        <p:spPr>
          <a:ln/>
        </p:spPr>
        <p:txBody>
          <a:bodyPr/>
          <a:lstStyle>
            <a:lvl1pPr>
              <a:defRPr/>
            </a:lvl1pPr>
          </a:lstStyle>
          <a:p>
            <a:pPr>
              <a:defRPr/>
            </a:pPr>
            <a:fld id="{DED68D50-6BC1-4D0C-B3E8-65A44DD2B5FD}" type="slidenum">
              <a:rPr lang="en-US" altLang="zh-TW"/>
              <a:pPr>
                <a:defRPr/>
              </a:pPr>
              <a:t>‹#›</a:t>
            </a:fld>
            <a:endParaRPr lang="en-US" altLang="zh-TW" dirty="0"/>
          </a:p>
        </p:txBody>
      </p:sp>
    </p:spTree>
    <p:extLst>
      <p:ext uri="{BB962C8B-B14F-4D97-AF65-F5344CB8AC3E}">
        <p14:creationId xmlns:p14="http://schemas.microsoft.com/office/powerpoint/2010/main" val="15804866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EED0D9D-BC01-4C03-B58A-4B0908F268C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30BAA7C-8985-4094-9D2E-8BEFA24D98E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CCBB7E63-4B51-4E52-98B6-7E8B4FA453A8}"/>
              </a:ext>
            </a:extLst>
          </p:cNvPr>
          <p:cNvSpPr>
            <a:spLocks noGrp="1" noChangeArrowheads="1"/>
          </p:cNvSpPr>
          <p:nvPr>
            <p:ph type="sldNum" sz="quarter" idx="12"/>
          </p:nvPr>
        </p:nvSpPr>
        <p:spPr>
          <a:ln/>
        </p:spPr>
        <p:txBody>
          <a:bodyPr/>
          <a:lstStyle>
            <a:lvl1pPr>
              <a:defRPr/>
            </a:lvl1pPr>
          </a:lstStyle>
          <a:p>
            <a:pPr>
              <a:defRPr/>
            </a:pPr>
            <a:fld id="{BC45ED24-D404-4716-B68D-8AAFA5115618}" type="slidenum">
              <a:rPr lang="en-US" altLang="zh-TW"/>
              <a:pPr>
                <a:defRPr/>
              </a:pPr>
              <a:t>‹#›</a:t>
            </a:fld>
            <a:endParaRPr lang="en-US" altLang="zh-TW" dirty="0"/>
          </a:p>
        </p:txBody>
      </p:sp>
    </p:spTree>
    <p:extLst>
      <p:ext uri="{BB962C8B-B14F-4D97-AF65-F5344CB8AC3E}">
        <p14:creationId xmlns:p14="http://schemas.microsoft.com/office/powerpoint/2010/main" val="3182572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EC44E71E-EF4F-4270-B795-D022584BF11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F8E5FF2-C928-4B5B-A9CB-687DDF46FFD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303CB962-50E8-40B4-83E3-33DE21473A9A}"/>
              </a:ext>
            </a:extLst>
          </p:cNvPr>
          <p:cNvSpPr>
            <a:spLocks noGrp="1" noChangeArrowheads="1"/>
          </p:cNvSpPr>
          <p:nvPr>
            <p:ph type="sldNum" sz="quarter" idx="12"/>
          </p:nvPr>
        </p:nvSpPr>
        <p:spPr>
          <a:ln/>
        </p:spPr>
        <p:txBody>
          <a:bodyPr/>
          <a:lstStyle>
            <a:lvl1pPr>
              <a:defRPr/>
            </a:lvl1pPr>
          </a:lstStyle>
          <a:p>
            <a:pPr>
              <a:defRPr/>
            </a:pPr>
            <a:fld id="{2CC51CC9-E450-40E6-A421-720701B08DD6}" type="slidenum">
              <a:rPr lang="en-US" altLang="zh-TW"/>
              <a:pPr>
                <a:defRPr/>
              </a:pPr>
              <a:t>‹#›</a:t>
            </a:fld>
            <a:endParaRPr lang="en-US" altLang="zh-TW" dirty="0"/>
          </a:p>
        </p:txBody>
      </p:sp>
    </p:spTree>
    <p:extLst>
      <p:ext uri="{BB962C8B-B14F-4D97-AF65-F5344CB8AC3E}">
        <p14:creationId xmlns:p14="http://schemas.microsoft.com/office/powerpoint/2010/main" val="23933249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00B761CC-DB91-45A8-83DC-5DB8A89D5FA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BEEE00F-21D5-41F8-8AB2-81E620C196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452FE92D-4FE3-4280-B8B9-85593F6F591C}"/>
              </a:ext>
            </a:extLst>
          </p:cNvPr>
          <p:cNvSpPr>
            <a:spLocks noGrp="1" noChangeArrowheads="1"/>
          </p:cNvSpPr>
          <p:nvPr>
            <p:ph type="sldNum" sz="quarter" idx="12"/>
          </p:nvPr>
        </p:nvSpPr>
        <p:spPr>
          <a:ln/>
        </p:spPr>
        <p:txBody>
          <a:bodyPr/>
          <a:lstStyle>
            <a:lvl1pPr>
              <a:defRPr/>
            </a:lvl1pPr>
          </a:lstStyle>
          <a:p>
            <a:pPr>
              <a:defRPr/>
            </a:pPr>
            <a:fld id="{322418ED-E33F-4EB6-8E96-D8D275F85CE3}" type="slidenum">
              <a:rPr lang="en-US" altLang="zh-TW"/>
              <a:pPr>
                <a:defRPr/>
              </a:pPr>
              <a:t>‹#›</a:t>
            </a:fld>
            <a:endParaRPr lang="en-US" altLang="zh-TW" dirty="0"/>
          </a:p>
        </p:txBody>
      </p:sp>
    </p:spTree>
    <p:extLst>
      <p:ext uri="{BB962C8B-B14F-4D97-AF65-F5344CB8AC3E}">
        <p14:creationId xmlns:p14="http://schemas.microsoft.com/office/powerpoint/2010/main" val="24840666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399BEA5C-ED4E-4088-99AB-E033DEB952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C999E05-DD48-4FD9-A9EC-BB64F5EF173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4CEF0CB-128E-47FF-B9EA-D364BE676E7C}"/>
              </a:ext>
            </a:extLst>
          </p:cNvPr>
          <p:cNvSpPr>
            <a:spLocks noGrp="1" noChangeArrowheads="1"/>
          </p:cNvSpPr>
          <p:nvPr>
            <p:ph type="sldNum" sz="quarter" idx="12"/>
          </p:nvPr>
        </p:nvSpPr>
        <p:spPr>
          <a:ln/>
        </p:spPr>
        <p:txBody>
          <a:bodyPr/>
          <a:lstStyle>
            <a:lvl1pPr>
              <a:defRPr/>
            </a:lvl1pPr>
          </a:lstStyle>
          <a:p>
            <a:pPr>
              <a:defRPr/>
            </a:pPr>
            <a:fld id="{073F7B72-E9B7-4954-B531-0F73789373A9}" type="slidenum">
              <a:rPr lang="en-US" altLang="zh-TW"/>
              <a:pPr>
                <a:defRPr/>
              </a:pPr>
              <a:t>‹#›</a:t>
            </a:fld>
            <a:endParaRPr lang="en-US" altLang="zh-TW" dirty="0"/>
          </a:p>
        </p:txBody>
      </p:sp>
    </p:spTree>
    <p:extLst>
      <p:ext uri="{BB962C8B-B14F-4D97-AF65-F5344CB8AC3E}">
        <p14:creationId xmlns:p14="http://schemas.microsoft.com/office/powerpoint/2010/main" val="22981890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575E7087-6D1F-4A21-8AC1-4190A94C343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EDFBD219-5288-49D2-B322-CED1BBE00BE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C935C8F1-7D60-4B5F-A09A-007D26337638}"/>
              </a:ext>
            </a:extLst>
          </p:cNvPr>
          <p:cNvSpPr>
            <a:spLocks noGrp="1" noChangeArrowheads="1"/>
          </p:cNvSpPr>
          <p:nvPr>
            <p:ph type="sldNum" sz="quarter" idx="12"/>
          </p:nvPr>
        </p:nvSpPr>
        <p:spPr>
          <a:ln/>
        </p:spPr>
        <p:txBody>
          <a:bodyPr/>
          <a:lstStyle>
            <a:lvl1pPr>
              <a:defRPr/>
            </a:lvl1pPr>
          </a:lstStyle>
          <a:p>
            <a:pPr>
              <a:defRPr/>
            </a:pPr>
            <a:fld id="{CEBCF33B-62FF-4DD4-9C7D-5AB8784A8D97}" type="slidenum">
              <a:rPr lang="en-US" altLang="zh-TW"/>
              <a:pPr>
                <a:defRPr/>
              </a:pPr>
              <a:t>‹#›</a:t>
            </a:fld>
            <a:endParaRPr lang="en-US" altLang="zh-TW" dirty="0"/>
          </a:p>
        </p:txBody>
      </p:sp>
    </p:spTree>
    <p:extLst>
      <p:ext uri="{BB962C8B-B14F-4D97-AF65-F5344CB8AC3E}">
        <p14:creationId xmlns:p14="http://schemas.microsoft.com/office/powerpoint/2010/main" val="4106141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84543C6E-646C-4A56-A568-DCEF1898FF8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9E097579-A445-404A-9C2E-D3F5667ADFA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57836CB-2679-4F3B-A10E-B0A7D34EE695}"/>
              </a:ext>
            </a:extLst>
          </p:cNvPr>
          <p:cNvSpPr>
            <a:spLocks noGrp="1" noChangeArrowheads="1"/>
          </p:cNvSpPr>
          <p:nvPr>
            <p:ph type="sldNum" sz="quarter" idx="12"/>
          </p:nvPr>
        </p:nvSpPr>
        <p:spPr>
          <a:ln/>
        </p:spPr>
        <p:txBody>
          <a:bodyPr/>
          <a:lstStyle>
            <a:lvl1pPr>
              <a:defRPr/>
            </a:lvl1pPr>
          </a:lstStyle>
          <a:p>
            <a:fld id="{DE0D97C0-9900-4766-844D-99AF0F7A598C}" type="slidenum">
              <a:rPr lang="en-US" altLang="zh-TW"/>
              <a:pPr/>
              <a:t>‹#›</a:t>
            </a:fld>
            <a:endParaRPr lang="en-US" altLang="zh-TW"/>
          </a:p>
        </p:txBody>
      </p:sp>
    </p:spTree>
    <p:extLst>
      <p:ext uri="{BB962C8B-B14F-4D97-AF65-F5344CB8AC3E}">
        <p14:creationId xmlns:p14="http://schemas.microsoft.com/office/powerpoint/2010/main" val="231289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F3DEFBF4-078F-4966-BE1D-265E1F15DBC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E014BE9B-110F-4633-935E-56B8EC345B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A8020874-BFA7-4F79-9EEA-71D17C1427F7}"/>
              </a:ext>
            </a:extLst>
          </p:cNvPr>
          <p:cNvSpPr>
            <a:spLocks noGrp="1" noChangeArrowheads="1"/>
          </p:cNvSpPr>
          <p:nvPr>
            <p:ph type="sldNum" sz="quarter" idx="12"/>
          </p:nvPr>
        </p:nvSpPr>
        <p:spPr>
          <a:ln/>
        </p:spPr>
        <p:txBody>
          <a:bodyPr/>
          <a:lstStyle>
            <a:lvl1pPr>
              <a:defRPr/>
            </a:lvl1pPr>
          </a:lstStyle>
          <a:p>
            <a:fld id="{3BDF69A0-4600-4BEB-83B2-301BEF624616}" type="slidenum">
              <a:rPr lang="en-US" altLang="zh-TW"/>
              <a:pPr/>
              <a:t>‹#›</a:t>
            </a:fld>
            <a:endParaRPr lang="en-US" altLang="zh-TW"/>
          </a:p>
        </p:txBody>
      </p:sp>
    </p:spTree>
    <p:extLst>
      <p:ext uri="{BB962C8B-B14F-4D97-AF65-F5344CB8AC3E}">
        <p14:creationId xmlns:p14="http://schemas.microsoft.com/office/powerpoint/2010/main" val="2901077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DD9B7BFF-007E-484A-BBCA-CF9102304E5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FCF2C31F-F6D7-452E-AF76-6441258C45F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AA9315B6-8018-4AC2-9084-FEAB60990D4D}"/>
              </a:ext>
            </a:extLst>
          </p:cNvPr>
          <p:cNvSpPr>
            <a:spLocks noGrp="1" noChangeArrowheads="1"/>
          </p:cNvSpPr>
          <p:nvPr>
            <p:ph type="sldNum" sz="quarter" idx="12"/>
          </p:nvPr>
        </p:nvSpPr>
        <p:spPr>
          <a:ln/>
        </p:spPr>
        <p:txBody>
          <a:bodyPr/>
          <a:lstStyle>
            <a:lvl1pPr>
              <a:defRPr/>
            </a:lvl1pPr>
          </a:lstStyle>
          <a:p>
            <a:fld id="{A8260FEF-D8F4-425E-809D-72E9AD6BBDFC}" type="slidenum">
              <a:rPr lang="en-US" altLang="zh-TW"/>
              <a:pPr/>
              <a:t>‹#›</a:t>
            </a:fld>
            <a:endParaRPr lang="en-US" altLang="zh-TW"/>
          </a:p>
        </p:txBody>
      </p:sp>
    </p:spTree>
    <p:extLst>
      <p:ext uri="{BB962C8B-B14F-4D97-AF65-F5344CB8AC3E}">
        <p14:creationId xmlns:p14="http://schemas.microsoft.com/office/powerpoint/2010/main" val="27982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4EAB4A-C4DB-45B9-A12C-4E783868C69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17D0FD3-4A4E-40DE-BADF-521FE3767B7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32C76135-7344-43D1-A5F5-349344A7032D}"/>
              </a:ext>
            </a:extLst>
          </p:cNvPr>
          <p:cNvSpPr>
            <a:spLocks noGrp="1" noChangeArrowheads="1"/>
          </p:cNvSpPr>
          <p:nvPr>
            <p:ph type="sldNum" sz="quarter" idx="12"/>
          </p:nvPr>
        </p:nvSpPr>
        <p:spPr>
          <a:ln/>
        </p:spPr>
        <p:txBody>
          <a:bodyPr/>
          <a:lstStyle>
            <a:lvl1pPr>
              <a:defRPr/>
            </a:lvl1pPr>
          </a:lstStyle>
          <a:p>
            <a:fld id="{B7D1E05D-CA04-496B-A340-054554C63C5B}" type="slidenum">
              <a:rPr lang="en-US" altLang="zh-TW"/>
              <a:pPr/>
              <a:t>‹#›</a:t>
            </a:fld>
            <a:endParaRPr lang="en-US" altLang="zh-TW"/>
          </a:p>
        </p:txBody>
      </p:sp>
    </p:spTree>
    <p:extLst>
      <p:ext uri="{BB962C8B-B14F-4D97-AF65-F5344CB8AC3E}">
        <p14:creationId xmlns:p14="http://schemas.microsoft.com/office/powerpoint/2010/main" val="4113688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6B1EDF9E-D669-4425-ADD5-6E3BD3A638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56950CD-26F8-41D5-A899-E222F7A6EAD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577EA79-5160-426B-8863-A1B97CF6321C}"/>
              </a:ext>
            </a:extLst>
          </p:cNvPr>
          <p:cNvSpPr>
            <a:spLocks noGrp="1" noChangeArrowheads="1"/>
          </p:cNvSpPr>
          <p:nvPr>
            <p:ph type="sldNum" sz="quarter" idx="12"/>
          </p:nvPr>
        </p:nvSpPr>
        <p:spPr>
          <a:ln/>
        </p:spPr>
        <p:txBody>
          <a:bodyPr/>
          <a:lstStyle>
            <a:lvl1pPr>
              <a:defRPr/>
            </a:lvl1pPr>
          </a:lstStyle>
          <a:p>
            <a:fld id="{1A7E31DD-301C-4C39-B2D6-AF24263E4746}" type="slidenum">
              <a:rPr lang="en-US" altLang="zh-TW"/>
              <a:pPr/>
              <a:t>‹#›</a:t>
            </a:fld>
            <a:endParaRPr lang="en-US" altLang="zh-TW"/>
          </a:p>
        </p:txBody>
      </p:sp>
    </p:spTree>
    <p:extLst>
      <p:ext uri="{BB962C8B-B14F-4D97-AF65-F5344CB8AC3E}">
        <p14:creationId xmlns:p14="http://schemas.microsoft.com/office/powerpoint/2010/main" val="3960182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CD1485E0-93B6-49F3-A808-098C7D4D57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7A962A8-7460-4961-8096-D5E371A7F6A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C9021C9-4693-4AE8-8C57-CDC70404053F}"/>
              </a:ext>
            </a:extLst>
          </p:cNvPr>
          <p:cNvSpPr>
            <a:spLocks noGrp="1" noChangeArrowheads="1"/>
          </p:cNvSpPr>
          <p:nvPr>
            <p:ph type="sldNum" sz="quarter" idx="12"/>
          </p:nvPr>
        </p:nvSpPr>
        <p:spPr>
          <a:ln/>
        </p:spPr>
        <p:txBody>
          <a:bodyPr/>
          <a:lstStyle>
            <a:lvl1pPr>
              <a:defRPr/>
            </a:lvl1pPr>
          </a:lstStyle>
          <a:p>
            <a:fld id="{0F0BA19C-AFAE-4D59-8A63-A0B75D146332}" type="slidenum">
              <a:rPr lang="en-US" altLang="zh-TW"/>
              <a:pPr/>
              <a:t>‹#›</a:t>
            </a:fld>
            <a:endParaRPr lang="en-US" altLang="zh-TW"/>
          </a:p>
        </p:txBody>
      </p:sp>
    </p:spTree>
    <p:extLst>
      <p:ext uri="{BB962C8B-B14F-4D97-AF65-F5344CB8AC3E}">
        <p14:creationId xmlns:p14="http://schemas.microsoft.com/office/powerpoint/2010/main" val="27812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937D063-4201-4DDD-8C98-721122B13AD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2BAA56B9-EA47-4D66-A68C-8FD5ED558BB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7FCB0533-E29F-4BFF-B4A9-638CB21BEBF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F4BBB641-C9C2-44E6-943C-13EBBEF637E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074B1C0B-7A95-411D-B128-E9F2DC7CC512}"/>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210F248A-87A1-427F-B78A-0DC1C167CFC7}"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9610" r:id="rId1"/>
    <p:sldLayoutId id="2147489611" r:id="rId2"/>
    <p:sldLayoutId id="2147489612" r:id="rId3"/>
    <p:sldLayoutId id="2147489613" r:id="rId4"/>
    <p:sldLayoutId id="2147489614" r:id="rId5"/>
    <p:sldLayoutId id="2147489615" r:id="rId6"/>
    <p:sldLayoutId id="2147489616" r:id="rId7"/>
    <p:sldLayoutId id="2147489617" r:id="rId8"/>
    <p:sldLayoutId id="2147489618" r:id="rId9"/>
    <p:sldLayoutId id="2147489619" r:id="rId10"/>
    <p:sldLayoutId id="2147489620" r:id="rId11"/>
    <p:sldLayoutId id="2147489621"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BB812B-2E24-41A0-9A27-78890B390E6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F9C79FC5-EE04-4592-BB61-B22F27696F5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307F321D-9606-4D70-9405-0033F23F51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146A29E0-4F27-4F67-9CB5-8C3ED457E03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3548FAB4-BBDB-45FC-B3DF-03850022C3F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FF2185A-AFE7-44E6-A3AC-0E118F024AF1}" type="slidenum">
              <a:rPr lang="en-US" altLang="zh-TW"/>
              <a:pPr>
                <a:defRPr/>
              </a:pPr>
              <a:t>‹#›</a:t>
            </a:fld>
            <a:endParaRPr lang="en-US" altLang="zh-TW"/>
          </a:p>
        </p:txBody>
      </p:sp>
    </p:spTree>
    <p:extLst>
      <p:ext uri="{BB962C8B-B14F-4D97-AF65-F5344CB8AC3E}">
        <p14:creationId xmlns:p14="http://schemas.microsoft.com/office/powerpoint/2010/main" val="1468286616"/>
      </p:ext>
    </p:extLst>
  </p:cSld>
  <p:clrMap bg1="lt1" tx1="dk1" bg2="lt2" tx2="dk2" accent1="accent1" accent2="accent2" accent3="accent3" accent4="accent4" accent5="accent5" accent6="accent6" hlink="hlink" folHlink="folHlink"/>
  <p:sldLayoutIdLst>
    <p:sldLayoutId id="2147489720" r:id="rId1"/>
    <p:sldLayoutId id="2147489721" r:id="rId2"/>
    <p:sldLayoutId id="2147489722" r:id="rId3"/>
    <p:sldLayoutId id="2147489723" r:id="rId4"/>
    <p:sldLayoutId id="2147489724" r:id="rId5"/>
    <p:sldLayoutId id="2147489725" r:id="rId6"/>
    <p:sldLayoutId id="2147489726" r:id="rId7"/>
    <p:sldLayoutId id="2147489727" r:id="rId8"/>
    <p:sldLayoutId id="2147489728" r:id="rId9"/>
    <p:sldLayoutId id="2147489729" r:id="rId10"/>
    <p:sldLayoutId id="2147489730" r:id="rId11"/>
    <p:sldLayoutId id="2147489731"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CE0364B-89B6-410A-AF04-D7953F83BFA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3075" name="Rectangle 3">
            <a:extLst>
              <a:ext uri="{FF2B5EF4-FFF2-40B4-BE49-F238E27FC236}">
                <a16:creationId xmlns:a16="http://schemas.microsoft.com/office/drawing/2014/main" id="{F96969A3-708E-4520-AA31-AF76C044BA9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51620" name="Rectangle 4">
            <a:extLst>
              <a:ext uri="{FF2B5EF4-FFF2-40B4-BE49-F238E27FC236}">
                <a16:creationId xmlns:a16="http://schemas.microsoft.com/office/drawing/2014/main" id="{6106F9B8-6907-49FE-A585-93FD51A72CE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ea typeface="新細明體" charset="-120"/>
              </a:defRPr>
            </a:lvl1pPr>
          </a:lstStyle>
          <a:p>
            <a:pPr>
              <a:defRPr/>
            </a:pPr>
            <a:endParaRPr lang="en-US" altLang="zh-TW"/>
          </a:p>
        </p:txBody>
      </p:sp>
      <p:sp>
        <p:nvSpPr>
          <p:cNvPr id="751621" name="Rectangle 5">
            <a:extLst>
              <a:ext uri="{FF2B5EF4-FFF2-40B4-BE49-F238E27FC236}">
                <a16:creationId xmlns:a16="http://schemas.microsoft.com/office/drawing/2014/main" id="{045953EA-AEED-4732-887C-22740B65D27B}"/>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ea typeface="新細明體" charset="-120"/>
              </a:defRPr>
            </a:lvl1pPr>
          </a:lstStyle>
          <a:p>
            <a:pPr>
              <a:defRPr/>
            </a:pPr>
            <a:endParaRPr lang="en-US" altLang="zh-TW"/>
          </a:p>
        </p:txBody>
      </p:sp>
      <p:sp>
        <p:nvSpPr>
          <p:cNvPr id="751622" name="Rectangle 6">
            <a:extLst>
              <a:ext uri="{FF2B5EF4-FFF2-40B4-BE49-F238E27FC236}">
                <a16:creationId xmlns:a16="http://schemas.microsoft.com/office/drawing/2014/main" id="{9A583CFA-8946-4F77-8525-73A7DEF2EFC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ea typeface="新細明體" charset="-120"/>
              </a:defRPr>
            </a:lvl1pPr>
          </a:lstStyle>
          <a:p>
            <a:pPr>
              <a:defRPr/>
            </a:pPr>
            <a:fld id="{E9803CD0-5415-4484-B4EB-F9FFE8CF1DC9}" type="slidenum">
              <a:rPr lang="en-US" altLang="zh-TW"/>
              <a:pPr>
                <a:defRPr/>
              </a:pPr>
              <a:t>‹#›</a:t>
            </a:fld>
            <a:endParaRPr lang="en-US" altLang="zh-TW" dirty="0"/>
          </a:p>
        </p:txBody>
      </p:sp>
    </p:spTree>
    <p:extLst>
      <p:ext uri="{BB962C8B-B14F-4D97-AF65-F5344CB8AC3E}">
        <p14:creationId xmlns:p14="http://schemas.microsoft.com/office/powerpoint/2010/main" val="1722403812"/>
      </p:ext>
    </p:extLst>
  </p:cSld>
  <p:clrMap bg1="lt1" tx1="dk1" bg2="lt2" tx2="dk2" accent1="accent1" accent2="accent2" accent3="accent3" accent4="accent4" accent5="accent5" accent6="accent6" hlink="hlink" folHlink="folHlink"/>
  <p:sldLayoutIdLst>
    <p:sldLayoutId id="2147489733" r:id="rId1"/>
    <p:sldLayoutId id="2147489734" r:id="rId2"/>
    <p:sldLayoutId id="2147489735" r:id="rId3"/>
    <p:sldLayoutId id="2147489736" r:id="rId4"/>
    <p:sldLayoutId id="2147489737" r:id="rId5"/>
    <p:sldLayoutId id="2147489738" r:id="rId6"/>
    <p:sldLayoutId id="2147489739" r:id="rId7"/>
    <p:sldLayoutId id="2147489740" r:id="rId8"/>
    <p:sldLayoutId id="2147489741" r:id="rId9"/>
    <p:sldLayoutId id="2147489742" r:id="rId10"/>
    <p:sldLayoutId id="2147489743"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lvl="0" algn="ctr" eaLnBrk="1" hangingPunct="1">
              <a:spcBef>
                <a:spcPct val="0"/>
              </a:spcBef>
              <a:buNone/>
            </a:pPr>
            <a:r>
              <a:rPr lang="zh-TW" altLang="en-US" sz="3600" dirty="0">
                <a:solidFill>
                  <a:srgbClr val="FFFF00"/>
                </a:solidFill>
                <a:ea typeface="華康儷中黑" panose="020B0509000000000000" pitchFamily="49" charset="-120"/>
              </a:rPr>
              <a:t>常年期第五主日</a:t>
            </a:r>
            <a:endParaRPr lang="en-US" altLang="zh-TW" sz="3600" dirty="0">
              <a:solidFill>
                <a:srgbClr val="FFFF00"/>
              </a:solidFill>
              <a:ea typeface="華康儷中黑" panose="020B0509000000000000" pitchFamily="49" charset="-120"/>
            </a:endParaRPr>
          </a:p>
          <a:p>
            <a:pPr algn="ctr" eaLnBrk="1" hangingPunct="1">
              <a:spcBef>
                <a:spcPct val="0"/>
              </a:spcBef>
              <a:buFontTx/>
              <a:buNone/>
            </a:pPr>
            <a:r>
              <a:rPr lang="en-US" altLang="zh-TW" dirty="0">
                <a:solidFill>
                  <a:schemeClr val="bg1"/>
                </a:solidFill>
                <a:ea typeface="華康儷中黑" pitchFamily="49" charset="-120"/>
              </a:rPr>
              <a:t>2026</a:t>
            </a:r>
            <a:r>
              <a:rPr lang="zh-TW" altLang="en-US" dirty="0">
                <a:solidFill>
                  <a:schemeClr val="bg1"/>
                </a:solidFill>
                <a:ea typeface="華康儷中黑" pitchFamily="49" charset="-120"/>
              </a:rPr>
              <a:t>年 </a:t>
            </a:r>
            <a:r>
              <a:rPr lang="en-US" altLang="zh-TW" dirty="0">
                <a:solidFill>
                  <a:schemeClr val="bg1"/>
                </a:solidFill>
                <a:ea typeface="華康儷中黑" pitchFamily="49" charset="-120"/>
              </a:rPr>
              <a:t>2</a:t>
            </a:r>
            <a:r>
              <a:rPr lang="zh-TW" altLang="en-US" dirty="0">
                <a:solidFill>
                  <a:schemeClr val="bg1"/>
                </a:solidFill>
                <a:ea typeface="華康儷中黑" pitchFamily="49" charset="-120"/>
              </a:rPr>
              <a:t>月 </a:t>
            </a:r>
            <a:r>
              <a:rPr lang="en-US" altLang="zh-TW" dirty="0">
                <a:solidFill>
                  <a:schemeClr val="bg1"/>
                </a:solidFill>
                <a:ea typeface="華康儷中黑" pitchFamily="49" charset="-120"/>
              </a:rPr>
              <a:t>8</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1200"/>
              </a:spcBef>
              <a:buFontTx/>
              <a:buNone/>
            </a:pPr>
            <a:r>
              <a:rPr lang="zh-TW" altLang="en-US" sz="5400" dirty="0">
                <a:solidFill>
                  <a:srgbClr val="FF0000"/>
                </a:solidFill>
                <a:highlight>
                  <a:srgbClr val="FFCCFF"/>
                </a:highlight>
                <a:ea typeface="華康正顏楷體W7" panose="03000709000000000000" pitchFamily="65" charset="-120"/>
              </a:rPr>
              <a:t>感</a:t>
            </a:r>
            <a:r>
              <a:rPr lang="zh-TW" altLang="en-US" sz="1400" dirty="0">
                <a:solidFill>
                  <a:srgbClr val="FF0000"/>
                </a:solidFill>
                <a:highlight>
                  <a:srgbClr val="FFCCFF"/>
                </a:highlight>
                <a:ea typeface="華康正顏楷體W7" panose="03000709000000000000" pitchFamily="65" charset="-120"/>
              </a:rPr>
              <a:t> </a:t>
            </a:r>
            <a:r>
              <a:rPr lang="zh-TW" altLang="en-US" sz="5400" dirty="0">
                <a:solidFill>
                  <a:srgbClr val="FF0000"/>
                </a:solidFill>
                <a:highlight>
                  <a:srgbClr val="FFCCFF"/>
                </a:highlight>
                <a:ea typeface="華康正顏楷體W7" panose="03000709000000000000" pitchFamily="65" charset="-120"/>
              </a:rPr>
              <a:t>恩</a:t>
            </a:r>
            <a:r>
              <a:rPr lang="zh-TW" altLang="en-US" sz="1200" dirty="0">
                <a:solidFill>
                  <a:srgbClr val="FFFF00"/>
                </a:solidFill>
                <a:ea typeface="華康正顏楷體W7" panose="03000709000000000000" pitchFamily="65" charset="-120"/>
              </a:rPr>
              <a:t> </a:t>
            </a:r>
            <a:r>
              <a:rPr lang="zh-TW" altLang="en-US" sz="4800" dirty="0">
                <a:solidFill>
                  <a:srgbClr val="FF0000"/>
                </a:solidFill>
                <a:highlight>
                  <a:srgbClr val="FFFF00"/>
                </a:highlight>
                <a:ea typeface="華康正顏楷體W7" panose="03000709000000000000" pitchFamily="65" charset="-120"/>
              </a:rPr>
              <a:t>祭</a:t>
            </a:r>
            <a:r>
              <a:rPr lang="zh-TW" altLang="en-US" sz="1200" dirty="0">
                <a:solidFill>
                  <a:srgbClr val="FFFF00"/>
                </a:solidFill>
                <a:ea typeface="華康正顏楷體W7" panose="03000709000000000000" pitchFamily="65" charset="-120"/>
              </a:rPr>
              <a:t> </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pPr>
            <a:endParaRPr lang="zh-TW" altLang="en-US" sz="1800" dirty="0">
              <a:solidFill>
                <a:schemeClr val="bg1"/>
              </a:solidFill>
              <a:ea typeface="華康儷中黑" panose="020B0509000000000000" pitchFamily="49" charset="-120"/>
            </a:endParaRPr>
          </a:p>
          <a:p>
            <a:pPr algn="ctr" eaLnBrk="1" hangingPunct="1">
              <a:lnSpc>
                <a:spcPts val="2500"/>
              </a:lnSpc>
              <a:spcBef>
                <a:spcPct val="0"/>
              </a:spcBef>
              <a:buFontTx/>
              <a:buNone/>
            </a:pPr>
            <a:r>
              <a:rPr lang="zh-TW" altLang="en-US" sz="3600" dirty="0">
                <a:solidFill>
                  <a:schemeClr val="bg1"/>
                </a:solidFill>
                <a:ea typeface="華康儷中黑" panose="020B0509000000000000" pitchFamily="49" charset="-120"/>
              </a:rPr>
              <a:t>主 題</a:t>
            </a:r>
          </a:p>
          <a:p>
            <a:pPr algn="ctr" eaLnBrk="1" hangingPunct="1">
              <a:spcBef>
                <a:spcPts val="1800"/>
              </a:spcBef>
              <a:spcAft>
                <a:spcPts val="1200"/>
              </a:spcAft>
              <a:buFontTx/>
              <a:buNone/>
            </a:pPr>
            <a:r>
              <a:rPr lang="zh-TW" altLang="en-US" sz="8800" kern="1000" spc="600" dirty="0">
                <a:solidFill>
                  <a:srgbClr val="FFFF00"/>
                </a:solidFill>
                <a:ea typeface="華康儷中黑" panose="020B0509000000000000" pitchFamily="49" charset="-120"/>
              </a:rPr>
              <a:t>地鹽</a:t>
            </a:r>
            <a:r>
              <a:rPr lang="zh-TW" altLang="en-US" sz="1800" kern="1000" spc="600" dirty="0">
                <a:solidFill>
                  <a:srgbClr val="FFFF00"/>
                </a:solidFill>
                <a:ea typeface="華康儷中黑" panose="020B0509000000000000" pitchFamily="49" charset="-120"/>
              </a:rPr>
              <a:t> </a:t>
            </a:r>
            <a:r>
              <a:rPr lang="zh-TW" altLang="en-US" sz="8800" kern="1000" spc="600" dirty="0">
                <a:solidFill>
                  <a:srgbClr val="FFFF00"/>
                </a:solidFill>
                <a:ea typeface="華康儷中黑" panose="020B0509000000000000" pitchFamily="49" charset="-120"/>
              </a:rPr>
              <a:t>世光</a:t>
            </a:r>
            <a:endParaRPr lang="en-US" altLang="zh-TW" sz="8800" kern="1000" spc="600" dirty="0">
              <a:solidFill>
                <a:srgbClr val="FFFF00"/>
              </a:solidFill>
              <a:ea typeface="華康儷中黑" panose="020B0509000000000000" pitchFamily="49" charset="-120"/>
            </a:endParaRPr>
          </a:p>
          <a:p>
            <a:pPr algn="ctr" eaLnBrk="1" hangingPunct="1">
              <a:spcBef>
                <a:spcPts val="1200"/>
              </a:spcBef>
              <a:spcAft>
                <a:spcPts val="0"/>
              </a:spcAft>
              <a:buFontTx/>
              <a:buNone/>
            </a:pPr>
            <a:r>
              <a:rPr lang="en-US" altLang="zh-TW" sz="6000" dirty="0">
                <a:solidFill>
                  <a:schemeClr val="bg1"/>
                </a:solidFill>
                <a:ea typeface="華康儷中黑" panose="020B0509000000000000" pitchFamily="49" charset="-120"/>
              </a:rPr>
              <a:t>——</a:t>
            </a:r>
            <a:r>
              <a:rPr lang="zh-TW" altLang="en-US" sz="6000" dirty="0">
                <a:solidFill>
                  <a:schemeClr val="bg1"/>
                </a:solidFill>
                <a:ea typeface="華康儷中黑" panose="020B0509000000000000" pitchFamily="49" charset="-120"/>
              </a:rPr>
              <a:t>齋戒 愛德</a:t>
            </a:r>
            <a:r>
              <a:rPr lang="en-US" altLang="zh-TW" sz="6000" dirty="0">
                <a:solidFill>
                  <a:schemeClr val="bg1"/>
                </a:solidFill>
                <a:ea typeface="華康儷中黑" panose="020B0509000000000000" pitchFamily="49" charset="-120"/>
              </a:rPr>
              <a:t>——</a:t>
            </a:r>
          </a:p>
        </p:txBody>
      </p:sp>
      <p:sp>
        <p:nvSpPr>
          <p:cNvPr id="3" name="文字方塊 2">
            <a:extLst>
              <a:ext uri="{FF2B5EF4-FFF2-40B4-BE49-F238E27FC236}">
                <a16:creationId xmlns:a16="http://schemas.microsoft.com/office/drawing/2014/main" id="{809DA69E-EBA1-4DDF-A2B4-F6356357B914}"/>
              </a:ext>
            </a:extLst>
          </p:cNvPr>
          <p:cNvSpPr txBox="1"/>
          <p:nvPr/>
        </p:nvSpPr>
        <p:spPr>
          <a:xfrm>
            <a:off x="1835696" y="6021288"/>
            <a:ext cx="5472608" cy="461665"/>
          </a:xfrm>
          <a:prstGeom prst="rect">
            <a:avLst/>
          </a:prstGeom>
          <a:noFill/>
          <a:ln>
            <a:solidFill>
              <a:srgbClr val="C00000"/>
            </a:solidFill>
          </a:ln>
        </p:spPr>
        <p:txBody>
          <a:bodyPr wrap="square" rtlCol="0">
            <a:spAutoFit/>
          </a:bodyPr>
          <a:lstStyle/>
          <a:p>
            <a:pPr algn="ctr"/>
            <a:r>
              <a:rPr lang="zh-TW" altLang="en-US" sz="2000" b="1" spc="-150" dirty="0">
                <a:solidFill>
                  <a:srgbClr val="00FF00"/>
                </a:solidFill>
                <a:latin typeface="標楷體" panose="03000509000000000000" pitchFamily="65" charset="-120"/>
                <a:ea typeface="標楷體" panose="03000509000000000000" pitchFamily="65" charset="-120"/>
              </a:rPr>
              <a:t>關機</a:t>
            </a:r>
            <a:r>
              <a:rPr lang="zh-TW" altLang="en-US" sz="2000" b="1" spc="-150" dirty="0">
                <a:solidFill>
                  <a:srgbClr val="FFFF00"/>
                </a:solidFill>
                <a:latin typeface="標楷體" panose="03000509000000000000" pitchFamily="65" charset="-120"/>
                <a:ea typeface="標楷體" panose="03000509000000000000" pitchFamily="65" charset="-120"/>
              </a:rPr>
              <a:t>熄機</a:t>
            </a:r>
            <a:r>
              <a:rPr lang="zh-TW" altLang="en-US" sz="2000" spc="-150" dirty="0">
                <a:solidFill>
                  <a:schemeClr val="bg1">
                    <a:lumMod val="95000"/>
                  </a:schemeClr>
                </a:solidFill>
                <a:latin typeface="標楷體" panose="03000509000000000000" pitchFamily="65" charset="-120"/>
                <a:ea typeface="標楷體" panose="03000509000000000000" pitchFamily="65" charset="-120"/>
              </a:rPr>
              <a:t> 全身心靈與主會晤</a:t>
            </a:r>
            <a:r>
              <a:rPr lang="zh-TW" altLang="en-US" sz="2400" b="1" spc="-150" dirty="0">
                <a:solidFill>
                  <a:srgbClr val="FFFF00"/>
                </a:solidFill>
                <a:latin typeface="標楷體" panose="03000509000000000000" pitchFamily="65" charset="-120"/>
                <a:ea typeface="標楷體" panose="03000509000000000000" pitchFamily="65" charset="-120"/>
              </a:rPr>
              <a:t>一小時</a:t>
            </a:r>
            <a:r>
              <a:rPr lang="zh-TW" altLang="en-US" sz="2000" spc="-150" dirty="0">
                <a:solidFill>
                  <a:schemeClr val="bg1">
                    <a:lumMod val="95000"/>
                  </a:schemeClr>
                </a:solidFill>
                <a:latin typeface="標楷體" panose="03000509000000000000" pitchFamily="65" charset="-120"/>
                <a:ea typeface="標楷體" panose="03000509000000000000" pitchFamily="65" charset="-120"/>
              </a:rPr>
              <a:t> 主佑你</a:t>
            </a:r>
            <a:r>
              <a:rPr lang="zh-TW" altLang="en-US" sz="2400" b="1" spc="-150" dirty="0">
                <a:solidFill>
                  <a:srgbClr val="FFFF00"/>
                </a:solidFill>
                <a:latin typeface="標楷體" panose="03000509000000000000" pitchFamily="65" charset="-120"/>
                <a:ea typeface="標楷體" panose="03000509000000000000" pitchFamily="65" charset="-120"/>
              </a:rPr>
              <a:t>七天</a:t>
            </a:r>
            <a:endParaRPr lang="zh-HK" altLang="en-US" sz="2400" b="1" spc="-150" dirty="0">
              <a:solidFill>
                <a:srgbClr val="FFFF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99154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925D44A5-54EC-4B40-89BB-454E90EE0D17}"/>
              </a:ext>
            </a:extLst>
          </p:cNvPr>
          <p:cNvSpPr>
            <a:spLocks noGrp="1"/>
          </p:cNvSpPr>
          <p:nvPr>
            <p:ph type="subTitle" idx="1"/>
          </p:nvPr>
        </p:nvSpPr>
        <p:spPr>
          <a:xfrm>
            <a:off x="0" y="233264"/>
            <a:ext cx="9144000" cy="6624736"/>
          </a:xfrm>
        </p:spPr>
        <p:txBody>
          <a:bodyPr/>
          <a:lstStyle/>
          <a:p>
            <a:pPr marL="360000" indent="-457200" algn="l">
              <a:lnSpc>
                <a:spcPts val="3600"/>
              </a:lnSpc>
              <a:spcBef>
                <a:spcPts val="0"/>
              </a:spcBef>
            </a:pPr>
            <a:r>
              <a:rPr lang="zh-TW" altLang="en-US" i="1" dirty="0">
                <a:solidFill>
                  <a:schemeClr val="bg1"/>
                </a:solidFill>
                <a:ea typeface="華康龍門石碑" panose="03000709000000000000" pitchFamily="65" charset="-120"/>
                <a:cs typeface="華康中黑體" panose="020B0509000000000000" pitchFamily="49" charset="-120"/>
              </a:rPr>
              <a:t>我所</a:t>
            </a:r>
            <a:r>
              <a:rPr lang="zh-TW" altLang="en-US" i="1" dirty="0">
                <a:solidFill>
                  <a:srgbClr val="00FF00"/>
                </a:solidFill>
                <a:ea typeface="華康龍門石碑" panose="03000709000000000000" pitchFamily="65" charset="-120"/>
                <a:cs typeface="華康中黑體" panose="020B0509000000000000" pitchFamily="49" charset="-120"/>
              </a:rPr>
              <a:t>中意的齋戒</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豈不是要人</a:t>
            </a:r>
            <a:r>
              <a:rPr lang="zh-TW" altLang="en-US" i="1" dirty="0">
                <a:solidFill>
                  <a:srgbClr val="FFFF00"/>
                </a:solidFill>
                <a:ea typeface="華康龍門石碑" panose="03000709000000000000" pitchFamily="65" charset="-120"/>
                <a:cs typeface="華康中黑體" panose="020B0509000000000000" pitchFamily="49" charset="-120"/>
              </a:rPr>
              <a:t>解除不義的鎖鏈</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不要避開你的骨肉嗎</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你如果從你當中消除欺壓</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及指手畫腳的行為和虛偽的言談</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你如果把你的食糧</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rgbClr val="FFFF00"/>
                </a:solidFill>
                <a:ea typeface="華康龍門石碑" panose="03000709000000000000" pitchFamily="65" charset="-120"/>
                <a:cs typeface="華康中黑體" panose="020B0509000000000000" pitchFamily="49" charset="-120"/>
              </a:rPr>
              <a:t>施捨給飢餓的人</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那麼</a:t>
            </a:r>
            <a:r>
              <a:rPr lang="en-US" altLang="zh-TW" i="1" dirty="0">
                <a:solidFill>
                  <a:schemeClr val="bg1"/>
                </a:solidFill>
                <a:ea typeface="華康龍門石碑" panose="03000709000000000000" pitchFamily="65" charset="-120"/>
                <a:cs typeface="華康中黑體" panose="020B0509000000000000" pitchFamily="49" charset="-120"/>
              </a:rPr>
              <a:t>,</a:t>
            </a:r>
            <a:r>
              <a:rPr lang="zh-TW" altLang="en-US" i="1" dirty="0">
                <a:solidFill>
                  <a:schemeClr val="bg1"/>
                </a:solidFill>
                <a:ea typeface="華康龍門石碑" panose="03000709000000000000" pitchFamily="65" charset="-120"/>
                <a:cs typeface="華康中黑體" panose="020B0509000000000000" pitchFamily="49" charset="-120"/>
              </a:rPr>
              <a:t>你的光明要在黑暗中升起</a:t>
            </a:r>
            <a:r>
              <a:rPr lang="en-US" altLang="zh-TW" i="1" dirty="0">
                <a:solidFill>
                  <a:schemeClr val="bg1"/>
                </a:solidFill>
                <a:ea typeface="華康龍門石碑" panose="03000709000000000000" pitchFamily="65" charset="-120"/>
                <a:cs typeface="華康中黑體" panose="020B0509000000000000" pitchFamily="49" charset="-120"/>
              </a:rPr>
              <a:t>.</a:t>
            </a:r>
          </a:p>
          <a:p>
            <a:pPr marL="360000" indent="-457200" algn="l">
              <a:lnSpc>
                <a:spcPts val="3600"/>
              </a:lnSpc>
              <a:spcBef>
                <a:spcPts val="0"/>
              </a:spcBef>
            </a:pPr>
            <a:endParaRPr lang="en-US" altLang="zh-TW" dirty="0">
              <a:solidFill>
                <a:schemeClr val="bg1"/>
              </a:solidFill>
              <a:ea typeface="華康龍門石碑" panose="03000709000000000000" pitchFamily="65" charset="-120"/>
              <a:cs typeface="華康中黑體" panose="020B0509000000000000" pitchFamily="49" charset="-120"/>
            </a:endParaRPr>
          </a:p>
          <a:p>
            <a:pPr marL="0" indent="0" algn="just" eaLnBrk="1">
              <a:spcBef>
                <a:spcPts val="600"/>
              </a:spcBef>
              <a:spcAft>
                <a:spcPts val="0"/>
              </a:spcAft>
              <a:buNone/>
            </a:pP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上主這樣說：「</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我所中意的齋戒，豈不是要人</a:t>
            </a:r>
            <a:r>
              <a:rPr lang="zh-TW" altLang="en-US" sz="36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解除不義的鎖鏈</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廢除軛上的繩索，使受壓迫者獲得自由；</a:t>
            </a:r>
            <a:r>
              <a:rPr lang="zh-TW" altLang="en-US" sz="36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折斷所有的軛</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嗎？豈不是要人</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將食糧分給飢餓的人</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；收容無地容身的窮人，到自己的屋裡；見到赤身露體的人，給他衣服；</a:t>
            </a:r>
            <a:r>
              <a:rPr lang="zh-TW" altLang="en-US" sz="3600" dirty="0">
                <a:solidFill>
                  <a:srgbClr val="0000FF"/>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不要避開</a:t>
            </a:r>
            <a:r>
              <a:rPr lang="zh-TW" altLang="en-US" sz="3600" dirty="0">
                <a:solidFill>
                  <a:srgbClr val="FF0000"/>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你的骨肉</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嗎？</a:t>
            </a:r>
            <a:endPar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Tree>
    <p:extLst>
      <p:ext uri="{BB962C8B-B14F-4D97-AF65-F5344CB8AC3E}">
        <p14:creationId xmlns:p14="http://schemas.microsoft.com/office/powerpoint/2010/main" val="18325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925D44A5-54EC-4B40-89BB-454E90EE0D17}"/>
              </a:ext>
            </a:extLst>
          </p:cNvPr>
          <p:cNvSpPr>
            <a:spLocks noGrp="1"/>
          </p:cNvSpPr>
          <p:nvPr>
            <p:ph type="subTitle" idx="1"/>
          </p:nvPr>
        </p:nvSpPr>
        <p:spPr>
          <a:xfrm>
            <a:off x="0" y="332656"/>
            <a:ext cx="9144000" cy="6408712"/>
          </a:xfrm>
        </p:spPr>
        <p:txBody>
          <a:bodyPr/>
          <a:lstStyle/>
          <a:p>
            <a:pPr marL="0" indent="0" algn="just" eaLnBrk="1">
              <a:lnSpc>
                <a:spcPts val="4800"/>
              </a:lnSpc>
              <a:spcBef>
                <a:spcPts val="0"/>
              </a:spcBef>
              <a:spcAft>
                <a:spcPts val="0"/>
              </a:spcAft>
              <a:buNone/>
            </a:pP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「如果這樣，你將光芒四射，有如黎明；你的</a:t>
            </a:r>
            <a:r>
              <a:rPr lang="zh-TW" altLang="en-US" sz="36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傷口將會迅速復原</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；你的救援要走在你前面。上主的光榮要作你的後盾。那時，你如呼喊，上主必要俯允；你若哀求，他必回答：</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我在這裡！</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你如果從你當中消除欺壓，及</a:t>
            </a:r>
            <a:r>
              <a:rPr lang="zh-TW" altLang="en-US" sz="3600" dirty="0">
                <a:solidFill>
                  <a:srgbClr val="FF0000"/>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指手畫腳</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的行為和</a:t>
            </a:r>
            <a:r>
              <a:rPr lang="zh-TW" altLang="en-US" sz="36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虛偽</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的言談；你如果把你的食糧，施捨給飢餓的人，滿足貧窮者的心靈；那麼，你的光明要在黑暗中升起，你的黑夜將成為白晝。」</a:t>
            </a:r>
            <a:endParaRPr lang="en-US" altLang="zh-TW" sz="36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360000" indent="-457200" algn="l"/>
            <a:endPar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Tree>
    <p:extLst>
      <p:ext uri="{BB962C8B-B14F-4D97-AF65-F5344CB8AC3E}">
        <p14:creationId xmlns:p14="http://schemas.microsoft.com/office/powerpoint/2010/main" val="472320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925D44A5-54EC-4B40-89BB-454E90EE0D17}"/>
              </a:ext>
            </a:extLst>
          </p:cNvPr>
          <p:cNvSpPr>
            <a:spLocks noGrp="1"/>
          </p:cNvSpPr>
          <p:nvPr>
            <p:ph type="subTitle" idx="1"/>
          </p:nvPr>
        </p:nvSpPr>
        <p:spPr>
          <a:xfrm>
            <a:off x="0" y="116632"/>
            <a:ext cx="9144000" cy="6624736"/>
          </a:xfrm>
        </p:spPr>
        <p:txBody>
          <a:bodyPr/>
          <a:lstStyle/>
          <a:p>
            <a:pPr marL="0" indent="0" algn="just" eaLnBrk="1">
              <a:lnSpc>
                <a:spcPts val="4800"/>
              </a:lnSpc>
              <a:spcBef>
                <a:spcPts val="0"/>
              </a:spcBef>
              <a:spcAft>
                <a:spcPts val="0"/>
              </a:spcAft>
              <a:buNone/>
            </a:pP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「如果這樣，你將光芒四射，有如黎明；你的傷口將會迅速復原；你的救援要走在你前面。上主的光榮要作你的後盾。那時，你如呼喊，上主必要俯允；你若哀求，他必回答：</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我在這裡！</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你如果從你當中消除欺壓，及</a:t>
            </a:r>
            <a:r>
              <a:rPr lang="zh-TW" altLang="en-US" sz="3600" dirty="0">
                <a:solidFill>
                  <a:srgbClr val="FF0000"/>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指手畫腳</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的行為和虛偽的言談；你如果把你的食糧，施捨給飢餓的人，滿足貧窮者的心靈；那麼，你的光明要在黑暗中升起，你的黑夜將成為白晝。」</a:t>
            </a:r>
            <a:endParaRPr lang="en-US" altLang="zh-TW" sz="36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360000" indent="-457200" algn="l"/>
            <a:endPar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2" name="文字方塊 1">
            <a:extLst>
              <a:ext uri="{FF2B5EF4-FFF2-40B4-BE49-F238E27FC236}">
                <a16:creationId xmlns:a16="http://schemas.microsoft.com/office/drawing/2014/main" id="{24960E86-39FB-43DD-842A-377C462554F7}"/>
              </a:ext>
            </a:extLst>
          </p:cNvPr>
          <p:cNvSpPr txBox="1"/>
          <p:nvPr/>
        </p:nvSpPr>
        <p:spPr>
          <a:xfrm rot="21324049">
            <a:off x="1051296" y="604877"/>
            <a:ext cx="6925153" cy="3369512"/>
          </a:xfrm>
          <a:prstGeom prst="rect">
            <a:avLst/>
          </a:prstGeom>
          <a:solidFill>
            <a:srgbClr val="C00000"/>
          </a:solidFill>
        </p:spPr>
        <p:txBody>
          <a:bodyPr wrap="square" rtlCol="0">
            <a:spAutoFit/>
          </a:bodyPr>
          <a:lstStyle/>
          <a:p>
            <a:pPr algn="ctr">
              <a:spcAft>
                <a:spcPts val="0"/>
              </a:spcAft>
            </a:pPr>
            <a:endParaRPr lang="en-US" altLang="zh-TW" sz="1200" dirty="0">
              <a:solidFill>
                <a:srgbClr val="FF0000"/>
              </a:solidFill>
              <a:highlight>
                <a:srgbClr val="FFFF00"/>
              </a:highlight>
              <a:latin typeface="華康龍門石碑(P)" panose="03000700000000000000" pitchFamily="66" charset="-120"/>
              <a:ea typeface="華康龍門石碑(P)" panose="03000700000000000000" pitchFamily="66" charset="-120"/>
            </a:endParaRPr>
          </a:p>
          <a:p>
            <a:pPr algn="ctr">
              <a:lnSpc>
                <a:spcPts val="4000"/>
              </a:lnSpc>
              <a:spcAft>
                <a:spcPts val="0"/>
              </a:spcAft>
            </a:pPr>
            <a:r>
              <a:rPr lang="zh-TW" altLang="en-US" sz="4000" dirty="0">
                <a:solidFill>
                  <a:srgbClr val="FF0000"/>
                </a:solidFill>
                <a:highlight>
                  <a:srgbClr val="FFFF00"/>
                </a:highlight>
                <a:latin typeface="華康龍門石碑(P)" panose="03000700000000000000" pitchFamily="66" charset="-120"/>
                <a:ea typeface="華康龍門石碑(P)" panose="03000700000000000000" pitchFamily="66" charset="-120"/>
              </a:rPr>
              <a:t>美哉</a:t>
            </a:r>
            <a:r>
              <a:rPr lang="en-US" altLang="zh-TW" sz="4000" dirty="0">
                <a:solidFill>
                  <a:srgbClr val="FF0000"/>
                </a:solidFill>
                <a:highlight>
                  <a:srgbClr val="FFFF00"/>
                </a:highlight>
                <a:latin typeface="華康龍門石碑(P)" panose="03000700000000000000" pitchFamily="66" charset="-120"/>
                <a:ea typeface="華康龍門石碑(P)" panose="03000700000000000000" pitchFamily="66" charset="-120"/>
              </a:rPr>
              <a:t>!</a:t>
            </a:r>
            <a:r>
              <a:rPr lang="zh-TW" altLang="en-US" sz="4000" dirty="0">
                <a:solidFill>
                  <a:srgbClr val="FF0000"/>
                </a:solidFill>
                <a:highlight>
                  <a:srgbClr val="FFFF00"/>
                </a:highlight>
                <a:latin typeface="華康龍門石碑(P)" panose="03000700000000000000" pitchFamily="66" charset="-120"/>
                <a:ea typeface="華康龍門石碑(P)" panose="03000700000000000000" pitchFamily="66" charset="-120"/>
              </a:rPr>
              <a:t>先知的話</a:t>
            </a:r>
            <a:r>
              <a:rPr lang="en-US" altLang="zh-TW" sz="4000" dirty="0">
                <a:solidFill>
                  <a:srgbClr val="FF0000"/>
                </a:solidFill>
                <a:highlight>
                  <a:srgbClr val="FFFF00"/>
                </a:highlight>
                <a:latin typeface="華康龍門石碑(P)" panose="03000700000000000000" pitchFamily="66" charset="-120"/>
                <a:ea typeface="華康龍門石碑(P)" panose="03000700000000000000" pitchFamily="66" charset="-120"/>
              </a:rPr>
              <a:t>!</a:t>
            </a:r>
            <a:r>
              <a:rPr lang="zh-TW" altLang="en-US" sz="4000" dirty="0">
                <a:solidFill>
                  <a:srgbClr val="FF0000"/>
                </a:solidFill>
                <a:highlight>
                  <a:srgbClr val="FFFF00"/>
                </a:highlight>
                <a:latin typeface="華康龍門石碑(P)" panose="03000700000000000000" pitchFamily="66" charset="-120"/>
                <a:ea typeface="華康龍門石碑(P)" panose="03000700000000000000" pitchFamily="66" charset="-120"/>
              </a:rPr>
              <a:t>但</a:t>
            </a:r>
            <a:r>
              <a:rPr lang="en-US" altLang="zh-TW" sz="4000" dirty="0">
                <a:solidFill>
                  <a:srgbClr val="FF0000"/>
                </a:solidFill>
                <a:highlight>
                  <a:srgbClr val="FFFF00"/>
                </a:highlight>
                <a:latin typeface="華康龍門石碑(P)" panose="03000700000000000000" pitchFamily="66" charset="-120"/>
                <a:ea typeface="華康龍門石碑(P)" panose="03000700000000000000" pitchFamily="66" charset="-120"/>
              </a:rPr>
              <a:t>,</a:t>
            </a:r>
            <a:r>
              <a:rPr lang="zh-TW" altLang="en-US" sz="4000" dirty="0">
                <a:solidFill>
                  <a:srgbClr val="FF0000"/>
                </a:solidFill>
                <a:highlight>
                  <a:srgbClr val="FFFF00"/>
                </a:highlight>
                <a:latin typeface="華康龍門石碑(P)" panose="03000700000000000000" pitchFamily="66" charset="-120"/>
                <a:ea typeface="華康龍門石碑(P)" panose="03000700000000000000" pitchFamily="66" charset="-120"/>
              </a:rPr>
              <a:t>但</a:t>
            </a:r>
            <a:r>
              <a:rPr lang="en-US" altLang="zh-TW" sz="4000" dirty="0">
                <a:solidFill>
                  <a:srgbClr val="FF0000"/>
                </a:solidFill>
                <a:highlight>
                  <a:srgbClr val="FFFF00"/>
                </a:highlight>
                <a:latin typeface="華康龍門石碑(P)" panose="03000700000000000000" pitchFamily="66" charset="-120"/>
                <a:ea typeface="華康龍門石碑(P)" panose="03000700000000000000" pitchFamily="66" charset="-120"/>
              </a:rPr>
              <a:t>,</a:t>
            </a:r>
            <a:r>
              <a:rPr lang="zh-TW" altLang="en-US" sz="4000" dirty="0">
                <a:solidFill>
                  <a:srgbClr val="FF0000"/>
                </a:solidFill>
                <a:highlight>
                  <a:srgbClr val="FFFF00"/>
                </a:highlight>
                <a:latin typeface="華康龍門石碑(P)" panose="03000700000000000000" pitchFamily="66" charset="-120"/>
                <a:ea typeface="華康龍門石碑(P)" panose="03000700000000000000" pitchFamily="66" charset="-120"/>
              </a:rPr>
              <a:t>但</a:t>
            </a:r>
            <a:r>
              <a:rPr lang="en-US" altLang="zh-TW" sz="4000" dirty="0">
                <a:solidFill>
                  <a:srgbClr val="FF0000"/>
                </a:solidFill>
                <a:highlight>
                  <a:srgbClr val="FFFF00"/>
                </a:highlight>
                <a:latin typeface="華康龍門石碑(P)" panose="03000700000000000000" pitchFamily="66" charset="-120"/>
                <a:ea typeface="華康龍門石碑(P)" panose="03000700000000000000" pitchFamily="66" charset="-120"/>
              </a:rPr>
              <a:t>,</a:t>
            </a:r>
          </a:p>
          <a:p>
            <a:pPr algn="ctr">
              <a:lnSpc>
                <a:spcPts val="4000"/>
              </a:lnSpc>
              <a:spcAft>
                <a:spcPts val="0"/>
              </a:spcAft>
            </a:pPr>
            <a:r>
              <a:rPr lang="zh-TW" altLang="en-US" sz="4000" dirty="0">
                <a:solidFill>
                  <a:schemeClr val="bg1"/>
                </a:solidFill>
                <a:latin typeface="華康龍門石碑(P)" panose="03000700000000000000" pitchFamily="66" charset="-120"/>
                <a:ea typeface="華康龍門石碑(P)" panose="03000700000000000000" pitchFamily="66" charset="-120"/>
              </a:rPr>
              <a:t>這二千年來</a:t>
            </a:r>
            <a:r>
              <a:rPr lang="en-US" altLang="zh-TW" sz="4000" dirty="0">
                <a:solidFill>
                  <a:schemeClr val="bg1"/>
                </a:solidFill>
                <a:latin typeface="華康龍門石碑(P)" panose="03000700000000000000" pitchFamily="66" charset="-120"/>
                <a:ea typeface="華康龍門石碑(P)" panose="03000700000000000000" pitchFamily="66" charset="-120"/>
              </a:rPr>
              <a:t>,</a:t>
            </a:r>
            <a:r>
              <a:rPr lang="zh-TW" altLang="en-US" sz="4000" dirty="0">
                <a:solidFill>
                  <a:schemeClr val="bg1"/>
                </a:solidFill>
                <a:latin typeface="華康龍門石碑(P)" panose="03000700000000000000" pitchFamily="66" charset="-120"/>
                <a:ea typeface="華康龍門石碑(P)" panose="03000700000000000000" pitchFamily="66" charset="-120"/>
              </a:rPr>
              <a:t>信基督的</a:t>
            </a:r>
            <a:endParaRPr lang="en-US" altLang="zh-TW" sz="4000" dirty="0">
              <a:solidFill>
                <a:schemeClr val="bg1"/>
              </a:solidFill>
              <a:latin typeface="華康龍門石碑(P)" panose="03000700000000000000" pitchFamily="66" charset="-120"/>
              <a:ea typeface="華康龍門石碑(P)" panose="03000700000000000000" pitchFamily="66" charset="-120"/>
            </a:endParaRPr>
          </a:p>
          <a:p>
            <a:pPr algn="ctr">
              <a:lnSpc>
                <a:spcPts val="4000"/>
              </a:lnSpc>
              <a:spcAft>
                <a:spcPts val="0"/>
              </a:spcAft>
            </a:pPr>
            <a:r>
              <a:rPr lang="zh-TW" altLang="en-US" sz="4000" dirty="0">
                <a:solidFill>
                  <a:schemeClr val="bg1"/>
                </a:solidFill>
                <a:latin typeface="華康龍門石碑(P)" panose="03000700000000000000" pitchFamily="66" charset="-120"/>
                <a:ea typeface="華康龍門石碑(P)" panose="03000700000000000000" pitchFamily="66" charset="-120"/>
              </a:rPr>
              <a:t>個人</a:t>
            </a:r>
            <a:r>
              <a:rPr lang="en-US" altLang="zh-TW" sz="4000" dirty="0">
                <a:solidFill>
                  <a:schemeClr val="bg1"/>
                </a:solidFill>
                <a:latin typeface="華康龍門石碑(P)" panose="03000700000000000000" pitchFamily="66" charset="-120"/>
                <a:ea typeface="華康龍門石碑(P)" panose="03000700000000000000" pitchFamily="66" charset="-120"/>
              </a:rPr>
              <a:t>,</a:t>
            </a:r>
            <a:r>
              <a:rPr lang="zh-TW" altLang="en-US" sz="4000" dirty="0">
                <a:solidFill>
                  <a:schemeClr val="bg1"/>
                </a:solidFill>
                <a:latin typeface="華康龍門石碑(P)" panose="03000700000000000000" pitchFamily="66" charset="-120"/>
                <a:ea typeface="華康龍門石碑(P)" panose="03000700000000000000" pitchFamily="66" charset="-120"/>
              </a:rPr>
              <a:t>教會</a:t>
            </a:r>
            <a:r>
              <a:rPr lang="en-US" altLang="zh-TW" sz="4000" dirty="0">
                <a:solidFill>
                  <a:schemeClr val="bg1"/>
                </a:solidFill>
                <a:latin typeface="華康龍門石碑(P)" panose="03000700000000000000" pitchFamily="66" charset="-120"/>
                <a:ea typeface="華康龍門石碑(P)" panose="03000700000000000000" pitchFamily="66" charset="-120"/>
              </a:rPr>
              <a:t>,</a:t>
            </a:r>
            <a:r>
              <a:rPr lang="zh-TW" altLang="en-US" sz="4000" dirty="0">
                <a:solidFill>
                  <a:schemeClr val="bg1"/>
                </a:solidFill>
                <a:latin typeface="華康龍門石碑(P)" panose="03000700000000000000" pitchFamily="66" charset="-120"/>
                <a:ea typeface="華康龍門石碑(P)" panose="03000700000000000000" pitchFamily="66" charset="-120"/>
              </a:rPr>
              <a:t>國家</a:t>
            </a:r>
            <a:r>
              <a:rPr lang="en-US" altLang="zh-TW" sz="4000" dirty="0">
                <a:solidFill>
                  <a:schemeClr val="bg1"/>
                </a:solidFill>
                <a:latin typeface="華康龍門石碑(P)" panose="03000700000000000000" pitchFamily="66" charset="-120"/>
                <a:ea typeface="華康龍門石碑(P)" panose="03000700000000000000" pitchFamily="66" charset="-120"/>
              </a:rPr>
              <a:t>,</a:t>
            </a:r>
          </a:p>
          <a:p>
            <a:pPr algn="ctr">
              <a:lnSpc>
                <a:spcPts val="4000"/>
              </a:lnSpc>
              <a:spcAft>
                <a:spcPts val="0"/>
              </a:spcAft>
            </a:pPr>
            <a:r>
              <a:rPr lang="zh-TW" altLang="en-US" sz="4000" dirty="0">
                <a:solidFill>
                  <a:schemeClr val="bg1"/>
                </a:solidFill>
                <a:latin typeface="華康龍門石碑(P)" panose="03000700000000000000" pitchFamily="66" charset="-120"/>
                <a:ea typeface="華康龍門石碑(P)" panose="03000700000000000000" pitchFamily="66" charset="-120"/>
              </a:rPr>
              <a:t>有認真的思考先知的教訓嗎？</a:t>
            </a:r>
            <a:endParaRPr lang="en-US" altLang="zh-TW" sz="4000" dirty="0">
              <a:solidFill>
                <a:schemeClr val="bg1"/>
              </a:solidFill>
              <a:latin typeface="華康龍門石碑(P)" panose="03000700000000000000" pitchFamily="66" charset="-120"/>
              <a:ea typeface="華康龍門石碑(P)" panose="03000700000000000000" pitchFamily="66" charset="-120"/>
            </a:endParaRPr>
          </a:p>
          <a:p>
            <a:pPr algn="ctr">
              <a:lnSpc>
                <a:spcPts val="4000"/>
              </a:lnSpc>
              <a:spcAft>
                <a:spcPts val="0"/>
              </a:spcAft>
            </a:pPr>
            <a:r>
              <a:rPr lang="zh-TW" altLang="en-US" sz="4000" dirty="0">
                <a:solidFill>
                  <a:srgbClr val="FFFF00"/>
                </a:solidFill>
                <a:latin typeface="華康龍門石碑(P)" panose="03000700000000000000" pitchFamily="66" charset="-120"/>
                <a:ea typeface="華康龍門石碑(P)" panose="03000700000000000000" pitchFamily="66" charset="-120"/>
              </a:rPr>
              <a:t>我指的是全體或大部分人</a:t>
            </a:r>
            <a:endParaRPr lang="en-US" altLang="zh-TW" sz="4000" dirty="0">
              <a:solidFill>
                <a:srgbClr val="FFFF00"/>
              </a:solidFill>
              <a:latin typeface="華康龍門石碑(P)" panose="03000700000000000000" pitchFamily="66" charset="-120"/>
              <a:ea typeface="華康龍門石碑(P)" panose="03000700000000000000" pitchFamily="66" charset="-120"/>
            </a:endParaRPr>
          </a:p>
          <a:p>
            <a:pPr algn="ctr">
              <a:lnSpc>
                <a:spcPts val="4000"/>
              </a:lnSpc>
              <a:spcAft>
                <a:spcPts val="0"/>
              </a:spcAft>
            </a:pPr>
            <a:r>
              <a:rPr lang="zh-TW" altLang="en-US" sz="4000" dirty="0">
                <a:solidFill>
                  <a:srgbClr val="FFFF00"/>
                </a:solidFill>
                <a:latin typeface="華康龍門石碑(P)" panose="03000700000000000000" pitchFamily="66" charset="-120"/>
                <a:ea typeface="華康龍門石碑(P)" panose="03000700000000000000" pitchFamily="66" charset="-120"/>
              </a:rPr>
              <a:t>不只是鳳毛麟角的少數</a:t>
            </a:r>
          </a:p>
        </p:txBody>
      </p:sp>
      <p:sp>
        <p:nvSpPr>
          <p:cNvPr id="3" name="文字方塊 2">
            <a:extLst>
              <a:ext uri="{FF2B5EF4-FFF2-40B4-BE49-F238E27FC236}">
                <a16:creationId xmlns:a16="http://schemas.microsoft.com/office/drawing/2014/main" id="{2B1A1DAB-9F4E-47D6-B00E-E40B42530CCA}"/>
              </a:ext>
            </a:extLst>
          </p:cNvPr>
          <p:cNvSpPr txBox="1"/>
          <p:nvPr/>
        </p:nvSpPr>
        <p:spPr>
          <a:xfrm>
            <a:off x="89756" y="4221088"/>
            <a:ext cx="8964488" cy="2308324"/>
          </a:xfrm>
          <a:prstGeom prst="rect">
            <a:avLst/>
          </a:prstGeom>
          <a:solidFill>
            <a:srgbClr val="00FFFF"/>
          </a:solidFill>
        </p:spPr>
        <p:txBody>
          <a:bodyPr wrap="square" rtlCol="0">
            <a:spAutoFit/>
          </a:bodyPr>
          <a:lstStyle/>
          <a:p>
            <a:pPr algn="ctr"/>
            <a:r>
              <a:rPr lang="zh-TW" altLang="en-US" sz="3600" dirty="0">
                <a:solidFill>
                  <a:srgbClr val="9900CC"/>
                </a:solidFill>
                <a:latin typeface="Calibri" panose="020F0502020204030204" pitchFamily="34" charset="0"/>
                <a:ea typeface="華康儷粗宋(P)" panose="02020700000000000000" pitchFamily="18" charset="-120"/>
                <a:cs typeface="Calibri" panose="020F0502020204030204" pitchFamily="34" charset="0"/>
              </a:rPr>
              <a:t>深層原因</a:t>
            </a:r>
            <a:r>
              <a:rPr lang="en-US" altLang="zh-TW" sz="3600" dirty="0">
                <a:solidFill>
                  <a:srgbClr val="9900CC"/>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9900CC"/>
                </a:solidFill>
                <a:latin typeface="Calibri" panose="020F0502020204030204" pitchFamily="34" charset="0"/>
                <a:ea typeface="華康儷粗宋(P)" panose="02020700000000000000" pitchFamily="18" charset="-120"/>
                <a:cs typeface="Calibri" panose="020F0502020204030204" pitchFamily="34" charset="0"/>
              </a:rPr>
              <a:t>父母沒這樣的教子女</a:t>
            </a:r>
            <a:endParaRPr lang="en-US" altLang="zh-TW" sz="3600" dirty="0">
              <a:solidFill>
                <a:srgbClr val="9900CC"/>
              </a:solidFill>
              <a:latin typeface="Calibri" panose="020F0502020204030204" pitchFamily="34" charset="0"/>
              <a:ea typeface="Calibri" panose="020F0502020204030204" pitchFamily="34" charset="0"/>
              <a:cs typeface="Calibri" panose="020F0502020204030204" pitchFamily="34" charset="0"/>
            </a:endParaRPr>
          </a:p>
          <a:p>
            <a:pPr algn="ctr"/>
            <a:r>
              <a:rPr lang="zh-TW" altLang="en-US" sz="3600" dirty="0">
                <a:solidFill>
                  <a:srgbClr val="0000FF"/>
                </a:solidFill>
                <a:latin typeface="Calibri" panose="020F0502020204030204" pitchFamily="34" charset="0"/>
                <a:ea typeface="華康儷粗宋(P)" panose="02020700000000000000" pitchFamily="18" charset="-120"/>
                <a:cs typeface="Calibri" panose="020F0502020204030204" pitchFamily="34" charset="0"/>
              </a:rPr>
              <a:t>更深的原因</a:t>
            </a:r>
            <a:r>
              <a:rPr lang="en-US" altLang="zh-TW" sz="36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0000FF"/>
                </a:solidFill>
                <a:latin typeface="Calibri" panose="020F0502020204030204" pitchFamily="34" charset="0"/>
                <a:ea typeface="華康儷粗宋(P)" panose="02020700000000000000" pitchFamily="18" charset="-120"/>
                <a:cs typeface="Calibri" panose="020F0502020204030204" pitchFamily="34" charset="0"/>
              </a:rPr>
              <a:t>教會沒這樣的教信徒</a:t>
            </a:r>
            <a:endParaRPr lang="en-US" altLang="zh-TW" sz="3600" dirty="0">
              <a:solidFill>
                <a:srgbClr val="0000FF"/>
              </a:solidFill>
              <a:latin typeface="Calibri" panose="020F0502020204030204" pitchFamily="34" charset="0"/>
              <a:ea typeface="Calibri" panose="020F0502020204030204" pitchFamily="34" charset="0"/>
              <a:cs typeface="Calibri" panose="020F0502020204030204" pitchFamily="34" charset="0"/>
            </a:endParaRPr>
          </a:p>
          <a:p>
            <a:pPr algn="ctr"/>
            <a:r>
              <a:rPr lang="zh-TW" altLang="en-US" sz="3400" dirty="0">
                <a:solidFill>
                  <a:srgbClr val="FF0000"/>
                </a:solidFill>
                <a:latin typeface="Calibri" panose="020F0502020204030204" pitchFamily="34" charset="0"/>
                <a:ea typeface="華康儷粗宋(P)" panose="02020700000000000000" pitchFamily="18" charset="-120"/>
                <a:cs typeface="Calibri" panose="020F0502020204030204" pitchFamily="34" charset="0"/>
              </a:rPr>
              <a:t>更更更</a:t>
            </a:r>
            <a:r>
              <a:rPr lang="zh-TW" altLang="en-US" sz="3600" dirty="0">
                <a:solidFill>
                  <a:srgbClr val="FF0000"/>
                </a:solidFill>
                <a:latin typeface="Calibri" panose="020F0502020204030204" pitchFamily="34" charset="0"/>
                <a:ea typeface="華康儷粗宋(P)" panose="02020700000000000000" pitchFamily="18" charset="-120"/>
                <a:cs typeface="Calibri" panose="020F0502020204030204" pitchFamily="34" charset="0"/>
              </a:rPr>
              <a:t>深原因</a:t>
            </a:r>
            <a:r>
              <a:rPr lang="en-US" altLang="zh-TW" sz="36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0000"/>
                </a:solidFill>
                <a:latin typeface="Calibri" panose="020F0502020204030204" pitchFamily="34" charset="0"/>
                <a:ea typeface="華康儷粗宋(P)" panose="02020700000000000000" pitchFamily="18" charset="-120"/>
                <a:cs typeface="Calibri" panose="020F0502020204030204" pitchFamily="34" charset="0"/>
              </a:rPr>
              <a:t>不願</a:t>
            </a:r>
            <a:r>
              <a:rPr lang="en-US" altLang="zh-TW" sz="36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0000"/>
                </a:solidFill>
                <a:latin typeface="Calibri" panose="020F0502020204030204" pitchFamily="34" charset="0"/>
                <a:ea typeface="華康儷粗宋(P)" panose="02020700000000000000" pitchFamily="18" charset="-120"/>
                <a:cs typeface="Calibri" panose="020F0502020204030204" pitchFamily="34" charset="0"/>
              </a:rPr>
              <a:t>不敢超越個人自我中心</a:t>
            </a:r>
            <a:r>
              <a:rPr lang="en-US" altLang="zh-TW" sz="36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0000"/>
                </a:solidFill>
                <a:latin typeface="Calibri" panose="020F0502020204030204" pitchFamily="34" charset="0"/>
                <a:ea typeface="華康儷粗宋(P)" panose="02020700000000000000" pitchFamily="18" charset="-120"/>
                <a:cs typeface="Calibri" panose="020F0502020204030204" pitchFamily="34" charset="0"/>
              </a:rPr>
              <a:t>教會自我中心</a:t>
            </a:r>
            <a:r>
              <a:rPr lang="en-US" altLang="zh-TW" sz="36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0000"/>
                </a:solidFill>
                <a:latin typeface="Calibri" panose="020F0502020204030204" pitchFamily="34" charset="0"/>
                <a:ea typeface="華康儷粗宋(P)" panose="02020700000000000000" pitchFamily="18" charset="-120"/>
                <a:cs typeface="Calibri" panose="020F0502020204030204" pitchFamily="34" charset="0"/>
              </a:rPr>
              <a:t>國家自我中心</a:t>
            </a:r>
            <a:r>
              <a:rPr lang="en-US" altLang="zh-TW" sz="3600" dirty="0">
                <a:solidFill>
                  <a:srgbClr val="0000FF"/>
                </a:solidFill>
                <a:highlight>
                  <a:srgbClr val="FFFF00"/>
                </a:highlight>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0000"/>
                </a:solidFill>
                <a:highlight>
                  <a:srgbClr val="FFFF00"/>
                </a:highlight>
                <a:latin typeface="Calibri" panose="020F0502020204030204" pitchFamily="34" charset="0"/>
                <a:ea typeface="華康儷粗宋(P)" panose="02020700000000000000" pitchFamily="18" charset="-120"/>
                <a:cs typeface="Calibri" panose="020F0502020204030204" pitchFamily="34" charset="0"/>
              </a:rPr>
              <a:t>集體自我中心</a:t>
            </a:r>
          </a:p>
        </p:txBody>
      </p:sp>
    </p:spTree>
    <p:extLst>
      <p:ext uri="{BB962C8B-B14F-4D97-AF65-F5344CB8AC3E}">
        <p14:creationId xmlns:p14="http://schemas.microsoft.com/office/powerpoint/2010/main" val="2807120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925D44A5-54EC-4B40-89BB-454E90EE0D17}"/>
              </a:ext>
            </a:extLst>
          </p:cNvPr>
          <p:cNvSpPr>
            <a:spLocks noGrp="1"/>
          </p:cNvSpPr>
          <p:nvPr>
            <p:ph type="subTitle" idx="1"/>
          </p:nvPr>
        </p:nvSpPr>
        <p:spPr>
          <a:xfrm>
            <a:off x="0" y="260648"/>
            <a:ext cx="9144000" cy="6480720"/>
          </a:xfrm>
        </p:spPr>
        <p:txBody>
          <a:bodyPr/>
          <a:lstStyle/>
          <a:p>
            <a:pPr marL="360000" indent="-457200">
              <a:spcBef>
                <a:spcPts val="0"/>
              </a:spcBef>
            </a:pPr>
            <a:r>
              <a:rPr kumimoji="1" lang="zh-TW" altLang="en-US" sz="4000" b="0" i="0" u="none" strike="noStrike" kern="0" cap="none" spc="0" normalizeH="0" baseline="0" noProof="0" dirty="0">
                <a:ln>
                  <a:noFill/>
                </a:ln>
                <a:solidFill>
                  <a:srgbClr val="FFFFFF"/>
                </a:solidFill>
                <a:effectLst/>
                <a:uLnTx/>
                <a:uFillTx/>
                <a:latin typeface="Calibri" panose="020F0502020204030204" pitchFamily="34" charset="0"/>
                <a:ea typeface="華康正顏楷體W7(P)" panose="03000700000000000000" pitchFamily="66" charset="-120"/>
                <a:cs typeface="Calibri" panose="020F0502020204030204" pitchFamily="34" charset="0"/>
              </a:rPr>
              <a:t>我的言論和我的宣講</a:t>
            </a:r>
            <a:r>
              <a:rPr kumimoji="1" lang="en-US" altLang="zh-TW" sz="4000"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1" lang="zh-TW" altLang="en-US" sz="4000" b="0" i="0" u="none" strike="noStrike" kern="0" cap="none" spc="0" normalizeH="0" baseline="0" noProof="0" dirty="0">
                <a:ln>
                  <a:noFill/>
                </a:ln>
                <a:solidFill>
                  <a:srgbClr val="FFFFFF"/>
                </a:solidFill>
                <a:effectLst/>
                <a:uLnTx/>
                <a:uFillTx/>
                <a:latin typeface="Calibri" panose="020F0502020204030204" pitchFamily="34" charset="0"/>
                <a:ea typeface="華康正顏楷體W7(P)" panose="03000700000000000000" pitchFamily="66" charset="-120"/>
                <a:cs typeface="Calibri" panose="020F0502020204030204" pitchFamily="34" charset="0"/>
              </a:rPr>
              <a:t>並不在於動聽的言詞</a:t>
            </a:r>
            <a:r>
              <a:rPr kumimoji="1" lang="en-US" altLang="zh-TW" sz="4000"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1" lang="zh-TW" altLang="en-US" sz="4000" b="0" i="0" u="none" strike="noStrike" kern="0" cap="none" spc="0" normalizeH="0" baseline="0" noProof="0" dirty="0">
                <a:ln>
                  <a:noFill/>
                </a:ln>
                <a:solidFill>
                  <a:srgbClr val="FFFFFF"/>
                </a:solidFill>
                <a:effectLst/>
                <a:uLnTx/>
                <a:uFillTx/>
                <a:latin typeface="Calibri" panose="020F0502020204030204" pitchFamily="34" charset="0"/>
                <a:ea typeface="華康正顏楷體W7(P)" panose="03000700000000000000" pitchFamily="66" charset="-120"/>
                <a:cs typeface="Calibri" panose="020F0502020204030204" pitchFamily="34" charset="0"/>
              </a:rPr>
              <a:t>而是在於</a:t>
            </a:r>
            <a:r>
              <a:rPr kumimoji="1" lang="zh-TW" altLang="en-US" sz="4000" b="0" i="0" u="none" strike="noStrike" kern="0" cap="none" spc="0" normalizeH="0" baseline="0" noProof="0" dirty="0">
                <a:ln>
                  <a:noFill/>
                </a:ln>
                <a:solidFill>
                  <a:srgbClr val="FFFF00"/>
                </a:solidFill>
                <a:effectLst/>
                <a:uLnTx/>
                <a:uFillTx/>
                <a:latin typeface="Calibri" panose="020F0502020204030204" pitchFamily="34" charset="0"/>
                <a:ea typeface="華康正顏楷體W7(P)" panose="03000700000000000000" pitchFamily="66" charset="-120"/>
                <a:cs typeface="Calibri" panose="020F0502020204030204" pitchFamily="34" charset="0"/>
              </a:rPr>
              <a:t>聖神</a:t>
            </a:r>
            <a:r>
              <a:rPr kumimoji="1" lang="zh-TW" altLang="en-US" sz="4000" b="0" i="0" u="none" strike="noStrike" kern="0" cap="none" spc="0" normalizeH="0" baseline="0" noProof="0" dirty="0">
                <a:ln>
                  <a:noFill/>
                </a:ln>
                <a:solidFill>
                  <a:srgbClr val="FFFFFF"/>
                </a:solidFill>
                <a:effectLst/>
                <a:uLnTx/>
                <a:uFillTx/>
                <a:latin typeface="Calibri" panose="020F0502020204030204" pitchFamily="34" charset="0"/>
                <a:ea typeface="華康正顏楷體W7(P)" panose="03000700000000000000" pitchFamily="66" charset="-120"/>
                <a:cs typeface="Calibri" panose="020F0502020204030204" pitchFamily="34" charset="0"/>
              </a:rPr>
              <a:t>和</a:t>
            </a:r>
            <a:r>
              <a:rPr kumimoji="1" lang="zh-TW" altLang="en-US" sz="4000" b="0" i="0" u="none" strike="noStrike" kern="0" cap="none" spc="0" normalizeH="0" baseline="0" noProof="0" dirty="0">
                <a:ln>
                  <a:noFill/>
                </a:ln>
                <a:solidFill>
                  <a:srgbClr val="FFFF00"/>
                </a:solidFill>
                <a:effectLst/>
                <a:uLnTx/>
                <a:uFillTx/>
                <a:latin typeface="Calibri" panose="020F0502020204030204" pitchFamily="34" charset="0"/>
                <a:ea typeface="華康正顏楷體W7(P)" panose="03000700000000000000" pitchFamily="66" charset="-120"/>
                <a:cs typeface="Calibri" panose="020F0502020204030204" pitchFamily="34" charset="0"/>
              </a:rPr>
              <a:t>他德能的表現</a:t>
            </a:r>
            <a:endParaRPr kumimoji="1" lang="en-US" altLang="zh-TW" sz="4000" b="0" i="0" u="none" strike="noStrike" kern="0" cap="none" spc="0" normalizeH="0" baseline="0" noProof="0" dirty="0">
              <a:ln>
                <a:noFill/>
              </a:ln>
              <a:solidFill>
                <a:srgbClr val="FFFF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60000" indent="-457200" algn="l"/>
            <a:r>
              <a:rPr lang="zh-TW" altLang="en-US" sz="4000" dirty="0">
                <a:solidFill>
                  <a:srgbClr val="FFFF00"/>
                </a:solidFill>
                <a:latin typeface="Calibri" panose="020F0502020204030204" pitchFamily="34" charset="0"/>
                <a:ea typeface="華康儷中黑" panose="020B0509000000000000" pitchFamily="49" charset="-120"/>
                <a:cs typeface="Calibri" panose="020F0502020204030204" pitchFamily="34" charset="0"/>
              </a:rPr>
              <a:t>福音的訊息</a:t>
            </a:r>
            <a:r>
              <a:rPr lang="zh-TW" altLang="en-US" sz="4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未必動聽</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未必吸引</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未必能取悅人</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人亦未必願意接受福音的邀請</a:t>
            </a:r>
            <a:br>
              <a:rPr lang="en-US" altLang="zh-TW" sz="4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br>
            <a:r>
              <a:rPr lang="en-US" altLang="zh-TW" sz="3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馬克吐溫</a:t>
            </a:r>
            <a:r>
              <a:rPr lang="en-US" altLang="zh-TW" sz="3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正是我明白的福音困擾我</a:t>
            </a:r>
            <a:r>
              <a:rPr lang="en-US" altLang="zh-TW" sz="38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l"/>
            <a:r>
              <a:rPr kumimoji="1" lang="zh-TW" altLang="en-US" sz="4000" b="0" i="0" u="none" strike="noStrike" kern="0" cap="none" spc="0" normalizeH="0" baseline="0" noProof="0" dirty="0">
                <a:ln>
                  <a:noFill/>
                </a:ln>
                <a:solidFill>
                  <a:srgbClr val="FFFF00"/>
                </a:solidFill>
                <a:effectLst/>
                <a:uLnTx/>
                <a:uFillTx/>
                <a:latin typeface="Calibri" panose="020F0502020204030204" pitchFamily="34" charset="0"/>
                <a:ea typeface="華康儷中黑" panose="020B0509000000000000" pitchFamily="49" charset="-120"/>
                <a:cs typeface="Calibri" panose="020F0502020204030204" pitchFamily="34" charset="0"/>
              </a:rPr>
              <a:t>聖神和他的德能</a:t>
            </a:r>
            <a:r>
              <a:rPr kumimoji="1" lang="en-US" altLang="zh-TW" sz="4000" b="0" i="0" u="none" strike="noStrike" kern="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耶穌以言以行宣講福音</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教會也應以言以行去福傳</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說給人聽</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作給人看</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人人講好話</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做好事</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幫助講好話做好事的人</a:t>
            </a:r>
            <a:r>
              <a:rPr kumimoji="1" lang="en-US" altLang="zh-TW"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a:t>
            </a:r>
            <a:r>
              <a:rPr kumimoji="1" lang="zh-TW" altLang="en-US" sz="4000" b="0" i="0" u="none" strike="noStrike" kern="0" cap="none" spc="0" normalizeH="0" baseline="0" noProof="0" dirty="0">
                <a:ln>
                  <a:noFill/>
                </a:ln>
                <a:solidFill>
                  <a:schemeClr val="bg1"/>
                </a:solidFill>
                <a:effectLst/>
                <a:uLnTx/>
                <a:uFillTx/>
                <a:latin typeface="華康儷中黑(P)" panose="020B0500000000000000" pitchFamily="34" charset="-120"/>
                <a:ea typeface="華康儷中黑(P)" panose="020B0500000000000000" pitchFamily="34" charset="-120"/>
                <a:cs typeface="Calibri" panose="020F0502020204030204" pitchFamily="34" charset="0"/>
              </a:rPr>
              <a:t>善用互聯網支持有心人</a:t>
            </a:r>
            <a:r>
              <a:rPr kumimoji="1" lang="en-US" altLang="zh-TW" sz="4000" b="0" i="0" u="none" strike="noStrike" kern="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433741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925D44A5-54EC-4B40-89BB-454E90EE0D17}"/>
              </a:ext>
            </a:extLst>
          </p:cNvPr>
          <p:cNvSpPr>
            <a:spLocks noGrp="1"/>
          </p:cNvSpPr>
          <p:nvPr>
            <p:ph type="subTitle" idx="1"/>
          </p:nvPr>
        </p:nvSpPr>
        <p:spPr>
          <a:xfrm>
            <a:off x="0" y="116632"/>
            <a:ext cx="9144000" cy="6624736"/>
          </a:xfrm>
        </p:spPr>
        <p:txBody>
          <a:bodyPr/>
          <a:lstStyle/>
          <a:p>
            <a:pPr marL="360000" indent="-457200" algn="l"/>
            <a:r>
              <a:rPr lang="zh-TW" altLang="en-US" sz="3900" spc="150" dirty="0">
                <a:solidFill>
                  <a:srgbClr val="FFFFFF"/>
                </a:solidFill>
                <a:latin typeface="Calibri" panose="020F0502020204030204" pitchFamily="34" charset="0"/>
                <a:ea typeface="華康正顏楷體W7(P)" panose="03000700000000000000" pitchFamily="66" charset="-120"/>
                <a:cs typeface="Calibri" panose="020F0502020204030204" pitchFamily="34" charset="0"/>
              </a:rPr>
              <a:t>你們是</a:t>
            </a:r>
            <a:r>
              <a:rPr lang="zh-TW" altLang="en-US" sz="39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地上的</a:t>
            </a:r>
            <a:r>
              <a:rPr lang="zh-TW" altLang="en-US" sz="3900" spc="150" dirty="0">
                <a:solidFill>
                  <a:srgbClr val="FF0000"/>
                </a:solidFill>
                <a:highlight>
                  <a:srgbClr val="FFFF00"/>
                </a:highlight>
                <a:latin typeface="Calibri" panose="020F0502020204030204" pitchFamily="34" charset="0"/>
                <a:ea typeface="華康正顏楷體W7(P)" panose="03000700000000000000" pitchFamily="66" charset="-120"/>
                <a:cs typeface="Calibri" panose="020F0502020204030204" pitchFamily="34" charset="0"/>
              </a:rPr>
              <a:t>鹽</a:t>
            </a:r>
            <a:r>
              <a:rPr lang="en-US" altLang="zh-TW" sz="3900" spc="150" dirty="0">
                <a:solidFill>
                  <a:srgbClr val="FFFFFF"/>
                </a:solidFill>
                <a:latin typeface="Calibri" panose="020F0502020204030204" pitchFamily="34" charset="0"/>
                <a:ea typeface="Calibri" panose="020F0502020204030204" pitchFamily="34" charset="0"/>
                <a:cs typeface="Calibri" panose="020F0502020204030204" pitchFamily="34" charset="0"/>
              </a:rPr>
              <a:t>,</a:t>
            </a:r>
            <a:r>
              <a:rPr lang="zh-TW" altLang="en-US" sz="39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世界的</a:t>
            </a:r>
            <a:r>
              <a:rPr lang="zh-TW" altLang="en-US" sz="3900" spc="150" dirty="0">
                <a:solidFill>
                  <a:srgbClr val="FF0000"/>
                </a:solidFill>
                <a:highlight>
                  <a:srgbClr val="FFFF00"/>
                </a:highlight>
                <a:latin typeface="Calibri" panose="020F0502020204030204" pitchFamily="34" charset="0"/>
                <a:ea typeface="華康正顏楷體W7(P)" panose="03000700000000000000" pitchFamily="66" charset="-120"/>
                <a:cs typeface="Calibri" panose="020F0502020204030204" pitchFamily="34" charset="0"/>
              </a:rPr>
              <a:t>光</a:t>
            </a:r>
            <a:r>
              <a:rPr lang="en-US" altLang="zh-TW" sz="3900" spc="150" dirty="0">
                <a:solidFill>
                  <a:srgbClr val="FFFFFF"/>
                </a:solidFill>
                <a:latin typeface="Calibri" panose="020F0502020204030204" pitchFamily="34" charset="0"/>
                <a:ea typeface="Calibri" panose="020F0502020204030204" pitchFamily="34" charset="0"/>
                <a:cs typeface="Calibri" panose="020F0502020204030204" pitchFamily="34" charset="0"/>
              </a:rPr>
              <a:t>;</a:t>
            </a:r>
            <a:r>
              <a:rPr lang="zh-TW" altLang="en-US" sz="3900" spc="150" dirty="0">
                <a:solidFill>
                  <a:srgbClr val="FFFFFF"/>
                </a:solidFill>
                <a:latin typeface="Calibri" panose="020F0502020204030204" pitchFamily="34" charset="0"/>
                <a:ea typeface="華康正顏楷體W7(P)" panose="03000700000000000000" pitchFamily="66" charset="-120"/>
                <a:cs typeface="Calibri" panose="020F0502020204030204" pitchFamily="34" charset="0"/>
              </a:rPr>
              <a:t>你們的光</a:t>
            </a:r>
            <a:r>
              <a:rPr lang="en-US" altLang="zh-TW" sz="3900" spc="150" dirty="0">
                <a:solidFill>
                  <a:srgbClr val="FFFFFF"/>
                </a:solidFill>
                <a:latin typeface="Calibri" panose="020F0502020204030204" pitchFamily="34" charset="0"/>
                <a:ea typeface="Calibri" panose="020F0502020204030204" pitchFamily="34" charset="0"/>
                <a:cs typeface="Calibri" panose="020F0502020204030204" pitchFamily="34" charset="0"/>
              </a:rPr>
              <a:t>,</a:t>
            </a:r>
            <a:r>
              <a:rPr lang="zh-TW" altLang="en-US" sz="3900" spc="150" dirty="0">
                <a:solidFill>
                  <a:srgbClr val="FFFFFF"/>
                </a:solidFill>
                <a:latin typeface="Calibri" panose="020F0502020204030204" pitchFamily="34" charset="0"/>
                <a:ea typeface="華康正顏楷體W7(P)" panose="03000700000000000000" pitchFamily="66" charset="-120"/>
                <a:cs typeface="Calibri" panose="020F0502020204030204" pitchFamily="34" charset="0"/>
              </a:rPr>
              <a:t>也當在人前照耀</a:t>
            </a:r>
            <a:r>
              <a:rPr lang="en-US" altLang="zh-TW" sz="3900" spc="150" dirty="0">
                <a:solidFill>
                  <a:srgbClr val="FFFFFF"/>
                </a:solidFill>
                <a:latin typeface="Calibri" panose="020F0502020204030204" pitchFamily="34" charset="0"/>
                <a:ea typeface="Calibri" panose="020F0502020204030204" pitchFamily="34" charset="0"/>
                <a:cs typeface="Calibri" panose="020F0502020204030204" pitchFamily="34" charset="0"/>
              </a:rPr>
              <a:t>,</a:t>
            </a:r>
            <a:r>
              <a:rPr lang="zh-TW" altLang="en-US" sz="3900" spc="150" dirty="0">
                <a:solidFill>
                  <a:srgbClr val="FFFFFF"/>
                </a:solidFill>
                <a:latin typeface="Calibri" panose="020F0502020204030204" pitchFamily="34" charset="0"/>
                <a:ea typeface="華康正顏楷體W7(P)" panose="03000700000000000000" pitchFamily="66" charset="-120"/>
                <a:cs typeface="Calibri" panose="020F0502020204030204" pitchFamily="34" charset="0"/>
              </a:rPr>
              <a:t>好使他們看見你們的</a:t>
            </a:r>
            <a:br>
              <a:rPr lang="en-US" altLang="zh-TW" sz="3900" spc="150" dirty="0">
                <a:solidFill>
                  <a:srgbClr val="FFFFFF"/>
                </a:solidFill>
                <a:latin typeface="Calibri" panose="020F0502020204030204" pitchFamily="34" charset="0"/>
                <a:ea typeface="華康正顏楷體W7(P)" panose="03000700000000000000" pitchFamily="66" charset="-120"/>
                <a:cs typeface="Calibri" panose="020F0502020204030204" pitchFamily="34" charset="0"/>
              </a:rPr>
            </a:br>
            <a:r>
              <a:rPr lang="zh-TW" altLang="en-US" sz="3900" spc="150" dirty="0">
                <a:solidFill>
                  <a:srgbClr val="FF0000"/>
                </a:solidFill>
                <a:highlight>
                  <a:srgbClr val="FFFF00"/>
                </a:highlight>
                <a:latin typeface="Calibri" panose="020F0502020204030204" pitchFamily="34" charset="0"/>
                <a:ea typeface="華康正顏楷體W7(P)" panose="03000700000000000000" pitchFamily="66" charset="-120"/>
                <a:cs typeface="Calibri" panose="020F0502020204030204" pitchFamily="34" charset="0"/>
              </a:rPr>
              <a:t>善行</a:t>
            </a:r>
            <a:r>
              <a:rPr lang="en-US" altLang="zh-TW" sz="3900" spc="150" dirty="0">
                <a:solidFill>
                  <a:srgbClr val="FFFFFF"/>
                </a:solidFill>
                <a:latin typeface="Calibri" panose="020F0502020204030204" pitchFamily="34" charset="0"/>
                <a:ea typeface="Calibri" panose="020F0502020204030204" pitchFamily="34" charset="0"/>
                <a:cs typeface="Calibri" panose="020F0502020204030204" pitchFamily="34" charset="0"/>
              </a:rPr>
              <a:t>,</a:t>
            </a:r>
            <a:r>
              <a:rPr lang="zh-TW" altLang="en-US" sz="39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光榮</a:t>
            </a:r>
            <a:r>
              <a:rPr lang="zh-TW" altLang="en-US" sz="3900" spc="150" dirty="0">
                <a:solidFill>
                  <a:srgbClr val="FFFFFF"/>
                </a:solidFill>
                <a:latin typeface="Calibri" panose="020F0502020204030204" pitchFamily="34" charset="0"/>
                <a:ea typeface="華康正顏楷體W7(P)" panose="03000700000000000000" pitchFamily="66" charset="-120"/>
                <a:cs typeface="Calibri" panose="020F0502020204030204" pitchFamily="34" charset="0"/>
              </a:rPr>
              <a:t>你們在天之父</a:t>
            </a:r>
            <a:r>
              <a:rPr lang="en-US" altLang="zh-TW" sz="3900" spc="150" dirty="0">
                <a:solidFill>
                  <a:srgbClr val="FFFFFF"/>
                </a:solidFill>
                <a:latin typeface="Calibri" panose="020F0502020204030204" pitchFamily="34" charset="0"/>
                <a:ea typeface="Calibri" panose="020F0502020204030204" pitchFamily="34" charset="0"/>
                <a:cs typeface="Calibri" panose="020F0502020204030204" pitchFamily="34" charset="0"/>
              </a:rPr>
              <a:t>.</a:t>
            </a:r>
          </a:p>
          <a:p>
            <a:pPr marL="360000" indent="-457200" algn="l"/>
            <a:r>
              <a:rPr lang="zh-TW" altLang="en-US" sz="4400" spc="150" dirty="0">
                <a:solidFill>
                  <a:srgbClr val="FFFF00"/>
                </a:solidFill>
                <a:ea typeface="華康儷中黑" panose="020B0509000000000000" pitchFamily="49" charset="-120"/>
              </a:rPr>
              <a:t>鹽</a:t>
            </a:r>
            <a:r>
              <a:rPr lang="zh-TW" altLang="en-US" sz="4400" spc="150" dirty="0">
                <a:solidFill>
                  <a:srgbClr val="FFFFFF"/>
                </a:solidFill>
                <a:ea typeface="華康儷中黑" panose="020B0509000000000000" pitchFamily="49" charset="-120"/>
              </a:rPr>
              <a:t>：防腐</a:t>
            </a:r>
            <a:r>
              <a:rPr lang="en-US" altLang="zh-TW" sz="4400" b="1" spc="150" dirty="0">
                <a:solidFill>
                  <a:srgbClr val="FFFF00"/>
                </a:solidFill>
                <a:ea typeface="華康儷中黑" panose="020B0509000000000000" pitchFamily="49" charset="-120"/>
              </a:rPr>
              <a:t>+</a:t>
            </a:r>
            <a:r>
              <a:rPr lang="zh-TW" altLang="en-US" sz="4400" spc="150" dirty="0">
                <a:solidFill>
                  <a:srgbClr val="FFFFFF"/>
                </a:solidFill>
                <a:ea typeface="華康儷中黑" panose="020B0509000000000000" pitchFamily="49" charset="-120"/>
              </a:rPr>
              <a:t>美味</a:t>
            </a:r>
            <a:endParaRPr lang="en-US" altLang="zh-TW" sz="4400" spc="150" dirty="0">
              <a:solidFill>
                <a:srgbClr val="FFFFFF"/>
              </a:solidFill>
              <a:ea typeface="華康儷中黑" panose="020B0509000000000000" pitchFamily="49" charset="-120"/>
            </a:endParaRPr>
          </a:p>
          <a:p>
            <a:pPr marL="360000" indent="-457200" algn="l"/>
            <a:r>
              <a:rPr lang="zh-TW" altLang="en-US" sz="4400" spc="150" dirty="0">
                <a:solidFill>
                  <a:srgbClr val="FFFF00"/>
                </a:solidFill>
                <a:ea typeface="華康儷中黑" panose="020B0509000000000000" pitchFamily="49" charset="-120"/>
              </a:rPr>
              <a:t>光</a:t>
            </a:r>
            <a:r>
              <a:rPr lang="zh-TW" altLang="en-US" sz="4400" spc="150" dirty="0">
                <a:solidFill>
                  <a:srgbClr val="FFFFFF"/>
                </a:solidFill>
                <a:ea typeface="華康儷中黑" panose="020B0509000000000000" pitchFamily="49" charset="-120"/>
              </a:rPr>
              <a:t>：看透天地人間的奧秘</a:t>
            </a:r>
            <a:r>
              <a:rPr lang="en-US" altLang="zh-TW" sz="4400" spc="150" dirty="0">
                <a:solidFill>
                  <a:srgbClr val="FFFFFF"/>
                </a:solidFill>
                <a:ea typeface="華康儷中黑" panose="020B0509000000000000" pitchFamily="49" charset="-120"/>
              </a:rPr>
              <a:t>;</a:t>
            </a:r>
            <a:r>
              <a:rPr lang="zh-TW" altLang="en-US" sz="4400" spc="150" dirty="0">
                <a:solidFill>
                  <a:srgbClr val="FFFFFF"/>
                </a:solidFill>
                <a:ea typeface="華康儷中黑" panose="020B0509000000000000" pitchFamily="49" charset="-120"/>
              </a:rPr>
              <a:t>有方向</a:t>
            </a:r>
            <a:endParaRPr lang="en-US" altLang="zh-TW" sz="4400" spc="150" dirty="0">
              <a:solidFill>
                <a:srgbClr val="FFFFFF"/>
              </a:solidFill>
              <a:ea typeface="華康儷中黑" panose="020B0509000000000000" pitchFamily="49" charset="-120"/>
            </a:endParaRPr>
          </a:p>
          <a:p>
            <a:pPr marL="360000" indent="-457200" algn="l"/>
            <a:r>
              <a:rPr lang="zh-TW" altLang="en-US" sz="4400" spc="150" dirty="0">
                <a:solidFill>
                  <a:srgbClr val="00FF00"/>
                </a:solidFill>
                <a:ea typeface="華康儷中黑" panose="020B0509000000000000" pitchFamily="49" charset="-120"/>
              </a:rPr>
              <a:t>用善行光榮天主</a:t>
            </a:r>
            <a:r>
              <a:rPr lang="zh-TW" altLang="en-US" sz="3900" spc="150" dirty="0">
                <a:solidFill>
                  <a:srgbClr val="FFFFFF"/>
                </a:solidFill>
                <a:ea typeface="華康儷中黑" panose="020B0509000000000000" pitchFamily="49" charset="-120"/>
              </a:rPr>
              <a:t>：</a:t>
            </a:r>
            <a:r>
              <a:rPr lang="en-US" altLang="zh-TW" sz="3900" spc="150" dirty="0">
                <a:solidFill>
                  <a:srgbClr val="FFFF00"/>
                </a:solidFill>
                <a:ea typeface="華康儷中黑" panose="020B0509000000000000" pitchFamily="49" charset="-120"/>
              </a:rPr>
              <a:t>A</a:t>
            </a:r>
            <a:r>
              <a:rPr lang="en-US" altLang="zh-TW" sz="3900" spc="150" dirty="0">
                <a:solidFill>
                  <a:schemeClr val="bg1"/>
                </a:solidFill>
                <a:ea typeface="華康儷中黑" panose="020B0509000000000000" pitchFamily="49" charset="-120"/>
              </a:rPr>
              <a:t>d </a:t>
            </a:r>
            <a:r>
              <a:rPr lang="en-US" altLang="zh-TW" sz="3900" spc="150" dirty="0" err="1">
                <a:solidFill>
                  <a:srgbClr val="FFFF00"/>
                </a:solidFill>
                <a:ea typeface="華康儷中黑" panose="020B0509000000000000" pitchFamily="49" charset="-120"/>
              </a:rPr>
              <a:t>M</a:t>
            </a:r>
            <a:r>
              <a:rPr lang="en-US" altLang="zh-TW" sz="3900" spc="150" dirty="0" err="1">
                <a:solidFill>
                  <a:schemeClr val="bg1"/>
                </a:solidFill>
                <a:ea typeface="華康儷中黑" panose="020B0509000000000000" pitchFamily="49" charset="-120"/>
              </a:rPr>
              <a:t>ajorem</a:t>
            </a:r>
            <a:r>
              <a:rPr lang="en-US" altLang="zh-TW" sz="3900" spc="150" dirty="0">
                <a:solidFill>
                  <a:schemeClr val="bg1"/>
                </a:solidFill>
                <a:ea typeface="華康儷中黑" panose="020B0509000000000000" pitchFamily="49" charset="-120"/>
              </a:rPr>
              <a:t> </a:t>
            </a:r>
            <a:r>
              <a:rPr lang="en-US" altLang="zh-TW" sz="3900" spc="150" dirty="0">
                <a:solidFill>
                  <a:srgbClr val="FFFF00"/>
                </a:solidFill>
                <a:ea typeface="華康儷中黑" panose="020B0509000000000000" pitchFamily="49" charset="-120"/>
              </a:rPr>
              <a:t>D</a:t>
            </a:r>
            <a:r>
              <a:rPr lang="en-US" altLang="zh-TW" sz="3900" spc="150" dirty="0">
                <a:solidFill>
                  <a:schemeClr val="bg1"/>
                </a:solidFill>
                <a:ea typeface="華康儷中黑" panose="020B0509000000000000" pitchFamily="49" charset="-120"/>
              </a:rPr>
              <a:t>ei    </a:t>
            </a:r>
            <a:br>
              <a:rPr lang="en-US" altLang="zh-TW" sz="3900" spc="150" dirty="0">
                <a:solidFill>
                  <a:schemeClr val="bg1"/>
                </a:solidFill>
                <a:ea typeface="華康儷中黑" panose="020B0509000000000000" pitchFamily="49" charset="-120"/>
              </a:rPr>
            </a:br>
            <a:r>
              <a:rPr lang="en-US" altLang="zh-TW" sz="3900" spc="150" dirty="0">
                <a:solidFill>
                  <a:schemeClr val="bg1"/>
                </a:solidFill>
                <a:ea typeface="華康儷中黑" panose="020B0509000000000000" pitchFamily="49" charset="-120"/>
              </a:rPr>
              <a:t>                           </a:t>
            </a:r>
            <a:r>
              <a:rPr lang="en-US" altLang="zh-TW" sz="3900" spc="150" dirty="0" err="1">
                <a:solidFill>
                  <a:srgbClr val="FFFF00"/>
                </a:solidFill>
                <a:ea typeface="華康儷中黑" panose="020B0509000000000000" pitchFamily="49" charset="-120"/>
              </a:rPr>
              <a:t>G</a:t>
            </a:r>
            <a:r>
              <a:rPr lang="en-US" altLang="zh-TW" sz="3900" spc="150" dirty="0" err="1">
                <a:solidFill>
                  <a:schemeClr val="bg1"/>
                </a:solidFill>
                <a:ea typeface="華康儷中黑" panose="020B0509000000000000" pitchFamily="49" charset="-120"/>
              </a:rPr>
              <a:t>loriam</a:t>
            </a:r>
            <a:r>
              <a:rPr lang="en-US" altLang="zh-TW" sz="3900" spc="150" dirty="0">
                <a:solidFill>
                  <a:schemeClr val="bg1"/>
                </a:solidFill>
                <a:ea typeface="華康儷中黑" panose="020B0509000000000000" pitchFamily="49" charset="-120"/>
              </a:rPr>
              <a:t>: </a:t>
            </a:r>
            <a:r>
              <a:rPr lang="en-US" altLang="zh-TW" sz="3600" spc="300" dirty="0">
                <a:solidFill>
                  <a:srgbClr val="00FF00"/>
                </a:solidFill>
                <a:ea typeface="華康儷中黑" panose="020B0509000000000000" pitchFamily="49" charset="-120"/>
              </a:rPr>
              <a:t>AMDG</a:t>
            </a:r>
          </a:p>
          <a:p>
            <a:pPr marL="360000" indent="-457200" algn="l"/>
            <a:r>
              <a:rPr lang="en-US" altLang="zh-TW" sz="3900" spc="150" dirty="0">
                <a:solidFill>
                  <a:srgbClr val="FF0000"/>
                </a:solidFill>
                <a:ea typeface="華康儷中黑" panose="020B0509000000000000" pitchFamily="49" charset="-120"/>
              </a:rPr>
              <a:t>  </a:t>
            </a:r>
            <a:r>
              <a:rPr lang="en-US" altLang="zh-HK" sz="3900" spc="150" dirty="0">
                <a:solidFill>
                  <a:srgbClr val="FFFFFF"/>
                </a:solidFill>
                <a:ea typeface="華康儷中黑" panose="020B0509000000000000" pitchFamily="49" charset="-120"/>
              </a:rPr>
              <a:t>The glory of God, is man fully alive</a:t>
            </a:r>
          </a:p>
          <a:p>
            <a:pPr marL="360000" indent="-457200" algn="l">
              <a:spcBef>
                <a:spcPts val="0"/>
              </a:spcBef>
            </a:pPr>
            <a:r>
              <a:rPr lang="en-US" altLang="zh-HK" sz="3900" spc="150" dirty="0">
                <a:solidFill>
                  <a:srgbClr val="FFFFFF"/>
                </a:solidFill>
                <a:ea typeface="華康儷中黑" panose="020B0509000000000000" pitchFamily="49" charset="-120"/>
              </a:rPr>
              <a:t>  </a:t>
            </a:r>
            <a:r>
              <a:rPr lang="en-US" altLang="zh-HK" sz="3900" spc="150" dirty="0">
                <a:solidFill>
                  <a:srgbClr val="00FF00"/>
                </a:solidFill>
                <a:ea typeface="華康儷中黑" panose="020B0509000000000000" pitchFamily="49" charset="-120"/>
              </a:rPr>
              <a:t>Gloria Dei, homo </a:t>
            </a:r>
            <a:r>
              <a:rPr lang="en-US" altLang="zh-HK" sz="3900" spc="150" dirty="0" err="1">
                <a:solidFill>
                  <a:srgbClr val="00FF00"/>
                </a:solidFill>
                <a:ea typeface="華康儷中黑" panose="020B0509000000000000" pitchFamily="49" charset="-120"/>
              </a:rPr>
              <a:t>vivens</a:t>
            </a:r>
            <a:r>
              <a:rPr lang="en-US" altLang="zh-HK" sz="3900" spc="150" dirty="0">
                <a:solidFill>
                  <a:srgbClr val="00FF00"/>
                </a:solidFill>
                <a:ea typeface="華康儷中黑" panose="020B0509000000000000" pitchFamily="49" charset="-120"/>
              </a:rPr>
              <a:t> </a:t>
            </a:r>
            <a:r>
              <a:rPr lang="en-US" altLang="zh-TW" sz="2800" spc="150" dirty="0">
                <a:solidFill>
                  <a:srgbClr val="FFFFFF"/>
                </a:solidFill>
                <a:ea typeface="華康儷中黑" panose="020B0509000000000000" pitchFamily="49" charset="-120"/>
              </a:rPr>
              <a:t>(</a:t>
            </a:r>
            <a:r>
              <a:rPr lang="zh-TW" altLang="en-US" sz="2800" spc="150" dirty="0">
                <a:solidFill>
                  <a:srgbClr val="FFFFFF"/>
                </a:solidFill>
                <a:ea typeface="華康儷中黑" panose="020B0509000000000000" pitchFamily="49" charset="-120"/>
              </a:rPr>
              <a:t>教父聖依肋內</a:t>
            </a:r>
            <a:r>
              <a:rPr lang="en-US" altLang="zh-TW" sz="2800" spc="150" dirty="0">
                <a:solidFill>
                  <a:srgbClr val="FFFFFF"/>
                </a:solidFill>
                <a:ea typeface="華康儷中黑" panose="020B0509000000000000" pitchFamily="49" charset="-120"/>
              </a:rPr>
              <a:t>)</a:t>
            </a:r>
            <a:endParaRPr lang="zh-HK" altLang="en-US" sz="2800" spc="150" dirty="0">
              <a:solidFill>
                <a:srgbClr val="FFFFFF"/>
              </a:solidFill>
              <a:ea typeface="華康儷中黑" panose="020B0509000000000000" pitchFamily="49" charset="-120"/>
            </a:endParaRPr>
          </a:p>
        </p:txBody>
      </p:sp>
      <p:sp>
        <p:nvSpPr>
          <p:cNvPr id="2" name="文字方塊 1">
            <a:extLst>
              <a:ext uri="{FF2B5EF4-FFF2-40B4-BE49-F238E27FC236}">
                <a16:creationId xmlns:a16="http://schemas.microsoft.com/office/drawing/2014/main" id="{11CB2E7D-8343-4F6C-9870-4F04C88AF7C4}"/>
              </a:ext>
            </a:extLst>
          </p:cNvPr>
          <p:cNvSpPr txBox="1"/>
          <p:nvPr/>
        </p:nvSpPr>
        <p:spPr>
          <a:xfrm>
            <a:off x="827584" y="4437112"/>
            <a:ext cx="3240360" cy="586699"/>
          </a:xfrm>
          <a:prstGeom prst="rect">
            <a:avLst/>
          </a:prstGeom>
          <a:solidFill>
            <a:srgbClr val="FFCCFF"/>
          </a:solidFill>
        </p:spPr>
        <p:txBody>
          <a:bodyPr wrap="square" rtlCol="0">
            <a:spAutoFit/>
          </a:bodyPr>
          <a:lstStyle/>
          <a:p>
            <a:pPr algn="ctr">
              <a:lnSpc>
                <a:spcPts val="3700"/>
              </a:lnSpc>
            </a:pPr>
            <a:r>
              <a:rPr lang="zh-TW" altLang="en-US" sz="3200" dirty="0">
                <a:solidFill>
                  <a:srgbClr val="FF0000"/>
                </a:solidFill>
                <a:latin typeface="華康儷粗宋(P)" panose="02020700000000000000" pitchFamily="18" charset="-120"/>
                <a:ea typeface="華康儷粗宋(P)" panose="02020700000000000000" pitchFamily="18" charset="-120"/>
              </a:rPr>
              <a:t>不光是</a:t>
            </a:r>
            <a:r>
              <a:rPr lang="zh-TW" altLang="en-US" sz="3600" dirty="0">
                <a:solidFill>
                  <a:srgbClr val="FF0000"/>
                </a:solidFill>
                <a:latin typeface="華康儷粗宋(P)" panose="02020700000000000000" pitchFamily="18" charset="-120"/>
                <a:ea typeface="華康儷粗宋(P)" panose="02020700000000000000" pitchFamily="18" charset="-120"/>
              </a:rPr>
              <a:t>信者得救</a:t>
            </a:r>
          </a:p>
        </p:txBody>
      </p:sp>
    </p:spTree>
    <p:extLst>
      <p:ext uri="{BB962C8B-B14F-4D97-AF65-F5344CB8AC3E}">
        <p14:creationId xmlns:p14="http://schemas.microsoft.com/office/powerpoint/2010/main" val="2161994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1000"/>
                                        <p:tgtEl>
                                          <p:spTgt spid="4">
                                            <p:txEl>
                                              <p:pRg st="3" end="3"/>
                                            </p:txEl>
                                          </p:spTgt>
                                        </p:tgtEl>
                                      </p:cBhvr>
                                    </p:animEffect>
                                    <p:anim calcmode="lin" valueType="num">
                                      <p:cBhvr>
                                        <p:cTn id="2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 calcmode="lin" valueType="num">
                                      <p:cBhvr additive="base">
                                        <p:cTn id="26"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8" presetID="31" presetClass="entr" presetSubtype="0" fill="hold" nodeType="with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 calcmode="lin" valueType="num">
                                      <p:cBhvr>
                                        <p:cTn id="30"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1"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32"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33" dur="1000"/>
                                        <p:tgtEl>
                                          <p:spTgt spid="4">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fade">
                                      <p:cBhvr>
                                        <p:cTn id="38" dur="1000"/>
                                        <p:tgtEl>
                                          <p:spTgt spid="2"/>
                                        </p:tgtEl>
                                      </p:cBhvr>
                                    </p:animEffect>
                                    <p:anim calcmode="lin" valueType="num">
                                      <p:cBhvr>
                                        <p:cTn id="39" dur="1000" fill="hold"/>
                                        <p:tgtEl>
                                          <p:spTgt spid="2"/>
                                        </p:tgtEl>
                                        <p:attrNameLst>
                                          <p:attrName>ppt_x</p:attrName>
                                        </p:attrNameLst>
                                      </p:cBhvr>
                                      <p:tavLst>
                                        <p:tav tm="0">
                                          <p:val>
                                            <p:strVal val="#ppt_x"/>
                                          </p:val>
                                        </p:tav>
                                        <p:tav tm="100000">
                                          <p:val>
                                            <p:strVal val="#ppt_x"/>
                                          </p:val>
                                        </p:tav>
                                      </p:tavLst>
                                    </p:anim>
                                    <p:anim calcmode="lin" valueType="num">
                                      <p:cBhvr>
                                        <p:cTn id="4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480720"/>
          </a:xfrm>
        </p:spPr>
        <p:txBody>
          <a:bodyPr/>
          <a:lstStyle/>
          <a:p>
            <a:pPr>
              <a:lnSpc>
                <a:spcPts val="5300"/>
              </a:lnSpc>
              <a:spcBef>
                <a:spcPts val="0"/>
              </a:spcBef>
              <a:spcAft>
                <a:spcPts val="1200"/>
              </a:spcAft>
            </a:pPr>
            <a:r>
              <a:rPr lang="zh-HK"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教會重視梵二的精神嗎</a:t>
            </a:r>
            <a:r>
              <a:rPr lang="en-US" altLang="zh-HK" sz="40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或者</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教會願意盡心</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盡性</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盡意</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盡力</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去宣講福音的精華</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並使之成為</a:t>
            </a:r>
            <a:r>
              <a:rPr lang="zh-HK"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提昇生命的動力</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嗎</a:t>
            </a:r>
            <a:r>
              <a:rPr lang="en-US" altLang="zh-HK" sz="4000" dirty="0">
                <a:latin typeface="Calibri" panose="020F0502020204030204" pitchFamily="34" charset="0"/>
                <a:ea typeface="Calibri" panose="020F0502020204030204" pitchFamily="34" charset="0"/>
                <a:cs typeface="Calibri" panose="020F0502020204030204" pitchFamily="34" charset="0"/>
              </a:rPr>
              <a:t>?</a:t>
            </a:r>
          </a:p>
          <a:p>
            <a:pPr>
              <a:lnSpc>
                <a:spcPts val="4000"/>
              </a:lnSpc>
              <a:spcBef>
                <a:spcPts val="0"/>
              </a:spcBef>
            </a:pPr>
            <a:r>
              <a:rPr lang="en-US" altLang="zh-HK" sz="4000" dirty="0">
                <a:solidFill>
                  <a:srgbClr val="FF0000"/>
                </a:solidFill>
                <a:latin typeface="Calibri" panose="020F0502020204030204" pitchFamily="34" charset="0"/>
                <a:ea typeface="Calibri" panose="020F0502020204030204" pitchFamily="34" charset="0"/>
                <a:cs typeface="Calibri" panose="020F0502020204030204" pitchFamily="34" charset="0"/>
              </a:rPr>
              <a:t>Does the Church truly uphold the spirit of the Second Vatican Council? </a:t>
            </a:r>
            <a:r>
              <a:rPr lang="en-US" altLang="zh-HK" sz="4000" dirty="0">
                <a:latin typeface="Calibri" panose="020F0502020204030204" pitchFamily="34" charset="0"/>
                <a:ea typeface="Calibri" panose="020F0502020204030204" pitchFamily="34" charset="0"/>
                <a:cs typeface="Calibri" panose="020F0502020204030204" pitchFamily="34" charset="0"/>
              </a:rPr>
              <a:t>Or rather: Is the Church willing—with all her heart, with all her soul, with all her mind, and with all her strength—to proclaim </a:t>
            </a:r>
            <a:br>
              <a:rPr lang="en-US" altLang="zh-HK" sz="4000" dirty="0">
                <a:latin typeface="Calibri" panose="020F0502020204030204" pitchFamily="34" charset="0"/>
                <a:ea typeface="Calibri" panose="020F0502020204030204" pitchFamily="34" charset="0"/>
                <a:cs typeface="Calibri" panose="020F0502020204030204" pitchFamily="34" charset="0"/>
              </a:rPr>
            </a:br>
            <a:r>
              <a:rPr lang="en-US" altLang="zh-HK" sz="4000" dirty="0">
                <a:latin typeface="Calibri" panose="020F0502020204030204" pitchFamily="34" charset="0"/>
                <a:ea typeface="Calibri" panose="020F0502020204030204" pitchFamily="34" charset="0"/>
                <a:cs typeface="Calibri" panose="020F0502020204030204" pitchFamily="34" charset="0"/>
              </a:rPr>
              <a:t>the essence of the Gospel, making it a </a:t>
            </a:r>
            <a:r>
              <a:rPr lang="en-US" altLang="zh-HK" sz="4000" dirty="0">
                <a:solidFill>
                  <a:srgbClr val="FF0000"/>
                </a:solidFill>
                <a:latin typeface="Calibri" panose="020F0502020204030204" pitchFamily="34" charset="0"/>
                <a:ea typeface="Calibri" panose="020F0502020204030204" pitchFamily="34" charset="0"/>
                <a:cs typeface="Calibri" panose="020F0502020204030204" pitchFamily="34" charset="0"/>
              </a:rPr>
              <a:t>dynamic force that elevates human life?</a:t>
            </a:r>
          </a:p>
        </p:txBody>
      </p:sp>
    </p:spTree>
    <p:extLst>
      <p:ext uri="{BB962C8B-B14F-4D97-AF65-F5344CB8AC3E}">
        <p14:creationId xmlns:p14="http://schemas.microsoft.com/office/powerpoint/2010/main" val="1551658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480720"/>
          </a:xfrm>
        </p:spPr>
        <p:txBody>
          <a:bodyPr/>
          <a:lstStyle/>
          <a:p>
            <a:pPr>
              <a:lnSpc>
                <a:spcPts val="5500"/>
              </a:lnSpc>
              <a:spcBef>
                <a:spcPts val="0"/>
              </a:spcBef>
              <a:spcAft>
                <a:spcPts val="1200"/>
              </a:spcAft>
            </a:pPr>
            <a:r>
              <a:rPr lang="zh-HK" altLang="en-US" sz="4000" dirty="0">
                <a:latin typeface="Calibri" panose="020F0502020204030204" pitchFamily="34" charset="0"/>
                <a:ea typeface="華康儷中黑(P)" panose="020B0500000000000000" pitchFamily="34" charset="-120"/>
                <a:cs typeface="Calibri" panose="020F0502020204030204" pitchFamily="34" charset="0"/>
              </a:rPr>
              <a:t>教區曾試過推動梵二</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我見到一個堂區</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花了一年的時間</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在每台主日彌撒中都</a:t>
            </a:r>
            <a:br>
              <a:rPr lang="en-US" altLang="zh-HK" sz="4000" dirty="0">
                <a:latin typeface="Calibri" panose="020F0502020204030204" pitchFamily="34" charset="0"/>
                <a:ea typeface="華康儷中黑(P)" panose="020B0500000000000000" pitchFamily="34" charset="-120"/>
                <a:cs typeface="Calibri" panose="020F0502020204030204" pitchFamily="34" charset="0"/>
              </a:rPr>
            </a:br>
            <a:r>
              <a:rPr lang="zh-HK" altLang="en-US" sz="39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讀一段梵二的文憲</a:t>
            </a:r>
            <a:r>
              <a:rPr lang="en-US" altLang="zh-HK" sz="3900" dirty="0">
                <a:latin typeface="Calibri" panose="020F0502020204030204" pitchFamily="34" charset="0"/>
                <a:ea typeface="Calibri" panose="020F0502020204030204" pitchFamily="34" charset="0"/>
                <a:cs typeface="Calibri" panose="020F0502020204030204" pitchFamily="34" charset="0"/>
              </a:rPr>
              <a:t>,</a:t>
            </a:r>
            <a:r>
              <a:rPr lang="zh-HK" altLang="en-US" sz="3900" dirty="0">
                <a:latin typeface="Calibri" panose="020F0502020204030204" pitchFamily="34" charset="0"/>
                <a:ea typeface="華康儷中黑(P)" panose="020B0500000000000000" pitchFamily="34" charset="-120"/>
                <a:cs typeface="Calibri" panose="020F0502020204030204" pitchFamily="34" charset="0"/>
              </a:rPr>
              <a:t>你以為教友聽得懂嗎</a:t>
            </a:r>
            <a:r>
              <a:rPr lang="en-US" altLang="zh-HK" sz="3900" dirty="0">
                <a:latin typeface="Calibri" panose="020F0502020204030204" pitchFamily="34" charset="0"/>
                <a:ea typeface="Calibri" panose="020F0502020204030204" pitchFamily="34" charset="0"/>
                <a:cs typeface="Calibri" panose="020F0502020204030204" pitchFamily="34" charset="0"/>
              </a:rPr>
              <a:t>?</a:t>
            </a:r>
          </a:p>
          <a:p>
            <a:pPr>
              <a:lnSpc>
                <a:spcPts val="4500"/>
              </a:lnSpc>
              <a:spcBef>
                <a:spcPts val="0"/>
              </a:spcBef>
            </a:pPr>
            <a:r>
              <a:rPr lang="en-US" altLang="zh-TW" sz="40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The diocese once attempted to promote Vatican II. I witnessed a parish that spent an entire year reading a passage from the Council's documents at every Sunday Mass. Do you believe the faithful </a:t>
            </a:r>
            <a:br>
              <a:rPr lang="en-US" altLang="zh-TW" sz="40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dirty="0">
                <a:effectLst/>
                <a:latin typeface="Calibri" panose="020F0502020204030204" pitchFamily="34" charset="0"/>
                <a:ea typeface="Calibri" panose="020F0502020204030204" pitchFamily="34" charset="0"/>
                <a:cs typeface="Calibri" panose="020F0502020204030204" pitchFamily="34" charset="0"/>
              </a:rPr>
              <a:t>could</a:t>
            </a:r>
            <a:r>
              <a:rPr lang="en-US" altLang="zh-TW" sz="40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understand merely by listening?</a:t>
            </a:r>
            <a:endParaRPr lang="zh-TW" altLang="zh-TW" sz="4000" kern="100" dirty="0">
              <a:solidFill>
                <a:srgbClr val="FF0000"/>
              </a:solidFill>
              <a:effectLst/>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1625704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480720"/>
          </a:xfrm>
        </p:spPr>
        <p:txBody>
          <a:bodyPr/>
          <a:lstStyle/>
          <a:p>
            <a:pPr>
              <a:lnSpc>
                <a:spcPts val="5000"/>
              </a:lnSpc>
              <a:spcBef>
                <a:spcPts val="0"/>
              </a:spcBef>
              <a:spcAft>
                <a:spcPts val="1200"/>
              </a:spcAft>
            </a:pPr>
            <a:r>
              <a:rPr lang="zh-HK" altLang="en-US" sz="4300" dirty="0">
                <a:latin typeface="Calibri" panose="020F0502020204030204" pitchFamily="34" charset="0"/>
                <a:ea typeface="華康儷中黑(P)" panose="020B0500000000000000" pitchFamily="34" charset="-120"/>
                <a:cs typeface="Calibri" panose="020F0502020204030204" pitchFamily="34" charset="0"/>
              </a:rPr>
              <a:t>今天的三段讀經</a:t>
            </a:r>
            <a:r>
              <a:rPr lang="en-US" altLang="zh-HK" sz="4300" dirty="0">
                <a:latin typeface="Calibri" panose="020F0502020204030204" pitchFamily="34" charset="0"/>
                <a:ea typeface="Calibri" panose="020F0502020204030204" pitchFamily="34" charset="0"/>
                <a:cs typeface="Calibri" panose="020F0502020204030204" pitchFamily="34" charset="0"/>
              </a:rPr>
              <a:t>,</a:t>
            </a:r>
            <a:r>
              <a:rPr lang="zh-HK" altLang="en-US" sz="4300" dirty="0">
                <a:latin typeface="Calibri" panose="020F0502020204030204" pitchFamily="34" charset="0"/>
                <a:ea typeface="華康儷中黑(P)" panose="020B0500000000000000" pitchFamily="34" charset="-120"/>
                <a:cs typeface="Calibri" panose="020F0502020204030204" pitchFamily="34" charset="0"/>
              </a:rPr>
              <a:t>漂亮極了</a:t>
            </a:r>
            <a:r>
              <a:rPr lang="en-US" altLang="zh-HK" sz="4300" dirty="0">
                <a:latin typeface="Calibri" panose="020F0502020204030204" pitchFamily="34" charset="0"/>
                <a:ea typeface="Calibri" panose="020F0502020204030204" pitchFamily="34" charset="0"/>
                <a:cs typeface="Calibri" panose="020F0502020204030204" pitchFamily="34" charset="0"/>
              </a:rPr>
              <a:t>,</a:t>
            </a:r>
            <a:r>
              <a:rPr lang="zh-HK" altLang="en-US" sz="4300" dirty="0">
                <a:latin typeface="Calibri" panose="020F0502020204030204" pitchFamily="34" charset="0"/>
                <a:ea typeface="華康儷中黑(P)" panose="020B0500000000000000" pitchFamily="34" charset="-120"/>
                <a:cs typeface="Calibri" panose="020F0502020204030204" pitchFamily="34" charset="0"/>
              </a:rPr>
              <a:t>但我們會</a:t>
            </a:r>
            <a:r>
              <a:rPr lang="zh-HK" altLang="en-US" sz="43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認真的去聆聽嗎</a:t>
            </a:r>
            <a:r>
              <a:rPr lang="en-US" altLang="zh-HK" sz="4300" dirty="0">
                <a:latin typeface="Calibri" panose="020F0502020204030204" pitchFamily="34" charset="0"/>
                <a:ea typeface="Calibri" panose="020F0502020204030204" pitchFamily="34" charset="0"/>
                <a:cs typeface="Calibri" panose="020F0502020204030204" pitchFamily="34" charset="0"/>
              </a:rPr>
              <a:t>?</a:t>
            </a:r>
            <a:r>
              <a:rPr lang="zh-HK" altLang="en-US" sz="4300" dirty="0">
                <a:latin typeface="Calibri" panose="020F0502020204030204" pitchFamily="34" charset="0"/>
                <a:ea typeface="華康儷中黑(P)" panose="020B0500000000000000" pitchFamily="34" charset="-120"/>
                <a:cs typeface="Calibri" panose="020F0502020204030204" pitchFamily="34" charset="0"/>
              </a:rPr>
              <a:t>又或者</a:t>
            </a:r>
            <a:r>
              <a:rPr lang="en-US" altLang="zh-HK" sz="4300" dirty="0">
                <a:latin typeface="Calibri" panose="020F0502020204030204" pitchFamily="34" charset="0"/>
                <a:ea typeface="Calibri" panose="020F0502020204030204" pitchFamily="34" charset="0"/>
                <a:cs typeface="Calibri" panose="020F0502020204030204" pitchFamily="34" charset="0"/>
              </a:rPr>
              <a:t>,</a:t>
            </a:r>
            <a:r>
              <a:rPr lang="zh-HK" altLang="en-US" sz="4300" dirty="0">
                <a:latin typeface="Calibri" panose="020F0502020204030204" pitchFamily="34" charset="0"/>
                <a:ea typeface="華康儷中黑(P)" panose="020B0500000000000000" pitchFamily="34" charset="-120"/>
                <a:cs typeface="Calibri" panose="020F0502020204030204" pitchFamily="34" charset="0"/>
              </a:rPr>
              <a:t>是不是多數人都會把它當作老生常談的</a:t>
            </a:r>
            <a:br>
              <a:rPr lang="en-US" altLang="zh-HK" sz="4300" dirty="0">
                <a:latin typeface="Calibri" panose="020F0502020204030204" pitchFamily="34" charset="0"/>
                <a:ea typeface="華康儷中黑(P)" panose="020B0500000000000000" pitchFamily="34" charset="-120"/>
                <a:cs typeface="Calibri" panose="020F0502020204030204" pitchFamily="34" charset="0"/>
              </a:rPr>
            </a:br>
            <a:r>
              <a:rPr lang="zh-HK" altLang="en-US" sz="4300" dirty="0">
                <a:latin typeface="Calibri" panose="020F0502020204030204" pitchFamily="34" charset="0"/>
                <a:ea typeface="華康儷中黑(P)" panose="020B0500000000000000" pitchFamily="34" charset="-120"/>
                <a:cs typeface="Calibri" panose="020F0502020204030204" pitchFamily="34" charset="0"/>
              </a:rPr>
              <a:t>「</a:t>
            </a:r>
            <a:r>
              <a:rPr lang="zh-HK" altLang="en-US" sz="43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耳邊</a:t>
            </a:r>
            <a:r>
              <a:rPr lang="zh-TW" altLang="en-US" sz="2800" i="1" dirty="0">
                <a:latin typeface="Calibri" panose="020F0502020204030204" pitchFamily="34" charset="0"/>
                <a:ea typeface="華康儷中黑(P)" panose="020B0500000000000000" pitchFamily="34" charset="-120"/>
                <a:cs typeface="Calibri" panose="020F0502020204030204" pitchFamily="34" charset="0"/>
              </a:rPr>
              <a:t>旁 </a:t>
            </a:r>
            <a:r>
              <a:rPr lang="zh-HK" altLang="en-US" sz="43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風</a:t>
            </a:r>
            <a:r>
              <a:rPr lang="zh-HK" altLang="en-US" sz="4300" dirty="0">
                <a:latin typeface="Calibri" panose="020F0502020204030204" pitchFamily="34" charset="0"/>
                <a:ea typeface="華康儷中黑(P)" panose="020B0500000000000000" pitchFamily="34" charset="-120"/>
                <a:cs typeface="Calibri" panose="020F0502020204030204" pitchFamily="34" charset="0"/>
              </a:rPr>
              <a:t>」</a:t>
            </a:r>
            <a:r>
              <a:rPr lang="en-US" altLang="zh-HK" sz="4300" dirty="0">
                <a:latin typeface="Calibri" panose="020F0502020204030204" pitchFamily="34" charset="0"/>
                <a:ea typeface="Calibri" panose="020F0502020204030204" pitchFamily="34" charset="0"/>
                <a:cs typeface="Calibri" panose="020F0502020204030204" pitchFamily="34" charset="0"/>
              </a:rPr>
              <a:t>? </a:t>
            </a:r>
            <a:r>
              <a:rPr lang="zh-HK" altLang="en-US" sz="4300" dirty="0">
                <a:latin typeface="Calibri" panose="020F0502020204030204" pitchFamily="34" charset="0"/>
                <a:ea typeface="華康儷中黑(P)" panose="020B0500000000000000" pitchFamily="34" charset="-120"/>
                <a:cs typeface="Calibri" panose="020F0502020204030204" pitchFamily="34" charset="0"/>
              </a:rPr>
              <a:t>例如</a:t>
            </a:r>
            <a:r>
              <a:rPr lang="en-US" altLang="zh-HK" sz="4300" dirty="0">
                <a:latin typeface="Calibri" panose="020F0502020204030204" pitchFamily="34" charset="0"/>
                <a:ea typeface="華康儷中黑(P)" panose="020B0500000000000000" pitchFamily="34" charset="-120"/>
                <a:cs typeface="Calibri" panose="020F0502020204030204" pitchFamily="34" charset="0"/>
              </a:rPr>
              <a:t>:</a:t>
            </a:r>
            <a:endParaRPr lang="zh-HK" altLang="en-US" sz="4300" dirty="0">
              <a:latin typeface="Calibri" panose="020F0502020204030204" pitchFamily="34" charset="0"/>
              <a:ea typeface="華康儷中黑(P)" panose="020B0500000000000000" pitchFamily="34" charset="-120"/>
              <a:cs typeface="Calibri" panose="020F0502020204030204" pitchFamily="34" charset="0"/>
            </a:endParaRPr>
          </a:p>
          <a:p>
            <a:pPr>
              <a:lnSpc>
                <a:spcPts val="4500"/>
              </a:lnSpc>
              <a:spcBef>
                <a:spcPts val="0"/>
              </a:spcBef>
            </a:pPr>
            <a:r>
              <a:rPr lang="en-US" altLang="zh-HK" sz="4300" dirty="0">
                <a:latin typeface="Calibri" panose="020F0502020204030204" pitchFamily="34" charset="0"/>
                <a:ea typeface="Calibri" panose="020F0502020204030204" pitchFamily="34" charset="0"/>
                <a:cs typeface="Calibri" panose="020F0502020204030204" pitchFamily="34" charset="0"/>
              </a:rPr>
              <a:t>Today's three Scripture readings are exceedingly beautiful, but shall we truly attend to them with earnest hearts? Or would most treat them as mere "words that go in one ear and out the other"—as </a:t>
            </a:r>
            <a:r>
              <a:rPr lang="en-US" altLang="zh-HK" sz="4300" dirty="0">
                <a:solidFill>
                  <a:srgbClr val="FF0000"/>
                </a:solidFill>
                <a:latin typeface="Calibri" panose="020F0502020204030204" pitchFamily="34" charset="0"/>
                <a:ea typeface="Calibri" panose="020F0502020204030204" pitchFamily="34" charset="0"/>
                <a:cs typeface="Calibri" panose="020F0502020204030204" pitchFamily="34" charset="0"/>
              </a:rPr>
              <a:t>oft-heard platitudes</a:t>
            </a:r>
            <a:r>
              <a:rPr lang="en-US" altLang="zh-HK" sz="4300" dirty="0">
                <a:latin typeface="Calibri" panose="020F0502020204030204" pitchFamily="34" charset="0"/>
                <a:ea typeface="Calibri" panose="020F0502020204030204" pitchFamily="34" charset="0"/>
                <a:cs typeface="Calibri" panose="020F0502020204030204" pitchFamily="34" charset="0"/>
              </a:rPr>
              <a:t>? For example:</a:t>
            </a:r>
          </a:p>
        </p:txBody>
      </p:sp>
    </p:spTree>
    <p:extLst>
      <p:ext uri="{BB962C8B-B14F-4D97-AF65-F5344CB8AC3E}">
        <p14:creationId xmlns:p14="http://schemas.microsoft.com/office/powerpoint/2010/main" val="300856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480720"/>
          </a:xfrm>
        </p:spPr>
        <p:txBody>
          <a:bodyPr/>
          <a:lstStyle/>
          <a:p>
            <a:pPr>
              <a:lnSpc>
                <a:spcPts val="5000"/>
              </a:lnSpc>
              <a:spcBef>
                <a:spcPts val="0"/>
              </a:spcBef>
              <a:spcAft>
                <a:spcPts val="1200"/>
              </a:spcAft>
            </a:pP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我所中意的齋戒</a:t>
            </a:r>
            <a: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豈不是要人</a:t>
            </a: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解除不義的鎖鏈</a:t>
            </a:r>
            <a: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不要避開你的</a:t>
            </a: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骨肉</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嗎</a:t>
            </a:r>
            <a: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a:t>
            </a:r>
            <a:b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br>
            <a:r>
              <a:rPr lang="zh-HK" altLang="en-US" sz="4000" dirty="0">
                <a:latin typeface="Calibri" panose="020F0502020204030204" pitchFamily="34" charset="0"/>
                <a:ea typeface="華康儷中黑(P)" panose="020B0500000000000000" pitchFamily="34" charset="-120"/>
                <a:cs typeface="Calibri" panose="020F0502020204030204" pitchFamily="34" charset="0"/>
              </a:rPr>
              <a:t>節食</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守齋</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不過都是標記</a:t>
            </a:r>
            <a:r>
              <a:rPr lang="en-US" altLang="zh-HK" sz="4000" dirty="0">
                <a:latin typeface="Calibri" panose="020F0502020204030204" pitchFamily="34" charset="0"/>
                <a:ea typeface="Calibri" panose="020F0502020204030204" pitchFamily="34" charset="0"/>
                <a:cs typeface="Calibri" panose="020F0502020204030204" pitchFamily="34" charset="0"/>
              </a:rPr>
              <a:t>,</a:t>
            </a:r>
            <a:br>
              <a:rPr lang="en-US" altLang="zh-HK" sz="4000" dirty="0">
                <a:latin typeface="Calibri" panose="020F0502020204030204" pitchFamily="34" charset="0"/>
                <a:ea typeface="Calibri" panose="020F0502020204030204" pitchFamily="34" charset="0"/>
                <a:cs typeface="Calibri" panose="020F0502020204030204" pitchFamily="34" charset="0"/>
              </a:rPr>
            </a:br>
            <a:r>
              <a:rPr lang="zh-HK" altLang="en-US" sz="4000" dirty="0">
                <a:latin typeface="Calibri" panose="020F0502020204030204" pitchFamily="34" charset="0"/>
                <a:ea typeface="華康儷中黑(P)" panose="020B0500000000000000" pitchFamily="34" charset="-120"/>
                <a:cs typeface="Calibri" panose="020F0502020204030204" pitchFamily="34" charset="0"/>
              </a:rPr>
              <a:t>該做的</a:t>
            </a:r>
            <a:r>
              <a:rPr lang="en-US" altLang="zh-HK" sz="4000" dirty="0">
                <a:latin typeface="Calibri" panose="020F0502020204030204" pitchFamily="34" charset="0"/>
                <a:ea typeface="Calibri" panose="020F0502020204030204" pitchFamily="34" charset="0"/>
                <a:cs typeface="Calibri" panose="020F0502020204030204" pitchFamily="34" charset="0"/>
              </a:rPr>
              <a:t>, </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是</a:t>
            </a:r>
            <a:r>
              <a:rPr lang="zh-HK"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解除束縛人的</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不義鎖鏈</a:t>
            </a:r>
            <a:r>
              <a:rPr lang="en-US" altLang="zh-HK" sz="4000" dirty="0">
                <a:latin typeface="Calibri" panose="020F0502020204030204" pitchFamily="34" charset="0"/>
                <a:ea typeface="Calibri" panose="020F0502020204030204" pitchFamily="34" charset="0"/>
                <a:cs typeface="Calibri" panose="020F0502020204030204" pitchFamily="34" charset="0"/>
              </a:rPr>
              <a:t>.</a:t>
            </a:r>
          </a:p>
          <a:p>
            <a:pPr>
              <a:lnSpc>
                <a:spcPts val="4000"/>
              </a:lnSpc>
              <a:spcBef>
                <a:spcPts val="0"/>
              </a:spcBef>
            </a:pPr>
            <a:r>
              <a:rPr lang="en-US" altLang="zh-TW" sz="4000" kern="0" spc="-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Is not this the fast that I choose: to </a:t>
            </a:r>
            <a:r>
              <a:rPr lang="en-US" altLang="zh-TW" sz="4000" kern="0" spc="-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loose the bonds</a:t>
            </a:r>
            <a:r>
              <a:rPr lang="en-US" altLang="zh-TW" sz="4000" kern="0" spc="-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of injustice, to undo the thongs of the yoke, and not to hide yourself from your own kin?</a:t>
            </a:r>
            <a:r>
              <a:rPr lang="en-US" altLang="zh-TW" sz="4000" kern="0" spc="-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altLang="zh-TW" sz="4000" kern="0" spc="-100" dirty="0">
                <a:effectLst/>
                <a:latin typeface="Calibri" panose="020F0502020204030204" pitchFamily="34" charset="0"/>
                <a:ea typeface="Calibri" panose="020F0502020204030204" pitchFamily="34" charset="0"/>
                <a:cs typeface="Calibri" panose="020F0502020204030204" pitchFamily="34" charset="0"/>
              </a:rPr>
              <a:t>Fasting and abstinence are but signs; what must be done is to </a:t>
            </a:r>
            <a:r>
              <a:rPr lang="en-US" altLang="zh-TW" sz="40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break the shackles </a:t>
            </a:r>
            <a:br>
              <a:rPr lang="en-US" altLang="zh-TW" sz="4000" kern="0" spc="-100" dirty="0">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00" dirty="0">
                <a:effectLst/>
                <a:latin typeface="Calibri" panose="020F0502020204030204" pitchFamily="34" charset="0"/>
                <a:ea typeface="Calibri" panose="020F0502020204030204" pitchFamily="34" charset="0"/>
                <a:cs typeface="Calibri" panose="020F0502020204030204" pitchFamily="34" charset="0"/>
              </a:rPr>
              <a:t>of unrighteousness that bind people.</a:t>
            </a:r>
            <a:endParaRPr lang="zh-TW" altLang="zh-TW" sz="4000" kern="100" spc="-100" dirty="0">
              <a:effectLst/>
              <a:latin typeface="Calibri" panose="020F0502020204030204" pitchFamily="34" charset="0"/>
              <a:ea typeface="華康儷中黑(P)" panose="020B0500000000000000" pitchFamily="34" charset="-120"/>
              <a:cs typeface="Calibri" panose="020F0502020204030204" pitchFamily="34" charset="0"/>
            </a:endParaRPr>
          </a:p>
          <a:p>
            <a:pPr>
              <a:lnSpc>
                <a:spcPts val="3500"/>
              </a:lnSpc>
              <a:spcBef>
                <a:spcPts val="0"/>
              </a:spcBef>
            </a:pPr>
            <a:endParaRPr lang="en-US" altLang="zh-HK" sz="2400" dirty="0">
              <a:solidFill>
                <a:srgbClr val="FF0000"/>
              </a:solidFill>
              <a:ea typeface="華康龍門石碑(P)" panose="03000700000000000000" pitchFamily="66" charset="-120"/>
            </a:endParaRPr>
          </a:p>
        </p:txBody>
      </p:sp>
    </p:spTree>
    <p:extLst>
      <p:ext uri="{BB962C8B-B14F-4D97-AF65-F5344CB8AC3E}">
        <p14:creationId xmlns:p14="http://schemas.microsoft.com/office/powerpoint/2010/main" val="1349202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480720"/>
          </a:xfrm>
        </p:spPr>
        <p:txBody>
          <a:bodyPr/>
          <a:lstStyle/>
          <a:p>
            <a:pPr>
              <a:lnSpc>
                <a:spcPts val="5000"/>
              </a:lnSpc>
              <a:spcBef>
                <a:spcPts val="0"/>
              </a:spcBef>
              <a:spcAft>
                <a:spcPts val="1200"/>
              </a:spcAft>
            </a:pP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我所中意的齋戒</a:t>
            </a:r>
            <a: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豈不是要人</a:t>
            </a: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解除</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不義的鎖鏈</a:t>
            </a:r>
            <a: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不要避開你的</a:t>
            </a: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骨肉</a:t>
            </a:r>
            <a:r>
              <a:rPr lang="zh-HK" altLang="en-US"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嗎</a:t>
            </a:r>
            <a: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t>?</a:t>
            </a:r>
            <a:br>
              <a:rPr lang="en-US" altLang="zh-HK" sz="4000" dirty="0">
                <a:solidFill>
                  <a:srgbClr val="0000FF"/>
                </a:solidFill>
                <a:latin typeface="華康正顏楷體W7(P)" panose="03000700000000000000" pitchFamily="66" charset="-120"/>
                <a:ea typeface="華康正顏楷體W7(P)" panose="03000700000000000000" pitchFamily="66" charset="-120"/>
                <a:cs typeface="Calibri" panose="020F0502020204030204" pitchFamily="34" charset="0"/>
              </a:rPr>
            </a:br>
            <a:r>
              <a:rPr lang="zh-HK" altLang="en-US" sz="4000" dirty="0">
                <a:latin typeface="Calibri" panose="020F0502020204030204" pitchFamily="34" charset="0"/>
                <a:ea typeface="華康儷中黑(P)" panose="020B0500000000000000" pitchFamily="34" charset="-120"/>
                <a:cs typeface="Calibri" panose="020F0502020204030204" pitchFamily="34" charset="0"/>
              </a:rPr>
              <a:t>節食</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守齋</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不過都是標記</a:t>
            </a:r>
            <a:r>
              <a:rPr lang="en-US" altLang="zh-HK" sz="4000" dirty="0">
                <a:latin typeface="Calibri" panose="020F0502020204030204" pitchFamily="34" charset="0"/>
                <a:ea typeface="Calibri" panose="020F0502020204030204" pitchFamily="34" charset="0"/>
                <a:cs typeface="Calibri" panose="020F0502020204030204" pitchFamily="34" charset="0"/>
              </a:rPr>
              <a:t>,</a:t>
            </a:r>
            <a:br>
              <a:rPr lang="en-US" altLang="zh-HK" sz="4000" dirty="0">
                <a:latin typeface="Calibri" panose="020F0502020204030204" pitchFamily="34" charset="0"/>
                <a:ea typeface="Calibri" panose="020F0502020204030204" pitchFamily="34" charset="0"/>
                <a:cs typeface="Calibri" panose="020F0502020204030204" pitchFamily="34" charset="0"/>
              </a:rPr>
            </a:br>
            <a:r>
              <a:rPr lang="zh-HK" altLang="en-US" sz="4000" dirty="0">
                <a:latin typeface="Calibri" panose="020F0502020204030204" pitchFamily="34" charset="0"/>
                <a:ea typeface="華康儷中黑(P)" panose="020B0500000000000000" pitchFamily="34" charset="-120"/>
                <a:cs typeface="Calibri" panose="020F0502020204030204" pitchFamily="34" charset="0"/>
              </a:rPr>
              <a:t>該做的</a:t>
            </a:r>
            <a:r>
              <a:rPr lang="en-US" altLang="zh-HK" sz="4000" dirty="0">
                <a:latin typeface="Calibri" panose="020F0502020204030204" pitchFamily="34" charset="0"/>
                <a:ea typeface="Calibri" panose="020F0502020204030204" pitchFamily="34" charset="0"/>
                <a:cs typeface="Calibri" panose="020F0502020204030204" pitchFamily="34" charset="0"/>
              </a:rPr>
              <a:t>, </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是</a:t>
            </a:r>
            <a:r>
              <a:rPr lang="zh-HK"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解除束縛人的</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不義鎖鏈</a:t>
            </a:r>
            <a:r>
              <a:rPr lang="en-US" altLang="zh-HK" sz="4000" dirty="0">
                <a:latin typeface="Calibri" panose="020F0502020204030204" pitchFamily="34" charset="0"/>
                <a:ea typeface="Calibri" panose="020F0502020204030204" pitchFamily="34" charset="0"/>
                <a:cs typeface="Calibri" panose="020F0502020204030204" pitchFamily="34" charset="0"/>
              </a:rPr>
              <a:t>.</a:t>
            </a:r>
          </a:p>
          <a:p>
            <a:pPr>
              <a:lnSpc>
                <a:spcPts val="4000"/>
              </a:lnSpc>
              <a:spcBef>
                <a:spcPts val="0"/>
              </a:spcBef>
            </a:pPr>
            <a:r>
              <a:rPr lang="en-US" altLang="zh-TW" sz="4000" kern="0" spc="-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Is not this the fast that I choose: to </a:t>
            </a:r>
            <a:r>
              <a:rPr lang="en-US" altLang="zh-TW" sz="4000" kern="0" spc="-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loose the bonds</a:t>
            </a:r>
            <a:r>
              <a:rPr lang="en-US" altLang="zh-TW" sz="4000" kern="0" spc="-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of injustice, to undo the thongs of the yoke, and not to hide yourself from your own kin?</a:t>
            </a:r>
            <a:r>
              <a:rPr lang="en-US" altLang="zh-TW" sz="4000" kern="0" spc="-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altLang="zh-TW" sz="4000" kern="0" spc="-100" dirty="0">
                <a:effectLst/>
                <a:latin typeface="Calibri" panose="020F0502020204030204" pitchFamily="34" charset="0"/>
                <a:ea typeface="Calibri" panose="020F0502020204030204" pitchFamily="34" charset="0"/>
                <a:cs typeface="Calibri" panose="020F0502020204030204" pitchFamily="34" charset="0"/>
              </a:rPr>
              <a:t>Fasting and abstinence are but signs; what must be done is to </a:t>
            </a:r>
            <a:r>
              <a:rPr lang="en-US" altLang="zh-TW" sz="40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break the shackles </a:t>
            </a:r>
            <a:br>
              <a:rPr lang="en-US" altLang="zh-TW" sz="4000" kern="0" spc="-100" dirty="0">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00" dirty="0">
                <a:effectLst/>
                <a:latin typeface="Calibri" panose="020F0502020204030204" pitchFamily="34" charset="0"/>
                <a:ea typeface="Calibri" panose="020F0502020204030204" pitchFamily="34" charset="0"/>
                <a:cs typeface="Calibri" panose="020F0502020204030204" pitchFamily="34" charset="0"/>
              </a:rPr>
              <a:t>of unrighteousness that bind people.</a:t>
            </a:r>
            <a:endParaRPr lang="zh-TW" altLang="zh-TW" sz="4000" kern="100" spc="-100" dirty="0">
              <a:effectLst/>
              <a:latin typeface="Calibri" panose="020F0502020204030204" pitchFamily="34" charset="0"/>
              <a:ea typeface="華康儷中黑(P)" panose="020B0500000000000000" pitchFamily="34" charset="-120"/>
              <a:cs typeface="Calibri" panose="020F0502020204030204" pitchFamily="34" charset="0"/>
            </a:endParaRPr>
          </a:p>
          <a:p>
            <a:pPr>
              <a:lnSpc>
                <a:spcPts val="3500"/>
              </a:lnSpc>
              <a:spcBef>
                <a:spcPts val="0"/>
              </a:spcBef>
            </a:pPr>
            <a:endParaRPr lang="en-US" altLang="zh-HK" sz="2400" dirty="0">
              <a:solidFill>
                <a:srgbClr val="FF0000"/>
              </a:solidFill>
              <a:ea typeface="華康龍門石碑(P)" panose="03000700000000000000" pitchFamily="66" charset="-120"/>
            </a:endParaRPr>
          </a:p>
        </p:txBody>
      </p:sp>
      <p:sp>
        <p:nvSpPr>
          <p:cNvPr id="2" name="文字方塊 1">
            <a:extLst>
              <a:ext uri="{FF2B5EF4-FFF2-40B4-BE49-F238E27FC236}">
                <a16:creationId xmlns:a16="http://schemas.microsoft.com/office/drawing/2014/main" id="{6F0A6090-29ED-4267-8036-3E311A5B2891}"/>
              </a:ext>
            </a:extLst>
          </p:cNvPr>
          <p:cNvSpPr txBox="1"/>
          <p:nvPr/>
        </p:nvSpPr>
        <p:spPr>
          <a:xfrm rot="21414604">
            <a:off x="395536" y="1342511"/>
            <a:ext cx="8352928" cy="4462760"/>
          </a:xfrm>
          <a:prstGeom prst="rect">
            <a:avLst/>
          </a:prstGeom>
          <a:solidFill>
            <a:srgbClr val="FFCCFF"/>
          </a:solidFill>
        </p:spPr>
        <p:txBody>
          <a:bodyPr wrap="square" rtlCol="0">
            <a:spAutoFit/>
          </a:bodyPr>
          <a:lstStyle/>
          <a:p>
            <a:pPr algn="ctr"/>
            <a:endParaRPr lang="en-US" altLang="zh-TW" sz="1200" dirty="0"/>
          </a:p>
          <a:p>
            <a:pPr algn="ctr">
              <a:lnSpc>
                <a:spcPts val="3600"/>
              </a:lnSpc>
            </a:pPr>
            <a:r>
              <a:rPr lang="en-US" altLang="zh-TW" sz="3600" b="1" dirty="0">
                <a:solidFill>
                  <a:srgbClr val="FF0000"/>
                </a:solidFill>
              </a:rPr>
              <a:t>Rise</a:t>
            </a:r>
            <a:r>
              <a:rPr lang="en-US" altLang="zh-TW" sz="3600" dirty="0"/>
              <a:t> like Lions after slumber</a:t>
            </a:r>
          </a:p>
          <a:p>
            <a:pPr algn="ctr">
              <a:lnSpc>
                <a:spcPts val="3600"/>
              </a:lnSpc>
            </a:pPr>
            <a:r>
              <a:rPr lang="en-US" altLang="zh-TW" sz="3600" dirty="0"/>
              <a:t>In unvanquishable number—</a:t>
            </a:r>
          </a:p>
          <a:p>
            <a:pPr algn="ctr">
              <a:lnSpc>
                <a:spcPts val="3600"/>
              </a:lnSpc>
            </a:pPr>
            <a:r>
              <a:rPr lang="en-US" altLang="zh-TW" sz="3600" dirty="0">
                <a:solidFill>
                  <a:srgbClr val="FF0000"/>
                </a:solidFill>
              </a:rPr>
              <a:t>Shake your chains to earth </a:t>
            </a:r>
            <a:r>
              <a:rPr lang="en-US" altLang="zh-TW" sz="3600" dirty="0"/>
              <a:t>like dew</a:t>
            </a:r>
          </a:p>
          <a:p>
            <a:pPr algn="ctr">
              <a:lnSpc>
                <a:spcPts val="3600"/>
              </a:lnSpc>
            </a:pPr>
            <a:r>
              <a:rPr lang="en-US" altLang="zh-TW" sz="3600" dirty="0"/>
              <a:t>Which in sleep had fallen on you—</a:t>
            </a:r>
          </a:p>
          <a:p>
            <a:pPr algn="ctr">
              <a:lnSpc>
                <a:spcPts val="3600"/>
              </a:lnSpc>
              <a:spcAft>
                <a:spcPts val="1200"/>
              </a:spcAft>
            </a:pPr>
            <a:r>
              <a:rPr lang="en-US" altLang="zh-TW" sz="3600" dirty="0"/>
              <a:t>You are many—they are few.</a:t>
            </a:r>
          </a:p>
          <a:p>
            <a:pPr algn="ctr">
              <a:lnSpc>
                <a:spcPts val="4000"/>
              </a:lnSpc>
            </a:pPr>
            <a:r>
              <a:rPr lang="zh-TW" altLang="en-US" sz="3600" dirty="0">
                <a:latin typeface="華康儷中宋" panose="02020509000000000000" pitchFamily="49" charset="-120"/>
                <a:ea typeface="華康儷中宋" panose="02020509000000000000" pitchFamily="49" charset="-120"/>
              </a:rPr>
              <a:t>像</a:t>
            </a:r>
            <a:r>
              <a:rPr lang="zh-TW" altLang="en-US" sz="3600" dirty="0">
                <a:solidFill>
                  <a:srgbClr val="FF0000"/>
                </a:solidFill>
                <a:latin typeface="華康儷中宋" panose="02020509000000000000" pitchFamily="49" charset="-120"/>
                <a:ea typeface="華康儷中宋" panose="02020509000000000000" pitchFamily="49" charset="-120"/>
              </a:rPr>
              <a:t>醒獅</a:t>
            </a:r>
            <a:r>
              <a:rPr lang="zh-TW" altLang="en-US" sz="3600" dirty="0">
                <a:latin typeface="華康儷中宋" panose="02020509000000000000" pitchFamily="49" charset="-120"/>
                <a:ea typeface="華康儷中宋" panose="02020509000000000000" pitchFamily="49" charset="-120"/>
              </a:rPr>
              <a:t>般引起反抗</a:t>
            </a:r>
            <a:r>
              <a:rPr lang="en-US" altLang="zh-TW" sz="3600" dirty="0">
                <a:latin typeface="華康儷中宋" panose="02020509000000000000" pitchFamily="49" charset="-120"/>
                <a:ea typeface="華康儷中宋" panose="02020509000000000000" pitchFamily="49" charset="-120"/>
              </a:rPr>
              <a:t>,</a:t>
            </a:r>
            <a:r>
              <a:rPr lang="zh-TW" altLang="en-US" sz="3600" dirty="0">
                <a:latin typeface="華康儷中宋" panose="02020509000000000000" pitchFamily="49" charset="-120"/>
                <a:ea typeface="華康儷中宋" panose="02020509000000000000" pitchFamily="49" charset="-120"/>
              </a:rPr>
              <a:t>億萬成群不可擋</a:t>
            </a:r>
            <a:endParaRPr lang="en-US" altLang="zh-TW" sz="3600" dirty="0">
              <a:latin typeface="華康儷中宋" panose="02020509000000000000" pitchFamily="49" charset="-120"/>
              <a:ea typeface="華康儷中宋" panose="02020509000000000000" pitchFamily="49" charset="-120"/>
            </a:endParaRPr>
          </a:p>
          <a:p>
            <a:pPr algn="ctr">
              <a:lnSpc>
                <a:spcPts val="4000"/>
              </a:lnSpc>
            </a:pPr>
            <a:r>
              <a:rPr lang="zh-TW" altLang="en-US" sz="3600" dirty="0">
                <a:latin typeface="華康儷中宋" panose="02020509000000000000" pitchFamily="49" charset="-120"/>
                <a:ea typeface="華康儷中宋" panose="02020509000000000000" pitchFamily="49" charset="-120"/>
              </a:rPr>
              <a:t>睡夢中鎖鏈上身</a:t>
            </a:r>
            <a:r>
              <a:rPr lang="en-US" altLang="zh-TW" sz="3600" dirty="0">
                <a:latin typeface="華康儷中宋" panose="02020509000000000000" pitchFamily="49" charset="-120"/>
                <a:ea typeface="華康儷中宋" panose="02020509000000000000" pitchFamily="49" charset="-120"/>
              </a:rPr>
              <a:t>,</a:t>
            </a:r>
            <a:r>
              <a:rPr lang="zh-TW" altLang="en-US" sz="3600" dirty="0">
                <a:solidFill>
                  <a:srgbClr val="FF0000"/>
                </a:solidFill>
                <a:latin typeface="華康儷中宋" panose="02020509000000000000" pitchFamily="49" charset="-120"/>
                <a:ea typeface="華康儷中宋" panose="02020509000000000000" pitchFamily="49" charset="-120"/>
              </a:rPr>
              <a:t>摔掉它</a:t>
            </a:r>
            <a:r>
              <a:rPr lang="en-US" altLang="zh-TW" sz="3600" dirty="0">
                <a:solidFill>
                  <a:srgbClr val="FF0000"/>
                </a:solidFill>
                <a:latin typeface="華康儷中宋" panose="02020509000000000000" pitchFamily="49" charset="-120"/>
                <a:ea typeface="華康儷中宋" panose="02020509000000000000" pitchFamily="49" charset="-120"/>
              </a:rPr>
              <a:t>,</a:t>
            </a:r>
            <a:r>
              <a:rPr lang="zh-TW" altLang="en-US" sz="3600" dirty="0">
                <a:solidFill>
                  <a:srgbClr val="FF0000"/>
                </a:solidFill>
                <a:latin typeface="華康儷中宋" panose="02020509000000000000" pitchFamily="49" charset="-120"/>
                <a:ea typeface="華康儷中宋" panose="02020509000000000000" pitchFamily="49" charset="-120"/>
              </a:rPr>
              <a:t>化為灰燼</a:t>
            </a:r>
            <a:r>
              <a:rPr lang="en-US" altLang="zh-TW" sz="3600" dirty="0">
                <a:solidFill>
                  <a:srgbClr val="FF0000"/>
                </a:solidFill>
                <a:latin typeface="華康儷中宋" panose="02020509000000000000" pitchFamily="49" charset="-120"/>
                <a:ea typeface="華康儷中宋" panose="02020509000000000000" pitchFamily="49" charset="-120"/>
              </a:rPr>
              <a:t>!</a:t>
            </a:r>
          </a:p>
          <a:p>
            <a:pPr algn="ctr">
              <a:lnSpc>
                <a:spcPts val="4000"/>
              </a:lnSpc>
            </a:pPr>
            <a:r>
              <a:rPr lang="zh-TW" altLang="en-US" sz="3600" dirty="0">
                <a:latin typeface="華康儷中宋" panose="02020509000000000000" pitchFamily="49" charset="-120"/>
                <a:ea typeface="華康儷中宋" panose="02020509000000000000" pitchFamily="49" charset="-120"/>
              </a:rPr>
              <a:t>他們一小撮</a:t>
            </a:r>
            <a:r>
              <a:rPr lang="en-US" altLang="zh-TW" sz="3600" dirty="0">
                <a:latin typeface="華康儷中宋" panose="02020509000000000000" pitchFamily="49" charset="-120"/>
                <a:ea typeface="華康儷中宋" panose="02020509000000000000" pitchFamily="49" charset="-120"/>
              </a:rPr>
              <a:t>,</a:t>
            </a:r>
            <a:r>
              <a:rPr lang="zh-TW" altLang="en-US" sz="3600" dirty="0">
                <a:latin typeface="華康儷中宋" panose="02020509000000000000" pitchFamily="49" charset="-120"/>
                <a:ea typeface="華康儷中宋" panose="02020509000000000000" pitchFamily="49" charset="-120"/>
              </a:rPr>
              <a:t>你們千萬人</a:t>
            </a:r>
            <a:endParaRPr lang="en-US" altLang="zh-TW" sz="3600" dirty="0">
              <a:latin typeface="華康儷中宋" panose="02020509000000000000" pitchFamily="49" charset="-120"/>
              <a:ea typeface="華康儷中宋" panose="02020509000000000000" pitchFamily="49" charset="-120"/>
            </a:endParaRPr>
          </a:p>
          <a:p>
            <a:pPr algn="ctr"/>
            <a:endParaRPr lang="zh-TW" altLang="en-US" sz="1200" dirty="0"/>
          </a:p>
        </p:txBody>
      </p:sp>
    </p:spTree>
    <p:extLst>
      <p:ext uri="{BB962C8B-B14F-4D97-AF65-F5344CB8AC3E}">
        <p14:creationId xmlns:p14="http://schemas.microsoft.com/office/powerpoint/2010/main" val="3729396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188640"/>
            <a:ext cx="9108504" cy="6597352"/>
          </a:xfrm>
        </p:spPr>
        <p:txBody>
          <a:bodyPr/>
          <a:lstStyle/>
          <a:p>
            <a:pPr marL="0" indent="0" eaLnBrk="1">
              <a:lnSpc>
                <a:spcPts val="4800"/>
              </a:lnSpc>
              <a:spcBef>
                <a:spcPts val="0"/>
              </a:spcBef>
              <a:spcAft>
                <a:spcPts val="0"/>
              </a:spcAft>
              <a:buNone/>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恭讀依撒意亞先知書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58:6-10</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上主這樣說：「</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我所中意的齋戒，豈不是要人解除不義的鎖鏈，</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廢除軛上的繩索，使受壓迫者獲得自由；折斷所有的軛嗎？豈不是要人將食糧分給飢餓的人；收容無地容身的窮人，到自己的屋裡；見到赤身露體的人，給他衣服；</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不要避開你的骨肉嗎？</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「如果這樣，你將光芒四射，有如黎明；你的傷口將會迅速復原；</a:t>
            </a: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555582" y="6287878"/>
            <a:ext cx="1944216" cy="400110"/>
          </a:xfrm>
          <a:prstGeom prst="rect">
            <a:avLst/>
          </a:prstGeom>
          <a:noFill/>
        </p:spPr>
        <p:txBody>
          <a:bodyPr wrap="square">
            <a:spAutoFit/>
          </a:bodyPr>
          <a:lstStyle/>
          <a:p>
            <a:pPr>
              <a:defRPr/>
            </a:pPr>
            <a:r>
              <a:rPr lang="en-US" altLang="zh-TW" sz="2000" b="1" dirty="0">
                <a:solidFill>
                  <a:schemeClr val="bg1"/>
                </a:solidFill>
                <a:latin typeface="+mn-lt"/>
                <a:ea typeface="新細明體" charset="-120"/>
              </a:rPr>
              <a:t>1/2</a:t>
            </a:r>
            <a:endParaRPr lang="zh-TW" altLang="en-US" sz="2000" b="1" dirty="0">
              <a:solidFill>
                <a:schemeClr val="bg1"/>
              </a:solidFill>
              <a:latin typeface="+mn-lt"/>
              <a:ea typeface="新細明體" charset="-120"/>
            </a:endParaRPr>
          </a:p>
        </p:txBody>
      </p:sp>
    </p:spTree>
    <p:extLst>
      <p:ext uri="{BB962C8B-B14F-4D97-AF65-F5344CB8AC3E}">
        <p14:creationId xmlns:p14="http://schemas.microsoft.com/office/powerpoint/2010/main" val="434647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188640"/>
            <a:ext cx="9144000" cy="6669360"/>
          </a:xfrm>
        </p:spPr>
        <p:txBody>
          <a:bodyPr/>
          <a:lstStyle/>
          <a:p>
            <a:pPr>
              <a:lnSpc>
                <a:spcPts val="4500"/>
              </a:lnSpc>
              <a:spcBef>
                <a:spcPts val="0"/>
              </a:spcBef>
              <a:spcAft>
                <a:spcPts val="600"/>
              </a:spcAft>
            </a:pPr>
            <a:r>
              <a:rPr lang="zh-TW" altLang="en-US" sz="38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你如果從你當中</a:t>
            </a:r>
            <a:r>
              <a:rPr lang="zh-TW" altLang="en-US" sz="3800" dirty="0">
                <a:solidFill>
                  <a:srgbClr val="FF0000"/>
                </a:solidFill>
                <a:latin typeface="Calibri" panose="020F0502020204030204" pitchFamily="34" charset="0"/>
                <a:ea typeface="華康正顏楷體W7(P)" panose="03000700000000000000" pitchFamily="66" charset="-120"/>
                <a:cs typeface="Calibri" panose="020F0502020204030204" pitchFamily="34" charset="0"/>
              </a:rPr>
              <a:t>消除欺壓</a:t>
            </a:r>
            <a:r>
              <a:rPr lang="en-US" altLang="zh-TW" sz="3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TW" altLang="en-US" sz="38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及指手畫腳的行為和虛偽的言談</a:t>
            </a:r>
            <a:r>
              <a:rPr lang="en-US" altLang="zh-TW" sz="3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TW" altLang="en-US" sz="38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你如果把你的</a:t>
            </a:r>
            <a:r>
              <a:rPr lang="zh-TW" altLang="en-US" sz="3800" dirty="0">
                <a:solidFill>
                  <a:srgbClr val="FF0000"/>
                </a:solidFill>
                <a:latin typeface="Calibri" panose="020F0502020204030204" pitchFamily="34" charset="0"/>
                <a:ea typeface="華康正顏楷體W7(P)" panose="03000700000000000000" pitchFamily="66" charset="-120"/>
                <a:cs typeface="Calibri" panose="020F0502020204030204" pitchFamily="34" charset="0"/>
              </a:rPr>
              <a:t>食糧</a:t>
            </a:r>
            <a:r>
              <a:rPr lang="en-US" altLang="zh-TW" sz="3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TW" altLang="en-US" sz="3800" dirty="0">
                <a:solidFill>
                  <a:srgbClr val="FF0000"/>
                </a:solidFill>
                <a:latin typeface="Calibri" panose="020F0502020204030204" pitchFamily="34" charset="0"/>
                <a:ea typeface="華康正顏楷體W7(P)" panose="03000700000000000000" pitchFamily="66" charset="-120"/>
                <a:cs typeface="Calibri" panose="020F0502020204030204" pitchFamily="34" charset="0"/>
              </a:rPr>
              <a:t>施捨</a:t>
            </a:r>
            <a:r>
              <a:rPr lang="zh-TW" altLang="en-US" sz="38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給飢餓的人</a:t>
            </a:r>
            <a:r>
              <a:rPr lang="en-US" altLang="zh-TW" sz="3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TW" altLang="en-US" sz="38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你的光明要在黑暗中升起</a:t>
            </a:r>
            <a:r>
              <a:rPr lang="en-US" altLang="zh-TW" sz="3800" dirty="0">
                <a:solidFill>
                  <a:srgbClr val="0000FF"/>
                </a:solidFill>
                <a:latin typeface="Calibri" panose="020F0502020204030204" pitchFamily="34" charset="0"/>
                <a:ea typeface="Calibri" panose="020F0502020204030204" pitchFamily="34" charset="0"/>
                <a:cs typeface="Calibri" panose="020F0502020204030204" pitchFamily="34" charset="0"/>
              </a:rPr>
              <a:t>.</a:t>
            </a:r>
            <a:br>
              <a:rPr lang="en-US" altLang="zh-TW" sz="3800" dirty="0">
                <a:solidFill>
                  <a:srgbClr val="0000FF"/>
                </a:solidFill>
                <a:latin typeface="Calibri" panose="020F0502020204030204" pitchFamily="34" charset="0"/>
                <a:ea typeface="Calibri" panose="020F0502020204030204" pitchFamily="34" charset="0"/>
                <a:cs typeface="Calibri" panose="020F0502020204030204" pitchFamily="34" charset="0"/>
              </a:rPr>
            </a:br>
            <a:r>
              <a:rPr lang="zh-TW" altLang="en-US" sz="3700" dirty="0">
                <a:latin typeface="Calibri" panose="020F0502020204030204" pitchFamily="34" charset="0"/>
                <a:ea typeface="華康儷中黑(P)" panose="020B0500000000000000" pitchFamily="34" charset="-120"/>
                <a:cs typeface="Calibri" panose="020F0502020204030204" pitchFamily="34" charset="0"/>
              </a:rPr>
              <a:t>我相信</a:t>
            </a:r>
            <a:r>
              <a:rPr lang="en-US" altLang="zh-TW" sz="3700" dirty="0">
                <a:latin typeface="Calibri" panose="020F0502020204030204" pitchFamily="34" charset="0"/>
                <a:ea typeface="Calibri" panose="020F0502020204030204" pitchFamily="34" charset="0"/>
                <a:cs typeface="Calibri" panose="020F0502020204030204" pitchFamily="34" charset="0"/>
              </a:rPr>
              <a:t>,</a:t>
            </a:r>
            <a:r>
              <a:rPr lang="zh-TW" altLang="en-US" sz="3700" dirty="0">
                <a:latin typeface="Calibri" panose="020F0502020204030204" pitchFamily="34" charset="0"/>
                <a:ea typeface="華康儷中黑(P)" panose="020B0500000000000000" pitchFamily="34" charset="-120"/>
                <a:cs typeface="Calibri" panose="020F0502020204030204" pitchFamily="34" charset="0"/>
              </a:rPr>
              <a:t>這</a:t>
            </a:r>
            <a:r>
              <a:rPr lang="zh-TW" altLang="en-US" sz="37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在教會內部都未必能做得到</a:t>
            </a:r>
            <a:r>
              <a:rPr lang="en-US" altLang="zh-TW" sz="3700" dirty="0">
                <a:latin typeface="Calibri" panose="020F0502020204030204" pitchFamily="34" charset="0"/>
                <a:ea typeface="Calibri" panose="020F0502020204030204" pitchFamily="34" charset="0"/>
                <a:cs typeface="Calibri" panose="020F0502020204030204" pitchFamily="34" charset="0"/>
              </a:rPr>
              <a:t>,</a:t>
            </a:r>
            <a:r>
              <a:rPr lang="zh-TW" altLang="en-US" sz="3700" dirty="0">
                <a:latin typeface="Calibri" panose="020F0502020204030204" pitchFamily="34" charset="0"/>
                <a:ea typeface="華康儷中黑(P)" panose="020B0500000000000000" pitchFamily="34" charset="-120"/>
                <a:cs typeface="Calibri" panose="020F0502020204030204" pitchFamily="34" charset="0"/>
              </a:rPr>
              <a:t>怎麼能在整個世界的範圍中實踐</a:t>
            </a:r>
            <a:r>
              <a:rPr lang="en-US" altLang="zh-TW" sz="3700" dirty="0">
                <a:latin typeface="Calibri" panose="020F0502020204030204" pitchFamily="34" charset="0"/>
                <a:ea typeface="Calibri" panose="020F0502020204030204" pitchFamily="34" charset="0"/>
                <a:cs typeface="Calibri" panose="020F0502020204030204" pitchFamily="34" charset="0"/>
              </a:rPr>
              <a:t>?</a:t>
            </a:r>
          </a:p>
          <a:p>
            <a:pPr>
              <a:lnSpc>
                <a:spcPts val="3900"/>
              </a:lnSpc>
              <a:spcBef>
                <a:spcPts val="0"/>
              </a:spcBef>
            </a:pPr>
            <a:r>
              <a:rPr lang="en-US" altLang="zh-TW" sz="3800" kern="0" spc="-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If you remove from your midst the </a:t>
            </a:r>
            <a:r>
              <a:rPr lang="en-US" altLang="zh-TW" sz="3800" kern="0" spc="-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yoke of oppression</a:t>
            </a:r>
            <a:r>
              <a:rPr lang="en-US" altLang="zh-TW" sz="3800" kern="0" spc="-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the pointing of the finger and malicious speech; if you offer your food to the hungry and satisfy the afflicted—then your light shall rise in the darkness.</a:t>
            </a:r>
            <a:r>
              <a:rPr lang="en-US" altLang="zh-TW" sz="3800" kern="0" spc="-100" dirty="0">
                <a:effectLst/>
                <a:latin typeface="Calibri" panose="020F0502020204030204" pitchFamily="34" charset="0"/>
                <a:ea typeface="Calibri" panose="020F0502020204030204" pitchFamily="34" charset="0"/>
                <a:cs typeface="Calibri" panose="020F0502020204030204" pitchFamily="34" charset="0"/>
              </a:rPr>
              <a:t> I believe this ideal is difficult to realize </a:t>
            </a:r>
            <a:r>
              <a:rPr lang="en-US" altLang="zh-TW" sz="3800"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even within the Church</a:t>
            </a:r>
            <a:r>
              <a:rPr lang="en-US" altLang="zh-TW" sz="3800" kern="0" spc="-100" dirty="0">
                <a:effectLst/>
                <a:latin typeface="Calibri" panose="020F0502020204030204" pitchFamily="34" charset="0"/>
                <a:ea typeface="Calibri" panose="020F0502020204030204" pitchFamily="34" charset="0"/>
                <a:cs typeface="Calibri" panose="020F0502020204030204" pitchFamily="34" charset="0"/>
              </a:rPr>
              <a:t>; how then can it be practiced </a:t>
            </a:r>
            <a:r>
              <a:rPr lang="en-US" altLang="zh-TW" sz="38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throughout the world?</a:t>
            </a:r>
            <a:endParaRPr lang="zh-TW" altLang="zh-TW" sz="3800" kern="100" spc="-100" dirty="0">
              <a:solidFill>
                <a:srgbClr val="FF0000"/>
              </a:solidFill>
              <a:effectLst/>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2304497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596980"/>
          </a:xfrm>
        </p:spPr>
        <p:txBody>
          <a:bodyPr/>
          <a:lstStyle/>
          <a:p>
            <a:pPr>
              <a:lnSpc>
                <a:spcPts val="5200"/>
              </a:lnSpc>
              <a:spcBef>
                <a:spcPts val="0"/>
              </a:spcBef>
            </a:pPr>
            <a:r>
              <a:rPr lang="zh-HK" altLang="en-US" sz="44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你們是地上的鹽</a:t>
            </a:r>
            <a:r>
              <a:rPr lang="en-US" altLang="zh-HK" sz="44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HK" altLang="en-US" sz="4400" dirty="0">
                <a:latin typeface="Calibri" panose="020F0502020204030204" pitchFamily="34" charset="0"/>
                <a:ea typeface="華康儷中黑(P)" panose="020B0500000000000000" pitchFamily="34" charset="-120"/>
                <a:cs typeface="Calibri" panose="020F0502020204030204" pitchFamily="34" charset="0"/>
              </a:rPr>
              <a:t>鹽可以防止腐化</a:t>
            </a:r>
            <a:r>
              <a:rPr lang="en-US" altLang="zh-HK" sz="4400" dirty="0">
                <a:latin typeface="Calibri" panose="020F0502020204030204" pitchFamily="34" charset="0"/>
                <a:ea typeface="Calibri" panose="020F0502020204030204" pitchFamily="34" charset="0"/>
                <a:cs typeface="Calibri" panose="020F0502020204030204" pitchFamily="34" charset="0"/>
              </a:rPr>
              <a:t>,</a:t>
            </a:r>
          </a:p>
          <a:p>
            <a:pPr>
              <a:lnSpc>
                <a:spcPts val="5200"/>
              </a:lnSpc>
              <a:spcBef>
                <a:spcPts val="0"/>
              </a:spcBef>
            </a:pPr>
            <a:r>
              <a:rPr lang="zh-HK" altLang="en-US" sz="4400" dirty="0">
                <a:latin typeface="Calibri" panose="020F0502020204030204" pitchFamily="34" charset="0"/>
                <a:ea typeface="華康儷中黑(P)" panose="020B0500000000000000" pitchFamily="34" charset="-120"/>
                <a:cs typeface="Calibri" panose="020F0502020204030204" pitchFamily="34" charset="0"/>
              </a:rPr>
              <a:t>也能使食物更有味道</a:t>
            </a:r>
            <a:r>
              <a:rPr lang="en-US" altLang="zh-HK" sz="4400" dirty="0">
                <a:latin typeface="Calibri" panose="020F0502020204030204" pitchFamily="34" charset="0"/>
                <a:ea typeface="Calibri" panose="020F0502020204030204" pitchFamily="34" charset="0"/>
                <a:cs typeface="Calibri" panose="020F0502020204030204" pitchFamily="34" charset="0"/>
              </a:rPr>
              <a:t>;</a:t>
            </a:r>
          </a:p>
          <a:p>
            <a:pPr>
              <a:lnSpc>
                <a:spcPts val="5200"/>
              </a:lnSpc>
              <a:spcBef>
                <a:spcPts val="0"/>
              </a:spcBef>
            </a:pPr>
            <a:r>
              <a:rPr lang="zh-HK" altLang="en-US" sz="4400" dirty="0">
                <a:latin typeface="Calibri" panose="020F0502020204030204" pitchFamily="34" charset="0"/>
                <a:ea typeface="華康儷中黑(P)" panose="020B0500000000000000" pitchFamily="34" charset="-120"/>
                <a:cs typeface="Calibri" panose="020F0502020204030204" pitchFamily="34" charset="0"/>
              </a:rPr>
              <a:t>信仰也應能使人不致敗壞</a:t>
            </a:r>
            <a:r>
              <a:rPr lang="en-US" altLang="zh-HK" sz="4400" dirty="0">
                <a:latin typeface="Calibri" panose="020F0502020204030204" pitchFamily="34" charset="0"/>
                <a:ea typeface="Calibri" panose="020F0502020204030204" pitchFamily="34" charset="0"/>
                <a:cs typeface="Calibri" panose="020F0502020204030204" pitchFamily="34" charset="0"/>
              </a:rPr>
              <a:t>,</a:t>
            </a:r>
            <a:r>
              <a:rPr lang="zh-HK" altLang="en-US" sz="4400" dirty="0">
                <a:latin typeface="Calibri" panose="020F0502020204030204" pitchFamily="34" charset="0"/>
                <a:ea typeface="華康儷中黑(P)" panose="020B0500000000000000" pitchFamily="34" charset="-120"/>
                <a:cs typeface="Calibri" panose="020F0502020204030204" pitchFamily="34" charset="0"/>
              </a:rPr>
              <a:t>且讓人</a:t>
            </a:r>
            <a:endParaRPr lang="en-US" altLang="zh-HK" sz="4400" dirty="0">
              <a:latin typeface="Calibri" panose="020F0502020204030204" pitchFamily="34" charset="0"/>
              <a:ea typeface="Calibri" panose="020F0502020204030204" pitchFamily="34" charset="0"/>
              <a:cs typeface="Calibri" panose="020F0502020204030204" pitchFamily="34" charset="0"/>
            </a:endParaRPr>
          </a:p>
          <a:p>
            <a:pPr>
              <a:lnSpc>
                <a:spcPts val="5200"/>
              </a:lnSpc>
              <a:spcBef>
                <a:spcPts val="0"/>
              </a:spcBef>
              <a:spcAft>
                <a:spcPts val="1200"/>
              </a:spcAft>
            </a:pPr>
            <a:r>
              <a:rPr lang="zh-HK" altLang="en-US" sz="4400" dirty="0">
                <a:latin typeface="Calibri" panose="020F0502020204030204" pitchFamily="34" charset="0"/>
                <a:ea typeface="華康儷中黑(P)" panose="020B0500000000000000" pitchFamily="34" charset="-120"/>
                <a:cs typeface="Calibri" panose="020F0502020204030204" pitchFamily="34" charset="0"/>
              </a:rPr>
              <a:t>活得</a:t>
            </a:r>
            <a:r>
              <a:rPr lang="zh-HK" altLang="en-US" sz="44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更加積極</a:t>
            </a:r>
            <a:r>
              <a:rPr lang="en-US" altLang="zh-HK" sz="44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HK" altLang="en-US" sz="44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快樂和精彩</a:t>
            </a:r>
            <a:r>
              <a:rPr lang="en-US" altLang="zh-HK" sz="4400" dirty="0">
                <a:latin typeface="Calibri" panose="020F0502020204030204" pitchFamily="34" charset="0"/>
                <a:ea typeface="Calibri" panose="020F0502020204030204" pitchFamily="34" charset="0"/>
                <a:cs typeface="Calibri" panose="020F0502020204030204" pitchFamily="34" charset="0"/>
              </a:rPr>
              <a:t>.</a:t>
            </a:r>
          </a:p>
          <a:p>
            <a:pPr>
              <a:lnSpc>
                <a:spcPts val="4300"/>
              </a:lnSpc>
              <a:spcBef>
                <a:spcPts val="0"/>
              </a:spcBef>
            </a:pPr>
            <a:r>
              <a:rPr lang="en-US" altLang="zh-TW" sz="4400" b="1" kern="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You are the salt of the earth</a:t>
            </a:r>
            <a:r>
              <a:rPr lang="en-US" altLang="zh-TW" sz="4400" kern="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altLang="zh-TW" sz="4400" kern="0" dirty="0">
                <a:effectLst/>
                <a:latin typeface="Calibri" panose="020F0502020204030204" pitchFamily="34" charset="0"/>
                <a:ea typeface="Calibri" panose="020F0502020204030204" pitchFamily="34" charset="0"/>
                <a:cs typeface="Calibri" panose="020F0502020204030204" pitchFamily="34" charset="0"/>
              </a:rPr>
              <a:t>Salt prevents decay and enhances the flavor of food; faith, too, should preserve one from corruption and enable a life lived with </a:t>
            </a:r>
          </a:p>
          <a:p>
            <a:pPr>
              <a:lnSpc>
                <a:spcPts val="4300"/>
              </a:lnSpc>
              <a:spcBef>
                <a:spcPts val="0"/>
              </a:spcBef>
            </a:pPr>
            <a:r>
              <a:rPr lang="en-US" altLang="zh-TW" sz="44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greater zeal, joy, and splendor.</a:t>
            </a:r>
            <a:endParaRPr lang="en-US" altLang="zh-HK" sz="4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0724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C4011B86-13C3-4FE9-A95E-B20CE9163F4F}"/>
              </a:ext>
            </a:extLst>
          </p:cNvPr>
          <p:cNvSpPr>
            <a:spLocks noGrp="1"/>
          </p:cNvSpPr>
          <p:nvPr>
            <p:ph type="subTitle" idx="1"/>
          </p:nvPr>
        </p:nvSpPr>
        <p:spPr>
          <a:xfrm>
            <a:off x="0" y="260648"/>
            <a:ext cx="9144000" cy="6480720"/>
          </a:xfrm>
        </p:spPr>
        <p:txBody>
          <a:bodyPr/>
          <a:lstStyle/>
          <a:p>
            <a:pPr>
              <a:lnSpc>
                <a:spcPts val="4800"/>
              </a:lnSpc>
              <a:spcBef>
                <a:spcPts val="0"/>
              </a:spcBef>
            </a:pPr>
            <a:r>
              <a:rPr lang="zh-HK" altLang="en-US" sz="40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你們是世界的光</a:t>
            </a:r>
            <a:r>
              <a:rPr lang="en-US" altLang="zh-HK" sz="40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HK" altLang="en-US" sz="40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你們的光</a:t>
            </a:r>
            <a:r>
              <a:rPr lang="en-US" altLang="zh-HK" sz="40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HK" altLang="en-US" sz="40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也當在人前照耀</a:t>
            </a:r>
            <a:r>
              <a:rPr lang="en-US" altLang="zh-HK" sz="40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HK" altLang="en-US" sz="40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好使他們看見你們的善行</a:t>
            </a:r>
            <a:r>
              <a:rPr lang="en-US" altLang="zh-HK" sz="40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HK" altLang="en-US" sz="40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光榮你們</a:t>
            </a:r>
            <a:endParaRPr lang="en-US" altLang="zh-HK" sz="4000" dirty="0">
              <a:solidFill>
                <a:srgbClr val="0000FF"/>
              </a:solidFill>
              <a:latin typeface="Calibri" panose="020F0502020204030204" pitchFamily="34" charset="0"/>
              <a:ea typeface="Calibri" panose="020F0502020204030204" pitchFamily="34" charset="0"/>
              <a:cs typeface="Calibri" panose="020F0502020204030204" pitchFamily="34" charset="0"/>
            </a:endParaRPr>
          </a:p>
          <a:p>
            <a:pPr>
              <a:lnSpc>
                <a:spcPts val="4800"/>
              </a:lnSpc>
              <a:spcBef>
                <a:spcPts val="0"/>
              </a:spcBef>
            </a:pPr>
            <a:r>
              <a:rPr lang="zh-HK" altLang="en-US" sz="4000" dirty="0">
                <a:solidFill>
                  <a:srgbClr val="0000FF"/>
                </a:solidFill>
                <a:latin typeface="Calibri" panose="020F0502020204030204" pitchFamily="34" charset="0"/>
                <a:ea typeface="華康正顏楷體W7(P)" panose="03000700000000000000" pitchFamily="66" charset="-120"/>
                <a:cs typeface="Calibri" panose="020F0502020204030204" pitchFamily="34" charset="0"/>
              </a:rPr>
              <a:t>在天之父</a:t>
            </a:r>
            <a:r>
              <a:rPr lang="en-US" altLang="zh-HK" sz="4000"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基督徒應能告訴世界</a:t>
            </a:r>
            <a:endParaRPr lang="en-US" altLang="zh-HK" sz="4000" dirty="0">
              <a:latin typeface="Calibri" panose="020F0502020204030204" pitchFamily="34" charset="0"/>
              <a:ea typeface="Calibri" panose="020F0502020204030204" pitchFamily="34" charset="0"/>
              <a:cs typeface="Calibri" panose="020F0502020204030204" pitchFamily="34" charset="0"/>
            </a:endParaRPr>
          </a:p>
          <a:p>
            <a:pPr>
              <a:lnSpc>
                <a:spcPts val="4800"/>
              </a:lnSpc>
              <a:spcBef>
                <a:spcPts val="0"/>
              </a:spcBef>
            </a:pPr>
            <a:r>
              <a:rPr lang="zh-HK" altLang="en-US" sz="4000" dirty="0">
                <a:latin typeface="Calibri" panose="020F0502020204030204" pitchFamily="34" charset="0"/>
                <a:ea typeface="華康儷中黑(P)" panose="020B0500000000000000" pitchFamily="34" charset="-120"/>
                <a:cs typeface="Calibri" panose="020F0502020204030204" pitchFamily="34" charset="0"/>
              </a:rPr>
              <a:t>生命的奧秘</a:t>
            </a:r>
            <a:r>
              <a:rPr lang="en-US" altLang="zh-HK" sz="4000" dirty="0">
                <a:latin typeface="Calibri" panose="020F0502020204030204" pitchFamily="34" charset="0"/>
                <a:ea typeface="Calibri" panose="020F0502020204030204" pitchFamily="34" charset="0"/>
                <a:cs typeface="Calibri" panose="020F0502020204030204" pitchFamily="34" charset="0"/>
              </a:rPr>
              <a:t>,</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並用自己的</a:t>
            </a:r>
            <a:r>
              <a:rPr lang="zh-HK"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生命</a:t>
            </a:r>
            <a:r>
              <a:rPr lang="zh-TW"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和好行為</a:t>
            </a:r>
            <a:r>
              <a:rPr lang="en-US" altLang="zh-HK" sz="4000" dirty="0">
                <a:latin typeface="Calibri" panose="020F0502020204030204" pitchFamily="34" charset="0"/>
                <a:ea typeface="Calibri" panose="020F0502020204030204" pitchFamily="34" charset="0"/>
                <a:cs typeface="Calibri" panose="020F0502020204030204" pitchFamily="34" charset="0"/>
              </a:rPr>
              <a:t>,</a:t>
            </a:r>
          </a:p>
          <a:p>
            <a:pPr>
              <a:lnSpc>
                <a:spcPts val="4800"/>
              </a:lnSpc>
              <a:spcBef>
                <a:spcPts val="0"/>
              </a:spcBef>
              <a:spcAft>
                <a:spcPts val="1200"/>
              </a:spcAft>
            </a:pPr>
            <a:r>
              <a:rPr lang="zh-HK"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去光榮</a:t>
            </a:r>
            <a:r>
              <a:rPr lang="zh-HK" altLang="en-US" sz="4000" dirty="0">
                <a:latin typeface="Calibri" panose="020F0502020204030204" pitchFamily="34" charset="0"/>
                <a:ea typeface="華康儷中黑(P)" panose="020B0500000000000000" pitchFamily="34" charset="-120"/>
                <a:cs typeface="Calibri" panose="020F0502020204030204" pitchFamily="34" charset="0"/>
              </a:rPr>
              <a:t>創造這生命的天主</a:t>
            </a:r>
            <a:r>
              <a:rPr lang="en-US" altLang="zh-HK" sz="4000" dirty="0">
                <a:latin typeface="Calibri" panose="020F0502020204030204" pitchFamily="34" charset="0"/>
                <a:ea typeface="Calibri" panose="020F0502020204030204" pitchFamily="34" charset="0"/>
                <a:cs typeface="Calibri" panose="020F0502020204030204" pitchFamily="34" charset="0"/>
              </a:rPr>
              <a:t>.</a:t>
            </a:r>
          </a:p>
          <a:p>
            <a:pPr>
              <a:lnSpc>
                <a:spcPts val="3500"/>
              </a:lnSpc>
              <a:spcBef>
                <a:spcPts val="0"/>
              </a:spcBef>
            </a:pPr>
            <a:r>
              <a:rPr lang="en-US" altLang="zh-TW" sz="4000" b="1" kern="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You are the light of the world</a:t>
            </a:r>
            <a:r>
              <a:rPr lang="en-US" altLang="zh-TW" sz="4000" kern="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altLang="zh-TW" sz="4000" kern="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Let your light shine before others, so that they may see your good works and give glory to your Father in heaven.</a:t>
            </a:r>
            <a:r>
              <a:rPr lang="en-US" altLang="zh-TW" sz="4000" kern="0" dirty="0">
                <a:effectLst/>
                <a:latin typeface="Calibri" panose="020F0502020204030204" pitchFamily="34" charset="0"/>
                <a:ea typeface="Calibri" panose="020F0502020204030204" pitchFamily="34" charset="0"/>
                <a:cs typeface="Calibri" panose="020F0502020204030204" pitchFamily="34" charset="0"/>
              </a:rPr>
              <a:t> Christians ought to reveal to the world the mystery of life, and </a:t>
            </a:r>
            <a:r>
              <a:rPr lang="en-US" altLang="zh-TW" sz="40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through their lives and good deeds</a:t>
            </a:r>
            <a:r>
              <a:rPr lang="en-US" altLang="zh-TW" sz="4000" kern="0" dirty="0">
                <a:effectLst/>
                <a:latin typeface="Calibri" panose="020F0502020204030204" pitchFamily="34" charset="0"/>
                <a:ea typeface="Calibri" panose="020F0502020204030204" pitchFamily="34" charset="0"/>
                <a:cs typeface="Calibri" panose="020F0502020204030204" pitchFamily="34" charset="0"/>
              </a:rPr>
              <a:t>, glorify the God who created this life.</a:t>
            </a:r>
            <a:endParaRPr lang="en-US" altLang="zh-HK" sz="4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8830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a:extLst>
              <a:ext uri="{FF2B5EF4-FFF2-40B4-BE49-F238E27FC236}">
                <a16:creationId xmlns:a16="http://schemas.microsoft.com/office/drawing/2014/main" id="{B2EF5AAD-EEB9-496C-B277-24E491281BFC}"/>
              </a:ext>
            </a:extLst>
          </p:cNvPr>
          <p:cNvSpPr>
            <a:spLocks noGrp="1" noChangeArrowheads="1"/>
          </p:cNvSpPr>
          <p:nvPr>
            <p:ph type="body" idx="1"/>
          </p:nvPr>
        </p:nvSpPr>
        <p:spPr>
          <a:xfrm>
            <a:off x="16062" y="260945"/>
            <a:ext cx="9144000" cy="6048375"/>
          </a:xfrm>
        </p:spPr>
        <p:txBody>
          <a:bodyPr/>
          <a:lstStyle/>
          <a:p>
            <a:pPr algn="ctr" eaLnBrk="1" hangingPunct="1">
              <a:lnSpc>
                <a:spcPts val="7000"/>
              </a:lnSpc>
              <a:spcBef>
                <a:spcPct val="0"/>
              </a:spcBef>
              <a:buFontTx/>
              <a:buNone/>
              <a:defRPr/>
            </a:pPr>
            <a:r>
              <a:rPr lang="zh-TW" altLang="en-US" sz="4400" dirty="0">
                <a:solidFill>
                  <a:schemeClr val="bg1"/>
                </a:solidFill>
                <a:latin typeface="華康儷中黑" panose="020B0509000000000000" pitchFamily="49" charset="-120"/>
                <a:ea typeface="華康儷中黑" panose="020B0509000000000000" pitchFamily="49" charset="-120"/>
                <a:cs typeface="華康中黑體(P)" pitchFamily="34" charset="-120"/>
              </a:rPr>
              <a:t>願 好 天 主 </a:t>
            </a:r>
          </a:p>
          <a:p>
            <a:pPr algn="ctr" eaLnBrk="1" hangingPunct="1">
              <a:lnSpc>
                <a:spcPts val="7000"/>
              </a:lnSpc>
              <a:spcBef>
                <a:spcPct val="0"/>
              </a:spcBef>
              <a:buFontTx/>
              <a:buNone/>
              <a:defRPr/>
            </a:pPr>
            <a:r>
              <a:rPr lang="zh-TW" altLang="en-US" sz="4400" dirty="0">
                <a:solidFill>
                  <a:srgbClr val="9900CC"/>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祝 福 你 的 家 庭</a:t>
            </a: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你 的 工 作</a:t>
            </a:r>
            <a:endParaRPr lang="en-US" altLang="zh-TW"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ts val="600"/>
              </a:spcBef>
              <a:spcAft>
                <a:spcPts val="600"/>
              </a:spcAft>
              <a:buFontTx/>
              <a:buNone/>
              <a:defRPr/>
            </a:pPr>
            <a:r>
              <a:rPr lang="zh-TW" altLang="en-US" sz="540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幫助你戰勝疫情和一切困難</a:t>
            </a:r>
            <a:endParaRPr lang="en-US" altLang="zh-TW" sz="540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化 危 為 機</a:t>
            </a:r>
          </a:p>
          <a:p>
            <a:pPr algn="ctr" eaLnBrk="1" hangingPunct="1">
              <a:lnSpc>
                <a:spcPts val="7000"/>
              </a:lnSpc>
              <a:spcBef>
                <a:spcPts val="1200"/>
              </a:spcBef>
              <a:buFontTx/>
              <a:buNone/>
              <a:defRPr/>
            </a:pPr>
            <a:r>
              <a:rPr lang="zh-TW" altLang="en-US" sz="6000" spc="600" dirty="0">
                <a:solidFill>
                  <a:srgbClr val="FFFF00"/>
                </a:solidFill>
                <a:latin typeface="華康儷中黑" panose="020B0509000000000000" pitchFamily="49" charset="-120"/>
                <a:ea typeface="華康儷中黑" panose="020B0509000000000000" pitchFamily="49" charset="-120"/>
              </a:rPr>
              <a:t>天主愛你</a:t>
            </a:r>
            <a:r>
              <a:rPr lang="zh-TW" altLang="en-US" sz="3600" spc="600" dirty="0">
                <a:solidFill>
                  <a:srgbClr val="FFFF00"/>
                </a:solidFill>
                <a:latin typeface="華康儷中黑" panose="020B0509000000000000" pitchFamily="49" charset="-120"/>
                <a:ea typeface="華康儷中黑" panose="020B0509000000000000" pitchFamily="49" charset="-120"/>
              </a:rPr>
              <a:t> </a:t>
            </a:r>
            <a:r>
              <a:rPr lang="zh-TW" altLang="en-US" sz="5400" spc="600" dirty="0">
                <a:solidFill>
                  <a:srgbClr val="FFFF00"/>
                </a:solidFill>
                <a:latin typeface="華康儷中黑" panose="020B0509000000000000" pitchFamily="49" charset="-120"/>
                <a:ea typeface="華康儷中黑" panose="020B0509000000000000" pitchFamily="49" charset="-120"/>
              </a:rPr>
              <a:t>主佑</a:t>
            </a:r>
            <a:r>
              <a:rPr lang="zh-TW" altLang="en-US" sz="4400" spc="600" dirty="0">
                <a:solidFill>
                  <a:srgbClr val="FFFF00"/>
                </a:solidFill>
                <a:latin typeface="華康儷中黑" panose="020B0509000000000000" pitchFamily="49" charset="-120"/>
                <a:ea typeface="華康儷中黑" panose="020B0509000000000000" pitchFamily="49" charset="-12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188640"/>
            <a:ext cx="9108504" cy="6597352"/>
          </a:xfrm>
        </p:spPr>
        <p:txBody>
          <a:bodyPr/>
          <a:lstStyle/>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你的救援要走在你前面。上主的光榮要作你的後盾。那時，你如呼喊，上主必要俯允；你若哀求，他必回答：</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我在這裡！</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你如果從你當中消除欺壓，及指手畫腳的行為和虛偽的言談；你如果把你的食糧，施捨給飢餓的人，滿足貧窮者的心靈；那麼，你的光明要在黑暗中升起，你的黑夜將成為白晝。</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spcBef>
                <a:spcPts val="600"/>
              </a:spcBef>
              <a:spcAft>
                <a:spcPts val="0"/>
              </a:spcAft>
              <a:buNone/>
            </a:pPr>
            <a:r>
              <a:rPr lang="en-US" altLang="zh-TW"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上主的話。</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a:t>
            </a:r>
            <a:r>
              <a:rPr lang="en-US" altLang="zh-TW"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endParaRPr lang="zh-TW" altLang="en-US"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eaLnBrk="1">
              <a:lnSpc>
                <a:spcPts val="4800"/>
              </a:lnSpc>
              <a:spcBef>
                <a:spcPts val="600"/>
              </a:spcBef>
              <a:spcAft>
                <a:spcPts val="600"/>
              </a:spcAft>
              <a:buNone/>
            </a:pP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806865" y="6374546"/>
            <a:ext cx="1944216" cy="400110"/>
          </a:xfrm>
          <a:prstGeom prst="rect">
            <a:avLst/>
          </a:prstGeom>
          <a:noFill/>
        </p:spPr>
        <p:txBody>
          <a:bodyPr wrap="square">
            <a:spAutoFit/>
          </a:bodyPr>
          <a:lstStyle/>
          <a:p>
            <a:pPr>
              <a:defRPr/>
            </a:pPr>
            <a:r>
              <a:rPr lang="en-US" altLang="zh-TW" sz="2000" b="1" dirty="0">
                <a:solidFill>
                  <a:schemeClr val="bg1"/>
                </a:solidFill>
                <a:latin typeface="+mn-lt"/>
                <a:ea typeface="新細明體" charset="-120"/>
              </a:rPr>
              <a:t>2/2</a:t>
            </a:r>
            <a:endParaRPr lang="zh-TW" altLang="en-US" sz="2000" b="1" dirty="0">
              <a:solidFill>
                <a:schemeClr val="bg1"/>
              </a:solidFill>
              <a:latin typeface="+mn-lt"/>
              <a:ea typeface="新細明體" charset="-120"/>
            </a:endParaRPr>
          </a:p>
        </p:txBody>
      </p:sp>
      <p:sp>
        <p:nvSpPr>
          <p:cNvPr id="2" name="文字方塊 1">
            <a:extLst>
              <a:ext uri="{FF2B5EF4-FFF2-40B4-BE49-F238E27FC236}">
                <a16:creationId xmlns:a16="http://schemas.microsoft.com/office/drawing/2014/main" id="{CB8625F2-8FB1-4F32-8932-BBBAB342DF63}"/>
              </a:ext>
            </a:extLst>
          </p:cNvPr>
          <p:cNvSpPr txBox="1"/>
          <p:nvPr/>
        </p:nvSpPr>
        <p:spPr>
          <a:xfrm>
            <a:off x="1337135" y="6018509"/>
            <a:ext cx="5544616" cy="532838"/>
          </a:xfrm>
          <a:prstGeom prst="rect">
            <a:avLst/>
          </a:prstGeom>
          <a:noFill/>
          <a:ln>
            <a:solidFill>
              <a:srgbClr val="FF00FF"/>
            </a:solidFill>
          </a:ln>
        </p:spPr>
        <p:txBody>
          <a:bodyPr wrap="square" rtlCol="0">
            <a:spAutoFit/>
          </a:bodyPr>
          <a:lstStyle/>
          <a:p>
            <a:pPr algn="ctr">
              <a:lnSpc>
                <a:spcPts val="3300"/>
              </a:lnSpc>
            </a:pPr>
            <a:r>
              <a:rPr lang="zh-TW" altLang="en-US" sz="2400" dirty="0">
                <a:solidFill>
                  <a:srgbClr val="FFFF00"/>
                </a:solidFill>
                <a:latin typeface="華康儷中黑(P)" panose="020B0500000000000000" pitchFamily="34" charset="-120"/>
                <a:ea typeface="華康儷中黑(P)" panose="020B0500000000000000" pitchFamily="34" charset="-120"/>
              </a:rPr>
              <a:t>請靜默片刻 </a:t>
            </a:r>
            <a:r>
              <a:rPr lang="zh-TW" altLang="en-US" sz="2400" dirty="0">
                <a:solidFill>
                  <a:schemeClr val="bg1"/>
                </a:solidFill>
                <a:latin typeface="華康儷中黑(P)" panose="020B0500000000000000" pitchFamily="34" charset="-120"/>
                <a:ea typeface="華康儷中黑(P)" panose="020B0500000000000000" pitchFamily="34" charset="-120"/>
              </a:rPr>
              <a:t>默想上主</a:t>
            </a:r>
            <a:r>
              <a:rPr lang="zh-TW" altLang="en-US" sz="2800" dirty="0">
                <a:solidFill>
                  <a:srgbClr val="FF00FF"/>
                </a:solidFill>
                <a:latin typeface="華康儷中黑(P)" panose="020B0500000000000000" pitchFamily="34" charset="-120"/>
                <a:ea typeface="華康儷中黑(P)" panose="020B0500000000000000" pitchFamily="34" charset="-120"/>
              </a:rPr>
              <a:t>今天</a:t>
            </a:r>
            <a:r>
              <a:rPr lang="zh-TW" altLang="en-US" sz="2400" dirty="0">
                <a:solidFill>
                  <a:schemeClr val="bg1"/>
                </a:solidFill>
                <a:latin typeface="華康儷中黑(P)" panose="020B0500000000000000" pitchFamily="34" charset="-120"/>
                <a:ea typeface="華康儷中黑(P)" panose="020B0500000000000000" pitchFamily="34" charset="-120"/>
              </a:rPr>
              <a:t>對</a:t>
            </a:r>
            <a:r>
              <a:rPr lang="zh-TW" altLang="en-US" sz="3200" dirty="0">
                <a:solidFill>
                  <a:srgbClr val="00FF00"/>
                </a:solidFill>
                <a:latin typeface="華康儷中黑(P)" panose="020B0500000000000000" pitchFamily="34" charset="-120"/>
                <a:ea typeface="華康儷中黑(P)" panose="020B0500000000000000" pitchFamily="34" charset="-120"/>
              </a:rPr>
              <a:t>我</a:t>
            </a:r>
            <a:r>
              <a:rPr lang="zh-TW" altLang="en-US" sz="2400" dirty="0">
                <a:solidFill>
                  <a:schemeClr val="bg1"/>
                </a:solidFill>
                <a:latin typeface="華康儷中黑(P)" panose="020B0500000000000000" pitchFamily="34" charset="-120"/>
                <a:ea typeface="華康儷中黑(P)" panose="020B0500000000000000" pitchFamily="34" charset="-120"/>
              </a:rPr>
              <a:t>講的話</a:t>
            </a:r>
          </a:p>
        </p:txBody>
      </p:sp>
    </p:spTree>
    <p:extLst>
      <p:ext uri="{BB962C8B-B14F-4D97-AF65-F5344CB8AC3E}">
        <p14:creationId xmlns:p14="http://schemas.microsoft.com/office/powerpoint/2010/main" val="373386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0"/>
            <a:ext cx="9144000" cy="6858000"/>
          </a:xfrm>
        </p:spPr>
        <p:txBody>
          <a:bodyPr/>
          <a:lstStyle/>
          <a:p>
            <a:pPr marL="0" indent="0" algn="just" eaLnBrk="1">
              <a:lnSpc>
                <a:spcPts val="1000"/>
              </a:lnSpc>
              <a:spcBef>
                <a:spcPts val="0"/>
              </a:spcBef>
              <a:spcAft>
                <a:spcPts val="0"/>
              </a:spcAft>
              <a:buNone/>
            </a:pPr>
            <a:endPar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恭讀聖保祿宗徒致格林多人前書　</a:t>
            </a:r>
            <a:r>
              <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2:1-5</a:t>
            </a: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弟兄姊妹們：</a:t>
            </a: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就是我從前到你們那裡時，也沒有用高超的言論或智慧，給你們宣講天主的奧義，因為我曾決定，在你們當中，不用知道別的，只知道耶穌基督，就是那被釘在十字架上的耶穌基督。</a:t>
            </a: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而且，當我到你們那裡的時候，又軟弱，又恐懼，又戰兢不安；</a:t>
            </a: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524328" y="6191250"/>
            <a:ext cx="755651" cy="400050"/>
          </a:xfrm>
          <a:prstGeom prst="rect">
            <a:avLst/>
          </a:prstGeom>
          <a:noFill/>
        </p:spPr>
        <p:txBody>
          <a:bodyPr wrap="square">
            <a:spAutoFit/>
          </a:bodyPr>
          <a:lstStyle/>
          <a:p>
            <a:pPr>
              <a:defRPr/>
            </a:pPr>
            <a:r>
              <a:rPr lang="en-US" altLang="zh-TW" sz="2000" b="1" dirty="0">
                <a:solidFill>
                  <a:schemeClr val="bg1"/>
                </a:solidFill>
                <a:latin typeface="+mn-lt"/>
                <a:ea typeface="新細明體" charset="-120"/>
              </a:rPr>
              <a:t>1/2</a:t>
            </a:r>
            <a:endParaRPr lang="zh-TW" altLang="en-US" sz="2000" b="1" dirty="0">
              <a:solidFill>
                <a:schemeClr val="bg1"/>
              </a:solidFill>
              <a:latin typeface="+mn-lt"/>
              <a:ea typeface="新細明體" charset="-120"/>
            </a:endParaRPr>
          </a:p>
        </p:txBody>
      </p:sp>
    </p:spTree>
    <p:extLst>
      <p:ext uri="{BB962C8B-B14F-4D97-AF65-F5344CB8AC3E}">
        <p14:creationId xmlns:p14="http://schemas.microsoft.com/office/powerpoint/2010/main" val="180089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0"/>
            <a:ext cx="9144000" cy="6858000"/>
          </a:xfrm>
        </p:spPr>
        <p:txBody>
          <a:bodyPr/>
          <a:lstStyle/>
          <a:p>
            <a:pPr marL="0" indent="0" algn="just" eaLnBrk="1">
              <a:lnSpc>
                <a:spcPts val="1000"/>
              </a:lnSpc>
              <a:spcBef>
                <a:spcPts val="0"/>
              </a:spcBef>
              <a:spcAft>
                <a:spcPts val="0"/>
              </a:spcAft>
              <a:buNone/>
            </a:pPr>
            <a:endPar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並且</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我的言論和我的宣講，並不在於智慧動聽的言詞，而是在於聖神和他德能的表現，</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為使你們的信德，不是憑人的智慧，而是憑天主的德能。</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上主的話。 </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a:t>
            </a:r>
            <a:r>
              <a:rPr lang="en-US" altLang="zh-TW"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endPar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600"/>
              </a:lnSpc>
              <a:spcBef>
                <a:spcPts val="0"/>
              </a:spcBef>
              <a:spcAft>
                <a:spcPts val="0"/>
              </a:spcAft>
              <a:buNone/>
            </a:pPr>
            <a:endPar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812360" y="6284144"/>
            <a:ext cx="755651" cy="40005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TW" sz="2000" b="1" dirty="0">
                <a:solidFill>
                  <a:srgbClr val="FFFFFF"/>
                </a:solidFill>
                <a:latin typeface="Arial"/>
                <a:ea typeface="新細明體" charset="-120"/>
              </a:rPr>
              <a:t>2/2</a:t>
            </a:r>
            <a:endParaRPr kumimoji="1" lang="zh-TW" altLang="en-US" sz="2000" b="1" i="0" u="none" strike="noStrike" kern="1200" cap="none" spc="0" normalizeH="0" baseline="0" noProof="0" dirty="0">
              <a:ln>
                <a:noFill/>
              </a:ln>
              <a:solidFill>
                <a:srgbClr val="FFFFFF"/>
              </a:solidFill>
              <a:effectLst/>
              <a:uLnTx/>
              <a:uFillTx/>
              <a:latin typeface="Arial"/>
              <a:ea typeface="新細明體" charset="-120"/>
              <a:cs typeface="+mn-cs"/>
            </a:endParaRPr>
          </a:p>
        </p:txBody>
      </p:sp>
      <p:sp>
        <p:nvSpPr>
          <p:cNvPr id="5" name="文字方塊 4">
            <a:extLst>
              <a:ext uri="{FF2B5EF4-FFF2-40B4-BE49-F238E27FC236}">
                <a16:creationId xmlns:a16="http://schemas.microsoft.com/office/drawing/2014/main" id="{08653023-5FDB-4102-9855-3B027DF1ED1B}"/>
              </a:ext>
            </a:extLst>
          </p:cNvPr>
          <p:cNvSpPr txBox="1"/>
          <p:nvPr/>
        </p:nvSpPr>
        <p:spPr>
          <a:xfrm>
            <a:off x="1475656" y="4653136"/>
            <a:ext cx="5544616" cy="532838"/>
          </a:xfrm>
          <a:prstGeom prst="rect">
            <a:avLst/>
          </a:prstGeom>
          <a:noFill/>
          <a:ln>
            <a:solidFill>
              <a:srgbClr val="FF00FF"/>
            </a:solidFill>
          </a:ln>
        </p:spPr>
        <p:txBody>
          <a:bodyPr wrap="square" rtlCol="0">
            <a:spAutoFit/>
          </a:bodyPr>
          <a:lstStyle/>
          <a:p>
            <a:pPr algn="ctr">
              <a:lnSpc>
                <a:spcPts val="3300"/>
              </a:lnSpc>
            </a:pPr>
            <a:r>
              <a:rPr lang="zh-TW" altLang="en-US" sz="2400" dirty="0">
                <a:solidFill>
                  <a:srgbClr val="FFFF00"/>
                </a:solidFill>
                <a:latin typeface="華康儷中黑(P)" panose="020B0500000000000000" pitchFamily="34" charset="-120"/>
                <a:ea typeface="華康儷中黑(P)" panose="020B0500000000000000" pitchFamily="34" charset="-120"/>
              </a:rPr>
              <a:t>請靜默片刻 </a:t>
            </a:r>
            <a:r>
              <a:rPr lang="zh-TW" altLang="en-US" sz="2400" dirty="0">
                <a:solidFill>
                  <a:schemeClr val="bg1"/>
                </a:solidFill>
                <a:latin typeface="華康儷中黑(P)" panose="020B0500000000000000" pitchFamily="34" charset="-120"/>
                <a:ea typeface="華康儷中黑(P)" panose="020B0500000000000000" pitchFamily="34" charset="-120"/>
              </a:rPr>
              <a:t>默想上主</a:t>
            </a:r>
            <a:r>
              <a:rPr lang="zh-TW" altLang="en-US" sz="1200" dirty="0">
                <a:solidFill>
                  <a:schemeClr val="bg1"/>
                </a:solidFill>
                <a:latin typeface="華康儷中黑(P)" panose="020B0500000000000000" pitchFamily="34" charset="-120"/>
                <a:ea typeface="華康儷中黑(P)" panose="020B0500000000000000" pitchFamily="34" charset="-120"/>
              </a:rPr>
              <a:t> </a:t>
            </a:r>
            <a:r>
              <a:rPr lang="zh-TW" altLang="en-US" sz="2800" dirty="0">
                <a:solidFill>
                  <a:srgbClr val="FF66FF"/>
                </a:solidFill>
                <a:latin typeface="華康儷中黑(P)" panose="020B0500000000000000" pitchFamily="34" charset="-120"/>
                <a:ea typeface="華康儷中黑(P)" panose="020B0500000000000000" pitchFamily="34" charset="-120"/>
              </a:rPr>
              <a:t>今天</a:t>
            </a:r>
            <a:r>
              <a:rPr lang="zh-TW" altLang="en-US" sz="1200" dirty="0">
                <a:solidFill>
                  <a:srgbClr val="FF00FF"/>
                </a:solidFill>
                <a:latin typeface="華康儷中黑(P)" panose="020B0500000000000000" pitchFamily="34" charset="-120"/>
                <a:ea typeface="華康儷中黑(P)" panose="020B0500000000000000" pitchFamily="34" charset="-120"/>
              </a:rPr>
              <a:t> </a:t>
            </a:r>
            <a:r>
              <a:rPr lang="zh-TW" altLang="en-US" sz="2400" dirty="0">
                <a:solidFill>
                  <a:schemeClr val="bg1"/>
                </a:solidFill>
                <a:latin typeface="華康儷中黑(P)" panose="020B0500000000000000" pitchFamily="34" charset="-120"/>
                <a:ea typeface="華康儷中黑(P)" panose="020B0500000000000000" pitchFamily="34" charset="-120"/>
              </a:rPr>
              <a:t>對</a:t>
            </a:r>
            <a:r>
              <a:rPr lang="zh-TW" altLang="en-US" sz="1200" dirty="0">
                <a:solidFill>
                  <a:schemeClr val="bg1"/>
                </a:solidFill>
                <a:latin typeface="華康儷中黑(P)" panose="020B0500000000000000" pitchFamily="34" charset="-120"/>
                <a:ea typeface="華康儷中黑(P)" panose="020B0500000000000000" pitchFamily="34" charset="-120"/>
              </a:rPr>
              <a:t> </a:t>
            </a:r>
            <a:r>
              <a:rPr lang="zh-TW" altLang="en-US" sz="2900" dirty="0">
                <a:solidFill>
                  <a:srgbClr val="00FF00"/>
                </a:solidFill>
                <a:latin typeface="華康儷中黑(P)" panose="020B0500000000000000" pitchFamily="34" charset="-120"/>
                <a:ea typeface="華康儷中黑(P)" panose="020B0500000000000000" pitchFamily="34" charset="-120"/>
              </a:rPr>
              <a:t>我</a:t>
            </a:r>
            <a:r>
              <a:rPr lang="zh-TW" altLang="en-US" sz="1200" dirty="0">
                <a:solidFill>
                  <a:srgbClr val="00FF00"/>
                </a:solidFill>
                <a:latin typeface="華康儷中黑(P)" panose="020B0500000000000000" pitchFamily="34" charset="-120"/>
                <a:ea typeface="華康儷中黑(P)" panose="020B0500000000000000" pitchFamily="34" charset="-120"/>
              </a:rPr>
              <a:t> </a:t>
            </a:r>
            <a:r>
              <a:rPr lang="zh-TW" altLang="en-US" sz="2400" dirty="0">
                <a:solidFill>
                  <a:schemeClr val="bg1"/>
                </a:solidFill>
                <a:latin typeface="華康儷中黑(P)" panose="020B0500000000000000" pitchFamily="34" charset="-120"/>
                <a:ea typeface="華康儷中黑(P)" panose="020B0500000000000000" pitchFamily="34" charset="-120"/>
              </a:rPr>
              <a:t>講的話</a:t>
            </a:r>
          </a:p>
        </p:txBody>
      </p:sp>
    </p:spTree>
    <p:extLst>
      <p:ext uri="{BB962C8B-B14F-4D97-AF65-F5344CB8AC3E}">
        <p14:creationId xmlns:p14="http://schemas.microsoft.com/office/powerpoint/2010/main" val="3601850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6512" y="260648"/>
            <a:ext cx="9107488" cy="6525344"/>
          </a:xfrm>
        </p:spPr>
        <p:txBody>
          <a:bodyPr/>
          <a:lstStyle/>
          <a:p>
            <a:pPr marL="0" indent="0" algn="just" eaLnBrk="1">
              <a:lnSpc>
                <a:spcPts val="4600"/>
              </a:lnSpc>
              <a:spcBef>
                <a:spcPts val="0"/>
              </a:spcBef>
              <a:spcAft>
                <a:spcPts val="0"/>
              </a:spcAft>
              <a:buNone/>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恭讀聖瑪竇福音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5:13-16</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那時候，耶穌對門徒說：「</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你們是地上的鹽，</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鹽若失了味，可用什麼使它再鹹呢？它再毫無用途，只好拋在外邊，任人踐踏罷了。你們是</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世界的光；</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建在山上的城，是不能隱藏的。人點燈，並不是放在斗底下，而是放在燈台上，照耀屋中所有的人。照樣，</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你們的光，也當在人前照耀，</a:t>
            </a: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596336" y="6191190"/>
            <a:ext cx="1115864" cy="40011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zh-TW" sz="2000" b="1" dirty="0">
                <a:solidFill>
                  <a:srgbClr val="FFFFFF"/>
                </a:solidFill>
                <a:latin typeface="Arial"/>
                <a:ea typeface="新細明體" charset="-120"/>
              </a:rPr>
              <a:t>1/2</a:t>
            </a:r>
            <a:endParaRPr kumimoji="1" lang="zh-TW" altLang="en-US" sz="2000" b="1" i="0" u="none" strike="noStrike" kern="1200" cap="none" spc="0" normalizeH="0" baseline="0" noProof="0" dirty="0">
              <a:ln>
                <a:noFill/>
              </a:ln>
              <a:solidFill>
                <a:srgbClr val="FFFFFF"/>
              </a:solidFill>
              <a:effectLst/>
              <a:uLnTx/>
              <a:uFillTx/>
              <a:latin typeface="Arial"/>
              <a:ea typeface="新細明體" charset="-120"/>
              <a:cs typeface="+mn-cs"/>
            </a:endParaRPr>
          </a:p>
        </p:txBody>
      </p:sp>
    </p:spTree>
    <p:extLst>
      <p:ext uri="{BB962C8B-B14F-4D97-AF65-F5344CB8AC3E}">
        <p14:creationId xmlns:p14="http://schemas.microsoft.com/office/powerpoint/2010/main" val="54072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43780" y="313904"/>
            <a:ext cx="9107488" cy="6525344"/>
          </a:xfrm>
        </p:spPr>
        <p:txBody>
          <a:bodyPr/>
          <a:lstStyle/>
          <a:p>
            <a:pPr marL="0" indent="0" algn="just" eaLnBrk="1">
              <a:spcBef>
                <a:spcPts val="600"/>
              </a:spcBef>
              <a:spcAft>
                <a:spcPts val="0"/>
              </a:spcAft>
              <a:buNone/>
            </a:pP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好使他們看見你們的善行，光榮你們在天之父</a:t>
            </a:r>
            <a:r>
              <a:rPr lang="zh-TW" altLang="en-US"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HK" altLang="en-US"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基督的福音。</a:t>
            </a:r>
            <a:endParaRPr lang="en-US" altLang="zh-HK"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spcBef>
                <a:spcPts val="600"/>
              </a:spcBef>
              <a:spcAft>
                <a:spcPts val="0"/>
              </a:spcAft>
              <a:buNone/>
            </a:pP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眾：基督</a:t>
            </a:r>
            <a:r>
              <a:rPr lang="en-US" altLang="zh-TW"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我們讚美你！</a:t>
            </a:r>
          </a:p>
          <a:p>
            <a:pPr marL="0" indent="0" algn="just" eaLnBrk="1">
              <a:lnSpc>
                <a:spcPts val="4600"/>
              </a:lnSpc>
              <a:spcBef>
                <a:spcPts val="0"/>
              </a:spcBef>
              <a:spcAft>
                <a:spcPts val="0"/>
              </a:spcAft>
              <a:buNone/>
            </a:pP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308304" y="6298466"/>
            <a:ext cx="1244154" cy="40011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zh-TW" sz="2000" b="1" dirty="0">
                <a:solidFill>
                  <a:srgbClr val="FFFFFF"/>
                </a:solidFill>
                <a:latin typeface="Arial"/>
                <a:ea typeface="新細明體" charset="-120"/>
              </a:rPr>
              <a:t>2/2</a:t>
            </a:r>
            <a:endParaRPr kumimoji="1" lang="zh-TW" altLang="en-US" sz="2000" b="1" i="0" u="none" strike="noStrike" kern="1200" cap="none" spc="0" normalizeH="0" baseline="0" noProof="0" dirty="0">
              <a:ln>
                <a:noFill/>
              </a:ln>
              <a:solidFill>
                <a:srgbClr val="FFFFFF"/>
              </a:solidFill>
              <a:effectLst/>
              <a:uLnTx/>
              <a:uFillTx/>
              <a:latin typeface="Arial"/>
              <a:ea typeface="新細明體" charset="-120"/>
              <a:cs typeface="+mn-cs"/>
            </a:endParaRPr>
          </a:p>
        </p:txBody>
      </p:sp>
      <p:sp>
        <p:nvSpPr>
          <p:cNvPr id="5" name="文字方塊 4">
            <a:extLst>
              <a:ext uri="{FF2B5EF4-FFF2-40B4-BE49-F238E27FC236}">
                <a16:creationId xmlns:a16="http://schemas.microsoft.com/office/drawing/2014/main" id="{6E48569D-CEA6-4674-A059-70322F5962E3}"/>
              </a:ext>
            </a:extLst>
          </p:cNvPr>
          <p:cNvSpPr txBox="1"/>
          <p:nvPr/>
        </p:nvSpPr>
        <p:spPr>
          <a:xfrm>
            <a:off x="1997373" y="3140968"/>
            <a:ext cx="5200302" cy="1354217"/>
          </a:xfrm>
          <a:prstGeom prst="rect">
            <a:avLst/>
          </a:prstGeom>
          <a:noFill/>
          <a:ln w="12700">
            <a:solidFill>
              <a:srgbClr val="FF00FF"/>
            </a:solidFill>
          </a:ln>
        </p:spPr>
        <p:txBody>
          <a:bodyPr wrap="square" rtlCol="0">
            <a:spAutoFit/>
          </a:bodyPr>
          <a:lstStyle/>
          <a:p>
            <a:pPr algn="ctr">
              <a:spcBef>
                <a:spcPts val="600"/>
              </a:spcBef>
              <a:spcAft>
                <a:spcPts val="600"/>
              </a:spcAft>
            </a:pPr>
            <a:r>
              <a:rPr lang="zh-TW" altLang="en-US" sz="3600" dirty="0">
                <a:solidFill>
                  <a:srgbClr val="FFFF00"/>
                </a:solidFill>
                <a:latin typeface="華康儷中黑(P)" panose="020B0500000000000000" pitchFamily="34" charset="-120"/>
                <a:ea typeface="華康儷中黑(P)" panose="020B0500000000000000" pitchFamily="34" charset="-120"/>
              </a:rPr>
              <a:t>請靜默片刻 </a:t>
            </a:r>
            <a:r>
              <a:rPr lang="zh-TW" altLang="en-US" sz="3600" dirty="0">
                <a:solidFill>
                  <a:schemeClr val="bg1"/>
                </a:solidFill>
                <a:latin typeface="華康儷中黑(P)" panose="020B0500000000000000" pitchFamily="34" charset="-120"/>
                <a:ea typeface="華康儷中黑(P)" panose="020B0500000000000000" pitchFamily="34" charset="-120"/>
              </a:rPr>
              <a:t>默想上主 </a:t>
            </a:r>
            <a:endParaRPr lang="en-US" altLang="zh-TW" sz="3600" dirty="0">
              <a:solidFill>
                <a:schemeClr val="bg1"/>
              </a:solidFill>
              <a:latin typeface="華康儷中黑(P)" panose="020B0500000000000000" pitchFamily="34" charset="-120"/>
              <a:ea typeface="華康儷中黑(P)" panose="020B0500000000000000" pitchFamily="34" charset="-120"/>
            </a:endParaRPr>
          </a:p>
          <a:p>
            <a:pPr algn="ctr">
              <a:spcBef>
                <a:spcPts val="600"/>
              </a:spcBef>
              <a:spcAft>
                <a:spcPts val="600"/>
              </a:spcAft>
            </a:pPr>
            <a:r>
              <a:rPr lang="zh-TW" altLang="en-US" sz="3600" dirty="0">
                <a:solidFill>
                  <a:srgbClr val="FF66FF"/>
                </a:solidFill>
                <a:latin typeface="華康儷中黑(P)" panose="020B0500000000000000" pitchFamily="34" charset="-120"/>
                <a:ea typeface="華康儷中黑(P)" panose="020B0500000000000000" pitchFamily="34" charset="-120"/>
              </a:rPr>
              <a:t>今天</a:t>
            </a:r>
            <a:r>
              <a:rPr lang="zh-TW" altLang="en-US" sz="3600" dirty="0">
                <a:solidFill>
                  <a:srgbClr val="FF00FF"/>
                </a:solidFill>
                <a:latin typeface="華康儷中黑(P)" panose="020B0500000000000000" pitchFamily="34" charset="-120"/>
                <a:ea typeface="華康儷中黑(P)" panose="020B0500000000000000" pitchFamily="34" charset="-120"/>
              </a:rPr>
              <a:t> </a:t>
            </a:r>
            <a:r>
              <a:rPr lang="zh-TW" altLang="en-US" sz="3600" dirty="0">
                <a:solidFill>
                  <a:schemeClr val="bg1"/>
                </a:solidFill>
                <a:latin typeface="華康儷中黑(P)" panose="020B0500000000000000" pitchFamily="34" charset="-120"/>
                <a:ea typeface="華康儷中黑(P)" panose="020B0500000000000000" pitchFamily="34" charset="-120"/>
              </a:rPr>
              <a:t>對 </a:t>
            </a:r>
            <a:r>
              <a:rPr lang="zh-TW" altLang="en-US" sz="3600" dirty="0">
                <a:solidFill>
                  <a:srgbClr val="00FF00"/>
                </a:solidFill>
                <a:latin typeface="華康儷中黑(P)" panose="020B0500000000000000" pitchFamily="34" charset="-120"/>
                <a:ea typeface="華康儷中黑(P)" panose="020B0500000000000000" pitchFamily="34" charset="-120"/>
              </a:rPr>
              <a:t>我 </a:t>
            </a:r>
            <a:r>
              <a:rPr lang="zh-TW" altLang="en-US" sz="3600" dirty="0">
                <a:solidFill>
                  <a:schemeClr val="bg1"/>
                </a:solidFill>
                <a:latin typeface="華康儷中黑(P)" panose="020B0500000000000000" pitchFamily="34" charset="-120"/>
                <a:ea typeface="華康儷中黑(P)" panose="020B0500000000000000" pitchFamily="34" charset="-120"/>
              </a:rPr>
              <a:t>講的話</a:t>
            </a:r>
          </a:p>
        </p:txBody>
      </p:sp>
    </p:spTree>
    <p:extLst>
      <p:ext uri="{BB962C8B-B14F-4D97-AF65-F5344CB8AC3E}">
        <p14:creationId xmlns:p14="http://schemas.microsoft.com/office/powerpoint/2010/main" val="867735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lvl="0" algn="ctr" eaLnBrk="1" hangingPunct="1">
              <a:spcBef>
                <a:spcPct val="0"/>
              </a:spcBef>
              <a:buNone/>
            </a:pPr>
            <a:r>
              <a:rPr lang="zh-TW" altLang="en-US" sz="3600" dirty="0">
                <a:solidFill>
                  <a:srgbClr val="FFFF00"/>
                </a:solidFill>
                <a:ea typeface="華康儷中黑" panose="020B0509000000000000" pitchFamily="49" charset="-120"/>
              </a:rPr>
              <a:t>常年期第五主日</a:t>
            </a:r>
            <a:endParaRPr lang="en-US" altLang="zh-TW" sz="3600" dirty="0">
              <a:solidFill>
                <a:srgbClr val="FFFF00"/>
              </a:solidFill>
              <a:ea typeface="華康儷中黑" panose="020B0509000000000000" pitchFamily="49" charset="-120"/>
            </a:endParaRPr>
          </a:p>
          <a:p>
            <a:pPr algn="ctr" eaLnBrk="1" hangingPunct="1">
              <a:spcBef>
                <a:spcPct val="0"/>
              </a:spcBef>
              <a:buFontTx/>
              <a:buNone/>
            </a:pPr>
            <a:r>
              <a:rPr lang="en-US" altLang="zh-TW" dirty="0">
                <a:solidFill>
                  <a:schemeClr val="bg1"/>
                </a:solidFill>
                <a:ea typeface="華康儷中黑" pitchFamily="49" charset="-120"/>
              </a:rPr>
              <a:t>2026</a:t>
            </a:r>
            <a:r>
              <a:rPr lang="zh-TW" altLang="en-US" dirty="0">
                <a:solidFill>
                  <a:schemeClr val="bg1"/>
                </a:solidFill>
                <a:ea typeface="華康儷中黑" pitchFamily="49" charset="-120"/>
              </a:rPr>
              <a:t>年 </a:t>
            </a:r>
            <a:r>
              <a:rPr lang="en-US" altLang="zh-TW" dirty="0">
                <a:solidFill>
                  <a:schemeClr val="bg1"/>
                </a:solidFill>
                <a:ea typeface="華康儷中黑" pitchFamily="49" charset="-120"/>
              </a:rPr>
              <a:t>2</a:t>
            </a:r>
            <a:r>
              <a:rPr lang="zh-TW" altLang="en-US" dirty="0">
                <a:solidFill>
                  <a:schemeClr val="bg1"/>
                </a:solidFill>
                <a:ea typeface="華康儷中黑" pitchFamily="49" charset="-120"/>
              </a:rPr>
              <a:t>月 </a:t>
            </a:r>
            <a:r>
              <a:rPr lang="en-US" altLang="zh-TW" dirty="0">
                <a:solidFill>
                  <a:schemeClr val="bg1"/>
                </a:solidFill>
                <a:ea typeface="華康儷中黑" pitchFamily="49" charset="-120"/>
              </a:rPr>
              <a:t>8</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1200"/>
              </a:spcBef>
              <a:buFontTx/>
              <a:buNone/>
            </a:pPr>
            <a:r>
              <a:rPr lang="zh-TW" altLang="en-US" sz="5400" dirty="0">
                <a:solidFill>
                  <a:srgbClr val="FF0000"/>
                </a:solidFill>
                <a:highlight>
                  <a:srgbClr val="FFCCFF"/>
                </a:highlight>
                <a:ea typeface="華康正顏楷體W7" panose="03000709000000000000" pitchFamily="65" charset="-120"/>
              </a:rPr>
              <a:t>感</a:t>
            </a:r>
            <a:r>
              <a:rPr lang="zh-TW" altLang="en-US" sz="1400" dirty="0">
                <a:solidFill>
                  <a:srgbClr val="FF0000"/>
                </a:solidFill>
                <a:highlight>
                  <a:srgbClr val="FFCCFF"/>
                </a:highlight>
                <a:ea typeface="華康正顏楷體W7" panose="03000709000000000000" pitchFamily="65" charset="-120"/>
              </a:rPr>
              <a:t> </a:t>
            </a:r>
            <a:r>
              <a:rPr lang="zh-TW" altLang="en-US" sz="5400" dirty="0">
                <a:solidFill>
                  <a:srgbClr val="FF0000"/>
                </a:solidFill>
                <a:highlight>
                  <a:srgbClr val="FFCCFF"/>
                </a:highlight>
                <a:ea typeface="華康正顏楷體W7" panose="03000709000000000000" pitchFamily="65" charset="-120"/>
              </a:rPr>
              <a:t>恩</a:t>
            </a:r>
            <a:r>
              <a:rPr lang="zh-TW" altLang="en-US" sz="1200" dirty="0">
                <a:solidFill>
                  <a:srgbClr val="FFFF00"/>
                </a:solidFill>
                <a:ea typeface="華康正顏楷體W7" panose="03000709000000000000" pitchFamily="65" charset="-120"/>
              </a:rPr>
              <a:t> </a:t>
            </a:r>
            <a:r>
              <a:rPr lang="zh-TW" altLang="en-US" sz="4800" dirty="0">
                <a:solidFill>
                  <a:srgbClr val="FF0000"/>
                </a:solidFill>
                <a:highlight>
                  <a:srgbClr val="FFFF00"/>
                </a:highlight>
                <a:ea typeface="華康正顏楷體W7" panose="03000709000000000000" pitchFamily="65" charset="-120"/>
              </a:rPr>
              <a:t>祭</a:t>
            </a:r>
            <a:r>
              <a:rPr lang="zh-TW" altLang="en-US" sz="1200" dirty="0">
                <a:solidFill>
                  <a:srgbClr val="FFFF00"/>
                </a:solidFill>
                <a:ea typeface="華康正顏楷體W7" panose="03000709000000000000" pitchFamily="65" charset="-120"/>
              </a:rPr>
              <a:t> </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pPr>
            <a:endParaRPr lang="zh-TW" altLang="en-US" sz="1800" dirty="0">
              <a:solidFill>
                <a:schemeClr val="bg1"/>
              </a:solidFill>
              <a:ea typeface="華康儷中黑" panose="020B0509000000000000" pitchFamily="49" charset="-120"/>
            </a:endParaRPr>
          </a:p>
          <a:p>
            <a:pPr algn="ctr" eaLnBrk="1" hangingPunct="1">
              <a:lnSpc>
                <a:spcPts val="2500"/>
              </a:lnSpc>
              <a:spcBef>
                <a:spcPct val="0"/>
              </a:spcBef>
              <a:buFontTx/>
              <a:buNone/>
            </a:pPr>
            <a:r>
              <a:rPr lang="zh-TW" altLang="en-US" sz="3600" dirty="0">
                <a:solidFill>
                  <a:schemeClr val="bg1"/>
                </a:solidFill>
                <a:ea typeface="華康儷中黑" panose="020B0509000000000000" pitchFamily="49" charset="-120"/>
              </a:rPr>
              <a:t>主 題</a:t>
            </a:r>
          </a:p>
          <a:p>
            <a:pPr eaLnBrk="1" hangingPunct="1">
              <a:spcBef>
                <a:spcPts val="1800"/>
              </a:spcBef>
              <a:spcAft>
                <a:spcPts val="1200"/>
              </a:spcAft>
              <a:buFontTx/>
              <a:buNone/>
            </a:pPr>
            <a:r>
              <a:rPr lang="zh-TW" altLang="en-US" sz="9600" kern="1000" spc="1000" dirty="0">
                <a:solidFill>
                  <a:srgbClr val="FFFF00"/>
                </a:solidFill>
                <a:ea typeface="華康儷中黑" panose="020B0509000000000000" pitchFamily="49" charset="-120"/>
              </a:rPr>
              <a:t>  地鹽</a:t>
            </a:r>
            <a:r>
              <a:rPr lang="zh-TW" altLang="en-US" sz="1800" kern="1000" spc="1000" dirty="0">
                <a:solidFill>
                  <a:srgbClr val="FFFF00"/>
                </a:solidFill>
                <a:ea typeface="華康儷中黑" panose="020B0509000000000000" pitchFamily="49" charset="-120"/>
              </a:rPr>
              <a:t> </a:t>
            </a:r>
            <a:r>
              <a:rPr lang="zh-TW" altLang="en-US" sz="9600" kern="1000" spc="1000" dirty="0">
                <a:solidFill>
                  <a:srgbClr val="FFFF00"/>
                </a:solidFill>
                <a:ea typeface="華康儷中黑" panose="020B0509000000000000" pitchFamily="49" charset="-120"/>
              </a:rPr>
              <a:t>世光</a:t>
            </a:r>
            <a:endParaRPr lang="en-US" altLang="zh-TW" sz="9600" kern="1000" spc="1000" dirty="0">
              <a:solidFill>
                <a:srgbClr val="FFFF00"/>
              </a:solidFill>
              <a:ea typeface="華康儷中黑" panose="020B0509000000000000" pitchFamily="49" charset="-120"/>
            </a:endParaRPr>
          </a:p>
          <a:p>
            <a:pPr eaLnBrk="1" hangingPunct="1">
              <a:spcBef>
                <a:spcPts val="1200"/>
              </a:spcBef>
              <a:spcAft>
                <a:spcPts val="0"/>
              </a:spcAft>
              <a:buFontTx/>
              <a:buNone/>
            </a:pPr>
            <a:r>
              <a:rPr lang="en-US" altLang="zh-TW" sz="6000" dirty="0">
                <a:solidFill>
                  <a:schemeClr val="bg1"/>
                </a:solidFill>
                <a:ea typeface="華康儷中黑" panose="020B0509000000000000" pitchFamily="49" charset="-120"/>
              </a:rPr>
              <a:t>       ——</a:t>
            </a:r>
            <a:r>
              <a:rPr lang="zh-TW" altLang="en-US" sz="6000" dirty="0">
                <a:solidFill>
                  <a:schemeClr val="bg1"/>
                </a:solidFill>
                <a:ea typeface="華康儷中黑" panose="020B0509000000000000" pitchFamily="49" charset="-120"/>
              </a:rPr>
              <a:t>齋戒 愛德</a:t>
            </a:r>
            <a:endParaRPr lang="en-US" altLang="zh-TW" sz="6000" dirty="0">
              <a:solidFill>
                <a:schemeClr val="bg1"/>
              </a:solidFill>
              <a:ea typeface="華康儷中黑" panose="020B0509000000000000" pitchFamily="49" charset="-120"/>
            </a:endParaRPr>
          </a:p>
        </p:txBody>
      </p:sp>
      <p:sp>
        <p:nvSpPr>
          <p:cNvPr id="3" name="文字方塊 2">
            <a:extLst>
              <a:ext uri="{FF2B5EF4-FFF2-40B4-BE49-F238E27FC236}">
                <a16:creationId xmlns:a16="http://schemas.microsoft.com/office/drawing/2014/main" id="{7CA9EA8B-9649-456E-AF75-458708A56235}"/>
              </a:ext>
            </a:extLst>
          </p:cNvPr>
          <p:cNvSpPr txBox="1"/>
          <p:nvPr/>
        </p:nvSpPr>
        <p:spPr>
          <a:xfrm>
            <a:off x="6403493" y="3261171"/>
            <a:ext cx="2488987" cy="2616101"/>
          </a:xfrm>
          <a:prstGeom prst="rect">
            <a:avLst/>
          </a:prstGeom>
          <a:noFill/>
        </p:spPr>
        <p:txBody>
          <a:bodyPr wrap="square" rtlCol="0">
            <a:spAutoFit/>
          </a:bodyPr>
          <a:lstStyle/>
          <a:p>
            <a:pPr algn="ctr"/>
            <a:r>
              <a:rPr lang="en-US" altLang="zh-TW" dirty="0">
                <a:solidFill>
                  <a:schemeClr val="bg1"/>
                </a:solidFill>
              </a:rPr>
              <a:t> </a:t>
            </a:r>
            <a:r>
              <a:rPr lang="zh-TW" altLang="en-US" dirty="0">
                <a:solidFill>
                  <a:srgbClr val="00FF00"/>
                </a:solidFill>
                <a:latin typeface="華康粗明體(P)" panose="02020700000000000000" pitchFamily="18" charset="-120"/>
                <a:ea typeface="華康粗明體(P)" panose="02020700000000000000" pitchFamily="18" charset="-120"/>
              </a:rPr>
              <a:t>很浪漫</a:t>
            </a:r>
            <a:endParaRPr lang="en-US" altLang="zh-TW" dirty="0">
              <a:solidFill>
                <a:srgbClr val="00FF00"/>
              </a:solidFill>
              <a:latin typeface="華康粗明體(P)" panose="02020700000000000000" pitchFamily="18" charset="-120"/>
              <a:ea typeface="華康粗明體(P)" panose="02020700000000000000" pitchFamily="18" charset="-120"/>
            </a:endParaRPr>
          </a:p>
          <a:p>
            <a:pPr algn="ctr"/>
            <a:r>
              <a:rPr lang="zh-TW" altLang="en-US" sz="2400" dirty="0">
                <a:solidFill>
                  <a:srgbClr val="00FF00"/>
                </a:solidFill>
                <a:latin typeface="華康粗明體(P)" panose="02020700000000000000" pitchFamily="18" charset="-120"/>
                <a:ea typeface="華康粗明體(P)" panose="02020700000000000000" pitchFamily="18" charset="-120"/>
              </a:rPr>
              <a:t>卻抽象</a:t>
            </a:r>
            <a:endParaRPr lang="en-US" altLang="zh-TW" sz="2400" dirty="0">
              <a:solidFill>
                <a:srgbClr val="00FF00"/>
              </a:solidFill>
              <a:latin typeface="華康粗明體(P)" panose="02020700000000000000" pitchFamily="18" charset="-120"/>
              <a:ea typeface="華康粗明體(P)" panose="02020700000000000000" pitchFamily="18" charset="-120"/>
            </a:endParaRPr>
          </a:p>
          <a:p>
            <a:pPr algn="ctr"/>
            <a:endParaRPr lang="en-US" altLang="zh-TW" sz="2800" dirty="0">
              <a:solidFill>
                <a:schemeClr val="bg1"/>
              </a:solidFill>
              <a:latin typeface="華康粗明體(P)" panose="02020700000000000000" pitchFamily="18" charset="-120"/>
              <a:ea typeface="華康粗明體(P)" panose="02020700000000000000" pitchFamily="18" charset="-120"/>
            </a:endParaRPr>
          </a:p>
          <a:p>
            <a:pPr algn="ctr"/>
            <a:r>
              <a:rPr lang="zh-TW" altLang="en-US" dirty="0">
                <a:solidFill>
                  <a:srgbClr val="FFFF00"/>
                </a:solidFill>
                <a:latin typeface="華康粗明體(P)" panose="02020700000000000000" pitchFamily="18" charset="-120"/>
                <a:ea typeface="華康粗明體(P)" panose="02020700000000000000" pitchFamily="18" charset="-120"/>
              </a:rPr>
              <a:t>很具體</a:t>
            </a:r>
            <a:endParaRPr lang="en-US" altLang="zh-TW" dirty="0">
              <a:solidFill>
                <a:srgbClr val="FFFF00"/>
              </a:solidFill>
              <a:latin typeface="華康粗明體(P)" panose="02020700000000000000" pitchFamily="18" charset="-120"/>
              <a:ea typeface="華康粗明體(P)" panose="02020700000000000000" pitchFamily="18" charset="-120"/>
            </a:endParaRPr>
          </a:p>
          <a:p>
            <a:pPr algn="ctr"/>
            <a:r>
              <a:rPr lang="zh-TW" altLang="en-US" sz="2400" dirty="0">
                <a:solidFill>
                  <a:srgbClr val="FFFF00"/>
                </a:solidFill>
                <a:latin typeface="華康粗明體(P)" panose="02020700000000000000" pitchFamily="18" charset="-120"/>
                <a:ea typeface="華康粗明體(P)" panose="02020700000000000000" pitchFamily="18" charset="-120"/>
              </a:rPr>
              <a:t>要行動</a:t>
            </a:r>
          </a:p>
        </p:txBody>
      </p:sp>
    </p:spTree>
    <p:extLst>
      <p:ext uri="{BB962C8B-B14F-4D97-AF65-F5344CB8AC3E}">
        <p14:creationId xmlns:p14="http://schemas.microsoft.com/office/powerpoint/2010/main" val="42806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3">
            <a:extLst>
              <a:ext uri="{FF2B5EF4-FFF2-40B4-BE49-F238E27FC236}">
                <a16:creationId xmlns:a16="http://schemas.microsoft.com/office/drawing/2014/main" id="{925D44A5-54EC-4B40-89BB-454E90EE0D17}"/>
              </a:ext>
            </a:extLst>
          </p:cNvPr>
          <p:cNvSpPr>
            <a:spLocks noGrp="1"/>
          </p:cNvSpPr>
          <p:nvPr>
            <p:ph type="subTitle" idx="1"/>
          </p:nvPr>
        </p:nvSpPr>
        <p:spPr>
          <a:xfrm>
            <a:off x="0" y="188640"/>
            <a:ext cx="9144000" cy="6552728"/>
          </a:xfrm>
        </p:spPr>
        <p:txBody>
          <a:bodyPr/>
          <a:lstStyle/>
          <a:p>
            <a:pPr marL="360000" indent="-457200" algn="l"/>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我所</a:t>
            </a:r>
            <a:r>
              <a:rPr lang="zh-TW" altLang="en-US" sz="39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中意的齋戒</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豈不是要人</a:t>
            </a:r>
            <a:r>
              <a:rPr lang="zh-TW" altLang="en-US" sz="39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解除</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不義的鎖鏈</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不要避開你的骨肉</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嗎</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你如果從你當中消除欺壓</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及指手畫腳的行為和虛偽的言談</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你如果把你的食糧</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施捨給飢餓的人</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那麼</a:t>
            </a:r>
            <a:r>
              <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你的光明要在黑暗中升起</a:t>
            </a:r>
            <a:endParaRPr lang="en-US" altLang="zh-TW"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360000" indent="-457200" algn="l"/>
            <a:r>
              <a:rPr kumimoji="1" lang="zh-TW" altLang="en-US"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我的言論和我的宣講</a:t>
            </a:r>
            <a:r>
              <a:rPr kumimoji="1" lang="en-US" altLang="zh-TW"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a:t>
            </a:r>
            <a:r>
              <a:rPr kumimoji="1" lang="zh-TW" altLang="en-US"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並不在於動聽的言詞</a:t>
            </a:r>
            <a:r>
              <a:rPr kumimoji="1" lang="en-US" altLang="zh-TW"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a:t>
            </a:r>
            <a:r>
              <a:rPr kumimoji="1" lang="zh-TW" altLang="en-US"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而是在於</a:t>
            </a:r>
            <a:r>
              <a:rPr kumimoji="1" lang="zh-TW" altLang="en-US" sz="3900" b="0" i="0" u="none" strike="noStrike" kern="0" cap="none" spc="0" normalizeH="0" baseline="0" noProof="0" dirty="0">
                <a:ln>
                  <a:noFill/>
                </a:ln>
                <a:solidFill>
                  <a:srgbClr val="FFFF00"/>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聖神</a:t>
            </a:r>
            <a:r>
              <a:rPr kumimoji="1" lang="zh-TW" altLang="en-US"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和</a:t>
            </a:r>
            <a:r>
              <a:rPr kumimoji="1" lang="zh-TW" altLang="en-US" sz="3900" b="0" i="0" u="none" strike="noStrike" kern="0" cap="none" spc="0" normalizeH="0" baseline="0" noProof="0" dirty="0">
                <a:ln>
                  <a:noFill/>
                </a:ln>
                <a:solidFill>
                  <a:srgbClr val="FFFF00"/>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他德能的表現</a:t>
            </a:r>
            <a:r>
              <a:rPr kumimoji="1" lang="en-US" altLang="zh-TW" sz="3900" b="0" i="0" u="none" strike="noStrike" kern="0" cap="none" spc="0" normalizeH="0" baseline="0" noProof="0" dirty="0">
                <a:ln>
                  <a:noFill/>
                </a:ln>
                <a:solidFill>
                  <a:srgbClr val="FFFFFF"/>
                </a:solidFill>
                <a:effectLst/>
                <a:uLnTx/>
                <a:uFillTx/>
                <a:latin typeface="華康儷中黑" panose="020B0509000000000000" pitchFamily="49" charset="-120"/>
                <a:ea typeface="華康儷中黑" panose="020B0509000000000000" pitchFamily="49" charset="-120"/>
                <a:cs typeface="華康中黑體" panose="020B0509000000000000" pitchFamily="49" charset="-120"/>
              </a:rPr>
              <a:t>.</a:t>
            </a:r>
          </a:p>
          <a:p>
            <a:pPr marL="360000" indent="-457200" algn="l"/>
            <a:r>
              <a:rPr lang="zh-TW" altLang="en-US" sz="3900" spc="150" dirty="0">
                <a:solidFill>
                  <a:srgbClr val="FFFFFF"/>
                </a:solidFill>
                <a:latin typeface="華康儷中黑" panose="020B0509000000000000" pitchFamily="49" charset="-120"/>
                <a:ea typeface="華康儷中黑" panose="020B0509000000000000" pitchFamily="49" charset="-120"/>
              </a:rPr>
              <a:t>你們是</a:t>
            </a:r>
            <a:r>
              <a:rPr lang="zh-TW" altLang="en-US" sz="3900" spc="150" dirty="0">
                <a:solidFill>
                  <a:srgbClr val="FFFF00"/>
                </a:solidFill>
                <a:latin typeface="華康儷中黑" panose="020B0509000000000000" pitchFamily="49" charset="-120"/>
                <a:ea typeface="華康儷中黑" panose="020B0509000000000000" pitchFamily="49" charset="-120"/>
              </a:rPr>
              <a:t>地上的</a:t>
            </a:r>
            <a:r>
              <a:rPr lang="zh-TW" altLang="en-US" sz="3900" spc="150" dirty="0">
                <a:solidFill>
                  <a:srgbClr val="FF0000"/>
                </a:solidFill>
                <a:highlight>
                  <a:srgbClr val="FFFFFF"/>
                </a:highlight>
                <a:latin typeface="華康儷中黑" panose="020B0509000000000000" pitchFamily="49" charset="-120"/>
                <a:ea typeface="華康儷中黑" panose="020B0509000000000000" pitchFamily="49" charset="-120"/>
              </a:rPr>
              <a:t>鹽</a:t>
            </a:r>
            <a:r>
              <a:rPr lang="en-US" altLang="zh-TW" sz="3900" spc="150" dirty="0">
                <a:solidFill>
                  <a:srgbClr val="FFFFFF"/>
                </a:solidFill>
                <a:latin typeface="華康儷中黑" panose="020B0509000000000000" pitchFamily="49" charset="-120"/>
                <a:ea typeface="華康儷中黑" panose="020B0509000000000000" pitchFamily="49" charset="-120"/>
              </a:rPr>
              <a:t>,</a:t>
            </a:r>
            <a:r>
              <a:rPr lang="zh-TW" altLang="en-US" sz="3900" spc="150" dirty="0">
                <a:solidFill>
                  <a:srgbClr val="FFFF00"/>
                </a:solidFill>
                <a:latin typeface="華康儷中黑" panose="020B0509000000000000" pitchFamily="49" charset="-120"/>
                <a:ea typeface="華康儷中黑" panose="020B0509000000000000" pitchFamily="49" charset="-120"/>
              </a:rPr>
              <a:t>世界的</a:t>
            </a:r>
            <a:r>
              <a:rPr lang="zh-TW" altLang="en-US" sz="3900" spc="150" dirty="0">
                <a:solidFill>
                  <a:srgbClr val="FF0000"/>
                </a:solidFill>
                <a:highlight>
                  <a:srgbClr val="FFFFFF"/>
                </a:highlight>
                <a:latin typeface="華康儷中黑" panose="020B0509000000000000" pitchFamily="49" charset="-120"/>
                <a:ea typeface="華康儷中黑" panose="020B0509000000000000" pitchFamily="49" charset="-120"/>
              </a:rPr>
              <a:t>光</a:t>
            </a:r>
            <a:r>
              <a:rPr lang="en-US" altLang="zh-TW" sz="3900" spc="150" dirty="0">
                <a:solidFill>
                  <a:srgbClr val="FFFFFF"/>
                </a:solidFill>
                <a:latin typeface="華康儷中黑" panose="020B0509000000000000" pitchFamily="49" charset="-120"/>
                <a:ea typeface="華康儷中黑" panose="020B0509000000000000" pitchFamily="49" charset="-120"/>
              </a:rPr>
              <a:t>;</a:t>
            </a:r>
            <a:r>
              <a:rPr lang="zh-TW" altLang="en-US" sz="3900" spc="150" dirty="0">
                <a:solidFill>
                  <a:srgbClr val="FFFFFF"/>
                </a:solidFill>
                <a:latin typeface="華康儷中黑" panose="020B0509000000000000" pitchFamily="49" charset="-120"/>
                <a:ea typeface="華康儷中黑" panose="020B0509000000000000" pitchFamily="49" charset="-120"/>
              </a:rPr>
              <a:t>你們的光</a:t>
            </a:r>
            <a:r>
              <a:rPr lang="en-US" altLang="zh-TW" sz="3900" spc="150" dirty="0">
                <a:solidFill>
                  <a:srgbClr val="FFFFFF"/>
                </a:solidFill>
                <a:latin typeface="華康儷中黑" panose="020B0509000000000000" pitchFamily="49" charset="-120"/>
                <a:ea typeface="華康儷中黑" panose="020B0509000000000000" pitchFamily="49" charset="-120"/>
              </a:rPr>
              <a:t>,</a:t>
            </a:r>
            <a:r>
              <a:rPr lang="zh-TW" altLang="en-US" sz="3900" spc="150" dirty="0">
                <a:solidFill>
                  <a:srgbClr val="FFFFFF"/>
                </a:solidFill>
                <a:latin typeface="華康儷中黑" panose="020B0509000000000000" pitchFamily="49" charset="-120"/>
                <a:ea typeface="華康儷中黑" panose="020B0509000000000000" pitchFamily="49" charset="-120"/>
              </a:rPr>
              <a:t>也當在人前照耀</a:t>
            </a:r>
            <a:r>
              <a:rPr lang="en-US" altLang="zh-TW" sz="3900" spc="150" dirty="0">
                <a:solidFill>
                  <a:srgbClr val="FFFFFF"/>
                </a:solidFill>
                <a:latin typeface="華康儷中黑" panose="020B0509000000000000" pitchFamily="49" charset="-120"/>
                <a:ea typeface="華康儷中黑" panose="020B0509000000000000" pitchFamily="49" charset="-120"/>
              </a:rPr>
              <a:t>,</a:t>
            </a:r>
            <a:r>
              <a:rPr lang="zh-TW" altLang="en-US" sz="3900" spc="150" dirty="0">
                <a:solidFill>
                  <a:srgbClr val="FFFFFF"/>
                </a:solidFill>
                <a:latin typeface="華康儷中黑" panose="020B0509000000000000" pitchFamily="49" charset="-120"/>
                <a:ea typeface="華康儷中黑" panose="020B0509000000000000" pitchFamily="49" charset="-120"/>
              </a:rPr>
              <a:t>好使他們看見你們的</a:t>
            </a:r>
            <a:r>
              <a:rPr lang="zh-TW" altLang="en-US" sz="3900" spc="150" dirty="0">
                <a:solidFill>
                  <a:srgbClr val="FF0000"/>
                </a:solidFill>
                <a:highlight>
                  <a:srgbClr val="FFFF00"/>
                </a:highlight>
                <a:latin typeface="華康儷中黑" panose="020B0509000000000000" pitchFamily="49" charset="-120"/>
                <a:ea typeface="華康儷中黑" panose="020B0509000000000000" pitchFamily="49" charset="-120"/>
              </a:rPr>
              <a:t>善行</a:t>
            </a:r>
            <a:r>
              <a:rPr lang="en-US" altLang="zh-TW" sz="3900" spc="150" dirty="0">
                <a:solidFill>
                  <a:srgbClr val="FFFFFF"/>
                </a:solidFill>
                <a:latin typeface="華康儷中黑" panose="020B0509000000000000" pitchFamily="49" charset="-120"/>
                <a:ea typeface="華康儷中黑" panose="020B0509000000000000" pitchFamily="49" charset="-120"/>
              </a:rPr>
              <a:t>,</a:t>
            </a:r>
            <a:r>
              <a:rPr lang="zh-TW" altLang="en-US" sz="3900" spc="150" dirty="0">
                <a:solidFill>
                  <a:srgbClr val="FFFF00"/>
                </a:solidFill>
                <a:latin typeface="華康儷中黑" panose="020B0509000000000000" pitchFamily="49" charset="-120"/>
                <a:ea typeface="華康儷中黑" panose="020B0509000000000000" pitchFamily="49" charset="-120"/>
              </a:rPr>
              <a:t>光榮</a:t>
            </a:r>
            <a:r>
              <a:rPr lang="zh-TW" altLang="en-US" sz="3900" spc="150" dirty="0">
                <a:solidFill>
                  <a:srgbClr val="FFFFFF"/>
                </a:solidFill>
                <a:latin typeface="華康儷中黑" panose="020B0509000000000000" pitchFamily="49" charset="-120"/>
                <a:ea typeface="華康儷中黑" panose="020B0509000000000000" pitchFamily="49" charset="-120"/>
              </a:rPr>
              <a:t>你們在天之父</a:t>
            </a:r>
            <a:r>
              <a:rPr lang="en-US" altLang="zh-TW" sz="3900" spc="150" dirty="0">
                <a:solidFill>
                  <a:srgbClr val="FFFFFF"/>
                </a:solidFill>
                <a:latin typeface="華康儷中黑" panose="020B0509000000000000" pitchFamily="49" charset="-120"/>
                <a:ea typeface="華康儷中黑" panose="020B0509000000000000" pitchFamily="49" charset="-120"/>
              </a:rPr>
              <a:t>.</a:t>
            </a:r>
            <a:endParaRPr lang="zh-HK" altLang="en-US" sz="3900" spc="150" dirty="0">
              <a:solidFill>
                <a:srgbClr val="FFFFFF"/>
              </a:solidFill>
              <a:latin typeface="華康儷中黑" panose="020B0509000000000000" pitchFamily="49" charset="-120"/>
              <a:ea typeface="華康儷中黑" panose="020B0509000000000000" pitchFamily="49" charset="-120"/>
            </a:endParaRPr>
          </a:p>
        </p:txBody>
      </p:sp>
    </p:spTree>
    <p:extLst>
      <p:ext uri="{BB962C8B-B14F-4D97-AF65-F5344CB8AC3E}">
        <p14:creationId xmlns:p14="http://schemas.microsoft.com/office/powerpoint/2010/main" val="1810303176"/>
      </p:ext>
    </p:extLst>
  </p:cSld>
  <p:clrMapOvr>
    <a:masterClrMapping/>
  </p:clrMapOvr>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5_預設簡報設計">
  <a:themeElements>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26699</TotalTime>
  <Words>2308</Words>
  <Application>Microsoft Office PowerPoint</Application>
  <PresentationFormat>如螢幕大小 (4:3)</PresentationFormat>
  <Paragraphs>114</Paragraphs>
  <Slides>23</Slides>
  <Notes>0</Notes>
  <HiddenSlides>0</HiddenSlides>
  <MMClips>0</MMClips>
  <ScaleCrop>false</ScaleCrop>
  <HeadingPairs>
    <vt:vector size="6" baseType="variant">
      <vt:variant>
        <vt:lpstr>使用字型</vt:lpstr>
      </vt:variant>
      <vt:variant>
        <vt:i4>16</vt:i4>
      </vt:variant>
      <vt:variant>
        <vt:lpstr>佈景主題</vt:lpstr>
      </vt:variant>
      <vt:variant>
        <vt:i4>3</vt:i4>
      </vt:variant>
      <vt:variant>
        <vt:lpstr>投影片標題</vt:lpstr>
      </vt:variant>
      <vt:variant>
        <vt:i4>23</vt:i4>
      </vt:variant>
    </vt:vector>
  </HeadingPairs>
  <TitlesOfParts>
    <vt:vector size="42" baseType="lpstr">
      <vt:lpstr>華康中黑體</vt:lpstr>
      <vt:lpstr>華康中黑體(P)</vt:lpstr>
      <vt:lpstr>華康正顏楷體W7</vt:lpstr>
      <vt:lpstr>華康正顏楷體W7(P)</vt:lpstr>
      <vt:lpstr>華康粗明體(P)</vt:lpstr>
      <vt:lpstr>華康龍門石碑</vt:lpstr>
      <vt:lpstr>華康龍門石碑(P)</vt:lpstr>
      <vt:lpstr>華康儷中宋</vt:lpstr>
      <vt:lpstr>華康儷中黑</vt:lpstr>
      <vt:lpstr>華康儷中黑(P)</vt:lpstr>
      <vt:lpstr>華康儷粗宋(P)</vt:lpstr>
      <vt:lpstr>新細明體</vt:lpstr>
      <vt:lpstr>標楷體</vt:lpstr>
      <vt:lpstr>Arial</vt:lpstr>
      <vt:lpstr>Calibri</vt:lpstr>
      <vt:lpstr>Times New Roman</vt:lpstr>
      <vt:lpstr>預設簡報設計</vt:lpstr>
      <vt:lpstr>3_預設簡報設計</vt:lpstr>
      <vt:lpstr>15_預設簡報設計</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Cirs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Fr. Tsui</dc:creator>
  <cp:lastModifiedBy>user</cp:lastModifiedBy>
  <cp:revision>1370</cp:revision>
  <dcterms:created xsi:type="dcterms:W3CDTF">2006-09-26T01:05:23Z</dcterms:created>
  <dcterms:modified xsi:type="dcterms:W3CDTF">2026-01-12T06:10:35Z</dcterms:modified>
</cp:coreProperties>
</file>