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9719" r:id="rId2"/>
    <p:sldMasterId id="2147489732" r:id="rId3"/>
  </p:sldMasterIdLst>
  <p:notesMasterIdLst>
    <p:notesMasterId r:id="rId28"/>
  </p:notesMasterIdLst>
  <p:handoutMasterIdLst>
    <p:handoutMasterId r:id="rId29"/>
  </p:handoutMasterIdLst>
  <p:sldIdLst>
    <p:sldId id="1565" r:id="rId4"/>
    <p:sldId id="1610" r:id="rId5"/>
    <p:sldId id="1858" r:id="rId6"/>
    <p:sldId id="1370" r:id="rId7"/>
    <p:sldId id="1859" r:id="rId8"/>
    <p:sldId id="1612" r:id="rId9"/>
    <p:sldId id="1860" r:id="rId10"/>
    <p:sldId id="1843" r:id="rId11"/>
    <p:sldId id="1863" r:id="rId12"/>
    <p:sldId id="1866" r:id="rId13"/>
    <p:sldId id="1875" r:id="rId14"/>
    <p:sldId id="1864" r:id="rId15"/>
    <p:sldId id="1532" r:id="rId16"/>
    <p:sldId id="1865" r:id="rId17"/>
    <p:sldId id="1847" r:id="rId18"/>
    <p:sldId id="1867" r:id="rId19"/>
    <p:sldId id="1868" r:id="rId20"/>
    <p:sldId id="1869" r:id="rId21"/>
    <p:sldId id="1870" r:id="rId22"/>
    <p:sldId id="1871" r:id="rId23"/>
    <p:sldId id="1872" r:id="rId24"/>
    <p:sldId id="1873" r:id="rId25"/>
    <p:sldId id="1874" r:id="rId26"/>
    <p:sldId id="1045" r:id="rId27"/>
  </p:sldIdLst>
  <p:sldSz cx="9144000" cy="6858000" type="screen4x3"/>
  <p:notesSz cx="9926638" cy="6797675"/>
  <p:defaultTextStyle>
    <a:defPPr>
      <a:defRPr lang="zh-TW"/>
    </a:defPPr>
    <a:lvl1pPr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rxujy2@gmail.com" initials="f" lastIdx="2" clrIdx="0">
    <p:extLst>
      <p:ext uri="{19B8F6BF-5375-455C-9EA6-DF929625EA0E}">
        <p15:presenceInfo xmlns:p15="http://schemas.microsoft.com/office/powerpoint/2012/main" userId="6e7ea2678dc146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FF00"/>
    <a:srgbClr val="FFFFFF"/>
    <a:srgbClr val="9900CC"/>
    <a:srgbClr val="FF99FF"/>
    <a:srgbClr val="FF00FF"/>
    <a:srgbClr val="99FF99"/>
    <a:srgbClr val="FFCCFF"/>
    <a:srgbClr val="00CC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2526" autoAdjust="0"/>
    <p:restoredTop sz="94663" autoAdjust="0"/>
  </p:normalViewPr>
  <p:slideViewPr>
    <p:cSldViewPr>
      <p:cViewPr>
        <p:scale>
          <a:sx n="50" d="100"/>
          <a:sy n="50" d="100"/>
        </p:scale>
        <p:origin x="1404" y="240"/>
      </p:cViewPr>
      <p:guideLst>
        <p:guide orient="horz" pos="2160"/>
        <p:guide pos="2880"/>
      </p:guideLst>
    </p:cSldViewPr>
  </p:slideViewPr>
  <p:outlineViewPr>
    <p:cViewPr>
      <p:scale>
        <a:sx n="33" d="100"/>
        <a:sy n="33" d="100"/>
      </p:scale>
      <p:origin x="0" y="-56462"/>
    </p:cViewPr>
  </p:outlineViewPr>
  <p:notesTextViewPr>
    <p:cViewPr>
      <p:scale>
        <a:sx n="100" d="100"/>
        <a:sy n="100" d="100"/>
      </p:scale>
      <p:origin x="0" y="0"/>
    </p:cViewPr>
  </p:notesTextViewPr>
  <p:sorterViewPr>
    <p:cViewPr varScale="1">
      <p:scale>
        <a:sx n="1" d="1"/>
        <a:sy n="1" d="1"/>
      </p:scale>
      <p:origin x="0" y="-546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commentAuthors" Target="commentAuthors.xml"/><Relationship Id="rId8"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7554" name="Rectangle 2">
            <a:extLst>
              <a:ext uri="{FF2B5EF4-FFF2-40B4-BE49-F238E27FC236}">
                <a16:creationId xmlns:a16="http://schemas.microsoft.com/office/drawing/2014/main" id="{3FFC0476-8166-439A-8EF9-D64A12A374BF}"/>
              </a:ext>
            </a:extLst>
          </p:cNvPr>
          <p:cNvSpPr>
            <a:spLocks noGrp="1" noChangeArrowheads="1"/>
          </p:cNvSpPr>
          <p:nvPr>
            <p:ph type="hdr" sz="quarter"/>
          </p:nvPr>
        </p:nvSpPr>
        <p:spPr bwMode="auto">
          <a:xfrm>
            <a:off x="0"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407555" name="Rectangle 3">
            <a:extLst>
              <a:ext uri="{FF2B5EF4-FFF2-40B4-BE49-F238E27FC236}">
                <a16:creationId xmlns:a16="http://schemas.microsoft.com/office/drawing/2014/main" id="{76F4FBBB-5A4B-48FE-A3BB-ADDECD35A277}"/>
              </a:ext>
            </a:extLst>
          </p:cNvPr>
          <p:cNvSpPr>
            <a:spLocks noGrp="1" noChangeArrowheads="1"/>
          </p:cNvSpPr>
          <p:nvPr>
            <p:ph type="dt" sz="quarter" idx="1"/>
          </p:nvPr>
        </p:nvSpPr>
        <p:spPr bwMode="auto">
          <a:xfrm>
            <a:off x="5623372"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新細明體" charset="-120"/>
              </a:defRPr>
            </a:lvl1pPr>
          </a:lstStyle>
          <a:p>
            <a:pPr>
              <a:defRPr/>
            </a:pPr>
            <a:endParaRPr lang="en-US" altLang="zh-TW"/>
          </a:p>
        </p:txBody>
      </p:sp>
      <p:sp>
        <p:nvSpPr>
          <p:cNvPr id="407556" name="Rectangle 4">
            <a:extLst>
              <a:ext uri="{FF2B5EF4-FFF2-40B4-BE49-F238E27FC236}">
                <a16:creationId xmlns:a16="http://schemas.microsoft.com/office/drawing/2014/main" id="{207F6BB9-765B-49E5-9CC8-53ADF49392A0}"/>
              </a:ext>
            </a:extLst>
          </p:cNvPr>
          <p:cNvSpPr>
            <a:spLocks noGrp="1" noChangeArrowheads="1"/>
          </p:cNvSpPr>
          <p:nvPr>
            <p:ph type="ftr" sz="quarter" idx="2"/>
          </p:nvPr>
        </p:nvSpPr>
        <p:spPr bwMode="auto">
          <a:xfrm>
            <a:off x="0"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407557" name="Rectangle 5">
            <a:extLst>
              <a:ext uri="{FF2B5EF4-FFF2-40B4-BE49-F238E27FC236}">
                <a16:creationId xmlns:a16="http://schemas.microsoft.com/office/drawing/2014/main" id="{F0E672FE-A1AF-4D9F-BB46-E1FC2414C8E0}"/>
              </a:ext>
            </a:extLst>
          </p:cNvPr>
          <p:cNvSpPr>
            <a:spLocks noGrp="1" noChangeArrowheads="1"/>
          </p:cNvSpPr>
          <p:nvPr>
            <p:ph type="sldNum" sz="quarter" idx="3"/>
          </p:nvPr>
        </p:nvSpPr>
        <p:spPr bwMode="auto">
          <a:xfrm>
            <a:off x="5623372"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5085D1A6-9C3F-452C-9D0F-C9E748975285}" type="slidenum">
              <a:rPr lang="en-US" altLang="zh-TW"/>
              <a:pPr/>
              <a:t>‹#›</a:t>
            </a:fld>
            <a:endParaRPr lang="en-US" altLang="zh-TW"/>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4050" name="Rectangle 2">
            <a:extLst>
              <a:ext uri="{FF2B5EF4-FFF2-40B4-BE49-F238E27FC236}">
                <a16:creationId xmlns:a16="http://schemas.microsoft.com/office/drawing/2014/main" id="{C5918788-DB56-4D35-9655-2F39F2A5CEF3}"/>
              </a:ext>
            </a:extLst>
          </p:cNvPr>
          <p:cNvSpPr>
            <a:spLocks noGrp="1" noChangeArrowheads="1"/>
          </p:cNvSpPr>
          <p:nvPr>
            <p:ph type="hdr" sz="quarter"/>
          </p:nvPr>
        </p:nvSpPr>
        <p:spPr bwMode="auto">
          <a:xfrm>
            <a:off x="0"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514051" name="Rectangle 3">
            <a:extLst>
              <a:ext uri="{FF2B5EF4-FFF2-40B4-BE49-F238E27FC236}">
                <a16:creationId xmlns:a16="http://schemas.microsoft.com/office/drawing/2014/main" id="{B66602A1-486D-466C-9B6C-6B32F2BCAB63}"/>
              </a:ext>
            </a:extLst>
          </p:cNvPr>
          <p:cNvSpPr>
            <a:spLocks noGrp="1" noChangeArrowheads="1"/>
          </p:cNvSpPr>
          <p:nvPr>
            <p:ph type="dt" idx="1"/>
          </p:nvPr>
        </p:nvSpPr>
        <p:spPr bwMode="auto">
          <a:xfrm>
            <a:off x="5623372"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新細明體" charset="-120"/>
              </a:defRPr>
            </a:lvl1pPr>
          </a:lstStyle>
          <a:p>
            <a:pPr>
              <a:defRPr/>
            </a:pPr>
            <a:endParaRPr lang="en-US" altLang="zh-TW"/>
          </a:p>
        </p:txBody>
      </p:sp>
      <p:sp>
        <p:nvSpPr>
          <p:cNvPr id="107524" name="Rectangle 4">
            <a:extLst>
              <a:ext uri="{FF2B5EF4-FFF2-40B4-BE49-F238E27FC236}">
                <a16:creationId xmlns:a16="http://schemas.microsoft.com/office/drawing/2014/main" id="{390F7CF1-E4D4-49ED-8108-AC8766004197}"/>
              </a:ext>
            </a:extLst>
          </p:cNvPr>
          <p:cNvSpPr>
            <a:spLocks noGrp="1" noRot="1" noChangeAspect="1" noChangeArrowheads="1" noTextEdit="1"/>
          </p:cNvSpPr>
          <p:nvPr>
            <p:ph type="sldImg" idx="2"/>
          </p:nvPr>
        </p:nvSpPr>
        <p:spPr bwMode="auto">
          <a:xfrm>
            <a:off x="3263900" y="509588"/>
            <a:ext cx="3398838" cy="25495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4053" name="Rectangle 5">
            <a:extLst>
              <a:ext uri="{FF2B5EF4-FFF2-40B4-BE49-F238E27FC236}">
                <a16:creationId xmlns:a16="http://schemas.microsoft.com/office/drawing/2014/main" id="{2A0DFE17-75EB-4C1C-874D-97744AE3FFEC}"/>
              </a:ext>
            </a:extLst>
          </p:cNvPr>
          <p:cNvSpPr>
            <a:spLocks noGrp="1" noChangeArrowheads="1"/>
          </p:cNvSpPr>
          <p:nvPr>
            <p:ph type="body" sz="quarter" idx="3"/>
          </p:nvPr>
        </p:nvSpPr>
        <p:spPr bwMode="auto">
          <a:xfrm>
            <a:off x="992664" y="3228896"/>
            <a:ext cx="7941310" cy="30589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noProof="0"/>
              <a:t>按一下以編輯母片</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514054" name="Rectangle 6">
            <a:extLst>
              <a:ext uri="{FF2B5EF4-FFF2-40B4-BE49-F238E27FC236}">
                <a16:creationId xmlns:a16="http://schemas.microsoft.com/office/drawing/2014/main" id="{579692E3-514D-41AD-9EA6-A1FBBF73CFFF}"/>
              </a:ext>
            </a:extLst>
          </p:cNvPr>
          <p:cNvSpPr>
            <a:spLocks noGrp="1" noChangeArrowheads="1"/>
          </p:cNvSpPr>
          <p:nvPr>
            <p:ph type="ftr" sz="quarter" idx="4"/>
          </p:nvPr>
        </p:nvSpPr>
        <p:spPr bwMode="auto">
          <a:xfrm>
            <a:off x="0"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514055" name="Rectangle 7">
            <a:extLst>
              <a:ext uri="{FF2B5EF4-FFF2-40B4-BE49-F238E27FC236}">
                <a16:creationId xmlns:a16="http://schemas.microsoft.com/office/drawing/2014/main" id="{9156C933-88AA-4872-BB0F-1730B21C9F49}"/>
              </a:ext>
            </a:extLst>
          </p:cNvPr>
          <p:cNvSpPr>
            <a:spLocks noGrp="1" noChangeArrowheads="1"/>
          </p:cNvSpPr>
          <p:nvPr>
            <p:ph type="sldNum" sz="quarter" idx="5"/>
          </p:nvPr>
        </p:nvSpPr>
        <p:spPr bwMode="auto">
          <a:xfrm>
            <a:off x="5623372"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6FBD419D-64CE-4550-BAA2-0242050FC719}" type="slidenum">
              <a:rPr lang="en-US" altLang="zh-TW"/>
              <a:pPr/>
              <a:t>‹#›</a:t>
            </a:fld>
            <a:endParaRPr lang="en-US" altLang="zh-TW"/>
          </a:p>
        </p:txBody>
      </p:sp>
    </p:spTree>
    <p:extLst>
      <p:ext uri="{BB962C8B-B14F-4D97-AF65-F5344CB8AC3E}">
        <p14:creationId xmlns:p14="http://schemas.microsoft.com/office/powerpoint/2010/main" val="30833881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新細明體"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a:extLst>
              <a:ext uri="{FF2B5EF4-FFF2-40B4-BE49-F238E27FC236}">
                <a16:creationId xmlns:a16="http://schemas.microsoft.com/office/drawing/2014/main" id="{D0CB4F53-88CB-4C33-AB79-DD0F3B09A942}"/>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1E448C0C-11EC-4F14-87EE-6E1BFC0905F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085212E5-D105-40CA-98B0-0FE6ED125418}"/>
              </a:ext>
            </a:extLst>
          </p:cNvPr>
          <p:cNvSpPr>
            <a:spLocks noGrp="1" noChangeArrowheads="1"/>
          </p:cNvSpPr>
          <p:nvPr>
            <p:ph type="sldNum" sz="quarter" idx="12"/>
          </p:nvPr>
        </p:nvSpPr>
        <p:spPr>
          <a:ln/>
        </p:spPr>
        <p:txBody>
          <a:bodyPr/>
          <a:lstStyle>
            <a:lvl1pPr>
              <a:defRPr/>
            </a:lvl1pPr>
          </a:lstStyle>
          <a:p>
            <a:fld id="{4FAB1DE2-F14C-4215-862D-7892FFAF1AA8}" type="slidenum">
              <a:rPr lang="en-US" altLang="zh-TW"/>
              <a:pPr/>
              <a:t>‹#›</a:t>
            </a:fld>
            <a:endParaRPr lang="en-US" altLang="zh-TW"/>
          </a:p>
        </p:txBody>
      </p:sp>
    </p:spTree>
    <p:extLst>
      <p:ext uri="{BB962C8B-B14F-4D97-AF65-F5344CB8AC3E}">
        <p14:creationId xmlns:p14="http://schemas.microsoft.com/office/powerpoint/2010/main" val="1601272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EF940FA1-01BC-48A7-B4B5-CB6D00B8F9EC}"/>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5BC251F2-60E3-4296-BFCE-EB8C0E3FF19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7BBFBC5B-5423-4FD1-BCE6-8FC7BF67AE70}"/>
              </a:ext>
            </a:extLst>
          </p:cNvPr>
          <p:cNvSpPr>
            <a:spLocks noGrp="1" noChangeArrowheads="1"/>
          </p:cNvSpPr>
          <p:nvPr>
            <p:ph type="sldNum" sz="quarter" idx="12"/>
          </p:nvPr>
        </p:nvSpPr>
        <p:spPr>
          <a:ln/>
        </p:spPr>
        <p:txBody>
          <a:bodyPr/>
          <a:lstStyle>
            <a:lvl1pPr>
              <a:defRPr/>
            </a:lvl1pPr>
          </a:lstStyle>
          <a:p>
            <a:fld id="{DC14375D-8CD9-46AF-8C41-09E335183E65}" type="slidenum">
              <a:rPr lang="en-US" altLang="zh-TW"/>
              <a:pPr/>
              <a:t>‹#›</a:t>
            </a:fld>
            <a:endParaRPr lang="en-US" altLang="zh-TW"/>
          </a:p>
        </p:txBody>
      </p:sp>
    </p:spTree>
    <p:extLst>
      <p:ext uri="{BB962C8B-B14F-4D97-AF65-F5344CB8AC3E}">
        <p14:creationId xmlns:p14="http://schemas.microsoft.com/office/powerpoint/2010/main" val="2061064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A662272B-A9A6-478C-B476-EF425841A8F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B55A9ED6-29CA-4D33-9F13-90A2E5A12378}"/>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15AAE814-BD3E-41DF-B881-23B6928BED93}"/>
              </a:ext>
            </a:extLst>
          </p:cNvPr>
          <p:cNvSpPr>
            <a:spLocks noGrp="1" noChangeArrowheads="1"/>
          </p:cNvSpPr>
          <p:nvPr>
            <p:ph type="sldNum" sz="quarter" idx="12"/>
          </p:nvPr>
        </p:nvSpPr>
        <p:spPr>
          <a:ln/>
        </p:spPr>
        <p:txBody>
          <a:bodyPr/>
          <a:lstStyle>
            <a:lvl1pPr>
              <a:defRPr/>
            </a:lvl1pPr>
          </a:lstStyle>
          <a:p>
            <a:fld id="{1AA957E7-43B0-4056-AFF1-BC1FCBEFCE1A}" type="slidenum">
              <a:rPr lang="en-US" altLang="zh-TW"/>
              <a:pPr/>
              <a:t>‹#›</a:t>
            </a:fld>
            <a:endParaRPr lang="en-US" altLang="zh-TW"/>
          </a:p>
        </p:txBody>
      </p:sp>
    </p:spTree>
    <p:extLst>
      <p:ext uri="{BB962C8B-B14F-4D97-AF65-F5344CB8AC3E}">
        <p14:creationId xmlns:p14="http://schemas.microsoft.com/office/powerpoint/2010/main" val="32652693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p>
            <a:r>
              <a:rPr lang="zh-TW" altLang="en-US"/>
              <a:t>按一下以編輯母片標題樣式</a:t>
            </a:r>
          </a:p>
        </p:txBody>
      </p:sp>
      <p:sp>
        <p:nvSpPr>
          <p:cNvPr id="3" name="文字版面配置區 2"/>
          <p:cNvSpPr>
            <a:spLocks noGrp="1"/>
          </p:cNvSpPr>
          <p:nvPr>
            <p:ph type="body" sz="half" idx="1"/>
          </p:nvPr>
        </p:nvSpPr>
        <p:spPr>
          <a:xfrm>
            <a:off x="457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CEBD0CB7-2083-43C6-A1FE-F6AFE1FBBA0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7D21FA05-F693-4AEA-99C4-CB234BDDE55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5E90880E-4D09-411D-A86E-FF877E972388}"/>
              </a:ext>
            </a:extLst>
          </p:cNvPr>
          <p:cNvSpPr>
            <a:spLocks noGrp="1" noChangeArrowheads="1"/>
          </p:cNvSpPr>
          <p:nvPr>
            <p:ph type="sldNum" sz="quarter" idx="12"/>
          </p:nvPr>
        </p:nvSpPr>
        <p:spPr>
          <a:ln/>
        </p:spPr>
        <p:txBody>
          <a:bodyPr/>
          <a:lstStyle>
            <a:lvl1pPr>
              <a:defRPr/>
            </a:lvl1pPr>
          </a:lstStyle>
          <a:p>
            <a:fld id="{473EAD3B-D202-412A-96D1-6259709983BD}" type="slidenum">
              <a:rPr lang="en-US" altLang="zh-TW"/>
              <a:pPr/>
              <a:t>‹#›</a:t>
            </a:fld>
            <a:endParaRPr lang="en-US" altLang="zh-TW"/>
          </a:p>
        </p:txBody>
      </p:sp>
    </p:spTree>
    <p:extLst>
      <p:ext uri="{BB962C8B-B14F-4D97-AF65-F5344CB8AC3E}">
        <p14:creationId xmlns:p14="http://schemas.microsoft.com/office/powerpoint/2010/main" val="36958394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a:extLst>
              <a:ext uri="{FF2B5EF4-FFF2-40B4-BE49-F238E27FC236}">
                <a16:creationId xmlns:a16="http://schemas.microsoft.com/office/drawing/2014/main" id="{6B1BA1B9-80A5-47BB-AE94-5886B4D1DD14}"/>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1DDDDF2D-A4D0-4E59-A260-C7CC2C4F634C}"/>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00C56D1E-4A62-4589-AE93-3790E80644D8}"/>
              </a:ext>
            </a:extLst>
          </p:cNvPr>
          <p:cNvSpPr>
            <a:spLocks noGrp="1" noChangeArrowheads="1"/>
          </p:cNvSpPr>
          <p:nvPr>
            <p:ph type="sldNum" sz="quarter" idx="12"/>
          </p:nvPr>
        </p:nvSpPr>
        <p:spPr>
          <a:ln/>
        </p:spPr>
        <p:txBody>
          <a:bodyPr/>
          <a:lstStyle>
            <a:lvl1pPr>
              <a:defRPr/>
            </a:lvl1pPr>
          </a:lstStyle>
          <a:p>
            <a:pPr>
              <a:defRPr/>
            </a:pPr>
            <a:fld id="{5EC7E1B0-9EC0-4677-833D-06C393E8CBD2}" type="slidenum">
              <a:rPr lang="en-US" altLang="zh-TW"/>
              <a:pPr>
                <a:defRPr/>
              </a:pPr>
              <a:t>‹#›</a:t>
            </a:fld>
            <a:endParaRPr lang="en-US" altLang="zh-TW"/>
          </a:p>
        </p:txBody>
      </p:sp>
    </p:spTree>
    <p:extLst>
      <p:ext uri="{BB962C8B-B14F-4D97-AF65-F5344CB8AC3E}">
        <p14:creationId xmlns:p14="http://schemas.microsoft.com/office/powerpoint/2010/main" val="11431377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929D06C7-3459-43EE-BDBF-4A89924E2D9A}"/>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B6BF6B9E-0B4B-45FB-A864-4197464B7FF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9BE811F5-4019-4B4D-B706-8E4410C0B127}"/>
              </a:ext>
            </a:extLst>
          </p:cNvPr>
          <p:cNvSpPr>
            <a:spLocks noGrp="1" noChangeArrowheads="1"/>
          </p:cNvSpPr>
          <p:nvPr>
            <p:ph type="sldNum" sz="quarter" idx="12"/>
          </p:nvPr>
        </p:nvSpPr>
        <p:spPr>
          <a:ln/>
        </p:spPr>
        <p:txBody>
          <a:bodyPr/>
          <a:lstStyle>
            <a:lvl1pPr>
              <a:defRPr/>
            </a:lvl1pPr>
          </a:lstStyle>
          <a:p>
            <a:pPr>
              <a:defRPr/>
            </a:pPr>
            <a:fld id="{B4CB0E81-DFB2-4306-AE9C-4AA3B3243FE8}" type="slidenum">
              <a:rPr lang="en-US" altLang="zh-TW"/>
              <a:pPr>
                <a:defRPr/>
              </a:pPr>
              <a:t>‹#›</a:t>
            </a:fld>
            <a:endParaRPr lang="en-US" altLang="zh-TW"/>
          </a:p>
        </p:txBody>
      </p:sp>
    </p:spTree>
    <p:extLst>
      <p:ext uri="{BB962C8B-B14F-4D97-AF65-F5344CB8AC3E}">
        <p14:creationId xmlns:p14="http://schemas.microsoft.com/office/powerpoint/2010/main" val="12733904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8E9177A2-C34A-44E1-8648-881D74EB1A5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BDFB4D50-31FE-48AC-B9FD-C991E35CF8B5}"/>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D66A76EF-E0B2-452E-8251-600643A077EF}"/>
              </a:ext>
            </a:extLst>
          </p:cNvPr>
          <p:cNvSpPr>
            <a:spLocks noGrp="1" noChangeArrowheads="1"/>
          </p:cNvSpPr>
          <p:nvPr>
            <p:ph type="sldNum" sz="quarter" idx="12"/>
          </p:nvPr>
        </p:nvSpPr>
        <p:spPr>
          <a:ln/>
        </p:spPr>
        <p:txBody>
          <a:bodyPr/>
          <a:lstStyle>
            <a:lvl1pPr>
              <a:defRPr/>
            </a:lvl1pPr>
          </a:lstStyle>
          <a:p>
            <a:pPr>
              <a:defRPr/>
            </a:pPr>
            <a:fld id="{CA41D597-6984-4660-AF26-EA33E11F223F}" type="slidenum">
              <a:rPr lang="en-US" altLang="zh-TW"/>
              <a:pPr>
                <a:defRPr/>
              </a:pPr>
              <a:t>‹#›</a:t>
            </a:fld>
            <a:endParaRPr lang="en-US" altLang="zh-TW"/>
          </a:p>
        </p:txBody>
      </p:sp>
    </p:spTree>
    <p:extLst>
      <p:ext uri="{BB962C8B-B14F-4D97-AF65-F5344CB8AC3E}">
        <p14:creationId xmlns:p14="http://schemas.microsoft.com/office/powerpoint/2010/main" val="27170458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9E49B45A-79A7-423D-BABD-E54649D3D99C}"/>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862119C8-36DF-42FA-B727-5DF24DC6980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080C2522-B0B4-4E4B-B3AF-A0D1C692CEA0}"/>
              </a:ext>
            </a:extLst>
          </p:cNvPr>
          <p:cNvSpPr>
            <a:spLocks noGrp="1" noChangeArrowheads="1"/>
          </p:cNvSpPr>
          <p:nvPr>
            <p:ph type="sldNum" sz="quarter" idx="12"/>
          </p:nvPr>
        </p:nvSpPr>
        <p:spPr>
          <a:ln/>
        </p:spPr>
        <p:txBody>
          <a:bodyPr/>
          <a:lstStyle>
            <a:lvl1pPr>
              <a:defRPr/>
            </a:lvl1pPr>
          </a:lstStyle>
          <a:p>
            <a:pPr>
              <a:defRPr/>
            </a:pPr>
            <a:fld id="{712A1AEA-4D6F-4016-9F83-E47284FC26B4}" type="slidenum">
              <a:rPr lang="en-US" altLang="zh-TW"/>
              <a:pPr>
                <a:defRPr/>
              </a:pPr>
              <a:t>‹#›</a:t>
            </a:fld>
            <a:endParaRPr lang="en-US" altLang="zh-TW"/>
          </a:p>
        </p:txBody>
      </p:sp>
    </p:spTree>
    <p:extLst>
      <p:ext uri="{BB962C8B-B14F-4D97-AF65-F5344CB8AC3E}">
        <p14:creationId xmlns:p14="http://schemas.microsoft.com/office/powerpoint/2010/main" val="19978523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2B6C2190-B7D8-47A4-AA3C-03D15275F740}"/>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a16="http://schemas.microsoft.com/office/drawing/2014/main" id="{A8175838-B24A-4816-A95E-A1DF8C40B799}"/>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a16="http://schemas.microsoft.com/office/drawing/2014/main" id="{D5F39CCB-44A5-42AA-8734-702871C4AC58}"/>
              </a:ext>
            </a:extLst>
          </p:cNvPr>
          <p:cNvSpPr>
            <a:spLocks noGrp="1" noChangeArrowheads="1"/>
          </p:cNvSpPr>
          <p:nvPr>
            <p:ph type="sldNum" sz="quarter" idx="12"/>
          </p:nvPr>
        </p:nvSpPr>
        <p:spPr>
          <a:ln/>
        </p:spPr>
        <p:txBody>
          <a:bodyPr/>
          <a:lstStyle>
            <a:lvl1pPr>
              <a:defRPr/>
            </a:lvl1pPr>
          </a:lstStyle>
          <a:p>
            <a:pPr>
              <a:defRPr/>
            </a:pPr>
            <a:fld id="{E129834D-F101-4939-A509-4E033B6A97B7}" type="slidenum">
              <a:rPr lang="en-US" altLang="zh-TW"/>
              <a:pPr>
                <a:defRPr/>
              </a:pPr>
              <a:t>‹#›</a:t>
            </a:fld>
            <a:endParaRPr lang="en-US" altLang="zh-TW"/>
          </a:p>
        </p:txBody>
      </p:sp>
    </p:spTree>
    <p:extLst>
      <p:ext uri="{BB962C8B-B14F-4D97-AF65-F5344CB8AC3E}">
        <p14:creationId xmlns:p14="http://schemas.microsoft.com/office/powerpoint/2010/main" val="41945185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2E97AAC2-84E6-484B-BBC1-87E1162493CD}"/>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a16="http://schemas.microsoft.com/office/drawing/2014/main" id="{E23DA3B7-334A-4D43-9C72-595E8101872A}"/>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C0D54346-06DF-423C-ADAA-2612E32C8B66}"/>
              </a:ext>
            </a:extLst>
          </p:cNvPr>
          <p:cNvSpPr>
            <a:spLocks noGrp="1" noChangeArrowheads="1"/>
          </p:cNvSpPr>
          <p:nvPr>
            <p:ph type="sldNum" sz="quarter" idx="12"/>
          </p:nvPr>
        </p:nvSpPr>
        <p:spPr>
          <a:ln/>
        </p:spPr>
        <p:txBody>
          <a:bodyPr/>
          <a:lstStyle>
            <a:lvl1pPr>
              <a:defRPr/>
            </a:lvl1pPr>
          </a:lstStyle>
          <a:p>
            <a:pPr>
              <a:defRPr/>
            </a:pPr>
            <a:fld id="{0191CC6C-A0CA-4027-990A-46672CBEF585}" type="slidenum">
              <a:rPr lang="en-US" altLang="zh-TW"/>
              <a:pPr>
                <a:defRPr/>
              </a:pPr>
              <a:t>‹#›</a:t>
            </a:fld>
            <a:endParaRPr lang="en-US" altLang="zh-TW"/>
          </a:p>
        </p:txBody>
      </p:sp>
    </p:spTree>
    <p:extLst>
      <p:ext uri="{BB962C8B-B14F-4D97-AF65-F5344CB8AC3E}">
        <p14:creationId xmlns:p14="http://schemas.microsoft.com/office/powerpoint/2010/main" val="14456308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8C324BE-76BA-486B-980E-81AB4E36E4B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E89123F3-9D6B-4447-9C28-A0AAE956E26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EACFF776-9683-47EB-966F-B3733C86815A}"/>
              </a:ext>
            </a:extLst>
          </p:cNvPr>
          <p:cNvSpPr>
            <a:spLocks noGrp="1" noChangeArrowheads="1"/>
          </p:cNvSpPr>
          <p:nvPr>
            <p:ph type="sldNum" sz="quarter" idx="12"/>
          </p:nvPr>
        </p:nvSpPr>
        <p:spPr>
          <a:ln/>
        </p:spPr>
        <p:txBody>
          <a:bodyPr/>
          <a:lstStyle>
            <a:lvl1pPr>
              <a:defRPr/>
            </a:lvl1pPr>
          </a:lstStyle>
          <a:p>
            <a:pPr>
              <a:defRPr/>
            </a:pPr>
            <a:fld id="{8F159C79-ACD3-4E88-9933-C98A0DFFF5FE}" type="slidenum">
              <a:rPr lang="en-US" altLang="zh-TW"/>
              <a:pPr>
                <a:defRPr/>
              </a:pPr>
              <a:t>‹#›</a:t>
            </a:fld>
            <a:endParaRPr lang="en-US" altLang="zh-TW"/>
          </a:p>
        </p:txBody>
      </p:sp>
    </p:spTree>
    <p:extLst>
      <p:ext uri="{BB962C8B-B14F-4D97-AF65-F5344CB8AC3E}">
        <p14:creationId xmlns:p14="http://schemas.microsoft.com/office/powerpoint/2010/main" val="401188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ABE7A2BA-EB09-413F-8D13-A2CABB08481E}"/>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6C1E3401-E0DA-4C7C-A41A-CEAB4B05DCFD}"/>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1E8BF680-25AB-43B7-A87A-AAF2426CEA83}"/>
              </a:ext>
            </a:extLst>
          </p:cNvPr>
          <p:cNvSpPr>
            <a:spLocks noGrp="1" noChangeArrowheads="1"/>
          </p:cNvSpPr>
          <p:nvPr>
            <p:ph type="sldNum" sz="quarter" idx="12"/>
          </p:nvPr>
        </p:nvSpPr>
        <p:spPr>
          <a:ln/>
        </p:spPr>
        <p:txBody>
          <a:bodyPr/>
          <a:lstStyle>
            <a:lvl1pPr>
              <a:defRPr/>
            </a:lvl1pPr>
          </a:lstStyle>
          <a:p>
            <a:fld id="{38909520-5D08-4EEA-B917-6A59948C37BD}" type="slidenum">
              <a:rPr lang="en-US" altLang="zh-TW"/>
              <a:pPr/>
              <a:t>‹#›</a:t>
            </a:fld>
            <a:endParaRPr lang="en-US" altLang="zh-TW"/>
          </a:p>
        </p:txBody>
      </p:sp>
    </p:spTree>
    <p:extLst>
      <p:ext uri="{BB962C8B-B14F-4D97-AF65-F5344CB8AC3E}">
        <p14:creationId xmlns:p14="http://schemas.microsoft.com/office/powerpoint/2010/main" val="32194697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8F0E53CD-C280-4967-84A6-B110BEE9EC3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594CDF21-E72A-45C2-A164-7EAFCF851359}"/>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57316F7A-3189-4CE2-8E7B-C35F4AA91C7B}"/>
              </a:ext>
            </a:extLst>
          </p:cNvPr>
          <p:cNvSpPr>
            <a:spLocks noGrp="1" noChangeArrowheads="1"/>
          </p:cNvSpPr>
          <p:nvPr>
            <p:ph type="sldNum" sz="quarter" idx="12"/>
          </p:nvPr>
        </p:nvSpPr>
        <p:spPr>
          <a:ln/>
        </p:spPr>
        <p:txBody>
          <a:bodyPr/>
          <a:lstStyle>
            <a:lvl1pPr>
              <a:defRPr/>
            </a:lvl1pPr>
          </a:lstStyle>
          <a:p>
            <a:pPr>
              <a:defRPr/>
            </a:pPr>
            <a:fld id="{45FD4B45-79D1-4A7D-BDB6-BF1062B4DA39}" type="slidenum">
              <a:rPr lang="en-US" altLang="zh-TW"/>
              <a:pPr>
                <a:defRPr/>
              </a:pPr>
              <a:t>‹#›</a:t>
            </a:fld>
            <a:endParaRPr lang="en-US" altLang="zh-TW"/>
          </a:p>
        </p:txBody>
      </p:sp>
    </p:spTree>
    <p:extLst>
      <p:ext uri="{BB962C8B-B14F-4D97-AF65-F5344CB8AC3E}">
        <p14:creationId xmlns:p14="http://schemas.microsoft.com/office/powerpoint/2010/main" val="26553460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383388CA-0573-45D1-A517-B20DFCB2B7D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EA69F143-C875-4288-988B-542E2845314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F4C82513-1482-442C-BBD3-5B0B7D8176C5}"/>
              </a:ext>
            </a:extLst>
          </p:cNvPr>
          <p:cNvSpPr>
            <a:spLocks noGrp="1" noChangeArrowheads="1"/>
          </p:cNvSpPr>
          <p:nvPr>
            <p:ph type="sldNum" sz="quarter" idx="12"/>
          </p:nvPr>
        </p:nvSpPr>
        <p:spPr>
          <a:ln/>
        </p:spPr>
        <p:txBody>
          <a:bodyPr/>
          <a:lstStyle>
            <a:lvl1pPr>
              <a:defRPr/>
            </a:lvl1pPr>
          </a:lstStyle>
          <a:p>
            <a:pPr>
              <a:defRPr/>
            </a:pPr>
            <a:fld id="{537947DF-BC88-40C0-9353-24BDAEA45DE8}" type="slidenum">
              <a:rPr lang="en-US" altLang="zh-TW"/>
              <a:pPr>
                <a:defRPr/>
              </a:pPr>
              <a:t>‹#›</a:t>
            </a:fld>
            <a:endParaRPr lang="en-US" altLang="zh-TW"/>
          </a:p>
        </p:txBody>
      </p:sp>
    </p:spTree>
    <p:extLst>
      <p:ext uri="{BB962C8B-B14F-4D97-AF65-F5344CB8AC3E}">
        <p14:creationId xmlns:p14="http://schemas.microsoft.com/office/powerpoint/2010/main" val="3267045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EDD8ACC6-807A-49E8-9ECF-13CBA1ACB62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D1BBF968-5610-4FA2-B40B-EB7AB4ECFC4E}"/>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247973E8-C92D-48E3-821D-4C92728F0D28}"/>
              </a:ext>
            </a:extLst>
          </p:cNvPr>
          <p:cNvSpPr>
            <a:spLocks noGrp="1" noChangeArrowheads="1"/>
          </p:cNvSpPr>
          <p:nvPr>
            <p:ph type="sldNum" sz="quarter" idx="12"/>
          </p:nvPr>
        </p:nvSpPr>
        <p:spPr>
          <a:ln/>
        </p:spPr>
        <p:txBody>
          <a:bodyPr/>
          <a:lstStyle>
            <a:lvl1pPr>
              <a:defRPr/>
            </a:lvl1pPr>
          </a:lstStyle>
          <a:p>
            <a:pPr>
              <a:defRPr/>
            </a:pPr>
            <a:fld id="{350875DF-0258-4B1E-AE58-D16AB59FAA1C}" type="slidenum">
              <a:rPr lang="en-US" altLang="zh-TW"/>
              <a:pPr>
                <a:defRPr/>
              </a:pPr>
              <a:t>‹#›</a:t>
            </a:fld>
            <a:endParaRPr lang="en-US" altLang="zh-TW"/>
          </a:p>
        </p:txBody>
      </p:sp>
    </p:spTree>
    <p:extLst>
      <p:ext uri="{BB962C8B-B14F-4D97-AF65-F5344CB8AC3E}">
        <p14:creationId xmlns:p14="http://schemas.microsoft.com/office/powerpoint/2010/main" val="42802469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C1B7CE2C-C4D3-4296-86BD-3CEC538103C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592A1A18-24EE-4687-84FE-BE52AC3A4ADD}"/>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921EB7C7-8865-4B33-B590-1AD14BA0FD52}"/>
              </a:ext>
            </a:extLst>
          </p:cNvPr>
          <p:cNvSpPr>
            <a:spLocks noGrp="1" noChangeArrowheads="1"/>
          </p:cNvSpPr>
          <p:nvPr>
            <p:ph type="sldNum" sz="quarter" idx="12"/>
          </p:nvPr>
        </p:nvSpPr>
        <p:spPr>
          <a:ln/>
        </p:spPr>
        <p:txBody>
          <a:bodyPr/>
          <a:lstStyle>
            <a:lvl1pPr>
              <a:defRPr/>
            </a:lvl1pPr>
          </a:lstStyle>
          <a:p>
            <a:pPr>
              <a:defRPr/>
            </a:pPr>
            <a:fld id="{B9C70BC3-87AB-427B-8EB5-B328C341088F}" type="slidenum">
              <a:rPr lang="en-US" altLang="zh-TW"/>
              <a:pPr>
                <a:defRPr/>
              </a:pPr>
              <a:t>‹#›</a:t>
            </a:fld>
            <a:endParaRPr lang="en-US" altLang="zh-TW"/>
          </a:p>
        </p:txBody>
      </p:sp>
    </p:spTree>
    <p:extLst>
      <p:ext uri="{BB962C8B-B14F-4D97-AF65-F5344CB8AC3E}">
        <p14:creationId xmlns:p14="http://schemas.microsoft.com/office/powerpoint/2010/main" val="334572411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p>
            <a:r>
              <a:rPr lang="zh-TW" altLang="en-US"/>
              <a:t>按一下以編輯母片標題樣式</a:t>
            </a:r>
          </a:p>
        </p:txBody>
      </p:sp>
      <p:sp>
        <p:nvSpPr>
          <p:cNvPr id="3" name="文字版面配置區 2"/>
          <p:cNvSpPr>
            <a:spLocks noGrp="1"/>
          </p:cNvSpPr>
          <p:nvPr>
            <p:ph type="body" sz="half" idx="1"/>
          </p:nvPr>
        </p:nvSpPr>
        <p:spPr>
          <a:xfrm>
            <a:off x="457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5C21496E-CFB8-41B2-99FF-209219A0CF77}"/>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2CAF5126-36A8-4015-8F44-4312344D549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1A636E4B-755D-4F63-AACA-D6D303B1EFE5}"/>
              </a:ext>
            </a:extLst>
          </p:cNvPr>
          <p:cNvSpPr>
            <a:spLocks noGrp="1" noChangeArrowheads="1"/>
          </p:cNvSpPr>
          <p:nvPr>
            <p:ph type="sldNum" sz="quarter" idx="12"/>
          </p:nvPr>
        </p:nvSpPr>
        <p:spPr>
          <a:ln/>
        </p:spPr>
        <p:txBody>
          <a:bodyPr/>
          <a:lstStyle>
            <a:lvl1pPr>
              <a:defRPr/>
            </a:lvl1pPr>
          </a:lstStyle>
          <a:p>
            <a:pPr>
              <a:defRPr/>
            </a:pPr>
            <a:fld id="{A9776579-D0D8-41F4-9A27-2FEDCB48679C}" type="slidenum">
              <a:rPr lang="en-US" altLang="zh-TW"/>
              <a:pPr>
                <a:defRPr/>
              </a:pPr>
              <a:t>‹#›</a:t>
            </a:fld>
            <a:endParaRPr lang="en-US" altLang="zh-TW"/>
          </a:p>
        </p:txBody>
      </p:sp>
    </p:spTree>
    <p:extLst>
      <p:ext uri="{BB962C8B-B14F-4D97-AF65-F5344CB8AC3E}">
        <p14:creationId xmlns:p14="http://schemas.microsoft.com/office/powerpoint/2010/main" val="94966372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a:extLst>
              <a:ext uri="{FF2B5EF4-FFF2-40B4-BE49-F238E27FC236}">
                <a16:creationId xmlns:a16="http://schemas.microsoft.com/office/drawing/2014/main" id="{2C0CDCD5-D5E2-4CE3-A3C6-170DE79472E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00C51A3D-E9ED-4782-AB80-6BD26AE8D83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254DEE6A-62DC-4600-B4DA-68F78EF7E601}"/>
              </a:ext>
            </a:extLst>
          </p:cNvPr>
          <p:cNvSpPr>
            <a:spLocks noGrp="1" noChangeArrowheads="1"/>
          </p:cNvSpPr>
          <p:nvPr>
            <p:ph type="sldNum" sz="quarter" idx="12"/>
          </p:nvPr>
        </p:nvSpPr>
        <p:spPr>
          <a:ln/>
        </p:spPr>
        <p:txBody>
          <a:bodyPr/>
          <a:lstStyle>
            <a:lvl1pPr>
              <a:defRPr/>
            </a:lvl1pPr>
          </a:lstStyle>
          <a:p>
            <a:pPr>
              <a:defRPr/>
            </a:pPr>
            <a:fld id="{C1ACFB33-66AE-4761-AA9F-3D0EF35FB7A3}" type="slidenum">
              <a:rPr lang="en-US" altLang="zh-TW"/>
              <a:pPr>
                <a:defRPr/>
              </a:pPr>
              <a:t>‹#›</a:t>
            </a:fld>
            <a:endParaRPr lang="en-US" altLang="zh-TW" dirty="0"/>
          </a:p>
        </p:txBody>
      </p:sp>
    </p:spTree>
    <p:extLst>
      <p:ext uri="{BB962C8B-B14F-4D97-AF65-F5344CB8AC3E}">
        <p14:creationId xmlns:p14="http://schemas.microsoft.com/office/powerpoint/2010/main" val="222652449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7B935400-DEE6-4E73-9D6E-6A352BD7F6C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FD30E48A-0600-4651-822A-0E4D0DF5B9E2}"/>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7046F01D-6908-4DCB-A59C-B34B94134C9C}"/>
              </a:ext>
            </a:extLst>
          </p:cNvPr>
          <p:cNvSpPr>
            <a:spLocks noGrp="1" noChangeArrowheads="1"/>
          </p:cNvSpPr>
          <p:nvPr>
            <p:ph type="sldNum" sz="quarter" idx="12"/>
          </p:nvPr>
        </p:nvSpPr>
        <p:spPr>
          <a:ln/>
        </p:spPr>
        <p:txBody>
          <a:bodyPr/>
          <a:lstStyle>
            <a:lvl1pPr>
              <a:defRPr/>
            </a:lvl1pPr>
          </a:lstStyle>
          <a:p>
            <a:pPr>
              <a:defRPr/>
            </a:pPr>
            <a:fld id="{2C6898D9-6D34-427B-A175-3F8F79533FE7}" type="slidenum">
              <a:rPr lang="en-US" altLang="zh-TW"/>
              <a:pPr>
                <a:defRPr/>
              </a:pPr>
              <a:t>‹#›</a:t>
            </a:fld>
            <a:endParaRPr lang="en-US" altLang="zh-TW" dirty="0"/>
          </a:p>
        </p:txBody>
      </p:sp>
    </p:spTree>
    <p:extLst>
      <p:ext uri="{BB962C8B-B14F-4D97-AF65-F5344CB8AC3E}">
        <p14:creationId xmlns:p14="http://schemas.microsoft.com/office/powerpoint/2010/main" val="358726490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3C8C40A9-0042-468A-9DE6-03F7A61E34A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9ACDCFD2-752C-4B66-9D4D-B7234703E5AC}"/>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2C4830C6-23FD-4551-B3E4-4DF5337C4643}"/>
              </a:ext>
            </a:extLst>
          </p:cNvPr>
          <p:cNvSpPr>
            <a:spLocks noGrp="1" noChangeArrowheads="1"/>
          </p:cNvSpPr>
          <p:nvPr>
            <p:ph type="sldNum" sz="quarter" idx="12"/>
          </p:nvPr>
        </p:nvSpPr>
        <p:spPr>
          <a:ln/>
        </p:spPr>
        <p:txBody>
          <a:bodyPr/>
          <a:lstStyle>
            <a:lvl1pPr>
              <a:defRPr/>
            </a:lvl1pPr>
          </a:lstStyle>
          <a:p>
            <a:pPr>
              <a:defRPr/>
            </a:pPr>
            <a:fld id="{DE256AE6-53BA-4AD1-96BE-CBD8E317ED01}" type="slidenum">
              <a:rPr lang="en-US" altLang="zh-TW"/>
              <a:pPr>
                <a:defRPr/>
              </a:pPr>
              <a:t>‹#›</a:t>
            </a:fld>
            <a:endParaRPr lang="en-US" altLang="zh-TW" dirty="0"/>
          </a:p>
        </p:txBody>
      </p:sp>
    </p:spTree>
    <p:extLst>
      <p:ext uri="{BB962C8B-B14F-4D97-AF65-F5344CB8AC3E}">
        <p14:creationId xmlns:p14="http://schemas.microsoft.com/office/powerpoint/2010/main" val="199041951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B97CA4D6-D06E-4ABC-8D20-758F5AD204DF}"/>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A9247F37-2294-4564-A5FA-B766B8A1A7A5}"/>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84C5F699-42FA-4199-9AD9-B62E938FA155}"/>
              </a:ext>
            </a:extLst>
          </p:cNvPr>
          <p:cNvSpPr>
            <a:spLocks noGrp="1" noChangeArrowheads="1"/>
          </p:cNvSpPr>
          <p:nvPr>
            <p:ph type="sldNum" sz="quarter" idx="12"/>
          </p:nvPr>
        </p:nvSpPr>
        <p:spPr>
          <a:ln/>
        </p:spPr>
        <p:txBody>
          <a:bodyPr/>
          <a:lstStyle>
            <a:lvl1pPr>
              <a:defRPr/>
            </a:lvl1pPr>
          </a:lstStyle>
          <a:p>
            <a:pPr>
              <a:defRPr/>
            </a:pPr>
            <a:fld id="{DC162906-E67E-42C7-8B51-4369FA010975}" type="slidenum">
              <a:rPr lang="en-US" altLang="zh-TW"/>
              <a:pPr>
                <a:defRPr/>
              </a:pPr>
              <a:t>‹#›</a:t>
            </a:fld>
            <a:endParaRPr lang="en-US" altLang="zh-TW" dirty="0"/>
          </a:p>
        </p:txBody>
      </p:sp>
    </p:spTree>
    <p:extLst>
      <p:ext uri="{BB962C8B-B14F-4D97-AF65-F5344CB8AC3E}">
        <p14:creationId xmlns:p14="http://schemas.microsoft.com/office/powerpoint/2010/main" val="196219968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119B05F9-768D-4393-9467-5B17D4D79B9C}"/>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a16="http://schemas.microsoft.com/office/drawing/2014/main" id="{51315398-8CF6-4C64-BE9F-A1FE8764FE2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a16="http://schemas.microsoft.com/office/drawing/2014/main" id="{5CF6EF85-0F1E-494C-80D7-D262F1847E75}"/>
              </a:ext>
            </a:extLst>
          </p:cNvPr>
          <p:cNvSpPr>
            <a:spLocks noGrp="1" noChangeArrowheads="1"/>
          </p:cNvSpPr>
          <p:nvPr>
            <p:ph type="sldNum" sz="quarter" idx="12"/>
          </p:nvPr>
        </p:nvSpPr>
        <p:spPr>
          <a:ln/>
        </p:spPr>
        <p:txBody>
          <a:bodyPr/>
          <a:lstStyle>
            <a:lvl1pPr>
              <a:defRPr/>
            </a:lvl1pPr>
          </a:lstStyle>
          <a:p>
            <a:pPr>
              <a:defRPr/>
            </a:pPr>
            <a:fld id="{D9D2F170-E9EA-47C9-8509-C494A7C34CCA}" type="slidenum">
              <a:rPr lang="en-US" altLang="zh-TW"/>
              <a:pPr>
                <a:defRPr/>
              </a:pPr>
              <a:t>‹#›</a:t>
            </a:fld>
            <a:endParaRPr lang="en-US" altLang="zh-TW" dirty="0"/>
          </a:p>
        </p:txBody>
      </p:sp>
    </p:spTree>
    <p:extLst>
      <p:ext uri="{BB962C8B-B14F-4D97-AF65-F5344CB8AC3E}">
        <p14:creationId xmlns:p14="http://schemas.microsoft.com/office/powerpoint/2010/main" val="2271943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06409627-6BD5-4314-9E1E-D18584C2BAC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6BD1EF38-E3B7-46A4-B80C-2F1222D14FA1}"/>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899F67AB-5564-442C-A050-1915E1C721E7}"/>
              </a:ext>
            </a:extLst>
          </p:cNvPr>
          <p:cNvSpPr>
            <a:spLocks noGrp="1" noChangeArrowheads="1"/>
          </p:cNvSpPr>
          <p:nvPr>
            <p:ph type="sldNum" sz="quarter" idx="12"/>
          </p:nvPr>
        </p:nvSpPr>
        <p:spPr>
          <a:ln/>
        </p:spPr>
        <p:txBody>
          <a:bodyPr/>
          <a:lstStyle>
            <a:lvl1pPr>
              <a:defRPr/>
            </a:lvl1pPr>
          </a:lstStyle>
          <a:p>
            <a:fld id="{2973C09F-C630-4253-95B7-64CE41D1C284}" type="slidenum">
              <a:rPr lang="en-US" altLang="zh-TW"/>
              <a:pPr/>
              <a:t>‹#›</a:t>
            </a:fld>
            <a:endParaRPr lang="en-US" altLang="zh-TW"/>
          </a:p>
        </p:txBody>
      </p:sp>
    </p:spTree>
    <p:extLst>
      <p:ext uri="{BB962C8B-B14F-4D97-AF65-F5344CB8AC3E}">
        <p14:creationId xmlns:p14="http://schemas.microsoft.com/office/powerpoint/2010/main" val="315728444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6E3B0323-734E-434D-8F60-96E47466DFA2}"/>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a16="http://schemas.microsoft.com/office/drawing/2014/main" id="{5873FDC4-BF83-412F-B448-EA14B4AD4674}"/>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3EAF4A78-349B-4809-AAFD-2A7AA42A1B0E}"/>
              </a:ext>
            </a:extLst>
          </p:cNvPr>
          <p:cNvSpPr>
            <a:spLocks noGrp="1" noChangeArrowheads="1"/>
          </p:cNvSpPr>
          <p:nvPr>
            <p:ph type="sldNum" sz="quarter" idx="12"/>
          </p:nvPr>
        </p:nvSpPr>
        <p:spPr>
          <a:ln/>
        </p:spPr>
        <p:txBody>
          <a:bodyPr/>
          <a:lstStyle>
            <a:lvl1pPr>
              <a:defRPr/>
            </a:lvl1pPr>
          </a:lstStyle>
          <a:p>
            <a:pPr>
              <a:defRPr/>
            </a:pPr>
            <a:fld id="{DED68D50-6BC1-4D0C-B3E8-65A44DD2B5FD}" type="slidenum">
              <a:rPr lang="en-US" altLang="zh-TW"/>
              <a:pPr>
                <a:defRPr/>
              </a:pPr>
              <a:t>‹#›</a:t>
            </a:fld>
            <a:endParaRPr lang="en-US" altLang="zh-TW" dirty="0"/>
          </a:p>
        </p:txBody>
      </p:sp>
    </p:spTree>
    <p:extLst>
      <p:ext uri="{BB962C8B-B14F-4D97-AF65-F5344CB8AC3E}">
        <p14:creationId xmlns:p14="http://schemas.microsoft.com/office/powerpoint/2010/main" val="158048669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8EED0D9D-BC01-4C03-B58A-4B0908F268CF}"/>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D30BAA7C-8985-4094-9D2E-8BEFA24D98E4}"/>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CCBB7E63-4B51-4E52-98B6-7E8B4FA453A8}"/>
              </a:ext>
            </a:extLst>
          </p:cNvPr>
          <p:cNvSpPr>
            <a:spLocks noGrp="1" noChangeArrowheads="1"/>
          </p:cNvSpPr>
          <p:nvPr>
            <p:ph type="sldNum" sz="quarter" idx="12"/>
          </p:nvPr>
        </p:nvSpPr>
        <p:spPr>
          <a:ln/>
        </p:spPr>
        <p:txBody>
          <a:bodyPr/>
          <a:lstStyle>
            <a:lvl1pPr>
              <a:defRPr/>
            </a:lvl1pPr>
          </a:lstStyle>
          <a:p>
            <a:pPr>
              <a:defRPr/>
            </a:pPr>
            <a:fld id="{BC45ED24-D404-4716-B68D-8AAFA5115618}" type="slidenum">
              <a:rPr lang="en-US" altLang="zh-TW"/>
              <a:pPr>
                <a:defRPr/>
              </a:pPr>
              <a:t>‹#›</a:t>
            </a:fld>
            <a:endParaRPr lang="en-US" altLang="zh-TW" dirty="0"/>
          </a:p>
        </p:txBody>
      </p:sp>
    </p:spTree>
    <p:extLst>
      <p:ext uri="{BB962C8B-B14F-4D97-AF65-F5344CB8AC3E}">
        <p14:creationId xmlns:p14="http://schemas.microsoft.com/office/powerpoint/2010/main" val="31825722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EC44E71E-EF4F-4270-B795-D022584BF110}"/>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FF8E5FF2-C928-4B5B-A9CB-687DDF46FFDE}"/>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303CB962-50E8-40B4-83E3-33DE21473A9A}"/>
              </a:ext>
            </a:extLst>
          </p:cNvPr>
          <p:cNvSpPr>
            <a:spLocks noGrp="1" noChangeArrowheads="1"/>
          </p:cNvSpPr>
          <p:nvPr>
            <p:ph type="sldNum" sz="quarter" idx="12"/>
          </p:nvPr>
        </p:nvSpPr>
        <p:spPr>
          <a:ln/>
        </p:spPr>
        <p:txBody>
          <a:bodyPr/>
          <a:lstStyle>
            <a:lvl1pPr>
              <a:defRPr/>
            </a:lvl1pPr>
          </a:lstStyle>
          <a:p>
            <a:pPr>
              <a:defRPr/>
            </a:pPr>
            <a:fld id="{2CC51CC9-E450-40E6-A421-720701B08DD6}" type="slidenum">
              <a:rPr lang="en-US" altLang="zh-TW"/>
              <a:pPr>
                <a:defRPr/>
              </a:pPr>
              <a:t>‹#›</a:t>
            </a:fld>
            <a:endParaRPr lang="en-US" altLang="zh-TW" dirty="0"/>
          </a:p>
        </p:txBody>
      </p:sp>
    </p:spTree>
    <p:extLst>
      <p:ext uri="{BB962C8B-B14F-4D97-AF65-F5344CB8AC3E}">
        <p14:creationId xmlns:p14="http://schemas.microsoft.com/office/powerpoint/2010/main" val="239332495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00B761CC-DB91-45A8-83DC-5DB8A89D5FAF}"/>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5BEEE00F-21D5-41F8-8AB2-81E620C196AF}"/>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452FE92D-4FE3-4280-B8B9-85593F6F591C}"/>
              </a:ext>
            </a:extLst>
          </p:cNvPr>
          <p:cNvSpPr>
            <a:spLocks noGrp="1" noChangeArrowheads="1"/>
          </p:cNvSpPr>
          <p:nvPr>
            <p:ph type="sldNum" sz="quarter" idx="12"/>
          </p:nvPr>
        </p:nvSpPr>
        <p:spPr>
          <a:ln/>
        </p:spPr>
        <p:txBody>
          <a:bodyPr/>
          <a:lstStyle>
            <a:lvl1pPr>
              <a:defRPr/>
            </a:lvl1pPr>
          </a:lstStyle>
          <a:p>
            <a:pPr>
              <a:defRPr/>
            </a:pPr>
            <a:fld id="{322418ED-E33F-4EB6-8E96-D8D275F85CE3}" type="slidenum">
              <a:rPr lang="en-US" altLang="zh-TW"/>
              <a:pPr>
                <a:defRPr/>
              </a:pPr>
              <a:t>‹#›</a:t>
            </a:fld>
            <a:endParaRPr lang="en-US" altLang="zh-TW" dirty="0"/>
          </a:p>
        </p:txBody>
      </p:sp>
    </p:spTree>
    <p:extLst>
      <p:ext uri="{BB962C8B-B14F-4D97-AF65-F5344CB8AC3E}">
        <p14:creationId xmlns:p14="http://schemas.microsoft.com/office/powerpoint/2010/main" val="248406666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399BEA5C-ED4E-4088-99AB-E033DEB952F8}"/>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1C999E05-DD48-4FD9-A9EC-BB64F5EF173A}"/>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74CEF0CB-128E-47FF-B9EA-D364BE676E7C}"/>
              </a:ext>
            </a:extLst>
          </p:cNvPr>
          <p:cNvSpPr>
            <a:spLocks noGrp="1" noChangeArrowheads="1"/>
          </p:cNvSpPr>
          <p:nvPr>
            <p:ph type="sldNum" sz="quarter" idx="12"/>
          </p:nvPr>
        </p:nvSpPr>
        <p:spPr>
          <a:ln/>
        </p:spPr>
        <p:txBody>
          <a:bodyPr/>
          <a:lstStyle>
            <a:lvl1pPr>
              <a:defRPr/>
            </a:lvl1pPr>
          </a:lstStyle>
          <a:p>
            <a:pPr>
              <a:defRPr/>
            </a:pPr>
            <a:fld id="{073F7B72-E9B7-4954-B531-0F73789373A9}" type="slidenum">
              <a:rPr lang="en-US" altLang="zh-TW"/>
              <a:pPr>
                <a:defRPr/>
              </a:pPr>
              <a:t>‹#›</a:t>
            </a:fld>
            <a:endParaRPr lang="en-US" altLang="zh-TW" dirty="0"/>
          </a:p>
        </p:txBody>
      </p:sp>
    </p:spTree>
    <p:extLst>
      <p:ext uri="{BB962C8B-B14F-4D97-AF65-F5344CB8AC3E}">
        <p14:creationId xmlns:p14="http://schemas.microsoft.com/office/powerpoint/2010/main" val="229818907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575E7087-6D1F-4A21-8AC1-4190A94C3437}"/>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EDFBD219-5288-49D2-B322-CED1BBE00BE9}"/>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C935C8F1-7D60-4B5F-A09A-007D26337638}"/>
              </a:ext>
            </a:extLst>
          </p:cNvPr>
          <p:cNvSpPr>
            <a:spLocks noGrp="1" noChangeArrowheads="1"/>
          </p:cNvSpPr>
          <p:nvPr>
            <p:ph type="sldNum" sz="quarter" idx="12"/>
          </p:nvPr>
        </p:nvSpPr>
        <p:spPr>
          <a:ln/>
        </p:spPr>
        <p:txBody>
          <a:bodyPr/>
          <a:lstStyle>
            <a:lvl1pPr>
              <a:defRPr/>
            </a:lvl1pPr>
          </a:lstStyle>
          <a:p>
            <a:pPr>
              <a:defRPr/>
            </a:pPr>
            <a:fld id="{CEBCF33B-62FF-4DD4-9C7D-5AB8784A8D97}" type="slidenum">
              <a:rPr lang="en-US" altLang="zh-TW"/>
              <a:pPr>
                <a:defRPr/>
              </a:pPr>
              <a:t>‹#›</a:t>
            </a:fld>
            <a:endParaRPr lang="en-US" altLang="zh-TW" dirty="0"/>
          </a:p>
        </p:txBody>
      </p:sp>
    </p:spTree>
    <p:extLst>
      <p:ext uri="{BB962C8B-B14F-4D97-AF65-F5344CB8AC3E}">
        <p14:creationId xmlns:p14="http://schemas.microsoft.com/office/powerpoint/2010/main" val="4106141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84543C6E-646C-4A56-A568-DCEF1898FF84}"/>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9E097579-A445-404A-9C2E-D3F5667ADFA4}"/>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557836CB-2679-4F3B-A10E-B0A7D34EE695}"/>
              </a:ext>
            </a:extLst>
          </p:cNvPr>
          <p:cNvSpPr>
            <a:spLocks noGrp="1" noChangeArrowheads="1"/>
          </p:cNvSpPr>
          <p:nvPr>
            <p:ph type="sldNum" sz="quarter" idx="12"/>
          </p:nvPr>
        </p:nvSpPr>
        <p:spPr>
          <a:ln/>
        </p:spPr>
        <p:txBody>
          <a:bodyPr/>
          <a:lstStyle>
            <a:lvl1pPr>
              <a:defRPr/>
            </a:lvl1pPr>
          </a:lstStyle>
          <a:p>
            <a:fld id="{DE0D97C0-9900-4766-844D-99AF0F7A598C}" type="slidenum">
              <a:rPr lang="en-US" altLang="zh-TW"/>
              <a:pPr/>
              <a:t>‹#›</a:t>
            </a:fld>
            <a:endParaRPr lang="en-US" altLang="zh-TW"/>
          </a:p>
        </p:txBody>
      </p:sp>
    </p:spTree>
    <p:extLst>
      <p:ext uri="{BB962C8B-B14F-4D97-AF65-F5344CB8AC3E}">
        <p14:creationId xmlns:p14="http://schemas.microsoft.com/office/powerpoint/2010/main" val="231289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F3DEFBF4-078F-4966-BE1D-265E1F15DBCE}"/>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a16="http://schemas.microsoft.com/office/drawing/2014/main" id="{E014BE9B-110F-4633-935E-56B8EC345BAF}"/>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a16="http://schemas.microsoft.com/office/drawing/2014/main" id="{A8020874-BFA7-4F79-9EEA-71D17C1427F7}"/>
              </a:ext>
            </a:extLst>
          </p:cNvPr>
          <p:cNvSpPr>
            <a:spLocks noGrp="1" noChangeArrowheads="1"/>
          </p:cNvSpPr>
          <p:nvPr>
            <p:ph type="sldNum" sz="quarter" idx="12"/>
          </p:nvPr>
        </p:nvSpPr>
        <p:spPr>
          <a:ln/>
        </p:spPr>
        <p:txBody>
          <a:bodyPr/>
          <a:lstStyle>
            <a:lvl1pPr>
              <a:defRPr/>
            </a:lvl1pPr>
          </a:lstStyle>
          <a:p>
            <a:fld id="{3BDF69A0-4600-4BEB-83B2-301BEF624616}" type="slidenum">
              <a:rPr lang="en-US" altLang="zh-TW"/>
              <a:pPr/>
              <a:t>‹#›</a:t>
            </a:fld>
            <a:endParaRPr lang="en-US" altLang="zh-TW"/>
          </a:p>
        </p:txBody>
      </p:sp>
    </p:spTree>
    <p:extLst>
      <p:ext uri="{BB962C8B-B14F-4D97-AF65-F5344CB8AC3E}">
        <p14:creationId xmlns:p14="http://schemas.microsoft.com/office/powerpoint/2010/main" val="2901077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DD9B7BFF-007E-484A-BBCA-CF9102304E5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a16="http://schemas.microsoft.com/office/drawing/2014/main" id="{FCF2C31F-F6D7-452E-AF76-6441258C45F6}"/>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AA9315B6-8018-4AC2-9084-FEAB60990D4D}"/>
              </a:ext>
            </a:extLst>
          </p:cNvPr>
          <p:cNvSpPr>
            <a:spLocks noGrp="1" noChangeArrowheads="1"/>
          </p:cNvSpPr>
          <p:nvPr>
            <p:ph type="sldNum" sz="quarter" idx="12"/>
          </p:nvPr>
        </p:nvSpPr>
        <p:spPr>
          <a:ln/>
        </p:spPr>
        <p:txBody>
          <a:bodyPr/>
          <a:lstStyle>
            <a:lvl1pPr>
              <a:defRPr/>
            </a:lvl1pPr>
          </a:lstStyle>
          <a:p>
            <a:fld id="{A8260FEF-D8F4-425E-809D-72E9AD6BBDFC}" type="slidenum">
              <a:rPr lang="en-US" altLang="zh-TW"/>
              <a:pPr/>
              <a:t>‹#›</a:t>
            </a:fld>
            <a:endParaRPr lang="en-US" altLang="zh-TW"/>
          </a:p>
        </p:txBody>
      </p:sp>
    </p:spTree>
    <p:extLst>
      <p:ext uri="{BB962C8B-B14F-4D97-AF65-F5344CB8AC3E}">
        <p14:creationId xmlns:p14="http://schemas.microsoft.com/office/powerpoint/2010/main" val="27982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D4EAB4A-C4DB-45B9-A12C-4E783868C69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D17D0FD3-4A4E-40DE-BADF-521FE3767B72}"/>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32C76135-7344-43D1-A5F5-349344A7032D}"/>
              </a:ext>
            </a:extLst>
          </p:cNvPr>
          <p:cNvSpPr>
            <a:spLocks noGrp="1" noChangeArrowheads="1"/>
          </p:cNvSpPr>
          <p:nvPr>
            <p:ph type="sldNum" sz="quarter" idx="12"/>
          </p:nvPr>
        </p:nvSpPr>
        <p:spPr>
          <a:ln/>
        </p:spPr>
        <p:txBody>
          <a:bodyPr/>
          <a:lstStyle>
            <a:lvl1pPr>
              <a:defRPr/>
            </a:lvl1pPr>
          </a:lstStyle>
          <a:p>
            <a:fld id="{B7D1E05D-CA04-496B-A340-054554C63C5B}" type="slidenum">
              <a:rPr lang="en-US" altLang="zh-TW"/>
              <a:pPr/>
              <a:t>‹#›</a:t>
            </a:fld>
            <a:endParaRPr lang="en-US" altLang="zh-TW"/>
          </a:p>
        </p:txBody>
      </p:sp>
    </p:spTree>
    <p:extLst>
      <p:ext uri="{BB962C8B-B14F-4D97-AF65-F5344CB8AC3E}">
        <p14:creationId xmlns:p14="http://schemas.microsoft.com/office/powerpoint/2010/main" val="4113688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6B1EDF9E-D669-4425-ADD5-6E3BD3A638CD}"/>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756950CD-26F8-41D5-A899-E222F7A6EAD1}"/>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B577EA79-5160-426B-8863-A1B97CF6321C}"/>
              </a:ext>
            </a:extLst>
          </p:cNvPr>
          <p:cNvSpPr>
            <a:spLocks noGrp="1" noChangeArrowheads="1"/>
          </p:cNvSpPr>
          <p:nvPr>
            <p:ph type="sldNum" sz="quarter" idx="12"/>
          </p:nvPr>
        </p:nvSpPr>
        <p:spPr>
          <a:ln/>
        </p:spPr>
        <p:txBody>
          <a:bodyPr/>
          <a:lstStyle>
            <a:lvl1pPr>
              <a:defRPr/>
            </a:lvl1pPr>
          </a:lstStyle>
          <a:p>
            <a:fld id="{1A7E31DD-301C-4C39-B2D6-AF24263E4746}" type="slidenum">
              <a:rPr lang="en-US" altLang="zh-TW"/>
              <a:pPr/>
              <a:t>‹#›</a:t>
            </a:fld>
            <a:endParaRPr lang="en-US" altLang="zh-TW"/>
          </a:p>
        </p:txBody>
      </p:sp>
    </p:spTree>
    <p:extLst>
      <p:ext uri="{BB962C8B-B14F-4D97-AF65-F5344CB8AC3E}">
        <p14:creationId xmlns:p14="http://schemas.microsoft.com/office/powerpoint/2010/main" val="3960182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CD1485E0-93B6-49F3-A808-098C7D4D57F8}"/>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F7A962A8-7460-4961-8096-D5E371A7F6AA}"/>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8C9021C9-4693-4AE8-8C57-CDC70404053F}"/>
              </a:ext>
            </a:extLst>
          </p:cNvPr>
          <p:cNvSpPr>
            <a:spLocks noGrp="1" noChangeArrowheads="1"/>
          </p:cNvSpPr>
          <p:nvPr>
            <p:ph type="sldNum" sz="quarter" idx="12"/>
          </p:nvPr>
        </p:nvSpPr>
        <p:spPr>
          <a:ln/>
        </p:spPr>
        <p:txBody>
          <a:bodyPr/>
          <a:lstStyle>
            <a:lvl1pPr>
              <a:defRPr/>
            </a:lvl1pPr>
          </a:lstStyle>
          <a:p>
            <a:fld id="{0F0BA19C-AFAE-4D59-8A63-A0B75D146332}" type="slidenum">
              <a:rPr lang="en-US" altLang="zh-TW"/>
              <a:pPr/>
              <a:t>‹#›</a:t>
            </a:fld>
            <a:endParaRPr lang="en-US" altLang="zh-TW"/>
          </a:p>
        </p:txBody>
      </p:sp>
    </p:spTree>
    <p:extLst>
      <p:ext uri="{BB962C8B-B14F-4D97-AF65-F5344CB8AC3E}">
        <p14:creationId xmlns:p14="http://schemas.microsoft.com/office/powerpoint/2010/main" val="278126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937D063-4201-4DDD-8C98-721122B13AD4}"/>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Rectangle 3">
            <a:extLst>
              <a:ext uri="{FF2B5EF4-FFF2-40B4-BE49-F238E27FC236}">
                <a16:creationId xmlns:a16="http://schemas.microsoft.com/office/drawing/2014/main" id="{2BAA56B9-EA47-4D66-A68C-8FD5ED558BB4}"/>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8" name="Rectangle 4">
            <a:extLst>
              <a:ext uri="{FF2B5EF4-FFF2-40B4-BE49-F238E27FC236}">
                <a16:creationId xmlns:a16="http://schemas.microsoft.com/office/drawing/2014/main" id="{7FCB0533-E29F-4BFF-B4A9-638CB21BEBF5}"/>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新細明體" charset="-120"/>
              </a:defRPr>
            </a:lvl1pPr>
          </a:lstStyle>
          <a:p>
            <a:pPr>
              <a:defRPr/>
            </a:pPr>
            <a:endParaRPr lang="en-US" altLang="zh-TW"/>
          </a:p>
        </p:txBody>
      </p:sp>
      <p:sp>
        <p:nvSpPr>
          <p:cNvPr id="1029" name="Rectangle 5">
            <a:extLst>
              <a:ext uri="{FF2B5EF4-FFF2-40B4-BE49-F238E27FC236}">
                <a16:creationId xmlns:a16="http://schemas.microsoft.com/office/drawing/2014/main" id="{F4BBB641-C9C2-44E6-943C-13EBBEF637ED}"/>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新細明體" charset="-120"/>
              </a:defRPr>
            </a:lvl1pPr>
          </a:lstStyle>
          <a:p>
            <a:pPr>
              <a:defRPr/>
            </a:pPr>
            <a:endParaRPr lang="en-US" altLang="zh-TW"/>
          </a:p>
        </p:txBody>
      </p:sp>
      <p:sp>
        <p:nvSpPr>
          <p:cNvPr id="1030" name="Rectangle 6">
            <a:extLst>
              <a:ext uri="{FF2B5EF4-FFF2-40B4-BE49-F238E27FC236}">
                <a16:creationId xmlns:a16="http://schemas.microsoft.com/office/drawing/2014/main" id="{074B1C0B-7A95-411D-B128-E9F2DC7CC512}"/>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210F248A-87A1-427F-B78A-0DC1C167CFC7}" type="slidenum">
              <a:rPr lang="en-US" altLang="zh-TW"/>
              <a:pPr/>
              <a:t>‹#›</a:t>
            </a:fld>
            <a:endParaRPr lang="en-US" altLang="zh-TW"/>
          </a:p>
        </p:txBody>
      </p:sp>
    </p:spTree>
  </p:cSld>
  <p:clrMap bg1="lt1" tx1="dk1" bg2="lt2" tx2="dk2" accent1="accent1" accent2="accent2" accent3="accent3" accent4="accent4" accent5="accent5" accent6="accent6" hlink="hlink" folHlink="folHlink"/>
  <p:sldLayoutIdLst>
    <p:sldLayoutId id="2147489610" r:id="rId1"/>
    <p:sldLayoutId id="2147489611" r:id="rId2"/>
    <p:sldLayoutId id="2147489612" r:id="rId3"/>
    <p:sldLayoutId id="2147489613" r:id="rId4"/>
    <p:sldLayoutId id="2147489614" r:id="rId5"/>
    <p:sldLayoutId id="2147489615" r:id="rId6"/>
    <p:sldLayoutId id="2147489616" r:id="rId7"/>
    <p:sldLayoutId id="2147489617" r:id="rId8"/>
    <p:sldLayoutId id="2147489618" r:id="rId9"/>
    <p:sldLayoutId id="2147489619" r:id="rId10"/>
    <p:sldLayoutId id="2147489620" r:id="rId11"/>
    <p:sldLayoutId id="2147489621"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charset="-120"/>
        </a:defRPr>
      </a:lvl2pPr>
      <a:lvl3pPr algn="ctr" rtl="0" eaLnBrk="0" fontAlgn="base" hangingPunct="0">
        <a:spcBef>
          <a:spcPct val="0"/>
        </a:spcBef>
        <a:spcAft>
          <a:spcPct val="0"/>
        </a:spcAft>
        <a:defRPr kumimoji="1" sz="4400">
          <a:solidFill>
            <a:schemeClr val="tx2"/>
          </a:solidFill>
          <a:latin typeface="Arial" charset="0"/>
          <a:ea typeface="新細明體" charset="-120"/>
        </a:defRPr>
      </a:lvl3pPr>
      <a:lvl4pPr algn="ctr" rtl="0" eaLnBrk="0" fontAlgn="base" hangingPunct="0">
        <a:spcBef>
          <a:spcPct val="0"/>
        </a:spcBef>
        <a:spcAft>
          <a:spcPct val="0"/>
        </a:spcAft>
        <a:defRPr kumimoji="1" sz="4400">
          <a:solidFill>
            <a:schemeClr val="tx2"/>
          </a:solidFill>
          <a:latin typeface="Arial" charset="0"/>
          <a:ea typeface="新細明體" charset="-120"/>
        </a:defRPr>
      </a:lvl4pPr>
      <a:lvl5pPr algn="ctr" rtl="0" eaLnBrk="0" fontAlgn="base" hangingPunct="0">
        <a:spcBef>
          <a:spcPct val="0"/>
        </a:spcBef>
        <a:spcAft>
          <a:spcPct val="0"/>
        </a:spcAft>
        <a:defRPr kumimoji="1" sz="4400">
          <a:solidFill>
            <a:schemeClr val="tx2"/>
          </a:solidFill>
          <a:latin typeface="Arial" charset="0"/>
          <a:ea typeface="新細明體" charset="-120"/>
        </a:defRPr>
      </a:lvl5pPr>
      <a:lvl6pPr marL="457200" algn="ctr" rtl="0" fontAlgn="base">
        <a:spcBef>
          <a:spcPct val="0"/>
        </a:spcBef>
        <a:spcAft>
          <a:spcPct val="0"/>
        </a:spcAft>
        <a:defRPr kumimoji="1" sz="4400">
          <a:solidFill>
            <a:schemeClr val="tx2"/>
          </a:solidFill>
          <a:latin typeface="Arial" charset="0"/>
          <a:ea typeface="新細明體" charset="-120"/>
        </a:defRPr>
      </a:lvl6pPr>
      <a:lvl7pPr marL="914400" algn="ctr" rtl="0" fontAlgn="base">
        <a:spcBef>
          <a:spcPct val="0"/>
        </a:spcBef>
        <a:spcAft>
          <a:spcPct val="0"/>
        </a:spcAft>
        <a:defRPr kumimoji="1" sz="4400">
          <a:solidFill>
            <a:schemeClr val="tx2"/>
          </a:solidFill>
          <a:latin typeface="Arial" charset="0"/>
          <a:ea typeface="新細明體" charset="-120"/>
        </a:defRPr>
      </a:lvl7pPr>
      <a:lvl8pPr marL="1371600" algn="ctr" rtl="0" fontAlgn="base">
        <a:spcBef>
          <a:spcPct val="0"/>
        </a:spcBef>
        <a:spcAft>
          <a:spcPct val="0"/>
        </a:spcAft>
        <a:defRPr kumimoji="1" sz="4400">
          <a:solidFill>
            <a:schemeClr val="tx2"/>
          </a:solidFill>
          <a:latin typeface="Arial" charset="0"/>
          <a:ea typeface="新細明體" charset="-120"/>
        </a:defRPr>
      </a:lvl8pPr>
      <a:lvl9pPr marL="1828800" algn="ctr" rtl="0" fontAlgn="base">
        <a:spcBef>
          <a:spcPct val="0"/>
        </a:spcBef>
        <a:spcAft>
          <a:spcPct val="0"/>
        </a:spcAft>
        <a:defRPr kumimoji="1" sz="44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0BB812B-2E24-41A0-9A27-78890B390E61}"/>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Rectangle 3">
            <a:extLst>
              <a:ext uri="{FF2B5EF4-FFF2-40B4-BE49-F238E27FC236}">
                <a16:creationId xmlns:a16="http://schemas.microsoft.com/office/drawing/2014/main" id="{F9C79FC5-EE04-4592-BB61-B22F27696F55}"/>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8" name="Rectangle 4">
            <a:extLst>
              <a:ext uri="{FF2B5EF4-FFF2-40B4-BE49-F238E27FC236}">
                <a16:creationId xmlns:a16="http://schemas.microsoft.com/office/drawing/2014/main" id="{307F321D-9606-4D70-9405-0033F23F511E}"/>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新細明體" charset="-120"/>
              </a:defRPr>
            </a:lvl1pPr>
          </a:lstStyle>
          <a:p>
            <a:pPr>
              <a:defRPr/>
            </a:pPr>
            <a:endParaRPr lang="en-US" altLang="zh-TW"/>
          </a:p>
        </p:txBody>
      </p:sp>
      <p:sp>
        <p:nvSpPr>
          <p:cNvPr id="1029" name="Rectangle 5">
            <a:extLst>
              <a:ext uri="{FF2B5EF4-FFF2-40B4-BE49-F238E27FC236}">
                <a16:creationId xmlns:a16="http://schemas.microsoft.com/office/drawing/2014/main" id="{146A29E0-4F27-4F67-9CB5-8C3ED457E03E}"/>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新細明體" charset="-120"/>
              </a:defRPr>
            </a:lvl1pPr>
          </a:lstStyle>
          <a:p>
            <a:pPr>
              <a:defRPr/>
            </a:pPr>
            <a:endParaRPr lang="en-US" altLang="zh-TW"/>
          </a:p>
        </p:txBody>
      </p:sp>
      <p:sp>
        <p:nvSpPr>
          <p:cNvPr id="1030" name="Rectangle 6">
            <a:extLst>
              <a:ext uri="{FF2B5EF4-FFF2-40B4-BE49-F238E27FC236}">
                <a16:creationId xmlns:a16="http://schemas.microsoft.com/office/drawing/2014/main" id="{3548FAB4-BBDB-45FC-B3DF-03850022C3F5}"/>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DFF2185A-AFE7-44E6-A3AC-0E118F024AF1}" type="slidenum">
              <a:rPr lang="en-US" altLang="zh-TW"/>
              <a:pPr>
                <a:defRPr/>
              </a:pPr>
              <a:t>‹#›</a:t>
            </a:fld>
            <a:endParaRPr lang="en-US" altLang="zh-TW"/>
          </a:p>
        </p:txBody>
      </p:sp>
    </p:spTree>
    <p:extLst>
      <p:ext uri="{BB962C8B-B14F-4D97-AF65-F5344CB8AC3E}">
        <p14:creationId xmlns:p14="http://schemas.microsoft.com/office/powerpoint/2010/main" val="1468286616"/>
      </p:ext>
    </p:extLst>
  </p:cSld>
  <p:clrMap bg1="lt1" tx1="dk1" bg2="lt2" tx2="dk2" accent1="accent1" accent2="accent2" accent3="accent3" accent4="accent4" accent5="accent5" accent6="accent6" hlink="hlink" folHlink="folHlink"/>
  <p:sldLayoutIdLst>
    <p:sldLayoutId id="2147489720" r:id="rId1"/>
    <p:sldLayoutId id="2147489721" r:id="rId2"/>
    <p:sldLayoutId id="2147489722" r:id="rId3"/>
    <p:sldLayoutId id="2147489723" r:id="rId4"/>
    <p:sldLayoutId id="2147489724" r:id="rId5"/>
    <p:sldLayoutId id="2147489725" r:id="rId6"/>
    <p:sldLayoutId id="2147489726" r:id="rId7"/>
    <p:sldLayoutId id="2147489727" r:id="rId8"/>
    <p:sldLayoutId id="2147489728" r:id="rId9"/>
    <p:sldLayoutId id="2147489729" r:id="rId10"/>
    <p:sldLayoutId id="2147489730" r:id="rId11"/>
    <p:sldLayoutId id="2147489731"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charset="-120"/>
        </a:defRPr>
      </a:lvl2pPr>
      <a:lvl3pPr algn="ctr" rtl="0" eaLnBrk="0" fontAlgn="base" hangingPunct="0">
        <a:spcBef>
          <a:spcPct val="0"/>
        </a:spcBef>
        <a:spcAft>
          <a:spcPct val="0"/>
        </a:spcAft>
        <a:defRPr kumimoji="1" sz="4400">
          <a:solidFill>
            <a:schemeClr val="tx2"/>
          </a:solidFill>
          <a:latin typeface="Arial" charset="0"/>
          <a:ea typeface="新細明體" charset="-120"/>
        </a:defRPr>
      </a:lvl3pPr>
      <a:lvl4pPr algn="ctr" rtl="0" eaLnBrk="0" fontAlgn="base" hangingPunct="0">
        <a:spcBef>
          <a:spcPct val="0"/>
        </a:spcBef>
        <a:spcAft>
          <a:spcPct val="0"/>
        </a:spcAft>
        <a:defRPr kumimoji="1" sz="4400">
          <a:solidFill>
            <a:schemeClr val="tx2"/>
          </a:solidFill>
          <a:latin typeface="Arial" charset="0"/>
          <a:ea typeface="新細明體" charset="-120"/>
        </a:defRPr>
      </a:lvl4pPr>
      <a:lvl5pPr algn="ctr" rtl="0" eaLnBrk="0" fontAlgn="base" hangingPunct="0">
        <a:spcBef>
          <a:spcPct val="0"/>
        </a:spcBef>
        <a:spcAft>
          <a:spcPct val="0"/>
        </a:spcAft>
        <a:defRPr kumimoji="1" sz="4400">
          <a:solidFill>
            <a:schemeClr val="tx2"/>
          </a:solidFill>
          <a:latin typeface="Arial" charset="0"/>
          <a:ea typeface="新細明體" charset="-120"/>
        </a:defRPr>
      </a:lvl5pPr>
      <a:lvl6pPr marL="457200" algn="ctr" rtl="0" fontAlgn="base">
        <a:spcBef>
          <a:spcPct val="0"/>
        </a:spcBef>
        <a:spcAft>
          <a:spcPct val="0"/>
        </a:spcAft>
        <a:defRPr kumimoji="1" sz="4400">
          <a:solidFill>
            <a:schemeClr val="tx2"/>
          </a:solidFill>
          <a:latin typeface="Arial" charset="0"/>
          <a:ea typeface="新細明體" charset="-120"/>
        </a:defRPr>
      </a:lvl6pPr>
      <a:lvl7pPr marL="914400" algn="ctr" rtl="0" fontAlgn="base">
        <a:spcBef>
          <a:spcPct val="0"/>
        </a:spcBef>
        <a:spcAft>
          <a:spcPct val="0"/>
        </a:spcAft>
        <a:defRPr kumimoji="1" sz="4400">
          <a:solidFill>
            <a:schemeClr val="tx2"/>
          </a:solidFill>
          <a:latin typeface="Arial" charset="0"/>
          <a:ea typeface="新細明體" charset="-120"/>
        </a:defRPr>
      </a:lvl7pPr>
      <a:lvl8pPr marL="1371600" algn="ctr" rtl="0" fontAlgn="base">
        <a:spcBef>
          <a:spcPct val="0"/>
        </a:spcBef>
        <a:spcAft>
          <a:spcPct val="0"/>
        </a:spcAft>
        <a:defRPr kumimoji="1" sz="4400">
          <a:solidFill>
            <a:schemeClr val="tx2"/>
          </a:solidFill>
          <a:latin typeface="Arial" charset="0"/>
          <a:ea typeface="新細明體" charset="-120"/>
        </a:defRPr>
      </a:lvl8pPr>
      <a:lvl9pPr marL="1828800" algn="ctr" rtl="0" fontAlgn="base">
        <a:spcBef>
          <a:spcPct val="0"/>
        </a:spcBef>
        <a:spcAft>
          <a:spcPct val="0"/>
        </a:spcAft>
        <a:defRPr kumimoji="1" sz="44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8CE0364B-89B6-410A-AF04-D7953F83BFA7}"/>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3075" name="Rectangle 3">
            <a:extLst>
              <a:ext uri="{FF2B5EF4-FFF2-40B4-BE49-F238E27FC236}">
                <a16:creationId xmlns:a16="http://schemas.microsoft.com/office/drawing/2014/main" id="{F96969A3-708E-4520-AA31-AF76C044BA9C}"/>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51620" name="Rectangle 4">
            <a:extLst>
              <a:ext uri="{FF2B5EF4-FFF2-40B4-BE49-F238E27FC236}">
                <a16:creationId xmlns:a16="http://schemas.microsoft.com/office/drawing/2014/main" id="{6106F9B8-6907-49FE-A585-93FD51A72CE8}"/>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ea typeface="新細明體" charset="-120"/>
              </a:defRPr>
            </a:lvl1pPr>
          </a:lstStyle>
          <a:p>
            <a:pPr>
              <a:defRPr/>
            </a:pPr>
            <a:endParaRPr lang="en-US" altLang="zh-TW"/>
          </a:p>
        </p:txBody>
      </p:sp>
      <p:sp>
        <p:nvSpPr>
          <p:cNvPr id="751621" name="Rectangle 5">
            <a:extLst>
              <a:ext uri="{FF2B5EF4-FFF2-40B4-BE49-F238E27FC236}">
                <a16:creationId xmlns:a16="http://schemas.microsoft.com/office/drawing/2014/main" id="{045953EA-AEED-4732-887C-22740B65D27B}"/>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ea typeface="新細明體" charset="-120"/>
              </a:defRPr>
            </a:lvl1pPr>
          </a:lstStyle>
          <a:p>
            <a:pPr>
              <a:defRPr/>
            </a:pPr>
            <a:endParaRPr lang="en-US" altLang="zh-TW"/>
          </a:p>
        </p:txBody>
      </p:sp>
      <p:sp>
        <p:nvSpPr>
          <p:cNvPr id="751622" name="Rectangle 6">
            <a:extLst>
              <a:ext uri="{FF2B5EF4-FFF2-40B4-BE49-F238E27FC236}">
                <a16:creationId xmlns:a16="http://schemas.microsoft.com/office/drawing/2014/main" id="{9A583CFA-8946-4F77-8525-73A7DEF2EFCB}"/>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ea typeface="新細明體" charset="-120"/>
              </a:defRPr>
            </a:lvl1pPr>
          </a:lstStyle>
          <a:p>
            <a:pPr>
              <a:defRPr/>
            </a:pPr>
            <a:fld id="{E9803CD0-5415-4484-B4EB-F9FFE8CF1DC9}" type="slidenum">
              <a:rPr lang="en-US" altLang="zh-TW"/>
              <a:pPr>
                <a:defRPr/>
              </a:pPr>
              <a:t>‹#›</a:t>
            </a:fld>
            <a:endParaRPr lang="en-US" altLang="zh-TW" dirty="0"/>
          </a:p>
        </p:txBody>
      </p:sp>
    </p:spTree>
    <p:extLst>
      <p:ext uri="{BB962C8B-B14F-4D97-AF65-F5344CB8AC3E}">
        <p14:creationId xmlns:p14="http://schemas.microsoft.com/office/powerpoint/2010/main" val="1722403812"/>
      </p:ext>
    </p:extLst>
  </p:cSld>
  <p:clrMap bg1="lt1" tx1="dk1" bg2="lt2" tx2="dk2" accent1="accent1" accent2="accent2" accent3="accent3" accent4="accent4" accent5="accent5" accent6="accent6" hlink="hlink" folHlink="folHlink"/>
  <p:sldLayoutIdLst>
    <p:sldLayoutId id="2147489733" r:id="rId1"/>
    <p:sldLayoutId id="2147489734" r:id="rId2"/>
    <p:sldLayoutId id="2147489735" r:id="rId3"/>
    <p:sldLayoutId id="2147489736" r:id="rId4"/>
    <p:sldLayoutId id="2147489737" r:id="rId5"/>
    <p:sldLayoutId id="2147489738" r:id="rId6"/>
    <p:sldLayoutId id="2147489739" r:id="rId7"/>
    <p:sldLayoutId id="2147489740" r:id="rId8"/>
    <p:sldLayoutId id="2147489741" r:id="rId9"/>
    <p:sldLayoutId id="2147489742" r:id="rId10"/>
    <p:sldLayoutId id="2147489743"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charset="-120"/>
        </a:defRPr>
      </a:lvl2pPr>
      <a:lvl3pPr algn="ctr" rtl="0" eaLnBrk="0" fontAlgn="base" hangingPunct="0">
        <a:spcBef>
          <a:spcPct val="0"/>
        </a:spcBef>
        <a:spcAft>
          <a:spcPct val="0"/>
        </a:spcAft>
        <a:defRPr kumimoji="1" sz="4400">
          <a:solidFill>
            <a:schemeClr val="tx2"/>
          </a:solidFill>
          <a:latin typeface="Arial" charset="0"/>
          <a:ea typeface="新細明體" charset="-120"/>
        </a:defRPr>
      </a:lvl3pPr>
      <a:lvl4pPr algn="ctr" rtl="0" eaLnBrk="0" fontAlgn="base" hangingPunct="0">
        <a:spcBef>
          <a:spcPct val="0"/>
        </a:spcBef>
        <a:spcAft>
          <a:spcPct val="0"/>
        </a:spcAft>
        <a:defRPr kumimoji="1" sz="4400">
          <a:solidFill>
            <a:schemeClr val="tx2"/>
          </a:solidFill>
          <a:latin typeface="Arial" charset="0"/>
          <a:ea typeface="新細明體" charset="-120"/>
        </a:defRPr>
      </a:lvl4pPr>
      <a:lvl5pPr algn="ctr" rtl="0" eaLnBrk="0" fontAlgn="base" hangingPunct="0">
        <a:spcBef>
          <a:spcPct val="0"/>
        </a:spcBef>
        <a:spcAft>
          <a:spcPct val="0"/>
        </a:spcAft>
        <a:defRPr kumimoji="1" sz="4400">
          <a:solidFill>
            <a:schemeClr val="tx2"/>
          </a:solidFill>
          <a:latin typeface="Arial" charset="0"/>
          <a:ea typeface="新細明體" charset="-120"/>
        </a:defRPr>
      </a:lvl5pPr>
      <a:lvl6pPr marL="457200" algn="ctr" rtl="0" fontAlgn="base">
        <a:spcBef>
          <a:spcPct val="0"/>
        </a:spcBef>
        <a:spcAft>
          <a:spcPct val="0"/>
        </a:spcAft>
        <a:defRPr kumimoji="1" sz="4400">
          <a:solidFill>
            <a:schemeClr val="tx2"/>
          </a:solidFill>
          <a:latin typeface="Arial" charset="0"/>
          <a:ea typeface="新細明體" charset="-120"/>
        </a:defRPr>
      </a:lvl6pPr>
      <a:lvl7pPr marL="914400" algn="ctr" rtl="0" fontAlgn="base">
        <a:spcBef>
          <a:spcPct val="0"/>
        </a:spcBef>
        <a:spcAft>
          <a:spcPct val="0"/>
        </a:spcAft>
        <a:defRPr kumimoji="1" sz="4400">
          <a:solidFill>
            <a:schemeClr val="tx2"/>
          </a:solidFill>
          <a:latin typeface="Arial" charset="0"/>
          <a:ea typeface="新細明體" charset="-120"/>
        </a:defRPr>
      </a:lvl7pPr>
      <a:lvl8pPr marL="1371600" algn="ctr" rtl="0" fontAlgn="base">
        <a:spcBef>
          <a:spcPct val="0"/>
        </a:spcBef>
        <a:spcAft>
          <a:spcPct val="0"/>
        </a:spcAft>
        <a:defRPr kumimoji="1" sz="4400">
          <a:solidFill>
            <a:schemeClr val="tx2"/>
          </a:solidFill>
          <a:latin typeface="Arial" charset="0"/>
          <a:ea typeface="新細明體" charset="-120"/>
        </a:defRPr>
      </a:lvl8pPr>
      <a:lvl9pPr marL="1828800" algn="ctr" rtl="0" fontAlgn="base">
        <a:spcBef>
          <a:spcPct val="0"/>
        </a:spcBef>
        <a:spcAft>
          <a:spcPct val="0"/>
        </a:spcAft>
        <a:defRPr kumimoji="1" sz="44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0" y="122063"/>
            <a:ext cx="9144000" cy="6691313"/>
          </a:xfrm>
        </p:spPr>
        <p:txBody>
          <a:bodyPr/>
          <a:lstStyle/>
          <a:p>
            <a:pPr lvl="0" algn="ctr" eaLnBrk="1" hangingPunct="1">
              <a:spcBef>
                <a:spcPct val="0"/>
              </a:spcBef>
              <a:buNone/>
            </a:pPr>
            <a:r>
              <a:rPr lang="zh-TW" altLang="en-US" sz="3600" dirty="0">
                <a:solidFill>
                  <a:srgbClr val="FFFF00"/>
                </a:solidFill>
                <a:ea typeface="華康儷中黑" panose="020B0509000000000000" pitchFamily="49" charset="-120"/>
              </a:rPr>
              <a:t>常年期第五主日</a:t>
            </a:r>
            <a:endParaRPr lang="en-US" altLang="zh-TW" sz="3600" dirty="0">
              <a:solidFill>
                <a:srgbClr val="FFFF00"/>
              </a:solidFill>
              <a:ea typeface="華康儷中黑" panose="020B0509000000000000" pitchFamily="49" charset="-120"/>
            </a:endParaRPr>
          </a:p>
          <a:p>
            <a:pPr algn="ctr" eaLnBrk="1" hangingPunct="1">
              <a:spcBef>
                <a:spcPct val="0"/>
              </a:spcBef>
              <a:buFontTx/>
              <a:buNone/>
            </a:pPr>
            <a:r>
              <a:rPr lang="en-US" altLang="zh-TW" dirty="0">
                <a:solidFill>
                  <a:schemeClr val="bg1"/>
                </a:solidFill>
                <a:ea typeface="華康儷中黑" pitchFamily="49" charset="-120"/>
              </a:rPr>
              <a:t>2023</a:t>
            </a:r>
            <a:r>
              <a:rPr lang="zh-TW" altLang="en-US" dirty="0">
                <a:solidFill>
                  <a:schemeClr val="bg1"/>
                </a:solidFill>
                <a:ea typeface="華康儷中黑" pitchFamily="49" charset="-120"/>
              </a:rPr>
              <a:t>年 </a:t>
            </a:r>
            <a:r>
              <a:rPr lang="en-US" altLang="zh-TW" dirty="0">
                <a:solidFill>
                  <a:schemeClr val="bg1"/>
                </a:solidFill>
                <a:ea typeface="華康儷中黑" pitchFamily="49" charset="-120"/>
              </a:rPr>
              <a:t>2</a:t>
            </a:r>
            <a:r>
              <a:rPr lang="zh-TW" altLang="en-US" dirty="0">
                <a:solidFill>
                  <a:schemeClr val="bg1"/>
                </a:solidFill>
                <a:ea typeface="華康儷中黑" pitchFamily="49" charset="-120"/>
              </a:rPr>
              <a:t>月 </a:t>
            </a:r>
            <a:r>
              <a:rPr lang="en-US" altLang="zh-TW" dirty="0">
                <a:solidFill>
                  <a:schemeClr val="bg1"/>
                </a:solidFill>
                <a:ea typeface="華康儷中黑" pitchFamily="49" charset="-120"/>
              </a:rPr>
              <a:t>5</a:t>
            </a:r>
            <a:r>
              <a:rPr lang="zh-TW" altLang="en-US" dirty="0">
                <a:solidFill>
                  <a:schemeClr val="bg1"/>
                </a:solidFill>
                <a:ea typeface="華康儷中黑" pitchFamily="49" charset="-120"/>
              </a:rPr>
              <a:t>日</a:t>
            </a:r>
            <a:endParaRPr lang="zh-TW" altLang="en-US" sz="1000" dirty="0">
              <a:solidFill>
                <a:schemeClr val="bg1"/>
              </a:solidFill>
              <a:ea typeface="華康儷中黑" panose="020B0509000000000000" pitchFamily="49" charset="-120"/>
            </a:endParaRPr>
          </a:p>
          <a:p>
            <a:pPr algn="ctr" eaLnBrk="1" hangingPunct="1">
              <a:spcBef>
                <a:spcPts val="1200"/>
              </a:spcBef>
              <a:buFontTx/>
              <a:buNone/>
            </a:pPr>
            <a:r>
              <a:rPr lang="zh-TW" altLang="en-US" sz="5400" dirty="0">
                <a:solidFill>
                  <a:srgbClr val="FF0000"/>
                </a:solidFill>
                <a:highlight>
                  <a:srgbClr val="FFCCFF"/>
                </a:highlight>
                <a:ea typeface="華康正顏楷體W7" panose="03000709000000000000" pitchFamily="65" charset="-120"/>
              </a:rPr>
              <a:t>感</a:t>
            </a:r>
            <a:r>
              <a:rPr lang="zh-TW" altLang="en-US" sz="1400" dirty="0">
                <a:solidFill>
                  <a:srgbClr val="FF0000"/>
                </a:solidFill>
                <a:highlight>
                  <a:srgbClr val="FFCCFF"/>
                </a:highlight>
                <a:ea typeface="華康正顏楷體W7" panose="03000709000000000000" pitchFamily="65" charset="-120"/>
              </a:rPr>
              <a:t> </a:t>
            </a:r>
            <a:r>
              <a:rPr lang="zh-TW" altLang="en-US" sz="5400" dirty="0">
                <a:solidFill>
                  <a:srgbClr val="FF0000"/>
                </a:solidFill>
                <a:highlight>
                  <a:srgbClr val="FFCCFF"/>
                </a:highlight>
                <a:ea typeface="華康正顏楷體W7" panose="03000709000000000000" pitchFamily="65" charset="-120"/>
              </a:rPr>
              <a:t>恩</a:t>
            </a:r>
            <a:r>
              <a:rPr lang="zh-TW" altLang="en-US" sz="1200" dirty="0">
                <a:solidFill>
                  <a:srgbClr val="FFFF00"/>
                </a:solidFill>
                <a:ea typeface="華康正顏楷體W7" panose="03000709000000000000" pitchFamily="65" charset="-120"/>
              </a:rPr>
              <a:t> </a:t>
            </a:r>
            <a:r>
              <a:rPr lang="zh-TW" altLang="en-US" sz="4800" dirty="0">
                <a:solidFill>
                  <a:srgbClr val="FF0000"/>
                </a:solidFill>
                <a:highlight>
                  <a:srgbClr val="FFFF00"/>
                </a:highlight>
                <a:ea typeface="華康正顏楷體W7" panose="03000709000000000000" pitchFamily="65" charset="-120"/>
              </a:rPr>
              <a:t>祭</a:t>
            </a:r>
            <a:r>
              <a:rPr lang="zh-TW" altLang="en-US" sz="1200" dirty="0">
                <a:solidFill>
                  <a:srgbClr val="FFFF00"/>
                </a:solidFill>
                <a:ea typeface="華康正顏楷體W7" panose="03000709000000000000" pitchFamily="65" charset="-120"/>
              </a:rPr>
              <a:t> </a:t>
            </a:r>
            <a:r>
              <a:rPr lang="zh-TW" altLang="en-US" sz="4800" dirty="0">
                <a:solidFill>
                  <a:srgbClr val="FFFF00"/>
                </a:solidFill>
                <a:highlight>
                  <a:srgbClr val="FF0000"/>
                </a:highlight>
                <a:ea typeface="華康正顏楷體W7" panose="03000709000000000000" pitchFamily="65" charset="-120"/>
              </a:rPr>
              <a:t>宴</a:t>
            </a:r>
          </a:p>
          <a:p>
            <a:pPr algn="ctr" eaLnBrk="1" hangingPunct="1">
              <a:buFontTx/>
              <a:buNone/>
            </a:pPr>
            <a:endParaRPr lang="zh-TW" altLang="en-US" sz="1800" dirty="0">
              <a:solidFill>
                <a:schemeClr val="bg1"/>
              </a:solidFill>
              <a:ea typeface="華康儷中黑" panose="020B0509000000000000" pitchFamily="49" charset="-120"/>
            </a:endParaRPr>
          </a:p>
          <a:p>
            <a:pPr algn="ctr" eaLnBrk="1" hangingPunct="1">
              <a:lnSpc>
                <a:spcPts val="2500"/>
              </a:lnSpc>
              <a:spcBef>
                <a:spcPct val="0"/>
              </a:spcBef>
              <a:buFontTx/>
              <a:buNone/>
            </a:pPr>
            <a:r>
              <a:rPr lang="zh-TW" altLang="en-US" sz="3600" dirty="0">
                <a:solidFill>
                  <a:schemeClr val="bg1"/>
                </a:solidFill>
                <a:ea typeface="華康儷中黑" panose="020B0509000000000000" pitchFamily="49" charset="-120"/>
              </a:rPr>
              <a:t>主 題</a:t>
            </a:r>
          </a:p>
          <a:p>
            <a:pPr algn="ctr" eaLnBrk="1" hangingPunct="1">
              <a:spcBef>
                <a:spcPts val="1200"/>
              </a:spcBef>
              <a:spcAft>
                <a:spcPts val="0"/>
              </a:spcAft>
              <a:buFontTx/>
              <a:buNone/>
            </a:pPr>
            <a:r>
              <a:rPr lang="zh-TW" altLang="en-US" sz="6000" dirty="0">
                <a:solidFill>
                  <a:srgbClr val="FFFF00"/>
                </a:solidFill>
                <a:ea typeface="華康儷中黑" panose="020B0509000000000000" pitchFamily="49" charset="-120"/>
              </a:rPr>
              <a:t>齋戒、愛德、地鹽世光</a:t>
            </a:r>
            <a:endParaRPr lang="en-US" altLang="zh-TW" sz="6000" dirty="0">
              <a:solidFill>
                <a:srgbClr val="FFFF00"/>
              </a:solidFill>
              <a:ea typeface="華康儷中黑" panose="020B0509000000000000" pitchFamily="49" charset="-120"/>
            </a:endParaRPr>
          </a:p>
          <a:p>
            <a:pPr algn="ctr" eaLnBrk="1" hangingPunct="1">
              <a:spcBef>
                <a:spcPts val="1200"/>
              </a:spcBef>
              <a:spcAft>
                <a:spcPts val="0"/>
              </a:spcAft>
              <a:buFontTx/>
              <a:buNone/>
            </a:pPr>
            <a:r>
              <a:rPr kumimoji="1" lang="en-US" altLang="zh-TW" sz="2800" b="0" i="0" strike="noStrike" kern="0" cap="none" spc="0" normalizeH="0" baseline="0" noProof="0" dirty="0">
                <a:ln>
                  <a:noFill/>
                </a:ln>
                <a:solidFill>
                  <a:schemeClr val="bg1"/>
                </a:solidFill>
                <a:effectLst/>
                <a:highlight>
                  <a:srgbClr val="FF0000"/>
                </a:highlight>
                <a:uLnTx/>
                <a:uFillTx/>
                <a:latin typeface="Arial"/>
                <a:ea typeface="華康中黑體" panose="020B0509000000000000" pitchFamily="49" charset="-120"/>
                <a:cs typeface="華康中黑體" panose="020B0509000000000000" pitchFamily="49" charset="-120"/>
              </a:rPr>
              <a:t>(</a:t>
            </a:r>
            <a:r>
              <a:rPr lang="zh-TW" altLang="en-US" sz="2800" dirty="0">
                <a:solidFill>
                  <a:schemeClr val="bg1"/>
                </a:solidFill>
                <a:highlight>
                  <a:srgbClr val="FF0000"/>
                </a:highlight>
                <a:ea typeface="華康中黑體" panose="020B0509000000000000" pitchFamily="49" charset="-120"/>
                <a:cs typeface="華康中黑體" panose="020B0509000000000000" pitchFamily="49" charset="-120"/>
              </a:rPr>
              <a:t>依</a:t>
            </a:r>
            <a:r>
              <a:rPr lang="en-US" altLang="zh-TW" sz="2800" dirty="0">
                <a:solidFill>
                  <a:schemeClr val="bg1"/>
                </a:solidFill>
                <a:highlight>
                  <a:srgbClr val="FF0000"/>
                </a:highlight>
                <a:ea typeface="華康中黑體" panose="020B0509000000000000" pitchFamily="49" charset="-120"/>
                <a:cs typeface="華康中黑體" panose="020B0509000000000000" pitchFamily="49" charset="-120"/>
              </a:rPr>
              <a:t>58:6-10; </a:t>
            </a:r>
            <a:r>
              <a:rPr lang="zh-HK" altLang="en-US" sz="2800" dirty="0">
                <a:solidFill>
                  <a:schemeClr val="bg1"/>
                </a:solidFill>
                <a:highlight>
                  <a:srgbClr val="FF0000"/>
                </a:highlight>
                <a:ea typeface="華康中黑體" panose="020B0509000000000000" pitchFamily="49" charset="-120"/>
                <a:cs typeface="華康中黑體" panose="020B0509000000000000" pitchFamily="49" charset="-120"/>
              </a:rPr>
              <a:t>格前</a:t>
            </a:r>
            <a:r>
              <a:rPr lang="en-US" altLang="zh-TW" sz="2800" dirty="0">
                <a:solidFill>
                  <a:schemeClr val="bg1"/>
                </a:solidFill>
                <a:highlight>
                  <a:srgbClr val="FF0000"/>
                </a:highlight>
                <a:ea typeface="華康中黑體" panose="020B0509000000000000" pitchFamily="49" charset="-120"/>
                <a:cs typeface="華康中黑體" panose="020B0509000000000000" pitchFamily="49" charset="-120"/>
              </a:rPr>
              <a:t>2:1-5</a:t>
            </a:r>
            <a:r>
              <a:rPr lang="en-US" altLang="zh-HK" sz="2800" dirty="0">
                <a:solidFill>
                  <a:schemeClr val="bg1"/>
                </a:solidFill>
                <a:highlight>
                  <a:srgbClr val="FF0000"/>
                </a:highlight>
                <a:ea typeface="華康中黑體" panose="020B0509000000000000" pitchFamily="49" charset="-120"/>
                <a:cs typeface="華康中黑體" panose="020B0509000000000000" pitchFamily="49" charset="-120"/>
              </a:rPr>
              <a:t>; </a:t>
            </a:r>
            <a:r>
              <a:rPr lang="zh-TW" altLang="en-US" sz="2800" dirty="0">
                <a:solidFill>
                  <a:schemeClr val="bg1"/>
                </a:solidFill>
                <a:highlight>
                  <a:srgbClr val="FF0000"/>
                </a:highlight>
                <a:ea typeface="華康中黑體" panose="020B0509000000000000" pitchFamily="49" charset="-120"/>
                <a:cs typeface="華康中黑體" panose="020B0509000000000000" pitchFamily="49" charset="-120"/>
              </a:rPr>
              <a:t>瑪</a:t>
            </a:r>
            <a:r>
              <a:rPr lang="en-US" altLang="zh-HK" sz="2800" dirty="0">
                <a:solidFill>
                  <a:schemeClr val="bg1"/>
                </a:solidFill>
                <a:highlight>
                  <a:srgbClr val="FF0000"/>
                </a:highlight>
                <a:ea typeface="華康中黑體" panose="020B0509000000000000" pitchFamily="49" charset="-120"/>
                <a:cs typeface="華康中黑體" panose="020B0509000000000000" pitchFamily="49" charset="-120"/>
              </a:rPr>
              <a:t>5:13-16</a:t>
            </a:r>
            <a:r>
              <a:rPr lang="en-US" altLang="zh-HK" sz="2800" dirty="0">
                <a:solidFill>
                  <a:srgbClr val="FFFFFF"/>
                </a:solidFill>
                <a:highlight>
                  <a:srgbClr val="FF0000"/>
                </a:highlight>
                <a:ea typeface="華康中黑體" panose="020B0509000000000000" pitchFamily="49" charset="-120"/>
                <a:cs typeface="華康中黑體" panose="020B0509000000000000" pitchFamily="49" charset="-120"/>
              </a:rPr>
              <a:t>)</a:t>
            </a:r>
            <a:endParaRPr kumimoji="1" lang="en-US" altLang="zh-TW" sz="2800" b="0" i="0" u="none" strike="noStrike" kern="0" cap="none" spc="0" normalizeH="0" baseline="0" noProof="0" dirty="0">
              <a:ln>
                <a:noFill/>
              </a:ln>
              <a:solidFill>
                <a:srgbClr val="FFFFFF"/>
              </a:solidFill>
              <a:effectLst/>
              <a:highlight>
                <a:srgbClr val="FF0000"/>
              </a:highlight>
              <a:uLnTx/>
              <a:uFillTx/>
              <a:latin typeface="Arial"/>
              <a:ea typeface="華康中黑體" panose="020B0509000000000000" pitchFamily="49" charset="-120"/>
              <a:cs typeface="華康中黑體" panose="020B0509000000000000" pitchFamily="49" charset="-120"/>
            </a:endParaRPr>
          </a:p>
          <a:p>
            <a:pPr algn="ctr" eaLnBrk="1" hangingPunct="1">
              <a:spcBef>
                <a:spcPct val="0"/>
              </a:spcBef>
              <a:buFontTx/>
              <a:buNone/>
            </a:pPr>
            <a:endParaRPr lang="en-US" altLang="zh-TW" sz="4000" dirty="0">
              <a:solidFill>
                <a:srgbClr val="00FF00"/>
              </a:solidFill>
              <a:ea typeface="華康粗黑體" panose="020B0709000000000000" pitchFamily="49" charset="-120"/>
            </a:endParaRPr>
          </a:p>
          <a:p>
            <a:pPr algn="ctr" eaLnBrk="1" hangingPunct="1">
              <a:spcBef>
                <a:spcPct val="0"/>
              </a:spcBef>
              <a:buFontTx/>
              <a:buNone/>
            </a:pPr>
            <a:r>
              <a:rPr lang="zh-TW" altLang="en-US" sz="4000" dirty="0">
                <a:solidFill>
                  <a:srgbClr val="00FF00"/>
                </a:solidFill>
                <a:ea typeface="華康粗黑體" panose="020B0709000000000000" pitchFamily="49" charset="-120"/>
              </a:rPr>
              <a:t>感恩</a:t>
            </a:r>
            <a:r>
              <a:rPr lang="en-US" altLang="zh-TW" dirty="0">
                <a:solidFill>
                  <a:srgbClr val="00FF00"/>
                </a:solidFill>
                <a:ea typeface="華康粗黑體" panose="020B0709000000000000" pitchFamily="49" charset="-120"/>
              </a:rPr>
              <a:t>=</a:t>
            </a:r>
            <a:r>
              <a:rPr lang="zh-TW" altLang="en-US" sz="2000" dirty="0">
                <a:solidFill>
                  <a:srgbClr val="00FF00"/>
                </a:solidFill>
                <a:ea typeface="華康粗黑體" panose="020B0709000000000000" pitchFamily="49" charset="-120"/>
              </a:rPr>
              <a:t>基督徒</a:t>
            </a:r>
            <a:r>
              <a:rPr lang="zh-TW" altLang="en-US" sz="3600" dirty="0">
                <a:solidFill>
                  <a:srgbClr val="00FF00"/>
                </a:solidFill>
                <a:ea typeface="華康粗黑體" panose="020B0709000000000000" pitchFamily="49" charset="-120"/>
              </a:rPr>
              <a:t>基本心態</a:t>
            </a:r>
            <a:r>
              <a:rPr lang="en-US" altLang="zh-TW" sz="3600" dirty="0">
                <a:solidFill>
                  <a:srgbClr val="FFFF00"/>
                </a:solidFill>
                <a:ea typeface="華康粗黑體" panose="020B0709000000000000" pitchFamily="49" charset="-120"/>
              </a:rPr>
              <a:t>; </a:t>
            </a:r>
            <a:r>
              <a:rPr lang="zh-TW" altLang="en-US" sz="3600" dirty="0">
                <a:solidFill>
                  <a:schemeClr val="bg1">
                    <a:lumMod val="95000"/>
                  </a:schemeClr>
                </a:solidFill>
                <a:ea typeface="華康粗黑體" panose="020B0709000000000000" pitchFamily="49" charset="-120"/>
              </a:rPr>
              <a:t>祭</a:t>
            </a:r>
            <a:r>
              <a:rPr lang="en-US" altLang="zh-TW" sz="3600" dirty="0">
                <a:solidFill>
                  <a:schemeClr val="bg1">
                    <a:lumMod val="95000"/>
                  </a:schemeClr>
                </a:solidFill>
                <a:ea typeface="華康粗黑體" panose="020B0709000000000000" pitchFamily="49" charset="-120"/>
              </a:rPr>
              <a:t>=</a:t>
            </a:r>
            <a:r>
              <a:rPr lang="zh-TW" altLang="en-US" sz="3600" dirty="0">
                <a:solidFill>
                  <a:schemeClr val="bg1">
                    <a:lumMod val="95000"/>
                  </a:schemeClr>
                </a:solidFill>
                <a:ea typeface="華康粗黑體" panose="020B0709000000000000" pitchFamily="49" charset="-120"/>
              </a:rPr>
              <a:t>崇拜</a:t>
            </a:r>
            <a:r>
              <a:rPr lang="en-US" altLang="zh-TW" sz="3600" dirty="0">
                <a:solidFill>
                  <a:srgbClr val="FFFF00"/>
                </a:solidFill>
                <a:ea typeface="華康粗黑體" panose="020B0709000000000000" pitchFamily="49" charset="-120"/>
              </a:rPr>
              <a:t>; </a:t>
            </a:r>
            <a:r>
              <a:rPr lang="zh-TW" altLang="en-US" sz="3600" dirty="0">
                <a:solidFill>
                  <a:srgbClr val="FFFF00"/>
                </a:solidFill>
                <a:ea typeface="華康粗黑體" panose="020B0709000000000000" pitchFamily="49" charset="-120"/>
              </a:rPr>
              <a:t>宴</a:t>
            </a:r>
            <a:r>
              <a:rPr lang="en-US" altLang="zh-TW" sz="3600" dirty="0">
                <a:solidFill>
                  <a:srgbClr val="FFFF00"/>
                </a:solidFill>
                <a:ea typeface="華康粗黑體" panose="020B0709000000000000" pitchFamily="49" charset="-120"/>
              </a:rPr>
              <a:t>=</a:t>
            </a:r>
            <a:r>
              <a:rPr lang="zh-TW" altLang="en-US" sz="3600" dirty="0">
                <a:solidFill>
                  <a:srgbClr val="FFFF00"/>
                </a:solidFill>
                <a:ea typeface="華康粗黑體" panose="020B0709000000000000" pitchFamily="49" charset="-120"/>
              </a:rPr>
              <a:t>共融</a:t>
            </a:r>
          </a:p>
        </p:txBody>
      </p:sp>
    </p:spTree>
    <p:extLst>
      <p:ext uri="{BB962C8B-B14F-4D97-AF65-F5344CB8AC3E}">
        <p14:creationId xmlns:p14="http://schemas.microsoft.com/office/powerpoint/2010/main" val="32991542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副標題 3">
            <a:extLst>
              <a:ext uri="{FF2B5EF4-FFF2-40B4-BE49-F238E27FC236}">
                <a16:creationId xmlns:a16="http://schemas.microsoft.com/office/drawing/2014/main" id="{925D44A5-54EC-4B40-89BB-454E90EE0D17}"/>
              </a:ext>
            </a:extLst>
          </p:cNvPr>
          <p:cNvSpPr>
            <a:spLocks noGrp="1"/>
          </p:cNvSpPr>
          <p:nvPr>
            <p:ph type="subTitle" idx="1"/>
          </p:nvPr>
        </p:nvSpPr>
        <p:spPr>
          <a:xfrm>
            <a:off x="0" y="116632"/>
            <a:ext cx="9144000" cy="6624736"/>
          </a:xfrm>
        </p:spPr>
        <p:txBody>
          <a:bodyPr/>
          <a:lstStyle/>
          <a:p>
            <a:pPr marL="0" indent="0" algn="just" eaLnBrk="1">
              <a:lnSpc>
                <a:spcPts val="4800"/>
              </a:lnSpc>
              <a:spcBef>
                <a:spcPts val="0"/>
              </a:spcBef>
              <a:spcAft>
                <a:spcPts val="0"/>
              </a:spcAft>
              <a:buNone/>
            </a:pPr>
            <a:r>
              <a:rPr lang="zh-TW" altLang="en-US"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「如果這樣，你將光芒四射，有如黎明；你的傷口將會迅速復原；你的救援要走在你前面。上主的光榮要作你的後盾。那時，你如呼喊，上主必要俯允；你若哀求，他必回答：</a:t>
            </a:r>
            <a:r>
              <a:rPr lang="en-US" altLang="zh-TW"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我在這裡！</a:t>
            </a:r>
            <a:r>
              <a:rPr lang="en-US" altLang="zh-TW"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你如果從你當中消除欺壓，及</a:t>
            </a:r>
            <a:r>
              <a:rPr lang="zh-TW" altLang="en-US" sz="3600" dirty="0">
                <a:solidFill>
                  <a:srgbClr val="FF0000"/>
                </a:solidFill>
                <a:highlight>
                  <a:srgbClr val="FFFF00"/>
                </a:highlight>
                <a:latin typeface="華康儷中黑" panose="020B0509000000000000" pitchFamily="49" charset="-120"/>
                <a:ea typeface="華康儷中黑" panose="020B0509000000000000" pitchFamily="49" charset="-120"/>
                <a:cs typeface="華康中黑體" panose="020B0509000000000000" pitchFamily="49" charset="-120"/>
              </a:rPr>
              <a:t>指手畫腳</a:t>
            </a:r>
            <a:r>
              <a:rPr lang="zh-TW" altLang="en-US"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的行為和虛偽的言談；你如果把你的食糧，施捨給飢餓的人，滿足貧窮者的心靈；那麼，你的光明要在黑暗中升起，你的黑夜將成為白晝。」</a:t>
            </a:r>
            <a:endParaRPr lang="en-US" altLang="zh-TW" sz="36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360000" indent="-457200" algn="l"/>
            <a:endParaRPr lang="en-US" altLang="zh-TW" sz="39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Tree>
    <p:extLst>
      <p:ext uri="{BB962C8B-B14F-4D97-AF65-F5344CB8AC3E}">
        <p14:creationId xmlns:p14="http://schemas.microsoft.com/office/powerpoint/2010/main" val="4723207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副標題 3">
            <a:extLst>
              <a:ext uri="{FF2B5EF4-FFF2-40B4-BE49-F238E27FC236}">
                <a16:creationId xmlns:a16="http://schemas.microsoft.com/office/drawing/2014/main" id="{925D44A5-54EC-4B40-89BB-454E90EE0D17}"/>
              </a:ext>
            </a:extLst>
          </p:cNvPr>
          <p:cNvSpPr>
            <a:spLocks noGrp="1"/>
          </p:cNvSpPr>
          <p:nvPr>
            <p:ph type="subTitle" idx="1"/>
          </p:nvPr>
        </p:nvSpPr>
        <p:spPr>
          <a:xfrm>
            <a:off x="0" y="116632"/>
            <a:ext cx="9144000" cy="6624736"/>
          </a:xfrm>
        </p:spPr>
        <p:txBody>
          <a:bodyPr/>
          <a:lstStyle/>
          <a:p>
            <a:pPr marL="0" indent="0" algn="just" eaLnBrk="1">
              <a:lnSpc>
                <a:spcPts val="4800"/>
              </a:lnSpc>
              <a:spcBef>
                <a:spcPts val="0"/>
              </a:spcBef>
              <a:spcAft>
                <a:spcPts val="0"/>
              </a:spcAft>
              <a:buNone/>
            </a:pPr>
            <a:r>
              <a:rPr lang="zh-TW" altLang="en-US"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「如果這樣，你將光芒四射，有如黎明；你的傷口將會迅速復原；你的救援要走在你前面。上主的光榮要作你的後盾。那時，你如呼喊，上主必要俯允；你若哀求，他必回答：</a:t>
            </a:r>
            <a:r>
              <a:rPr lang="en-US" altLang="zh-TW"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我在這裡！</a:t>
            </a:r>
            <a:r>
              <a:rPr lang="en-US" altLang="zh-TW"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你如果從你當中消除欺壓，及</a:t>
            </a:r>
            <a:r>
              <a:rPr lang="zh-TW" altLang="en-US" sz="3600" dirty="0">
                <a:solidFill>
                  <a:srgbClr val="FF0000"/>
                </a:solidFill>
                <a:highlight>
                  <a:srgbClr val="FFFF00"/>
                </a:highlight>
                <a:latin typeface="華康儷中黑" panose="020B0509000000000000" pitchFamily="49" charset="-120"/>
                <a:ea typeface="華康儷中黑" panose="020B0509000000000000" pitchFamily="49" charset="-120"/>
                <a:cs typeface="華康中黑體" panose="020B0509000000000000" pitchFamily="49" charset="-120"/>
              </a:rPr>
              <a:t>指手畫腳</a:t>
            </a:r>
            <a:r>
              <a:rPr lang="zh-TW" altLang="en-US"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的行為和虛偽的言談；你如果把你的食糧，施捨給飢餓的人，滿足貧窮者的心靈；那麼，你的光明要在黑暗中升起，你的黑夜將成為白晝。」</a:t>
            </a:r>
            <a:endParaRPr lang="en-US" altLang="zh-TW" sz="36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360000" indent="-457200" algn="l"/>
            <a:endParaRPr lang="en-US" altLang="zh-TW" sz="39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2" name="文字方塊 1">
            <a:extLst>
              <a:ext uri="{FF2B5EF4-FFF2-40B4-BE49-F238E27FC236}">
                <a16:creationId xmlns:a16="http://schemas.microsoft.com/office/drawing/2014/main" id="{24960E86-39FB-43DD-842A-377C462554F7}"/>
              </a:ext>
            </a:extLst>
          </p:cNvPr>
          <p:cNvSpPr txBox="1"/>
          <p:nvPr/>
        </p:nvSpPr>
        <p:spPr>
          <a:xfrm rot="21324049">
            <a:off x="474850" y="597153"/>
            <a:ext cx="8218955" cy="4678204"/>
          </a:xfrm>
          <a:prstGeom prst="rect">
            <a:avLst/>
          </a:prstGeom>
          <a:solidFill>
            <a:srgbClr val="C00000"/>
          </a:solidFill>
        </p:spPr>
        <p:txBody>
          <a:bodyPr wrap="square" rtlCol="0">
            <a:spAutoFit/>
          </a:bodyPr>
          <a:lstStyle/>
          <a:p>
            <a:pPr algn="ctr"/>
            <a:r>
              <a:rPr lang="zh-TW" altLang="en-US" sz="4800" dirty="0">
                <a:solidFill>
                  <a:srgbClr val="FF0000"/>
                </a:solidFill>
                <a:highlight>
                  <a:srgbClr val="FFFF00"/>
                </a:highlight>
                <a:latin typeface="華康龍門石碑(P)" panose="03000700000000000000" pitchFamily="66" charset="-120"/>
                <a:ea typeface="華康龍門石碑(P)" panose="03000700000000000000" pitchFamily="66" charset="-120"/>
              </a:rPr>
              <a:t>美哉</a:t>
            </a:r>
            <a:r>
              <a:rPr lang="en-US" altLang="zh-TW" sz="4800" dirty="0">
                <a:solidFill>
                  <a:srgbClr val="FF0000"/>
                </a:solidFill>
                <a:highlight>
                  <a:srgbClr val="FFFF00"/>
                </a:highlight>
                <a:latin typeface="華康龍門石碑(P)" panose="03000700000000000000" pitchFamily="66" charset="-120"/>
                <a:ea typeface="華康龍門石碑(P)" panose="03000700000000000000" pitchFamily="66" charset="-120"/>
              </a:rPr>
              <a:t>!</a:t>
            </a:r>
            <a:r>
              <a:rPr lang="zh-TW" altLang="en-US" sz="4800" dirty="0">
                <a:solidFill>
                  <a:srgbClr val="FF0000"/>
                </a:solidFill>
                <a:highlight>
                  <a:srgbClr val="FFFF00"/>
                </a:highlight>
                <a:latin typeface="華康龍門石碑(P)" panose="03000700000000000000" pitchFamily="66" charset="-120"/>
                <a:ea typeface="華康龍門石碑(P)" panose="03000700000000000000" pitchFamily="66" charset="-120"/>
              </a:rPr>
              <a:t>先知的話</a:t>
            </a:r>
            <a:r>
              <a:rPr lang="en-US" altLang="zh-TW" sz="4800" dirty="0">
                <a:solidFill>
                  <a:srgbClr val="FF0000"/>
                </a:solidFill>
                <a:highlight>
                  <a:srgbClr val="FFFF00"/>
                </a:highlight>
                <a:latin typeface="華康龍門石碑(P)" panose="03000700000000000000" pitchFamily="66" charset="-120"/>
                <a:ea typeface="華康龍門石碑(P)" panose="03000700000000000000" pitchFamily="66" charset="-120"/>
              </a:rPr>
              <a:t>!</a:t>
            </a:r>
            <a:r>
              <a:rPr lang="zh-TW" altLang="en-US" sz="4800" dirty="0">
                <a:solidFill>
                  <a:srgbClr val="FF0000"/>
                </a:solidFill>
                <a:highlight>
                  <a:srgbClr val="FFFF00"/>
                </a:highlight>
                <a:latin typeface="華康龍門石碑(P)" panose="03000700000000000000" pitchFamily="66" charset="-120"/>
                <a:ea typeface="華康龍門石碑(P)" panose="03000700000000000000" pitchFamily="66" charset="-120"/>
              </a:rPr>
              <a:t>但</a:t>
            </a:r>
            <a:r>
              <a:rPr lang="en-US" altLang="zh-TW" sz="4800" dirty="0">
                <a:solidFill>
                  <a:srgbClr val="FF0000"/>
                </a:solidFill>
                <a:highlight>
                  <a:srgbClr val="FFFF00"/>
                </a:highlight>
                <a:latin typeface="華康龍門石碑(P)" panose="03000700000000000000" pitchFamily="66" charset="-120"/>
                <a:ea typeface="華康龍門石碑(P)" panose="03000700000000000000" pitchFamily="66" charset="-120"/>
              </a:rPr>
              <a:t>,</a:t>
            </a:r>
            <a:r>
              <a:rPr lang="zh-TW" altLang="en-US" sz="4800" dirty="0">
                <a:solidFill>
                  <a:srgbClr val="FF0000"/>
                </a:solidFill>
                <a:highlight>
                  <a:srgbClr val="FFFF00"/>
                </a:highlight>
                <a:latin typeface="華康龍門石碑(P)" panose="03000700000000000000" pitchFamily="66" charset="-120"/>
                <a:ea typeface="華康龍門石碑(P)" panose="03000700000000000000" pitchFamily="66" charset="-120"/>
              </a:rPr>
              <a:t>但</a:t>
            </a:r>
            <a:r>
              <a:rPr lang="en-US" altLang="zh-TW" sz="4800" dirty="0">
                <a:solidFill>
                  <a:srgbClr val="FF0000"/>
                </a:solidFill>
                <a:highlight>
                  <a:srgbClr val="FFFF00"/>
                </a:highlight>
                <a:latin typeface="華康龍門石碑(P)" panose="03000700000000000000" pitchFamily="66" charset="-120"/>
                <a:ea typeface="華康龍門石碑(P)" panose="03000700000000000000" pitchFamily="66" charset="-120"/>
              </a:rPr>
              <a:t>,</a:t>
            </a:r>
            <a:r>
              <a:rPr lang="zh-TW" altLang="en-US" sz="4800" dirty="0">
                <a:solidFill>
                  <a:srgbClr val="FF0000"/>
                </a:solidFill>
                <a:highlight>
                  <a:srgbClr val="FFFF00"/>
                </a:highlight>
                <a:latin typeface="華康龍門石碑(P)" panose="03000700000000000000" pitchFamily="66" charset="-120"/>
                <a:ea typeface="華康龍門石碑(P)" panose="03000700000000000000" pitchFamily="66" charset="-120"/>
              </a:rPr>
              <a:t>但</a:t>
            </a:r>
            <a:r>
              <a:rPr lang="en-US" altLang="zh-TW" sz="4800" dirty="0">
                <a:solidFill>
                  <a:srgbClr val="FF0000"/>
                </a:solidFill>
                <a:highlight>
                  <a:srgbClr val="FFFF00"/>
                </a:highlight>
                <a:latin typeface="華康龍門石碑(P)" panose="03000700000000000000" pitchFamily="66" charset="-120"/>
                <a:ea typeface="華康龍門石碑(P)" panose="03000700000000000000" pitchFamily="66" charset="-120"/>
              </a:rPr>
              <a:t>,</a:t>
            </a:r>
          </a:p>
          <a:p>
            <a:pPr algn="ctr"/>
            <a:r>
              <a:rPr lang="zh-TW" altLang="en-US" sz="4800" dirty="0">
                <a:solidFill>
                  <a:schemeClr val="bg1"/>
                </a:solidFill>
                <a:latin typeface="華康龍門石碑(P)" panose="03000700000000000000" pitchFamily="66" charset="-120"/>
                <a:ea typeface="華康龍門石碑(P)" panose="03000700000000000000" pitchFamily="66" charset="-120"/>
              </a:rPr>
              <a:t>這二千年來</a:t>
            </a:r>
            <a:r>
              <a:rPr lang="en-US" altLang="zh-TW" sz="4800" dirty="0">
                <a:solidFill>
                  <a:schemeClr val="bg1"/>
                </a:solidFill>
                <a:latin typeface="華康龍門石碑(P)" panose="03000700000000000000" pitchFamily="66" charset="-120"/>
                <a:ea typeface="華康龍門石碑(P)" panose="03000700000000000000" pitchFamily="66" charset="-120"/>
              </a:rPr>
              <a:t>,</a:t>
            </a:r>
            <a:r>
              <a:rPr lang="zh-TW" altLang="en-US" sz="4800" dirty="0">
                <a:solidFill>
                  <a:schemeClr val="bg1"/>
                </a:solidFill>
                <a:latin typeface="華康龍門石碑(P)" panose="03000700000000000000" pitchFamily="66" charset="-120"/>
                <a:ea typeface="華康龍門石碑(P)" panose="03000700000000000000" pitchFamily="66" charset="-120"/>
              </a:rPr>
              <a:t>信基督的</a:t>
            </a:r>
            <a:endParaRPr lang="en-US" altLang="zh-TW" sz="4800" dirty="0">
              <a:solidFill>
                <a:schemeClr val="bg1"/>
              </a:solidFill>
              <a:latin typeface="華康龍門石碑(P)" panose="03000700000000000000" pitchFamily="66" charset="-120"/>
              <a:ea typeface="華康龍門石碑(P)" panose="03000700000000000000" pitchFamily="66" charset="-120"/>
            </a:endParaRPr>
          </a:p>
          <a:p>
            <a:pPr algn="ctr"/>
            <a:r>
              <a:rPr lang="zh-TW" altLang="en-US" sz="4800" dirty="0">
                <a:solidFill>
                  <a:schemeClr val="bg1"/>
                </a:solidFill>
                <a:latin typeface="華康龍門石碑(P)" panose="03000700000000000000" pitchFamily="66" charset="-120"/>
                <a:ea typeface="華康龍門石碑(P)" panose="03000700000000000000" pitchFamily="66" charset="-120"/>
              </a:rPr>
              <a:t>個人</a:t>
            </a:r>
            <a:r>
              <a:rPr lang="en-US" altLang="zh-TW" sz="4800" dirty="0">
                <a:solidFill>
                  <a:schemeClr val="bg1"/>
                </a:solidFill>
                <a:latin typeface="華康龍門石碑(P)" panose="03000700000000000000" pitchFamily="66" charset="-120"/>
                <a:ea typeface="華康龍門石碑(P)" panose="03000700000000000000" pitchFamily="66" charset="-120"/>
              </a:rPr>
              <a:t>,</a:t>
            </a:r>
            <a:r>
              <a:rPr lang="zh-TW" altLang="en-US" sz="4800" dirty="0">
                <a:solidFill>
                  <a:schemeClr val="bg1"/>
                </a:solidFill>
                <a:latin typeface="華康龍門石碑(P)" panose="03000700000000000000" pitchFamily="66" charset="-120"/>
                <a:ea typeface="華康龍門石碑(P)" panose="03000700000000000000" pitchFamily="66" charset="-120"/>
              </a:rPr>
              <a:t>教會</a:t>
            </a:r>
            <a:r>
              <a:rPr lang="en-US" altLang="zh-TW" sz="4800" dirty="0">
                <a:solidFill>
                  <a:schemeClr val="bg1"/>
                </a:solidFill>
                <a:latin typeface="華康龍門石碑(P)" panose="03000700000000000000" pitchFamily="66" charset="-120"/>
                <a:ea typeface="華康龍門石碑(P)" panose="03000700000000000000" pitchFamily="66" charset="-120"/>
              </a:rPr>
              <a:t>,</a:t>
            </a:r>
            <a:r>
              <a:rPr lang="zh-TW" altLang="en-US" sz="4800" dirty="0">
                <a:solidFill>
                  <a:schemeClr val="bg1"/>
                </a:solidFill>
                <a:latin typeface="華康龍門石碑(P)" panose="03000700000000000000" pitchFamily="66" charset="-120"/>
                <a:ea typeface="華康龍門石碑(P)" panose="03000700000000000000" pitchFamily="66" charset="-120"/>
              </a:rPr>
              <a:t>國家</a:t>
            </a:r>
            <a:r>
              <a:rPr lang="en-US" altLang="zh-TW" sz="4800" dirty="0">
                <a:solidFill>
                  <a:schemeClr val="bg1"/>
                </a:solidFill>
                <a:latin typeface="華康龍門石碑(P)" panose="03000700000000000000" pitchFamily="66" charset="-120"/>
                <a:ea typeface="華康龍門石碑(P)" panose="03000700000000000000" pitchFamily="66" charset="-120"/>
              </a:rPr>
              <a:t>,</a:t>
            </a:r>
          </a:p>
          <a:p>
            <a:pPr algn="ctr">
              <a:spcAft>
                <a:spcPts val="1200"/>
              </a:spcAft>
            </a:pPr>
            <a:r>
              <a:rPr lang="zh-TW" altLang="en-US" sz="4800" dirty="0">
                <a:solidFill>
                  <a:schemeClr val="bg1"/>
                </a:solidFill>
                <a:latin typeface="華康龍門石碑(P)" panose="03000700000000000000" pitchFamily="66" charset="-120"/>
                <a:ea typeface="華康龍門石碑(P)" panose="03000700000000000000" pitchFamily="66" charset="-120"/>
              </a:rPr>
              <a:t>有認真的思考先知的教訓嗎？</a:t>
            </a:r>
            <a:endParaRPr lang="en-US" altLang="zh-TW" sz="4800" dirty="0">
              <a:solidFill>
                <a:schemeClr val="bg1"/>
              </a:solidFill>
              <a:latin typeface="華康龍門石碑(P)" panose="03000700000000000000" pitchFamily="66" charset="-120"/>
              <a:ea typeface="華康龍門石碑(P)" panose="03000700000000000000" pitchFamily="66" charset="-120"/>
            </a:endParaRPr>
          </a:p>
          <a:p>
            <a:pPr algn="ctr"/>
            <a:r>
              <a:rPr lang="zh-TW" altLang="en-US" sz="4800" dirty="0">
                <a:solidFill>
                  <a:srgbClr val="FFFF00"/>
                </a:solidFill>
                <a:latin typeface="華康龍門石碑(P)" panose="03000700000000000000" pitchFamily="66" charset="-120"/>
                <a:ea typeface="華康龍門石碑(P)" panose="03000700000000000000" pitchFamily="66" charset="-120"/>
              </a:rPr>
              <a:t>我指的是全體或大部分人</a:t>
            </a:r>
            <a:endParaRPr lang="en-US" altLang="zh-TW" sz="4800" dirty="0">
              <a:solidFill>
                <a:srgbClr val="FFFF00"/>
              </a:solidFill>
              <a:latin typeface="華康龍門石碑(P)" panose="03000700000000000000" pitchFamily="66" charset="-120"/>
              <a:ea typeface="華康龍門石碑(P)" panose="03000700000000000000" pitchFamily="66" charset="-120"/>
            </a:endParaRPr>
          </a:p>
          <a:p>
            <a:pPr algn="ctr"/>
            <a:r>
              <a:rPr lang="zh-TW" altLang="en-US" sz="4800" dirty="0">
                <a:solidFill>
                  <a:srgbClr val="FFFF00"/>
                </a:solidFill>
                <a:latin typeface="華康龍門石碑(P)" panose="03000700000000000000" pitchFamily="66" charset="-120"/>
                <a:ea typeface="華康龍門石碑(P)" panose="03000700000000000000" pitchFamily="66" charset="-120"/>
              </a:rPr>
              <a:t>不只是鳳毛麟角的少數</a:t>
            </a:r>
          </a:p>
        </p:txBody>
      </p:sp>
    </p:spTree>
    <p:extLst>
      <p:ext uri="{BB962C8B-B14F-4D97-AF65-F5344CB8AC3E}">
        <p14:creationId xmlns:p14="http://schemas.microsoft.com/office/powerpoint/2010/main" val="28071208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副標題 3">
            <a:extLst>
              <a:ext uri="{FF2B5EF4-FFF2-40B4-BE49-F238E27FC236}">
                <a16:creationId xmlns:a16="http://schemas.microsoft.com/office/drawing/2014/main" id="{925D44A5-54EC-4B40-89BB-454E90EE0D17}"/>
              </a:ext>
            </a:extLst>
          </p:cNvPr>
          <p:cNvSpPr>
            <a:spLocks noGrp="1"/>
          </p:cNvSpPr>
          <p:nvPr>
            <p:ph type="subTitle" idx="1"/>
          </p:nvPr>
        </p:nvSpPr>
        <p:spPr>
          <a:xfrm>
            <a:off x="0" y="116632"/>
            <a:ext cx="9144000" cy="6624736"/>
          </a:xfrm>
        </p:spPr>
        <p:txBody>
          <a:bodyPr/>
          <a:lstStyle/>
          <a:p>
            <a:pPr marL="360000" indent="-457200" algn="l"/>
            <a:endParaRPr kumimoji="1" lang="en-US" altLang="zh-TW" sz="3900" b="0" i="0" u="none" strike="noStrike" kern="0" cap="none" spc="0" normalizeH="0" baseline="0" noProof="0" dirty="0">
              <a:ln>
                <a:noFill/>
              </a:ln>
              <a:solidFill>
                <a:srgbClr val="FFFFFF"/>
              </a:solidFill>
              <a:effectLst/>
              <a:uLnTx/>
              <a:uFillTx/>
              <a:latin typeface="華康儷中黑" panose="020B0509000000000000" pitchFamily="49" charset="-120"/>
              <a:ea typeface="華康儷中黑" panose="020B0509000000000000" pitchFamily="49" charset="-120"/>
              <a:cs typeface="華康中黑體" panose="020B0509000000000000" pitchFamily="49" charset="-120"/>
            </a:endParaRPr>
          </a:p>
          <a:p>
            <a:pPr marL="360000" indent="-457200"/>
            <a:r>
              <a:rPr kumimoji="1" lang="zh-TW" altLang="en-US" sz="4800" b="0" i="0" u="none" strike="noStrike" kern="0" cap="none" spc="0" normalizeH="0" baseline="0" noProof="0" dirty="0">
                <a:ln>
                  <a:noFill/>
                </a:ln>
                <a:solidFill>
                  <a:srgbClr val="FFFFFF"/>
                </a:solidFill>
                <a:effectLst/>
                <a:uLnTx/>
                <a:uFillTx/>
                <a:latin typeface="華康儷中黑" panose="020B0509000000000000" pitchFamily="49" charset="-120"/>
                <a:ea typeface="華康儷中黑" panose="020B0509000000000000" pitchFamily="49" charset="-120"/>
                <a:cs typeface="華康中黑體" panose="020B0509000000000000" pitchFamily="49" charset="-120"/>
              </a:rPr>
              <a:t>我的言論和我的宣講</a:t>
            </a:r>
            <a:endParaRPr kumimoji="1" lang="en-US" altLang="zh-TW" sz="4800" b="0" i="0" u="none" strike="noStrike" kern="0" cap="none" spc="0" normalizeH="0" baseline="0" noProof="0" dirty="0">
              <a:ln>
                <a:noFill/>
              </a:ln>
              <a:solidFill>
                <a:srgbClr val="FFFFFF"/>
              </a:solidFill>
              <a:effectLst/>
              <a:uLnTx/>
              <a:uFillTx/>
              <a:latin typeface="華康儷中黑" panose="020B0509000000000000" pitchFamily="49" charset="-120"/>
              <a:ea typeface="華康儷中黑" panose="020B0509000000000000" pitchFamily="49" charset="-120"/>
              <a:cs typeface="華康中黑體" panose="020B0509000000000000" pitchFamily="49" charset="-120"/>
            </a:endParaRPr>
          </a:p>
          <a:p>
            <a:pPr marL="360000" indent="-457200"/>
            <a:r>
              <a:rPr kumimoji="1" lang="zh-TW" altLang="en-US" sz="4800" b="0" i="0" u="none" strike="noStrike" kern="0" cap="none" spc="0" normalizeH="0" baseline="0" noProof="0" dirty="0">
                <a:ln>
                  <a:noFill/>
                </a:ln>
                <a:solidFill>
                  <a:srgbClr val="FFFFFF"/>
                </a:solidFill>
                <a:effectLst/>
                <a:uLnTx/>
                <a:uFillTx/>
                <a:latin typeface="華康儷中黑" panose="020B0509000000000000" pitchFamily="49" charset="-120"/>
                <a:ea typeface="華康儷中黑" panose="020B0509000000000000" pitchFamily="49" charset="-120"/>
                <a:cs typeface="華康中黑體" panose="020B0509000000000000" pitchFamily="49" charset="-120"/>
              </a:rPr>
              <a:t>並不在於動聽的言詞</a:t>
            </a:r>
            <a:endParaRPr kumimoji="1" lang="en-US" altLang="zh-TW" sz="4800" b="0" i="0" u="none" strike="noStrike" kern="0" cap="none" spc="0" normalizeH="0" baseline="0" noProof="0" dirty="0">
              <a:ln>
                <a:noFill/>
              </a:ln>
              <a:solidFill>
                <a:srgbClr val="FFFFFF"/>
              </a:solidFill>
              <a:effectLst/>
              <a:uLnTx/>
              <a:uFillTx/>
              <a:latin typeface="華康儷中黑" panose="020B0509000000000000" pitchFamily="49" charset="-120"/>
              <a:ea typeface="華康儷中黑" panose="020B0509000000000000" pitchFamily="49" charset="-120"/>
              <a:cs typeface="華康中黑體" panose="020B0509000000000000" pitchFamily="49" charset="-120"/>
            </a:endParaRPr>
          </a:p>
          <a:p>
            <a:pPr marL="360000" indent="-457200"/>
            <a:r>
              <a:rPr kumimoji="1" lang="zh-TW" altLang="en-US" sz="4800" b="0" i="0" u="none" strike="noStrike" kern="0" cap="none" spc="0" normalizeH="0" baseline="0" noProof="0" dirty="0">
                <a:ln>
                  <a:noFill/>
                </a:ln>
                <a:solidFill>
                  <a:srgbClr val="FFFFFF"/>
                </a:solidFill>
                <a:effectLst/>
                <a:uLnTx/>
                <a:uFillTx/>
                <a:latin typeface="華康儷中黑" panose="020B0509000000000000" pitchFamily="49" charset="-120"/>
                <a:ea typeface="華康儷中黑" panose="020B0509000000000000" pitchFamily="49" charset="-120"/>
                <a:cs typeface="華康中黑體" panose="020B0509000000000000" pitchFamily="49" charset="-120"/>
              </a:rPr>
              <a:t>而是在於</a:t>
            </a:r>
            <a:endParaRPr kumimoji="1" lang="en-US" altLang="zh-TW" sz="4800" b="0" i="0" u="none" strike="noStrike" kern="0" cap="none" spc="0" normalizeH="0" baseline="0" noProof="0" dirty="0">
              <a:ln>
                <a:noFill/>
              </a:ln>
              <a:solidFill>
                <a:srgbClr val="FFFFFF"/>
              </a:solidFill>
              <a:effectLst/>
              <a:uLnTx/>
              <a:uFillTx/>
              <a:latin typeface="華康儷中黑" panose="020B0509000000000000" pitchFamily="49" charset="-120"/>
              <a:ea typeface="華康儷中黑" panose="020B0509000000000000" pitchFamily="49" charset="-120"/>
              <a:cs typeface="華康中黑體" panose="020B0509000000000000" pitchFamily="49" charset="-120"/>
            </a:endParaRPr>
          </a:p>
          <a:p>
            <a:pPr marL="360000" indent="-457200"/>
            <a:r>
              <a:rPr kumimoji="1" lang="zh-TW" altLang="en-US" sz="4800" b="0" i="0" u="none" strike="noStrike" kern="0" cap="none" spc="0" normalizeH="0" baseline="0" noProof="0" dirty="0">
                <a:ln>
                  <a:noFill/>
                </a:ln>
                <a:solidFill>
                  <a:srgbClr val="FFFF00"/>
                </a:solidFill>
                <a:effectLst/>
                <a:uLnTx/>
                <a:uFillTx/>
                <a:latin typeface="華康儷中黑" panose="020B0509000000000000" pitchFamily="49" charset="-120"/>
                <a:ea typeface="華康儷中黑" panose="020B0509000000000000" pitchFamily="49" charset="-120"/>
                <a:cs typeface="華康中黑體" panose="020B0509000000000000" pitchFamily="49" charset="-120"/>
              </a:rPr>
              <a:t>聖神</a:t>
            </a:r>
            <a:r>
              <a:rPr kumimoji="1" lang="zh-TW" altLang="en-US" sz="4800" b="0" i="0" u="none" strike="noStrike" kern="0" cap="none" spc="0" normalizeH="0" baseline="0" noProof="0" dirty="0">
                <a:ln>
                  <a:noFill/>
                </a:ln>
                <a:solidFill>
                  <a:srgbClr val="FFFFFF"/>
                </a:solidFill>
                <a:effectLst/>
                <a:uLnTx/>
                <a:uFillTx/>
                <a:latin typeface="華康儷中黑" panose="020B0509000000000000" pitchFamily="49" charset="-120"/>
                <a:ea typeface="華康儷中黑" panose="020B0509000000000000" pitchFamily="49" charset="-120"/>
                <a:cs typeface="華康中黑體" panose="020B0509000000000000" pitchFamily="49" charset="-120"/>
              </a:rPr>
              <a:t>和</a:t>
            </a:r>
            <a:r>
              <a:rPr kumimoji="1" lang="zh-TW" altLang="en-US" sz="4800" b="0" i="0" u="none" strike="noStrike" kern="0" cap="none" spc="0" normalizeH="0" baseline="0" noProof="0" dirty="0">
                <a:ln>
                  <a:noFill/>
                </a:ln>
                <a:solidFill>
                  <a:srgbClr val="FFFF00"/>
                </a:solidFill>
                <a:effectLst/>
                <a:uLnTx/>
                <a:uFillTx/>
                <a:latin typeface="華康儷中黑" panose="020B0509000000000000" pitchFamily="49" charset="-120"/>
                <a:ea typeface="華康儷中黑" panose="020B0509000000000000" pitchFamily="49" charset="-120"/>
                <a:cs typeface="華康中黑體" panose="020B0509000000000000" pitchFamily="49" charset="-120"/>
              </a:rPr>
              <a:t>他德能的表現</a:t>
            </a:r>
            <a:endParaRPr kumimoji="1" lang="en-US" altLang="zh-TW" sz="4800" b="0" i="0" u="none" strike="noStrike" kern="0" cap="none" spc="0" normalizeH="0" baseline="0" noProof="0" dirty="0">
              <a:ln>
                <a:noFill/>
              </a:ln>
              <a:solidFill>
                <a:srgbClr val="FFFFFF"/>
              </a:solidFill>
              <a:effectLst/>
              <a:uLnTx/>
              <a:uFillTx/>
              <a:latin typeface="華康儷中黑" panose="020B0509000000000000" pitchFamily="49" charset="-120"/>
              <a:ea typeface="華康儷中黑" panose="020B0509000000000000" pitchFamily="49" charset="-120"/>
              <a:cs typeface="華康中黑體" panose="020B0509000000000000" pitchFamily="49" charset="-120"/>
            </a:endParaRPr>
          </a:p>
        </p:txBody>
      </p:sp>
    </p:spTree>
    <p:extLst>
      <p:ext uri="{BB962C8B-B14F-4D97-AF65-F5344CB8AC3E}">
        <p14:creationId xmlns:p14="http://schemas.microsoft.com/office/powerpoint/2010/main" val="34337415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89DAA703-D1E5-4896-BE20-6422F26C1FA4}"/>
              </a:ext>
            </a:extLst>
          </p:cNvPr>
          <p:cNvSpPr>
            <a:spLocks noGrp="1"/>
          </p:cNvSpPr>
          <p:nvPr>
            <p:ph type="subTitle" idx="1"/>
          </p:nvPr>
        </p:nvSpPr>
        <p:spPr>
          <a:xfrm>
            <a:off x="0" y="116632"/>
            <a:ext cx="9144000" cy="6624736"/>
          </a:xfrm>
        </p:spPr>
        <p:txBody>
          <a:bodyPr/>
          <a:lstStyle/>
          <a:p>
            <a:endParaRPr lang="zh-TW" altLang="en-US" dirty="0"/>
          </a:p>
        </p:txBody>
      </p:sp>
      <p:graphicFrame>
        <p:nvGraphicFramePr>
          <p:cNvPr id="4" name="表格 4">
            <a:extLst>
              <a:ext uri="{FF2B5EF4-FFF2-40B4-BE49-F238E27FC236}">
                <a16:creationId xmlns:a16="http://schemas.microsoft.com/office/drawing/2014/main" id="{C8DD8C27-F225-4C8A-8BA6-318B9B401430}"/>
              </a:ext>
            </a:extLst>
          </p:cNvPr>
          <p:cNvGraphicFramePr>
            <a:graphicFrameLocks noGrp="1"/>
          </p:cNvGraphicFramePr>
          <p:nvPr>
            <p:extLst>
              <p:ext uri="{D42A27DB-BD31-4B8C-83A1-F6EECF244321}">
                <p14:modId xmlns:p14="http://schemas.microsoft.com/office/powerpoint/2010/main" val="473121112"/>
              </p:ext>
            </p:extLst>
          </p:nvPr>
        </p:nvGraphicFramePr>
        <p:xfrm>
          <a:off x="0" y="116632"/>
          <a:ext cx="9144000" cy="6594499"/>
        </p:xfrm>
        <a:graphic>
          <a:graphicData uri="http://schemas.openxmlformats.org/drawingml/2006/table">
            <a:tbl>
              <a:tblPr firstRow="1" bandRow="1">
                <a:tableStyleId>{5C22544A-7EE6-4342-B048-85BDC9FD1C3A}</a:tableStyleId>
              </a:tblPr>
              <a:tblGrid>
                <a:gridCol w="611560">
                  <a:extLst>
                    <a:ext uri="{9D8B030D-6E8A-4147-A177-3AD203B41FA5}">
                      <a16:colId xmlns:a16="http://schemas.microsoft.com/office/drawing/2014/main" val="4261161301"/>
                    </a:ext>
                  </a:extLst>
                </a:gridCol>
                <a:gridCol w="1512168">
                  <a:extLst>
                    <a:ext uri="{9D8B030D-6E8A-4147-A177-3AD203B41FA5}">
                      <a16:colId xmlns:a16="http://schemas.microsoft.com/office/drawing/2014/main" val="119746003"/>
                    </a:ext>
                  </a:extLst>
                </a:gridCol>
                <a:gridCol w="4608512">
                  <a:extLst>
                    <a:ext uri="{9D8B030D-6E8A-4147-A177-3AD203B41FA5}">
                      <a16:colId xmlns:a16="http://schemas.microsoft.com/office/drawing/2014/main" val="3866040890"/>
                    </a:ext>
                  </a:extLst>
                </a:gridCol>
                <a:gridCol w="720080">
                  <a:extLst>
                    <a:ext uri="{9D8B030D-6E8A-4147-A177-3AD203B41FA5}">
                      <a16:colId xmlns:a16="http://schemas.microsoft.com/office/drawing/2014/main" val="1676613647"/>
                    </a:ext>
                  </a:extLst>
                </a:gridCol>
                <a:gridCol w="1691680">
                  <a:extLst>
                    <a:ext uri="{9D8B030D-6E8A-4147-A177-3AD203B41FA5}">
                      <a16:colId xmlns:a16="http://schemas.microsoft.com/office/drawing/2014/main" val="3604676899"/>
                    </a:ext>
                  </a:extLst>
                </a:gridCol>
              </a:tblGrid>
              <a:tr h="435730">
                <a:tc gridSpan="3">
                  <a:txBody>
                    <a:bodyPr/>
                    <a:lstStyle/>
                    <a:p>
                      <a:pPr algn="l">
                        <a:lnSpc>
                          <a:spcPts val="2900"/>
                        </a:lnSpc>
                      </a:pPr>
                      <a:r>
                        <a:rPr lang="en-US" altLang="zh-TW" sz="2000" b="0" dirty="0">
                          <a:solidFill>
                            <a:schemeClr val="bg1"/>
                          </a:solidFill>
                          <a:latin typeface="+mn-lt"/>
                          <a:ea typeface="華康儷中黑" panose="020B0509000000000000" pitchFamily="49" charset="-120"/>
                        </a:rPr>
                        <a:t>2022</a:t>
                      </a:r>
                      <a:r>
                        <a:rPr lang="zh-TW" altLang="en-US" sz="2000" b="0" dirty="0">
                          <a:solidFill>
                            <a:schemeClr val="bg1"/>
                          </a:solidFill>
                          <a:latin typeface="+mn-lt"/>
                          <a:ea typeface="華康儷中黑" panose="020B0509000000000000" pitchFamily="49" charset="-120"/>
                        </a:rPr>
                        <a:t>年</a:t>
                      </a:r>
                      <a:r>
                        <a:rPr lang="en-US" altLang="zh-TW" sz="2000" b="0" dirty="0">
                          <a:solidFill>
                            <a:schemeClr val="bg1"/>
                          </a:solidFill>
                          <a:latin typeface="+mn-lt"/>
                          <a:ea typeface="華康儷中黑" panose="020B0509000000000000" pitchFamily="49" charset="-120"/>
                        </a:rPr>
                        <a:t>6</a:t>
                      </a:r>
                      <a:r>
                        <a:rPr lang="zh-TW" altLang="en-US" sz="2000" b="0" dirty="0">
                          <a:solidFill>
                            <a:schemeClr val="bg1"/>
                          </a:solidFill>
                          <a:latin typeface="+mn-lt"/>
                          <a:ea typeface="華康儷中黑" panose="020B0509000000000000" pitchFamily="49" charset="-120"/>
                        </a:rPr>
                        <a:t>月</a:t>
                      </a:r>
                      <a:r>
                        <a:rPr lang="en-US" altLang="zh-TW" sz="2000" b="0" dirty="0">
                          <a:solidFill>
                            <a:schemeClr val="bg1"/>
                          </a:solidFill>
                          <a:latin typeface="+mn-lt"/>
                          <a:ea typeface="華康儷中黑" panose="020B0509000000000000" pitchFamily="49" charset="-120"/>
                        </a:rPr>
                        <a:t>5</a:t>
                      </a:r>
                      <a:r>
                        <a:rPr lang="zh-TW" altLang="en-US" sz="2000" b="0" dirty="0">
                          <a:solidFill>
                            <a:schemeClr val="bg1"/>
                          </a:solidFill>
                          <a:latin typeface="+mn-lt"/>
                          <a:ea typeface="華康儷中黑" panose="020B0509000000000000" pitchFamily="49" charset="-120"/>
                        </a:rPr>
                        <a:t>日彌撒講道</a:t>
                      </a:r>
                      <a:r>
                        <a:rPr lang="zh-TW" altLang="en-US" sz="2400" dirty="0">
                          <a:solidFill>
                            <a:schemeClr val="bg1"/>
                          </a:solidFill>
                          <a:latin typeface="+mn-lt"/>
                          <a:ea typeface="華康儷中黑" panose="020B0509000000000000" pitchFamily="49" charset="-120"/>
                        </a:rPr>
                        <a:t>    </a:t>
                      </a:r>
                      <a:r>
                        <a:rPr lang="zh-TW" altLang="en-US" sz="2400" dirty="0">
                          <a:solidFill>
                            <a:srgbClr val="FF0000"/>
                          </a:solidFill>
                          <a:highlight>
                            <a:srgbClr val="FFFF00"/>
                          </a:highlight>
                          <a:latin typeface="+mn-lt"/>
                          <a:ea typeface="華康儷中黑" panose="020B0509000000000000" pitchFamily="49" charset="-120"/>
                        </a:rPr>
                        <a:t>聖   神   七   恩</a:t>
                      </a:r>
                    </a:p>
                  </a:txBody>
                  <a:tcPr>
                    <a:solidFill>
                      <a:srgbClr val="FF0000"/>
                    </a:solidFill>
                  </a:tcPr>
                </a:tc>
                <a:tc hMerge="1">
                  <a:txBody>
                    <a:bodyPr/>
                    <a:lstStyle/>
                    <a:p>
                      <a:endParaRPr lang="zh-TW" altLang="en-US" dirty="0"/>
                    </a:p>
                  </a:txBody>
                  <a:tcPr/>
                </a:tc>
                <a:tc hMerge="1">
                  <a:txBody>
                    <a:bodyPr/>
                    <a:lstStyle/>
                    <a:p>
                      <a:endParaRPr lang="zh-TW" altLang="en-US" dirty="0"/>
                    </a:p>
                  </a:txBody>
                  <a:tcPr/>
                </a:tc>
                <a:tc gridSpan="2">
                  <a:txBody>
                    <a:bodyPr/>
                    <a:lstStyle/>
                    <a:p>
                      <a:pPr algn="ctr">
                        <a:lnSpc>
                          <a:spcPts val="2900"/>
                        </a:lnSpc>
                      </a:pPr>
                      <a:r>
                        <a:rPr lang="zh-TW" altLang="en-US" sz="2400" dirty="0">
                          <a:solidFill>
                            <a:srgbClr val="FF0000"/>
                          </a:solidFill>
                          <a:latin typeface="+mn-lt"/>
                          <a:ea typeface="華康儷中黑" panose="020B0509000000000000" pitchFamily="49" charset="-120"/>
                        </a:rPr>
                        <a:t>知 仁 勇</a:t>
                      </a:r>
                      <a:r>
                        <a:rPr lang="en-US" altLang="zh-TW" sz="2400" dirty="0">
                          <a:solidFill>
                            <a:srgbClr val="FF0000"/>
                          </a:solidFill>
                          <a:latin typeface="+mn-lt"/>
                          <a:ea typeface="華康儷中黑" panose="020B0509000000000000" pitchFamily="49" charset="-120"/>
                        </a:rPr>
                        <a:t>:</a:t>
                      </a:r>
                      <a:r>
                        <a:rPr lang="zh-TW" altLang="en-US" sz="1800" dirty="0">
                          <a:solidFill>
                            <a:srgbClr val="FF0000"/>
                          </a:solidFill>
                          <a:latin typeface="+mn-lt"/>
                          <a:ea typeface="華康儷中黑" panose="020B0509000000000000" pitchFamily="49" charset="-120"/>
                        </a:rPr>
                        <a:t>三達德</a:t>
                      </a:r>
                    </a:p>
                  </a:txBody>
                  <a:tcPr>
                    <a:solidFill>
                      <a:srgbClr val="FFFF00"/>
                    </a:solidFill>
                  </a:tcPr>
                </a:tc>
                <a:tc hMerge="1">
                  <a:txBody>
                    <a:bodyPr/>
                    <a:lstStyle/>
                    <a:p>
                      <a:endParaRPr lang="zh-TW" altLang="en-US" dirty="0"/>
                    </a:p>
                  </a:txBody>
                  <a:tcPr/>
                </a:tc>
                <a:extLst>
                  <a:ext uri="{0D108BD9-81ED-4DB2-BD59-A6C34878D82A}">
                    <a16:rowId xmlns:a16="http://schemas.microsoft.com/office/drawing/2014/main" val="1343650982"/>
                  </a:ext>
                </a:extLst>
              </a:tr>
              <a:tr h="827663">
                <a:tc>
                  <a:txBody>
                    <a:bodyPr/>
                    <a:lstStyle/>
                    <a:p>
                      <a:pPr algn="ctr">
                        <a:lnSpc>
                          <a:spcPts val="2500"/>
                        </a:lnSpc>
                        <a:spcBef>
                          <a:spcPts val="600"/>
                        </a:spcBef>
                      </a:pPr>
                      <a:r>
                        <a:rPr lang="zh-TW" altLang="en-US" sz="2400" dirty="0">
                          <a:latin typeface="+mn-lt"/>
                          <a:ea typeface="華康儷中黑" panose="020B0509000000000000" pitchFamily="49" charset="-120"/>
                        </a:rPr>
                        <a:t>明達</a:t>
                      </a:r>
                    </a:p>
                  </a:txBody>
                  <a:tcPr>
                    <a:solidFill>
                      <a:srgbClr val="FFCCFF"/>
                    </a:solidFill>
                  </a:tcPr>
                </a:tc>
                <a:tc>
                  <a:txBody>
                    <a:bodyPr/>
                    <a:lstStyle/>
                    <a:p>
                      <a:pPr algn="ctr"/>
                      <a:r>
                        <a:rPr lang="en-US" altLang="zh-TW" sz="2400" dirty="0">
                          <a:latin typeface="+mn-lt"/>
                        </a:rPr>
                        <a:t>Know-</a:t>
                      </a:r>
                    </a:p>
                    <a:p>
                      <a:pPr algn="ctr"/>
                      <a:r>
                        <a:rPr lang="en-US" altLang="zh-TW" sz="2400" dirty="0">
                          <a:latin typeface="+mn-lt"/>
                        </a:rPr>
                        <a:t>ledge</a:t>
                      </a:r>
                      <a:endParaRPr lang="zh-TW" altLang="en-US" sz="2400" dirty="0">
                        <a:latin typeface="+mn-lt"/>
                      </a:endParaRPr>
                    </a:p>
                  </a:txBody>
                  <a:tcPr>
                    <a:solidFill>
                      <a:srgbClr val="FFCCFF"/>
                    </a:solidFill>
                  </a:tcPr>
                </a:tc>
                <a:tc>
                  <a:txBody>
                    <a:bodyPr/>
                    <a:lstStyle/>
                    <a:p>
                      <a:r>
                        <a:rPr lang="zh-TW" altLang="en-US" sz="2400" dirty="0">
                          <a:solidFill>
                            <a:srgbClr val="FF0000"/>
                          </a:solidFill>
                          <a:latin typeface="+mn-lt"/>
                          <a:ea typeface="華康儷中黑" panose="020B0509000000000000" pitchFamily="49" charset="-120"/>
                        </a:rPr>
                        <a:t>分辨</a:t>
                      </a:r>
                      <a:r>
                        <a:rPr lang="zh-TW" altLang="en-US" sz="2400" dirty="0">
                          <a:latin typeface="+mn-lt"/>
                          <a:ea typeface="華康儷中黑" panose="020B0509000000000000" pitchFamily="49" charset="-120"/>
                        </a:rPr>
                        <a:t>善惡的能力</a:t>
                      </a:r>
                      <a:r>
                        <a:rPr lang="en-US" altLang="zh-TW" sz="2000" dirty="0">
                          <a:latin typeface="+mn-lt"/>
                          <a:ea typeface="華康儷中黑" panose="020B0509000000000000" pitchFamily="49" charset="-120"/>
                        </a:rPr>
                        <a:t>(</a:t>
                      </a:r>
                      <a:r>
                        <a:rPr lang="zh-TW" altLang="en-US" sz="2000" dirty="0">
                          <a:latin typeface="+mn-lt"/>
                          <a:ea typeface="華康儷中黑" panose="020B0509000000000000" pitchFamily="49" charset="-120"/>
                        </a:rPr>
                        <a:t>分辨有如金字塔</a:t>
                      </a:r>
                      <a:r>
                        <a:rPr lang="en-US" altLang="zh-TW" sz="2000" dirty="0">
                          <a:latin typeface="+mn-lt"/>
                          <a:ea typeface="華康儷中黑" panose="020B0509000000000000" pitchFamily="49" charset="-120"/>
                        </a:rPr>
                        <a:t>,</a:t>
                      </a:r>
                    </a:p>
                    <a:p>
                      <a:r>
                        <a:rPr lang="en-US" altLang="zh-TW" sz="2000" dirty="0">
                          <a:latin typeface="+mn-lt"/>
                          <a:ea typeface="華康儷中黑" panose="020B0509000000000000" pitchFamily="49" charset="-120"/>
                        </a:rPr>
                        <a:t> </a:t>
                      </a:r>
                      <a:r>
                        <a:rPr lang="zh-TW" altLang="en-US" sz="2000" dirty="0">
                          <a:latin typeface="+mn-lt"/>
                          <a:ea typeface="華康儷中黑" panose="020B0509000000000000" pitchFamily="49" charset="-120"/>
                        </a:rPr>
                        <a:t>人生與學問都</a:t>
                      </a:r>
                      <a:r>
                        <a:rPr lang="zh-TW" altLang="en-US" sz="2000" dirty="0">
                          <a:solidFill>
                            <a:srgbClr val="0000FF"/>
                          </a:solidFill>
                          <a:latin typeface="+mn-lt"/>
                          <a:ea typeface="華康儷中黑" panose="020B0509000000000000" pitchFamily="49" charset="-120"/>
                        </a:rPr>
                        <a:t>要能博大要能高</a:t>
                      </a:r>
                      <a:r>
                        <a:rPr lang="en-US" altLang="zh-TW" sz="2000" dirty="0">
                          <a:latin typeface="+mn-lt"/>
                          <a:ea typeface="華康儷中黑" panose="020B0509000000000000" pitchFamily="49" charset="-120"/>
                        </a:rPr>
                        <a:t>)</a:t>
                      </a:r>
                      <a:endParaRPr lang="zh-TW" altLang="en-US" sz="2000" dirty="0">
                        <a:latin typeface="+mn-lt"/>
                        <a:ea typeface="華康儷中黑" panose="020B0509000000000000" pitchFamily="49" charset="-120"/>
                      </a:endParaRPr>
                    </a:p>
                  </a:txBody>
                  <a:tcPr>
                    <a:solidFill>
                      <a:srgbClr val="FFCCFF"/>
                    </a:solidFill>
                  </a:tcPr>
                </a:tc>
                <a:tc rowSpan="4">
                  <a:txBody>
                    <a:bodyPr/>
                    <a:lstStyle/>
                    <a:p>
                      <a:pPr algn="ctr"/>
                      <a:endParaRPr lang="en-US" altLang="zh-TW" sz="2400" dirty="0">
                        <a:solidFill>
                          <a:srgbClr val="FF0000"/>
                        </a:solidFill>
                        <a:latin typeface="+mn-lt"/>
                        <a:ea typeface="華康儷中黑" panose="020B0509000000000000" pitchFamily="49" charset="-120"/>
                      </a:endParaRPr>
                    </a:p>
                    <a:p>
                      <a:pPr algn="ctr"/>
                      <a:endParaRPr lang="en-US" altLang="zh-TW" sz="2400" dirty="0">
                        <a:solidFill>
                          <a:srgbClr val="FF0000"/>
                        </a:solidFill>
                        <a:latin typeface="+mn-lt"/>
                        <a:ea typeface="華康儷中黑" panose="020B0509000000000000" pitchFamily="49" charset="-120"/>
                      </a:endParaRPr>
                    </a:p>
                    <a:p>
                      <a:pPr algn="ctr"/>
                      <a:endParaRPr lang="en-US" altLang="zh-TW" sz="2400" dirty="0">
                        <a:solidFill>
                          <a:srgbClr val="FF0000"/>
                        </a:solidFill>
                        <a:latin typeface="+mn-lt"/>
                        <a:ea typeface="華康儷中黑" panose="020B0509000000000000" pitchFamily="49" charset="-120"/>
                      </a:endParaRPr>
                    </a:p>
                    <a:p>
                      <a:pPr algn="ctr"/>
                      <a:endParaRPr lang="en-US" altLang="zh-TW" sz="2400" dirty="0">
                        <a:solidFill>
                          <a:srgbClr val="FF0000"/>
                        </a:solidFill>
                        <a:latin typeface="+mn-lt"/>
                        <a:ea typeface="華康儷中黑" panose="020B0509000000000000" pitchFamily="49" charset="-120"/>
                      </a:endParaRPr>
                    </a:p>
                    <a:p>
                      <a:pPr algn="ctr"/>
                      <a:r>
                        <a:rPr lang="zh-TW" altLang="en-US" sz="2400" dirty="0">
                          <a:solidFill>
                            <a:srgbClr val="FFFF00"/>
                          </a:solidFill>
                          <a:highlight>
                            <a:srgbClr val="FF0000"/>
                          </a:highlight>
                          <a:latin typeface="+mn-lt"/>
                          <a:ea typeface="華康儷中黑" panose="020B0509000000000000" pitchFamily="49" charset="-120"/>
                        </a:rPr>
                        <a:t>知</a:t>
                      </a:r>
                    </a:p>
                  </a:txBody>
                  <a:tcPr>
                    <a:solidFill>
                      <a:srgbClr val="FFCCFF"/>
                    </a:solidFill>
                  </a:tcPr>
                </a:tc>
                <a:tc rowSpan="4">
                  <a:txBody>
                    <a:bodyPr/>
                    <a:lstStyle/>
                    <a:p>
                      <a:pPr algn="ctr"/>
                      <a:endParaRPr lang="en-US" altLang="zh-TW" sz="2400" dirty="0">
                        <a:latin typeface="+mn-lt"/>
                        <a:ea typeface="華康儷中黑" panose="020B0509000000000000" pitchFamily="49" charset="-120"/>
                      </a:endParaRPr>
                    </a:p>
                    <a:p>
                      <a:pPr algn="ctr"/>
                      <a:endParaRPr lang="en-US" altLang="zh-TW" sz="2400" dirty="0">
                        <a:latin typeface="+mn-lt"/>
                        <a:ea typeface="華康儷中黑" panose="020B0509000000000000" pitchFamily="49" charset="-120"/>
                      </a:endParaRPr>
                    </a:p>
                    <a:p>
                      <a:pPr algn="ctr"/>
                      <a:r>
                        <a:rPr lang="zh-TW" altLang="en-US" sz="2400" dirty="0">
                          <a:solidFill>
                            <a:srgbClr val="FF0000"/>
                          </a:solidFill>
                          <a:latin typeface="+mn-lt"/>
                          <a:ea typeface="華康儷中黑" panose="020B0509000000000000" pitchFamily="49" charset="-120"/>
                        </a:rPr>
                        <a:t>知者不惑</a:t>
                      </a:r>
                    </a:p>
                    <a:p>
                      <a:pPr algn="ctr"/>
                      <a:endParaRPr lang="en-US" altLang="zh-TW" sz="2400" dirty="0">
                        <a:latin typeface="+mn-lt"/>
                        <a:ea typeface="華康儷中黑" panose="020B0509000000000000" pitchFamily="49" charset="-120"/>
                      </a:endParaRPr>
                    </a:p>
                    <a:p>
                      <a:pPr algn="ctr"/>
                      <a:r>
                        <a:rPr lang="zh-TW" altLang="en-US" sz="2400" dirty="0">
                          <a:highlight>
                            <a:srgbClr val="FFFF00"/>
                          </a:highlight>
                          <a:latin typeface="+mn-lt"/>
                          <a:ea typeface="華康儷中黑" panose="020B0509000000000000" pitchFamily="49" charset="-120"/>
                        </a:rPr>
                        <a:t>好學</a:t>
                      </a:r>
                      <a:endParaRPr lang="en-US" altLang="zh-TW" sz="2400" dirty="0">
                        <a:highlight>
                          <a:srgbClr val="FFFF00"/>
                        </a:highlight>
                        <a:latin typeface="+mn-lt"/>
                        <a:ea typeface="華康儷中黑" panose="020B0509000000000000" pitchFamily="49" charset="-120"/>
                      </a:endParaRPr>
                    </a:p>
                    <a:p>
                      <a:pPr algn="ctr"/>
                      <a:r>
                        <a:rPr lang="zh-TW" altLang="en-US" sz="2400" dirty="0">
                          <a:highlight>
                            <a:srgbClr val="FFFF00"/>
                          </a:highlight>
                          <a:latin typeface="+mn-lt"/>
                          <a:ea typeface="華康儷中黑" panose="020B0509000000000000" pitchFamily="49" charset="-120"/>
                        </a:rPr>
                        <a:t>近乎知</a:t>
                      </a:r>
                    </a:p>
                  </a:txBody>
                  <a:tcPr>
                    <a:solidFill>
                      <a:srgbClr val="FFCCFF"/>
                    </a:solidFill>
                  </a:tcPr>
                </a:tc>
                <a:extLst>
                  <a:ext uri="{0D108BD9-81ED-4DB2-BD59-A6C34878D82A}">
                    <a16:rowId xmlns:a16="http://schemas.microsoft.com/office/drawing/2014/main" val="1820657996"/>
                  </a:ext>
                </a:extLst>
              </a:tr>
              <a:tr h="827663">
                <a:tc>
                  <a:txBody>
                    <a:bodyPr/>
                    <a:lstStyle/>
                    <a:p>
                      <a:pPr algn="ctr">
                        <a:lnSpc>
                          <a:spcPts val="2500"/>
                        </a:lnSpc>
                        <a:spcBef>
                          <a:spcPts val="600"/>
                        </a:spcBef>
                      </a:pPr>
                      <a:r>
                        <a:rPr lang="zh-TW" altLang="en-US" sz="2400" dirty="0">
                          <a:solidFill>
                            <a:srgbClr val="FF0000"/>
                          </a:solidFill>
                          <a:latin typeface="+mn-lt"/>
                          <a:ea typeface="華康儷中黑" panose="020B0509000000000000" pitchFamily="49" charset="-120"/>
                        </a:rPr>
                        <a:t>聰敏</a:t>
                      </a:r>
                    </a:p>
                  </a:txBody>
                  <a:tcPr>
                    <a:solidFill>
                      <a:srgbClr val="FFCCFF"/>
                    </a:solidFill>
                  </a:tcPr>
                </a:tc>
                <a:tc>
                  <a:txBody>
                    <a:bodyPr/>
                    <a:lstStyle/>
                    <a:p>
                      <a:pPr algn="ctr"/>
                      <a:r>
                        <a:rPr lang="en-US" altLang="zh-TW" sz="2400" dirty="0" err="1">
                          <a:solidFill>
                            <a:srgbClr val="FF0000"/>
                          </a:solidFill>
                          <a:latin typeface="+mn-lt"/>
                        </a:rPr>
                        <a:t>Unders</a:t>
                      </a:r>
                      <a:r>
                        <a:rPr lang="en-US" altLang="zh-TW" sz="2400" dirty="0">
                          <a:solidFill>
                            <a:srgbClr val="FF0000"/>
                          </a:solidFill>
                          <a:latin typeface="+mn-lt"/>
                        </a:rPr>
                        <a:t>-</a:t>
                      </a:r>
                    </a:p>
                    <a:p>
                      <a:pPr algn="ctr"/>
                      <a:r>
                        <a:rPr lang="en-US" altLang="zh-TW" sz="2400" dirty="0" err="1">
                          <a:solidFill>
                            <a:srgbClr val="FF0000"/>
                          </a:solidFill>
                          <a:latin typeface="+mn-lt"/>
                        </a:rPr>
                        <a:t>tanding</a:t>
                      </a:r>
                      <a:endParaRPr lang="zh-TW" altLang="en-US" sz="2400" dirty="0">
                        <a:solidFill>
                          <a:srgbClr val="FF0000"/>
                        </a:solidFill>
                        <a:latin typeface="+mn-lt"/>
                      </a:endParaRPr>
                    </a:p>
                  </a:txBody>
                  <a:tcPr>
                    <a:solidFill>
                      <a:srgbClr val="FFCCFF"/>
                    </a:solidFill>
                  </a:tcPr>
                </a:tc>
                <a:tc>
                  <a:txBody>
                    <a:bodyPr/>
                    <a:lstStyle/>
                    <a:p>
                      <a:r>
                        <a:rPr lang="zh-TW" altLang="en-US" sz="2400" dirty="0">
                          <a:solidFill>
                            <a:srgbClr val="FF0000"/>
                          </a:solidFill>
                          <a:latin typeface="+mn-lt"/>
                          <a:ea typeface="華康儷中黑" panose="020B0509000000000000" pitchFamily="49" charset="-120"/>
                        </a:rPr>
                        <a:t>明白</a:t>
                      </a:r>
                      <a:r>
                        <a:rPr lang="zh-TW" altLang="en-US" sz="2400" dirty="0">
                          <a:latin typeface="+mn-lt"/>
                          <a:ea typeface="華康儷中黑" panose="020B0509000000000000" pitchFamily="49" charset="-120"/>
                        </a:rPr>
                        <a:t>人生與真善美聖的真理</a:t>
                      </a:r>
                      <a:endParaRPr lang="en-US" altLang="zh-TW" sz="2400" dirty="0">
                        <a:latin typeface="+mn-lt"/>
                        <a:ea typeface="華康儷中黑" panose="020B0509000000000000" pitchFamily="49" charset="-120"/>
                      </a:endParaRPr>
                    </a:p>
                    <a:p>
                      <a:r>
                        <a:rPr lang="en-US" altLang="zh-TW" sz="2400" dirty="0">
                          <a:latin typeface="+mn-lt"/>
                          <a:ea typeface="華康儷中黑" panose="020B0509000000000000" pitchFamily="49" charset="-120"/>
                        </a:rPr>
                        <a:t> (</a:t>
                      </a:r>
                      <a:r>
                        <a:rPr lang="zh-TW" altLang="en-US" sz="2400" dirty="0">
                          <a:latin typeface="+mn-lt"/>
                          <a:ea typeface="華康儷中黑" panose="020B0509000000000000" pitchFamily="49" charset="-120"/>
                        </a:rPr>
                        <a:t>生活</a:t>
                      </a:r>
                      <a:r>
                        <a:rPr lang="en-US" altLang="zh-TW" sz="2400" dirty="0">
                          <a:latin typeface="+mn-lt"/>
                          <a:ea typeface="華康儷中黑" panose="020B0509000000000000" pitchFamily="49" charset="-120"/>
                        </a:rPr>
                        <a:t>=</a:t>
                      </a:r>
                      <a:r>
                        <a:rPr lang="zh-TW" altLang="en-US" sz="2400" dirty="0">
                          <a:latin typeface="+mn-lt"/>
                          <a:ea typeface="華康儷中黑" panose="020B0509000000000000" pitchFamily="49" charset="-120"/>
                        </a:rPr>
                        <a:t>學問</a:t>
                      </a:r>
                      <a:r>
                        <a:rPr lang="en-US" altLang="zh-TW" sz="2400" dirty="0">
                          <a:latin typeface="+mn-lt"/>
                          <a:ea typeface="華康儷中黑" panose="020B0509000000000000" pitchFamily="49" charset="-120"/>
                        </a:rPr>
                        <a:t>;</a:t>
                      </a:r>
                      <a:r>
                        <a:rPr lang="zh-TW" altLang="en-US" sz="2000" dirty="0">
                          <a:solidFill>
                            <a:srgbClr val="0000FF"/>
                          </a:solidFill>
                          <a:latin typeface="+mn-lt"/>
                          <a:ea typeface="華康儷中黑" panose="020B0509000000000000" pitchFamily="49" charset="-120"/>
                        </a:rPr>
                        <a:t>入孝出悌</a:t>
                      </a:r>
                      <a:r>
                        <a:rPr lang="en-US" altLang="zh-TW" sz="2000" dirty="0">
                          <a:solidFill>
                            <a:srgbClr val="0000FF"/>
                          </a:solidFill>
                          <a:latin typeface="+mn-lt"/>
                          <a:ea typeface="華康儷中黑" panose="020B0509000000000000" pitchFamily="49" charset="-120"/>
                        </a:rPr>
                        <a:t>;</a:t>
                      </a:r>
                      <a:r>
                        <a:rPr lang="zh-TW" altLang="en-US" sz="2000" dirty="0">
                          <a:solidFill>
                            <a:srgbClr val="0000FF"/>
                          </a:solidFill>
                          <a:latin typeface="+mn-lt"/>
                          <a:ea typeface="華康儷中黑" panose="020B0509000000000000" pitchFamily="49" charset="-120"/>
                        </a:rPr>
                        <a:t>食無求飽</a:t>
                      </a:r>
                      <a:r>
                        <a:rPr lang="en-US" altLang="zh-TW" sz="2400" dirty="0">
                          <a:latin typeface="+mn-lt"/>
                          <a:ea typeface="華康儷中黑" panose="020B0509000000000000" pitchFamily="49" charset="-120"/>
                        </a:rPr>
                        <a:t>)</a:t>
                      </a:r>
                      <a:endParaRPr lang="zh-TW" altLang="en-US" sz="2400" dirty="0">
                        <a:latin typeface="+mn-lt"/>
                        <a:ea typeface="華康儷中黑" panose="020B0509000000000000" pitchFamily="49" charset="-120"/>
                      </a:endParaRPr>
                    </a:p>
                  </a:txBody>
                  <a:tcPr>
                    <a:solidFill>
                      <a:srgbClr val="FFCCFF"/>
                    </a:solidFill>
                  </a:tcPr>
                </a:tc>
                <a:tc vMerge="1">
                  <a:txBody>
                    <a:bodyPr/>
                    <a:lstStyle/>
                    <a:p>
                      <a:r>
                        <a:rPr lang="zh-TW" altLang="en-US" sz="2400" dirty="0"/>
                        <a:t>知</a:t>
                      </a:r>
                    </a:p>
                  </a:txBody>
                  <a:tcPr/>
                </a:tc>
                <a:tc vMerge="1">
                  <a:txBody>
                    <a:bodyPr/>
                    <a:lstStyle/>
                    <a:p>
                      <a:endParaRPr lang="zh-TW" altLang="en-US" sz="2400" dirty="0"/>
                    </a:p>
                  </a:txBody>
                  <a:tcPr/>
                </a:tc>
                <a:extLst>
                  <a:ext uri="{0D108BD9-81ED-4DB2-BD59-A6C34878D82A}">
                    <a16:rowId xmlns:a16="http://schemas.microsoft.com/office/drawing/2014/main" val="2740675356"/>
                  </a:ext>
                </a:extLst>
              </a:tr>
              <a:tr h="827663">
                <a:tc>
                  <a:txBody>
                    <a:bodyPr/>
                    <a:lstStyle/>
                    <a:p>
                      <a:pPr algn="ctr">
                        <a:lnSpc>
                          <a:spcPts val="2500"/>
                        </a:lnSpc>
                        <a:spcBef>
                          <a:spcPts val="600"/>
                        </a:spcBef>
                      </a:pPr>
                      <a:r>
                        <a:rPr lang="zh-TW" altLang="en-US" sz="2400" dirty="0">
                          <a:solidFill>
                            <a:srgbClr val="0000FF"/>
                          </a:solidFill>
                          <a:latin typeface="+mn-lt"/>
                          <a:ea typeface="華康儷中黑" panose="020B0509000000000000" pitchFamily="49" charset="-120"/>
                        </a:rPr>
                        <a:t>超見</a:t>
                      </a:r>
                    </a:p>
                  </a:txBody>
                  <a:tcPr>
                    <a:solidFill>
                      <a:srgbClr val="FFCCFF"/>
                    </a:solidFill>
                  </a:tcPr>
                </a:tc>
                <a:tc>
                  <a:txBody>
                    <a:bodyPr/>
                    <a:lstStyle/>
                    <a:p>
                      <a:pPr algn="ctr"/>
                      <a:r>
                        <a:rPr lang="en-US" altLang="zh-TW" sz="2400" dirty="0" err="1">
                          <a:solidFill>
                            <a:srgbClr val="0000FF"/>
                          </a:solidFill>
                          <a:latin typeface="+mn-lt"/>
                        </a:rPr>
                        <a:t>Coun</a:t>
                      </a:r>
                      <a:r>
                        <a:rPr lang="en-US" altLang="zh-TW" sz="2400" dirty="0">
                          <a:solidFill>
                            <a:srgbClr val="0000FF"/>
                          </a:solidFill>
                          <a:latin typeface="+mn-lt"/>
                        </a:rPr>
                        <a:t>-</a:t>
                      </a:r>
                    </a:p>
                    <a:p>
                      <a:pPr algn="ctr"/>
                      <a:r>
                        <a:rPr lang="en-US" altLang="zh-TW" sz="2400" dirty="0" err="1">
                          <a:solidFill>
                            <a:srgbClr val="0000FF"/>
                          </a:solidFill>
                          <a:latin typeface="+mn-lt"/>
                        </a:rPr>
                        <a:t>sel</a:t>
                      </a:r>
                      <a:endParaRPr lang="zh-TW" altLang="en-US" sz="2400" dirty="0">
                        <a:solidFill>
                          <a:srgbClr val="0000FF"/>
                        </a:solidFill>
                        <a:latin typeface="+mn-lt"/>
                      </a:endParaRPr>
                    </a:p>
                  </a:txBody>
                  <a:tcPr>
                    <a:solidFill>
                      <a:srgbClr val="FFCCFF"/>
                    </a:solidFill>
                  </a:tcPr>
                </a:tc>
                <a:tc>
                  <a:txBody>
                    <a:bodyPr/>
                    <a:lstStyle/>
                    <a:p>
                      <a:r>
                        <a:rPr lang="zh-TW" altLang="en-US" sz="2400" dirty="0">
                          <a:latin typeface="+mn-lt"/>
                          <a:ea typeface="華康儷中黑" panose="020B0509000000000000" pitchFamily="49" charset="-120"/>
                        </a:rPr>
                        <a:t>明智</a:t>
                      </a:r>
                      <a:r>
                        <a:rPr lang="zh-TW" altLang="en-US" sz="2400" dirty="0">
                          <a:solidFill>
                            <a:srgbClr val="FF0000"/>
                          </a:solidFill>
                          <a:latin typeface="+mn-lt"/>
                          <a:ea typeface="華康儷中黑" panose="020B0509000000000000" pitchFamily="49" charset="-120"/>
                        </a:rPr>
                        <a:t>判斷</a:t>
                      </a:r>
                      <a:r>
                        <a:rPr lang="zh-TW" altLang="en-US" sz="2400" dirty="0">
                          <a:latin typeface="+mn-lt"/>
                          <a:ea typeface="華康儷中黑" panose="020B0509000000000000" pitchFamily="49" charset="-120"/>
                        </a:rPr>
                        <a:t>及做正確選擇的能力</a:t>
                      </a:r>
                      <a:endParaRPr lang="en-US" altLang="zh-TW" sz="2400" dirty="0">
                        <a:latin typeface="+mn-lt"/>
                        <a:ea typeface="華康儷中黑" panose="020B0509000000000000" pitchFamily="49" charset="-120"/>
                      </a:endParaRPr>
                    </a:p>
                    <a:p>
                      <a:r>
                        <a:rPr lang="en-US" altLang="zh-TW" sz="2000" dirty="0">
                          <a:latin typeface="+mn-lt"/>
                          <a:ea typeface="華康儷中黑" panose="020B0509000000000000" pitchFamily="49" charset="-120"/>
                        </a:rPr>
                        <a:t> (</a:t>
                      </a:r>
                      <a:r>
                        <a:rPr lang="zh-TW" altLang="en-US" sz="2000" dirty="0">
                          <a:latin typeface="+mn-lt"/>
                          <a:ea typeface="華康儷中黑" panose="020B0509000000000000" pitchFamily="49" charset="-120"/>
                        </a:rPr>
                        <a:t>包括</a:t>
                      </a:r>
                      <a:r>
                        <a:rPr lang="zh-TW" altLang="en-US" sz="2000" dirty="0">
                          <a:solidFill>
                            <a:srgbClr val="0000FF"/>
                          </a:solidFill>
                          <a:latin typeface="+mn-lt"/>
                          <a:ea typeface="華康儷中黑" panose="020B0509000000000000" pitchFamily="49" charset="-120"/>
                        </a:rPr>
                        <a:t>選擇放棄</a:t>
                      </a:r>
                      <a:r>
                        <a:rPr lang="en-US" altLang="zh-TW" sz="2000" dirty="0">
                          <a:latin typeface="+mn-lt"/>
                          <a:ea typeface="華康儷中黑" panose="020B0509000000000000" pitchFamily="49" charset="-120"/>
                        </a:rPr>
                        <a:t>)</a:t>
                      </a:r>
                      <a:endParaRPr lang="zh-TW" altLang="en-US" sz="2000" dirty="0">
                        <a:latin typeface="+mn-lt"/>
                        <a:ea typeface="華康儷中黑" panose="020B0509000000000000" pitchFamily="49" charset="-120"/>
                      </a:endParaRPr>
                    </a:p>
                  </a:txBody>
                  <a:tcPr>
                    <a:solidFill>
                      <a:srgbClr val="FFCCFF"/>
                    </a:solidFill>
                  </a:tcPr>
                </a:tc>
                <a:tc vMerge="1">
                  <a:txBody>
                    <a:bodyPr/>
                    <a:lstStyle/>
                    <a:p>
                      <a:endParaRPr lang="zh-TW" altLang="en-US" sz="2400" dirty="0"/>
                    </a:p>
                  </a:txBody>
                  <a:tcPr/>
                </a:tc>
                <a:tc vMerge="1">
                  <a:txBody>
                    <a:bodyPr/>
                    <a:lstStyle/>
                    <a:p>
                      <a:endParaRPr lang="zh-TW" altLang="en-US" sz="2400" dirty="0"/>
                    </a:p>
                  </a:txBody>
                  <a:tcPr/>
                </a:tc>
                <a:extLst>
                  <a:ext uri="{0D108BD9-81ED-4DB2-BD59-A6C34878D82A}">
                    <a16:rowId xmlns:a16="http://schemas.microsoft.com/office/drawing/2014/main" val="2263682676"/>
                  </a:ext>
                </a:extLst>
              </a:tr>
              <a:tr h="827663">
                <a:tc>
                  <a:txBody>
                    <a:bodyPr/>
                    <a:lstStyle/>
                    <a:p>
                      <a:pPr algn="ctr">
                        <a:lnSpc>
                          <a:spcPts val="2500"/>
                        </a:lnSpc>
                        <a:spcBef>
                          <a:spcPts val="600"/>
                        </a:spcBef>
                      </a:pPr>
                      <a:r>
                        <a:rPr lang="zh-TW" altLang="en-US" sz="2400" dirty="0">
                          <a:solidFill>
                            <a:srgbClr val="FF0000"/>
                          </a:solidFill>
                          <a:latin typeface="+mn-lt"/>
                          <a:ea typeface="華康儷中黑" panose="020B0509000000000000" pitchFamily="49" charset="-120"/>
                        </a:rPr>
                        <a:t>上智</a:t>
                      </a:r>
                    </a:p>
                  </a:txBody>
                  <a:tcPr>
                    <a:solidFill>
                      <a:srgbClr val="FFCCFF"/>
                    </a:solidFill>
                  </a:tcPr>
                </a:tc>
                <a:tc>
                  <a:txBody>
                    <a:bodyPr/>
                    <a:lstStyle/>
                    <a:p>
                      <a:pPr algn="ctr"/>
                      <a:r>
                        <a:rPr lang="en-US" altLang="zh-TW" sz="2400" dirty="0">
                          <a:solidFill>
                            <a:srgbClr val="FF0000"/>
                          </a:solidFill>
                          <a:latin typeface="+mn-lt"/>
                        </a:rPr>
                        <a:t>Wisdom</a:t>
                      </a:r>
                    </a:p>
                    <a:p>
                      <a:pPr algn="ctr"/>
                      <a:endParaRPr lang="zh-TW" altLang="en-US" sz="2400" dirty="0">
                        <a:solidFill>
                          <a:srgbClr val="FF0000"/>
                        </a:solidFill>
                        <a:latin typeface="+mn-lt"/>
                      </a:endParaRPr>
                    </a:p>
                  </a:txBody>
                  <a:tcPr>
                    <a:solidFill>
                      <a:srgbClr val="FFCCFF"/>
                    </a:solidFill>
                  </a:tcPr>
                </a:tc>
                <a:tc>
                  <a:txBody>
                    <a:bodyPr/>
                    <a:lstStyle/>
                    <a:p>
                      <a:r>
                        <a:rPr lang="zh-TW" altLang="en-US" sz="2400" dirty="0">
                          <a:solidFill>
                            <a:srgbClr val="FF0000"/>
                          </a:solidFill>
                          <a:latin typeface="+mn-lt"/>
                          <a:ea typeface="華康儷中黑" panose="020B0509000000000000" pitchFamily="49" charset="-120"/>
                        </a:rPr>
                        <a:t>堅持</a:t>
                      </a:r>
                      <a:r>
                        <a:rPr lang="zh-TW" altLang="en-US" sz="2400" dirty="0">
                          <a:latin typeface="+mn-lt"/>
                          <a:ea typeface="華康儷中黑" panose="020B0509000000000000" pitchFamily="49" charset="-120"/>
                        </a:rPr>
                        <a:t>正確價值順序</a:t>
                      </a:r>
                      <a:r>
                        <a:rPr lang="en-US" altLang="zh-TW" sz="2400" dirty="0">
                          <a:latin typeface="+mn-lt"/>
                          <a:ea typeface="華康儷中黑" panose="020B0509000000000000" pitchFamily="49" charset="-120"/>
                        </a:rPr>
                        <a:t>,</a:t>
                      </a:r>
                      <a:r>
                        <a:rPr lang="zh-TW" altLang="en-US" sz="2400" dirty="0">
                          <a:highlight>
                            <a:srgbClr val="FFFF00"/>
                          </a:highlight>
                          <a:latin typeface="+mn-lt"/>
                          <a:ea typeface="華康儷中黑" panose="020B0509000000000000" pitchFamily="49" charset="-120"/>
                        </a:rPr>
                        <a:t>天國優先</a:t>
                      </a:r>
                      <a:endParaRPr lang="en-US" altLang="zh-TW" sz="2400" dirty="0">
                        <a:highlight>
                          <a:srgbClr val="FFFF00"/>
                        </a:highlight>
                        <a:latin typeface="+mn-lt"/>
                        <a:ea typeface="華康儷中黑" panose="020B0509000000000000" pitchFamily="49" charset="-120"/>
                      </a:endParaRPr>
                    </a:p>
                    <a:p>
                      <a:r>
                        <a:rPr lang="en-US" altLang="zh-TW" sz="2000" dirty="0">
                          <a:solidFill>
                            <a:srgbClr val="0000FF"/>
                          </a:solidFill>
                          <a:latin typeface="+mn-lt"/>
                          <a:ea typeface="華康儷中黑" panose="020B0509000000000000" pitchFamily="49" charset="-120"/>
                        </a:rPr>
                        <a:t> (</a:t>
                      </a:r>
                      <a:r>
                        <a:rPr lang="zh-TW" altLang="en-US" sz="2000" dirty="0">
                          <a:solidFill>
                            <a:srgbClr val="0000FF"/>
                          </a:solidFill>
                          <a:latin typeface="+mn-lt"/>
                          <a:ea typeface="華康儷中黑" panose="020B0509000000000000" pitchFamily="49" charset="-120"/>
                        </a:rPr>
                        <a:t>大利</a:t>
                      </a:r>
                      <a:r>
                        <a:rPr lang="en-US" altLang="zh-TW" sz="2000" dirty="0">
                          <a:solidFill>
                            <a:srgbClr val="0000FF"/>
                          </a:solidFill>
                          <a:latin typeface="+mn-lt"/>
                          <a:ea typeface="華康儷中黑" panose="020B0509000000000000" pitchFamily="49" charset="-120"/>
                        </a:rPr>
                        <a:t>&gt;</a:t>
                      </a:r>
                      <a:r>
                        <a:rPr lang="zh-TW" altLang="en-US" sz="2000" dirty="0">
                          <a:solidFill>
                            <a:srgbClr val="0000FF"/>
                          </a:solidFill>
                          <a:latin typeface="+mn-lt"/>
                          <a:ea typeface="華康儷中黑" panose="020B0509000000000000" pitchFamily="49" charset="-120"/>
                        </a:rPr>
                        <a:t>自利</a:t>
                      </a:r>
                      <a:r>
                        <a:rPr lang="en-US" altLang="zh-TW" sz="2000" dirty="0">
                          <a:solidFill>
                            <a:srgbClr val="0000FF"/>
                          </a:solidFill>
                          <a:latin typeface="+mn-lt"/>
                          <a:ea typeface="華康儷中黑" panose="020B0509000000000000" pitchFamily="49" charset="-120"/>
                        </a:rPr>
                        <a:t>; </a:t>
                      </a:r>
                      <a:r>
                        <a:rPr lang="zh-TW" altLang="en-US" sz="2000" dirty="0">
                          <a:solidFill>
                            <a:srgbClr val="0000FF"/>
                          </a:solidFill>
                          <a:latin typeface="+mn-lt"/>
                          <a:ea typeface="華康儷中黑" panose="020B0509000000000000" pitchFamily="49" charset="-120"/>
                        </a:rPr>
                        <a:t>永恆</a:t>
                      </a:r>
                      <a:r>
                        <a:rPr lang="en-US" altLang="zh-TW" sz="2000" dirty="0">
                          <a:solidFill>
                            <a:srgbClr val="0000FF"/>
                          </a:solidFill>
                          <a:latin typeface="+mn-lt"/>
                          <a:ea typeface="華康儷中黑" panose="020B0509000000000000" pitchFamily="49" charset="-120"/>
                        </a:rPr>
                        <a:t>&gt;</a:t>
                      </a:r>
                      <a:r>
                        <a:rPr lang="zh-TW" altLang="en-US" sz="2000" dirty="0">
                          <a:solidFill>
                            <a:srgbClr val="0000FF"/>
                          </a:solidFill>
                          <a:latin typeface="+mn-lt"/>
                          <a:ea typeface="華康儷中黑" panose="020B0509000000000000" pitchFamily="49" charset="-120"/>
                        </a:rPr>
                        <a:t>短暫</a:t>
                      </a:r>
                      <a:r>
                        <a:rPr lang="en-US" altLang="zh-TW" sz="2000" dirty="0">
                          <a:solidFill>
                            <a:srgbClr val="0000FF"/>
                          </a:solidFill>
                          <a:latin typeface="+mn-lt"/>
                          <a:ea typeface="華康儷中黑" panose="020B0509000000000000" pitchFamily="49" charset="-120"/>
                        </a:rPr>
                        <a:t>; </a:t>
                      </a:r>
                      <a:r>
                        <a:rPr lang="zh-TW" altLang="en-US" sz="2000" dirty="0">
                          <a:solidFill>
                            <a:srgbClr val="0000FF"/>
                          </a:solidFill>
                          <a:latin typeface="+mn-lt"/>
                          <a:ea typeface="華康儷中黑" panose="020B0509000000000000" pitchFamily="49" charset="-120"/>
                        </a:rPr>
                        <a:t>共贏</a:t>
                      </a:r>
                      <a:r>
                        <a:rPr lang="en-US" altLang="zh-TW" sz="2000" dirty="0">
                          <a:solidFill>
                            <a:srgbClr val="0000FF"/>
                          </a:solidFill>
                          <a:latin typeface="+mn-lt"/>
                          <a:ea typeface="華康儷中黑" panose="020B0509000000000000" pitchFamily="49" charset="-120"/>
                        </a:rPr>
                        <a:t>&gt;</a:t>
                      </a:r>
                      <a:r>
                        <a:rPr lang="zh-TW" altLang="en-US" sz="2000" dirty="0">
                          <a:solidFill>
                            <a:srgbClr val="0000FF"/>
                          </a:solidFill>
                          <a:latin typeface="+mn-lt"/>
                          <a:ea typeface="華康儷中黑" panose="020B0509000000000000" pitchFamily="49" charset="-120"/>
                        </a:rPr>
                        <a:t>獨贏</a:t>
                      </a:r>
                      <a:r>
                        <a:rPr lang="en-US" altLang="zh-TW" sz="2000" dirty="0">
                          <a:solidFill>
                            <a:srgbClr val="0000FF"/>
                          </a:solidFill>
                          <a:latin typeface="+mn-lt"/>
                          <a:ea typeface="華康儷中黑" panose="020B0509000000000000" pitchFamily="49" charset="-120"/>
                        </a:rPr>
                        <a:t>)</a:t>
                      </a:r>
                      <a:endParaRPr lang="zh-TW" altLang="en-US" sz="2000" dirty="0">
                        <a:solidFill>
                          <a:srgbClr val="0000FF"/>
                        </a:solidFill>
                        <a:latin typeface="+mn-lt"/>
                        <a:ea typeface="華康儷中黑" panose="020B0509000000000000" pitchFamily="49" charset="-120"/>
                      </a:endParaRPr>
                    </a:p>
                  </a:txBody>
                  <a:tcPr>
                    <a:solidFill>
                      <a:srgbClr val="FFCCFF"/>
                    </a:solidFill>
                  </a:tcPr>
                </a:tc>
                <a:tc vMerge="1">
                  <a:txBody>
                    <a:bodyPr/>
                    <a:lstStyle/>
                    <a:p>
                      <a:endParaRPr lang="zh-TW" altLang="en-US" sz="2400" dirty="0"/>
                    </a:p>
                  </a:txBody>
                  <a:tcPr/>
                </a:tc>
                <a:tc vMerge="1">
                  <a:txBody>
                    <a:bodyPr/>
                    <a:lstStyle/>
                    <a:p>
                      <a:endParaRPr lang="zh-TW" altLang="en-US" sz="2400" dirty="0"/>
                    </a:p>
                  </a:txBody>
                  <a:tcPr/>
                </a:tc>
                <a:extLst>
                  <a:ext uri="{0D108BD9-81ED-4DB2-BD59-A6C34878D82A}">
                    <a16:rowId xmlns:a16="http://schemas.microsoft.com/office/drawing/2014/main" val="1072427015"/>
                  </a:ext>
                </a:extLst>
              </a:tr>
              <a:tr h="827663">
                <a:tc>
                  <a:txBody>
                    <a:bodyPr/>
                    <a:lstStyle/>
                    <a:p>
                      <a:pPr algn="ctr">
                        <a:lnSpc>
                          <a:spcPts val="2500"/>
                        </a:lnSpc>
                        <a:spcBef>
                          <a:spcPts val="600"/>
                        </a:spcBef>
                      </a:pPr>
                      <a:r>
                        <a:rPr lang="zh-TW" altLang="en-US" sz="2400" dirty="0">
                          <a:solidFill>
                            <a:srgbClr val="0000FF"/>
                          </a:solidFill>
                          <a:highlight>
                            <a:srgbClr val="FFFF00"/>
                          </a:highlight>
                          <a:latin typeface="+mn-lt"/>
                          <a:ea typeface="華康儷中黑" panose="020B0509000000000000" pitchFamily="49" charset="-120"/>
                        </a:rPr>
                        <a:t>孝愛</a:t>
                      </a:r>
                    </a:p>
                  </a:txBody>
                  <a:tcPr>
                    <a:solidFill>
                      <a:srgbClr val="99FF99"/>
                    </a:solidFill>
                  </a:tcPr>
                </a:tc>
                <a:tc>
                  <a:txBody>
                    <a:bodyPr/>
                    <a:lstStyle/>
                    <a:p>
                      <a:pPr algn="ctr"/>
                      <a:r>
                        <a:rPr lang="en-US" altLang="zh-TW" sz="2400" dirty="0">
                          <a:solidFill>
                            <a:srgbClr val="FF0000"/>
                          </a:solidFill>
                          <a:latin typeface="+mn-lt"/>
                        </a:rPr>
                        <a:t>Pietas</a:t>
                      </a:r>
                    </a:p>
                    <a:p>
                      <a:pPr algn="ctr"/>
                      <a:r>
                        <a:rPr lang="en-US" altLang="zh-TW" sz="2000" dirty="0">
                          <a:solidFill>
                            <a:srgbClr val="FF0000"/>
                          </a:solidFill>
                          <a:latin typeface="+mn-lt"/>
                        </a:rPr>
                        <a:t>(La Pieta)</a:t>
                      </a:r>
                      <a:endParaRPr lang="zh-TW" altLang="en-US" sz="2000" dirty="0">
                        <a:latin typeface="+mn-lt"/>
                      </a:endParaRPr>
                    </a:p>
                  </a:txBody>
                  <a:tcPr>
                    <a:solidFill>
                      <a:srgbClr val="99FF99"/>
                    </a:solidFill>
                  </a:tcPr>
                </a:tc>
                <a:tc rowSpan="2">
                  <a:txBody>
                    <a:bodyPr/>
                    <a:lstStyle/>
                    <a:p>
                      <a:r>
                        <a:rPr lang="zh-TW" altLang="en-US" sz="2400" dirty="0">
                          <a:solidFill>
                            <a:srgbClr val="FF0000"/>
                          </a:solidFill>
                          <a:latin typeface="+mn-lt"/>
                          <a:ea typeface="華康儷中黑" panose="020B0509000000000000" pitchFamily="49" charset="-120"/>
                        </a:rPr>
                        <a:t>出於愛的敬拜天主</a:t>
                      </a:r>
                      <a:r>
                        <a:rPr lang="en-US" altLang="zh-TW" sz="1700" dirty="0">
                          <a:latin typeface="+mn-lt"/>
                          <a:ea typeface="華康儷中黑" panose="020B0509000000000000" pitchFamily="49" charset="-120"/>
                        </a:rPr>
                        <a:t>Pie Jesu, Agnus Dei</a:t>
                      </a:r>
                      <a:r>
                        <a:rPr lang="en-US" altLang="zh-TW" sz="1600" dirty="0">
                          <a:latin typeface="+mn-lt"/>
                          <a:ea typeface="華康儷中黑" panose="020B0509000000000000" pitchFamily="49" charset="-120"/>
                        </a:rPr>
                        <a:t>,   </a:t>
                      </a:r>
                      <a:br>
                        <a:rPr lang="en-US" altLang="zh-TW" sz="1600" dirty="0">
                          <a:latin typeface="+mn-lt"/>
                          <a:ea typeface="華康儷中黑" panose="020B0509000000000000" pitchFamily="49" charset="-120"/>
                        </a:rPr>
                      </a:br>
                      <a:r>
                        <a:rPr lang="en-US" altLang="zh-TW" sz="1600" dirty="0">
                          <a:latin typeface="+mn-lt"/>
                          <a:ea typeface="華康儷中黑" panose="020B0509000000000000" pitchFamily="49" charset="-120"/>
                        </a:rPr>
                        <a:t>  </a:t>
                      </a:r>
                      <a:r>
                        <a:rPr lang="en-US" altLang="zh-TW" sz="1800" dirty="0">
                          <a:latin typeface="+mn-lt"/>
                          <a:ea typeface="華康儷中黑" panose="020B0509000000000000" pitchFamily="49" charset="-120"/>
                        </a:rPr>
                        <a:t>qui </a:t>
                      </a:r>
                      <a:r>
                        <a:rPr lang="en-US" altLang="zh-TW" sz="1800" dirty="0" err="1">
                          <a:latin typeface="+mn-lt"/>
                          <a:ea typeface="華康儷中黑" panose="020B0509000000000000" pitchFamily="49" charset="-120"/>
                        </a:rPr>
                        <a:t>tollis</a:t>
                      </a:r>
                      <a:r>
                        <a:rPr lang="en-US" altLang="zh-TW" sz="1800" dirty="0">
                          <a:latin typeface="+mn-lt"/>
                          <a:ea typeface="華康儷中黑" panose="020B0509000000000000" pitchFamily="49" charset="-120"/>
                        </a:rPr>
                        <a:t> </a:t>
                      </a:r>
                      <a:r>
                        <a:rPr lang="en-US" altLang="zh-TW" sz="1800" dirty="0" err="1">
                          <a:latin typeface="+mn-lt"/>
                          <a:ea typeface="華康儷中黑" panose="020B0509000000000000" pitchFamily="49" charset="-120"/>
                        </a:rPr>
                        <a:t>peccata</a:t>
                      </a:r>
                      <a:r>
                        <a:rPr lang="en-US" altLang="zh-TW" sz="1800" dirty="0">
                          <a:latin typeface="+mn-lt"/>
                          <a:ea typeface="華康儷中黑" panose="020B0509000000000000" pitchFamily="49" charset="-120"/>
                        </a:rPr>
                        <a:t> mundi, </a:t>
                      </a:r>
                      <a:r>
                        <a:rPr lang="en-US" altLang="zh-TW" sz="1800" dirty="0" err="1">
                          <a:latin typeface="+mn-lt"/>
                          <a:ea typeface="華康儷中黑" panose="020B0509000000000000" pitchFamily="49" charset="-120"/>
                        </a:rPr>
                        <a:t>dona</a:t>
                      </a:r>
                      <a:r>
                        <a:rPr lang="en-US" altLang="zh-TW" sz="1800" dirty="0">
                          <a:latin typeface="+mn-lt"/>
                          <a:ea typeface="華康儷中黑" panose="020B0509000000000000" pitchFamily="49" charset="-120"/>
                        </a:rPr>
                        <a:t> </a:t>
                      </a:r>
                      <a:r>
                        <a:rPr lang="en-US" altLang="zh-TW" sz="1800" dirty="0" err="1">
                          <a:latin typeface="+mn-lt"/>
                          <a:ea typeface="華康儷中黑" panose="020B0509000000000000" pitchFamily="49" charset="-120"/>
                        </a:rPr>
                        <a:t>eis</a:t>
                      </a:r>
                      <a:r>
                        <a:rPr lang="en-US" altLang="zh-TW" sz="1800" dirty="0">
                          <a:latin typeface="+mn-lt"/>
                          <a:ea typeface="華康儷中黑" panose="020B0509000000000000" pitchFamily="49" charset="-120"/>
                        </a:rPr>
                        <a:t> requiem</a:t>
                      </a:r>
                      <a:r>
                        <a:rPr lang="en-US" altLang="zh-TW" sz="1600" dirty="0">
                          <a:latin typeface="+mn-lt"/>
                          <a:ea typeface="華康儷中黑" panose="020B0509000000000000" pitchFamily="49" charset="-120"/>
                        </a:rPr>
                        <a:t>. </a:t>
                      </a:r>
                    </a:p>
                    <a:p>
                      <a:r>
                        <a:rPr lang="zh-TW" altLang="en-US" sz="2200" dirty="0">
                          <a:latin typeface="+mn-lt"/>
                          <a:ea typeface="華康儷中黑" panose="020B0509000000000000" pitchFamily="49" charset="-120"/>
                        </a:rPr>
                        <a:t>我愛天主</a:t>
                      </a:r>
                      <a:r>
                        <a:rPr lang="en-US" altLang="zh-TW" sz="2200" dirty="0">
                          <a:latin typeface="+mn-lt"/>
                          <a:ea typeface="華康儷中黑" panose="020B0509000000000000" pitchFamily="49" charset="-120"/>
                        </a:rPr>
                        <a:t>,</a:t>
                      </a:r>
                      <a:r>
                        <a:rPr lang="zh-TW" altLang="en-US" sz="2200" dirty="0">
                          <a:latin typeface="+mn-lt"/>
                          <a:ea typeface="華康儷中黑" panose="020B0509000000000000" pitchFamily="49" charset="-120"/>
                        </a:rPr>
                        <a:t>天主</a:t>
                      </a:r>
                      <a:r>
                        <a:rPr lang="zh-TW" altLang="en-US" sz="2200" dirty="0">
                          <a:solidFill>
                            <a:srgbClr val="FFFF00"/>
                          </a:solidFill>
                          <a:highlight>
                            <a:srgbClr val="FF0000"/>
                          </a:highlight>
                          <a:latin typeface="+mn-lt"/>
                          <a:ea typeface="華康儷中黑" panose="020B0509000000000000" pitchFamily="49" charset="-120"/>
                        </a:rPr>
                        <a:t>更</a:t>
                      </a:r>
                      <a:r>
                        <a:rPr lang="zh-TW" altLang="en-US" sz="2200" dirty="0">
                          <a:latin typeface="+mn-lt"/>
                          <a:ea typeface="華康儷中黑" panose="020B0509000000000000" pitchFamily="49" charset="-120"/>
                        </a:rPr>
                        <a:t>愛我</a:t>
                      </a:r>
                      <a:r>
                        <a:rPr lang="en-US" altLang="zh-TW" sz="1800" dirty="0">
                          <a:latin typeface="+mn-lt"/>
                          <a:ea typeface="華康儷中黑" panose="020B0509000000000000" pitchFamily="49" charset="-120"/>
                        </a:rPr>
                        <a:t>(</a:t>
                      </a:r>
                      <a:r>
                        <a:rPr lang="zh-TW" altLang="en-US" sz="2000" dirty="0">
                          <a:solidFill>
                            <a:srgbClr val="FF0000"/>
                          </a:solidFill>
                          <a:latin typeface="+mn-lt"/>
                          <a:ea typeface="華康儷中黑" panose="020B0509000000000000" pitchFamily="49" charset="-120"/>
                        </a:rPr>
                        <a:t>雙向</a:t>
                      </a:r>
                      <a:r>
                        <a:rPr lang="en-US" altLang="zh-TW" sz="1800" dirty="0">
                          <a:latin typeface="+mn-lt"/>
                          <a:ea typeface="華康儷中黑" panose="020B0509000000000000" pitchFamily="49" charset="-120"/>
                        </a:rPr>
                        <a:t>,</a:t>
                      </a:r>
                      <a:r>
                        <a:rPr lang="zh-TW" altLang="en-US" sz="2000" dirty="0">
                          <a:latin typeface="+mn-lt"/>
                          <a:ea typeface="華康儷中黑" panose="020B0509000000000000" pitchFamily="49" charset="-120"/>
                        </a:rPr>
                        <a:t>以愛</a:t>
                      </a:r>
                      <a:r>
                        <a:rPr lang="zh-TW" altLang="en-US" sz="2000" dirty="0">
                          <a:solidFill>
                            <a:srgbClr val="FF0000"/>
                          </a:solidFill>
                          <a:highlight>
                            <a:srgbClr val="FFFF00"/>
                          </a:highlight>
                          <a:latin typeface="+mn-lt"/>
                          <a:ea typeface="華康儷中黑" panose="020B0509000000000000" pitchFamily="49" charset="-120"/>
                        </a:rPr>
                        <a:t>還</a:t>
                      </a:r>
                      <a:r>
                        <a:rPr lang="zh-TW" altLang="en-US" sz="2000" dirty="0">
                          <a:latin typeface="+mn-lt"/>
                          <a:ea typeface="華康儷中黑" panose="020B0509000000000000" pitchFamily="49" charset="-120"/>
                        </a:rPr>
                        <a:t>愛</a:t>
                      </a:r>
                      <a:r>
                        <a:rPr lang="en-US" altLang="zh-TW" sz="1800" dirty="0">
                          <a:latin typeface="+mn-lt"/>
                          <a:ea typeface="華康儷中黑" panose="020B0509000000000000" pitchFamily="49" charset="-120"/>
                        </a:rPr>
                        <a:t>)</a:t>
                      </a:r>
                      <a:endParaRPr lang="zh-TW" altLang="en-US" sz="1800" dirty="0">
                        <a:latin typeface="+mn-lt"/>
                        <a:ea typeface="華康儷中黑" panose="020B0509000000000000" pitchFamily="49" charset="-120"/>
                      </a:endParaRPr>
                    </a:p>
                    <a:p>
                      <a:r>
                        <a:rPr lang="zh-TW" altLang="en-US" sz="2400" dirty="0">
                          <a:solidFill>
                            <a:srgbClr val="0000FF"/>
                          </a:solidFill>
                          <a:latin typeface="+mn-lt"/>
                          <a:ea typeface="華康儷中黑" panose="020B0509000000000000" pitchFamily="49" charset="-120"/>
                        </a:rPr>
                        <a:t>由愛而取悅</a:t>
                      </a:r>
                      <a:r>
                        <a:rPr lang="en-US" altLang="zh-TW" sz="2400" dirty="0">
                          <a:solidFill>
                            <a:srgbClr val="0000FF"/>
                          </a:solidFill>
                          <a:latin typeface="+mn-lt"/>
                          <a:ea typeface="華康儷中黑" panose="020B0509000000000000" pitchFamily="49" charset="-120"/>
                        </a:rPr>
                        <a:t>/</a:t>
                      </a:r>
                      <a:r>
                        <a:rPr lang="zh-TW" altLang="en-US" sz="2400" dirty="0">
                          <a:solidFill>
                            <a:srgbClr val="0000FF"/>
                          </a:solidFill>
                          <a:latin typeface="+mn-lt"/>
                          <a:ea typeface="華康儷中黑" panose="020B0509000000000000" pitchFamily="49" charset="-120"/>
                        </a:rPr>
                        <a:t>敬畏天主</a:t>
                      </a:r>
                      <a:r>
                        <a:rPr lang="en-US" altLang="zh-TW" sz="2000" dirty="0">
                          <a:latin typeface="+mn-lt"/>
                          <a:ea typeface="華康儷中黑" panose="020B0509000000000000" pitchFamily="49" charset="-120"/>
                        </a:rPr>
                        <a:t>(</a:t>
                      </a:r>
                      <a:r>
                        <a:rPr lang="zh-TW" altLang="en-US" sz="2000" dirty="0">
                          <a:latin typeface="+mn-lt"/>
                          <a:ea typeface="華康儷中黑" panose="020B0509000000000000" pitchFamily="49" charset="-120"/>
                        </a:rPr>
                        <a:t>高山仰止</a:t>
                      </a:r>
                      <a:r>
                        <a:rPr lang="en-US" altLang="zh-TW" sz="2000" dirty="0">
                          <a:latin typeface="+mn-lt"/>
                          <a:ea typeface="華康儷中黑" panose="020B0509000000000000" pitchFamily="49" charset="-120"/>
                        </a:rPr>
                        <a:t>;</a:t>
                      </a:r>
                      <a:r>
                        <a:rPr lang="zh-TW" altLang="en-US" sz="2000" dirty="0">
                          <a:latin typeface="+mn-lt"/>
                          <a:ea typeface="華康儷中黑" panose="020B0509000000000000" pitchFamily="49" charset="-120"/>
                        </a:rPr>
                        <a:t>慕</a:t>
                      </a:r>
                      <a:r>
                        <a:rPr lang="en-US" altLang="zh-TW" sz="2000" dirty="0">
                          <a:latin typeface="+mn-lt"/>
                          <a:ea typeface="華康儷中黑" panose="020B0509000000000000" pitchFamily="49" charset="-120"/>
                        </a:rPr>
                        <a:t>)</a:t>
                      </a:r>
                      <a:endParaRPr lang="zh-TW" altLang="en-US" sz="2000" dirty="0">
                        <a:latin typeface="+mn-lt"/>
                        <a:ea typeface="華康儷中黑" panose="020B0509000000000000" pitchFamily="49" charset="-120"/>
                      </a:endParaRPr>
                    </a:p>
                  </a:txBody>
                  <a:tcPr>
                    <a:solidFill>
                      <a:srgbClr val="99FF99"/>
                    </a:solidFill>
                  </a:tcPr>
                </a:tc>
                <a:tc rowSpan="2">
                  <a:txBody>
                    <a:bodyPr/>
                    <a:lstStyle/>
                    <a:p>
                      <a:pPr algn="ctr"/>
                      <a:endParaRPr lang="en-US" altLang="zh-TW" sz="3200" dirty="0">
                        <a:solidFill>
                          <a:srgbClr val="FF0000"/>
                        </a:solidFill>
                        <a:latin typeface="+mn-lt"/>
                        <a:ea typeface="華康儷中黑" panose="020B0509000000000000" pitchFamily="49" charset="-120"/>
                      </a:endParaRPr>
                    </a:p>
                    <a:p>
                      <a:pPr algn="ctr"/>
                      <a:r>
                        <a:rPr lang="zh-TW" altLang="en-US" sz="2400" dirty="0">
                          <a:solidFill>
                            <a:srgbClr val="FFFF00"/>
                          </a:solidFill>
                          <a:highlight>
                            <a:srgbClr val="FF0000"/>
                          </a:highlight>
                          <a:latin typeface="+mn-lt"/>
                          <a:ea typeface="華康儷中黑" panose="020B0509000000000000" pitchFamily="49" charset="-120"/>
                        </a:rPr>
                        <a:t>仁</a:t>
                      </a:r>
                    </a:p>
                  </a:txBody>
                  <a:tcPr>
                    <a:solidFill>
                      <a:srgbClr val="99FF99"/>
                    </a:solidFill>
                  </a:tcPr>
                </a:tc>
                <a:tc rowSpan="2">
                  <a:txBody>
                    <a:bodyPr/>
                    <a:lstStyle/>
                    <a:p>
                      <a:pPr algn="ctr"/>
                      <a:endParaRPr lang="en-US" altLang="zh-TW" sz="900" dirty="0">
                        <a:solidFill>
                          <a:srgbClr val="FF0000"/>
                        </a:solidFill>
                        <a:latin typeface="+mn-lt"/>
                        <a:ea typeface="華康儷中黑" panose="020B0509000000000000" pitchFamily="49" charset="-120"/>
                      </a:endParaRPr>
                    </a:p>
                    <a:p>
                      <a:pPr algn="ctr"/>
                      <a:r>
                        <a:rPr lang="zh-TW" altLang="en-US" sz="2400" dirty="0">
                          <a:solidFill>
                            <a:srgbClr val="FF0000"/>
                          </a:solidFill>
                          <a:latin typeface="+mn-lt"/>
                          <a:ea typeface="華康儷中黑" panose="020B0509000000000000" pitchFamily="49" charset="-120"/>
                        </a:rPr>
                        <a:t>仁者不憂</a:t>
                      </a:r>
                    </a:p>
                    <a:p>
                      <a:pPr algn="ctr"/>
                      <a:endParaRPr lang="en-US" altLang="zh-TW" sz="1100" dirty="0">
                        <a:latin typeface="+mn-lt"/>
                        <a:ea typeface="華康儷中黑" panose="020B0509000000000000" pitchFamily="49" charset="-120"/>
                      </a:endParaRPr>
                    </a:p>
                    <a:p>
                      <a:pPr algn="ctr"/>
                      <a:r>
                        <a:rPr lang="zh-TW" altLang="en-US" sz="2400" dirty="0">
                          <a:highlight>
                            <a:srgbClr val="FFFF00"/>
                          </a:highlight>
                          <a:latin typeface="+mn-lt"/>
                          <a:ea typeface="華康儷中黑" panose="020B0509000000000000" pitchFamily="49" charset="-120"/>
                        </a:rPr>
                        <a:t>力行</a:t>
                      </a:r>
                      <a:endParaRPr lang="en-US" altLang="zh-TW" sz="2400" dirty="0">
                        <a:highlight>
                          <a:srgbClr val="FFFF00"/>
                        </a:highlight>
                        <a:latin typeface="+mn-lt"/>
                        <a:ea typeface="華康儷中黑" panose="020B0509000000000000" pitchFamily="49" charset="-120"/>
                      </a:endParaRPr>
                    </a:p>
                    <a:p>
                      <a:pPr algn="ctr"/>
                      <a:r>
                        <a:rPr lang="zh-TW" altLang="en-US" sz="2400" dirty="0">
                          <a:highlight>
                            <a:srgbClr val="FFFF00"/>
                          </a:highlight>
                          <a:latin typeface="+mn-lt"/>
                          <a:ea typeface="華康儷中黑" panose="020B0509000000000000" pitchFamily="49" charset="-120"/>
                        </a:rPr>
                        <a:t>近乎仁</a:t>
                      </a:r>
                    </a:p>
                  </a:txBody>
                  <a:tcPr>
                    <a:solidFill>
                      <a:srgbClr val="99FF99"/>
                    </a:solidFill>
                  </a:tcPr>
                </a:tc>
                <a:extLst>
                  <a:ext uri="{0D108BD9-81ED-4DB2-BD59-A6C34878D82A}">
                    <a16:rowId xmlns:a16="http://schemas.microsoft.com/office/drawing/2014/main" val="1121130547"/>
                  </a:ext>
                </a:extLst>
              </a:tr>
              <a:tr h="827663">
                <a:tc>
                  <a:txBody>
                    <a:bodyPr/>
                    <a:lstStyle/>
                    <a:p>
                      <a:pPr algn="ctr">
                        <a:lnSpc>
                          <a:spcPts val="2500"/>
                        </a:lnSpc>
                        <a:spcBef>
                          <a:spcPts val="600"/>
                        </a:spcBef>
                      </a:pPr>
                      <a:r>
                        <a:rPr lang="zh-TW" altLang="en-US" sz="2400" dirty="0">
                          <a:solidFill>
                            <a:srgbClr val="0000FF"/>
                          </a:solidFill>
                          <a:latin typeface="+mn-lt"/>
                          <a:ea typeface="華康儷中黑" panose="020B0509000000000000" pitchFamily="49" charset="-120"/>
                        </a:rPr>
                        <a:t>敬畏</a:t>
                      </a:r>
                    </a:p>
                  </a:txBody>
                  <a:tcPr>
                    <a:solidFill>
                      <a:srgbClr val="99FF99"/>
                    </a:solidFill>
                  </a:tcPr>
                </a:tc>
                <a:tc>
                  <a:txBody>
                    <a:bodyPr/>
                    <a:lstStyle/>
                    <a:p>
                      <a:pPr algn="ctr"/>
                      <a:r>
                        <a:rPr lang="en-US" altLang="zh-TW" sz="2400" dirty="0">
                          <a:solidFill>
                            <a:srgbClr val="0000FF"/>
                          </a:solidFill>
                          <a:latin typeface="+mn-lt"/>
                        </a:rPr>
                        <a:t>Fear of God</a:t>
                      </a:r>
                      <a:endParaRPr lang="zh-TW" altLang="en-US" sz="2400" dirty="0">
                        <a:solidFill>
                          <a:srgbClr val="0000FF"/>
                        </a:solidFill>
                        <a:latin typeface="+mn-lt"/>
                      </a:endParaRPr>
                    </a:p>
                  </a:txBody>
                  <a:tcPr>
                    <a:solidFill>
                      <a:srgbClr val="99FF99"/>
                    </a:solidFill>
                  </a:tcPr>
                </a:tc>
                <a:tc vMerge="1">
                  <a:txBody>
                    <a:bodyPr/>
                    <a:lstStyle/>
                    <a:p>
                      <a:r>
                        <a:rPr lang="zh-TW" altLang="en-US" sz="2400" dirty="0"/>
                        <a:t>由於愛而取悅天主</a:t>
                      </a:r>
                    </a:p>
                  </a:txBody>
                  <a:tcPr>
                    <a:solidFill>
                      <a:srgbClr val="99FF99"/>
                    </a:solidFill>
                  </a:tcPr>
                </a:tc>
                <a:tc vMerge="1">
                  <a:txBody>
                    <a:bodyPr/>
                    <a:lstStyle/>
                    <a:p>
                      <a:endParaRPr lang="zh-TW" altLang="en-US" sz="2400" dirty="0">
                        <a:latin typeface="華康儷中黑" panose="020B0509000000000000" pitchFamily="49" charset="-120"/>
                        <a:ea typeface="華康儷中黑" panose="020B0509000000000000" pitchFamily="49" charset="-120"/>
                      </a:endParaRPr>
                    </a:p>
                  </a:txBody>
                  <a:tcPr/>
                </a:tc>
                <a:tc vMerge="1">
                  <a:txBody>
                    <a:bodyPr/>
                    <a:lstStyle/>
                    <a:p>
                      <a:endParaRPr lang="zh-TW" altLang="en-US" sz="2400"/>
                    </a:p>
                  </a:txBody>
                  <a:tcPr/>
                </a:tc>
                <a:extLst>
                  <a:ext uri="{0D108BD9-81ED-4DB2-BD59-A6C34878D82A}">
                    <a16:rowId xmlns:a16="http://schemas.microsoft.com/office/drawing/2014/main" val="2172077336"/>
                  </a:ext>
                </a:extLst>
              </a:tr>
              <a:tr h="1175847">
                <a:tc>
                  <a:txBody>
                    <a:bodyPr/>
                    <a:lstStyle/>
                    <a:p>
                      <a:pPr algn="ctr">
                        <a:lnSpc>
                          <a:spcPct val="100000"/>
                        </a:lnSpc>
                      </a:pPr>
                      <a:endParaRPr lang="en-US" altLang="zh-TW" sz="800" dirty="0">
                        <a:solidFill>
                          <a:srgbClr val="FF0000"/>
                        </a:solidFill>
                        <a:latin typeface="+mn-lt"/>
                        <a:ea typeface="華康儷中黑" panose="020B0509000000000000" pitchFamily="49" charset="-120"/>
                      </a:endParaRPr>
                    </a:p>
                    <a:p>
                      <a:pPr algn="ctr">
                        <a:lnSpc>
                          <a:spcPts val="2500"/>
                        </a:lnSpc>
                      </a:pPr>
                      <a:r>
                        <a:rPr lang="zh-TW" altLang="en-US" sz="2400" dirty="0">
                          <a:solidFill>
                            <a:srgbClr val="FF0000"/>
                          </a:solidFill>
                          <a:latin typeface="+mn-lt"/>
                          <a:ea typeface="華康儷中黑" panose="020B0509000000000000" pitchFamily="49" charset="-120"/>
                        </a:rPr>
                        <a:t>剛毅</a:t>
                      </a:r>
                    </a:p>
                  </a:txBody>
                  <a:tcPr>
                    <a:solidFill>
                      <a:srgbClr val="FFCCFF"/>
                    </a:solidFill>
                  </a:tcPr>
                </a:tc>
                <a:tc>
                  <a:txBody>
                    <a:bodyPr/>
                    <a:lstStyle/>
                    <a:p>
                      <a:pPr algn="ctr"/>
                      <a:r>
                        <a:rPr lang="en-US" altLang="zh-TW" sz="2400" dirty="0">
                          <a:solidFill>
                            <a:srgbClr val="FF0000"/>
                          </a:solidFill>
                          <a:latin typeface="+mn-lt"/>
                        </a:rPr>
                        <a:t>fortitude</a:t>
                      </a:r>
                      <a:endParaRPr lang="zh-TW" altLang="en-US" sz="2400" dirty="0">
                        <a:solidFill>
                          <a:srgbClr val="FF0000"/>
                        </a:solidFill>
                        <a:latin typeface="+mn-lt"/>
                      </a:endParaRPr>
                    </a:p>
                  </a:txBody>
                  <a:tcPr>
                    <a:solidFill>
                      <a:srgbClr val="FFCCFF"/>
                    </a:solidFill>
                  </a:tcPr>
                </a:tc>
                <a:tc>
                  <a:txBody>
                    <a:bodyPr/>
                    <a:lstStyle/>
                    <a:p>
                      <a:r>
                        <a:rPr lang="zh-TW" altLang="en-US" sz="2400" dirty="0">
                          <a:latin typeface="+mn-lt"/>
                          <a:ea typeface="華康儷中黑" panose="020B0509000000000000" pitchFamily="49" charset="-120"/>
                        </a:rPr>
                        <a:t>有毅力去</a:t>
                      </a:r>
                      <a:r>
                        <a:rPr lang="zh-TW" altLang="en-US" sz="2400" dirty="0">
                          <a:solidFill>
                            <a:srgbClr val="FF0000"/>
                          </a:solidFill>
                          <a:latin typeface="+mn-lt"/>
                          <a:ea typeface="華康儷中黑" panose="020B0509000000000000" pitchFamily="49" charset="-120"/>
                        </a:rPr>
                        <a:t>堅持</a:t>
                      </a:r>
                      <a:r>
                        <a:rPr lang="zh-TW" altLang="en-US" sz="2400" dirty="0">
                          <a:latin typeface="+mn-lt"/>
                          <a:ea typeface="華康儷中黑" panose="020B0509000000000000" pitchFamily="49" charset="-120"/>
                        </a:rPr>
                        <a:t>正確的選擇</a:t>
                      </a:r>
                      <a:endParaRPr lang="en-US" altLang="zh-TW" sz="2400" dirty="0">
                        <a:latin typeface="+mn-lt"/>
                        <a:ea typeface="華康儷中黑" panose="020B0509000000000000" pitchFamily="49" charset="-120"/>
                      </a:endParaRPr>
                    </a:p>
                    <a:p>
                      <a:r>
                        <a:rPr lang="en-US" altLang="zh-TW" sz="2000" kern="1200" dirty="0">
                          <a:solidFill>
                            <a:schemeClr val="dk1"/>
                          </a:solidFill>
                          <a:effectLst/>
                          <a:latin typeface="+mn-lt"/>
                          <a:ea typeface="華康儷中黑" panose="020B0509000000000000" pitchFamily="49" charset="-120"/>
                          <a:cs typeface="+mn-cs"/>
                        </a:rPr>
                        <a:t> </a:t>
                      </a:r>
                      <a:r>
                        <a:rPr lang="zh-TW" altLang="en-US" sz="2000" kern="1200" dirty="0">
                          <a:solidFill>
                            <a:schemeClr val="dk1"/>
                          </a:solidFill>
                          <a:effectLst/>
                          <a:latin typeface="+mn-lt"/>
                          <a:ea typeface="華康儷中黑" panose="020B0509000000000000" pitchFamily="49" charset="-120"/>
                          <a:cs typeface="+mn-cs"/>
                        </a:rPr>
                        <a:t>本為</a:t>
                      </a:r>
                      <a:r>
                        <a:rPr lang="zh-TW" altLang="zh-TW" sz="2000" kern="1200" dirty="0">
                          <a:solidFill>
                            <a:schemeClr val="dk1"/>
                          </a:solidFill>
                          <a:effectLst/>
                          <a:latin typeface="+mn-lt"/>
                          <a:ea typeface="華康儷中黑" panose="020B0509000000000000" pitchFamily="49" charset="-120"/>
                          <a:cs typeface="+mn-cs"/>
                        </a:rPr>
                        <a:t>聖</a:t>
                      </a:r>
                      <a:r>
                        <a:rPr lang="zh-TW" altLang="en-US" sz="2000" kern="1200" dirty="0">
                          <a:solidFill>
                            <a:schemeClr val="dk1"/>
                          </a:solidFill>
                          <a:effectLst/>
                          <a:latin typeface="+mn-lt"/>
                          <a:ea typeface="華康儷中黑" panose="020B0509000000000000" pitchFamily="49" charset="-120"/>
                          <a:cs typeface="+mn-cs"/>
                        </a:rPr>
                        <a:t>朝</a:t>
                      </a:r>
                      <a:r>
                        <a:rPr lang="zh-TW" altLang="zh-TW" sz="2000" kern="1200" dirty="0">
                          <a:solidFill>
                            <a:schemeClr val="dk1"/>
                          </a:solidFill>
                          <a:effectLst/>
                          <a:latin typeface="+mn-lt"/>
                          <a:ea typeface="華康儷中黑" panose="020B0509000000000000" pitchFamily="49" charset="-120"/>
                          <a:cs typeface="+mn-cs"/>
                        </a:rPr>
                        <a:t>除弊</a:t>
                      </a:r>
                      <a:r>
                        <a:rPr lang="zh-TW" altLang="en-US" sz="2000" kern="1200" dirty="0">
                          <a:solidFill>
                            <a:schemeClr val="dk1"/>
                          </a:solidFill>
                          <a:effectLst/>
                          <a:latin typeface="+mn-lt"/>
                          <a:ea typeface="華康儷中黑" panose="020B0509000000000000" pitchFamily="49" charset="-120"/>
                          <a:cs typeface="+mn-cs"/>
                        </a:rPr>
                        <a:t>政</a:t>
                      </a:r>
                      <a:r>
                        <a:rPr lang="en-US" altLang="zh-TW" sz="2000" kern="1200" dirty="0">
                          <a:solidFill>
                            <a:schemeClr val="dk1"/>
                          </a:solidFill>
                          <a:effectLst/>
                          <a:latin typeface="+mn-lt"/>
                          <a:ea typeface="華康儷中黑" panose="020B0509000000000000" pitchFamily="49" charset="-120"/>
                          <a:cs typeface="+mn-cs"/>
                        </a:rPr>
                        <a:t>,</a:t>
                      </a:r>
                      <a:r>
                        <a:rPr lang="zh-TW" altLang="zh-TW" sz="2000" kern="1200" dirty="0">
                          <a:solidFill>
                            <a:schemeClr val="dk1"/>
                          </a:solidFill>
                          <a:effectLst/>
                          <a:latin typeface="+mn-lt"/>
                          <a:ea typeface="華康儷中黑" panose="020B0509000000000000" pitchFamily="49" charset="-120"/>
                          <a:cs typeface="+mn-cs"/>
                        </a:rPr>
                        <a:t>肯將衰朽惜殘年</a:t>
                      </a:r>
                      <a:r>
                        <a:rPr lang="en-US" altLang="zh-TW" sz="1800" kern="1200" dirty="0">
                          <a:solidFill>
                            <a:schemeClr val="dk1"/>
                          </a:solidFill>
                          <a:effectLst/>
                          <a:latin typeface="+mn-lt"/>
                          <a:ea typeface="華康儷中黑" panose="020B0509000000000000" pitchFamily="49" charset="-120"/>
                          <a:cs typeface="+mn-cs"/>
                        </a:rPr>
                        <a:t>.</a:t>
                      </a:r>
                      <a:r>
                        <a:rPr lang="en-US" altLang="zh-TW" sz="1400" kern="1200" dirty="0">
                          <a:solidFill>
                            <a:schemeClr val="dk1"/>
                          </a:solidFill>
                          <a:effectLst/>
                          <a:latin typeface="+mn-lt"/>
                          <a:ea typeface="華康儷中黑" panose="020B0509000000000000" pitchFamily="49" charset="-120"/>
                          <a:cs typeface="+mn-cs"/>
                        </a:rPr>
                        <a:t>(</a:t>
                      </a:r>
                      <a:r>
                        <a:rPr lang="zh-TW" altLang="en-US" sz="1400" kern="1200" dirty="0">
                          <a:solidFill>
                            <a:schemeClr val="dk1"/>
                          </a:solidFill>
                          <a:effectLst/>
                          <a:latin typeface="+mn-lt"/>
                          <a:ea typeface="華康儷中黑" panose="020B0509000000000000" pitchFamily="49" charset="-120"/>
                          <a:cs typeface="+mn-cs"/>
                        </a:rPr>
                        <a:t>韓愈</a:t>
                      </a:r>
                      <a:r>
                        <a:rPr lang="en-US" altLang="zh-TW" sz="1400" kern="1200" dirty="0">
                          <a:solidFill>
                            <a:schemeClr val="dk1"/>
                          </a:solidFill>
                          <a:effectLst/>
                          <a:latin typeface="+mn-lt"/>
                          <a:ea typeface="華康儷中黑" panose="020B0509000000000000" pitchFamily="49" charset="-120"/>
                          <a:cs typeface="+mn-cs"/>
                        </a:rPr>
                        <a:t>)</a:t>
                      </a:r>
                    </a:p>
                    <a:p>
                      <a:r>
                        <a:rPr lang="zh-TW" altLang="en-US" sz="2000" kern="1200" dirty="0">
                          <a:solidFill>
                            <a:srgbClr val="0000FF"/>
                          </a:solidFill>
                          <a:effectLst/>
                          <a:latin typeface="+mn-lt"/>
                          <a:ea typeface="華康儷中黑" panose="020B0509000000000000" pitchFamily="49" charset="-120"/>
                          <a:cs typeface="+mn-cs"/>
                        </a:rPr>
                        <a:t> </a:t>
                      </a:r>
                      <a:r>
                        <a:rPr lang="zh-TW" altLang="en-US" sz="2000" kern="1200" dirty="0">
                          <a:solidFill>
                            <a:srgbClr val="FF0000"/>
                          </a:solidFill>
                          <a:effectLst/>
                          <a:highlight>
                            <a:srgbClr val="FFFF00"/>
                          </a:highlight>
                          <a:latin typeface="+mn-lt"/>
                          <a:ea typeface="華康儷中黑" panose="020B0509000000000000" pitchFamily="49" charset="-120"/>
                          <a:cs typeface="+mn-cs"/>
                        </a:rPr>
                        <a:t>欲為天國鞠盡躬</a:t>
                      </a:r>
                      <a:r>
                        <a:rPr lang="en-US" altLang="zh-TW" sz="2000" kern="1200" dirty="0">
                          <a:solidFill>
                            <a:srgbClr val="FF0000"/>
                          </a:solidFill>
                          <a:effectLst/>
                          <a:highlight>
                            <a:srgbClr val="FFFF00"/>
                          </a:highlight>
                          <a:latin typeface="+mn-lt"/>
                          <a:ea typeface="華康儷中黑" panose="020B0509000000000000" pitchFamily="49" charset="-120"/>
                          <a:cs typeface="+mn-cs"/>
                        </a:rPr>
                        <a:t>,</a:t>
                      </a:r>
                      <a:r>
                        <a:rPr lang="zh-TW" altLang="en-US" sz="2000" kern="1200" dirty="0">
                          <a:solidFill>
                            <a:srgbClr val="FF0000"/>
                          </a:solidFill>
                          <a:effectLst/>
                          <a:highlight>
                            <a:srgbClr val="FFFF00"/>
                          </a:highlight>
                          <a:latin typeface="+mn-lt"/>
                          <a:ea typeface="華康儷中黑" panose="020B0509000000000000" pitchFamily="49" charset="-120"/>
                          <a:cs typeface="+mn-cs"/>
                        </a:rPr>
                        <a:t>敢將餘熱拼餘年</a:t>
                      </a:r>
                      <a:r>
                        <a:rPr lang="en-US" altLang="zh-TW" sz="1800" kern="1200" dirty="0">
                          <a:solidFill>
                            <a:srgbClr val="0000FF"/>
                          </a:solidFill>
                          <a:effectLst/>
                          <a:latin typeface="+mn-lt"/>
                          <a:ea typeface="華康儷中黑" panose="020B0509000000000000" pitchFamily="49" charset="-120"/>
                          <a:cs typeface="+mn-cs"/>
                        </a:rPr>
                        <a:t>.</a:t>
                      </a:r>
                      <a:r>
                        <a:rPr lang="en-US" altLang="zh-TW" sz="1400" kern="1200" dirty="0">
                          <a:solidFill>
                            <a:srgbClr val="0000FF"/>
                          </a:solidFill>
                          <a:effectLst/>
                          <a:latin typeface="+mn-lt"/>
                          <a:ea typeface="華康儷中黑" panose="020B0509000000000000" pitchFamily="49" charset="-120"/>
                          <a:cs typeface="+mn-cs"/>
                        </a:rPr>
                        <a:t>(</a:t>
                      </a:r>
                      <a:r>
                        <a:rPr lang="zh-TW" altLang="en-US" sz="1400" kern="1200" dirty="0">
                          <a:solidFill>
                            <a:srgbClr val="0000FF"/>
                          </a:solidFill>
                          <a:effectLst/>
                          <a:latin typeface="+mn-lt"/>
                          <a:ea typeface="華康儷中黑" panose="020B0509000000000000" pitchFamily="49" charset="-120"/>
                          <a:cs typeface="+mn-cs"/>
                        </a:rPr>
                        <a:t>徐錦堯</a:t>
                      </a:r>
                      <a:r>
                        <a:rPr lang="en-US" altLang="zh-TW" sz="1400" kern="1200" dirty="0">
                          <a:solidFill>
                            <a:srgbClr val="0000FF"/>
                          </a:solidFill>
                          <a:effectLst/>
                          <a:latin typeface="+mn-lt"/>
                          <a:ea typeface="華康儷中黑" panose="020B0509000000000000" pitchFamily="49" charset="-120"/>
                          <a:cs typeface="+mn-cs"/>
                        </a:rPr>
                        <a:t>)</a:t>
                      </a:r>
                      <a:endParaRPr lang="zh-TW" altLang="en-US" sz="1400" dirty="0">
                        <a:solidFill>
                          <a:srgbClr val="0000FF"/>
                        </a:solidFill>
                        <a:latin typeface="+mn-lt"/>
                        <a:ea typeface="華康儷中黑" panose="020B0509000000000000" pitchFamily="49" charset="-120"/>
                      </a:endParaRPr>
                    </a:p>
                  </a:txBody>
                  <a:tcPr>
                    <a:solidFill>
                      <a:srgbClr val="FFCCFF"/>
                    </a:solidFill>
                  </a:tcPr>
                </a:tc>
                <a:tc>
                  <a:txBody>
                    <a:bodyPr/>
                    <a:lstStyle/>
                    <a:p>
                      <a:pPr algn="ctr"/>
                      <a:endParaRPr lang="en-US" altLang="zh-TW" sz="2400" dirty="0">
                        <a:solidFill>
                          <a:srgbClr val="FF0000"/>
                        </a:solidFill>
                        <a:latin typeface="+mn-lt"/>
                        <a:ea typeface="華康儷中黑" panose="020B0509000000000000" pitchFamily="49" charset="-120"/>
                      </a:endParaRPr>
                    </a:p>
                    <a:p>
                      <a:pPr algn="ctr"/>
                      <a:r>
                        <a:rPr lang="zh-TW" altLang="en-US" sz="2400" dirty="0">
                          <a:solidFill>
                            <a:srgbClr val="FFFF00"/>
                          </a:solidFill>
                          <a:highlight>
                            <a:srgbClr val="FF0000"/>
                          </a:highlight>
                          <a:latin typeface="+mn-lt"/>
                          <a:ea typeface="華康儷中黑" panose="020B0509000000000000" pitchFamily="49" charset="-120"/>
                        </a:rPr>
                        <a:t>勇</a:t>
                      </a:r>
                    </a:p>
                  </a:txBody>
                  <a:tcPr>
                    <a:solidFill>
                      <a:srgbClr val="FFCCFF"/>
                    </a:solidFill>
                  </a:tcPr>
                </a:tc>
                <a:tc>
                  <a:txBody>
                    <a:bodyPr/>
                    <a:lstStyle/>
                    <a:p>
                      <a:pPr algn="ctr"/>
                      <a:r>
                        <a:rPr lang="zh-TW" altLang="en-US" sz="2400" dirty="0">
                          <a:solidFill>
                            <a:srgbClr val="FF0000"/>
                          </a:solidFill>
                          <a:latin typeface="+mn-lt"/>
                          <a:ea typeface="華康儷中黑" panose="020B0509000000000000" pitchFamily="49" charset="-120"/>
                        </a:rPr>
                        <a:t>勇者不懼</a:t>
                      </a:r>
                    </a:p>
                    <a:p>
                      <a:pPr algn="ctr"/>
                      <a:r>
                        <a:rPr lang="zh-TW" altLang="en-US" sz="2400" dirty="0">
                          <a:highlight>
                            <a:srgbClr val="FFFF00"/>
                          </a:highlight>
                          <a:latin typeface="+mn-lt"/>
                          <a:ea typeface="華康儷中黑" panose="020B0509000000000000" pitchFamily="49" charset="-120"/>
                        </a:rPr>
                        <a:t>知恥</a:t>
                      </a:r>
                      <a:endParaRPr lang="en-US" altLang="zh-TW" sz="2400" dirty="0">
                        <a:highlight>
                          <a:srgbClr val="FFFF00"/>
                        </a:highlight>
                        <a:latin typeface="+mn-lt"/>
                        <a:ea typeface="華康儷中黑" panose="020B0509000000000000" pitchFamily="49" charset="-120"/>
                      </a:endParaRPr>
                    </a:p>
                    <a:p>
                      <a:pPr algn="ctr"/>
                      <a:r>
                        <a:rPr lang="zh-TW" altLang="en-US" sz="2400" dirty="0">
                          <a:highlight>
                            <a:srgbClr val="FFFF00"/>
                          </a:highlight>
                          <a:latin typeface="+mn-lt"/>
                          <a:ea typeface="華康儷中黑" panose="020B0509000000000000" pitchFamily="49" charset="-120"/>
                        </a:rPr>
                        <a:t>近乎勇</a:t>
                      </a:r>
                    </a:p>
                  </a:txBody>
                  <a:tcPr>
                    <a:solidFill>
                      <a:srgbClr val="FFCCFF"/>
                    </a:solidFill>
                  </a:tcPr>
                </a:tc>
                <a:extLst>
                  <a:ext uri="{0D108BD9-81ED-4DB2-BD59-A6C34878D82A}">
                    <a16:rowId xmlns:a16="http://schemas.microsoft.com/office/drawing/2014/main" val="112151875"/>
                  </a:ext>
                </a:extLst>
              </a:tr>
            </a:tbl>
          </a:graphicData>
        </a:graphic>
      </p:graphicFrame>
    </p:spTree>
    <p:extLst>
      <p:ext uri="{BB962C8B-B14F-4D97-AF65-F5344CB8AC3E}">
        <p14:creationId xmlns:p14="http://schemas.microsoft.com/office/powerpoint/2010/main" val="30927238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副標題 3">
            <a:extLst>
              <a:ext uri="{FF2B5EF4-FFF2-40B4-BE49-F238E27FC236}">
                <a16:creationId xmlns:a16="http://schemas.microsoft.com/office/drawing/2014/main" id="{925D44A5-54EC-4B40-89BB-454E90EE0D17}"/>
              </a:ext>
            </a:extLst>
          </p:cNvPr>
          <p:cNvSpPr>
            <a:spLocks noGrp="1"/>
          </p:cNvSpPr>
          <p:nvPr>
            <p:ph type="subTitle" idx="1"/>
          </p:nvPr>
        </p:nvSpPr>
        <p:spPr>
          <a:xfrm>
            <a:off x="0" y="116632"/>
            <a:ext cx="9144000" cy="6624736"/>
          </a:xfrm>
        </p:spPr>
        <p:txBody>
          <a:bodyPr/>
          <a:lstStyle/>
          <a:p>
            <a:pPr marL="360000" indent="-457200" algn="l"/>
            <a:r>
              <a:rPr lang="zh-TW" altLang="en-US" sz="3900" spc="150" dirty="0">
                <a:solidFill>
                  <a:srgbClr val="FFFFFF"/>
                </a:solidFill>
                <a:ea typeface="華康儷中黑" panose="020B0509000000000000" pitchFamily="49" charset="-120"/>
              </a:rPr>
              <a:t>你們是</a:t>
            </a:r>
            <a:r>
              <a:rPr lang="zh-TW" altLang="en-US" sz="3900" spc="150" dirty="0">
                <a:solidFill>
                  <a:srgbClr val="FFFF00"/>
                </a:solidFill>
                <a:ea typeface="華康儷中黑" panose="020B0509000000000000" pitchFamily="49" charset="-120"/>
              </a:rPr>
              <a:t>地上的</a:t>
            </a:r>
            <a:r>
              <a:rPr lang="zh-TW" altLang="en-US" sz="3900" spc="150" dirty="0">
                <a:solidFill>
                  <a:schemeClr val="bg1"/>
                </a:solidFill>
                <a:highlight>
                  <a:srgbClr val="FF0000"/>
                </a:highlight>
                <a:ea typeface="華康儷中黑" panose="020B0509000000000000" pitchFamily="49" charset="-120"/>
              </a:rPr>
              <a:t>鹽</a:t>
            </a:r>
            <a:r>
              <a:rPr lang="en-US" altLang="zh-TW" sz="3900" spc="150" dirty="0">
                <a:solidFill>
                  <a:srgbClr val="FFFFFF"/>
                </a:solidFill>
                <a:ea typeface="華康儷中黑" panose="020B0509000000000000" pitchFamily="49" charset="-120"/>
              </a:rPr>
              <a:t>,</a:t>
            </a:r>
            <a:r>
              <a:rPr lang="zh-TW" altLang="en-US" sz="3900" spc="150" dirty="0">
                <a:solidFill>
                  <a:srgbClr val="FFFF00"/>
                </a:solidFill>
                <a:ea typeface="華康儷中黑" panose="020B0509000000000000" pitchFamily="49" charset="-120"/>
              </a:rPr>
              <a:t>世界的</a:t>
            </a:r>
            <a:r>
              <a:rPr lang="zh-TW" altLang="en-US" sz="3900" spc="150" dirty="0">
                <a:solidFill>
                  <a:schemeClr val="bg1"/>
                </a:solidFill>
                <a:highlight>
                  <a:srgbClr val="FF0000"/>
                </a:highlight>
                <a:ea typeface="華康儷中黑" panose="020B0509000000000000" pitchFamily="49" charset="-120"/>
              </a:rPr>
              <a:t>光</a:t>
            </a:r>
            <a:r>
              <a:rPr lang="en-US" altLang="zh-TW" sz="3900" spc="150" dirty="0">
                <a:solidFill>
                  <a:srgbClr val="FFFFFF"/>
                </a:solidFill>
                <a:ea typeface="華康儷中黑" panose="020B0509000000000000" pitchFamily="49" charset="-120"/>
              </a:rPr>
              <a:t>;</a:t>
            </a:r>
            <a:r>
              <a:rPr lang="zh-TW" altLang="en-US" sz="3900" spc="150" dirty="0">
                <a:solidFill>
                  <a:srgbClr val="FFFFFF"/>
                </a:solidFill>
                <a:ea typeface="華康儷中黑" panose="020B0509000000000000" pitchFamily="49" charset="-120"/>
              </a:rPr>
              <a:t>你們的光</a:t>
            </a:r>
            <a:r>
              <a:rPr lang="en-US" altLang="zh-TW" sz="3900" spc="150" dirty="0">
                <a:solidFill>
                  <a:srgbClr val="FFFFFF"/>
                </a:solidFill>
                <a:ea typeface="華康儷中黑" panose="020B0509000000000000" pitchFamily="49" charset="-120"/>
              </a:rPr>
              <a:t>,</a:t>
            </a:r>
            <a:r>
              <a:rPr lang="zh-TW" altLang="en-US" sz="3900" spc="150" dirty="0">
                <a:solidFill>
                  <a:srgbClr val="FFFFFF"/>
                </a:solidFill>
                <a:ea typeface="華康儷中黑" panose="020B0509000000000000" pitchFamily="49" charset="-120"/>
              </a:rPr>
              <a:t>也當在人前照耀</a:t>
            </a:r>
            <a:r>
              <a:rPr lang="en-US" altLang="zh-TW" sz="3900" spc="150" dirty="0">
                <a:solidFill>
                  <a:srgbClr val="FFFFFF"/>
                </a:solidFill>
                <a:ea typeface="華康儷中黑" panose="020B0509000000000000" pitchFamily="49" charset="-120"/>
              </a:rPr>
              <a:t>,</a:t>
            </a:r>
            <a:r>
              <a:rPr lang="zh-TW" altLang="en-US" sz="3900" spc="150" dirty="0">
                <a:solidFill>
                  <a:srgbClr val="FFFFFF"/>
                </a:solidFill>
                <a:ea typeface="華康儷中黑" panose="020B0509000000000000" pitchFamily="49" charset="-120"/>
              </a:rPr>
              <a:t>好使他們看見你們的</a:t>
            </a:r>
            <a:r>
              <a:rPr lang="zh-TW" altLang="en-US" sz="3900" spc="150" dirty="0">
                <a:solidFill>
                  <a:schemeClr val="bg1"/>
                </a:solidFill>
                <a:highlight>
                  <a:srgbClr val="FF0000"/>
                </a:highlight>
                <a:ea typeface="華康儷中黑" panose="020B0509000000000000" pitchFamily="49" charset="-120"/>
              </a:rPr>
              <a:t>善行</a:t>
            </a:r>
            <a:r>
              <a:rPr lang="en-US" altLang="zh-TW" sz="3900" spc="150" dirty="0">
                <a:solidFill>
                  <a:srgbClr val="FFFFFF"/>
                </a:solidFill>
                <a:ea typeface="華康儷中黑" panose="020B0509000000000000" pitchFamily="49" charset="-120"/>
              </a:rPr>
              <a:t>,</a:t>
            </a:r>
            <a:r>
              <a:rPr lang="zh-TW" altLang="en-US" sz="3900" spc="150" dirty="0">
                <a:solidFill>
                  <a:srgbClr val="FFFF00"/>
                </a:solidFill>
                <a:ea typeface="華康儷中黑" panose="020B0509000000000000" pitchFamily="49" charset="-120"/>
              </a:rPr>
              <a:t>光榮</a:t>
            </a:r>
            <a:r>
              <a:rPr lang="zh-TW" altLang="en-US" sz="3900" spc="150" dirty="0">
                <a:solidFill>
                  <a:srgbClr val="FFFFFF"/>
                </a:solidFill>
                <a:ea typeface="華康儷中黑" panose="020B0509000000000000" pitchFamily="49" charset="-120"/>
              </a:rPr>
              <a:t>你們在天之父</a:t>
            </a:r>
            <a:r>
              <a:rPr lang="en-US" altLang="zh-TW" sz="3900" spc="150" dirty="0">
                <a:solidFill>
                  <a:srgbClr val="FFFFFF"/>
                </a:solidFill>
                <a:ea typeface="華康儷中黑" panose="020B0509000000000000" pitchFamily="49" charset="-120"/>
              </a:rPr>
              <a:t>.</a:t>
            </a:r>
          </a:p>
          <a:p>
            <a:pPr marL="360000" indent="-457200" algn="l"/>
            <a:r>
              <a:rPr lang="zh-TW" altLang="en-US" sz="4400" spc="150" dirty="0">
                <a:solidFill>
                  <a:srgbClr val="FFFFFF"/>
                </a:solidFill>
                <a:ea typeface="華康儷中黑" panose="020B0509000000000000" pitchFamily="49" charset="-120"/>
              </a:rPr>
              <a:t>鹽：防腐</a:t>
            </a:r>
            <a:r>
              <a:rPr lang="en-US" altLang="zh-TW" sz="4400" spc="150" dirty="0">
                <a:solidFill>
                  <a:srgbClr val="FFFFFF"/>
                </a:solidFill>
                <a:ea typeface="華康儷中黑" panose="020B0509000000000000" pitchFamily="49" charset="-120"/>
              </a:rPr>
              <a:t>+</a:t>
            </a:r>
            <a:r>
              <a:rPr lang="zh-TW" altLang="en-US" sz="4400" spc="150" dirty="0">
                <a:solidFill>
                  <a:srgbClr val="FFFFFF"/>
                </a:solidFill>
                <a:ea typeface="華康儷中黑" panose="020B0509000000000000" pitchFamily="49" charset="-120"/>
              </a:rPr>
              <a:t>美味</a:t>
            </a:r>
            <a:endParaRPr lang="en-US" altLang="zh-TW" sz="4400" spc="150" dirty="0">
              <a:solidFill>
                <a:srgbClr val="FFFFFF"/>
              </a:solidFill>
              <a:ea typeface="華康儷中黑" panose="020B0509000000000000" pitchFamily="49" charset="-120"/>
            </a:endParaRPr>
          </a:p>
          <a:p>
            <a:pPr marL="360000" indent="-457200" algn="l"/>
            <a:r>
              <a:rPr lang="zh-TW" altLang="en-US" sz="4400" spc="150" dirty="0">
                <a:solidFill>
                  <a:srgbClr val="FFFFFF"/>
                </a:solidFill>
                <a:ea typeface="華康儷中黑" panose="020B0509000000000000" pitchFamily="49" charset="-120"/>
              </a:rPr>
              <a:t>光：看透天地人間的奧秘</a:t>
            </a:r>
            <a:r>
              <a:rPr lang="en-US" altLang="zh-TW" sz="4400" spc="150" dirty="0">
                <a:solidFill>
                  <a:srgbClr val="FFFFFF"/>
                </a:solidFill>
                <a:ea typeface="華康儷中黑" panose="020B0509000000000000" pitchFamily="49" charset="-120"/>
              </a:rPr>
              <a:t>;</a:t>
            </a:r>
            <a:r>
              <a:rPr lang="zh-TW" altLang="en-US" sz="4400" spc="150" dirty="0">
                <a:solidFill>
                  <a:srgbClr val="FFFFFF"/>
                </a:solidFill>
                <a:ea typeface="華康儷中黑" panose="020B0509000000000000" pitchFamily="49" charset="-120"/>
              </a:rPr>
              <a:t>有方向</a:t>
            </a:r>
            <a:endParaRPr lang="en-US" altLang="zh-TW" sz="4400" spc="150" dirty="0">
              <a:solidFill>
                <a:srgbClr val="FFFFFF"/>
              </a:solidFill>
              <a:ea typeface="華康儷中黑" panose="020B0509000000000000" pitchFamily="49" charset="-120"/>
            </a:endParaRPr>
          </a:p>
          <a:p>
            <a:pPr marL="360000" indent="-457200" algn="l"/>
            <a:r>
              <a:rPr lang="zh-TW" altLang="en-US" sz="4400" spc="150" dirty="0">
                <a:solidFill>
                  <a:srgbClr val="FFFFFF"/>
                </a:solidFill>
                <a:ea typeface="華康儷中黑" panose="020B0509000000000000" pitchFamily="49" charset="-120"/>
              </a:rPr>
              <a:t>光榮天主</a:t>
            </a:r>
            <a:r>
              <a:rPr lang="zh-TW" altLang="en-US" sz="3900" spc="150" dirty="0">
                <a:solidFill>
                  <a:srgbClr val="FFFFFF"/>
                </a:solidFill>
                <a:ea typeface="華康儷中黑" panose="020B0509000000000000" pitchFamily="49" charset="-120"/>
              </a:rPr>
              <a:t>：</a:t>
            </a:r>
            <a:r>
              <a:rPr lang="en-US" altLang="zh-TW" sz="3900" spc="150" dirty="0">
                <a:solidFill>
                  <a:schemeClr val="bg1"/>
                </a:solidFill>
                <a:ea typeface="華康儷中黑" panose="020B0509000000000000" pitchFamily="49" charset="-120"/>
              </a:rPr>
              <a:t>Ad </a:t>
            </a:r>
            <a:r>
              <a:rPr lang="en-US" altLang="zh-TW" sz="3900" spc="150" dirty="0" err="1">
                <a:solidFill>
                  <a:schemeClr val="bg1"/>
                </a:solidFill>
                <a:ea typeface="華康儷中黑" panose="020B0509000000000000" pitchFamily="49" charset="-120"/>
              </a:rPr>
              <a:t>Majorem</a:t>
            </a:r>
            <a:r>
              <a:rPr lang="en-US" altLang="zh-TW" sz="3900" spc="150" dirty="0">
                <a:solidFill>
                  <a:schemeClr val="bg1"/>
                </a:solidFill>
                <a:ea typeface="華康儷中黑" panose="020B0509000000000000" pitchFamily="49" charset="-120"/>
              </a:rPr>
              <a:t> Dei </a:t>
            </a:r>
            <a:r>
              <a:rPr lang="en-US" altLang="zh-TW" sz="3900" spc="150" dirty="0" err="1">
                <a:solidFill>
                  <a:schemeClr val="bg1"/>
                </a:solidFill>
                <a:ea typeface="華康儷中黑" panose="020B0509000000000000" pitchFamily="49" charset="-120"/>
              </a:rPr>
              <a:t>Gloriam</a:t>
            </a:r>
            <a:endParaRPr lang="en-US" altLang="zh-TW" sz="3900" spc="150" dirty="0">
              <a:solidFill>
                <a:schemeClr val="bg1"/>
              </a:solidFill>
              <a:ea typeface="華康儷中黑" panose="020B0509000000000000" pitchFamily="49" charset="-120"/>
            </a:endParaRPr>
          </a:p>
          <a:p>
            <a:pPr marL="360000" indent="-457200" algn="l"/>
            <a:r>
              <a:rPr lang="en-US" altLang="zh-TW" sz="3900" spc="150" dirty="0">
                <a:solidFill>
                  <a:srgbClr val="FF0000"/>
                </a:solidFill>
                <a:ea typeface="華康儷中黑" panose="020B0509000000000000" pitchFamily="49" charset="-120"/>
              </a:rPr>
              <a:t>              </a:t>
            </a:r>
            <a:r>
              <a:rPr lang="en-US" altLang="zh-TW" sz="4000" spc="150" dirty="0">
                <a:solidFill>
                  <a:srgbClr val="FF0000"/>
                </a:solidFill>
                <a:ea typeface="華康儷中黑" panose="020B0509000000000000" pitchFamily="49" charset="-120"/>
              </a:rPr>
              <a:t>   </a:t>
            </a:r>
            <a:r>
              <a:rPr lang="en-US" altLang="zh-TW" sz="3900" spc="150" dirty="0">
                <a:solidFill>
                  <a:srgbClr val="FF0000"/>
                </a:solidFill>
                <a:ea typeface="華康儷中黑" panose="020B0509000000000000" pitchFamily="49" charset="-120"/>
              </a:rPr>
              <a:t> </a:t>
            </a:r>
            <a:r>
              <a:rPr lang="en-US" altLang="zh-TW" sz="3900" spc="150" dirty="0">
                <a:solidFill>
                  <a:srgbClr val="FF0000"/>
                </a:solidFill>
                <a:highlight>
                  <a:srgbClr val="FFFF00"/>
                </a:highlight>
                <a:ea typeface="華康儷中黑" panose="020B0509000000000000" pitchFamily="49" charset="-120"/>
              </a:rPr>
              <a:t>A</a:t>
            </a:r>
            <a:r>
              <a:rPr lang="en-US" altLang="zh-TW" sz="3900" spc="150" dirty="0">
                <a:solidFill>
                  <a:srgbClr val="FFFFFF"/>
                </a:solidFill>
                <a:ea typeface="華康儷中黑" panose="020B0509000000000000" pitchFamily="49" charset="-120"/>
              </a:rPr>
              <a:t>d </a:t>
            </a:r>
            <a:r>
              <a:rPr lang="en-US" altLang="zh-TW" sz="3900" spc="150" dirty="0" err="1">
                <a:solidFill>
                  <a:srgbClr val="FF0000"/>
                </a:solidFill>
                <a:highlight>
                  <a:srgbClr val="FFFF00"/>
                </a:highlight>
                <a:ea typeface="華康儷中黑" panose="020B0509000000000000" pitchFamily="49" charset="-120"/>
              </a:rPr>
              <a:t>M</a:t>
            </a:r>
            <a:r>
              <a:rPr lang="en-US" altLang="zh-TW" sz="3900" spc="150" dirty="0" err="1">
                <a:solidFill>
                  <a:srgbClr val="FFFFFF"/>
                </a:solidFill>
                <a:ea typeface="華康儷中黑" panose="020B0509000000000000" pitchFamily="49" charset="-120"/>
              </a:rPr>
              <a:t>ajorem</a:t>
            </a:r>
            <a:r>
              <a:rPr lang="en-US" altLang="zh-TW" sz="3900" spc="150" dirty="0">
                <a:solidFill>
                  <a:srgbClr val="FFFFFF"/>
                </a:solidFill>
                <a:ea typeface="華康儷中黑" panose="020B0509000000000000" pitchFamily="49" charset="-120"/>
              </a:rPr>
              <a:t> </a:t>
            </a:r>
            <a:r>
              <a:rPr lang="en-US" altLang="zh-TW" sz="3900" spc="150" dirty="0">
                <a:solidFill>
                  <a:srgbClr val="FF0000"/>
                </a:solidFill>
                <a:highlight>
                  <a:srgbClr val="FFFF00"/>
                </a:highlight>
                <a:ea typeface="華康儷中黑" panose="020B0509000000000000" pitchFamily="49" charset="-120"/>
              </a:rPr>
              <a:t>D</a:t>
            </a:r>
            <a:r>
              <a:rPr lang="en-US" altLang="zh-TW" sz="3900" spc="150" dirty="0">
                <a:solidFill>
                  <a:srgbClr val="FFFFFF"/>
                </a:solidFill>
                <a:ea typeface="華康儷中黑" panose="020B0509000000000000" pitchFamily="49" charset="-120"/>
              </a:rPr>
              <a:t>ei </a:t>
            </a:r>
            <a:r>
              <a:rPr lang="en-US" altLang="zh-TW" sz="3900" spc="150" dirty="0" err="1">
                <a:solidFill>
                  <a:srgbClr val="FF0000"/>
                </a:solidFill>
                <a:highlight>
                  <a:srgbClr val="FFFF00"/>
                </a:highlight>
                <a:ea typeface="華康儷中黑" panose="020B0509000000000000" pitchFamily="49" charset="-120"/>
              </a:rPr>
              <a:t>G</a:t>
            </a:r>
            <a:r>
              <a:rPr lang="en-US" altLang="zh-TW" sz="3900" spc="150" dirty="0" err="1">
                <a:solidFill>
                  <a:srgbClr val="FFFFFF"/>
                </a:solidFill>
                <a:ea typeface="華康儷中黑" panose="020B0509000000000000" pitchFamily="49" charset="-120"/>
              </a:rPr>
              <a:t>loriam</a:t>
            </a:r>
            <a:endParaRPr lang="en-US" altLang="zh-TW" sz="3900" spc="150" dirty="0">
              <a:solidFill>
                <a:srgbClr val="FFFFFF"/>
              </a:solidFill>
              <a:ea typeface="華康儷中黑" panose="020B0509000000000000" pitchFamily="49" charset="-120"/>
            </a:endParaRPr>
          </a:p>
          <a:p>
            <a:pPr marL="360000" indent="-457200" algn="l"/>
            <a:r>
              <a:rPr lang="en-US" altLang="zh-HK" sz="3900" spc="150" dirty="0">
                <a:solidFill>
                  <a:srgbClr val="FFFFFF"/>
                </a:solidFill>
                <a:ea typeface="華康儷中黑" panose="020B0509000000000000" pitchFamily="49" charset="-120"/>
              </a:rPr>
              <a:t>The glory of God, is man fully alive</a:t>
            </a:r>
          </a:p>
          <a:p>
            <a:pPr marL="360000" indent="-457200" algn="l">
              <a:spcBef>
                <a:spcPts val="0"/>
              </a:spcBef>
            </a:pPr>
            <a:r>
              <a:rPr lang="en-US" altLang="zh-HK" sz="3900" spc="150" dirty="0">
                <a:solidFill>
                  <a:srgbClr val="FFFFFF"/>
                </a:solidFill>
                <a:ea typeface="華康儷中黑" panose="020B0509000000000000" pitchFamily="49" charset="-120"/>
              </a:rPr>
              <a:t>Gloria Dei, homo </a:t>
            </a:r>
            <a:r>
              <a:rPr lang="en-US" altLang="zh-HK" sz="3900" spc="150" dirty="0" err="1">
                <a:solidFill>
                  <a:srgbClr val="FFFFFF"/>
                </a:solidFill>
                <a:ea typeface="華康儷中黑" panose="020B0509000000000000" pitchFamily="49" charset="-120"/>
              </a:rPr>
              <a:t>vivens</a:t>
            </a:r>
            <a:endParaRPr lang="zh-HK" altLang="en-US" sz="3900" spc="150" dirty="0">
              <a:solidFill>
                <a:srgbClr val="FFFFFF"/>
              </a:solidFill>
              <a:ea typeface="華康儷中黑" panose="020B0509000000000000" pitchFamily="49" charset="-120"/>
            </a:endParaRPr>
          </a:p>
        </p:txBody>
      </p:sp>
    </p:spTree>
    <p:extLst>
      <p:ext uri="{BB962C8B-B14F-4D97-AF65-F5344CB8AC3E}">
        <p14:creationId xmlns:p14="http://schemas.microsoft.com/office/powerpoint/2010/main" val="2161994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fade">
                                      <p:cBhvr>
                                        <p:cTn id="19" dur="1000"/>
                                        <p:tgtEl>
                                          <p:spTgt spid="4">
                                            <p:txEl>
                                              <p:pRg st="3" end="3"/>
                                            </p:txEl>
                                          </p:spTgt>
                                        </p:tgtEl>
                                      </p:cBhvr>
                                    </p:animEffect>
                                    <p:anim calcmode="lin" valueType="num">
                                      <p:cBhvr>
                                        <p:cTn id="20"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4">
                                            <p:txEl>
                                              <p:pRg st="4" end="4"/>
                                            </p:txEl>
                                          </p:spTgt>
                                        </p:tgtEl>
                                        <p:attrNameLst>
                                          <p:attrName>style.visibility</p:attrName>
                                        </p:attrNameLst>
                                      </p:cBhvr>
                                      <p:to>
                                        <p:strVal val="visible"/>
                                      </p:to>
                                    </p:set>
                                    <p:anim calcmode="lin" valueType="num">
                                      <p:cBhvr additive="base">
                                        <p:cTn id="26"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31"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 calcmode="lin" valueType="num">
                                      <p:cBhvr>
                                        <p:cTn id="32" dur="10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3" dur="1000" fill="hold"/>
                                        <p:tgtEl>
                                          <p:spTgt spid="4">
                                            <p:txEl>
                                              <p:pRg st="5" end="5"/>
                                            </p:txEl>
                                          </p:spTgt>
                                        </p:tgtEl>
                                        <p:attrNameLst>
                                          <p:attrName>ppt_h</p:attrName>
                                        </p:attrNameLst>
                                      </p:cBhvr>
                                      <p:tavLst>
                                        <p:tav tm="0">
                                          <p:val>
                                            <p:fltVal val="0"/>
                                          </p:val>
                                        </p:tav>
                                        <p:tav tm="100000">
                                          <p:val>
                                            <p:strVal val="#ppt_h"/>
                                          </p:val>
                                        </p:tav>
                                      </p:tavLst>
                                    </p:anim>
                                    <p:anim calcmode="lin" valueType="num">
                                      <p:cBhvr>
                                        <p:cTn id="34" dur="1000" fill="hold"/>
                                        <p:tgtEl>
                                          <p:spTgt spid="4">
                                            <p:txEl>
                                              <p:pRg st="5" end="5"/>
                                            </p:txEl>
                                          </p:spTgt>
                                        </p:tgtEl>
                                        <p:attrNameLst>
                                          <p:attrName>style.rotation</p:attrName>
                                        </p:attrNameLst>
                                      </p:cBhvr>
                                      <p:tavLst>
                                        <p:tav tm="0">
                                          <p:val>
                                            <p:fltVal val="90"/>
                                          </p:val>
                                        </p:tav>
                                        <p:tav tm="100000">
                                          <p:val>
                                            <p:fltVal val="0"/>
                                          </p:val>
                                        </p:tav>
                                      </p:tavLst>
                                    </p:anim>
                                    <p:animEffect transition="in" filter="fade">
                                      <p:cBhvr>
                                        <p:cTn id="35" dur="1000"/>
                                        <p:tgtEl>
                                          <p:spTgt spid="4">
                                            <p:txEl>
                                              <p:pRg st="5" end="5"/>
                                            </p:txEl>
                                          </p:spTgt>
                                        </p:tgtEl>
                                      </p:cBhvr>
                                    </p:animEffect>
                                  </p:childTnLst>
                                </p:cTn>
                              </p:par>
                              <p:par>
                                <p:cTn id="36" presetID="31" presetClass="entr" presetSubtype="0" fill="hold" nodeType="withEffect">
                                  <p:stCondLst>
                                    <p:cond delay="0"/>
                                  </p:stCondLst>
                                  <p:childTnLst>
                                    <p:set>
                                      <p:cBhvr>
                                        <p:cTn id="37" dur="1" fill="hold">
                                          <p:stCondLst>
                                            <p:cond delay="0"/>
                                          </p:stCondLst>
                                        </p:cTn>
                                        <p:tgtEl>
                                          <p:spTgt spid="4">
                                            <p:txEl>
                                              <p:pRg st="6" end="6"/>
                                            </p:txEl>
                                          </p:spTgt>
                                        </p:tgtEl>
                                        <p:attrNameLst>
                                          <p:attrName>style.visibility</p:attrName>
                                        </p:attrNameLst>
                                      </p:cBhvr>
                                      <p:to>
                                        <p:strVal val="visible"/>
                                      </p:to>
                                    </p:set>
                                    <p:anim calcmode="lin" valueType="num">
                                      <p:cBhvr>
                                        <p:cTn id="38" dur="1000" fill="hold"/>
                                        <p:tgtEl>
                                          <p:spTgt spid="4">
                                            <p:txEl>
                                              <p:pRg st="6" end="6"/>
                                            </p:txEl>
                                          </p:spTgt>
                                        </p:tgtEl>
                                        <p:attrNameLst>
                                          <p:attrName>ppt_w</p:attrName>
                                        </p:attrNameLst>
                                      </p:cBhvr>
                                      <p:tavLst>
                                        <p:tav tm="0">
                                          <p:val>
                                            <p:fltVal val="0"/>
                                          </p:val>
                                        </p:tav>
                                        <p:tav tm="100000">
                                          <p:val>
                                            <p:strVal val="#ppt_w"/>
                                          </p:val>
                                        </p:tav>
                                      </p:tavLst>
                                    </p:anim>
                                    <p:anim calcmode="lin" valueType="num">
                                      <p:cBhvr>
                                        <p:cTn id="39" dur="1000" fill="hold"/>
                                        <p:tgtEl>
                                          <p:spTgt spid="4">
                                            <p:txEl>
                                              <p:pRg st="6" end="6"/>
                                            </p:txEl>
                                          </p:spTgt>
                                        </p:tgtEl>
                                        <p:attrNameLst>
                                          <p:attrName>ppt_h</p:attrName>
                                        </p:attrNameLst>
                                      </p:cBhvr>
                                      <p:tavLst>
                                        <p:tav tm="0">
                                          <p:val>
                                            <p:fltVal val="0"/>
                                          </p:val>
                                        </p:tav>
                                        <p:tav tm="100000">
                                          <p:val>
                                            <p:strVal val="#ppt_h"/>
                                          </p:val>
                                        </p:tav>
                                      </p:tavLst>
                                    </p:anim>
                                    <p:anim calcmode="lin" valueType="num">
                                      <p:cBhvr>
                                        <p:cTn id="40" dur="1000" fill="hold"/>
                                        <p:tgtEl>
                                          <p:spTgt spid="4">
                                            <p:txEl>
                                              <p:pRg st="6" end="6"/>
                                            </p:txEl>
                                          </p:spTgt>
                                        </p:tgtEl>
                                        <p:attrNameLst>
                                          <p:attrName>style.rotation</p:attrName>
                                        </p:attrNameLst>
                                      </p:cBhvr>
                                      <p:tavLst>
                                        <p:tav tm="0">
                                          <p:val>
                                            <p:fltVal val="90"/>
                                          </p:val>
                                        </p:tav>
                                        <p:tav tm="100000">
                                          <p:val>
                                            <p:fltVal val="0"/>
                                          </p:val>
                                        </p:tav>
                                      </p:tavLst>
                                    </p:anim>
                                    <p:animEffect transition="in" filter="fade">
                                      <p:cBhvr>
                                        <p:cTn id="41" dur="1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副標題 3">
            <a:extLst>
              <a:ext uri="{FF2B5EF4-FFF2-40B4-BE49-F238E27FC236}">
                <a16:creationId xmlns:a16="http://schemas.microsoft.com/office/drawing/2014/main" id="{C4011B86-13C3-4FE9-A95E-B20CE9163F4F}"/>
              </a:ext>
            </a:extLst>
          </p:cNvPr>
          <p:cNvSpPr>
            <a:spLocks noGrp="1"/>
          </p:cNvSpPr>
          <p:nvPr>
            <p:ph type="subTitle" idx="1"/>
          </p:nvPr>
        </p:nvSpPr>
        <p:spPr>
          <a:xfrm>
            <a:off x="0" y="260648"/>
            <a:ext cx="9144000" cy="6480720"/>
          </a:xfrm>
        </p:spPr>
        <p:txBody>
          <a:bodyPr/>
          <a:lstStyle/>
          <a:p>
            <a:pPr>
              <a:lnSpc>
                <a:spcPts val="4200"/>
              </a:lnSpc>
              <a:spcBef>
                <a:spcPts val="0"/>
              </a:spcBef>
            </a:pPr>
            <a:r>
              <a:rPr lang="zh-HK" altLang="en-US" sz="4000" dirty="0">
                <a:solidFill>
                  <a:srgbClr val="FF0000"/>
                </a:solidFill>
                <a:ea typeface="華康龍門石碑(P)" panose="03000700000000000000" pitchFamily="66" charset="-120"/>
              </a:rPr>
              <a:t>教會重視梵二的精神嗎</a:t>
            </a:r>
            <a:r>
              <a:rPr lang="en-US" altLang="zh-HK" sz="4000" dirty="0">
                <a:solidFill>
                  <a:srgbClr val="FF0000"/>
                </a:solidFill>
                <a:ea typeface="華康龍門石碑(P)" panose="03000700000000000000" pitchFamily="66" charset="-120"/>
              </a:rPr>
              <a:t>?</a:t>
            </a:r>
            <a:r>
              <a:rPr lang="zh-HK" altLang="en-US" sz="4000" dirty="0">
                <a:ea typeface="華康龍門石碑(P)" panose="03000700000000000000" pitchFamily="66" charset="-120"/>
              </a:rPr>
              <a:t>或者</a:t>
            </a:r>
            <a:r>
              <a:rPr lang="en-US" altLang="zh-HK" sz="4000" dirty="0">
                <a:ea typeface="華康龍門石碑(P)" panose="03000700000000000000" pitchFamily="66" charset="-120"/>
              </a:rPr>
              <a:t>:</a:t>
            </a:r>
          </a:p>
          <a:p>
            <a:pPr>
              <a:lnSpc>
                <a:spcPts val="4200"/>
              </a:lnSpc>
              <a:spcBef>
                <a:spcPts val="0"/>
              </a:spcBef>
            </a:pPr>
            <a:r>
              <a:rPr lang="zh-HK" altLang="en-US" sz="4000" dirty="0">
                <a:ea typeface="華康龍門石碑(P)" panose="03000700000000000000" pitchFamily="66" charset="-120"/>
              </a:rPr>
              <a:t>教會願意盡心</a:t>
            </a:r>
            <a:r>
              <a:rPr lang="en-US" altLang="zh-HK" sz="4000" dirty="0">
                <a:ea typeface="華康龍門石碑(P)" panose="03000700000000000000" pitchFamily="66" charset="-120"/>
              </a:rPr>
              <a:t>,</a:t>
            </a:r>
            <a:r>
              <a:rPr lang="zh-HK" altLang="en-US" sz="4000" dirty="0">
                <a:ea typeface="華康龍門石碑(P)" panose="03000700000000000000" pitchFamily="66" charset="-120"/>
              </a:rPr>
              <a:t>盡性</a:t>
            </a:r>
            <a:r>
              <a:rPr lang="en-US" altLang="zh-HK" sz="4000" dirty="0">
                <a:ea typeface="華康龍門石碑(P)" panose="03000700000000000000" pitchFamily="66" charset="-120"/>
              </a:rPr>
              <a:t>,</a:t>
            </a:r>
            <a:r>
              <a:rPr lang="zh-HK" altLang="en-US" sz="4000" dirty="0">
                <a:ea typeface="華康龍門石碑(P)" panose="03000700000000000000" pitchFamily="66" charset="-120"/>
              </a:rPr>
              <a:t>盡意</a:t>
            </a:r>
            <a:r>
              <a:rPr lang="en-US" altLang="zh-HK" sz="4000" dirty="0">
                <a:ea typeface="華康龍門石碑(P)" panose="03000700000000000000" pitchFamily="66" charset="-120"/>
              </a:rPr>
              <a:t>,</a:t>
            </a:r>
            <a:r>
              <a:rPr lang="zh-HK" altLang="en-US" sz="4000" dirty="0">
                <a:ea typeface="華康龍門石碑(P)" panose="03000700000000000000" pitchFamily="66" charset="-120"/>
              </a:rPr>
              <a:t>盡力</a:t>
            </a:r>
            <a:r>
              <a:rPr lang="en-US" altLang="zh-HK" sz="4000" dirty="0">
                <a:ea typeface="華康龍門石碑(P)" panose="03000700000000000000" pitchFamily="66" charset="-120"/>
              </a:rPr>
              <a:t>,</a:t>
            </a:r>
          </a:p>
          <a:p>
            <a:pPr>
              <a:lnSpc>
                <a:spcPts val="4200"/>
              </a:lnSpc>
              <a:spcBef>
                <a:spcPts val="0"/>
              </a:spcBef>
            </a:pPr>
            <a:r>
              <a:rPr lang="zh-HK" altLang="en-US" sz="4000" dirty="0">
                <a:ea typeface="華康龍門石碑(P)" panose="03000700000000000000" pitchFamily="66" charset="-120"/>
              </a:rPr>
              <a:t>去宣講福音的精華</a:t>
            </a:r>
            <a:r>
              <a:rPr lang="en-US" altLang="zh-HK" sz="4000" dirty="0">
                <a:ea typeface="華康龍門石碑(P)" panose="03000700000000000000" pitchFamily="66" charset="-120"/>
              </a:rPr>
              <a:t>,</a:t>
            </a:r>
            <a:r>
              <a:rPr lang="zh-HK" altLang="en-US" sz="4000" dirty="0">
                <a:ea typeface="華康龍門石碑(P)" panose="03000700000000000000" pitchFamily="66" charset="-120"/>
              </a:rPr>
              <a:t>並使之成為</a:t>
            </a:r>
            <a:endParaRPr lang="en-US" altLang="zh-HK" sz="4000" dirty="0">
              <a:ea typeface="華康龍門石碑(P)" panose="03000700000000000000" pitchFamily="66" charset="-120"/>
            </a:endParaRPr>
          </a:p>
          <a:p>
            <a:pPr>
              <a:lnSpc>
                <a:spcPts val="4200"/>
              </a:lnSpc>
              <a:spcBef>
                <a:spcPts val="0"/>
              </a:spcBef>
              <a:spcAft>
                <a:spcPts val="1200"/>
              </a:spcAft>
            </a:pPr>
            <a:r>
              <a:rPr lang="zh-HK" altLang="en-US" sz="4000" dirty="0">
                <a:highlight>
                  <a:srgbClr val="FFFF00"/>
                </a:highlight>
                <a:ea typeface="華康龍門石碑(P)" panose="03000700000000000000" pitchFamily="66" charset="-120"/>
              </a:rPr>
              <a:t>提昇生命的動力</a:t>
            </a:r>
            <a:r>
              <a:rPr lang="zh-HK" altLang="en-US" sz="4000" dirty="0">
                <a:ea typeface="華康龍門石碑(P)" panose="03000700000000000000" pitchFamily="66" charset="-120"/>
              </a:rPr>
              <a:t>嗎</a:t>
            </a:r>
            <a:r>
              <a:rPr lang="en-US" altLang="zh-HK" sz="4000" dirty="0">
                <a:ea typeface="華康龍門石碑(P)" panose="03000700000000000000" pitchFamily="66" charset="-120"/>
              </a:rPr>
              <a:t>?</a:t>
            </a:r>
          </a:p>
          <a:p>
            <a:pPr>
              <a:lnSpc>
                <a:spcPts val="4200"/>
              </a:lnSpc>
              <a:spcBef>
                <a:spcPts val="0"/>
              </a:spcBef>
            </a:pPr>
            <a:r>
              <a:rPr lang="en-US" altLang="zh-HK" sz="4000" dirty="0">
                <a:ea typeface="華康龍門石碑(P)" panose="03000700000000000000" pitchFamily="66" charset="-120"/>
              </a:rPr>
              <a:t>Does the Church stress the importance of the spirit of the Vatican II Council? Does the Church spread the Gospel with all its heart, with all its soul, with all its mind, with all its strength, and harness that power to </a:t>
            </a:r>
            <a:r>
              <a:rPr lang="en-US" altLang="zh-HK" sz="4000" dirty="0">
                <a:solidFill>
                  <a:srgbClr val="FF0000"/>
                </a:solidFill>
                <a:ea typeface="華康龍門石碑(P)" panose="03000700000000000000" pitchFamily="66" charset="-120"/>
              </a:rPr>
              <a:t>energize life</a:t>
            </a:r>
            <a:r>
              <a:rPr lang="en-US" altLang="zh-HK" sz="4000" dirty="0">
                <a:ea typeface="華康龍門石碑(P)" panose="03000700000000000000" pitchFamily="66" charset="-120"/>
              </a:rPr>
              <a:t>?</a:t>
            </a:r>
          </a:p>
        </p:txBody>
      </p:sp>
    </p:spTree>
    <p:extLst>
      <p:ext uri="{BB962C8B-B14F-4D97-AF65-F5344CB8AC3E}">
        <p14:creationId xmlns:p14="http://schemas.microsoft.com/office/powerpoint/2010/main" val="15516589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副標題 3">
            <a:extLst>
              <a:ext uri="{FF2B5EF4-FFF2-40B4-BE49-F238E27FC236}">
                <a16:creationId xmlns:a16="http://schemas.microsoft.com/office/drawing/2014/main" id="{C4011B86-13C3-4FE9-A95E-B20CE9163F4F}"/>
              </a:ext>
            </a:extLst>
          </p:cNvPr>
          <p:cNvSpPr>
            <a:spLocks noGrp="1"/>
          </p:cNvSpPr>
          <p:nvPr>
            <p:ph type="subTitle" idx="1"/>
          </p:nvPr>
        </p:nvSpPr>
        <p:spPr>
          <a:xfrm>
            <a:off x="0" y="260648"/>
            <a:ext cx="9144000" cy="6480720"/>
          </a:xfrm>
        </p:spPr>
        <p:txBody>
          <a:bodyPr/>
          <a:lstStyle/>
          <a:p>
            <a:pPr>
              <a:lnSpc>
                <a:spcPts val="4200"/>
              </a:lnSpc>
              <a:spcBef>
                <a:spcPts val="0"/>
              </a:spcBef>
            </a:pPr>
            <a:r>
              <a:rPr lang="zh-HK" altLang="en-US" sz="4000" dirty="0">
                <a:ea typeface="華康龍門石碑(P)" panose="03000700000000000000" pitchFamily="66" charset="-120"/>
              </a:rPr>
              <a:t>教會敢不敢像聖保祿所說</a:t>
            </a:r>
            <a:r>
              <a:rPr lang="en-US" altLang="zh-HK" sz="4000" dirty="0">
                <a:ea typeface="華康龍門石碑(P)" panose="03000700000000000000" pitchFamily="66" charset="-120"/>
              </a:rPr>
              <a:t>:</a:t>
            </a:r>
            <a:r>
              <a:rPr lang="zh-HK" altLang="en-US" sz="4000" dirty="0">
                <a:ea typeface="華康龍門石碑(P)" panose="03000700000000000000" pitchFamily="66" charset="-120"/>
              </a:rPr>
              <a:t>基督派遣我</a:t>
            </a:r>
            <a:r>
              <a:rPr lang="en-US" altLang="zh-HK" sz="4000" dirty="0">
                <a:ea typeface="華康龍門石碑(P)" panose="03000700000000000000" pitchFamily="66" charset="-120"/>
              </a:rPr>
              <a:t>,</a:t>
            </a:r>
          </a:p>
          <a:p>
            <a:pPr>
              <a:lnSpc>
                <a:spcPts val="4200"/>
              </a:lnSpc>
              <a:spcBef>
                <a:spcPts val="0"/>
              </a:spcBef>
            </a:pPr>
            <a:r>
              <a:rPr lang="zh-HK" altLang="en-US" sz="4000" dirty="0">
                <a:ea typeface="華康龍門石碑(P)" panose="03000700000000000000" pitchFamily="66" charset="-120"/>
              </a:rPr>
              <a:t>「</a:t>
            </a:r>
            <a:r>
              <a:rPr lang="zh-HK" altLang="en-US" sz="4000" dirty="0">
                <a:highlight>
                  <a:srgbClr val="FFFF00"/>
                </a:highlight>
                <a:ea typeface="華康龍門石碑(P)" panose="03000700000000000000" pitchFamily="66" charset="-120"/>
              </a:rPr>
              <a:t>不是為施洗</a:t>
            </a:r>
            <a:r>
              <a:rPr lang="en-US" altLang="zh-HK" sz="4000" dirty="0">
                <a:highlight>
                  <a:srgbClr val="FFFF00"/>
                </a:highlight>
                <a:ea typeface="華康龍門石碑(P)" panose="03000700000000000000" pitchFamily="66" charset="-120"/>
              </a:rPr>
              <a:t>,</a:t>
            </a:r>
            <a:r>
              <a:rPr lang="zh-HK" altLang="en-US" sz="4000" dirty="0">
                <a:highlight>
                  <a:srgbClr val="FFFF00"/>
                </a:highlight>
                <a:ea typeface="華康龍門石碑(P)" panose="03000700000000000000" pitchFamily="66" charset="-120"/>
              </a:rPr>
              <a:t>而是為傳福音</a:t>
            </a:r>
            <a:r>
              <a:rPr lang="zh-HK" altLang="en-US" sz="4000" dirty="0">
                <a:ea typeface="華康龍門石碑(P)" panose="03000700000000000000" pitchFamily="66" charset="-120"/>
              </a:rPr>
              <a:t>」呢</a:t>
            </a:r>
            <a:r>
              <a:rPr lang="en-US" altLang="zh-HK" sz="4000" dirty="0">
                <a:ea typeface="華康龍門石碑(P)" panose="03000700000000000000" pitchFamily="66" charset="-120"/>
              </a:rPr>
              <a:t>?</a:t>
            </a:r>
            <a:r>
              <a:rPr lang="zh-HK" altLang="en-US" sz="4000" dirty="0">
                <a:ea typeface="華康龍門石碑(P)" panose="03000700000000000000" pitchFamily="66" charset="-120"/>
              </a:rPr>
              <a:t>又敢不敢對全體教友說</a:t>
            </a:r>
            <a:r>
              <a:rPr lang="en-US" altLang="zh-HK" sz="4000" dirty="0">
                <a:ea typeface="華康龍門石碑(P)" panose="03000700000000000000" pitchFamily="66" charset="-120"/>
              </a:rPr>
              <a:t>:</a:t>
            </a:r>
            <a:r>
              <a:rPr lang="zh-HK" altLang="en-US" sz="4000" dirty="0">
                <a:ea typeface="華康龍門石碑(P)" panose="03000700000000000000" pitchFamily="66" charset="-120"/>
              </a:rPr>
              <a:t>「不是凡向基督說</a:t>
            </a:r>
            <a:r>
              <a:rPr lang="en-US" altLang="zh-HK" sz="4000" dirty="0">
                <a:ea typeface="華康龍門石碑(P)" panose="03000700000000000000" pitchFamily="66" charset="-120"/>
              </a:rPr>
              <a:t>:</a:t>
            </a:r>
          </a:p>
          <a:p>
            <a:pPr>
              <a:lnSpc>
                <a:spcPts val="4200"/>
              </a:lnSpc>
              <a:spcBef>
                <a:spcPts val="0"/>
              </a:spcBef>
              <a:spcAft>
                <a:spcPts val="600"/>
              </a:spcAft>
            </a:pPr>
            <a:r>
              <a:rPr lang="en-US" altLang="zh-HK" sz="4000" dirty="0">
                <a:ea typeface="華康龍門石碑(P)" panose="03000700000000000000" pitchFamily="66" charset="-120"/>
              </a:rPr>
              <a:t>『</a:t>
            </a:r>
            <a:r>
              <a:rPr lang="zh-HK" altLang="en-US" sz="4000" dirty="0">
                <a:ea typeface="華康龍門石碑(P)" panose="03000700000000000000" pitchFamily="66" charset="-120"/>
              </a:rPr>
              <a:t>主啊</a:t>
            </a:r>
            <a:r>
              <a:rPr lang="en-US" altLang="zh-HK" sz="4000" dirty="0">
                <a:ea typeface="華康龍門石碑(P)" panose="03000700000000000000" pitchFamily="66" charset="-120"/>
              </a:rPr>
              <a:t>!</a:t>
            </a:r>
            <a:r>
              <a:rPr lang="zh-HK" altLang="en-US" sz="4000" dirty="0">
                <a:ea typeface="華康龍門石碑(P)" panose="03000700000000000000" pitchFamily="66" charset="-120"/>
              </a:rPr>
              <a:t>主啊</a:t>
            </a:r>
            <a:r>
              <a:rPr lang="en-US" altLang="zh-HK" sz="4000" dirty="0">
                <a:ea typeface="華康龍門石碑(P)" panose="03000700000000000000" pitchFamily="66" charset="-120"/>
              </a:rPr>
              <a:t>!』</a:t>
            </a:r>
            <a:r>
              <a:rPr lang="zh-HK" altLang="en-US" sz="4000" dirty="0">
                <a:ea typeface="華康龍門石碑(P)" panose="03000700000000000000" pitchFamily="66" charset="-120"/>
              </a:rPr>
              <a:t>的人</a:t>
            </a:r>
            <a:r>
              <a:rPr lang="en-US" altLang="zh-HK" sz="4000" dirty="0">
                <a:ea typeface="華康龍門石碑(P)" panose="03000700000000000000" pitchFamily="66" charset="-120"/>
              </a:rPr>
              <a:t>,</a:t>
            </a:r>
            <a:r>
              <a:rPr lang="zh-HK" altLang="en-US" sz="4000" dirty="0">
                <a:ea typeface="華康龍門石碑(P)" panose="03000700000000000000" pitchFamily="66" charset="-120"/>
              </a:rPr>
              <a:t>就能進天國」</a:t>
            </a:r>
            <a:r>
              <a:rPr lang="en-US" altLang="zh-HK" sz="4000" dirty="0">
                <a:ea typeface="華康龍門石碑(P)" panose="03000700000000000000" pitchFamily="66" charset="-120"/>
              </a:rPr>
              <a:t>?</a:t>
            </a:r>
          </a:p>
          <a:p>
            <a:pPr>
              <a:lnSpc>
                <a:spcPts val="4200"/>
              </a:lnSpc>
              <a:spcBef>
                <a:spcPts val="0"/>
              </a:spcBef>
            </a:pPr>
            <a:r>
              <a:rPr lang="en-US" altLang="zh-HK" sz="4000" dirty="0">
                <a:ea typeface="華康龍門石碑(P)" panose="03000700000000000000" pitchFamily="66" charset="-120"/>
              </a:rPr>
              <a:t>Does the Church dare to repeat what </a:t>
            </a:r>
          </a:p>
          <a:p>
            <a:pPr>
              <a:lnSpc>
                <a:spcPts val="4200"/>
              </a:lnSpc>
              <a:spcBef>
                <a:spcPts val="0"/>
              </a:spcBef>
            </a:pPr>
            <a:r>
              <a:rPr lang="en-US" altLang="zh-HK" sz="4000" dirty="0">
                <a:ea typeface="華康龍門石碑(P)" panose="03000700000000000000" pitchFamily="66" charset="-120"/>
              </a:rPr>
              <a:t>St Paul had said: “</a:t>
            </a:r>
            <a:r>
              <a:rPr lang="en-US" altLang="zh-HK" sz="4000" dirty="0">
                <a:solidFill>
                  <a:srgbClr val="FF0000"/>
                </a:solidFill>
                <a:ea typeface="華康龍門石碑(P)" panose="03000700000000000000" pitchFamily="66" charset="-120"/>
              </a:rPr>
              <a:t>For Christ did not send me to baptize but to preach the Gospel</a:t>
            </a:r>
            <a:r>
              <a:rPr lang="en-US" altLang="zh-HK" sz="4000" dirty="0">
                <a:ea typeface="華康龍門石碑(P)" panose="03000700000000000000" pitchFamily="66" charset="-120"/>
              </a:rPr>
              <a:t>”? Does the Church dare to say to all the faithful: “Not everyone who says to me, 'Lord, Lord,' will enter the Kingdom of Heaven”?</a:t>
            </a:r>
          </a:p>
        </p:txBody>
      </p:sp>
    </p:spTree>
    <p:extLst>
      <p:ext uri="{BB962C8B-B14F-4D97-AF65-F5344CB8AC3E}">
        <p14:creationId xmlns:p14="http://schemas.microsoft.com/office/powerpoint/2010/main" val="3596721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副標題 3">
            <a:extLst>
              <a:ext uri="{FF2B5EF4-FFF2-40B4-BE49-F238E27FC236}">
                <a16:creationId xmlns:a16="http://schemas.microsoft.com/office/drawing/2014/main" id="{C4011B86-13C3-4FE9-A95E-B20CE9163F4F}"/>
              </a:ext>
            </a:extLst>
          </p:cNvPr>
          <p:cNvSpPr>
            <a:spLocks noGrp="1"/>
          </p:cNvSpPr>
          <p:nvPr>
            <p:ph type="subTitle" idx="1"/>
          </p:nvPr>
        </p:nvSpPr>
        <p:spPr>
          <a:xfrm>
            <a:off x="0" y="260648"/>
            <a:ext cx="9144000" cy="6480720"/>
          </a:xfrm>
        </p:spPr>
        <p:txBody>
          <a:bodyPr/>
          <a:lstStyle/>
          <a:p>
            <a:pPr>
              <a:lnSpc>
                <a:spcPts val="4200"/>
              </a:lnSpc>
              <a:spcBef>
                <a:spcPts val="0"/>
              </a:spcBef>
            </a:pPr>
            <a:r>
              <a:rPr lang="zh-HK" altLang="en-US" sz="4400" dirty="0">
                <a:ea typeface="華康龍門石碑(P)" panose="03000700000000000000" pitchFamily="66" charset="-120"/>
              </a:rPr>
              <a:t>教區曾試過推動梵二</a:t>
            </a:r>
            <a:r>
              <a:rPr lang="en-US" altLang="zh-HK" sz="4400" dirty="0">
                <a:ea typeface="華康龍門石碑(P)" panose="03000700000000000000" pitchFamily="66" charset="-120"/>
              </a:rPr>
              <a:t>,</a:t>
            </a:r>
            <a:r>
              <a:rPr lang="zh-HK" altLang="en-US" sz="4400" dirty="0">
                <a:ea typeface="華康龍門石碑(P)" panose="03000700000000000000" pitchFamily="66" charset="-120"/>
              </a:rPr>
              <a:t>我見到一個堂區</a:t>
            </a:r>
            <a:r>
              <a:rPr lang="en-US" altLang="zh-HK" sz="4400" dirty="0">
                <a:ea typeface="華康龍門石碑(P)" panose="03000700000000000000" pitchFamily="66" charset="-120"/>
              </a:rPr>
              <a:t>,</a:t>
            </a:r>
            <a:r>
              <a:rPr lang="zh-HK" altLang="en-US" sz="4400" dirty="0">
                <a:ea typeface="華康龍門石碑(P)" panose="03000700000000000000" pitchFamily="66" charset="-120"/>
              </a:rPr>
              <a:t>花了一年的時間</a:t>
            </a:r>
            <a:r>
              <a:rPr lang="en-US" altLang="zh-HK" sz="4400" dirty="0">
                <a:ea typeface="華康龍門石碑(P)" panose="03000700000000000000" pitchFamily="66" charset="-120"/>
              </a:rPr>
              <a:t>,</a:t>
            </a:r>
            <a:r>
              <a:rPr lang="zh-HK" altLang="en-US" sz="4400" dirty="0">
                <a:ea typeface="華康龍門石碑(P)" panose="03000700000000000000" pitchFamily="66" charset="-120"/>
              </a:rPr>
              <a:t>在每台主日彌撒中都</a:t>
            </a:r>
            <a:r>
              <a:rPr lang="zh-HK" altLang="en-US" sz="4400" dirty="0">
                <a:solidFill>
                  <a:srgbClr val="FF0000"/>
                </a:solidFill>
                <a:ea typeface="華康龍門石碑(P)" panose="03000700000000000000" pitchFamily="66" charset="-120"/>
              </a:rPr>
              <a:t>讀一段梵二的文憲</a:t>
            </a:r>
            <a:r>
              <a:rPr lang="en-US" altLang="zh-HK" sz="4400" dirty="0">
                <a:ea typeface="華康龍門石碑(P)" panose="03000700000000000000" pitchFamily="66" charset="-120"/>
              </a:rPr>
              <a:t>,</a:t>
            </a:r>
          </a:p>
          <a:p>
            <a:pPr>
              <a:lnSpc>
                <a:spcPts val="4200"/>
              </a:lnSpc>
              <a:spcBef>
                <a:spcPts val="0"/>
              </a:spcBef>
              <a:spcAft>
                <a:spcPts val="600"/>
              </a:spcAft>
            </a:pPr>
            <a:r>
              <a:rPr lang="zh-HK" altLang="en-US" sz="4400" dirty="0">
                <a:ea typeface="華康龍門石碑(P)" panose="03000700000000000000" pitchFamily="66" charset="-120"/>
              </a:rPr>
              <a:t>你以為教友聽得懂嗎</a:t>
            </a:r>
            <a:r>
              <a:rPr lang="en-US" altLang="zh-HK" sz="4400" dirty="0">
                <a:ea typeface="華康龍門石碑(P)" panose="03000700000000000000" pitchFamily="66" charset="-120"/>
              </a:rPr>
              <a:t>?</a:t>
            </a:r>
          </a:p>
          <a:p>
            <a:pPr>
              <a:lnSpc>
                <a:spcPts val="4200"/>
              </a:lnSpc>
              <a:spcBef>
                <a:spcPts val="0"/>
              </a:spcBef>
            </a:pPr>
            <a:r>
              <a:rPr lang="en-US" altLang="zh-HK" sz="4000" dirty="0">
                <a:ea typeface="華康龍門石碑(P)" panose="03000700000000000000" pitchFamily="66" charset="-120"/>
              </a:rPr>
              <a:t>The Hong Kong Diocese had attempted to promote the Vatican II Council. </a:t>
            </a:r>
          </a:p>
          <a:p>
            <a:pPr>
              <a:lnSpc>
                <a:spcPts val="4200"/>
              </a:lnSpc>
              <a:spcBef>
                <a:spcPts val="0"/>
              </a:spcBef>
            </a:pPr>
            <a:r>
              <a:rPr lang="en-US" altLang="zh-HK" sz="4000" dirty="0">
                <a:ea typeface="華康龍門石碑(P)" panose="03000700000000000000" pitchFamily="66" charset="-120"/>
              </a:rPr>
              <a:t>I know of a parish that read a passage from Vatican II documents during its Sunday Mass for one year. </a:t>
            </a:r>
          </a:p>
          <a:p>
            <a:pPr>
              <a:lnSpc>
                <a:spcPts val="4200"/>
              </a:lnSpc>
              <a:spcBef>
                <a:spcPts val="0"/>
              </a:spcBef>
            </a:pPr>
            <a:r>
              <a:rPr lang="en-US" altLang="zh-HK" sz="4000" dirty="0">
                <a:ea typeface="華康龍門石碑(P)" panose="03000700000000000000" pitchFamily="66" charset="-120"/>
              </a:rPr>
              <a:t>Yet, </a:t>
            </a:r>
            <a:r>
              <a:rPr lang="en-US" altLang="zh-HK" sz="4000" dirty="0">
                <a:solidFill>
                  <a:srgbClr val="FF0000"/>
                </a:solidFill>
                <a:ea typeface="華康龍門石碑(P)" panose="03000700000000000000" pitchFamily="66" charset="-120"/>
              </a:rPr>
              <a:t>I wonder if parishioners understood the message.</a:t>
            </a:r>
          </a:p>
        </p:txBody>
      </p:sp>
    </p:spTree>
    <p:extLst>
      <p:ext uri="{BB962C8B-B14F-4D97-AF65-F5344CB8AC3E}">
        <p14:creationId xmlns:p14="http://schemas.microsoft.com/office/powerpoint/2010/main" val="16257041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副標題 3">
            <a:extLst>
              <a:ext uri="{FF2B5EF4-FFF2-40B4-BE49-F238E27FC236}">
                <a16:creationId xmlns:a16="http://schemas.microsoft.com/office/drawing/2014/main" id="{C4011B86-13C3-4FE9-A95E-B20CE9163F4F}"/>
              </a:ext>
            </a:extLst>
          </p:cNvPr>
          <p:cNvSpPr>
            <a:spLocks noGrp="1"/>
          </p:cNvSpPr>
          <p:nvPr>
            <p:ph type="subTitle" idx="1"/>
          </p:nvPr>
        </p:nvSpPr>
        <p:spPr>
          <a:xfrm>
            <a:off x="0" y="260648"/>
            <a:ext cx="9144000" cy="6480720"/>
          </a:xfrm>
        </p:spPr>
        <p:txBody>
          <a:bodyPr/>
          <a:lstStyle/>
          <a:p>
            <a:pPr>
              <a:lnSpc>
                <a:spcPts val="4700"/>
              </a:lnSpc>
              <a:spcBef>
                <a:spcPts val="0"/>
              </a:spcBef>
              <a:spcAft>
                <a:spcPts val="0"/>
              </a:spcAft>
            </a:pPr>
            <a:r>
              <a:rPr lang="zh-HK" altLang="en-US" sz="4800" dirty="0">
                <a:ea typeface="華康龍門石碑(P)" panose="03000700000000000000" pitchFamily="66" charset="-120"/>
              </a:rPr>
              <a:t>今天的三段讀經</a:t>
            </a:r>
            <a:r>
              <a:rPr lang="en-US" altLang="zh-HK" sz="4800" dirty="0">
                <a:ea typeface="華康龍門石碑(P)" panose="03000700000000000000" pitchFamily="66" charset="-120"/>
              </a:rPr>
              <a:t>,</a:t>
            </a:r>
            <a:r>
              <a:rPr lang="zh-HK" altLang="en-US" sz="4800" dirty="0">
                <a:ea typeface="華康龍門石碑(P)" panose="03000700000000000000" pitchFamily="66" charset="-120"/>
              </a:rPr>
              <a:t>漂亮極了</a:t>
            </a:r>
            <a:r>
              <a:rPr lang="en-US" altLang="zh-HK" sz="4800" dirty="0">
                <a:ea typeface="華康龍門石碑(P)" panose="03000700000000000000" pitchFamily="66" charset="-120"/>
              </a:rPr>
              <a:t>,</a:t>
            </a:r>
          </a:p>
          <a:p>
            <a:pPr>
              <a:lnSpc>
                <a:spcPts val="4700"/>
              </a:lnSpc>
              <a:spcBef>
                <a:spcPts val="0"/>
              </a:spcBef>
              <a:spcAft>
                <a:spcPts val="0"/>
              </a:spcAft>
            </a:pPr>
            <a:r>
              <a:rPr lang="zh-HK" altLang="en-US" sz="4800" dirty="0">
                <a:ea typeface="華康龍門石碑(P)" panose="03000700000000000000" pitchFamily="66" charset="-120"/>
              </a:rPr>
              <a:t>但我們會認真的去聆聽嗎</a:t>
            </a:r>
            <a:r>
              <a:rPr lang="en-US" altLang="zh-HK" sz="4800" dirty="0">
                <a:ea typeface="華康龍門石碑(P)" panose="03000700000000000000" pitchFamily="66" charset="-120"/>
              </a:rPr>
              <a:t>?</a:t>
            </a:r>
          </a:p>
          <a:p>
            <a:pPr>
              <a:lnSpc>
                <a:spcPts val="4700"/>
              </a:lnSpc>
              <a:spcBef>
                <a:spcPts val="0"/>
              </a:spcBef>
              <a:spcAft>
                <a:spcPts val="0"/>
              </a:spcAft>
            </a:pPr>
            <a:r>
              <a:rPr lang="zh-HK" altLang="en-US" sz="4800" dirty="0">
                <a:ea typeface="華康龍門石碑(P)" panose="03000700000000000000" pitchFamily="66" charset="-120"/>
              </a:rPr>
              <a:t>又或者</a:t>
            </a:r>
            <a:r>
              <a:rPr lang="en-US" altLang="zh-HK" sz="4800" dirty="0">
                <a:ea typeface="華康龍門石碑(P)" panose="03000700000000000000" pitchFamily="66" charset="-120"/>
              </a:rPr>
              <a:t>,</a:t>
            </a:r>
            <a:r>
              <a:rPr lang="zh-HK" altLang="en-US" sz="4800" dirty="0">
                <a:ea typeface="華康龍門石碑(P)" panose="03000700000000000000" pitchFamily="66" charset="-120"/>
              </a:rPr>
              <a:t>是不是多數人</a:t>
            </a:r>
            <a:endParaRPr lang="en-US" altLang="zh-HK" sz="4800" dirty="0">
              <a:ea typeface="華康龍門石碑(P)" panose="03000700000000000000" pitchFamily="66" charset="-120"/>
            </a:endParaRPr>
          </a:p>
          <a:p>
            <a:pPr>
              <a:lnSpc>
                <a:spcPts val="4700"/>
              </a:lnSpc>
              <a:spcBef>
                <a:spcPts val="0"/>
              </a:spcBef>
              <a:spcAft>
                <a:spcPts val="0"/>
              </a:spcAft>
            </a:pPr>
            <a:r>
              <a:rPr lang="zh-HK" altLang="en-US" sz="4800" dirty="0">
                <a:ea typeface="華康龍門石碑(P)" panose="03000700000000000000" pitchFamily="66" charset="-120"/>
              </a:rPr>
              <a:t>都會把它當作</a:t>
            </a:r>
            <a:endParaRPr lang="en-US" altLang="zh-HK" sz="4800" dirty="0">
              <a:ea typeface="華康龍門石碑(P)" panose="03000700000000000000" pitchFamily="66" charset="-120"/>
            </a:endParaRPr>
          </a:p>
          <a:p>
            <a:pPr>
              <a:lnSpc>
                <a:spcPts val="4700"/>
              </a:lnSpc>
              <a:spcBef>
                <a:spcPts val="0"/>
              </a:spcBef>
              <a:spcAft>
                <a:spcPts val="1200"/>
              </a:spcAft>
            </a:pPr>
            <a:r>
              <a:rPr lang="zh-HK" altLang="en-US" sz="4800" dirty="0">
                <a:highlight>
                  <a:srgbClr val="FFFF00"/>
                </a:highlight>
                <a:ea typeface="華康龍門石碑(P)" panose="03000700000000000000" pitchFamily="66" charset="-120"/>
              </a:rPr>
              <a:t>老生常談的「耳邊風」</a:t>
            </a:r>
            <a:r>
              <a:rPr lang="en-US" altLang="zh-HK" sz="4800" dirty="0">
                <a:highlight>
                  <a:srgbClr val="FFFF00"/>
                </a:highlight>
                <a:ea typeface="華康龍門石碑(P)" panose="03000700000000000000" pitchFamily="66" charset="-120"/>
              </a:rPr>
              <a:t>?</a:t>
            </a:r>
            <a:r>
              <a:rPr lang="zh-HK" altLang="en-US" sz="4800" dirty="0">
                <a:ea typeface="華康龍門石碑(P)" panose="03000700000000000000" pitchFamily="66" charset="-120"/>
              </a:rPr>
              <a:t>例如：</a:t>
            </a:r>
          </a:p>
          <a:p>
            <a:pPr>
              <a:lnSpc>
                <a:spcPts val="4500"/>
              </a:lnSpc>
              <a:spcBef>
                <a:spcPts val="0"/>
              </a:spcBef>
            </a:pPr>
            <a:r>
              <a:rPr lang="en-US" altLang="zh-HK" sz="4400" dirty="0">
                <a:ea typeface="華康龍門石碑(P)" panose="03000700000000000000" pitchFamily="66" charset="-120"/>
              </a:rPr>
              <a:t>Today we have three beautiful passages from the Bible, but </a:t>
            </a:r>
            <a:r>
              <a:rPr lang="en-US" altLang="zh-HK" sz="4400" dirty="0">
                <a:solidFill>
                  <a:srgbClr val="FF0000"/>
                </a:solidFill>
                <a:ea typeface="華康龍門石碑(P)" panose="03000700000000000000" pitchFamily="66" charset="-120"/>
              </a:rPr>
              <a:t>would we take them seriously?</a:t>
            </a:r>
            <a:r>
              <a:rPr lang="en-US" altLang="zh-HK" sz="4400" dirty="0">
                <a:ea typeface="華康龍門石碑(P)" panose="03000700000000000000" pitchFamily="66" charset="-120"/>
              </a:rPr>
              <a:t> Would most of us really heed these words?</a:t>
            </a:r>
          </a:p>
        </p:txBody>
      </p:sp>
    </p:spTree>
    <p:extLst>
      <p:ext uri="{BB962C8B-B14F-4D97-AF65-F5344CB8AC3E}">
        <p14:creationId xmlns:p14="http://schemas.microsoft.com/office/powerpoint/2010/main" val="30085610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副標題 3">
            <a:extLst>
              <a:ext uri="{FF2B5EF4-FFF2-40B4-BE49-F238E27FC236}">
                <a16:creationId xmlns:a16="http://schemas.microsoft.com/office/drawing/2014/main" id="{C4011B86-13C3-4FE9-A95E-B20CE9163F4F}"/>
              </a:ext>
            </a:extLst>
          </p:cNvPr>
          <p:cNvSpPr>
            <a:spLocks noGrp="1"/>
          </p:cNvSpPr>
          <p:nvPr>
            <p:ph type="subTitle" idx="1"/>
          </p:nvPr>
        </p:nvSpPr>
        <p:spPr>
          <a:xfrm>
            <a:off x="0" y="260648"/>
            <a:ext cx="9144000" cy="6480720"/>
          </a:xfrm>
        </p:spPr>
        <p:txBody>
          <a:bodyPr/>
          <a:lstStyle/>
          <a:p>
            <a:pPr>
              <a:lnSpc>
                <a:spcPts val="4600"/>
              </a:lnSpc>
              <a:spcBef>
                <a:spcPts val="0"/>
              </a:spcBef>
            </a:pPr>
            <a:r>
              <a:rPr lang="zh-HK" altLang="en-US" sz="4000" dirty="0">
                <a:solidFill>
                  <a:srgbClr val="FF0000"/>
                </a:solidFill>
                <a:latin typeface="華康儷中黑" panose="020B0509000000000000" pitchFamily="49" charset="-120"/>
                <a:ea typeface="華康儷中黑" panose="020B0509000000000000" pitchFamily="49" charset="-120"/>
              </a:rPr>
              <a:t>我所中意的齋戒</a:t>
            </a:r>
            <a:r>
              <a:rPr lang="en-US" altLang="zh-HK" sz="4000" dirty="0">
                <a:solidFill>
                  <a:srgbClr val="FF0000"/>
                </a:solidFill>
                <a:latin typeface="華康儷中黑" panose="020B0509000000000000" pitchFamily="49" charset="-120"/>
                <a:ea typeface="華康儷中黑" panose="020B0509000000000000" pitchFamily="49" charset="-120"/>
              </a:rPr>
              <a:t>,</a:t>
            </a:r>
            <a:r>
              <a:rPr lang="zh-HK" altLang="en-US" sz="4000" dirty="0">
                <a:solidFill>
                  <a:srgbClr val="FF0000"/>
                </a:solidFill>
                <a:latin typeface="華康儷中黑" panose="020B0509000000000000" pitchFamily="49" charset="-120"/>
                <a:ea typeface="華康儷中黑" panose="020B0509000000000000" pitchFamily="49" charset="-120"/>
              </a:rPr>
              <a:t>豈不是要人解除不義的鎖鏈</a:t>
            </a:r>
            <a:r>
              <a:rPr lang="en-US" altLang="zh-HK" sz="4000" dirty="0">
                <a:solidFill>
                  <a:srgbClr val="FF0000"/>
                </a:solidFill>
                <a:latin typeface="華康儷中黑" panose="020B0509000000000000" pitchFamily="49" charset="-120"/>
                <a:ea typeface="華康儷中黑" panose="020B0509000000000000" pitchFamily="49" charset="-120"/>
              </a:rPr>
              <a:t>,</a:t>
            </a:r>
            <a:r>
              <a:rPr lang="zh-HK" altLang="en-US" sz="4000" dirty="0">
                <a:solidFill>
                  <a:srgbClr val="FF0000"/>
                </a:solidFill>
                <a:latin typeface="華康儷中黑" panose="020B0509000000000000" pitchFamily="49" charset="-120"/>
                <a:ea typeface="華康儷中黑" panose="020B0509000000000000" pitchFamily="49" charset="-120"/>
              </a:rPr>
              <a:t>不要避開你的骨肉嗎</a:t>
            </a:r>
            <a:r>
              <a:rPr lang="en-US" altLang="zh-HK" sz="4000" dirty="0">
                <a:solidFill>
                  <a:srgbClr val="FF0000"/>
                </a:solidFill>
                <a:latin typeface="華康儷中黑" panose="020B0509000000000000" pitchFamily="49" charset="-120"/>
                <a:ea typeface="華康儷中黑" panose="020B0509000000000000" pitchFamily="49" charset="-120"/>
              </a:rPr>
              <a:t>? </a:t>
            </a:r>
          </a:p>
          <a:p>
            <a:pPr>
              <a:lnSpc>
                <a:spcPts val="4600"/>
              </a:lnSpc>
              <a:spcBef>
                <a:spcPts val="0"/>
              </a:spcBef>
            </a:pPr>
            <a:r>
              <a:rPr lang="zh-HK" altLang="en-US" sz="4000" dirty="0">
                <a:ea typeface="華康龍門石碑(P)" panose="03000700000000000000" pitchFamily="66" charset="-120"/>
              </a:rPr>
              <a:t>節食</a:t>
            </a:r>
            <a:r>
              <a:rPr lang="en-US" altLang="zh-HK" sz="4000" dirty="0">
                <a:ea typeface="華康龍門石碑(P)" panose="03000700000000000000" pitchFamily="66" charset="-120"/>
              </a:rPr>
              <a:t>,</a:t>
            </a:r>
            <a:r>
              <a:rPr lang="zh-HK" altLang="en-US" sz="4000" dirty="0">
                <a:ea typeface="華康龍門石碑(P)" panose="03000700000000000000" pitchFamily="66" charset="-120"/>
              </a:rPr>
              <a:t>守齋</a:t>
            </a:r>
            <a:r>
              <a:rPr lang="en-US" altLang="zh-HK" sz="4000" dirty="0">
                <a:ea typeface="華康龍門石碑(P)" panose="03000700000000000000" pitchFamily="66" charset="-120"/>
              </a:rPr>
              <a:t>,</a:t>
            </a:r>
            <a:r>
              <a:rPr lang="zh-HK" altLang="en-US" sz="4000" dirty="0">
                <a:ea typeface="華康龍門石碑(P)" panose="03000700000000000000" pitchFamily="66" charset="-120"/>
              </a:rPr>
              <a:t>不過都是標記</a:t>
            </a:r>
            <a:r>
              <a:rPr lang="en-US" altLang="zh-HK" sz="4000" dirty="0">
                <a:ea typeface="華康龍門石碑(P)" panose="03000700000000000000" pitchFamily="66" charset="-120"/>
              </a:rPr>
              <a:t>,</a:t>
            </a:r>
            <a:r>
              <a:rPr lang="zh-HK" altLang="en-US" sz="4000" dirty="0">
                <a:ea typeface="華康龍門石碑(P)" panose="03000700000000000000" pitchFamily="66" charset="-120"/>
              </a:rPr>
              <a:t>該做的</a:t>
            </a:r>
            <a:r>
              <a:rPr lang="en-US" altLang="zh-HK" sz="4000" dirty="0">
                <a:ea typeface="華康龍門石碑(P)" panose="03000700000000000000" pitchFamily="66" charset="-120"/>
              </a:rPr>
              <a:t>,</a:t>
            </a:r>
          </a:p>
          <a:p>
            <a:pPr>
              <a:lnSpc>
                <a:spcPts val="4600"/>
              </a:lnSpc>
              <a:spcBef>
                <a:spcPts val="0"/>
              </a:spcBef>
              <a:spcAft>
                <a:spcPts val="600"/>
              </a:spcAft>
            </a:pPr>
            <a:r>
              <a:rPr lang="zh-HK" altLang="en-US" sz="4000" dirty="0">
                <a:ea typeface="華康龍門石碑(P)" panose="03000700000000000000" pitchFamily="66" charset="-120"/>
              </a:rPr>
              <a:t>是</a:t>
            </a:r>
            <a:r>
              <a:rPr lang="zh-HK" altLang="en-US" sz="4000" dirty="0">
                <a:highlight>
                  <a:srgbClr val="FFFF00"/>
                </a:highlight>
                <a:ea typeface="華康龍門石碑(P)" panose="03000700000000000000" pitchFamily="66" charset="-120"/>
              </a:rPr>
              <a:t>解除束縛人的不義鎖鏈</a:t>
            </a:r>
            <a:r>
              <a:rPr lang="en-US" altLang="zh-HK" sz="4000" dirty="0">
                <a:ea typeface="華康龍門石碑(P)" panose="03000700000000000000" pitchFamily="66" charset="-120"/>
              </a:rPr>
              <a:t>.</a:t>
            </a:r>
          </a:p>
          <a:p>
            <a:pPr>
              <a:lnSpc>
                <a:spcPts val="4200"/>
              </a:lnSpc>
              <a:spcBef>
                <a:spcPts val="0"/>
              </a:spcBef>
            </a:pPr>
            <a:r>
              <a:rPr lang="en-US" altLang="zh-HK" sz="4000" dirty="0">
                <a:solidFill>
                  <a:srgbClr val="0000FF"/>
                </a:solidFill>
                <a:latin typeface="Berlin Sans FB" panose="020E0602020502020306" pitchFamily="34" charset="0"/>
                <a:ea typeface="華康龍門石碑(P)" panose="03000700000000000000" pitchFamily="66" charset="-120"/>
              </a:rPr>
              <a:t>This, rather, is the fasting that I wish: releasing those bound unjustly, untying the thongs of the yoke; and not to turn away from your own flesh and blood. </a:t>
            </a:r>
          </a:p>
          <a:p>
            <a:pPr>
              <a:lnSpc>
                <a:spcPts val="4200"/>
              </a:lnSpc>
              <a:spcBef>
                <a:spcPts val="0"/>
              </a:spcBef>
            </a:pPr>
            <a:r>
              <a:rPr lang="en-US" altLang="zh-HK" sz="4000" dirty="0">
                <a:ea typeface="華康龍門石碑(P)" panose="03000700000000000000" pitchFamily="66" charset="-120"/>
              </a:rPr>
              <a:t>Fasting and abstinence are only symbolic, the key is to </a:t>
            </a:r>
          </a:p>
          <a:p>
            <a:pPr>
              <a:lnSpc>
                <a:spcPts val="4200"/>
              </a:lnSpc>
              <a:spcBef>
                <a:spcPts val="0"/>
              </a:spcBef>
            </a:pPr>
            <a:r>
              <a:rPr lang="en-US" altLang="zh-HK" sz="4000" dirty="0">
                <a:highlight>
                  <a:srgbClr val="FFFF00"/>
                </a:highlight>
                <a:ea typeface="華康龍門石碑(P)" panose="03000700000000000000" pitchFamily="66" charset="-120"/>
              </a:rPr>
              <a:t>untie the shackle that bound</a:t>
            </a:r>
            <a:r>
              <a:rPr lang="en-US" altLang="zh-HK" sz="4000" dirty="0">
                <a:ea typeface="華康龍門石碑(P)" panose="03000700000000000000" pitchFamily="66" charset="-120"/>
              </a:rPr>
              <a:t>.</a:t>
            </a:r>
          </a:p>
        </p:txBody>
      </p:sp>
    </p:spTree>
    <p:extLst>
      <p:ext uri="{BB962C8B-B14F-4D97-AF65-F5344CB8AC3E}">
        <p14:creationId xmlns:p14="http://schemas.microsoft.com/office/powerpoint/2010/main" val="1349202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44624"/>
            <a:ext cx="9108504" cy="6741368"/>
          </a:xfrm>
        </p:spPr>
        <p:txBody>
          <a:bodyPr/>
          <a:lstStyle/>
          <a:p>
            <a:pPr marL="0" indent="0" eaLnBrk="1">
              <a:lnSpc>
                <a:spcPts val="4800"/>
              </a:lnSpc>
              <a:spcBef>
                <a:spcPts val="0"/>
              </a:spcBef>
              <a:spcAft>
                <a:spcPts val="0"/>
              </a:spcAft>
              <a:buNone/>
            </a:pPr>
            <a:r>
              <a:rPr lang="zh-TW" altLang="en-US"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恭讀依撒意亞先知書　</a:t>
            </a:r>
            <a:r>
              <a:rPr lang="en-US" altLang="zh-TW"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58:6-10</a:t>
            </a:r>
          </a:p>
          <a:p>
            <a:pPr marL="0" indent="0" algn="just" eaLnBrk="1">
              <a:lnSpc>
                <a:spcPts val="4800"/>
              </a:lnSpc>
              <a:spcBef>
                <a:spcPts val="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上主這樣說：「</a:t>
            </a:r>
            <a:r>
              <a:rPr lang="zh-TW" altLang="en-US" sz="40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我所中意的齋戒，豈不是要人解除不義的鎖鏈，</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廢除軛上的繩索，使受壓迫者獲得自由；折斷所有的軛嗎？豈不是要人將食糧分給飢餓的人；收容無地容身的窮人，到自己的屋裡；見到赤身露體的人，給他衣服；</a:t>
            </a:r>
            <a:r>
              <a:rPr lang="zh-TW" altLang="en-US" sz="40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不要避開你的骨肉嗎？</a:t>
            </a:r>
          </a:p>
          <a:p>
            <a:pPr marL="0" indent="0" algn="just" eaLnBrk="1">
              <a:lnSpc>
                <a:spcPts val="4800"/>
              </a:lnSpc>
              <a:spcBef>
                <a:spcPts val="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「如果這樣，你將光芒四射，有如黎明；你的傷口將會迅速復原；</a:t>
            </a: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4" name="文字方塊 3">
            <a:extLst>
              <a:ext uri="{FF2B5EF4-FFF2-40B4-BE49-F238E27FC236}">
                <a16:creationId xmlns:a16="http://schemas.microsoft.com/office/drawing/2014/main" id="{F7EFC15C-B444-4258-A79B-F682EE69FC92}"/>
              </a:ext>
            </a:extLst>
          </p:cNvPr>
          <p:cNvSpPr txBox="1"/>
          <p:nvPr/>
        </p:nvSpPr>
        <p:spPr>
          <a:xfrm>
            <a:off x="8316069" y="6374546"/>
            <a:ext cx="1944216" cy="400110"/>
          </a:xfrm>
          <a:prstGeom prst="rect">
            <a:avLst/>
          </a:prstGeom>
          <a:noFill/>
        </p:spPr>
        <p:txBody>
          <a:bodyPr wrap="square">
            <a:spAutoFit/>
          </a:bodyPr>
          <a:lstStyle/>
          <a:p>
            <a:pPr>
              <a:defRPr/>
            </a:pPr>
            <a:r>
              <a:rPr lang="en-US" altLang="zh-TW" sz="2000" b="1" dirty="0">
                <a:solidFill>
                  <a:schemeClr val="bg1"/>
                </a:solidFill>
                <a:latin typeface="+mn-lt"/>
                <a:ea typeface="新細明體" charset="-120"/>
              </a:rPr>
              <a:t>1/2</a:t>
            </a:r>
            <a:endParaRPr lang="zh-TW" altLang="en-US" sz="2000" b="1" dirty="0">
              <a:solidFill>
                <a:schemeClr val="bg1"/>
              </a:solidFill>
              <a:latin typeface="+mn-lt"/>
              <a:ea typeface="新細明體" charset="-120"/>
            </a:endParaRPr>
          </a:p>
        </p:txBody>
      </p:sp>
    </p:spTree>
    <p:extLst>
      <p:ext uri="{BB962C8B-B14F-4D97-AF65-F5344CB8AC3E}">
        <p14:creationId xmlns:p14="http://schemas.microsoft.com/office/powerpoint/2010/main" val="4346477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副標題 3">
            <a:extLst>
              <a:ext uri="{FF2B5EF4-FFF2-40B4-BE49-F238E27FC236}">
                <a16:creationId xmlns:a16="http://schemas.microsoft.com/office/drawing/2014/main" id="{C4011B86-13C3-4FE9-A95E-B20CE9163F4F}"/>
              </a:ext>
            </a:extLst>
          </p:cNvPr>
          <p:cNvSpPr>
            <a:spLocks noGrp="1"/>
          </p:cNvSpPr>
          <p:nvPr>
            <p:ph type="subTitle" idx="1"/>
          </p:nvPr>
        </p:nvSpPr>
        <p:spPr>
          <a:xfrm>
            <a:off x="0" y="260648"/>
            <a:ext cx="9144000" cy="6480720"/>
          </a:xfrm>
        </p:spPr>
        <p:txBody>
          <a:bodyPr/>
          <a:lstStyle/>
          <a:p>
            <a:pPr>
              <a:lnSpc>
                <a:spcPts val="4200"/>
              </a:lnSpc>
              <a:spcBef>
                <a:spcPts val="0"/>
              </a:spcBef>
            </a:pPr>
            <a:r>
              <a:rPr lang="zh-TW" altLang="en-US" sz="3500" dirty="0">
                <a:solidFill>
                  <a:srgbClr val="FF0000"/>
                </a:solidFill>
                <a:latin typeface="華康儷中黑" panose="020B0509000000000000" pitchFamily="49" charset="-120"/>
                <a:ea typeface="華康儷中黑" panose="020B0509000000000000" pitchFamily="49" charset="-120"/>
              </a:rPr>
              <a:t>你如果從你當中消除欺壓</a:t>
            </a:r>
            <a:r>
              <a:rPr lang="en-US" altLang="zh-TW" sz="3500" dirty="0">
                <a:solidFill>
                  <a:srgbClr val="FF0000"/>
                </a:solidFill>
                <a:latin typeface="華康儷中黑" panose="020B0509000000000000" pitchFamily="49" charset="-120"/>
                <a:ea typeface="華康儷中黑" panose="020B0509000000000000" pitchFamily="49" charset="-120"/>
              </a:rPr>
              <a:t>,</a:t>
            </a:r>
            <a:r>
              <a:rPr lang="zh-TW" altLang="en-US" sz="3500" dirty="0">
                <a:solidFill>
                  <a:srgbClr val="FF0000"/>
                </a:solidFill>
                <a:latin typeface="華康儷中黑" panose="020B0509000000000000" pitchFamily="49" charset="-120"/>
                <a:ea typeface="華康儷中黑" panose="020B0509000000000000" pitchFamily="49" charset="-120"/>
              </a:rPr>
              <a:t>及指手畫腳的行為和虛偽的言談</a:t>
            </a:r>
            <a:r>
              <a:rPr lang="en-US" altLang="zh-TW" sz="3500" dirty="0">
                <a:solidFill>
                  <a:srgbClr val="FF0000"/>
                </a:solidFill>
                <a:latin typeface="華康儷中黑" panose="020B0509000000000000" pitchFamily="49" charset="-120"/>
                <a:ea typeface="華康儷中黑" panose="020B0509000000000000" pitchFamily="49" charset="-120"/>
              </a:rPr>
              <a:t>;</a:t>
            </a:r>
            <a:r>
              <a:rPr lang="zh-TW" altLang="en-US" sz="3500" dirty="0">
                <a:solidFill>
                  <a:srgbClr val="FF0000"/>
                </a:solidFill>
                <a:latin typeface="華康儷中黑" panose="020B0509000000000000" pitchFamily="49" charset="-120"/>
                <a:ea typeface="華康儷中黑" panose="020B0509000000000000" pitchFamily="49" charset="-120"/>
              </a:rPr>
              <a:t>你如果把你的食糧</a:t>
            </a:r>
            <a:r>
              <a:rPr lang="en-US" altLang="zh-TW" sz="3500" dirty="0">
                <a:solidFill>
                  <a:srgbClr val="FF0000"/>
                </a:solidFill>
                <a:latin typeface="華康儷中黑" panose="020B0509000000000000" pitchFamily="49" charset="-120"/>
                <a:ea typeface="華康儷中黑" panose="020B0509000000000000" pitchFamily="49" charset="-120"/>
              </a:rPr>
              <a:t>,</a:t>
            </a:r>
            <a:r>
              <a:rPr lang="zh-TW" altLang="en-US" sz="3500" dirty="0">
                <a:solidFill>
                  <a:srgbClr val="FF0000"/>
                </a:solidFill>
                <a:latin typeface="華康儷中黑" panose="020B0509000000000000" pitchFamily="49" charset="-120"/>
                <a:ea typeface="華康儷中黑" panose="020B0509000000000000" pitchFamily="49" charset="-120"/>
              </a:rPr>
              <a:t>施捨給飢餓的人</a:t>
            </a:r>
            <a:r>
              <a:rPr lang="en-US" altLang="zh-TW" sz="3500" dirty="0">
                <a:solidFill>
                  <a:srgbClr val="FF0000"/>
                </a:solidFill>
                <a:latin typeface="華康儷中黑" panose="020B0509000000000000" pitchFamily="49" charset="-120"/>
                <a:ea typeface="華康儷中黑" panose="020B0509000000000000" pitchFamily="49" charset="-120"/>
              </a:rPr>
              <a:t>;</a:t>
            </a:r>
            <a:r>
              <a:rPr lang="zh-TW" altLang="en-US" sz="3500" dirty="0">
                <a:solidFill>
                  <a:srgbClr val="FF0000"/>
                </a:solidFill>
                <a:latin typeface="華康儷中黑" panose="020B0509000000000000" pitchFamily="49" charset="-120"/>
                <a:ea typeface="華康儷中黑" panose="020B0509000000000000" pitchFamily="49" charset="-120"/>
              </a:rPr>
              <a:t>你的光明要在黑暗中升起</a:t>
            </a:r>
            <a:r>
              <a:rPr lang="en-US" altLang="zh-TW" sz="3500" dirty="0">
                <a:latin typeface="華康儷中黑" panose="020B0509000000000000" pitchFamily="49" charset="-120"/>
                <a:ea typeface="華康儷中黑" panose="020B0509000000000000" pitchFamily="49" charset="-120"/>
              </a:rPr>
              <a:t>.</a:t>
            </a:r>
          </a:p>
          <a:p>
            <a:pPr>
              <a:lnSpc>
                <a:spcPts val="4200"/>
              </a:lnSpc>
              <a:spcBef>
                <a:spcPts val="0"/>
              </a:spcBef>
            </a:pPr>
            <a:r>
              <a:rPr lang="zh-TW" altLang="en-US" sz="3500" dirty="0">
                <a:ea typeface="華康龍門石碑(P)" panose="03000700000000000000" pitchFamily="66" charset="-120"/>
              </a:rPr>
              <a:t>我相信</a:t>
            </a:r>
            <a:r>
              <a:rPr lang="en-US" altLang="zh-TW" sz="3500" dirty="0">
                <a:ea typeface="華康龍門石碑(P)" panose="03000700000000000000" pitchFamily="66" charset="-120"/>
              </a:rPr>
              <a:t>,</a:t>
            </a:r>
            <a:r>
              <a:rPr lang="zh-TW" altLang="en-US" sz="3500" dirty="0">
                <a:ea typeface="華康龍門石碑(P)" panose="03000700000000000000" pitchFamily="66" charset="-120"/>
              </a:rPr>
              <a:t>這在教會內部都未必能做得到</a:t>
            </a:r>
            <a:r>
              <a:rPr lang="en-US" altLang="zh-TW" sz="3500" dirty="0">
                <a:ea typeface="華康龍門石碑(P)" panose="03000700000000000000" pitchFamily="66" charset="-120"/>
              </a:rPr>
              <a:t>,</a:t>
            </a:r>
          </a:p>
          <a:p>
            <a:pPr>
              <a:lnSpc>
                <a:spcPts val="4200"/>
              </a:lnSpc>
              <a:spcBef>
                <a:spcPts val="0"/>
              </a:spcBef>
            </a:pPr>
            <a:r>
              <a:rPr lang="zh-TW" altLang="en-US" sz="3500" dirty="0">
                <a:ea typeface="華康龍門石碑(P)" panose="03000700000000000000" pitchFamily="66" charset="-120"/>
              </a:rPr>
              <a:t>怎麼能在整個世界的範圍中實踐</a:t>
            </a:r>
            <a:r>
              <a:rPr lang="en-US" altLang="zh-TW" sz="3500" dirty="0">
                <a:ea typeface="華康龍門石碑(P)" panose="03000700000000000000" pitchFamily="66" charset="-120"/>
              </a:rPr>
              <a:t>?</a:t>
            </a:r>
          </a:p>
          <a:p>
            <a:pPr>
              <a:lnSpc>
                <a:spcPts val="3900"/>
              </a:lnSpc>
              <a:spcBef>
                <a:spcPts val="0"/>
              </a:spcBef>
            </a:pPr>
            <a:r>
              <a:rPr lang="en-US" altLang="zh-HK" sz="3500" dirty="0">
                <a:solidFill>
                  <a:srgbClr val="0000FF"/>
                </a:solidFill>
                <a:latin typeface="Berlin Sans FB" panose="020E0602020502020306" pitchFamily="34" charset="0"/>
                <a:ea typeface="華康龍門石碑(P)" panose="03000700000000000000" pitchFamily="66" charset="-120"/>
              </a:rPr>
              <a:t>If you remove from your midst oppression, false accusation and malicious speech; If you bestow your bread on the hungry and satisfy the afflicted; Then light shall rise for you in the darkness</a:t>
            </a:r>
            <a:r>
              <a:rPr lang="en-US" altLang="zh-HK" sz="3500" spc="-110" dirty="0">
                <a:solidFill>
                  <a:srgbClr val="0000FF"/>
                </a:solidFill>
                <a:latin typeface="Berlin Sans FB" panose="020E0602020502020306" pitchFamily="34" charset="0"/>
                <a:ea typeface="華康龍門石碑(P)" panose="03000700000000000000" pitchFamily="66" charset="-120"/>
              </a:rPr>
              <a:t>. </a:t>
            </a:r>
            <a:r>
              <a:rPr lang="en-US" altLang="zh-HK" sz="3500" b="1" spc="-110" dirty="0">
                <a:solidFill>
                  <a:srgbClr val="0000FF"/>
                </a:solidFill>
                <a:latin typeface="18thCentury" pitchFamily="2" charset="0"/>
                <a:ea typeface="華康龍門石碑(P)" panose="03000700000000000000" pitchFamily="66" charset="-120"/>
              </a:rPr>
              <a:t> </a:t>
            </a:r>
            <a:r>
              <a:rPr lang="en-US" altLang="zh-HK" sz="3500" spc="-110" dirty="0">
                <a:ea typeface="華康龍門石碑(P)" panose="03000700000000000000" pitchFamily="66" charset="-120"/>
              </a:rPr>
              <a:t>I believe this is hard to achieve even within the Church, how much success can we expect in the world beyond our Church?</a:t>
            </a:r>
            <a:endParaRPr lang="zh-HK" altLang="en-US" sz="3500" spc="-110" dirty="0">
              <a:ea typeface="華康龍門石碑(P)" panose="03000700000000000000" pitchFamily="66" charset="-120"/>
            </a:endParaRPr>
          </a:p>
        </p:txBody>
      </p:sp>
    </p:spTree>
    <p:extLst>
      <p:ext uri="{BB962C8B-B14F-4D97-AF65-F5344CB8AC3E}">
        <p14:creationId xmlns:p14="http://schemas.microsoft.com/office/powerpoint/2010/main" val="23044978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副標題 3">
            <a:extLst>
              <a:ext uri="{FF2B5EF4-FFF2-40B4-BE49-F238E27FC236}">
                <a16:creationId xmlns:a16="http://schemas.microsoft.com/office/drawing/2014/main" id="{C4011B86-13C3-4FE9-A95E-B20CE9163F4F}"/>
              </a:ext>
            </a:extLst>
          </p:cNvPr>
          <p:cNvSpPr>
            <a:spLocks noGrp="1"/>
          </p:cNvSpPr>
          <p:nvPr>
            <p:ph type="subTitle" idx="1"/>
          </p:nvPr>
        </p:nvSpPr>
        <p:spPr>
          <a:xfrm>
            <a:off x="0" y="260648"/>
            <a:ext cx="9144000" cy="6480720"/>
          </a:xfrm>
        </p:spPr>
        <p:txBody>
          <a:bodyPr/>
          <a:lstStyle/>
          <a:p>
            <a:pPr>
              <a:lnSpc>
                <a:spcPts val="4200"/>
              </a:lnSpc>
              <a:spcBef>
                <a:spcPts val="0"/>
              </a:spcBef>
            </a:pPr>
            <a:r>
              <a:rPr lang="zh-HK" altLang="en-US" sz="3600" dirty="0">
                <a:solidFill>
                  <a:srgbClr val="FF0000"/>
                </a:solidFill>
                <a:latin typeface="華康儷中黑" panose="020B0509000000000000" pitchFamily="49" charset="-120"/>
                <a:ea typeface="華康儷中黑" panose="020B0509000000000000" pitchFamily="49" charset="-120"/>
              </a:rPr>
              <a:t>我的言論和我的宣講</a:t>
            </a:r>
            <a:r>
              <a:rPr lang="en-US" altLang="zh-HK" sz="3600" dirty="0">
                <a:solidFill>
                  <a:srgbClr val="FF0000"/>
                </a:solidFill>
                <a:latin typeface="華康儷中黑" panose="020B0509000000000000" pitchFamily="49" charset="-120"/>
                <a:ea typeface="華康儷中黑" panose="020B0509000000000000" pitchFamily="49" charset="-120"/>
              </a:rPr>
              <a:t>,</a:t>
            </a:r>
            <a:r>
              <a:rPr lang="zh-HK" altLang="en-US" sz="3600" dirty="0">
                <a:solidFill>
                  <a:srgbClr val="FF0000"/>
                </a:solidFill>
                <a:latin typeface="華康儷中黑" panose="020B0509000000000000" pitchFamily="49" charset="-120"/>
                <a:ea typeface="華康儷中黑" panose="020B0509000000000000" pitchFamily="49" charset="-120"/>
              </a:rPr>
              <a:t>並不在於動聽的言詞</a:t>
            </a:r>
            <a:r>
              <a:rPr lang="en-US" altLang="zh-HK" sz="3600" dirty="0">
                <a:solidFill>
                  <a:srgbClr val="FF0000"/>
                </a:solidFill>
                <a:latin typeface="華康儷中黑" panose="020B0509000000000000" pitchFamily="49" charset="-120"/>
                <a:ea typeface="華康儷中黑" panose="020B0509000000000000" pitchFamily="49" charset="-120"/>
              </a:rPr>
              <a:t>,</a:t>
            </a:r>
            <a:r>
              <a:rPr lang="zh-HK" altLang="en-US" sz="3600" dirty="0">
                <a:solidFill>
                  <a:srgbClr val="FF0000"/>
                </a:solidFill>
                <a:latin typeface="華康儷中黑" panose="020B0509000000000000" pitchFamily="49" charset="-120"/>
                <a:ea typeface="華康儷中黑" panose="020B0509000000000000" pitchFamily="49" charset="-120"/>
              </a:rPr>
              <a:t>而是在於聖神和他德能的表現</a:t>
            </a:r>
            <a:r>
              <a:rPr lang="en-US" altLang="zh-HK" sz="3600" dirty="0">
                <a:ea typeface="華康龍門石碑(P)" panose="03000700000000000000" pitchFamily="66" charset="-120"/>
              </a:rPr>
              <a:t>.</a:t>
            </a:r>
            <a:r>
              <a:rPr lang="zh-HK" altLang="en-US" sz="3600" dirty="0">
                <a:ea typeface="華康龍門石碑(P)" panose="03000700000000000000" pitchFamily="66" charset="-120"/>
              </a:rPr>
              <a:t>聖神的德能</a:t>
            </a:r>
            <a:r>
              <a:rPr lang="en-US" altLang="zh-HK" sz="3600" dirty="0">
                <a:ea typeface="華康龍門石碑(P)" panose="03000700000000000000" pitchFamily="66" charset="-120"/>
              </a:rPr>
              <a:t>,</a:t>
            </a:r>
            <a:r>
              <a:rPr lang="zh-HK" altLang="en-US" sz="3600" dirty="0">
                <a:ea typeface="華康龍門石碑(P)" panose="03000700000000000000" pitchFamily="66" charset="-120"/>
              </a:rPr>
              <a:t>至少有聖神七恩</a:t>
            </a:r>
            <a:r>
              <a:rPr lang="en-US" altLang="zh-HK" sz="3600" dirty="0">
                <a:ea typeface="華康龍門石碑(P)" panose="03000700000000000000" pitchFamily="66" charset="-120"/>
              </a:rPr>
              <a:t>,</a:t>
            </a:r>
            <a:r>
              <a:rPr lang="zh-HK" altLang="en-US" sz="3600" dirty="0">
                <a:ea typeface="華康龍門石碑(P)" panose="03000700000000000000" pitchFamily="66" charset="-120"/>
              </a:rPr>
              <a:t>即中國聖賢所謂的「智仁勇」</a:t>
            </a:r>
            <a:r>
              <a:rPr lang="zh-HK" altLang="en-US" sz="3600" dirty="0">
                <a:highlight>
                  <a:srgbClr val="FFFF00"/>
                </a:highlight>
                <a:ea typeface="華康龍門石碑(P)" panose="03000700000000000000" pitchFamily="66" charset="-120"/>
              </a:rPr>
              <a:t>三達德</a:t>
            </a:r>
            <a:r>
              <a:rPr lang="en-US" altLang="zh-HK" sz="3600" dirty="0">
                <a:ea typeface="華康龍門石碑(P)" panose="03000700000000000000" pitchFamily="66" charset="-120"/>
              </a:rPr>
              <a:t>,</a:t>
            </a:r>
            <a:r>
              <a:rPr lang="zh-HK" altLang="en-US" sz="3600" dirty="0">
                <a:ea typeface="華康龍門石碑(P)" panose="03000700000000000000" pitchFamily="66" charset="-120"/>
              </a:rPr>
              <a:t>我們會一生堅持嗎</a:t>
            </a:r>
            <a:r>
              <a:rPr lang="en-US" altLang="zh-HK" sz="3600" dirty="0">
                <a:ea typeface="華康龍門石碑(P)" panose="03000700000000000000" pitchFamily="66" charset="-120"/>
              </a:rPr>
              <a:t>?</a:t>
            </a:r>
          </a:p>
          <a:p>
            <a:pPr>
              <a:lnSpc>
                <a:spcPts val="4000"/>
              </a:lnSpc>
              <a:spcBef>
                <a:spcPts val="0"/>
              </a:spcBef>
            </a:pPr>
            <a:r>
              <a:rPr lang="en-US" altLang="zh-HK" sz="3600" dirty="0">
                <a:solidFill>
                  <a:srgbClr val="0000FF"/>
                </a:solidFill>
                <a:latin typeface="Berlin Sans FB" panose="020E0602020502020306" pitchFamily="34" charset="0"/>
                <a:ea typeface="華康龍門石碑(P)" panose="03000700000000000000" pitchFamily="66" charset="-120"/>
              </a:rPr>
              <a:t>My message and my proclamation were not with persuasive </a:t>
            </a:r>
            <a:r>
              <a:rPr lang="en-US" altLang="zh-HK" sz="2800" dirty="0">
                <a:solidFill>
                  <a:srgbClr val="0000FF"/>
                </a:solidFill>
                <a:latin typeface="Berlin Sans FB" panose="020E0602020502020306" pitchFamily="34" charset="0"/>
                <a:ea typeface="華康龍門石碑(P)" panose="03000700000000000000" pitchFamily="66" charset="-120"/>
              </a:rPr>
              <a:t>(words of)</a:t>
            </a:r>
            <a:r>
              <a:rPr lang="en-US" altLang="zh-HK" sz="3600" dirty="0">
                <a:solidFill>
                  <a:srgbClr val="0000FF"/>
                </a:solidFill>
                <a:latin typeface="Berlin Sans FB" panose="020E0602020502020306" pitchFamily="34" charset="0"/>
                <a:ea typeface="華康龍門石碑(P)" panose="03000700000000000000" pitchFamily="66" charset="-120"/>
              </a:rPr>
              <a:t> wisdom, but with a demonstration of spirit and power. </a:t>
            </a:r>
            <a:r>
              <a:rPr lang="en-US" altLang="zh-HK" spc="-150" dirty="0">
                <a:ea typeface="華康龍門石碑(P)" panose="03000700000000000000" pitchFamily="66" charset="-120"/>
              </a:rPr>
              <a:t>God’s power is manifested, not least, in the Seven Gifts of the Holy </a:t>
            </a:r>
            <a:r>
              <a:rPr lang="en-US" altLang="zh-HK" spc="-110" dirty="0">
                <a:ea typeface="華康龍門石碑(P)" panose="03000700000000000000" pitchFamily="66" charset="-120"/>
              </a:rPr>
              <a:t>Spirit, which are broadly similar to the three Chinese </a:t>
            </a:r>
            <a:r>
              <a:rPr lang="en-US" altLang="zh-HK" dirty="0">
                <a:ea typeface="華康龍門石碑(P)" panose="03000700000000000000" pitchFamily="66" charset="-120"/>
              </a:rPr>
              <a:t>virtues of </a:t>
            </a:r>
            <a:r>
              <a:rPr lang="en-US" altLang="zh-HK" dirty="0">
                <a:highlight>
                  <a:srgbClr val="FFFF00"/>
                </a:highlight>
                <a:ea typeface="華康龍門石碑(P)" panose="03000700000000000000" pitchFamily="66" charset="-120"/>
              </a:rPr>
              <a:t>Wisdom</a:t>
            </a:r>
            <a:r>
              <a:rPr lang="en-US" altLang="zh-HK" dirty="0">
                <a:ea typeface="華康龍門石碑(P)" panose="03000700000000000000" pitchFamily="66" charset="-120"/>
              </a:rPr>
              <a:t>, </a:t>
            </a:r>
            <a:r>
              <a:rPr lang="en-US" altLang="zh-HK" dirty="0">
                <a:highlight>
                  <a:srgbClr val="FFFF00"/>
                </a:highlight>
                <a:ea typeface="華康龍門石碑(P)" panose="03000700000000000000" pitchFamily="66" charset="-120"/>
              </a:rPr>
              <a:t>Benevolence</a:t>
            </a:r>
            <a:r>
              <a:rPr lang="en-US" altLang="zh-HK" dirty="0">
                <a:ea typeface="華康龍門石碑(P)" panose="03000700000000000000" pitchFamily="66" charset="-120"/>
              </a:rPr>
              <a:t> and </a:t>
            </a:r>
            <a:r>
              <a:rPr lang="en-US" altLang="zh-HK" dirty="0">
                <a:highlight>
                  <a:srgbClr val="FFFF00"/>
                </a:highlight>
                <a:ea typeface="華康龍門石碑(P)" panose="03000700000000000000" pitchFamily="66" charset="-120"/>
              </a:rPr>
              <a:t>Fortitude</a:t>
            </a:r>
            <a:r>
              <a:rPr lang="en-US" altLang="zh-HK" dirty="0">
                <a:ea typeface="華康龍門石碑(P)" panose="03000700000000000000" pitchFamily="66" charset="-120"/>
              </a:rPr>
              <a:t> promulgated by the Chinese saints and sages. </a:t>
            </a:r>
          </a:p>
          <a:p>
            <a:pPr>
              <a:lnSpc>
                <a:spcPts val="4000"/>
              </a:lnSpc>
              <a:spcBef>
                <a:spcPts val="0"/>
              </a:spcBef>
            </a:pPr>
            <a:r>
              <a:rPr lang="en-US" altLang="zh-HK" dirty="0">
                <a:ea typeface="華康龍門石碑(P)" panose="03000700000000000000" pitchFamily="66" charset="-120"/>
              </a:rPr>
              <a:t>Would we persevere in upholding them?</a:t>
            </a:r>
            <a:endParaRPr lang="zh-HK" altLang="en-US" sz="3600" dirty="0">
              <a:ea typeface="華康龍門石碑(P)" panose="03000700000000000000" pitchFamily="66" charset="-120"/>
            </a:endParaRPr>
          </a:p>
        </p:txBody>
      </p:sp>
    </p:spTree>
    <p:extLst>
      <p:ext uri="{BB962C8B-B14F-4D97-AF65-F5344CB8AC3E}">
        <p14:creationId xmlns:p14="http://schemas.microsoft.com/office/powerpoint/2010/main" val="42250358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副標題 3">
            <a:extLst>
              <a:ext uri="{FF2B5EF4-FFF2-40B4-BE49-F238E27FC236}">
                <a16:creationId xmlns:a16="http://schemas.microsoft.com/office/drawing/2014/main" id="{C4011B86-13C3-4FE9-A95E-B20CE9163F4F}"/>
              </a:ext>
            </a:extLst>
          </p:cNvPr>
          <p:cNvSpPr>
            <a:spLocks noGrp="1"/>
          </p:cNvSpPr>
          <p:nvPr>
            <p:ph type="subTitle" idx="1"/>
          </p:nvPr>
        </p:nvSpPr>
        <p:spPr>
          <a:xfrm>
            <a:off x="0" y="260648"/>
            <a:ext cx="9144000" cy="6596980"/>
          </a:xfrm>
        </p:spPr>
        <p:txBody>
          <a:bodyPr/>
          <a:lstStyle/>
          <a:p>
            <a:pPr>
              <a:lnSpc>
                <a:spcPts val="4600"/>
              </a:lnSpc>
              <a:spcBef>
                <a:spcPts val="0"/>
              </a:spcBef>
            </a:pPr>
            <a:r>
              <a:rPr lang="zh-HK" altLang="en-US" sz="4400" dirty="0">
                <a:solidFill>
                  <a:srgbClr val="FF0000"/>
                </a:solidFill>
                <a:latin typeface="華康儷中黑" panose="020B0509000000000000" pitchFamily="49" charset="-120"/>
                <a:ea typeface="華康儷中黑" panose="020B0509000000000000" pitchFamily="49" charset="-120"/>
              </a:rPr>
              <a:t>你們是地上的鹽</a:t>
            </a:r>
            <a:r>
              <a:rPr lang="en-US" altLang="zh-HK" sz="4400" dirty="0">
                <a:solidFill>
                  <a:srgbClr val="FF0000"/>
                </a:solidFill>
                <a:latin typeface="華康儷中黑" panose="020B0509000000000000" pitchFamily="49" charset="-120"/>
                <a:ea typeface="華康儷中黑" panose="020B0509000000000000" pitchFamily="49" charset="-120"/>
              </a:rPr>
              <a:t>,</a:t>
            </a:r>
            <a:r>
              <a:rPr lang="zh-HK" altLang="en-US" sz="4400" dirty="0">
                <a:ea typeface="華康龍門石碑(P)" panose="03000700000000000000" pitchFamily="66" charset="-120"/>
              </a:rPr>
              <a:t>鹽可以</a:t>
            </a:r>
            <a:r>
              <a:rPr lang="zh-HK" altLang="en-US" sz="4400" dirty="0">
                <a:highlight>
                  <a:srgbClr val="FFFF00"/>
                </a:highlight>
                <a:ea typeface="華康龍門石碑(P)" panose="03000700000000000000" pitchFamily="66" charset="-120"/>
              </a:rPr>
              <a:t>防止腐化</a:t>
            </a:r>
            <a:r>
              <a:rPr lang="en-US" altLang="zh-HK" sz="4400" dirty="0">
                <a:ea typeface="華康龍門石碑(P)" panose="03000700000000000000" pitchFamily="66" charset="-120"/>
              </a:rPr>
              <a:t>,</a:t>
            </a:r>
            <a:r>
              <a:rPr lang="zh-HK" altLang="en-US" sz="4400" dirty="0">
                <a:ea typeface="華康龍門石碑(P)" panose="03000700000000000000" pitchFamily="66" charset="-120"/>
              </a:rPr>
              <a:t>也能使食物</a:t>
            </a:r>
            <a:r>
              <a:rPr lang="zh-HK" altLang="en-US" sz="4400" dirty="0">
                <a:highlight>
                  <a:srgbClr val="FFFF00"/>
                </a:highlight>
                <a:ea typeface="華康龍門石碑(P)" panose="03000700000000000000" pitchFamily="66" charset="-120"/>
              </a:rPr>
              <a:t>更有味道</a:t>
            </a:r>
            <a:r>
              <a:rPr lang="en-US" altLang="zh-HK" sz="4400" dirty="0">
                <a:ea typeface="華康龍門石碑(P)" panose="03000700000000000000" pitchFamily="66" charset="-120"/>
              </a:rPr>
              <a:t>;</a:t>
            </a:r>
            <a:r>
              <a:rPr lang="zh-HK" altLang="en-US" sz="4400" dirty="0">
                <a:ea typeface="華康龍門石碑(P)" panose="03000700000000000000" pitchFamily="66" charset="-120"/>
              </a:rPr>
              <a:t>信仰也應能使人不致敗壞</a:t>
            </a:r>
            <a:r>
              <a:rPr lang="en-US" altLang="zh-HK" sz="4400" dirty="0">
                <a:ea typeface="華康龍門石碑(P)" panose="03000700000000000000" pitchFamily="66" charset="-120"/>
              </a:rPr>
              <a:t>,</a:t>
            </a:r>
            <a:r>
              <a:rPr lang="zh-HK" altLang="en-US" sz="4400" dirty="0">
                <a:ea typeface="華康龍門石碑(P)" panose="03000700000000000000" pitchFamily="66" charset="-120"/>
              </a:rPr>
              <a:t>且讓人活得</a:t>
            </a:r>
            <a:endParaRPr lang="en-US" altLang="zh-HK" sz="4400" dirty="0">
              <a:ea typeface="華康龍門石碑(P)" panose="03000700000000000000" pitchFamily="66" charset="-120"/>
            </a:endParaRPr>
          </a:p>
          <a:p>
            <a:pPr>
              <a:lnSpc>
                <a:spcPts val="4600"/>
              </a:lnSpc>
              <a:spcBef>
                <a:spcPts val="0"/>
              </a:spcBef>
              <a:spcAft>
                <a:spcPts val="1200"/>
              </a:spcAft>
            </a:pPr>
            <a:r>
              <a:rPr lang="zh-HK" altLang="en-US" sz="4400" dirty="0">
                <a:ea typeface="華康龍門石碑(P)" panose="03000700000000000000" pitchFamily="66" charset="-120"/>
              </a:rPr>
              <a:t>更加</a:t>
            </a:r>
            <a:r>
              <a:rPr lang="zh-HK" altLang="en-US" sz="4400" dirty="0">
                <a:solidFill>
                  <a:srgbClr val="FF0000"/>
                </a:solidFill>
                <a:ea typeface="華康龍門石碑(P)" panose="03000700000000000000" pitchFamily="66" charset="-120"/>
              </a:rPr>
              <a:t>積極</a:t>
            </a:r>
            <a:r>
              <a:rPr lang="en-US" altLang="zh-HK" sz="4400" dirty="0">
                <a:solidFill>
                  <a:srgbClr val="FF0000"/>
                </a:solidFill>
                <a:ea typeface="華康龍門石碑(P)" panose="03000700000000000000" pitchFamily="66" charset="-120"/>
              </a:rPr>
              <a:t>,</a:t>
            </a:r>
            <a:r>
              <a:rPr lang="zh-HK" altLang="en-US" sz="4400" dirty="0">
                <a:solidFill>
                  <a:srgbClr val="FF0000"/>
                </a:solidFill>
                <a:ea typeface="華康龍門石碑(P)" panose="03000700000000000000" pitchFamily="66" charset="-120"/>
              </a:rPr>
              <a:t>快樂</a:t>
            </a:r>
            <a:r>
              <a:rPr lang="zh-HK" altLang="en-US" sz="4400" dirty="0">
                <a:ea typeface="華康龍門石碑(P)" panose="03000700000000000000" pitchFamily="66" charset="-120"/>
              </a:rPr>
              <a:t>和</a:t>
            </a:r>
            <a:r>
              <a:rPr lang="zh-HK" altLang="en-US" sz="4400" dirty="0">
                <a:solidFill>
                  <a:srgbClr val="FF0000"/>
                </a:solidFill>
                <a:ea typeface="華康龍門石碑(P)" panose="03000700000000000000" pitchFamily="66" charset="-120"/>
              </a:rPr>
              <a:t>精彩</a:t>
            </a:r>
            <a:r>
              <a:rPr lang="en-US" altLang="zh-HK" sz="4400" dirty="0">
                <a:ea typeface="華康龍門石碑(P)" panose="03000700000000000000" pitchFamily="66" charset="-120"/>
              </a:rPr>
              <a:t>.</a:t>
            </a:r>
          </a:p>
          <a:p>
            <a:pPr>
              <a:lnSpc>
                <a:spcPts val="4600"/>
              </a:lnSpc>
              <a:spcBef>
                <a:spcPts val="0"/>
              </a:spcBef>
            </a:pPr>
            <a:r>
              <a:rPr lang="en-US" altLang="zh-HK" sz="4400" dirty="0">
                <a:solidFill>
                  <a:srgbClr val="0000FF"/>
                </a:solidFill>
                <a:latin typeface="Berlin Sans FB" panose="020E0602020502020306" pitchFamily="34" charset="0"/>
                <a:ea typeface="華康龍門石碑(P)" panose="03000700000000000000" pitchFamily="66" charset="-120"/>
              </a:rPr>
              <a:t>You are the salt of the earth</a:t>
            </a:r>
            <a:r>
              <a:rPr lang="en-US" altLang="zh-HK" sz="4400" dirty="0">
                <a:ea typeface="華康龍門石碑(P)" panose="03000700000000000000" pitchFamily="66" charset="-120"/>
              </a:rPr>
              <a:t>. Salt impedes decay, it can also enhance </a:t>
            </a:r>
            <a:r>
              <a:rPr lang="en-US" altLang="zh-HK" sz="4400" dirty="0" err="1">
                <a:ea typeface="華康龍門石碑(P)" panose="03000700000000000000" pitchFamily="66" charset="-120"/>
              </a:rPr>
              <a:t>flavour</a:t>
            </a:r>
            <a:r>
              <a:rPr lang="en-US" altLang="zh-HK" sz="4400" dirty="0">
                <a:ea typeface="華康龍門石碑(P)" panose="03000700000000000000" pitchFamily="66" charset="-120"/>
              </a:rPr>
              <a:t> of food; religious faith should also protect </a:t>
            </a:r>
            <a:r>
              <a:rPr lang="en-US" altLang="zh-HK" sz="4400" dirty="0">
                <a:highlight>
                  <a:srgbClr val="FFFF00"/>
                </a:highlight>
                <a:ea typeface="華康龍門石碑(P)" panose="03000700000000000000" pitchFamily="66" charset="-120"/>
              </a:rPr>
              <a:t>against moral corruption</a:t>
            </a:r>
            <a:r>
              <a:rPr lang="en-US" altLang="zh-HK" sz="4400" dirty="0">
                <a:ea typeface="華康龍門石碑(P)" panose="03000700000000000000" pitchFamily="66" charset="-120"/>
              </a:rPr>
              <a:t> and enables one to live with positivity, joy and meaning.</a:t>
            </a:r>
          </a:p>
        </p:txBody>
      </p:sp>
    </p:spTree>
    <p:extLst>
      <p:ext uri="{BB962C8B-B14F-4D97-AF65-F5344CB8AC3E}">
        <p14:creationId xmlns:p14="http://schemas.microsoft.com/office/powerpoint/2010/main" val="18907240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副標題 3">
            <a:extLst>
              <a:ext uri="{FF2B5EF4-FFF2-40B4-BE49-F238E27FC236}">
                <a16:creationId xmlns:a16="http://schemas.microsoft.com/office/drawing/2014/main" id="{C4011B86-13C3-4FE9-A95E-B20CE9163F4F}"/>
              </a:ext>
            </a:extLst>
          </p:cNvPr>
          <p:cNvSpPr>
            <a:spLocks noGrp="1"/>
          </p:cNvSpPr>
          <p:nvPr>
            <p:ph type="subTitle" idx="1"/>
          </p:nvPr>
        </p:nvSpPr>
        <p:spPr>
          <a:xfrm>
            <a:off x="0" y="260648"/>
            <a:ext cx="9144000" cy="6480720"/>
          </a:xfrm>
        </p:spPr>
        <p:txBody>
          <a:bodyPr/>
          <a:lstStyle/>
          <a:p>
            <a:pPr>
              <a:lnSpc>
                <a:spcPts val="4400"/>
              </a:lnSpc>
              <a:spcBef>
                <a:spcPts val="0"/>
              </a:spcBef>
              <a:spcAft>
                <a:spcPts val="600"/>
              </a:spcAft>
            </a:pPr>
            <a:r>
              <a:rPr lang="zh-HK" altLang="en-US" sz="3800" dirty="0">
                <a:solidFill>
                  <a:srgbClr val="FF0000"/>
                </a:solidFill>
                <a:latin typeface="華康儷中黑" panose="020B0509000000000000" pitchFamily="49" charset="-120"/>
                <a:ea typeface="華康儷中黑" panose="020B0509000000000000" pitchFamily="49" charset="-120"/>
              </a:rPr>
              <a:t>你們是世界的光</a:t>
            </a:r>
            <a:r>
              <a:rPr lang="en-US" altLang="zh-HK" sz="3800" dirty="0">
                <a:solidFill>
                  <a:srgbClr val="FF0000"/>
                </a:solidFill>
                <a:latin typeface="華康儷中黑" panose="020B0509000000000000" pitchFamily="49" charset="-120"/>
                <a:ea typeface="華康儷中黑" panose="020B0509000000000000" pitchFamily="49" charset="-120"/>
              </a:rPr>
              <a:t>;</a:t>
            </a:r>
            <a:r>
              <a:rPr lang="zh-HK" altLang="en-US" sz="3800" dirty="0">
                <a:solidFill>
                  <a:srgbClr val="FF0000"/>
                </a:solidFill>
                <a:latin typeface="華康儷中黑" panose="020B0509000000000000" pitchFamily="49" charset="-120"/>
                <a:ea typeface="華康儷中黑" panose="020B0509000000000000" pitchFamily="49" charset="-120"/>
              </a:rPr>
              <a:t>你們的光</a:t>
            </a:r>
            <a:r>
              <a:rPr lang="en-US" altLang="zh-HK" sz="3800" dirty="0">
                <a:solidFill>
                  <a:srgbClr val="FF0000"/>
                </a:solidFill>
                <a:latin typeface="華康儷中黑" panose="020B0509000000000000" pitchFamily="49" charset="-120"/>
                <a:ea typeface="華康儷中黑" panose="020B0509000000000000" pitchFamily="49" charset="-120"/>
              </a:rPr>
              <a:t>,</a:t>
            </a:r>
            <a:r>
              <a:rPr lang="zh-HK" altLang="en-US" sz="3800" dirty="0">
                <a:solidFill>
                  <a:srgbClr val="FF0000"/>
                </a:solidFill>
                <a:latin typeface="華康儷中黑" panose="020B0509000000000000" pitchFamily="49" charset="-120"/>
                <a:ea typeface="華康儷中黑" panose="020B0509000000000000" pitchFamily="49" charset="-120"/>
              </a:rPr>
              <a:t>也當在人前照耀</a:t>
            </a:r>
            <a:r>
              <a:rPr lang="en-US" altLang="zh-HK" sz="3800" dirty="0">
                <a:solidFill>
                  <a:srgbClr val="FF0000"/>
                </a:solidFill>
                <a:latin typeface="華康儷中黑" panose="020B0509000000000000" pitchFamily="49" charset="-120"/>
                <a:ea typeface="華康儷中黑" panose="020B0509000000000000" pitchFamily="49" charset="-120"/>
              </a:rPr>
              <a:t>,</a:t>
            </a:r>
            <a:r>
              <a:rPr lang="zh-HK" altLang="en-US" sz="3800" dirty="0">
                <a:solidFill>
                  <a:srgbClr val="FF0000"/>
                </a:solidFill>
                <a:latin typeface="華康儷中黑" panose="020B0509000000000000" pitchFamily="49" charset="-120"/>
                <a:ea typeface="華康儷中黑" panose="020B0509000000000000" pitchFamily="49" charset="-120"/>
              </a:rPr>
              <a:t>好使他們看見你們的</a:t>
            </a:r>
            <a:r>
              <a:rPr lang="zh-HK" altLang="en-US" sz="3800" dirty="0">
                <a:solidFill>
                  <a:srgbClr val="FF0000"/>
                </a:solidFill>
                <a:highlight>
                  <a:srgbClr val="FFFF00"/>
                </a:highlight>
                <a:latin typeface="華康儷中黑" panose="020B0509000000000000" pitchFamily="49" charset="-120"/>
                <a:ea typeface="華康儷中黑" panose="020B0509000000000000" pitchFamily="49" charset="-120"/>
              </a:rPr>
              <a:t>善行</a:t>
            </a:r>
            <a:r>
              <a:rPr lang="en-US" altLang="zh-HK" sz="3800" dirty="0">
                <a:solidFill>
                  <a:srgbClr val="FF0000"/>
                </a:solidFill>
                <a:latin typeface="華康儷中黑" panose="020B0509000000000000" pitchFamily="49" charset="-120"/>
                <a:ea typeface="華康儷中黑" panose="020B0509000000000000" pitchFamily="49" charset="-120"/>
              </a:rPr>
              <a:t>,</a:t>
            </a:r>
            <a:r>
              <a:rPr lang="zh-HK" altLang="en-US" sz="3800" dirty="0">
                <a:solidFill>
                  <a:srgbClr val="FF0000"/>
                </a:solidFill>
                <a:latin typeface="華康儷中黑" panose="020B0509000000000000" pitchFamily="49" charset="-120"/>
                <a:ea typeface="華康儷中黑" panose="020B0509000000000000" pitchFamily="49" charset="-120"/>
              </a:rPr>
              <a:t>光榮你們在天之父</a:t>
            </a:r>
            <a:r>
              <a:rPr lang="zh-HK" altLang="en-US" sz="3800" dirty="0">
                <a:ea typeface="華康龍門石碑(P)" panose="03000700000000000000" pitchFamily="66" charset="-120"/>
              </a:rPr>
              <a:t>基督徒應能告訴世界生命的奧秘</a:t>
            </a:r>
            <a:r>
              <a:rPr lang="en-US" altLang="zh-HK" sz="3800" dirty="0">
                <a:ea typeface="華康龍門石碑(P)" panose="03000700000000000000" pitchFamily="66" charset="-120"/>
              </a:rPr>
              <a:t>,</a:t>
            </a:r>
            <a:r>
              <a:rPr lang="zh-HK" altLang="en-US" sz="3800" dirty="0">
                <a:highlight>
                  <a:srgbClr val="FFFF00"/>
                </a:highlight>
                <a:ea typeface="華康龍門石碑(P)" panose="03000700000000000000" pitchFamily="66" charset="-120"/>
              </a:rPr>
              <a:t>並用自己的好生命</a:t>
            </a:r>
            <a:r>
              <a:rPr lang="en-US" altLang="zh-HK" sz="3800" dirty="0">
                <a:highlight>
                  <a:srgbClr val="FFFF00"/>
                </a:highlight>
                <a:ea typeface="華康龍門石碑(P)" panose="03000700000000000000" pitchFamily="66" charset="-120"/>
              </a:rPr>
              <a:t>,</a:t>
            </a:r>
            <a:r>
              <a:rPr lang="zh-HK" altLang="en-US" sz="3800" dirty="0">
                <a:highlight>
                  <a:srgbClr val="FFFF00"/>
                </a:highlight>
                <a:ea typeface="華康龍門石碑(P)" panose="03000700000000000000" pitchFamily="66" charset="-120"/>
              </a:rPr>
              <a:t>去光榮創造這生命的天主</a:t>
            </a:r>
            <a:r>
              <a:rPr lang="en-US" altLang="zh-HK" sz="3800" dirty="0">
                <a:ea typeface="華康龍門石碑(P)" panose="03000700000000000000" pitchFamily="66" charset="-120"/>
              </a:rPr>
              <a:t>.</a:t>
            </a:r>
          </a:p>
          <a:p>
            <a:pPr>
              <a:lnSpc>
                <a:spcPts val="4200"/>
              </a:lnSpc>
              <a:spcBef>
                <a:spcPts val="0"/>
              </a:spcBef>
            </a:pPr>
            <a:r>
              <a:rPr lang="en-US" altLang="zh-HK" sz="3800" dirty="0">
                <a:solidFill>
                  <a:srgbClr val="0000FF"/>
                </a:solidFill>
                <a:latin typeface="Berlin Sans FB" panose="020E0602020502020306" pitchFamily="34" charset="0"/>
                <a:ea typeface="華康龍門石碑(P)" panose="03000700000000000000" pitchFamily="66" charset="-120"/>
              </a:rPr>
              <a:t>You are the light of the world. Your light must shine before others, that they may see your </a:t>
            </a:r>
            <a:r>
              <a:rPr lang="en-US" altLang="zh-HK" sz="3800" dirty="0">
                <a:solidFill>
                  <a:srgbClr val="0000FF"/>
                </a:solidFill>
                <a:highlight>
                  <a:srgbClr val="FFFF00"/>
                </a:highlight>
                <a:latin typeface="Berlin Sans FB" panose="020E0602020502020306" pitchFamily="34" charset="0"/>
                <a:ea typeface="華康龍門石碑(P)" panose="03000700000000000000" pitchFamily="66" charset="-120"/>
              </a:rPr>
              <a:t>good deeds </a:t>
            </a:r>
            <a:r>
              <a:rPr lang="en-US" altLang="zh-HK" sz="3800" dirty="0">
                <a:solidFill>
                  <a:srgbClr val="0000FF"/>
                </a:solidFill>
                <a:latin typeface="Berlin Sans FB" panose="020E0602020502020306" pitchFamily="34" charset="0"/>
                <a:ea typeface="華康龍門石碑(P)" panose="03000700000000000000" pitchFamily="66" charset="-120"/>
              </a:rPr>
              <a:t>and glorify your Heavenly Father. </a:t>
            </a:r>
            <a:r>
              <a:rPr lang="en-US" altLang="zh-HK" sz="3800" dirty="0">
                <a:ea typeface="華康龍門石碑(P)" panose="03000700000000000000" pitchFamily="66" charset="-120"/>
              </a:rPr>
              <a:t>Therefore, we Christians must tell the world the mystery of life and make best use of our lives </a:t>
            </a:r>
          </a:p>
          <a:p>
            <a:pPr>
              <a:lnSpc>
                <a:spcPts val="4200"/>
              </a:lnSpc>
              <a:spcBef>
                <a:spcPts val="0"/>
              </a:spcBef>
            </a:pPr>
            <a:r>
              <a:rPr lang="en-US" altLang="zh-HK" sz="3800" dirty="0">
                <a:ea typeface="華康龍門石碑(P)" panose="03000700000000000000" pitchFamily="66" charset="-120"/>
              </a:rPr>
              <a:t>to glorify the God who created us.</a:t>
            </a:r>
          </a:p>
        </p:txBody>
      </p:sp>
    </p:spTree>
    <p:extLst>
      <p:ext uri="{BB962C8B-B14F-4D97-AF65-F5344CB8AC3E}">
        <p14:creationId xmlns:p14="http://schemas.microsoft.com/office/powerpoint/2010/main" val="31288302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9330" name="Rectangle 2">
            <a:extLst>
              <a:ext uri="{FF2B5EF4-FFF2-40B4-BE49-F238E27FC236}">
                <a16:creationId xmlns:a16="http://schemas.microsoft.com/office/drawing/2014/main" id="{B2EF5AAD-EEB9-496C-B277-24E491281BFC}"/>
              </a:ext>
            </a:extLst>
          </p:cNvPr>
          <p:cNvSpPr>
            <a:spLocks noGrp="1" noChangeArrowheads="1"/>
          </p:cNvSpPr>
          <p:nvPr>
            <p:ph type="body" idx="1"/>
          </p:nvPr>
        </p:nvSpPr>
        <p:spPr>
          <a:xfrm>
            <a:off x="16062" y="260945"/>
            <a:ext cx="9144000" cy="6048375"/>
          </a:xfrm>
        </p:spPr>
        <p:txBody>
          <a:bodyPr/>
          <a:lstStyle/>
          <a:p>
            <a:pPr algn="ctr" eaLnBrk="1" hangingPunct="1">
              <a:lnSpc>
                <a:spcPts val="7000"/>
              </a:lnSpc>
              <a:spcBef>
                <a:spcPct val="0"/>
              </a:spcBef>
              <a:buFontTx/>
              <a:buNone/>
              <a:defRPr/>
            </a:pPr>
            <a:r>
              <a:rPr lang="zh-TW" altLang="en-US" sz="4400" dirty="0">
                <a:solidFill>
                  <a:schemeClr val="bg1"/>
                </a:solidFill>
                <a:latin typeface="華康儷中黑" panose="020B0509000000000000" pitchFamily="49" charset="-120"/>
                <a:ea typeface="華康儷中黑" panose="020B0509000000000000" pitchFamily="49" charset="-120"/>
                <a:cs typeface="華康中黑體(P)" pitchFamily="34" charset="-120"/>
              </a:rPr>
              <a:t>願 好 天 主 </a:t>
            </a:r>
          </a:p>
          <a:p>
            <a:pPr algn="ctr" eaLnBrk="1" hangingPunct="1">
              <a:lnSpc>
                <a:spcPts val="7000"/>
              </a:lnSpc>
              <a:spcBef>
                <a:spcPct val="0"/>
              </a:spcBef>
              <a:buFontTx/>
              <a:buNone/>
              <a:defRPr/>
            </a:pPr>
            <a:r>
              <a:rPr lang="zh-TW" altLang="en-US" sz="4400" dirty="0">
                <a:solidFill>
                  <a:srgbClr val="9900CC"/>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祝 福 你 的 家 庭</a:t>
            </a:r>
          </a:p>
          <a:p>
            <a:pPr algn="ctr" eaLnBrk="1" hangingPunct="1">
              <a:lnSpc>
                <a:spcPts val="7000"/>
              </a:lnSpc>
              <a:spcBef>
                <a:spcPct val="0"/>
              </a:spcBef>
              <a:buFontTx/>
              <a:buNone/>
              <a:defRPr/>
            </a:pPr>
            <a:r>
              <a:rPr lang="zh-TW" altLang="en-US" sz="44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你 的 工 作</a:t>
            </a:r>
            <a:endParaRPr lang="en-US" altLang="zh-TW" sz="44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endParaRPr>
          </a:p>
          <a:p>
            <a:pPr algn="ctr" eaLnBrk="1" hangingPunct="1">
              <a:lnSpc>
                <a:spcPts val="7000"/>
              </a:lnSpc>
              <a:spcBef>
                <a:spcPts val="600"/>
              </a:spcBef>
              <a:spcAft>
                <a:spcPts val="600"/>
              </a:spcAft>
              <a:buFontTx/>
              <a:buNone/>
              <a:defRPr/>
            </a:pPr>
            <a:r>
              <a:rPr lang="zh-TW" altLang="en-US" sz="5400" spc="2000" dirty="0">
                <a:solidFill>
                  <a:srgbClr val="00FF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幫助你戰勝疫情</a:t>
            </a:r>
            <a:endParaRPr lang="en-US" altLang="zh-TW" sz="5400" spc="2000" dirty="0">
              <a:solidFill>
                <a:srgbClr val="00FF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endParaRPr>
          </a:p>
          <a:p>
            <a:pPr algn="ctr" eaLnBrk="1" hangingPunct="1">
              <a:lnSpc>
                <a:spcPts val="7000"/>
              </a:lnSpc>
              <a:spcBef>
                <a:spcPct val="0"/>
              </a:spcBef>
              <a:buFontTx/>
              <a:buNone/>
              <a:defRPr/>
            </a:pPr>
            <a:r>
              <a:rPr lang="zh-TW" altLang="en-US" sz="44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化 危 為 機</a:t>
            </a:r>
          </a:p>
          <a:p>
            <a:pPr algn="ctr" eaLnBrk="1" hangingPunct="1">
              <a:lnSpc>
                <a:spcPts val="7000"/>
              </a:lnSpc>
              <a:spcBef>
                <a:spcPts val="1200"/>
              </a:spcBef>
              <a:buFontTx/>
              <a:buNone/>
              <a:defRPr/>
            </a:pPr>
            <a:r>
              <a:rPr lang="zh-TW" altLang="en-US" sz="5400" spc="600" dirty="0">
                <a:solidFill>
                  <a:srgbClr val="FFFF00"/>
                </a:solidFill>
                <a:latin typeface="華康儷中黑" panose="020B0509000000000000" pitchFamily="49" charset="-120"/>
                <a:ea typeface="華康儷中黑" panose="020B0509000000000000" pitchFamily="49" charset="-120"/>
              </a:rPr>
              <a:t>天主愛你</a:t>
            </a:r>
            <a:r>
              <a:rPr lang="zh-TW" altLang="en-US" sz="3600" spc="600" dirty="0">
                <a:solidFill>
                  <a:srgbClr val="FFFF00"/>
                </a:solidFill>
                <a:latin typeface="華康儷中黑" panose="020B0509000000000000" pitchFamily="49" charset="-120"/>
                <a:ea typeface="華康儷中黑" panose="020B0509000000000000" pitchFamily="49" charset="-120"/>
              </a:rPr>
              <a:t> </a:t>
            </a:r>
            <a:r>
              <a:rPr lang="zh-TW" altLang="en-US" sz="5400" spc="600" dirty="0">
                <a:solidFill>
                  <a:srgbClr val="FFFF00"/>
                </a:solidFill>
                <a:latin typeface="華康儷中黑" panose="020B0509000000000000" pitchFamily="49" charset="-120"/>
                <a:ea typeface="華康儷中黑" panose="020B0509000000000000" pitchFamily="49" charset="-120"/>
              </a:rPr>
              <a:t>新年快樂</a:t>
            </a:r>
            <a:r>
              <a:rPr lang="zh-TW" altLang="en-US" sz="4400" spc="600" dirty="0">
                <a:solidFill>
                  <a:srgbClr val="FFFF00"/>
                </a:solidFill>
                <a:latin typeface="華康儷中黑" panose="020B0509000000000000" pitchFamily="49" charset="-120"/>
                <a:ea typeface="華康儷中黑" panose="020B0509000000000000" pitchFamily="49" charset="-120"/>
              </a:rPr>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44624"/>
            <a:ext cx="9108504" cy="6741368"/>
          </a:xfrm>
        </p:spPr>
        <p:txBody>
          <a:bodyPr/>
          <a:lstStyle/>
          <a:p>
            <a:pPr marL="0" indent="0" algn="just" eaLnBrk="1">
              <a:lnSpc>
                <a:spcPts val="4800"/>
              </a:lnSpc>
              <a:spcBef>
                <a:spcPts val="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你的救援要走在你前面。上主的光榮要作你的後盾。那時，你如呼喊，上主必要俯允；你若哀求，他必回答：</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我在這裡！</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你如果從你當中消除欺壓，及指手畫腳的行為和虛偽的言談；你如果把你的食糧，施捨給飢餓的人，滿足貧窮者的心靈；那麼，你的光明要在黑暗中升起，你的黑夜將成為白晝。</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en-US" altLang="zh-TW"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上主的話。 </a:t>
            </a:r>
            <a:endParaRPr lang="en-US" altLang="zh-TW"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600"/>
              </a:lnSpc>
              <a:spcBef>
                <a:spcPts val="0"/>
              </a:spcBef>
              <a:spcAft>
                <a:spcPts val="0"/>
              </a:spcAft>
              <a:buNone/>
            </a:pP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a:t>
            </a:r>
            <a:r>
              <a:rPr lang="en-US" altLang="zh-TW"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感謝天主</a:t>
            </a:r>
            <a:endParaRPr lang="zh-TW" altLang="en-US"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eaLnBrk="1">
              <a:lnSpc>
                <a:spcPts val="4800"/>
              </a:lnSpc>
              <a:spcBef>
                <a:spcPts val="600"/>
              </a:spcBef>
              <a:spcAft>
                <a:spcPts val="600"/>
              </a:spcAft>
              <a:buNone/>
            </a:pP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4" name="文字方塊 3">
            <a:extLst>
              <a:ext uri="{FF2B5EF4-FFF2-40B4-BE49-F238E27FC236}">
                <a16:creationId xmlns:a16="http://schemas.microsoft.com/office/drawing/2014/main" id="{F7EFC15C-B444-4258-A79B-F682EE69FC92}"/>
              </a:ext>
            </a:extLst>
          </p:cNvPr>
          <p:cNvSpPr txBox="1"/>
          <p:nvPr/>
        </p:nvSpPr>
        <p:spPr>
          <a:xfrm>
            <a:off x="8316069" y="6374546"/>
            <a:ext cx="1944216" cy="400110"/>
          </a:xfrm>
          <a:prstGeom prst="rect">
            <a:avLst/>
          </a:prstGeom>
          <a:noFill/>
        </p:spPr>
        <p:txBody>
          <a:bodyPr wrap="square">
            <a:spAutoFit/>
          </a:bodyPr>
          <a:lstStyle/>
          <a:p>
            <a:pPr>
              <a:defRPr/>
            </a:pPr>
            <a:r>
              <a:rPr lang="en-US" altLang="zh-TW" sz="2000" b="1" dirty="0">
                <a:solidFill>
                  <a:schemeClr val="bg1"/>
                </a:solidFill>
                <a:latin typeface="+mn-lt"/>
                <a:ea typeface="新細明體" charset="-120"/>
              </a:rPr>
              <a:t>2/2</a:t>
            </a:r>
            <a:endParaRPr lang="zh-TW" altLang="en-US" sz="2000" b="1" dirty="0">
              <a:solidFill>
                <a:schemeClr val="bg1"/>
              </a:solidFill>
              <a:latin typeface="+mn-lt"/>
              <a:ea typeface="新細明體" charset="-120"/>
            </a:endParaRPr>
          </a:p>
        </p:txBody>
      </p:sp>
    </p:spTree>
    <p:extLst>
      <p:ext uri="{BB962C8B-B14F-4D97-AF65-F5344CB8AC3E}">
        <p14:creationId xmlns:p14="http://schemas.microsoft.com/office/powerpoint/2010/main" val="373386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0"/>
            <a:ext cx="9144000" cy="6858000"/>
          </a:xfrm>
        </p:spPr>
        <p:txBody>
          <a:bodyPr/>
          <a:lstStyle/>
          <a:p>
            <a:pPr marL="0" indent="0" algn="just" eaLnBrk="1">
              <a:lnSpc>
                <a:spcPts val="1000"/>
              </a:lnSpc>
              <a:spcBef>
                <a:spcPts val="0"/>
              </a:spcBef>
              <a:spcAft>
                <a:spcPts val="0"/>
              </a:spcAft>
              <a:buNone/>
            </a:pPr>
            <a:endParaRPr lang="en-US" altLang="zh-TW" sz="40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r>
              <a:rPr lang="zh-TW" altLang="en-US" sz="40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恭讀聖保祿宗徒致格林多人前書　</a:t>
            </a:r>
            <a:r>
              <a:rPr lang="en-US" altLang="zh-TW" sz="40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2:1-5</a:t>
            </a:r>
          </a:p>
          <a:p>
            <a:pPr marL="0" indent="0" algn="just" eaLnBrk="1">
              <a:lnSpc>
                <a:spcPts val="4800"/>
              </a:lnSpc>
              <a:spcBef>
                <a:spcPts val="60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弟兄姊妹們：</a:t>
            </a:r>
          </a:p>
          <a:p>
            <a:pPr marL="0" indent="0" algn="just" eaLnBrk="1">
              <a:lnSpc>
                <a:spcPts val="4800"/>
              </a:lnSpc>
              <a:spcBef>
                <a:spcPts val="60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就是我從前到你們那裡時，也沒有用高超的言論或智慧，給你們宣講天主的奧義，因為我曾決定，在你們當中，不用知道別的，只知道耶穌基督，就是那被釘在十字架上的耶穌基督。</a:t>
            </a:r>
          </a:p>
          <a:p>
            <a:pPr marL="0" indent="0" algn="just" eaLnBrk="1">
              <a:lnSpc>
                <a:spcPts val="4800"/>
              </a:lnSpc>
              <a:spcBef>
                <a:spcPts val="60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而且，當我到你們那裡的時候，又軟弱，又恐懼，又戰兢不安；</a:t>
            </a: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4" name="文字方塊 3">
            <a:extLst>
              <a:ext uri="{FF2B5EF4-FFF2-40B4-BE49-F238E27FC236}">
                <a16:creationId xmlns:a16="http://schemas.microsoft.com/office/drawing/2014/main" id="{F7EFC15C-B444-4258-A79B-F682EE69FC92}"/>
              </a:ext>
            </a:extLst>
          </p:cNvPr>
          <p:cNvSpPr txBox="1"/>
          <p:nvPr/>
        </p:nvSpPr>
        <p:spPr>
          <a:xfrm>
            <a:off x="8172449" y="6091237"/>
            <a:ext cx="755651" cy="400050"/>
          </a:xfrm>
          <a:prstGeom prst="rect">
            <a:avLst/>
          </a:prstGeom>
          <a:noFill/>
        </p:spPr>
        <p:txBody>
          <a:bodyPr wrap="square">
            <a:spAutoFit/>
          </a:bodyPr>
          <a:lstStyle/>
          <a:p>
            <a:pPr>
              <a:defRPr/>
            </a:pPr>
            <a:r>
              <a:rPr lang="en-US" altLang="zh-TW" sz="2000" b="1" dirty="0">
                <a:solidFill>
                  <a:schemeClr val="bg1"/>
                </a:solidFill>
                <a:latin typeface="+mn-lt"/>
                <a:ea typeface="新細明體" charset="-120"/>
              </a:rPr>
              <a:t>1/2</a:t>
            </a:r>
            <a:endParaRPr lang="zh-TW" altLang="en-US" sz="2000" b="1" dirty="0">
              <a:solidFill>
                <a:schemeClr val="bg1"/>
              </a:solidFill>
              <a:latin typeface="+mn-lt"/>
              <a:ea typeface="新細明體" charset="-120"/>
            </a:endParaRPr>
          </a:p>
        </p:txBody>
      </p:sp>
    </p:spTree>
    <p:extLst>
      <p:ext uri="{BB962C8B-B14F-4D97-AF65-F5344CB8AC3E}">
        <p14:creationId xmlns:p14="http://schemas.microsoft.com/office/powerpoint/2010/main" val="1800890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0"/>
            <a:ext cx="9144000" cy="6858000"/>
          </a:xfrm>
        </p:spPr>
        <p:txBody>
          <a:bodyPr/>
          <a:lstStyle/>
          <a:p>
            <a:pPr marL="0" indent="0" algn="just" eaLnBrk="1">
              <a:lnSpc>
                <a:spcPts val="1000"/>
              </a:lnSpc>
              <a:spcBef>
                <a:spcPts val="0"/>
              </a:spcBef>
              <a:spcAft>
                <a:spcPts val="0"/>
              </a:spcAft>
              <a:buNone/>
            </a:pPr>
            <a:endParaRPr lang="en-US" altLang="zh-TW" sz="40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並且</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我的言論和我的宣講，並不在於智慧動聽的言詞，而是在於聖神和他德能的表現，</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為使你們的信德，不是憑人的智慧，而是憑天主的德能。</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上主的話。 </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r>
              <a:rPr lang="zh-TW" altLang="en-US" sz="40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a:t>
            </a:r>
            <a:r>
              <a:rPr lang="en-US" altLang="zh-TW" sz="40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感謝天主</a:t>
            </a:r>
            <a:endPar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600"/>
              </a:lnSpc>
              <a:spcBef>
                <a:spcPts val="0"/>
              </a:spcBef>
              <a:spcAft>
                <a:spcPts val="0"/>
              </a:spcAft>
              <a:buNone/>
            </a:pPr>
            <a:endPar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zh-TW"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
        <p:nvSpPr>
          <p:cNvPr id="4" name="文字方塊 3">
            <a:extLst>
              <a:ext uri="{FF2B5EF4-FFF2-40B4-BE49-F238E27FC236}">
                <a16:creationId xmlns:a16="http://schemas.microsoft.com/office/drawing/2014/main" id="{F7EFC15C-B444-4258-A79B-F682EE69FC92}"/>
              </a:ext>
            </a:extLst>
          </p:cNvPr>
          <p:cNvSpPr txBox="1"/>
          <p:nvPr/>
        </p:nvSpPr>
        <p:spPr>
          <a:xfrm>
            <a:off x="8402431" y="6307932"/>
            <a:ext cx="755651" cy="400050"/>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zh-TW" sz="2000" b="1" dirty="0">
                <a:solidFill>
                  <a:srgbClr val="FFFFFF"/>
                </a:solidFill>
                <a:latin typeface="Arial"/>
                <a:ea typeface="新細明體" charset="-120"/>
              </a:rPr>
              <a:t>2/2</a:t>
            </a:r>
            <a:endParaRPr kumimoji="1" lang="zh-TW" altLang="en-US" sz="2000" b="1" i="0" u="none" strike="noStrike" kern="1200" cap="none" spc="0" normalizeH="0" baseline="0" noProof="0" dirty="0">
              <a:ln>
                <a:noFill/>
              </a:ln>
              <a:solidFill>
                <a:srgbClr val="FFFFFF"/>
              </a:solidFill>
              <a:effectLst/>
              <a:uLnTx/>
              <a:uFillTx/>
              <a:latin typeface="Arial"/>
              <a:ea typeface="新細明體" charset="-120"/>
              <a:cs typeface="+mn-cs"/>
            </a:endParaRPr>
          </a:p>
        </p:txBody>
      </p:sp>
    </p:spTree>
    <p:extLst>
      <p:ext uri="{BB962C8B-B14F-4D97-AF65-F5344CB8AC3E}">
        <p14:creationId xmlns:p14="http://schemas.microsoft.com/office/powerpoint/2010/main" val="36018502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36512" y="-27384"/>
            <a:ext cx="9107488" cy="6813376"/>
          </a:xfrm>
        </p:spPr>
        <p:txBody>
          <a:bodyPr/>
          <a:lstStyle/>
          <a:p>
            <a:pPr marL="0" indent="0" algn="just" eaLnBrk="1">
              <a:lnSpc>
                <a:spcPts val="4600"/>
              </a:lnSpc>
              <a:spcBef>
                <a:spcPts val="0"/>
              </a:spcBef>
              <a:spcAft>
                <a:spcPts val="0"/>
              </a:spcAft>
              <a:buNone/>
            </a:pPr>
            <a:r>
              <a:rPr lang="zh-TW" altLang="en-US"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恭讀聖瑪竇福音　</a:t>
            </a:r>
            <a:r>
              <a:rPr lang="en-US" altLang="zh-TW"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5:13-16</a:t>
            </a:r>
          </a:p>
          <a:p>
            <a:pPr marL="0" indent="0" algn="just" eaLnBrk="1">
              <a:lnSpc>
                <a:spcPts val="4400"/>
              </a:lnSpc>
              <a:spcBef>
                <a:spcPts val="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那時候，耶穌對門徒說：「</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你們是地上的鹽，</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鹽若失了味，可用什麼使它再鹹呢？它再毫無用途，只好拋在外邊，任人踐踏罷了。你們是</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世界的光；</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建在山上的城，是不能隱藏的。人點燈，並不是放在斗底下，而是放在燈台上，照耀屋中所有的人。照樣，</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你們的光，也當在人前照耀，好使他們看見你們的善行，光榮你們在天之父。</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en-US" altLang="zh-HK"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HK" altLang="en-US"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基督的福音。 </a:t>
            </a:r>
            <a:endParaRPr lang="en-US" altLang="zh-HK"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000"/>
              </a:lnSpc>
              <a:spcBef>
                <a:spcPts val="0"/>
              </a:spcBef>
              <a:spcAft>
                <a:spcPts val="0"/>
              </a:spcAft>
              <a:buNone/>
            </a:pPr>
            <a:r>
              <a:rPr lang="zh-TW" altLang="en-US"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眾：基督，我們讚美你！</a:t>
            </a:r>
          </a:p>
          <a:p>
            <a:pPr marL="0" indent="0" algn="just" eaLnBrk="1">
              <a:lnSpc>
                <a:spcPts val="4600"/>
              </a:lnSpc>
              <a:spcBef>
                <a:spcPts val="0"/>
              </a:spcBef>
              <a:spcAft>
                <a:spcPts val="0"/>
              </a:spcAft>
              <a:buNone/>
            </a:pP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zh-TW"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
        <p:nvSpPr>
          <p:cNvPr id="4" name="文字方塊 3">
            <a:extLst>
              <a:ext uri="{FF2B5EF4-FFF2-40B4-BE49-F238E27FC236}">
                <a16:creationId xmlns:a16="http://schemas.microsoft.com/office/drawing/2014/main" id="{F7EFC15C-B444-4258-A79B-F682EE69FC92}"/>
              </a:ext>
            </a:extLst>
          </p:cNvPr>
          <p:cNvSpPr txBox="1"/>
          <p:nvPr/>
        </p:nvSpPr>
        <p:spPr>
          <a:xfrm>
            <a:off x="8172400" y="6306663"/>
            <a:ext cx="1594702" cy="400110"/>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zh-TW" sz="2000" b="1" dirty="0">
                <a:solidFill>
                  <a:srgbClr val="FFFFFF"/>
                </a:solidFill>
                <a:latin typeface="Arial"/>
                <a:ea typeface="新細明體" charset="-120"/>
              </a:rPr>
              <a:t>1/1</a:t>
            </a:r>
            <a:endParaRPr kumimoji="1" lang="zh-TW" altLang="en-US" sz="2000" b="1" i="0" u="none" strike="noStrike" kern="1200" cap="none" spc="0" normalizeH="0" baseline="0" noProof="0" dirty="0">
              <a:ln>
                <a:noFill/>
              </a:ln>
              <a:solidFill>
                <a:srgbClr val="FFFFFF"/>
              </a:solidFill>
              <a:effectLst/>
              <a:uLnTx/>
              <a:uFillTx/>
              <a:latin typeface="Arial"/>
              <a:ea typeface="新細明體" charset="-120"/>
              <a:cs typeface="+mn-cs"/>
            </a:endParaRPr>
          </a:p>
        </p:txBody>
      </p:sp>
    </p:spTree>
    <p:extLst>
      <p:ext uri="{BB962C8B-B14F-4D97-AF65-F5344CB8AC3E}">
        <p14:creationId xmlns:p14="http://schemas.microsoft.com/office/powerpoint/2010/main" val="5407290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0" y="122063"/>
            <a:ext cx="9144000" cy="6691313"/>
          </a:xfrm>
        </p:spPr>
        <p:txBody>
          <a:bodyPr/>
          <a:lstStyle/>
          <a:p>
            <a:pPr lvl="0" algn="ctr" eaLnBrk="1" hangingPunct="1">
              <a:spcBef>
                <a:spcPct val="0"/>
              </a:spcBef>
              <a:buNone/>
            </a:pPr>
            <a:r>
              <a:rPr lang="zh-TW" altLang="en-US" sz="3600" dirty="0">
                <a:solidFill>
                  <a:srgbClr val="FFFF00"/>
                </a:solidFill>
                <a:ea typeface="華康儷中黑" panose="020B0509000000000000" pitchFamily="49" charset="-120"/>
              </a:rPr>
              <a:t>常年期第五主日</a:t>
            </a:r>
            <a:endParaRPr lang="en-US" altLang="zh-TW" sz="3600" dirty="0">
              <a:solidFill>
                <a:srgbClr val="FFFF00"/>
              </a:solidFill>
              <a:ea typeface="華康儷中黑" panose="020B0509000000000000" pitchFamily="49" charset="-120"/>
            </a:endParaRPr>
          </a:p>
          <a:p>
            <a:pPr algn="ctr" eaLnBrk="1" hangingPunct="1">
              <a:spcBef>
                <a:spcPct val="0"/>
              </a:spcBef>
              <a:buFontTx/>
              <a:buNone/>
            </a:pPr>
            <a:r>
              <a:rPr lang="en-US" altLang="zh-TW" dirty="0">
                <a:solidFill>
                  <a:schemeClr val="bg1"/>
                </a:solidFill>
                <a:ea typeface="華康儷中黑" pitchFamily="49" charset="-120"/>
              </a:rPr>
              <a:t>2023</a:t>
            </a:r>
            <a:r>
              <a:rPr lang="zh-TW" altLang="en-US" dirty="0">
                <a:solidFill>
                  <a:schemeClr val="bg1"/>
                </a:solidFill>
                <a:ea typeface="華康儷中黑" pitchFamily="49" charset="-120"/>
              </a:rPr>
              <a:t>年 </a:t>
            </a:r>
            <a:r>
              <a:rPr lang="en-US" altLang="zh-TW" dirty="0">
                <a:solidFill>
                  <a:schemeClr val="bg1"/>
                </a:solidFill>
                <a:ea typeface="華康儷中黑" pitchFamily="49" charset="-120"/>
              </a:rPr>
              <a:t>2</a:t>
            </a:r>
            <a:r>
              <a:rPr lang="zh-TW" altLang="en-US" dirty="0">
                <a:solidFill>
                  <a:schemeClr val="bg1"/>
                </a:solidFill>
                <a:ea typeface="華康儷中黑" pitchFamily="49" charset="-120"/>
              </a:rPr>
              <a:t>月 </a:t>
            </a:r>
            <a:r>
              <a:rPr lang="en-US" altLang="zh-TW" dirty="0">
                <a:solidFill>
                  <a:schemeClr val="bg1"/>
                </a:solidFill>
                <a:ea typeface="華康儷中黑" pitchFamily="49" charset="-120"/>
              </a:rPr>
              <a:t>5</a:t>
            </a:r>
            <a:r>
              <a:rPr lang="zh-TW" altLang="en-US" dirty="0">
                <a:solidFill>
                  <a:schemeClr val="bg1"/>
                </a:solidFill>
                <a:ea typeface="華康儷中黑" pitchFamily="49" charset="-120"/>
              </a:rPr>
              <a:t>日</a:t>
            </a:r>
            <a:endParaRPr lang="zh-TW" altLang="en-US" sz="1000" dirty="0">
              <a:solidFill>
                <a:schemeClr val="bg1"/>
              </a:solidFill>
              <a:ea typeface="華康儷中黑" panose="020B0509000000000000" pitchFamily="49" charset="-120"/>
            </a:endParaRPr>
          </a:p>
          <a:p>
            <a:pPr algn="ctr" eaLnBrk="1" hangingPunct="1">
              <a:spcBef>
                <a:spcPts val="1200"/>
              </a:spcBef>
              <a:buFontTx/>
              <a:buNone/>
            </a:pPr>
            <a:r>
              <a:rPr lang="zh-TW" altLang="en-US" sz="5400" dirty="0">
                <a:solidFill>
                  <a:srgbClr val="FF0000"/>
                </a:solidFill>
                <a:highlight>
                  <a:srgbClr val="FFCCFF"/>
                </a:highlight>
                <a:ea typeface="華康正顏楷體W7" panose="03000709000000000000" pitchFamily="65" charset="-120"/>
              </a:rPr>
              <a:t>感</a:t>
            </a:r>
            <a:r>
              <a:rPr lang="zh-TW" altLang="en-US" sz="1400" dirty="0">
                <a:solidFill>
                  <a:srgbClr val="FF0000"/>
                </a:solidFill>
                <a:highlight>
                  <a:srgbClr val="FFCCFF"/>
                </a:highlight>
                <a:ea typeface="華康正顏楷體W7" panose="03000709000000000000" pitchFamily="65" charset="-120"/>
              </a:rPr>
              <a:t> </a:t>
            </a:r>
            <a:r>
              <a:rPr lang="zh-TW" altLang="en-US" sz="5400" dirty="0">
                <a:solidFill>
                  <a:srgbClr val="FF0000"/>
                </a:solidFill>
                <a:highlight>
                  <a:srgbClr val="FFCCFF"/>
                </a:highlight>
                <a:ea typeface="華康正顏楷體W7" panose="03000709000000000000" pitchFamily="65" charset="-120"/>
              </a:rPr>
              <a:t>恩</a:t>
            </a:r>
            <a:r>
              <a:rPr lang="zh-TW" altLang="en-US" sz="1200" dirty="0">
                <a:solidFill>
                  <a:srgbClr val="FFFF00"/>
                </a:solidFill>
                <a:ea typeface="華康正顏楷體W7" panose="03000709000000000000" pitchFamily="65" charset="-120"/>
              </a:rPr>
              <a:t> </a:t>
            </a:r>
            <a:r>
              <a:rPr lang="zh-TW" altLang="en-US" sz="4800" dirty="0">
                <a:solidFill>
                  <a:srgbClr val="FF0000"/>
                </a:solidFill>
                <a:highlight>
                  <a:srgbClr val="FFFF00"/>
                </a:highlight>
                <a:ea typeface="華康正顏楷體W7" panose="03000709000000000000" pitchFamily="65" charset="-120"/>
              </a:rPr>
              <a:t>祭</a:t>
            </a:r>
            <a:r>
              <a:rPr lang="zh-TW" altLang="en-US" sz="1200" dirty="0">
                <a:solidFill>
                  <a:srgbClr val="FFFF00"/>
                </a:solidFill>
                <a:ea typeface="華康正顏楷體W7" panose="03000709000000000000" pitchFamily="65" charset="-120"/>
              </a:rPr>
              <a:t> </a:t>
            </a:r>
            <a:r>
              <a:rPr lang="zh-TW" altLang="en-US" sz="4800" dirty="0">
                <a:solidFill>
                  <a:srgbClr val="FFFF00"/>
                </a:solidFill>
                <a:highlight>
                  <a:srgbClr val="FF0000"/>
                </a:highlight>
                <a:ea typeface="華康正顏楷體W7" panose="03000709000000000000" pitchFamily="65" charset="-120"/>
              </a:rPr>
              <a:t>宴</a:t>
            </a:r>
          </a:p>
          <a:p>
            <a:pPr algn="ctr" eaLnBrk="1" hangingPunct="1">
              <a:buFontTx/>
              <a:buNone/>
            </a:pPr>
            <a:endParaRPr lang="zh-TW" altLang="en-US" sz="1800" dirty="0">
              <a:solidFill>
                <a:schemeClr val="bg1"/>
              </a:solidFill>
              <a:ea typeface="華康儷中黑" panose="020B0509000000000000" pitchFamily="49" charset="-120"/>
            </a:endParaRPr>
          </a:p>
          <a:p>
            <a:pPr algn="ctr" eaLnBrk="1" hangingPunct="1">
              <a:lnSpc>
                <a:spcPts val="2500"/>
              </a:lnSpc>
              <a:spcBef>
                <a:spcPct val="0"/>
              </a:spcBef>
              <a:buFontTx/>
              <a:buNone/>
            </a:pPr>
            <a:r>
              <a:rPr lang="zh-TW" altLang="en-US" sz="3600" dirty="0">
                <a:solidFill>
                  <a:schemeClr val="bg1"/>
                </a:solidFill>
                <a:ea typeface="華康儷中黑" panose="020B0509000000000000" pitchFamily="49" charset="-120"/>
              </a:rPr>
              <a:t>主 題</a:t>
            </a:r>
          </a:p>
          <a:p>
            <a:pPr algn="ctr" eaLnBrk="1" hangingPunct="1">
              <a:spcBef>
                <a:spcPts val="1200"/>
              </a:spcBef>
              <a:spcAft>
                <a:spcPts val="0"/>
              </a:spcAft>
              <a:buFontTx/>
              <a:buNone/>
            </a:pPr>
            <a:r>
              <a:rPr lang="zh-TW" altLang="en-US" sz="6000" dirty="0">
                <a:solidFill>
                  <a:srgbClr val="FFFF00"/>
                </a:solidFill>
                <a:ea typeface="華康儷中黑" panose="020B0509000000000000" pitchFamily="49" charset="-120"/>
              </a:rPr>
              <a:t>齋戒、愛德、地鹽世光</a:t>
            </a:r>
            <a:endParaRPr lang="en-US" altLang="zh-TW" sz="6000" dirty="0">
              <a:solidFill>
                <a:srgbClr val="FFFF00"/>
              </a:solidFill>
              <a:ea typeface="華康儷中黑" panose="020B0509000000000000" pitchFamily="49" charset="-120"/>
            </a:endParaRPr>
          </a:p>
          <a:p>
            <a:pPr algn="ctr" eaLnBrk="1" hangingPunct="1">
              <a:spcBef>
                <a:spcPts val="1200"/>
              </a:spcBef>
              <a:spcAft>
                <a:spcPts val="0"/>
              </a:spcAft>
              <a:buFontTx/>
              <a:buNone/>
            </a:pPr>
            <a:r>
              <a:rPr kumimoji="1" lang="en-US" altLang="zh-TW" sz="2800" b="0" i="0" strike="noStrike" kern="0" cap="none" spc="0" normalizeH="0" baseline="0" noProof="0" dirty="0">
                <a:ln>
                  <a:noFill/>
                </a:ln>
                <a:solidFill>
                  <a:schemeClr val="bg1"/>
                </a:solidFill>
                <a:effectLst/>
                <a:highlight>
                  <a:srgbClr val="FF0000"/>
                </a:highlight>
                <a:uLnTx/>
                <a:uFillTx/>
                <a:latin typeface="Arial"/>
                <a:ea typeface="華康中黑體" panose="020B0509000000000000" pitchFamily="49" charset="-120"/>
                <a:cs typeface="華康中黑體" panose="020B0509000000000000" pitchFamily="49" charset="-120"/>
              </a:rPr>
              <a:t>(</a:t>
            </a:r>
            <a:r>
              <a:rPr lang="zh-TW" altLang="en-US" sz="2800" dirty="0">
                <a:solidFill>
                  <a:schemeClr val="bg1"/>
                </a:solidFill>
                <a:highlight>
                  <a:srgbClr val="FF0000"/>
                </a:highlight>
                <a:ea typeface="華康中黑體" panose="020B0509000000000000" pitchFamily="49" charset="-120"/>
                <a:cs typeface="華康中黑體" panose="020B0509000000000000" pitchFamily="49" charset="-120"/>
              </a:rPr>
              <a:t>依</a:t>
            </a:r>
            <a:r>
              <a:rPr lang="en-US" altLang="zh-TW" sz="2800" dirty="0">
                <a:solidFill>
                  <a:schemeClr val="bg1"/>
                </a:solidFill>
                <a:highlight>
                  <a:srgbClr val="FF0000"/>
                </a:highlight>
                <a:ea typeface="華康中黑體" panose="020B0509000000000000" pitchFamily="49" charset="-120"/>
                <a:cs typeface="華康中黑體" panose="020B0509000000000000" pitchFamily="49" charset="-120"/>
              </a:rPr>
              <a:t>58:6-10; </a:t>
            </a:r>
            <a:r>
              <a:rPr lang="zh-HK" altLang="en-US" sz="2800" dirty="0">
                <a:solidFill>
                  <a:schemeClr val="bg1"/>
                </a:solidFill>
                <a:highlight>
                  <a:srgbClr val="FF0000"/>
                </a:highlight>
                <a:ea typeface="華康中黑體" panose="020B0509000000000000" pitchFamily="49" charset="-120"/>
                <a:cs typeface="華康中黑體" panose="020B0509000000000000" pitchFamily="49" charset="-120"/>
              </a:rPr>
              <a:t>格前</a:t>
            </a:r>
            <a:r>
              <a:rPr lang="en-US" altLang="zh-TW" sz="2800" dirty="0">
                <a:solidFill>
                  <a:schemeClr val="bg1"/>
                </a:solidFill>
                <a:highlight>
                  <a:srgbClr val="FF0000"/>
                </a:highlight>
                <a:ea typeface="華康中黑體" panose="020B0509000000000000" pitchFamily="49" charset="-120"/>
                <a:cs typeface="華康中黑體" panose="020B0509000000000000" pitchFamily="49" charset="-120"/>
              </a:rPr>
              <a:t>2:1-5</a:t>
            </a:r>
            <a:r>
              <a:rPr lang="en-US" altLang="zh-HK" sz="2800" dirty="0">
                <a:solidFill>
                  <a:schemeClr val="bg1"/>
                </a:solidFill>
                <a:highlight>
                  <a:srgbClr val="FF0000"/>
                </a:highlight>
                <a:ea typeface="華康中黑體" panose="020B0509000000000000" pitchFamily="49" charset="-120"/>
                <a:cs typeface="華康中黑體" panose="020B0509000000000000" pitchFamily="49" charset="-120"/>
              </a:rPr>
              <a:t>; </a:t>
            </a:r>
            <a:r>
              <a:rPr lang="zh-TW" altLang="en-US" sz="2800" dirty="0">
                <a:solidFill>
                  <a:schemeClr val="bg1"/>
                </a:solidFill>
                <a:highlight>
                  <a:srgbClr val="FF0000"/>
                </a:highlight>
                <a:ea typeface="華康中黑體" panose="020B0509000000000000" pitchFamily="49" charset="-120"/>
                <a:cs typeface="華康中黑體" panose="020B0509000000000000" pitchFamily="49" charset="-120"/>
              </a:rPr>
              <a:t>瑪</a:t>
            </a:r>
            <a:r>
              <a:rPr lang="en-US" altLang="zh-HK" sz="2800" dirty="0">
                <a:solidFill>
                  <a:schemeClr val="bg1"/>
                </a:solidFill>
                <a:highlight>
                  <a:srgbClr val="FF0000"/>
                </a:highlight>
                <a:ea typeface="華康中黑體" panose="020B0509000000000000" pitchFamily="49" charset="-120"/>
                <a:cs typeface="華康中黑體" panose="020B0509000000000000" pitchFamily="49" charset="-120"/>
              </a:rPr>
              <a:t>5:13-16</a:t>
            </a:r>
            <a:r>
              <a:rPr lang="en-US" altLang="zh-HK" sz="2800" dirty="0">
                <a:solidFill>
                  <a:srgbClr val="FFFFFF"/>
                </a:solidFill>
                <a:highlight>
                  <a:srgbClr val="FF0000"/>
                </a:highlight>
                <a:ea typeface="華康中黑體" panose="020B0509000000000000" pitchFamily="49" charset="-120"/>
                <a:cs typeface="華康中黑體" panose="020B0509000000000000" pitchFamily="49" charset="-120"/>
              </a:rPr>
              <a:t>)</a:t>
            </a:r>
            <a:endParaRPr kumimoji="1" lang="en-US" altLang="zh-TW" sz="2800" b="0" i="0" u="none" strike="noStrike" kern="0" cap="none" spc="0" normalizeH="0" baseline="0" noProof="0" dirty="0">
              <a:ln>
                <a:noFill/>
              </a:ln>
              <a:solidFill>
                <a:srgbClr val="FFFFFF"/>
              </a:solidFill>
              <a:effectLst/>
              <a:highlight>
                <a:srgbClr val="FF0000"/>
              </a:highlight>
              <a:uLnTx/>
              <a:uFillTx/>
              <a:latin typeface="Arial"/>
              <a:ea typeface="華康中黑體" panose="020B0509000000000000" pitchFamily="49" charset="-120"/>
              <a:cs typeface="華康中黑體" panose="020B0509000000000000" pitchFamily="49" charset="-120"/>
            </a:endParaRPr>
          </a:p>
          <a:p>
            <a:pPr algn="ctr" eaLnBrk="1" hangingPunct="1">
              <a:spcBef>
                <a:spcPct val="0"/>
              </a:spcBef>
              <a:buFontTx/>
              <a:buNone/>
            </a:pPr>
            <a:endParaRPr lang="en-US" altLang="zh-TW" sz="4000" dirty="0">
              <a:solidFill>
                <a:srgbClr val="00FF00"/>
              </a:solidFill>
              <a:ea typeface="華康粗黑體" panose="020B0709000000000000" pitchFamily="49" charset="-120"/>
            </a:endParaRPr>
          </a:p>
          <a:p>
            <a:pPr algn="ctr" eaLnBrk="1" hangingPunct="1">
              <a:spcBef>
                <a:spcPct val="0"/>
              </a:spcBef>
              <a:buFontTx/>
              <a:buNone/>
            </a:pPr>
            <a:r>
              <a:rPr lang="zh-TW" altLang="en-US" sz="4000" dirty="0">
                <a:solidFill>
                  <a:srgbClr val="00FF00"/>
                </a:solidFill>
                <a:ea typeface="華康粗黑體" panose="020B0709000000000000" pitchFamily="49" charset="-120"/>
              </a:rPr>
              <a:t>感恩</a:t>
            </a:r>
            <a:r>
              <a:rPr lang="en-US" altLang="zh-TW" dirty="0">
                <a:solidFill>
                  <a:srgbClr val="00FF00"/>
                </a:solidFill>
                <a:ea typeface="華康粗黑體" panose="020B0709000000000000" pitchFamily="49" charset="-120"/>
              </a:rPr>
              <a:t>=</a:t>
            </a:r>
            <a:r>
              <a:rPr lang="zh-TW" altLang="en-US" sz="2000" dirty="0">
                <a:solidFill>
                  <a:srgbClr val="00FF00"/>
                </a:solidFill>
                <a:ea typeface="華康粗黑體" panose="020B0709000000000000" pitchFamily="49" charset="-120"/>
              </a:rPr>
              <a:t>基督徒</a:t>
            </a:r>
            <a:r>
              <a:rPr lang="zh-TW" altLang="en-US" sz="3600" dirty="0">
                <a:solidFill>
                  <a:srgbClr val="00FF00"/>
                </a:solidFill>
                <a:ea typeface="華康粗黑體" panose="020B0709000000000000" pitchFamily="49" charset="-120"/>
              </a:rPr>
              <a:t>基本心態</a:t>
            </a:r>
            <a:r>
              <a:rPr lang="en-US" altLang="zh-TW" sz="3600" dirty="0">
                <a:solidFill>
                  <a:srgbClr val="FFFF00"/>
                </a:solidFill>
                <a:ea typeface="華康粗黑體" panose="020B0709000000000000" pitchFamily="49" charset="-120"/>
              </a:rPr>
              <a:t>; </a:t>
            </a:r>
            <a:r>
              <a:rPr lang="zh-TW" altLang="en-US" sz="3600" dirty="0">
                <a:solidFill>
                  <a:schemeClr val="bg1">
                    <a:lumMod val="95000"/>
                  </a:schemeClr>
                </a:solidFill>
                <a:ea typeface="華康粗黑體" panose="020B0709000000000000" pitchFamily="49" charset="-120"/>
              </a:rPr>
              <a:t>祭</a:t>
            </a:r>
            <a:r>
              <a:rPr lang="en-US" altLang="zh-TW" sz="3600" dirty="0">
                <a:solidFill>
                  <a:schemeClr val="bg1">
                    <a:lumMod val="95000"/>
                  </a:schemeClr>
                </a:solidFill>
                <a:ea typeface="華康粗黑體" panose="020B0709000000000000" pitchFamily="49" charset="-120"/>
              </a:rPr>
              <a:t>=</a:t>
            </a:r>
            <a:r>
              <a:rPr lang="zh-TW" altLang="en-US" sz="3600" dirty="0">
                <a:solidFill>
                  <a:schemeClr val="bg1">
                    <a:lumMod val="95000"/>
                  </a:schemeClr>
                </a:solidFill>
                <a:ea typeface="華康粗黑體" panose="020B0709000000000000" pitchFamily="49" charset="-120"/>
              </a:rPr>
              <a:t>崇拜</a:t>
            </a:r>
            <a:r>
              <a:rPr lang="en-US" altLang="zh-TW" sz="3600" dirty="0">
                <a:solidFill>
                  <a:srgbClr val="FFFF00"/>
                </a:solidFill>
                <a:ea typeface="華康粗黑體" panose="020B0709000000000000" pitchFamily="49" charset="-120"/>
              </a:rPr>
              <a:t>; </a:t>
            </a:r>
            <a:r>
              <a:rPr lang="zh-TW" altLang="en-US" sz="3600" dirty="0">
                <a:solidFill>
                  <a:srgbClr val="FFFF00"/>
                </a:solidFill>
                <a:ea typeface="華康粗黑體" panose="020B0709000000000000" pitchFamily="49" charset="-120"/>
              </a:rPr>
              <a:t>宴</a:t>
            </a:r>
            <a:r>
              <a:rPr lang="en-US" altLang="zh-TW" sz="3600" dirty="0">
                <a:solidFill>
                  <a:srgbClr val="FFFF00"/>
                </a:solidFill>
                <a:ea typeface="華康粗黑體" panose="020B0709000000000000" pitchFamily="49" charset="-120"/>
              </a:rPr>
              <a:t>=</a:t>
            </a:r>
            <a:r>
              <a:rPr lang="zh-TW" altLang="en-US" sz="3600" dirty="0">
                <a:solidFill>
                  <a:srgbClr val="FFFF00"/>
                </a:solidFill>
                <a:ea typeface="華康粗黑體" panose="020B0709000000000000" pitchFamily="49" charset="-120"/>
              </a:rPr>
              <a:t>共融</a:t>
            </a:r>
          </a:p>
        </p:txBody>
      </p:sp>
    </p:spTree>
    <p:extLst>
      <p:ext uri="{BB962C8B-B14F-4D97-AF65-F5344CB8AC3E}">
        <p14:creationId xmlns:p14="http://schemas.microsoft.com/office/powerpoint/2010/main" val="3574944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副標題 3">
            <a:extLst>
              <a:ext uri="{FF2B5EF4-FFF2-40B4-BE49-F238E27FC236}">
                <a16:creationId xmlns:a16="http://schemas.microsoft.com/office/drawing/2014/main" id="{925D44A5-54EC-4B40-89BB-454E90EE0D17}"/>
              </a:ext>
            </a:extLst>
          </p:cNvPr>
          <p:cNvSpPr>
            <a:spLocks noGrp="1"/>
          </p:cNvSpPr>
          <p:nvPr>
            <p:ph type="subTitle" idx="1"/>
          </p:nvPr>
        </p:nvSpPr>
        <p:spPr>
          <a:xfrm>
            <a:off x="0" y="116632"/>
            <a:ext cx="9144000" cy="6624736"/>
          </a:xfrm>
        </p:spPr>
        <p:txBody>
          <a:bodyPr/>
          <a:lstStyle/>
          <a:p>
            <a:pPr marL="360000" indent="-457200" algn="l"/>
            <a:r>
              <a:rPr lang="zh-TW" altLang="en-US" sz="39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我所</a:t>
            </a:r>
            <a:r>
              <a:rPr lang="zh-TW" altLang="en-US" sz="39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中意的齋戒</a:t>
            </a:r>
            <a:r>
              <a:rPr lang="en-US" altLang="zh-TW" sz="39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9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豈不是要人</a:t>
            </a:r>
            <a:r>
              <a:rPr lang="zh-TW" altLang="en-US" sz="39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解除</a:t>
            </a:r>
            <a:r>
              <a:rPr lang="zh-TW" altLang="en-US" sz="39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不義的鎖鏈</a:t>
            </a:r>
            <a:r>
              <a:rPr lang="en-US" altLang="zh-TW" sz="39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900" dirty="0">
                <a:solidFill>
                  <a:schemeClr val="bg1"/>
                </a:solidFill>
                <a:highlight>
                  <a:srgbClr val="FF0000"/>
                </a:highlight>
                <a:latin typeface="華康儷中黑" panose="020B0509000000000000" pitchFamily="49" charset="-120"/>
                <a:ea typeface="華康儷中黑" panose="020B0509000000000000" pitchFamily="49" charset="-120"/>
                <a:cs typeface="華康中黑體" panose="020B0509000000000000" pitchFamily="49" charset="-120"/>
              </a:rPr>
              <a:t>不要避開你的骨肉</a:t>
            </a:r>
            <a:r>
              <a:rPr lang="zh-TW" altLang="en-US" sz="39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嗎</a:t>
            </a:r>
            <a:r>
              <a:rPr lang="en-US" altLang="zh-TW" sz="39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9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你如果從你當中消除欺壓</a:t>
            </a:r>
            <a:r>
              <a:rPr lang="en-US" altLang="zh-TW" sz="39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9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及指手畫腳的行為和虛偽的言談</a:t>
            </a:r>
            <a:r>
              <a:rPr lang="en-US" altLang="zh-TW" sz="39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9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你如果把你的食糧</a:t>
            </a:r>
            <a:r>
              <a:rPr lang="en-US" altLang="zh-TW" sz="39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9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施捨給飢餓的人</a:t>
            </a:r>
            <a:r>
              <a:rPr lang="en-US" altLang="zh-TW" sz="39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9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那麼</a:t>
            </a:r>
            <a:r>
              <a:rPr lang="en-US" altLang="zh-TW" sz="39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9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你的光明要在黑暗中升起</a:t>
            </a:r>
            <a:endParaRPr lang="en-US" altLang="zh-TW" sz="39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360000" indent="-457200" algn="l"/>
            <a:r>
              <a:rPr kumimoji="1" lang="zh-TW" altLang="en-US" sz="3900" b="0" i="0" u="none" strike="noStrike" kern="0" cap="none" spc="0" normalizeH="0" baseline="0" noProof="0" dirty="0">
                <a:ln>
                  <a:noFill/>
                </a:ln>
                <a:solidFill>
                  <a:srgbClr val="FFFFFF"/>
                </a:solidFill>
                <a:effectLst/>
                <a:uLnTx/>
                <a:uFillTx/>
                <a:latin typeface="華康儷中黑" panose="020B0509000000000000" pitchFamily="49" charset="-120"/>
                <a:ea typeface="華康儷中黑" panose="020B0509000000000000" pitchFamily="49" charset="-120"/>
                <a:cs typeface="華康中黑體" panose="020B0509000000000000" pitchFamily="49" charset="-120"/>
              </a:rPr>
              <a:t>我的言論和我的宣講</a:t>
            </a:r>
            <a:r>
              <a:rPr kumimoji="1" lang="en-US" altLang="zh-TW" sz="3900" b="0" i="0" u="none" strike="noStrike" kern="0" cap="none" spc="0" normalizeH="0" baseline="0" noProof="0" dirty="0">
                <a:ln>
                  <a:noFill/>
                </a:ln>
                <a:solidFill>
                  <a:srgbClr val="FFFFFF"/>
                </a:solidFill>
                <a:effectLst/>
                <a:uLnTx/>
                <a:uFillTx/>
                <a:latin typeface="華康儷中黑" panose="020B0509000000000000" pitchFamily="49" charset="-120"/>
                <a:ea typeface="華康儷中黑" panose="020B0509000000000000" pitchFamily="49" charset="-120"/>
                <a:cs typeface="華康中黑體" panose="020B0509000000000000" pitchFamily="49" charset="-120"/>
              </a:rPr>
              <a:t>,</a:t>
            </a:r>
            <a:r>
              <a:rPr kumimoji="1" lang="zh-TW" altLang="en-US" sz="3900" b="0" i="0" u="none" strike="noStrike" kern="0" cap="none" spc="0" normalizeH="0" baseline="0" noProof="0" dirty="0">
                <a:ln>
                  <a:noFill/>
                </a:ln>
                <a:solidFill>
                  <a:srgbClr val="FFFFFF"/>
                </a:solidFill>
                <a:effectLst/>
                <a:uLnTx/>
                <a:uFillTx/>
                <a:latin typeface="華康儷中黑" panose="020B0509000000000000" pitchFamily="49" charset="-120"/>
                <a:ea typeface="華康儷中黑" panose="020B0509000000000000" pitchFamily="49" charset="-120"/>
                <a:cs typeface="華康中黑體" panose="020B0509000000000000" pitchFamily="49" charset="-120"/>
              </a:rPr>
              <a:t>並不在於動聽的言詞</a:t>
            </a:r>
            <a:r>
              <a:rPr kumimoji="1" lang="en-US" altLang="zh-TW" sz="3900" b="0" i="0" u="none" strike="noStrike" kern="0" cap="none" spc="0" normalizeH="0" baseline="0" noProof="0" dirty="0">
                <a:ln>
                  <a:noFill/>
                </a:ln>
                <a:solidFill>
                  <a:srgbClr val="FFFFFF"/>
                </a:solidFill>
                <a:effectLst/>
                <a:uLnTx/>
                <a:uFillTx/>
                <a:latin typeface="華康儷中黑" panose="020B0509000000000000" pitchFamily="49" charset="-120"/>
                <a:ea typeface="華康儷中黑" panose="020B0509000000000000" pitchFamily="49" charset="-120"/>
                <a:cs typeface="華康中黑體" panose="020B0509000000000000" pitchFamily="49" charset="-120"/>
              </a:rPr>
              <a:t>,</a:t>
            </a:r>
            <a:r>
              <a:rPr kumimoji="1" lang="zh-TW" altLang="en-US" sz="3900" b="0" i="0" u="none" strike="noStrike" kern="0" cap="none" spc="0" normalizeH="0" baseline="0" noProof="0" dirty="0">
                <a:ln>
                  <a:noFill/>
                </a:ln>
                <a:solidFill>
                  <a:srgbClr val="FFFFFF"/>
                </a:solidFill>
                <a:effectLst/>
                <a:uLnTx/>
                <a:uFillTx/>
                <a:latin typeface="華康儷中黑" panose="020B0509000000000000" pitchFamily="49" charset="-120"/>
                <a:ea typeface="華康儷中黑" panose="020B0509000000000000" pitchFamily="49" charset="-120"/>
                <a:cs typeface="華康中黑體" panose="020B0509000000000000" pitchFamily="49" charset="-120"/>
              </a:rPr>
              <a:t>而是在於</a:t>
            </a:r>
            <a:r>
              <a:rPr kumimoji="1" lang="zh-TW" altLang="en-US" sz="3900" b="0" i="0" u="none" strike="noStrike" kern="0" cap="none" spc="0" normalizeH="0" baseline="0" noProof="0" dirty="0">
                <a:ln>
                  <a:noFill/>
                </a:ln>
                <a:solidFill>
                  <a:srgbClr val="FFFF00"/>
                </a:solidFill>
                <a:effectLst/>
                <a:uLnTx/>
                <a:uFillTx/>
                <a:latin typeface="華康儷中黑" panose="020B0509000000000000" pitchFamily="49" charset="-120"/>
                <a:ea typeface="華康儷中黑" panose="020B0509000000000000" pitchFamily="49" charset="-120"/>
                <a:cs typeface="華康中黑體" panose="020B0509000000000000" pitchFamily="49" charset="-120"/>
              </a:rPr>
              <a:t>聖神</a:t>
            </a:r>
            <a:r>
              <a:rPr kumimoji="1" lang="zh-TW" altLang="en-US" sz="3900" b="0" i="0" u="none" strike="noStrike" kern="0" cap="none" spc="0" normalizeH="0" baseline="0" noProof="0" dirty="0">
                <a:ln>
                  <a:noFill/>
                </a:ln>
                <a:solidFill>
                  <a:srgbClr val="FFFFFF"/>
                </a:solidFill>
                <a:effectLst/>
                <a:uLnTx/>
                <a:uFillTx/>
                <a:latin typeface="華康儷中黑" panose="020B0509000000000000" pitchFamily="49" charset="-120"/>
                <a:ea typeface="華康儷中黑" panose="020B0509000000000000" pitchFamily="49" charset="-120"/>
                <a:cs typeface="華康中黑體" panose="020B0509000000000000" pitchFamily="49" charset="-120"/>
              </a:rPr>
              <a:t>和</a:t>
            </a:r>
            <a:r>
              <a:rPr kumimoji="1" lang="zh-TW" altLang="en-US" sz="3900" b="0" i="0" u="none" strike="noStrike" kern="0" cap="none" spc="0" normalizeH="0" baseline="0" noProof="0" dirty="0">
                <a:ln>
                  <a:noFill/>
                </a:ln>
                <a:solidFill>
                  <a:srgbClr val="FFFF00"/>
                </a:solidFill>
                <a:effectLst/>
                <a:uLnTx/>
                <a:uFillTx/>
                <a:latin typeface="華康儷中黑" panose="020B0509000000000000" pitchFamily="49" charset="-120"/>
                <a:ea typeface="華康儷中黑" panose="020B0509000000000000" pitchFamily="49" charset="-120"/>
                <a:cs typeface="華康中黑體" panose="020B0509000000000000" pitchFamily="49" charset="-120"/>
              </a:rPr>
              <a:t>他德能的表現</a:t>
            </a:r>
            <a:r>
              <a:rPr kumimoji="1" lang="en-US" altLang="zh-TW" sz="3900" b="0" i="0" u="none" strike="noStrike" kern="0" cap="none" spc="0" normalizeH="0" baseline="0" noProof="0" dirty="0">
                <a:ln>
                  <a:noFill/>
                </a:ln>
                <a:solidFill>
                  <a:srgbClr val="FFFFFF"/>
                </a:solidFill>
                <a:effectLst/>
                <a:uLnTx/>
                <a:uFillTx/>
                <a:latin typeface="華康儷中黑" panose="020B0509000000000000" pitchFamily="49" charset="-120"/>
                <a:ea typeface="華康儷中黑" panose="020B0509000000000000" pitchFamily="49" charset="-120"/>
                <a:cs typeface="華康中黑體" panose="020B0509000000000000" pitchFamily="49" charset="-120"/>
              </a:rPr>
              <a:t>.</a:t>
            </a:r>
          </a:p>
          <a:p>
            <a:pPr marL="360000" indent="-457200" algn="l"/>
            <a:r>
              <a:rPr lang="zh-TW" altLang="en-US" sz="3900" spc="150" dirty="0">
                <a:solidFill>
                  <a:srgbClr val="FFFFFF"/>
                </a:solidFill>
                <a:latin typeface="華康儷中黑" panose="020B0509000000000000" pitchFamily="49" charset="-120"/>
                <a:ea typeface="華康儷中黑" panose="020B0509000000000000" pitchFamily="49" charset="-120"/>
              </a:rPr>
              <a:t>你們是</a:t>
            </a:r>
            <a:r>
              <a:rPr lang="zh-TW" altLang="en-US" sz="3900" spc="150" dirty="0">
                <a:solidFill>
                  <a:srgbClr val="FFFF00"/>
                </a:solidFill>
                <a:latin typeface="華康儷中黑" panose="020B0509000000000000" pitchFamily="49" charset="-120"/>
                <a:ea typeface="華康儷中黑" panose="020B0509000000000000" pitchFamily="49" charset="-120"/>
              </a:rPr>
              <a:t>地上的</a:t>
            </a:r>
            <a:r>
              <a:rPr lang="zh-TW" altLang="en-US" sz="3900" spc="150" dirty="0">
                <a:solidFill>
                  <a:schemeClr val="bg1"/>
                </a:solidFill>
                <a:highlight>
                  <a:srgbClr val="FF0000"/>
                </a:highlight>
                <a:latin typeface="華康儷中黑" panose="020B0509000000000000" pitchFamily="49" charset="-120"/>
                <a:ea typeface="華康儷中黑" panose="020B0509000000000000" pitchFamily="49" charset="-120"/>
              </a:rPr>
              <a:t>鹽</a:t>
            </a:r>
            <a:r>
              <a:rPr lang="en-US" altLang="zh-TW" sz="3900" spc="150" dirty="0">
                <a:solidFill>
                  <a:srgbClr val="FFFFFF"/>
                </a:solidFill>
                <a:latin typeface="華康儷中黑" panose="020B0509000000000000" pitchFamily="49" charset="-120"/>
                <a:ea typeface="華康儷中黑" panose="020B0509000000000000" pitchFamily="49" charset="-120"/>
              </a:rPr>
              <a:t>,</a:t>
            </a:r>
            <a:r>
              <a:rPr lang="zh-TW" altLang="en-US" sz="3900" spc="150" dirty="0">
                <a:solidFill>
                  <a:srgbClr val="FFFF00"/>
                </a:solidFill>
                <a:latin typeface="華康儷中黑" panose="020B0509000000000000" pitchFamily="49" charset="-120"/>
                <a:ea typeface="華康儷中黑" panose="020B0509000000000000" pitchFamily="49" charset="-120"/>
              </a:rPr>
              <a:t>世界的</a:t>
            </a:r>
            <a:r>
              <a:rPr lang="zh-TW" altLang="en-US" sz="3900" spc="150" dirty="0">
                <a:solidFill>
                  <a:schemeClr val="bg1"/>
                </a:solidFill>
                <a:highlight>
                  <a:srgbClr val="FF0000"/>
                </a:highlight>
                <a:latin typeface="華康儷中黑" panose="020B0509000000000000" pitchFamily="49" charset="-120"/>
                <a:ea typeface="華康儷中黑" panose="020B0509000000000000" pitchFamily="49" charset="-120"/>
              </a:rPr>
              <a:t>光</a:t>
            </a:r>
            <a:r>
              <a:rPr lang="en-US" altLang="zh-TW" sz="3900" spc="150" dirty="0">
                <a:solidFill>
                  <a:srgbClr val="FFFFFF"/>
                </a:solidFill>
                <a:latin typeface="華康儷中黑" panose="020B0509000000000000" pitchFamily="49" charset="-120"/>
                <a:ea typeface="華康儷中黑" panose="020B0509000000000000" pitchFamily="49" charset="-120"/>
              </a:rPr>
              <a:t>;</a:t>
            </a:r>
            <a:r>
              <a:rPr lang="zh-TW" altLang="en-US" sz="3900" spc="150" dirty="0">
                <a:solidFill>
                  <a:srgbClr val="FFFFFF"/>
                </a:solidFill>
                <a:latin typeface="華康儷中黑" panose="020B0509000000000000" pitchFamily="49" charset="-120"/>
                <a:ea typeface="華康儷中黑" panose="020B0509000000000000" pitchFamily="49" charset="-120"/>
              </a:rPr>
              <a:t>你們的光</a:t>
            </a:r>
            <a:r>
              <a:rPr lang="en-US" altLang="zh-TW" sz="3900" spc="150" dirty="0">
                <a:solidFill>
                  <a:srgbClr val="FFFFFF"/>
                </a:solidFill>
                <a:latin typeface="華康儷中黑" panose="020B0509000000000000" pitchFamily="49" charset="-120"/>
                <a:ea typeface="華康儷中黑" panose="020B0509000000000000" pitchFamily="49" charset="-120"/>
              </a:rPr>
              <a:t>,</a:t>
            </a:r>
            <a:r>
              <a:rPr lang="zh-TW" altLang="en-US" sz="3900" spc="150" dirty="0">
                <a:solidFill>
                  <a:srgbClr val="FFFFFF"/>
                </a:solidFill>
                <a:latin typeface="華康儷中黑" panose="020B0509000000000000" pitchFamily="49" charset="-120"/>
                <a:ea typeface="華康儷中黑" panose="020B0509000000000000" pitchFamily="49" charset="-120"/>
              </a:rPr>
              <a:t>也當在人前照耀</a:t>
            </a:r>
            <a:r>
              <a:rPr lang="en-US" altLang="zh-TW" sz="3900" spc="150" dirty="0">
                <a:solidFill>
                  <a:srgbClr val="FFFFFF"/>
                </a:solidFill>
                <a:latin typeface="華康儷中黑" panose="020B0509000000000000" pitchFamily="49" charset="-120"/>
                <a:ea typeface="華康儷中黑" panose="020B0509000000000000" pitchFamily="49" charset="-120"/>
              </a:rPr>
              <a:t>,</a:t>
            </a:r>
            <a:r>
              <a:rPr lang="zh-TW" altLang="en-US" sz="3900" spc="150" dirty="0">
                <a:solidFill>
                  <a:srgbClr val="FFFFFF"/>
                </a:solidFill>
                <a:latin typeface="華康儷中黑" panose="020B0509000000000000" pitchFamily="49" charset="-120"/>
                <a:ea typeface="華康儷中黑" panose="020B0509000000000000" pitchFamily="49" charset="-120"/>
              </a:rPr>
              <a:t>好使他們看見你們的</a:t>
            </a:r>
            <a:r>
              <a:rPr lang="zh-TW" altLang="en-US" sz="3900" spc="150" dirty="0">
                <a:solidFill>
                  <a:schemeClr val="bg1"/>
                </a:solidFill>
                <a:highlight>
                  <a:srgbClr val="FF0000"/>
                </a:highlight>
                <a:latin typeface="華康儷中黑" panose="020B0509000000000000" pitchFamily="49" charset="-120"/>
                <a:ea typeface="華康儷中黑" panose="020B0509000000000000" pitchFamily="49" charset="-120"/>
              </a:rPr>
              <a:t>善行</a:t>
            </a:r>
            <a:r>
              <a:rPr lang="en-US" altLang="zh-TW" sz="3900" spc="150" dirty="0">
                <a:solidFill>
                  <a:srgbClr val="FFFFFF"/>
                </a:solidFill>
                <a:latin typeface="華康儷中黑" panose="020B0509000000000000" pitchFamily="49" charset="-120"/>
                <a:ea typeface="華康儷中黑" panose="020B0509000000000000" pitchFamily="49" charset="-120"/>
              </a:rPr>
              <a:t>,</a:t>
            </a:r>
            <a:r>
              <a:rPr lang="zh-TW" altLang="en-US" sz="3900" spc="150" dirty="0">
                <a:solidFill>
                  <a:srgbClr val="FFFF00"/>
                </a:solidFill>
                <a:latin typeface="華康儷中黑" panose="020B0509000000000000" pitchFamily="49" charset="-120"/>
                <a:ea typeface="華康儷中黑" panose="020B0509000000000000" pitchFamily="49" charset="-120"/>
              </a:rPr>
              <a:t>光榮</a:t>
            </a:r>
            <a:r>
              <a:rPr lang="zh-TW" altLang="en-US" sz="3900" spc="150" dirty="0">
                <a:solidFill>
                  <a:srgbClr val="FFFFFF"/>
                </a:solidFill>
                <a:latin typeface="華康儷中黑" panose="020B0509000000000000" pitchFamily="49" charset="-120"/>
                <a:ea typeface="華康儷中黑" panose="020B0509000000000000" pitchFamily="49" charset="-120"/>
              </a:rPr>
              <a:t>你們在天之父</a:t>
            </a:r>
            <a:r>
              <a:rPr lang="en-US" altLang="zh-TW" sz="3900" spc="150" dirty="0">
                <a:solidFill>
                  <a:srgbClr val="FFFFFF"/>
                </a:solidFill>
                <a:latin typeface="華康儷中黑" panose="020B0509000000000000" pitchFamily="49" charset="-120"/>
                <a:ea typeface="華康儷中黑" panose="020B0509000000000000" pitchFamily="49" charset="-120"/>
              </a:rPr>
              <a:t>.</a:t>
            </a:r>
            <a:endParaRPr lang="zh-HK" altLang="en-US" sz="3900" spc="150" dirty="0">
              <a:solidFill>
                <a:srgbClr val="FFFFFF"/>
              </a:solidFill>
              <a:latin typeface="華康儷中黑" panose="020B0509000000000000" pitchFamily="49" charset="-120"/>
              <a:ea typeface="華康儷中黑" panose="020B0509000000000000" pitchFamily="49" charset="-120"/>
            </a:endParaRPr>
          </a:p>
        </p:txBody>
      </p:sp>
    </p:spTree>
    <p:extLst>
      <p:ext uri="{BB962C8B-B14F-4D97-AF65-F5344CB8AC3E}">
        <p14:creationId xmlns:p14="http://schemas.microsoft.com/office/powerpoint/2010/main" val="1810303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副標題 3">
            <a:extLst>
              <a:ext uri="{FF2B5EF4-FFF2-40B4-BE49-F238E27FC236}">
                <a16:creationId xmlns:a16="http://schemas.microsoft.com/office/drawing/2014/main" id="{925D44A5-54EC-4B40-89BB-454E90EE0D17}"/>
              </a:ext>
            </a:extLst>
          </p:cNvPr>
          <p:cNvSpPr>
            <a:spLocks noGrp="1"/>
          </p:cNvSpPr>
          <p:nvPr>
            <p:ph type="subTitle" idx="1"/>
          </p:nvPr>
        </p:nvSpPr>
        <p:spPr>
          <a:xfrm>
            <a:off x="0" y="116632"/>
            <a:ext cx="9144000" cy="6624736"/>
          </a:xfrm>
        </p:spPr>
        <p:txBody>
          <a:bodyPr/>
          <a:lstStyle/>
          <a:p>
            <a:pPr marL="360000" indent="-457200" algn="l">
              <a:lnSpc>
                <a:spcPts val="4200"/>
              </a:lnSpc>
            </a:pPr>
            <a:r>
              <a:rPr lang="zh-TW" altLang="en-US" sz="3900" dirty="0">
                <a:solidFill>
                  <a:schemeClr val="bg1"/>
                </a:solidFill>
                <a:ea typeface="華康龍門石碑" panose="03000709000000000000" pitchFamily="65" charset="-120"/>
                <a:cs typeface="華康中黑體" panose="020B0509000000000000" pitchFamily="49" charset="-120"/>
              </a:rPr>
              <a:t>我所</a:t>
            </a:r>
            <a:r>
              <a:rPr lang="zh-TW" altLang="en-US" sz="3900" dirty="0">
                <a:solidFill>
                  <a:srgbClr val="00FF00"/>
                </a:solidFill>
                <a:ea typeface="華康龍門石碑" panose="03000709000000000000" pitchFamily="65" charset="-120"/>
                <a:cs typeface="華康中黑體" panose="020B0509000000000000" pitchFamily="49" charset="-120"/>
              </a:rPr>
              <a:t>中意的齋戒</a:t>
            </a:r>
            <a:r>
              <a:rPr lang="en-US" altLang="zh-TW" sz="3900" dirty="0">
                <a:solidFill>
                  <a:schemeClr val="bg1"/>
                </a:solidFill>
                <a:ea typeface="華康龍門石碑" panose="03000709000000000000" pitchFamily="65" charset="-120"/>
                <a:cs typeface="華康中黑體" panose="020B0509000000000000" pitchFamily="49" charset="-120"/>
              </a:rPr>
              <a:t>,</a:t>
            </a:r>
            <a:r>
              <a:rPr lang="zh-TW" altLang="en-US" sz="3900" dirty="0">
                <a:solidFill>
                  <a:schemeClr val="bg1"/>
                </a:solidFill>
                <a:ea typeface="華康龍門石碑" panose="03000709000000000000" pitchFamily="65" charset="-120"/>
                <a:cs typeface="華康中黑體" panose="020B0509000000000000" pitchFamily="49" charset="-120"/>
              </a:rPr>
              <a:t>豈不是要人</a:t>
            </a:r>
            <a:r>
              <a:rPr lang="zh-TW" altLang="en-US" sz="3900" dirty="0">
                <a:solidFill>
                  <a:srgbClr val="FFFF00"/>
                </a:solidFill>
                <a:ea typeface="華康龍門石碑" panose="03000709000000000000" pitchFamily="65" charset="-120"/>
                <a:cs typeface="華康中黑體" panose="020B0509000000000000" pitchFamily="49" charset="-120"/>
              </a:rPr>
              <a:t>解除</a:t>
            </a:r>
            <a:r>
              <a:rPr lang="zh-TW" altLang="en-US" sz="3900" dirty="0">
                <a:solidFill>
                  <a:schemeClr val="bg1"/>
                </a:solidFill>
                <a:ea typeface="華康龍門石碑" panose="03000709000000000000" pitchFamily="65" charset="-120"/>
                <a:cs typeface="華康中黑體" panose="020B0509000000000000" pitchFamily="49" charset="-120"/>
              </a:rPr>
              <a:t>不義的鎖鏈</a:t>
            </a:r>
            <a:r>
              <a:rPr lang="en-US" altLang="zh-TW" sz="3900" dirty="0">
                <a:solidFill>
                  <a:schemeClr val="bg1"/>
                </a:solidFill>
                <a:ea typeface="華康龍門石碑" panose="03000709000000000000" pitchFamily="65" charset="-120"/>
                <a:cs typeface="華康中黑體" panose="020B0509000000000000" pitchFamily="49" charset="-120"/>
              </a:rPr>
              <a:t>,</a:t>
            </a:r>
            <a:r>
              <a:rPr lang="zh-TW" altLang="en-US" sz="3900" dirty="0">
                <a:solidFill>
                  <a:schemeClr val="bg1"/>
                </a:solidFill>
                <a:highlight>
                  <a:srgbClr val="FF0000"/>
                </a:highlight>
                <a:ea typeface="華康龍門石碑" panose="03000709000000000000" pitchFamily="65" charset="-120"/>
                <a:cs typeface="華康中黑體" panose="020B0509000000000000" pitchFamily="49" charset="-120"/>
              </a:rPr>
              <a:t>不要避開你的骨肉</a:t>
            </a:r>
            <a:r>
              <a:rPr lang="zh-TW" altLang="en-US" sz="3900" dirty="0">
                <a:solidFill>
                  <a:schemeClr val="bg1"/>
                </a:solidFill>
                <a:ea typeface="華康龍門石碑" panose="03000709000000000000" pitchFamily="65" charset="-120"/>
                <a:cs typeface="華康中黑體" panose="020B0509000000000000" pitchFamily="49" charset="-120"/>
              </a:rPr>
              <a:t>嗎</a:t>
            </a:r>
            <a:r>
              <a:rPr lang="en-US" altLang="zh-TW" sz="3900" dirty="0">
                <a:solidFill>
                  <a:schemeClr val="bg1"/>
                </a:solidFill>
                <a:ea typeface="華康龍門石碑" panose="03000709000000000000" pitchFamily="65" charset="-120"/>
                <a:cs typeface="華康中黑體" panose="020B0509000000000000" pitchFamily="49" charset="-120"/>
              </a:rPr>
              <a:t>?</a:t>
            </a:r>
            <a:r>
              <a:rPr lang="zh-TW" altLang="en-US" sz="3900" dirty="0">
                <a:solidFill>
                  <a:schemeClr val="bg1"/>
                </a:solidFill>
                <a:ea typeface="華康龍門石碑" panose="03000709000000000000" pitchFamily="65" charset="-120"/>
                <a:cs typeface="華康中黑體" panose="020B0509000000000000" pitchFamily="49" charset="-120"/>
              </a:rPr>
              <a:t>你如果從你當中消除欺壓</a:t>
            </a:r>
            <a:r>
              <a:rPr lang="en-US" altLang="zh-TW" sz="3900" dirty="0">
                <a:solidFill>
                  <a:schemeClr val="bg1"/>
                </a:solidFill>
                <a:ea typeface="華康龍門石碑" panose="03000709000000000000" pitchFamily="65" charset="-120"/>
                <a:cs typeface="華康中黑體" panose="020B0509000000000000" pitchFamily="49" charset="-120"/>
              </a:rPr>
              <a:t>,</a:t>
            </a:r>
            <a:r>
              <a:rPr lang="zh-TW" altLang="en-US" sz="3900" dirty="0">
                <a:solidFill>
                  <a:schemeClr val="bg1"/>
                </a:solidFill>
                <a:ea typeface="華康龍門石碑" panose="03000709000000000000" pitchFamily="65" charset="-120"/>
                <a:cs typeface="華康中黑體" panose="020B0509000000000000" pitchFamily="49" charset="-120"/>
              </a:rPr>
              <a:t>及指手畫腳的行為和虛偽的言談</a:t>
            </a:r>
            <a:r>
              <a:rPr lang="en-US" altLang="zh-TW" sz="3900" dirty="0">
                <a:solidFill>
                  <a:schemeClr val="bg1"/>
                </a:solidFill>
                <a:ea typeface="華康龍門石碑" panose="03000709000000000000" pitchFamily="65" charset="-120"/>
                <a:cs typeface="華康中黑體" panose="020B0509000000000000" pitchFamily="49" charset="-120"/>
              </a:rPr>
              <a:t>;</a:t>
            </a:r>
            <a:r>
              <a:rPr lang="zh-TW" altLang="en-US" sz="3900" dirty="0">
                <a:solidFill>
                  <a:schemeClr val="bg1"/>
                </a:solidFill>
                <a:ea typeface="華康龍門石碑" panose="03000709000000000000" pitchFamily="65" charset="-120"/>
                <a:cs typeface="華康中黑體" panose="020B0509000000000000" pitchFamily="49" charset="-120"/>
              </a:rPr>
              <a:t>你如果把你的食糧</a:t>
            </a:r>
            <a:r>
              <a:rPr lang="en-US" altLang="zh-TW" sz="3900" dirty="0">
                <a:solidFill>
                  <a:schemeClr val="bg1"/>
                </a:solidFill>
                <a:ea typeface="華康龍門石碑" panose="03000709000000000000" pitchFamily="65" charset="-120"/>
                <a:cs typeface="華康中黑體" panose="020B0509000000000000" pitchFamily="49" charset="-120"/>
              </a:rPr>
              <a:t>,</a:t>
            </a:r>
            <a:r>
              <a:rPr lang="zh-TW" altLang="en-US" sz="3900" dirty="0">
                <a:solidFill>
                  <a:schemeClr val="bg1"/>
                </a:solidFill>
                <a:ea typeface="華康龍門石碑" panose="03000709000000000000" pitchFamily="65" charset="-120"/>
                <a:cs typeface="華康中黑體" panose="020B0509000000000000" pitchFamily="49" charset="-120"/>
              </a:rPr>
              <a:t>施捨給飢餓的人</a:t>
            </a:r>
            <a:r>
              <a:rPr lang="en-US" altLang="zh-TW" sz="3900" dirty="0">
                <a:solidFill>
                  <a:schemeClr val="bg1"/>
                </a:solidFill>
                <a:ea typeface="華康龍門石碑" panose="03000709000000000000" pitchFamily="65" charset="-120"/>
                <a:cs typeface="華康中黑體" panose="020B0509000000000000" pitchFamily="49" charset="-120"/>
              </a:rPr>
              <a:t>;</a:t>
            </a:r>
            <a:r>
              <a:rPr lang="zh-TW" altLang="en-US" sz="3900" dirty="0">
                <a:solidFill>
                  <a:schemeClr val="bg1"/>
                </a:solidFill>
                <a:ea typeface="華康龍門石碑" panose="03000709000000000000" pitchFamily="65" charset="-120"/>
                <a:cs typeface="華康中黑體" panose="020B0509000000000000" pitchFamily="49" charset="-120"/>
              </a:rPr>
              <a:t>那麼</a:t>
            </a:r>
            <a:r>
              <a:rPr lang="en-US" altLang="zh-TW" sz="3900" dirty="0">
                <a:solidFill>
                  <a:schemeClr val="bg1"/>
                </a:solidFill>
                <a:ea typeface="華康龍門石碑" panose="03000709000000000000" pitchFamily="65" charset="-120"/>
                <a:cs typeface="華康中黑體" panose="020B0509000000000000" pitchFamily="49" charset="-120"/>
              </a:rPr>
              <a:t>,</a:t>
            </a:r>
            <a:r>
              <a:rPr lang="zh-TW" altLang="en-US" sz="3900" dirty="0">
                <a:solidFill>
                  <a:schemeClr val="bg1"/>
                </a:solidFill>
                <a:ea typeface="華康龍門石碑" panose="03000709000000000000" pitchFamily="65" charset="-120"/>
                <a:cs typeface="華康中黑體" panose="020B0509000000000000" pitchFamily="49" charset="-120"/>
              </a:rPr>
              <a:t>你的光明要在黑暗中升起</a:t>
            </a:r>
            <a:r>
              <a:rPr lang="en-US" altLang="zh-TW" sz="3900" dirty="0">
                <a:solidFill>
                  <a:schemeClr val="bg1"/>
                </a:solidFill>
                <a:ea typeface="華康龍門石碑" panose="03000709000000000000" pitchFamily="65" charset="-120"/>
                <a:cs typeface="華康中黑體" panose="020B0509000000000000" pitchFamily="49" charset="-120"/>
              </a:rPr>
              <a:t>.</a:t>
            </a:r>
          </a:p>
          <a:p>
            <a:pPr marL="0" indent="0" algn="just" eaLnBrk="1">
              <a:lnSpc>
                <a:spcPts val="4500"/>
              </a:lnSpc>
              <a:spcBef>
                <a:spcPts val="0"/>
              </a:spcBef>
              <a:spcAft>
                <a:spcPts val="0"/>
              </a:spcAft>
              <a:buNone/>
            </a:pPr>
            <a:r>
              <a:rPr lang="zh-TW" altLang="en-US"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上主這樣說：「</a:t>
            </a: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我所中意的齋戒，豈不是要人</a:t>
            </a:r>
            <a:r>
              <a:rPr lang="zh-TW" altLang="en-US" sz="3600" dirty="0">
                <a:solidFill>
                  <a:srgbClr val="FF0000"/>
                </a:solidFill>
                <a:highlight>
                  <a:srgbClr val="FFFF00"/>
                </a:highlight>
                <a:latin typeface="華康儷中黑" panose="020B0509000000000000" pitchFamily="49" charset="-120"/>
                <a:ea typeface="華康儷中黑" panose="020B0509000000000000" pitchFamily="49" charset="-120"/>
                <a:cs typeface="華康中黑體" panose="020B0509000000000000" pitchFamily="49" charset="-120"/>
              </a:rPr>
              <a:t>解除不義的鎖鏈</a:t>
            </a: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廢除軛上的繩索，使受壓迫者獲得自由；折斷所有的軛嗎？豈不是要人</a:t>
            </a: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將食糧分給飢餓的人</a:t>
            </a:r>
            <a:r>
              <a:rPr lang="zh-TW" altLang="en-US"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；收容無地容身的窮人，到自己的屋裡；見到赤身露體的人，給他衣服；</a:t>
            </a:r>
            <a:r>
              <a:rPr lang="zh-TW" altLang="en-US" sz="3600" dirty="0">
                <a:solidFill>
                  <a:srgbClr val="0000FF"/>
                </a:solidFill>
                <a:highlight>
                  <a:srgbClr val="FFFF00"/>
                </a:highlight>
                <a:latin typeface="華康儷中黑" panose="020B0509000000000000" pitchFamily="49" charset="-120"/>
                <a:ea typeface="華康儷中黑" panose="020B0509000000000000" pitchFamily="49" charset="-120"/>
                <a:cs typeface="華康中黑體" panose="020B0509000000000000" pitchFamily="49" charset="-120"/>
              </a:rPr>
              <a:t>不要避開</a:t>
            </a:r>
            <a:r>
              <a:rPr lang="zh-TW" altLang="en-US" sz="3600" dirty="0">
                <a:solidFill>
                  <a:srgbClr val="FF0000"/>
                </a:solidFill>
                <a:highlight>
                  <a:srgbClr val="FFFF00"/>
                </a:highlight>
                <a:latin typeface="華康儷中黑" panose="020B0509000000000000" pitchFamily="49" charset="-120"/>
                <a:ea typeface="華康儷中黑" panose="020B0509000000000000" pitchFamily="49" charset="-120"/>
                <a:cs typeface="華康中黑體" panose="020B0509000000000000" pitchFamily="49" charset="-120"/>
              </a:rPr>
              <a:t>你的骨肉</a:t>
            </a: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嗎？</a:t>
            </a:r>
            <a:endParaRPr lang="en-US" altLang="zh-TW" sz="39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Tree>
    <p:extLst>
      <p:ext uri="{BB962C8B-B14F-4D97-AF65-F5344CB8AC3E}">
        <p14:creationId xmlns:p14="http://schemas.microsoft.com/office/powerpoint/2010/main" val="183253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5_預設簡報設計">
  <a:themeElements>
    <a:clrScheme name="1_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25592</TotalTime>
  <Words>2401</Words>
  <Application>Microsoft Office PowerPoint</Application>
  <PresentationFormat>如螢幕大小 (4:3)</PresentationFormat>
  <Paragraphs>169</Paragraphs>
  <Slides>24</Slides>
  <Notes>0</Notes>
  <HiddenSlides>0</HiddenSlides>
  <MMClips>0</MMClips>
  <ScaleCrop>false</ScaleCrop>
  <HeadingPairs>
    <vt:vector size="6" baseType="variant">
      <vt:variant>
        <vt:lpstr>使用字型</vt:lpstr>
      </vt:variant>
      <vt:variant>
        <vt:i4>11</vt:i4>
      </vt:variant>
      <vt:variant>
        <vt:lpstr>佈景主題</vt:lpstr>
      </vt:variant>
      <vt:variant>
        <vt:i4>3</vt:i4>
      </vt:variant>
      <vt:variant>
        <vt:lpstr>投影片標題</vt:lpstr>
      </vt:variant>
      <vt:variant>
        <vt:i4>24</vt:i4>
      </vt:variant>
    </vt:vector>
  </HeadingPairs>
  <TitlesOfParts>
    <vt:vector size="38" baseType="lpstr">
      <vt:lpstr>18thCentury</vt:lpstr>
      <vt:lpstr>華康中黑體</vt:lpstr>
      <vt:lpstr>華康中黑體(P)</vt:lpstr>
      <vt:lpstr>華康正顏楷體W7</vt:lpstr>
      <vt:lpstr>華康粗黑體</vt:lpstr>
      <vt:lpstr>華康龍門石碑</vt:lpstr>
      <vt:lpstr>華康龍門石碑(P)</vt:lpstr>
      <vt:lpstr>華康儷中黑</vt:lpstr>
      <vt:lpstr>新細明體</vt:lpstr>
      <vt:lpstr>Arial</vt:lpstr>
      <vt:lpstr>Berlin Sans FB</vt:lpstr>
      <vt:lpstr>預設簡報設計</vt:lpstr>
      <vt:lpstr>3_預設簡報設計</vt:lpstr>
      <vt:lpstr>15_預設簡報設計</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Cirs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Fr. Tsui</dc:creator>
  <cp:lastModifiedBy>user</cp:lastModifiedBy>
  <cp:revision>1348</cp:revision>
  <dcterms:created xsi:type="dcterms:W3CDTF">2006-09-26T01:05:23Z</dcterms:created>
  <dcterms:modified xsi:type="dcterms:W3CDTF">2023-01-30T01:33:37Z</dcterms:modified>
</cp:coreProperties>
</file>