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9694" r:id="rId2"/>
  </p:sldMasterIdLst>
  <p:notesMasterIdLst>
    <p:notesMasterId r:id="rId31"/>
  </p:notesMasterIdLst>
  <p:handoutMasterIdLst>
    <p:handoutMasterId r:id="rId32"/>
  </p:handoutMasterIdLst>
  <p:sldIdLst>
    <p:sldId id="1218" r:id="rId3"/>
    <p:sldId id="1050" r:id="rId4"/>
    <p:sldId id="1178" r:id="rId5"/>
    <p:sldId id="1051" r:id="rId6"/>
    <p:sldId id="1370" r:id="rId7"/>
    <p:sldId id="1371" r:id="rId8"/>
    <p:sldId id="1372" r:id="rId9"/>
    <p:sldId id="1054" r:id="rId10"/>
    <p:sldId id="1349" r:id="rId11"/>
    <p:sldId id="1181" r:id="rId12"/>
    <p:sldId id="930" r:id="rId13"/>
    <p:sldId id="1375" r:id="rId14"/>
    <p:sldId id="1376" r:id="rId15"/>
    <p:sldId id="1377" r:id="rId16"/>
    <p:sldId id="1378" r:id="rId17"/>
    <p:sldId id="1379" r:id="rId18"/>
    <p:sldId id="1387" r:id="rId19"/>
    <p:sldId id="1388" r:id="rId20"/>
    <p:sldId id="1389" r:id="rId21"/>
    <p:sldId id="1380" r:id="rId22"/>
    <p:sldId id="1381" r:id="rId23"/>
    <p:sldId id="1382" r:id="rId24"/>
    <p:sldId id="1383" r:id="rId25"/>
    <p:sldId id="1384" r:id="rId26"/>
    <p:sldId id="1385" r:id="rId27"/>
    <p:sldId id="1386" r:id="rId28"/>
    <p:sldId id="1390" r:id="rId29"/>
    <p:sldId id="1045" r:id="rId30"/>
  </p:sldIdLst>
  <p:sldSz cx="9144000" cy="6858000" type="screen4x3"/>
  <p:notesSz cx="9926638" cy="6797675"/>
  <p:defaultTextStyle>
    <a:defPPr>
      <a:defRPr lang="zh-TW"/>
    </a:defPPr>
    <a:lvl1pPr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44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44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99CCFF"/>
    <a:srgbClr val="9900CC"/>
    <a:srgbClr val="FFCCFF"/>
    <a:srgbClr val="FF99FF"/>
    <a:srgbClr val="00CC00"/>
    <a:srgbClr val="99FF99"/>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6163" autoAdjust="0"/>
    <p:restoredTop sz="94660"/>
  </p:normalViewPr>
  <p:slideViewPr>
    <p:cSldViewPr>
      <p:cViewPr varScale="1">
        <p:scale>
          <a:sx n="81" d="100"/>
          <a:sy n="81" d="100"/>
        </p:scale>
        <p:origin x="1013" y="53"/>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7554" name="Rectangle 2">
            <a:extLst>
              <a:ext uri="{FF2B5EF4-FFF2-40B4-BE49-F238E27FC236}">
                <a16:creationId xmlns:a16="http://schemas.microsoft.com/office/drawing/2014/main" id="{3FFC0476-8166-439A-8EF9-D64A12A374BF}"/>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5" name="Rectangle 3">
            <a:extLst>
              <a:ext uri="{FF2B5EF4-FFF2-40B4-BE49-F238E27FC236}">
                <a16:creationId xmlns:a16="http://schemas.microsoft.com/office/drawing/2014/main" id="{76F4FBBB-5A4B-48FE-A3BB-ADDECD35A277}"/>
              </a:ext>
            </a:extLst>
          </p:cNvPr>
          <p:cNvSpPr>
            <a:spLocks noGrp="1" noChangeArrowheads="1"/>
          </p:cNvSpPr>
          <p:nvPr>
            <p:ph type="dt" sz="quarter"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407556" name="Rectangle 4">
            <a:extLst>
              <a:ext uri="{FF2B5EF4-FFF2-40B4-BE49-F238E27FC236}">
                <a16:creationId xmlns:a16="http://schemas.microsoft.com/office/drawing/2014/main" id="{207F6BB9-765B-49E5-9CC8-53ADF49392A0}"/>
              </a:ext>
            </a:extLst>
          </p:cNvPr>
          <p:cNvSpPr>
            <a:spLocks noGrp="1" noChangeArrowheads="1"/>
          </p:cNvSpPr>
          <p:nvPr>
            <p:ph type="ftr" sz="quarter" idx="2"/>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407557" name="Rectangle 5">
            <a:extLst>
              <a:ext uri="{FF2B5EF4-FFF2-40B4-BE49-F238E27FC236}">
                <a16:creationId xmlns:a16="http://schemas.microsoft.com/office/drawing/2014/main" id="{F0E672FE-A1AF-4D9F-BB46-E1FC2414C8E0}"/>
              </a:ext>
            </a:extLst>
          </p:cNvPr>
          <p:cNvSpPr>
            <a:spLocks noGrp="1" noChangeArrowheads="1"/>
          </p:cNvSpPr>
          <p:nvPr>
            <p:ph type="sldNum" sz="quarter" idx="3"/>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085D1A6-9C3F-452C-9D0F-C9E748975285}" type="slidenum">
              <a:rPr lang="en-US" altLang="zh-TW"/>
              <a:pPr/>
              <a:t>‹#›</a:t>
            </a:fld>
            <a:endParaRPr lang="en-US" altLang="zh-TW"/>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050" name="Rectangle 2">
            <a:extLst>
              <a:ext uri="{FF2B5EF4-FFF2-40B4-BE49-F238E27FC236}">
                <a16:creationId xmlns:a16="http://schemas.microsoft.com/office/drawing/2014/main" id="{C5918788-DB56-4D35-9655-2F39F2A5CEF3}"/>
              </a:ext>
            </a:extLst>
          </p:cNvPr>
          <p:cNvSpPr>
            <a:spLocks noGrp="1" noChangeArrowheads="1"/>
          </p:cNvSpPr>
          <p:nvPr>
            <p:ph type="hdr" sz="quarter"/>
          </p:nvPr>
        </p:nvSpPr>
        <p:spPr bwMode="auto">
          <a:xfrm>
            <a:off x="0"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1" name="Rectangle 3">
            <a:extLst>
              <a:ext uri="{FF2B5EF4-FFF2-40B4-BE49-F238E27FC236}">
                <a16:creationId xmlns:a16="http://schemas.microsoft.com/office/drawing/2014/main" id="{B66602A1-486D-466C-9B6C-6B32F2BCAB63}"/>
              </a:ext>
            </a:extLst>
          </p:cNvPr>
          <p:cNvSpPr>
            <a:spLocks noGrp="1" noChangeArrowheads="1"/>
          </p:cNvSpPr>
          <p:nvPr>
            <p:ph type="dt" idx="1"/>
          </p:nvPr>
        </p:nvSpPr>
        <p:spPr bwMode="auto">
          <a:xfrm>
            <a:off x="5623372"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charset="-120"/>
              </a:defRPr>
            </a:lvl1pPr>
          </a:lstStyle>
          <a:p>
            <a:pPr>
              <a:defRPr/>
            </a:pPr>
            <a:endParaRPr lang="en-US" altLang="zh-TW"/>
          </a:p>
        </p:txBody>
      </p:sp>
      <p:sp>
        <p:nvSpPr>
          <p:cNvPr id="107524" name="Rectangle 4">
            <a:extLst>
              <a:ext uri="{FF2B5EF4-FFF2-40B4-BE49-F238E27FC236}">
                <a16:creationId xmlns:a16="http://schemas.microsoft.com/office/drawing/2014/main" id="{390F7CF1-E4D4-49ED-8108-AC8766004197}"/>
              </a:ext>
            </a:extLst>
          </p:cNvPr>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4053" name="Rectangle 5">
            <a:extLst>
              <a:ext uri="{FF2B5EF4-FFF2-40B4-BE49-F238E27FC236}">
                <a16:creationId xmlns:a16="http://schemas.microsoft.com/office/drawing/2014/main" id="{2A0DFE17-75EB-4C1C-874D-97744AE3FFEC}"/>
              </a:ext>
            </a:extLst>
          </p:cNvPr>
          <p:cNvSpPr>
            <a:spLocks noGrp="1" noChangeArrowheads="1"/>
          </p:cNvSpPr>
          <p:nvPr>
            <p:ph type="body" sz="quarter" idx="3"/>
          </p:nvPr>
        </p:nvSpPr>
        <p:spPr bwMode="auto">
          <a:xfrm>
            <a:off x="992664"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514054" name="Rectangle 6">
            <a:extLst>
              <a:ext uri="{FF2B5EF4-FFF2-40B4-BE49-F238E27FC236}">
                <a16:creationId xmlns:a16="http://schemas.microsoft.com/office/drawing/2014/main" id="{579692E3-514D-41AD-9EA6-A1FBBF73CFFF}"/>
              </a:ext>
            </a:extLst>
          </p:cNvPr>
          <p:cNvSpPr>
            <a:spLocks noGrp="1" noChangeArrowheads="1"/>
          </p:cNvSpPr>
          <p:nvPr>
            <p:ph type="ftr" sz="quarter" idx="4"/>
          </p:nvPr>
        </p:nvSpPr>
        <p:spPr bwMode="auto">
          <a:xfrm>
            <a:off x="0"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新細明體" charset="-120"/>
              </a:defRPr>
            </a:lvl1pPr>
          </a:lstStyle>
          <a:p>
            <a:pPr>
              <a:defRPr/>
            </a:pPr>
            <a:endParaRPr lang="en-US" altLang="zh-TW"/>
          </a:p>
        </p:txBody>
      </p:sp>
      <p:sp>
        <p:nvSpPr>
          <p:cNvPr id="514055" name="Rectangle 7">
            <a:extLst>
              <a:ext uri="{FF2B5EF4-FFF2-40B4-BE49-F238E27FC236}">
                <a16:creationId xmlns:a16="http://schemas.microsoft.com/office/drawing/2014/main" id="{9156C933-88AA-4872-BB0F-1730B21C9F49}"/>
              </a:ext>
            </a:extLst>
          </p:cNvPr>
          <p:cNvSpPr>
            <a:spLocks noGrp="1" noChangeArrowheads="1"/>
          </p:cNvSpPr>
          <p:nvPr>
            <p:ph type="sldNum" sz="quarter" idx="5"/>
          </p:nvPr>
        </p:nvSpPr>
        <p:spPr bwMode="auto">
          <a:xfrm>
            <a:off x="5623372"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6FBD419D-64CE-4550-BAA2-0242050FC719}" type="slidenum">
              <a:rPr lang="en-US" altLang="zh-TW"/>
              <a:pPr/>
              <a:t>‹#›</a:t>
            </a:fld>
            <a:endParaRPr lang="en-US" altLang="zh-TW"/>
          </a:p>
        </p:txBody>
      </p:sp>
    </p:spTree>
    <p:extLst>
      <p:ext uri="{BB962C8B-B14F-4D97-AF65-F5344CB8AC3E}">
        <p14:creationId xmlns:p14="http://schemas.microsoft.com/office/powerpoint/2010/main" val="3083388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投影片圖像版面配置區 1">
            <a:extLst>
              <a:ext uri="{FF2B5EF4-FFF2-40B4-BE49-F238E27FC236}">
                <a16:creationId xmlns:a16="http://schemas.microsoft.com/office/drawing/2014/main" id="{19BF4B9B-E7A4-40A5-91DB-00C7967EE9D3}"/>
              </a:ext>
            </a:extLst>
          </p:cNvPr>
          <p:cNvSpPr>
            <a:spLocks noGrp="1" noRot="1" noChangeAspect="1" noTextEdit="1"/>
          </p:cNvSpPr>
          <p:nvPr>
            <p:ph type="sldImg"/>
          </p:nvPr>
        </p:nvSpPr>
        <p:spPr>
          <a:ln/>
        </p:spPr>
      </p:sp>
      <p:sp>
        <p:nvSpPr>
          <p:cNvPr id="108547" name="備忘稿版面配置區 2">
            <a:extLst>
              <a:ext uri="{FF2B5EF4-FFF2-40B4-BE49-F238E27FC236}">
                <a16:creationId xmlns:a16="http://schemas.microsoft.com/office/drawing/2014/main" id="{BE9F5BB9-024C-40F1-9391-E6EAFA1AC0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a:latin typeface="Arial" panose="020B0604020202020204" pitchFamily="34" charset="0"/>
              <a:ea typeface="新細明體" panose="02020500000000000000" pitchFamily="18" charset="-120"/>
            </a:endParaRPr>
          </a:p>
        </p:txBody>
      </p:sp>
      <p:sp>
        <p:nvSpPr>
          <p:cNvPr id="108548" name="投影片編號版面配置區 3">
            <a:extLst>
              <a:ext uri="{FF2B5EF4-FFF2-40B4-BE49-F238E27FC236}">
                <a16:creationId xmlns:a16="http://schemas.microsoft.com/office/drawing/2014/main" id="{0EF011A2-18DA-4F11-83DA-F53E9A08D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fld id="{6EB62818-44A2-4C52-AF6D-46814B835131}" type="slidenum">
              <a:rPr lang="en-US" altLang="zh-TW" sz="1200">
                <a:solidFill>
                  <a:srgbClr val="000000"/>
                </a:solidFill>
              </a:rPr>
              <a:pPr/>
              <a:t>4</a:t>
            </a:fld>
            <a:endParaRPr lang="en-US" altLang="zh-TW" sz="1200">
              <a:solidFill>
                <a:srgbClr val="000000"/>
              </a:solidFill>
            </a:endParaRPr>
          </a:p>
        </p:txBody>
      </p:sp>
    </p:spTree>
    <p:extLst>
      <p:ext uri="{BB962C8B-B14F-4D97-AF65-F5344CB8AC3E}">
        <p14:creationId xmlns:p14="http://schemas.microsoft.com/office/powerpoint/2010/main" val="3233229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a:extLst>
              <a:ext uri="{FF2B5EF4-FFF2-40B4-BE49-F238E27FC236}">
                <a16:creationId xmlns:a16="http://schemas.microsoft.com/office/drawing/2014/main" id="{D0CB4F53-88CB-4C33-AB79-DD0F3B09A94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1E448C0C-11EC-4F14-87EE-6E1BFC0905F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085212E5-D105-40CA-98B0-0FE6ED125418}"/>
              </a:ext>
            </a:extLst>
          </p:cNvPr>
          <p:cNvSpPr>
            <a:spLocks noGrp="1" noChangeArrowheads="1"/>
          </p:cNvSpPr>
          <p:nvPr>
            <p:ph type="sldNum" sz="quarter" idx="12"/>
          </p:nvPr>
        </p:nvSpPr>
        <p:spPr>
          <a:ln/>
        </p:spPr>
        <p:txBody>
          <a:bodyPr/>
          <a:lstStyle>
            <a:lvl1pPr>
              <a:defRPr/>
            </a:lvl1pPr>
          </a:lstStyle>
          <a:p>
            <a:fld id="{4FAB1DE2-F14C-4215-862D-7892FFAF1AA8}" type="slidenum">
              <a:rPr lang="en-US" altLang="zh-TW"/>
              <a:pPr/>
              <a:t>‹#›</a:t>
            </a:fld>
            <a:endParaRPr lang="en-US" altLang="zh-TW"/>
          </a:p>
        </p:txBody>
      </p:sp>
    </p:spTree>
    <p:extLst>
      <p:ext uri="{BB962C8B-B14F-4D97-AF65-F5344CB8AC3E}">
        <p14:creationId xmlns:p14="http://schemas.microsoft.com/office/powerpoint/2010/main" val="16012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EF940FA1-01BC-48A7-B4B5-CB6D00B8F9EC}"/>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5BC251F2-60E3-4296-BFCE-EB8C0E3FF1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BFBC5B-5423-4FD1-BCE6-8FC7BF67AE70}"/>
              </a:ext>
            </a:extLst>
          </p:cNvPr>
          <p:cNvSpPr>
            <a:spLocks noGrp="1" noChangeArrowheads="1"/>
          </p:cNvSpPr>
          <p:nvPr>
            <p:ph type="sldNum" sz="quarter" idx="12"/>
          </p:nvPr>
        </p:nvSpPr>
        <p:spPr>
          <a:ln/>
        </p:spPr>
        <p:txBody>
          <a:bodyPr/>
          <a:lstStyle>
            <a:lvl1pPr>
              <a:defRPr/>
            </a:lvl1pPr>
          </a:lstStyle>
          <a:p>
            <a:fld id="{DC14375D-8CD9-46AF-8C41-09E335183E65}" type="slidenum">
              <a:rPr lang="en-US" altLang="zh-TW"/>
              <a:pPr/>
              <a:t>‹#›</a:t>
            </a:fld>
            <a:endParaRPr lang="en-US" altLang="zh-TW"/>
          </a:p>
        </p:txBody>
      </p:sp>
    </p:spTree>
    <p:extLst>
      <p:ext uri="{BB962C8B-B14F-4D97-AF65-F5344CB8AC3E}">
        <p14:creationId xmlns:p14="http://schemas.microsoft.com/office/powerpoint/2010/main" val="2061064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662272B-A9A6-478C-B476-EF425841A8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B55A9ED6-29CA-4D33-9F13-90A2E5A1237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5AAE814-BD3E-41DF-B881-23B6928BED93}"/>
              </a:ext>
            </a:extLst>
          </p:cNvPr>
          <p:cNvSpPr>
            <a:spLocks noGrp="1" noChangeArrowheads="1"/>
          </p:cNvSpPr>
          <p:nvPr>
            <p:ph type="sldNum" sz="quarter" idx="12"/>
          </p:nvPr>
        </p:nvSpPr>
        <p:spPr>
          <a:ln/>
        </p:spPr>
        <p:txBody>
          <a:bodyPr/>
          <a:lstStyle>
            <a:lvl1pPr>
              <a:defRPr/>
            </a:lvl1pPr>
          </a:lstStyle>
          <a:p>
            <a:fld id="{1AA957E7-43B0-4056-AFF1-BC1FCBEFCE1A}" type="slidenum">
              <a:rPr lang="en-US" altLang="zh-TW"/>
              <a:pPr/>
              <a:t>‹#›</a:t>
            </a:fld>
            <a:endParaRPr lang="en-US" altLang="zh-TW"/>
          </a:p>
        </p:txBody>
      </p:sp>
    </p:spTree>
    <p:extLst>
      <p:ext uri="{BB962C8B-B14F-4D97-AF65-F5344CB8AC3E}">
        <p14:creationId xmlns:p14="http://schemas.microsoft.com/office/powerpoint/2010/main" val="3265269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zh-TW" altLang="en-US"/>
              <a:t>按一下以編輯母片標題樣式</a:t>
            </a:r>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CEBD0CB7-2083-43C6-A1FE-F6AFE1FBBA0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D21FA05-F693-4AEA-99C4-CB234BDDE55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E90880E-4D09-411D-A86E-FF877E972388}"/>
              </a:ext>
            </a:extLst>
          </p:cNvPr>
          <p:cNvSpPr>
            <a:spLocks noGrp="1" noChangeArrowheads="1"/>
          </p:cNvSpPr>
          <p:nvPr>
            <p:ph type="sldNum" sz="quarter" idx="12"/>
          </p:nvPr>
        </p:nvSpPr>
        <p:spPr>
          <a:ln/>
        </p:spPr>
        <p:txBody>
          <a:bodyPr/>
          <a:lstStyle>
            <a:lvl1pPr>
              <a:defRPr/>
            </a:lvl1pPr>
          </a:lstStyle>
          <a:p>
            <a:fld id="{473EAD3B-D202-412A-96D1-6259709983BD}" type="slidenum">
              <a:rPr lang="en-US" altLang="zh-TW"/>
              <a:pPr/>
              <a:t>‹#›</a:t>
            </a:fld>
            <a:endParaRPr lang="en-US" altLang="zh-TW"/>
          </a:p>
        </p:txBody>
      </p:sp>
    </p:spTree>
    <p:extLst>
      <p:ext uri="{BB962C8B-B14F-4D97-AF65-F5344CB8AC3E}">
        <p14:creationId xmlns:p14="http://schemas.microsoft.com/office/powerpoint/2010/main" val="3695839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4B0E7F3-594E-431A-934E-DAED303BC61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894741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2CA772-E495-4BA9-ABC1-9BB5D5EDCA4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048791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F95542-F898-48F4-A21A-A80883BB252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397675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A97A249-DD10-426B-9B14-6EACD1FF16CC}"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418620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AD237EE-1CE0-45D0-9087-5172E5E08F67}"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53358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9AFAB98-89D1-4293-8288-C0841480BABB}"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2259324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D32F6D8-0604-4E53-B2F1-2A37DFAA1D15}"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3925272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BE7A2BA-EB09-413F-8D13-A2CABB08481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C1E3401-E0DA-4C7C-A41A-CEAB4B05DCFD}"/>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1E8BF680-25AB-43B7-A87A-AAF2426CEA83}"/>
              </a:ext>
            </a:extLst>
          </p:cNvPr>
          <p:cNvSpPr>
            <a:spLocks noGrp="1" noChangeArrowheads="1"/>
          </p:cNvSpPr>
          <p:nvPr>
            <p:ph type="sldNum" sz="quarter" idx="12"/>
          </p:nvPr>
        </p:nvSpPr>
        <p:spPr>
          <a:ln/>
        </p:spPr>
        <p:txBody>
          <a:bodyPr/>
          <a:lstStyle>
            <a:lvl1pPr>
              <a:defRPr/>
            </a:lvl1pPr>
          </a:lstStyle>
          <a:p>
            <a:fld id="{38909520-5D08-4EEA-B917-6A59948C37BD}" type="slidenum">
              <a:rPr lang="en-US" altLang="zh-TW"/>
              <a:pPr/>
              <a:t>‹#›</a:t>
            </a:fld>
            <a:endParaRPr lang="en-US" altLang="zh-TW"/>
          </a:p>
        </p:txBody>
      </p:sp>
    </p:spTree>
    <p:extLst>
      <p:ext uri="{BB962C8B-B14F-4D97-AF65-F5344CB8AC3E}">
        <p14:creationId xmlns:p14="http://schemas.microsoft.com/office/powerpoint/2010/main" val="3219469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6E3E24-48B9-4D2C-ACC3-D70F17E10ED2}"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763275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9F7A85E-BB8E-4335-9EEC-1BCBD0CFB418}"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6507576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442DB86-11B9-48DF-8BA9-F79E7D13D080}"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4282581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0BB5D-09E1-4D96-80A6-8E8A197FA4AA}" type="slidenum">
              <a:rPr lang="en-US" altLang="zh-TW">
                <a:solidFill>
                  <a:srgbClr val="000000"/>
                </a:solidFill>
              </a:rPr>
              <a:pPr>
                <a:defRPr/>
              </a:pPr>
              <a:t>‹#›</a:t>
            </a:fld>
            <a:endParaRPr lang="en-US" altLang="zh-TW" dirty="0">
              <a:solidFill>
                <a:srgbClr val="000000"/>
              </a:solidFill>
            </a:endParaRPr>
          </a:p>
        </p:txBody>
      </p:sp>
    </p:spTree>
    <p:extLst>
      <p:ext uri="{BB962C8B-B14F-4D97-AF65-F5344CB8AC3E}">
        <p14:creationId xmlns:p14="http://schemas.microsoft.com/office/powerpoint/2010/main" val="10880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06409627-6BD5-4314-9E1E-D18584C2BAC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6BD1EF38-E3B7-46A4-B80C-2F1222D14FA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899F67AB-5564-442C-A050-1915E1C721E7}"/>
              </a:ext>
            </a:extLst>
          </p:cNvPr>
          <p:cNvSpPr>
            <a:spLocks noGrp="1" noChangeArrowheads="1"/>
          </p:cNvSpPr>
          <p:nvPr>
            <p:ph type="sldNum" sz="quarter" idx="12"/>
          </p:nvPr>
        </p:nvSpPr>
        <p:spPr>
          <a:ln/>
        </p:spPr>
        <p:txBody>
          <a:bodyPr/>
          <a:lstStyle>
            <a:lvl1pPr>
              <a:defRPr/>
            </a:lvl1pPr>
          </a:lstStyle>
          <a:p>
            <a:fld id="{2973C09F-C630-4253-95B7-64CE41D1C284}" type="slidenum">
              <a:rPr lang="en-US" altLang="zh-TW"/>
              <a:pPr/>
              <a:t>‹#›</a:t>
            </a:fld>
            <a:endParaRPr lang="en-US" altLang="zh-TW"/>
          </a:p>
        </p:txBody>
      </p:sp>
    </p:spTree>
    <p:extLst>
      <p:ext uri="{BB962C8B-B14F-4D97-AF65-F5344CB8AC3E}">
        <p14:creationId xmlns:p14="http://schemas.microsoft.com/office/powerpoint/2010/main" val="3157284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84543C6E-646C-4A56-A568-DCEF1898FF8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9E097579-A445-404A-9C2E-D3F5667ADFA4}"/>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557836CB-2679-4F3B-A10E-B0A7D34EE695}"/>
              </a:ext>
            </a:extLst>
          </p:cNvPr>
          <p:cNvSpPr>
            <a:spLocks noGrp="1" noChangeArrowheads="1"/>
          </p:cNvSpPr>
          <p:nvPr>
            <p:ph type="sldNum" sz="quarter" idx="12"/>
          </p:nvPr>
        </p:nvSpPr>
        <p:spPr>
          <a:ln/>
        </p:spPr>
        <p:txBody>
          <a:bodyPr/>
          <a:lstStyle>
            <a:lvl1pPr>
              <a:defRPr/>
            </a:lvl1pPr>
          </a:lstStyle>
          <a:p>
            <a:fld id="{DE0D97C0-9900-4766-844D-99AF0F7A598C}" type="slidenum">
              <a:rPr lang="en-US" altLang="zh-TW"/>
              <a:pPr/>
              <a:t>‹#›</a:t>
            </a:fld>
            <a:endParaRPr lang="en-US" altLang="zh-TW"/>
          </a:p>
        </p:txBody>
      </p:sp>
    </p:spTree>
    <p:extLst>
      <p:ext uri="{BB962C8B-B14F-4D97-AF65-F5344CB8AC3E}">
        <p14:creationId xmlns:p14="http://schemas.microsoft.com/office/powerpoint/2010/main" val="231289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F3DEFBF4-078F-4966-BE1D-265E1F15DBC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E014BE9B-110F-4633-935E-56B8EC345BA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A8020874-BFA7-4F79-9EEA-71D17C1427F7}"/>
              </a:ext>
            </a:extLst>
          </p:cNvPr>
          <p:cNvSpPr>
            <a:spLocks noGrp="1" noChangeArrowheads="1"/>
          </p:cNvSpPr>
          <p:nvPr>
            <p:ph type="sldNum" sz="quarter" idx="12"/>
          </p:nvPr>
        </p:nvSpPr>
        <p:spPr>
          <a:ln/>
        </p:spPr>
        <p:txBody>
          <a:bodyPr/>
          <a:lstStyle>
            <a:lvl1pPr>
              <a:defRPr/>
            </a:lvl1pPr>
          </a:lstStyle>
          <a:p>
            <a:fld id="{3BDF69A0-4600-4BEB-83B2-301BEF624616}" type="slidenum">
              <a:rPr lang="en-US" altLang="zh-TW"/>
              <a:pPr/>
              <a:t>‹#›</a:t>
            </a:fld>
            <a:endParaRPr lang="en-US" altLang="zh-TW"/>
          </a:p>
        </p:txBody>
      </p:sp>
    </p:spTree>
    <p:extLst>
      <p:ext uri="{BB962C8B-B14F-4D97-AF65-F5344CB8AC3E}">
        <p14:creationId xmlns:p14="http://schemas.microsoft.com/office/powerpoint/2010/main" val="290107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D9B7BFF-007E-484A-BBCA-CF9102304E56}"/>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FCF2C31F-F6D7-452E-AF76-6441258C45F6}"/>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AA9315B6-8018-4AC2-9084-FEAB60990D4D}"/>
              </a:ext>
            </a:extLst>
          </p:cNvPr>
          <p:cNvSpPr>
            <a:spLocks noGrp="1" noChangeArrowheads="1"/>
          </p:cNvSpPr>
          <p:nvPr>
            <p:ph type="sldNum" sz="quarter" idx="12"/>
          </p:nvPr>
        </p:nvSpPr>
        <p:spPr>
          <a:ln/>
        </p:spPr>
        <p:txBody>
          <a:bodyPr/>
          <a:lstStyle>
            <a:lvl1pPr>
              <a:defRPr/>
            </a:lvl1pPr>
          </a:lstStyle>
          <a:p>
            <a:fld id="{A8260FEF-D8F4-425E-809D-72E9AD6BBDFC}" type="slidenum">
              <a:rPr lang="en-US" altLang="zh-TW"/>
              <a:pPr/>
              <a:t>‹#›</a:t>
            </a:fld>
            <a:endParaRPr lang="en-US" altLang="zh-TW"/>
          </a:p>
        </p:txBody>
      </p:sp>
    </p:spTree>
    <p:extLst>
      <p:ext uri="{BB962C8B-B14F-4D97-AF65-F5344CB8AC3E}">
        <p14:creationId xmlns:p14="http://schemas.microsoft.com/office/powerpoint/2010/main" val="2798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D4EAB4A-C4DB-45B9-A12C-4E783868C69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D17D0FD3-4A4E-40DE-BADF-521FE3767B72}"/>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2C76135-7344-43D1-A5F5-349344A7032D}"/>
              </a:ext>
            </a:extLst>
          </p:cNvPr>
          <p:cNvSpPr>
            <a:spLocks noGrp="1" noChangeArrowheads="1"/>
          </p:cNvSpPr>
          <p:nvPr>
            <p:ph type="sldNum" sz="quarter" idx="12"/>
          </p:nvPr>
        </p:nvSpPr>
        <p:spPr>
          <a:ln/>
        </p:spPr>
        <p:txBody>
          <a:bodyPr/>
          <a:lstStyle>
            <a:lvl1pPr>
              <a:defRPr/>
            </a:lvl1pPr>
          </a:lstStyle>
          <a:p>
            <a:fld id="{B7D1E05D-CA04-496B-A340-054554C63C5B}" type="slidenum">
              <a:rPr lang="en-US" altLang="zh-TW"/>
              <a:pPr/>
              <a:t>‹#›</a:t>
            </a:fld>
            <a:endParaRPr lang="en-US" altLang="zh-TW"/>
          </a:p>
        </p:txBody>
      </p:sp>
    </p:spTree>
    <p:extLst>
      <p:ext uri="{BB962C8B-B14F-4D97-AF65-F5344CB8AC3E}">
        <p14:creationId xmlns:p14="http://schemas.microsoft.com/office/powerpoint/2010/main" val="411368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6B1EDF9E-D669-4425-ADD5-6E3BD3A638C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6950CD-26F8-41D5-A899-E222F7A6EAD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577EA79-5160-426B-8863-A1B97CF6321C}"/>
              </a:ext>
            </a:extLst>
          </p:cNvPr>
          <p:cNvSpPr>
            <a:spLocks noGrp="1" noChangeArrowheads="1"/>
          </p:cNvSpPr>
          <p:nvPr>
            <p:ph type="sldNum" sz="quarter" idx="12"/>
          </p:nvPr>
        </p:nvSpPr>
        <p:spPr>
          <a:ln/>
        </p:spPr>
        <p:txBody>
          <a:bodyPr/>
          <a:lstStyle>
            <a:lvl1pPr>
              <a:defRPr/>
            </a:lvl1pPr>
          </a:lstStyle>
          <a:p>
            <a:fld id="{1A7E31DD-301C-4C39-B2D6-AF24263E4746}" type="slidenum">
              <a:rPr lang="en-US" altLang="zh-TW"/>
              <a:pPr/>
              <a:t>‹#›</a:t>
            </a:fld>
            <a:endParaRPr lang="en-US" altLang="zh-TW"/>
          </a:p>
        </p:txBody>
      </p:sp>
    </p:spTree>
    <p:extLst>
      <p:ext uri="{BB962C8B-B14F-4D97-AF65-F5344CB8AC3E}">
        <p14:creationId xmlns:p14="http://schemas.microsoft.com/office/powerpoint/2010/main" val="3960182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CD1485E0-93B6-49F3-A808-098C7D4D57F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F7A962A8-7460-4961-8096-D5E371A7F6AA}"/>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8C9021C9-4693-4AE8-8C57-CDC70404053F}"/>
              </a:ext>
            </a:extLst>
          </p:cNvPr>
          <p:cNvSpPr>
            <a:spLocks noGrp="1" noChangeArrowheads="1"/>
          </p:cNvSpPr>
          <p:nvPr>
            <p:ph type="sldNum" sz="quarter" idx="12"/>
          </p:nvPr>
        </p:nvSpPr>
        <p:spPr>
          <a:ln/>
        </p:spPr>
        <p:txBody>
          <a:bodyPr/>
          <a:lstStyle>
            <a:lvl1pPr>
              <a:defRPr/>
            </a:lvl1pPr>
          </a:lstStyle>
          <a:p>
            <a:fld id="{0F0BA19C-AFAE-4D59-8A63-A0B75D146332}" type="slidenum">
              <a:rPr lang="en-US" altLang="zh-TW"/>
              <a:pPr/>
              <a:t>‹#›</a:t>
            </a:fld>
            <a:endParaRPr lang="en-US" altLang="zh-TW"/>
          </a:p>
        </p:txBody>
      </p:sp>
    </p:spTree>
    <p:extLst>
      <p:ext uri="{BB962C8B-B14F-4D97-AF65-F5344CB8AC3E}">
        <p14:creationId xmlns:p14="http://schemas.microsoft.com/office/powerpoint/2010/main" val="27812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37D063-4201-4DDD-8C98-721122B13AD4}"/>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2BAA56B9-EA47-4D66-A68C-8FD5ED558BB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a:extLst>
              <a:ext uri="{FF2B5EF4-FFF2-40B4-BE49-F238E27FC236}">
                <a16:creationId xmlns:a16="http://schemas.microsoft.com/office/drawing/2014/main" id="{7FCB0533-E29F-4BFF-B4A9-638CB21BEBF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新細明體" charset="-120"/>
              </a:defRPr>
            </a:lvl1pPr>
          </a:lstStyle>
          <a:p>
            <a:pPr>
              <a:defRPr/>
            </a:pPr>
            <a:endParaRPr lang="en-US" altLang="zh-TW"/>
          </a:p>
        </p:txBody>
      </p:sp>
      <p:sp>
        <p:nvSpPr>
          <p:cNvPr id="1029" name="Rectangle 5">
            <a:extLst>
              <a:ext uri="{FF2B5EF4-FFF2-40B4-BE49-F238E27FC236}">
                <a16:creationId xmlns:a16="http://schemas.microsoft.com/office/drawing/2014/main" id="{F4BBB641-C9C2-44E6-943C-13EBBEF637ED}"/>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新細明體" charset="-120"/>
              </a:defRPr>
            </a:lvl1pPr>
          </a:lstStyle>
          <a:p>
            <a:pPr>
              <a:defRPr/>
            </a:pPr>
            <a:endParaRPr lang="en-US" altLang="zh-TW"/>
          </a:p>
        </p:txBody>
      </p:sp>
      <p:sp>
        <p:nvSpPr>
          <p:cNvPr id="1030" name="Rectangle 6">
            <a:extLst>
              <a:ext uri="{FF2B5EF4-FFF2-40B4-BE49-F238E27FC236}">
                <a16:creationId xmlns:a16="http://schemas.microsoft.com/office/drawing/2014/main" id="{074B1C0B-7A95-411D-B128-E9F2DC7CC51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210F248A-87A1-427F-B78A-0DC1C167CFC7}"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9610" r:id="rId1"/>
    <p:sldLayoutId id="2147489611" r:id="rId2"/>
    <p:sldLayoutId id="2147489612" r:id="rId3"/>
    <p:sldLayoutId id="2147489613" r:id="rId4"/>
    <p:sldLayoutId id="2147489614" r:id="rId5"/>
    <p:sldLayoutId id="2147489615" r:id="rId6"/>
    <p:sldLayoutId id="2147489616" r:id="rId7"/>
    <p:sldLayoutId id="2147489617" r:id="rId8"/>
    <p:sldLayoutId id="2147489618" r:id="rId9"/>
    <p:sldLayoutId id="2147489619" r:id="rId10"/>
    <p:sldLayoutId id="2147489620" r:id="rId11"/>
    <p:sldLayoutId id="214748962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516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新細明體" charset="-120"/>
              </a:defRPr>
            </a:lvl1pPr>
          </a:lstStyle>
          <a:p>
            <a:pPr eaLnBrk="1" hangingPunct="1">
              <a:defRPr/>
            </a:pPr>
            <a:endParaRPr lang="en-US" altLang="zh-TW" dirty="0">
              <a:solidFill>
                <a:srgbClr val="000000"/>
              </a:solidFill>
            </a:endParaRPr>
          </a:p>
        </p:txBody>
      </p:sp>
      <p:sp>
        <p:nvSpPr>
          <p:cNvPr id="7516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新細明體" charset="-120"/>
              </a:defRPr>
            </a:lvl1pPr>
          </a:lstStyle>
          <a:p>
            <a:pPr eaLnBrk="1" hangingPunct="1">
              <a:defRPr/>
            </a:pPr>
            <a:endParaRPr lang="en-US" altLang="zh-TW" dirty="0">
              <a:solidFill>
                <a:srgbClr val="000000"/>
              </a:solidFill>
            </a:endParaRPr>
          </a:p>
        </p:txBody>
      </p:sp>
      <p:sp>
        <p:nvSpPr>
          <p:cNvPr id="7516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新細明體" charset="-120"/>
              </a:defRPr>
            </a:lvl1pPr>
          </a:lstStyle>
          <a:p>
            <a:pPr eaLnBrk="1" hangingPunct="1">
              <a:defRPr/>
            </a:pPr>
            <a:fld id="{D477CC02-DBB9-4AE4-B28C-339F9F6F7922}" type="slidenum">
              <a:rPr lang="en-US" altLang="zh-TW">
                <a:solidFill>
                  <a:srgbClr val="000000"/>
                </a:solidFill>
              </a:rPr>
              <a:pPr eaLnBrk="1" hangingPunct="1">
                <a:defRPr/>
              </a:pPr>
              <a:t>‹#›</a:t>
            </a:fld>
            <a:endParaRPr lang="en-US" altLang="zh-TW" dirty="0">
              <a:solidFill>
                <a:srgbClr val="000000"/>
              </a:solidFill>
            </a:endParaRPr>
          </a:p>
        </p:txBody>
      </p:sp>
    </p:spTree>
    <p:extLst>
      <p:ext uri="{BB962C8B-B14F-4D97-AF65-F5344CB8AC3E}">
        <p14:creationId xmlns:p14="http://schemas.microsoft.com/office/powerpoint/2010/main" val="2587047055"/>
      </p:ext>
    </p:extLst>
  </p:cSld>
  <p:clrMap bg1="lt1" tx1="dk1" bg2="lt2" tx2="dk2" accent1="accent1" accent2="accent2" accent3="accent3" accent4="accent4" accent5="accent5" accent6="accent6" hlink="hlink" folHlink="folHlink"/>
  <p:sldLayoutIdLst>
    <p:sldLayoutId id="2147489695" r:id="rId1"/>
    <p:sldLayoutId id="2147489696" r:id="rId2"/>
    <p:sldLayoutId id="2147489697" r:id="rId3"/>
    <p:sldLayoutId id="2147489698" r:id="rId4"/>
    <p:sldLayoutId id="2147489699" r:id="rId5"/>
    <p:sldLayoutId id="2147489700" r:id="rId6"/>
    <p:sldLayoutId id="2147489701" r:id="rId7"/>
    <p:sldLayoutId id="2147489702" r:id="rId8"/>
    <p:sldLayoutId id="2147489703" r:id="rId9"/>
    <p:sldLayoutId id="2147489704" r:id="rId10"/>
    <p:sldLayoutId id="2147489705"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新細明體" charset="-120"/>
        </a:defRPr>
      </a:lvl2pPr>
      <a:lvl3pPr algn="ctr" rtl="0" eaLnBrk="0" fontAlgn="base" hangingPunct="0">
        <a:spcBef>
          <a:spcPct val="0"/>
        </a:spcBef>
        <a:spcAft>
          <a:spcPct val="0"/>
        </a:spcAft>
        <a:defRPr kumimoji="1" sz="4400">
          <a:solidFill>
            <a:schemeClr val="tx2"/>
          </a:solidFill>
          <a:latin typeface="Arial" charset="0"/>
          <a:ea typeface="新細明體" charset="-120"/>
        </a:defRPr>
      </a:lvl3pPr>
      <a:lvl4pPr algn="ctr" rtl="0" eaLnBrk="0" fontAlgn="base" hangingPunct="0">
        <a:spcBef>
          <a:spcPct val="0"/>
        </a:spcBef>
        <a:spcAft>
          <a:spcPct val="0"/>
        </a:spcAft>
        <a:defRPr kumimoji="1" sz="4400">
          <a:solidFill>
            <a:schemeClr val="tx2"/>
          </a:solidFill>
          <a:latin typeface="Arial" charset="0"/>
          <a:ea typeface="新細明體" charset="-120"/>
        </a:defRPr>
      </a:lvl4pPr>
      <a:lvl5pPr algn="ctr" rtl="0" eaLnBrk="0" fontAlgn="base" hangingPunct="0">
        <a:spcBef>
          <a:spcPct val="0"/>
        </a:spcBef>
        <a:spcAft>
          <a:spcPct val="0"/>
        </a:spcAft>
        <a:defRPr kumimoji="1" sz="4400">
          <a:solidFill>
            <a:schemeClr val="tx2"/>
          </a:solidFill>
          <a:latin typeface="Arial" charset="0"/>
          <a:ea typeface="新細明體" charset="-120"/>
        </a:defRPr>
      </a:lvl5pPr>
      <a:lvl6pPr marL="457200" algn="ctr" rtl="0" fontAlgn="base">
        <a:spcBef>
          <a:spcPct val="0"/>
        </a:spcBef>
        <a:spcAft>
          <a:spcPct val="0"/>
        </a:spcAft>
        <a:defRPr kumimoji="1" sz="4400">
          <a:solidFill>
            <a:schemeClr val="tx2"/>
          </a:solidFill>
          <a:latin typeface="Arial" charset="0"/>
          <a:ea typeface="新細明體" charset="-120"/>
        </a:defRPr>
      </a:lvl6pPr>
      <a:lvl7pPr marL="914400" algn="ctr" rtl="0" fontAlgn="base">
        <a:spcBef>
          <a:spcPct val="0"/>
        </a:spcBef>
        <a:spcAft>
          <a:spcPct val="0"/>
        </a:spcAft>
        <a:defRPr kumimoji="1" sz="4400">
          <a:solidFill>
            <a:schemeClr val="tx2"/>
          </a:solidFill>
          <a:latin typeface="Arial" charset="0"/>
          <a:ea typeface="新細明體" charset="-120"/>
        </a:defRPr>
      </a:lvl7pPr>
      <a:lvl8pPr marL="1371600" algn="ctr" rtl="0" fontAlgn="base">
        <a:spcBef>
          <a:spcPct val="0"/>
        </a:spcBef>
        <a:spcAft>
          <a:spcPct val="0"/>
        </a:spcAft>
        <a:defRPr kumimoji="1" sz="4400">
          <a:solidFill>
            <a:schemeClr val="tx2"/>
          </a:solidFill>
          <a:latin typeface="Arial" charset="0"/>
          <a:ea typeface="新細明體" charset="-120"/>
        </a:defRPr>
      </a:lvl8pPr>
      <a:lvl9pPr marL="1828800" algn="ctr" rtl="0" fontAlgn="base">
        <a:spcBef>
          <a:spcPct val="0"/>
        </a:spcBef>
        <a:spcAft>
          <a:spcPct val="0"/>
        </a:spcAft>
        <a:defRPr kumimoji="1" sz="4400">
          <a:solidFill>
            <a:schemeClr val="tx2"/>
          </a:solidFill>
          <a:latin typeface="Arial" charset="0"/>
          <a:ea typeface="新細明體"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14288" y="288751"/>
            <a:ext cx="9144000" cy="6524625"/>
          </a:xfrm>
        </p:spPr>
        <p:txBody>
          <a:bodyPr>
            <a:normAutofit/>
          </a:bodyPr>
          <a:lstStyle/>
          <a:p>
            <a:pPr algn="ctr" eaLnBrk="1" hangingPunct="1">
              <a:spcBef>
                <a:spcPct val="0"/>
              </a:spcBef>
              <a:buFontTx/>
              <a:buNone/>
            </a:pPr>
            <a:r>
              <a:rPr lang="zh-TW" altLang="en-US" sz="3600" dirty="0">
                <a:solidFill>
                  <a:srgbClr val="FFFF00"/>
                </a:solidFill>
                <a:ea typeface="華康儷中黑" panose="020B0509000000000000" pitchFamily="49" charset="-120"/>
              </a:rPr>
              <a:t>常年期第四主日</a:t>
            </a:r>
            <a:endParaRPr lang="en-US" altLang="zh-TW" sz="3600" dirty="0">
              <a:solidFill>
                <a:srgbClr val="FFFF00"/>
              </a:solidFill>
              <a:ea typeface="華康儷中黑" panose="020B0509000000000000" pitchFamily="49" charset="-120"/>
            </a:endParaRPr>
          </a:p>
          <a:p>
            <a:pPr algn="ctr" eaLnBrk="1" hangingPunct="1">
              <a:spcBef>
                <a:spcPts val="600"/>
              </a:spcBef>
              <a:buFontTx/>
              <a:buNone/>
            </a:pPr>
            <a:r>
              <a:rPr lang="en-US" altLang="zh-TW" dirty="0">
                <a:solidFill>
                  <a:schemeClr val="bg1"/>
                </a:solidFill>
                <a:ea typeface="華康儷中黑" pitchFamily="49" charset="-120"/>
              </a:rPr>
              <a:t>2022</a:t>
            </a:r>
            <a:r>
              <a:rPr lang="zh-TW" altLang="en-US" dirty="0">
                <a:solidFill>
                  <a:schemeClr val="bg1"/>
                </a:solidFill>
                <a:ea typeface="華康儷中黑" pitchFamily="49" charset="-120"/>
              </a:rPr>
              <a:t>年 </a:t>
            </a:r>
            <a:r>
              <a:rPr lang="en-US" altLang="zh-TW" dirty="0">
                <a:solidFill>
                  <a:schemeClr val="bg1"/>
                </a:solidFill>
                <a:ea typeface="華康儷中黑" pitchFamily="49" charset="-120"/>
              </a:rPr>
              <a:t>1 </a:t>
            </a:r>
            <a:r>
              <a:rPr lang="zh-TW" altLang="en-US" dirty="0">
                <a:solidFill>
                  <a:schemeClr val="bg1"/>
                </a:solidFill>
                <a:ea typeface="華康儷中黑" pitchFamily="49" charset="-120"/>
              </a:rPr>
              <a:t>月 </a:t>
            </a:r>
            <a:r>
              <a:rPr lang="en-US" altLang="zh-TW" dirty="0">
                <a:solidFill>
                  <a:schemeClr val="bg1"/>
                </a:solidFill>
                <a:ea typeface="華康儷中黑" pitchFamily="49" charset="-120"/>
              </a:rPr>
              <a:t>30 </a:t>
            </a:r>
            <a:r>
              <a:rPr lang="zh-TW" altLang="en-US" dirty="0">
                <a:solidFill>
                  <a:schemeClr val="bg1"/>
                </a:solidFill>
                <a:ea typeface="華康儷中黑" pitchFamily="49" charset="-120"/>
              </a:rPr>
              <a:t>日</a:t>
            </a:r>
            <a:endParaRPr lang="zh-TW" altLang="en-US" sz="2800" dirty="0">
              <a:solidFill>
                <a:schemeClr val="bg1"/>
              </a:solidFill>
              <a:ea typeface="華康儷中黑" pitchFamily="49" charset="-120"/>
            </a:endParaRPr>
          </a:p>
          <a:p>
            <a:pPr algn="ctr" eaLnBrk="1" hangingPunct="1">
              <a:buFontTx/>
              <a:buNone/>
            </a:pPr>
            <a:endParaRPr lang="zh-TW" altLang="en-US" sz="1000" dirty="0">
              <a:solidFill>
                <a:schemeClr val="bg1"/>
              </a:solidFill>
              <a:ea typeface="華康儷中黑" pitchFamily="49" charset="-120"/>
            </a:endParaRPr>
          </a:p>
          <a:p>
            <a:pPr algn="ctr" eaLnBrk="1" hangingPunct="1">
              <a:buFontTx/>
              <a:buNone/>
            </a:pPr>
            <a:r>
              <a:rPr lang="zh-TW" altLang="en-US" sz="5400" dirty="0">
                <a:solidFill>
                  <a:srgbClr val="FFFF00"/>
                </a:solidFill>
                <a:ea typeface="華康正顏楷體W7" pitchFamily="65" charset="-120"/>
              </a:rPr>
              <a:t>感 恩 祭 宴</a:t>
            </a:r>
          </a:p>
          <a:p>
            <a:pPr algn="ctr" eaLnBrk="1" hangingPunct="1">
              <a:buFontTx/>
              <a:buNone/>
            </a:pPr>
            <a:endParaRPr lang="zh-TW" altLang="en-US" sz="1800" dirty="0">
              <a:solidFill>
                <a:schemeClr val="bg1"/>
              </a:solidFill>
              <a:ea typeface="華康儷中黑" pitchFamily="49" charset="-120"/>
            </a:endParaRPr>
          </a:p>
          <a:p>
            <a:pPr algn="ctr" eaLnBrk="1" hangingPunct="1">
              <a:lnSpc>
                <a:spcPts val="2500"/>
              </a:lnSpc>
              <a:spcBef>
                <a:spcPct val="0"/>
              </a:spcBef>
              <a:buFontTx/>
              <a:buNone/>
            </a:pPr>
            <a:r>
              <a:rPr lang="zh-TW" altLang="en-US" sz="3600" dirty="0">
                <a:solidFill>
                  <a:schemeClr val="bg1"/>
                </a:solidFill>
                <a:ea typeface="華康儷中黑" pitchFamily="49" charset="-120"/>
              </a:rPr>
              <a:t>主 題</a:t>
            </a:r>
          </a:p>
          <a:p>
            <a:pPr algn="ctr" eaLnBrk="1" hangingPunct="1">
              <a:spcBef>
                <a:spcPts val="2400"/>
              </a:spcBef>
              <a:spcAft>
                <a:spcPts val="4800"/>
              </a:spcAft>
              <a:buNone/>
            </a:pPr>
            <a:r>
              <a:rPr lang="zh-TW" altLang="en-US" sz="6000" dirty="0">
                <a:solidFill>
                  <a:schemeClr val="bg1"/>
                </a:solidFill>
                <a:ea typeface="華康儷中黑" panose="020B0509000000000000" pitchFamily="49" charset="-120"/>
              </a:rPr>
              <a:t>發聲的鑼或大愛無疆</a:t>
            </a:r>
            <a:r>
              <a:rPr lang="en-US" altLang="zh-TW" sz="6000" dirty="0">
                <a:solidFill>
                  <a:schemeClr val="bg1"/>
                </a:solidFill>
                <a:ea typeface="華康儷中黑" panose="020B0509000000000000" pitchFamily="49" charset="-120"/>
              </a:rPr>
              <a:t>?</a:t>
            </a:r>
          </a:p>
          <a:p>
            <a:pPr algn="ctr" eaLnBrk="1" hangingPunct="1">
              <a:lnSpc>
                <a:spcPct val="110000"/>
              </a:lnSpc>
              <a:spcBef>
                <a:spcPts val="600"/>
              </a:spcBef>
              <a:spcAft>
                <a:spcPts val="600"/>
              </a:spcAft>
              <a:buNone/>
            </a:pPr>
            <a:r>
              <a:rPr lang="zh-TW" altLang="en-US" dirty="0">
                <a:solidFill>
                  <a:schemeClr val="bg1"/>
                </a:solidFill>
                <a:ea typeface="華康粗黑體" pitchFamily="49" charset="-120"/>
              </a:rPr>
              <a:t>彌撒也是一個</a:t>
            </a:r>
            <a:r>
              <a:rPr lang="zh-TW" altLang="en-US" sz="3600" dirty="0">
                <a:solidFill>
                  <a:srgbClr val="00FF00"/>
                </a:solidFill>
                <a:ea typeface="華康粗黑體" pitchFamily="49" charset="-120"/>
              </a:rPr>
              <a:t>宴會</a:t>
            </a:r>
            <a:r>
              <a:rPr lang="en-US" altLang="zh-TW" dirty="0">
                <a:solidFill>
                  <a:schemeClr val="bg1"/>
                </a:solidFill>
                <a:ea typeface="華康粗黑體" pitchFamily="49" charset="-120"/>
              </a:rPr>
              <a:t>,</a:t>
            </a:r>
            <a:r>
              <a:rPr lang="zh-TW" altLang="en-US" dirty="0">
                <a:solidFill>
                  <a:schemeClr val="bg1"/>
                </a:solidFill>
                <a:ea typeface="華康粗黑體" pitchFamily="49" charset="-120"/>
              </a:rPr>
              <a:t>是「天地人和」的大共融</a:t>
            </a:r>
            <a:endParaRPr lang="en-US" altLang="zh-TW" dirty="0">
              <a:solidFill>
                <a:schemeClr val="bg1"/>
              </a:solidFill>
              <a:ea typeface="華康粗黑體" pitchFamily="49" charset="-120"/>
            </a:endParaRPr>
          </a:p>
          <a:p>
            <a:pPr algn="ctr" eaLnBrk="1" hangingPunct="1">
              <a:lnSpc>
                <a:spcPct val="110000"/>
              </a:lnSpc>
              <a:spcBef>
                <a:spcPts val="600"/>
              </a:spcBef>
              <a:spcAft>
                <a:spcPts val="600"/>
              </a:spcAft>
              <a:buFontTx/>
              <a:buNone/>
            </a:pPr>
            <a:r>
              <a:rPr lang="zh-TW" altLang="en-US" dirty="0">
                <a:solidFill>
                  <a:schemeClr val="bg1"/>
                </a:solidFill>
                <a:ea typeface="華康粗黑體" pitchFamily="49" charset="-120"/>
              </a:rPr>
              <a:t>是天上人間大生命的</a:t>
            </a:r>
            <a:r>
              <a:rPr lang="zh-TW" altLang="en-US" sz="3600" dirty="0">
                <a:solidFill>
                  <a:srgbClr val="00FF00"/>
                </a:solidFill>
                <a:ea typeface="華康粗黑體" pitchFamily="49" charset="-120"/>
              </a:rPr>
              <a:t>聖事</a:t>
            </a:r>
            <a:r>
              <a:rPr lang="en-US" altLang="zh-TW" dirty="0">
                <a:solidFill>
                  <a:schemeClr val="bg1"/>
                </a:solidFill>
                <a:ea typeface="華康粗黑體" pitchFamily="49" charset="-120"/>
              </a:rPr>
              <a:t>=</a:t>
            </a:r>
            <a:r>
              <a:rPr lang="en-US" altLang="zh-TW" sz="1100" dirty="0">
                <a:solidFill>
                  <a:schemeClr val="bg1"/>
                </a:solidFill>
                <a:ea typeface="華康粗黑體" pitchFamily="49" charset="-120"/>
              </a:rPr>
              <a:t> </a:t>
            </a:r>
            <a:r>
              <a:rPr lang="zh-TW" altLang="en-US" dirty="0">
                <a:solidFill>
                  <a:srgbClr val="FFFF00"/>
                </a:solidFill>
                <a:ea typeface="華康粗黑體" pitchFamily="49" charset="-120"/>
              </a:rPr>
              <a:t>標記</a:t>
            </a:r>
            <a:r>
              <a:rPr lang="zh-TW" altLang="en-US" sz="2800" dirty="0">
                <a:solidFill>
                  <a:schemeClr val="bg1"/>
                </a:solidFill>
                <a:ea typeface="華康粗黑體" pitchFamily="49" charset="-120"/>
              </a:rPr>
              <a:t>與</a:t>
            </a:r>
            <a:r>
              <a:rPr lang="zh-TW" altLang="en-US" dirty="0">
                <a:solidFill>
                  <a:srgbClr val="FFFF00"/>
                </a:solidFill>
                <a:ea typeface="華康粗黑體" pitchFamily="49" charset="-120"/>
              </a:rPr>
              <a:t>工具</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143718"/>
            <a:ext cx="9144000" cy="6381626"/>
          </a:xfrm>
        </p:spPr>
        <p:txBody>
          <a:bodyPr/>
          <a:lstStyle/>
          <a:p>
            <a:pPr marL="0" indent="0" algn="just" eaLnBrk="1">
              <a:lnSpc>
                <a:spcPts val="2000"/>
              </a:lnSpc>
              <a:spcBef>
                <a:spcPts val="0"/>
              </a:spcBef>
              <a:spcAft>
                <a:spcPts val="0"/>
              </a:spcAft>
              <a:buFontTx/>
              <a:buNone/>
            </a:pP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100"/>
              </a:lnSpc>
              <a:spcBef>
                <a:spcPts val="0"/>
              </a:spcBef>
              <a:spcAft>
                <a:spcPts val="0"/>
              </a:spcAft>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在會堂裡聽見這番話的人，都憤怒填胸，起來把耶穌趕出城外，拉他到山崖上</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他們的城是建在山上的</a:t>
            </a:r>
            <a:r>
              <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要把他推下去。他卻由他們中間過去，走了。</a:t>
            </a:r>
            <a:r>
              <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基督的福音。　</a:t>
            </a:r>
            <a:endParaRPr lang="en-US" altLang="zh-TW"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100"/>
              </a:lnSpc>
              <a:spcBef>
                <a:spcPts val="0"/>
              </a:spcBef>
              <a:spcAft>
                <a:spcPts val="0"/>
              </a:spcAft>
              <a:buFontTx/>
              <a:buNone/>
            </a:pPr>
            <a:r>
              <a:rPr lang="zh-TW" altLang="en-US" sz="28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眾：基督，我們讚美你！</a:t>
            </a:r>
            <a:endParaRPr lang="zh-TW" altLang="en-US" sz="2800"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8099784" y="6125234"/>
            <a:ext cx="12248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3/3  </a:t>
            </a:r>
            <a:endParaRPr lang="zh-TW" altLang="en-US" sz="2000" b="1" dirty="0">
              <a:solidFill>
                <a:srgbClr val="FFFFFF"/>
              </a:solidFill>
            </a:endParaRPr>
          </a:p>
        </p:txBody>
      </p:sp>
    </p:spTree>
    <p:extLst>
      <p:ext uri="{BB962C8B-B14F-4D97-AF65-F5344CB8AC3E}">
        <p14:creationId xmlns:p14="http://schemas.microsoft.com/office/powerpoint/2010/main" val="870635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4708B0A-98B8-4C42-B9A0-7A4A7EC69100}"/>
              </a:ext>
            </a:extLst>
          </p:cNvPr>
          <p:cNvSpPr>
            <a:spLocks noGrp="1" noChangeArrowheads="1"/>
          </p:cNvSpPr>
          <p:nvPr>
            <p:ph type="body" idx="4294967295"/>
          </p:nvPr>
        </p:nvSpPr>
        <p:spPr>
          <a:xfrm>
            <a:off x="0" y="116632"/>
            <a:ext cx="9144000" cy="6381750"/>
          </a:xfrm>
          <a:solidFill>
            <a:schemeClr val="tx1"/>
          </a:solidFill>
        </p:spPr>
        <p:txBody>
          <a:bodyPr/>
          <a:lstStyle/>
          <a:p>
            <a:pPr algn="ctr" eaLnBrk="1" hangingPunct="1">
              <a:spcBef>
                <a:spcPct val="0"/>
              </a:spcBef>
              <a:buFontTx/>
              <a:buNone/>
              <a:defRPr/>
            </a:pPr>
            <a:r>
              <a:rPr lang="zh-TW" altLang="en-US" sz="3600" dirty="0">
                <a:solidFill>
                  <a:srgbClr val="FFFF00"/>
                </a:solidFill>
                <a:ea typeface="華康儷中黑" panose="020B0509000000000000" pitchFamily="49" charset="-120"/>
              </a:rPr>
              <a:t>常年期第四主日</a:t>
            </a:r>
            <a:endParaRPr lang="en-US" altLang="zh-TW" sz="3600" dirty="0">
              <a:solidFill>
                <a:srgbClr val="FFFF00"/>
              </a:solidFill>
              <a:ea typeface="華康儷中黑" panose="020B0509000000000000" pitchFamily="49" charset="-120"/>
            </a:endParaRPr>
          </a:p>
          <a:p>
            <a:pPr lvl="0" algn="ctr" eaLnBrk="1" hangingPunct="1">
              <a:spcBef>
                <a:spcPts val="600"/>
              </a:spcBef>
              <a:buNone/>
            </a:pPr>
            <a:r>
              <a:rPr lang="en-US" altLang="zh-TW" dirty="0">
                <a:solidFill>
                  <a:srgbClr val="FFFFFF"/>
                </a:solidFill>
                <a:ea typeface="華康儷中黑" pitchFamily="49" charset="-120"/>
              </a:rPr>
              <a:t>2022</a:t>
            </a:r>
            <a:r>
              <a:rPr lang="zh-TW" altLang="en-US" dirty="0">
                <a:solidFill>
                  <a:srgbClr val="FFFFFF"/>
                </a:solidFill>
                <a:ea typeface="華康儷中黑" pitchFamily="49" charset="-120"/>
              </a:rPr>
              <a:t>年 </a:t>
            </a:r>
            <a:r>
              <a:rPr lang="en-US" altLang="zh-TW" dirty="0">
                <a:solidFill>
                  <a:srgbClr val="FFFFFF"/>
                </a:solidFill>
                <a:ea typeface="華康儷中黑" pitchFamily="49" charset="-120"/>
              </a:rPr>
              <a:t>1 </a:t>
            </a:r>
            <a:r>
              <a:rPr lang="zh-TW" altLang="en-US" dirty="0">
                <a:solidFill>
                  <a:srgbClr val="FFFFFF"/>
                </a:solidFill>
                <a:ea typeface="華康儷中黑" pitchFamily="49" charset="-120"/>
              </a:rPr>
              <a:t>月 </a:t>
            </a:r>
            <a:r>
              <a:rPr lang="en-US" altLang="zh-TW" dirty="0">
                <a:solidFill>
                  <a:srgbClr val="FFFFFF"/>
                </a:solidFill>
                <a:ea typeface="華康儷中黑" pitchFamily="49" charset="-120"/>
              </a:rPr>
              <a:t>30 </a:t>
            </a:r>
            <a:r>
              <a:rPr lang="zh-TW" altLang="en-US" dirty="0">
                <a:solidFill>
                  <a:srgbClr val="FFFFFF"/>
                </a:solidFill>
                <a:ea typeface="華康儷中黑" pitchFamily="49" charset="-120"/>
              </a:rPr>
              <a:t>日</a:t>
            </a:r>
            <a:endParaRPr lang="zh-TW" altLang="en-US" sz="2800" dirty="0">
              <a:solidFill>
                <a:srgbClr val="FFFFFF"/>
              </a:solidFill>
              <a:ea typeface="華康儷中黑" pitchFamily="49" charset="-120"/>
            </a:endParaRPr>
          </a:p>
          <a:p>
            <a:pPr algn="ctr" eaLnBrk="1" hangingPunct="1">
              <a:buFontTx/>
              <a:buNone/>
              <a:defRPr/>
            </a:pPr>
            <a:endParaRPr lang="zh-TW" altLang="en-US" sz="1800" dirty="0">
              <a:solidFill>
                <a:schemeClr val="bg1"/>
              </a:solidFill>
              <a:latin typeface="華康儷中黑" pitchFamily="49" charset="-120"/>
              <a:ea typeface="華康儷中黑" pitchFamily="49" charset="-120"/>
            </a:endParaRPr>
          </a:p>
          <a:p>
            <a:pPr algn="ctr" eaLnBrk="1" hangingPunct="1">
              <a:spcBef>
                <a:spcPct val="0"/>
              </a:spcBef>
              <a:buFontTx/>
              <a:buNone/>
              <a:defRPr/>
            </a:pPr>
            <a:r>
              <a:rPr lang="zh-TW" altLang="en-US" sz="3600" dirty="0">
                <a:solidFill>
                  <a:schemeClr val="bg1"/>
                </a:solidFill>
                <a:latin typeface="華康儷中黑" pitchFamily="49" charset="-120"/>
                <a:ea typeface="華康儷中黑" pitchFamily="49" charset="-120"/>
              </a:rPr>
              <a:t>主 題</a:t>
            </a:r>
          </a:p>
          <a:p>
            <a:pPr algn="ctr" eaLnBrk="1" hangingPunct="1">
              <a:lnSpc>
                <a:spcPts val="4000"/>
              </a:lnSpc>
              <a:spcBef>
                <a:spcPts val="3000"/>
              </a:spcBef>
              <a:spcAft>
                <a:spcPts val="1800"/>
              </a:spcAft>
              <a:buNone/>
            </a:pPr>
            <a:r>
              <a:rPr lang="zh-TW" altLang="en-US" sz="5400" dirty="0">
                <a:solidFill>
                  <a:schemeClr val="bg1"/>
                </a:solidFill>
                <a:ea typeface="華康儷中黑" panose="020B0509000000000000" pitchFamily="49" charset="-120"/>
              </a:rPr>
              <a:t>發聲的鑼或大愛無疆</a:t>
            </a:r>
            <a:r>
              <a:rPr lang="en-US" altLang="zh-TW" sz="5400" dirty="0">
                <a:solidFill>
                  <a:schemeClr val="bg1"/>
                </a:solidFill>
                <a:ea typeface="華康儷中黑" panose="020B0509000000000000" pitchFamily="49" charset="-120"/>
              </a:rPr>
              <a:t>?</a:t>
            </a:r>
            <a:endParaRPr lang="zh-TW" altLang="en-US" sz="5400" dirty="0">
              <a:solidFill>
                <a:schemeClr val="bg1"/>
              </a:solidFill>
              <a:ea typeface="華康儷中黑" panose="020B0509000000000000" pitchFamily="49" charset="-120"/>
            </a:endParaRPr>
          </a:p>
          <a:p>
            <a:pPr algn="ctr" eaLnBrk="1" hangingPunct="1">
              <a:spcBef>
                <a:spcPts val="600"/>
              </a:spcBef>
              <a:spcAft>
                <a:spcPts val="600"/>
              </a:spcAft>
              <a:buNone/>
              <a:defRPr/>
            </a:pPr>
            <a:r>
              <a:rPr lang="en-US" altLang="zh-TW" sz="2800" dirty="0">
                <a:solidFill>
                  <a:schemeClr val="bg1"/>
                </a:solidFill>
                <a:latin typeface="華康中黑體" pitchFamily="49" charset="-120"/>
                <a:ea typeface="華康中黑體" pitchFamily="49" charset="-120"/>
                <a:cs typeface="華康中黑體" pitchFamily="49" charset="-120"/>
              </a:rPr>
              <a:t>(</a:t>
            </a:r>
            <a:r>
              <a:rPr lang="zh-TW" altLang="en-US" sz="2800" dirty="0">
                <a:solidFill>
                  <a:schemeClr val="bg1"/>
                </a:solidFill>
                <a:latin typeface="華康中黑體" pitchFamily="49" charset="-120"/>
                <a:ea typeface="華康中黑體" pitchFamily="49" charset="-120"/>
                <a:cs typeface="華康中黑體" pitchFamily="49" charset="-120"/>
              </a:rPr>
              <a:t>耶</a:t>
            </a:r>
            <a:r>
              <a:rPr lang="en-US" altLang="zh-TW" sz="2800" dirty="0">
                <a:solidFill>
                  <a:schemeClr val="bg1"/>
                </a:solidFill>
                <a:latin typeface="華康中黑體" pitchFamily="49" charset="-120"/>
                <a:ea typeface="華康中黑體" pitchFamily="49" charset="-120"/>
                <a:cs typeface="華康中黑體" pitchFamily="49" charset="-120"/>
              </a:rPr>
              <a:t>1:4-5,17-19;</a:t>
            </a:r>
            <a:r>
              <a:rPr lang="zh-TW" altLang="en-US" sz="2800" dirty="0">
                <a:solidFill>
                  <a:schemeClr val="bg1"/>
                </a:solidFill>
                <a:latin typeface="華康中黑體" pitchFamily="49" charset="-120"/>
                <a:ea typeface="華康中黑體" pitchFamily="49" charset="-120"/>
                <a:cs typeface="華康中黑體" pitchFamily="49" charset="-120"/>
              </a:rPr>
              <a:t>格前</a:t>
            </a:r>
            <a:r>
              <a:rPr lang="en-US" altLang="zh-TW" sz="2800" dirty="0">
                <a:solidFill>
                  <a:schemeClr val="bg1"/>
                </a:solidFill>
                <a:latin typeface="華康中黑體" pitchFamily="49" charset="-120"/>
                <a:ea typeface="華康中黑體" pitchFamily="49" charset="-120"/>
                <a:cs typeface="華康中黑體" pitchFamily="49" charset="-120"/>
              </a:rPr>
              <a:t>12:31-13:13;</a:t>
            </a:r>
            <a:r>
              <a:rPr lang="zh-TW" altLang="en-US" sz="2800" dirty="0">
                <a:solidFill>
                  <a:schemeClr val="bg1"/>
                </a:solidFill>
                <a:latin typeface="華康中黑體" pitchFamily="49" charset="-120"/>
                <a:ea typeface="華康中黑體" pitchFamily="49" charset="-120"/>
                <a:cs typeface="華康中黑體" pitchFamily="49" charset="-120"/>
              </a:rPr>
              <a:t>路</a:t>
            </a:r>
            <a:r>
              <a:rPr lang="en-US" altLang="zh-TW" sz="2800" dirty="0">
                <a:solidFill>
                  <a:schemeClr val="bg1"/>
                </a:solidFill>
                <a:latin typeface="華康中黑體" pitchFamily="49" charset="-120"/>
                <a:ea typeface="華康中黑體" pitchFamily="49" charset="-120"/>
                <a:cs typeface="華康中黑體" pitchFamily="49" charset="-120"/>
              </a:rPr>
              <a:t>4:21-30)</a:t>
            </a:r>
          </a:p>
          <a:p>
            <a:pPr marL="324000" eaLnBrk="1" hangingPunct="1">
              <a:lnSpc>
                <a:spcPts val="5000"/>
              </a:lnSpc>
              <a:spcBef>
                <a:spcPts val="1200"/>
              </a:spcBef>
              <a:spcAft>
                <a:spcPts val="4200"/>
              </a:spcAft>
              <a:buFontTx/>
              <a:buNone/>
              <a:defRPr/>
            </a:pPr>
            <a:r>
              <a:rPr lang="zh-TW" altLang="en-US" sz="4000" spc="300" dirty="0">
                <a:solidFill>
                  <a:schemeClr val="bg1"/>
                </a:solidFill>
                <a:latin typeface="華康正顏楷體W7" panose="03000709000000000000" pitchFamily="65" charset="-120"/>
                <a:ea typeface="華康正顏楷體W7" panose="03000709000000000000" pitchFamily="65" charset="-120"/>
              </a:rPr>
              <a:t>   聖言</a:t>
            </a:r>
            <a:r>
              <a:rPr lang="zh-TW" altLang="en-US" sz="4000" spc="300" dirty="0">
                <a:solidFill>
                  <a:srgbClr val="00FF00"/>
                </a:solidFill>
                <a:latin typeface="華康正顏楷體W7" panose="03000709000000000000" pitchFamily="65" charset="-120"/>
                <a:ea typeface="華康正顏楷體W7" panose="03000709000000000000" pitchFamily="65" charset="-120"/>
              </a:rPr>
              <a:t>指導</a:t>
            </a:r>
            <a:r>
              <a:rPr lang="zh-TW" altLang="en-US" sz="4000" spc="300" dirty="0">
                <a:solidFill>
                  <a:schemeClr val="bg1"/>
                </a:solidFill>
                <a:latin typeface="華康正顏楷體W7" panose="03000709000000000000" pitchFamily="65" charset="-120"/>
                <a:ea typeface="華康正顏楷體W7" panose="03000709000000000000" pitchFamily="65" charset="-120"/>
              </a:rPr>
              <a:t>生活；生活</a:t>
            </a:r>
            <a:r>
              <a:rPr lang="zh-TW" altLang="en-US" sz="4000" spc="300" dirty="0">
                <a:solidFill>
                  <a:srgbClr val="00FF00"/>
                </a:solidFill>
                <a:latin typeface="華康正顏楷體W7" panose="03000709000000000000" pitchFamily="65" charset="-120"/>
                <a:ea typeface="華康正顏楷體W7" panose="03000709000000000000" pitchFamily="65" charset="-120"/>
              </a:rPr>
              <a:t>印證</a:t>
            </a:r>
            <a:r>
              <a:rPr lang="zh-TW" altLang="en-US" sz="4000" spc="300" dirty="0">
                <a:solidFill>
                  <a:schemeClr val="bg1"/>
                </a:solidFill>
                <a:latin typeface="華康正顏楷體W7" panose="03000709000000000000" pitchFamily="65" charset="-120"/>
                <a:ea typeface="華康正顏楷體W7" panose="03000709000000000000" pitchFamily="65" charset="-120"/>
              </a:rPr>
              <a:t>聖言</a:t>
            </a:r>
            <a:endParaRPr lang="en-US" altLang="zh-TW" sz="4000" spc="300" dirty="0">
              <a:solidFill>
                <a:schemeClr val="bg1"/>
              </a:solidFill>
              <a:latin typeface="華康正顏楷體W7" panose="03000709000000000000" pitchFamily="65" charset="-120"/>
              <a:ea typeface="華康正顏楷體W7" panose="03000709000000000000"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latin typeface="華康粗黑體" pitchFamily="49" charset="-120"/>
                <a:ea typeface="華康粗黑體" pitchFamily="49" charset="-120"/>
              </a:rPr>
              <a:t>  講道</a:t>
            </a:r>
            <a:r>
              <a:rPr lang="zh-TW" altLang="en-US" sz="2800" dirty="0">
                <a:solidFill>
                  <a:schemeClr val="bg1"/>
                </a:solidFill>
                <a:latin typeface="標楷體" pitchFamily="65" charset="-120"/>
                <a:ea typeface="標楷體" pitchFamily="65" charset="-120"/>
              </a:rPr>
              <a:t>解釋天主聖言</a:t>
            </a:r>
            <a:r>
              <a:rPr lang="en-US" altLang="zh-TW" sz="2800" dirty="0">
                <a:solidFill>
                  <a:schemeClr val="bg1"/>
                </a:solidFill>
                <a:latin typeface="標楷體" pitchFamily="65" charset="-120"/>
                <a:ea typeface="標楷體" pitchFamily="65" charset="-120"/>
              </a:rPr>
              <a:t>,</a:t>
            </a:r>
            <a:r>
              <a:rPr lang="zh-TW" altLang="en-US" sz="2800" dirty="0">
                <a:solidFill>
                  <a:schemeClr val="bg1"/>
                </a:solidFill>
                <a:latin typeface="標楷體" pitchFamily="65" charset="-120"/>
                <a:ea typeface="標楷體" pitchFamily="65" charset="-120"/>
              </a:rPr>
              <a:t>指出它如何</a:t>
            </a:r>
            <a:r>
              <a:rPr lang="zh-TW" altLang="en-US" sz="2800" dirty="0">
                <a:solidFill>
                  <a:srgbClr val="00FF00"/>
                </a:solidFill>
                <a:latin typeface="華康粗黑體" pitchFamily="49" charset="-120"/>
                <a:ea typeface="華康粗黑體" pitchFamily="49" charset="-120"/>
              </a:rPr>
              <a:t>指導我的生命</a:t>
            </a:r>
            <a:endParaRPr lang="en-US" altLang="zh-TW" sz="2800" dirty="0">
              <a:solidFill>
                <a:schemeClr val="bg1"/>
              </a:solidFill>
              <a:latin typeface="標楷體" pitchFamily="65" charset="-120"/>
              <a:ea typeface="標楷體" pitchFamily="65" charset="-120"/>
            </a:endParaRPr>
          </a:p>
          <a:p>
            <a:pPr marL="0" indent="0" eaLnBrk="1" hangingPunct="1">
              <a:lnSpc>
                <a:spcPts val="4000"/>
              </a:lnSpc>
              <a:spcBef>
                <a:spcPct val="0"/>
              </a:spcBef>
              <a:spcAft>
                <a:spcPts val="0"/>
              </a:spcAft>
              <a:buFontTx/>
              <a:buNone/>
              <a:defRPr/>
            </a:pPr>
            <a:r>
              <a:rPr lang="zh-TW" altLang="en-US" sz="2800" dirty="0">
                <a:solidFill>
                  <a:srgbClr val="FFFF00"/>
                </a:solidFill>
                <a:latin typeface="華康粗黑體" pitchFamily="49" charset="-120"/>
                <a:ea typeface="華康粗黑體" pitchFamily="49" charset="-120"/>
              </a:rPr>
              <a:t>  證道</a:t>
            </a:r>
            <a:r>
              <a:rPr lang="zh-TW" altLang="en-US" sz="2800" dirty="0">
                <a:solidFill>
                  <a:schemeClr val="bg1"/>
                </a:solidFill>
                <a:latin typeface="標楷體" pitchFamily="65" charset="-120"/>
                <a:ea typeface="標楷體" pitchFamily="65" charset="-120"/>
              </a:rPr>
              <a:t>是為天主作證</a:t>
            </a:r>
            <a:r>
              <a:rPr lang="en-US" altLang="zh-TW" sz="2800" dirty="0">
                <a:solidFill>
                  <a:schemeClr val="bg1"/>
                </a:solidFill>
                <a:latin typeface="標楷體" pitchFamily="65" charset="-120"/>
                <a:ea typeface="標楷體" pitchFamily="65" charset="-120"/>
              </a:rPr>
              <a:t>,</a:t>
            </a:r>
            <a:r>
              <a:rPr lang="zh-TW" altLang="en-US" sz="2800" dirty="0">
                <a:solidFill>
                  <a:schemeClr val="bg1"/>
                </a:solidFill>
                <a:latin typeface="標楷體" pitchFamily="65" charset="-120"/>
                <a:ea typeface="標楷體" pitchFamily="65" charset="-120"/>
              </a:rPr>
              <a:t>證明天主的話是</a:t>
            </a:r>
            <a:r>
              <a:rPr lang="zh-TW" altLang="en-US" sz="2800" dirty="0">
                <a:solidFill>
                  <a:srgbClr val="00FF00"/>
                </a:solidFill>
                <a:latin typeface="華康粗黑體" pitchFamily="49" charset="-120"/>
                <a:ea typeface="華康粗黑體" pitchFamily="49" charset="-120"/>
              </a:rPr>
              <a:t>可信的</a:t>
            </a:r>
            <a:r>
              <a:rPr lang="zh-TW" altLang="en-US" sz="2800" dirty="0">
                <a:solidFill>
                  <a:schemeClr val="bg1"/>
                </a:solidFill>
                <a:latin typeface="標楷體" pitchFamily="65" charset="-120"/>
                <a:ea typeface="標楷體" pitchFamily="65" charset="-120"/>
              </a:rPr>
              <a:t>和</a:t>
            </a:r>
            <a:r>
              <a:rPr lang="zh-TW" altLang="en-US" sz="2800" dirty="0">
                <a:solidFill>
                  <a:srgbClr val="00FF00"/>
                </a:solidFill>
                <a:latin typeface="華康粗黑體" pitchFamily="49" charset="-120"/>
                <a:ea typeface="華康粗黑體" pitchFamily="49" charset="-120"/>
              </a:rPr>
              <a:t>可行的</a:t>
            </a:r>
            <a:endParaRPr lang="zh-TW" altLang="en-US" sz="2800" dirty="0">
              <a:solidFill>
                <a:srgbClr val="00FF00"/>
              </a:solidFill>
              <a:ea typeface="華康粗黑體" pitchFamily="49"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642372A-EF13-4599-95F0-5CB9E3132B1E}"/>
              </a:ext>
            </a:extLst>
          </p:cNvPr>
          <p:cNvSpPr>
            <a:spLocks noGrp="1"/>
          </p:cNvSpPr>
          <p:nvPr>
            <p:ph type="subTitle" idx="1"/>
          </p:nvPr>
        </p:nvSpPr>
        <p:spPr>
          <a:xfrm>
            <a:off x="0" y="116632"/>
            <a:ext cx="9144000" cy="6741368"/>
          </a:xfrm>
        </p:spPr>
        <p:txBody>
          <a:bodyPr/>
          <a:lstStyle/>
          <a:p>
            <a:pPr marL="360000" indent="-457200" algn="l">
              <a:spcAft>
                <a:spcPts val="1200"/>
              </a:spcAft>
            </a:pP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在你還沒有出離母胎以前</a:t>
            </a:r>
            <a:r>
              <a:rPr lang="en-US" altLang="zh-TW"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我已祝聖了你</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選定了你作萬民的先知</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他們要攻擊你</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卻不能得勝你</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因為有我與你同在</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協助你</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360000" indent="-457200" algn="l">
              <a:spcAft>
                <a:spcPts val="1200"/>
              </a:spcAft>
            </a:pP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我指示你們一條</a:t>
            </a:r>
            <a:r>
              <a:rPr lang="zh-TW" altLang="en-US" sz="37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更高超的道路</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天使的</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語言</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發响的鑼</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移山</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信德</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什麼也不算</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財富全</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施捨</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投火</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被焚</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毫無益處</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現今存在的有信</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望</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愛這三樣</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a:t>
            </a:r>
            <a:r>
              <a:rPr lang="zh-TW" altLang="en-US" sz="37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其中最大的</a:t>
            </a:r>
            <a:r>
              <a:rPr lang="en-US" altLang="zh-TW" sz="37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rgbClr val="FF0000"/>
                </a:solidFill>
                <a:highlight>
                  <a:srgbClr val="FFFF00"/>
                </a:highlight>
                <a:latin typeface="華康儷中黑" panose="020B0509000000000000" pitchFamily="49" charset="-120"/>
                <a:ea typeface="華康儷中黑" panose="020B0509000000000000" pitchFamily="49" charset="-120"/>
                <a:cs typeface="華康中黑體" panose="020B0509000000000000" pitchFamily="49" charset="-120"/>
              </a:rPr>
              <a:t>就是愛</a:t>
            </a:r>
            <a:endPar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360000" indent="-457200" algn="l">
              <a:spcAft>
                <a:spcPts val="1200"/>
              </a:spcAft>
            </a:pP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你們必定要對我說這句俗語：醫生</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醫治你自己吧</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我實在告訴你們</a:t>
            </a:r>
            <a:r>
              <a:rPr lang="en-US" altLang="zh-TW" sz="37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沒有一個先知</a:t>
            </a:r>
            <a:r>
              <a:rPr lang="en-US" altLang="zh-TW"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在本鄉受悅納的</a:t>
            </a:r>
            <a:r>
              <a:rPr lang="en-US" altLang="zh-TW" sz="37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zh-TW" altLang="en-US" sz="3700" dirty="0">
              <a:solidFill>
                <a:srgbClr val="FFFF00"/>
              </a:solidFill>
            </a:endParaRPr>
          </a:p>
        </p:txBody>
      </p:sp>
    </p:spTree>
    <p:extLst>
      <p:ext uri="{BB962C8B-B14F-4D97-AF65-F5344CB8AC3E}">
        <p14:creationId xmlns:p14="http://schemas.microsoft.com/office/powerpoint/2010/main" val="3690015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642372A-EF13-4599-95F0-5CB9E3132B1E}"/>
              </a:ext>
            </a:extLst>
          </p:cNvPr>
          <p:cNvSpPr>
            <a:spLocks noGrp="1"/>
          </p:cNvSpPr>
          <p:nvPr>
            <p:ph type="subTitle" idx="1"/>
          </p:nvPr>
        </p:nvSpPr>
        <p:spPr>
          <a:xfrm>
            <a:off x="0" y="116632"/>
            <a:ext cx="9144000" cy="6741368"/>
          </a:xfrm>
        </p:spPr>
        <p:txBody>
          <a:bodyPr/>
          <a:lstStyle/>
          <a:p>
            <a:pPr marL="360000" indent="-457200" algn="l"/>
            <a:r>
              <a:rPr lang="zh-TW" altLang="en-US" sz="3700" dirty="0">
                <a:solidFill>
                  <a:srgbClr val="FFFF00"/>
                </a:solidFill>
                <a:ea typeface="華康儷中黑" panose="020B0509000000000000" pitchFamily="49" charset="-120"/>
                <a:cs typeface="華康中黑體" panose="020B0509000000000000" pitchFamily="49" charset="-120"/>
              </a:rPr>
              <a:t>在你還沒有出離母胎以前</a:t>
            </a:r>
            <a:r>
              <a:rPr lang="en-US" altLang="zh-TW" sz="3700" dirty="0">
                <a:solidFill>
                  <a:srgbClr val="FFFF00"/>
                </a:solidFill>
                <a:ea typeface="華康儷中黑" panose="020B0509000000000000" pitchFamily="49" charset="-120"/>
                <a:cs typeface="華康中黑體" panose="020B0509000000000000" pitchFamily="49" charset="-120"/>
              </a:rPr>
              <a:t>,</a:t>
            </a:r>
            <a:r>
              <a:rPr lang="zh-TW" altLang="en-US" sz="3700" dirty="0">
                <a:solidFill>
                  <a:srgbClr val="FFFF00"/>
                </a:solidFill>
                <a:ea typeface="華康儷中黑" panose="020B0509000000000000" pitchFamily="49" charset="-120"/>
                <a:cs typeface="華康中黑體" panose="020B0509000000000000" pitchFamily="49" charset="-120"/>
              </a:rPr>
              <a:t>我已祝聖了你</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選定了你作萬民的先知</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他們要攻擊你</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卻不能得勝你</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因為有我與你同在</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協助你</a:t>
            </a:r>
            <a:r>
              <a:rPr lang="en-US" altLang="zh-TW" sz="3700" dirty="0">
                <a:solidFill>
                  <a:schemeClr val="bg1"/>
                </a:solidFill>
                <a:ea typeface="華康儷中黑" panose="020B0509000000000000" pitchFamily="49" charset="-120"/>
                <a:cs typeface="華康中黑體" panose="020B0509000000000000" pitchFamily="49" charset="-120"/>
              </a:rPr>
              <a:t>.</a:t>
            </a: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天主選定</a:t>
            </a:r>
            <a:r>
              <a:rPr lang="zh-TW" altLang="en-US" sz="4400" dirty="0">
                <a:solidFill>
                  <a:schemeClr val="bg1"/>
                </a:solidFill>
                <a:ea typeface="華康儷中黑" panose="020B0509000000000000" pitchFamily="49" charset="-120"/>
                <a:cs typeface="華康中黑體" panose="020B0509000000000000" pitchFamily="49" charset="-120"/>
              </a:rPr>
              <a:t>所有人</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2800" dirty="0">
                <a:solidFill>
                  <a:schemeClr val="bg1"/>
                </a:solidFill>
                <a:ea typeface="華康儷中黑" panose="020B0509000000000000" pitchFamily="49" charset="-120"/>
                <a:cs typeface="華康中黑體" panose="020B0509000000000000" pitchFamily="49" charset="-120"/>
              </a:rPr>
              <a:t>全人類</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每個人</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2800" dirty="0">
                <a:solidFill>
                  <a:schemeClr val="bg1"/>
                </a:solidFill>
                <a:ea typeface="華康儷中黑" panose="020B0509000000000000" pitchFamily="49" charset="-120"/>
                <a:cs typeface="華康中黑體" panose="020B0509000000000000" pitchFamily="49" charset="-120"/>
              </a:rPr>
              <a:t>你我他</a:t>
            </a:r>
            <a:r>
              <a:rPr lang="en-US" altLang="zh-TW" sz="28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 </a:t>
            </a:r>
            <a:br>
              <a:rPr lang="en-US" altLang="zh-TW" sz="4000" dirty="0">
                <a:solidFill>
                  <a:schemeClr val="bg1"/>
                </a:solidFill>
                <a:ea typeface="華康儷中黑" panose="020B0509000000000000" pitchFamily="49" charset="-120"/>
                <a:cs typeface="華康中黑體" panose="020B0509000000000000" pitchFamily="49" charset="-120"/>
              </a:rPr>
            </a:br>
            <a:r>
              <a:rPr lang="en-US" altLang="zh-TW" sz="40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因為天主愛人多過人愛自己</a:t>
            </a:r>
            <a:endParaRPr lang="en-US" altLang="zh-TW" sz="4000" dirty="0">
              <a:solidFill>
                <a:srgbClr val="FF0000"/>
              </a:solidFill>
              <a:highlight>
                <a:srgbClr val="FFFF00"/>
              </a:highlight>
              <a:ea typeface="華康儷中黑" panose="020B0509000000000000" pitchFamily="49" charset="-120"/>
              <a:cs typeface="華康中黑體" panose="020B0509000000000000" pitchFamily="49" charset="-120"/>
            </a:endParaRP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我與你同在</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rPr>
              <a:t>天主與人類</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我你他同在</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r>
              <a:rPr lang="zh-TW" altLang="en-US" sz="4000" dirty="0">
                <a:solidFill>
                  <a:srgbClr val="00FF00"/>
                </a:solidFill>
                <a:ea typeface="華康儷中黑" panose="020B0509000000000000" pitchFamily="49" charset="-120"/>
                <a:cs typeface="華康中黑體" panose="020B0509000000000000" pitchFamily="49" charset="-120"/>
              </a:rPr>
              <a:t>天主</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所有人</a:t>
            </a:r>
            <a:r>
              <a:rPr lang="en-US" altLang="zh-TW" sz="4000" dirty="0">
                <a:solidFill>
                  <a:srgbClr val="00FF00"/>
                </a:solidFill>
                <a:ea typeface="華康儷中黑" panose="020B0509000000000000" pitchFamily="49" charset="-120"/>
                <a:cs typeface="華康中黑體" panose="020B0509000000000000" pitchFamily="49" charset="-120"/>
              </a:rPr>
              <a:t>=</a:t>
            </a:r>
            <a:r>
              <a:rPr lang="zh-TW" altLang="en-US" sz="4000" dirty="0">
                <a:solidFill>
                  <a:srgbClr val="00FF00"/>
                </a:solidFill>
                <a:ea typeface="華康儷中黑" panose="020B0509000000000000" pitchFamily="49" charset="-120"/>
                <a:cs typeface="華康中黑體" panose="020B0509000000000000" pitchFamily="49" charset="-120"/>
              </a:rPr>
              <a:t>戰無不勝</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有人被忽略</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人類遭殃</a:t>
            </a:r>
            <a:r>
              <a:rPr lang="en-US" altLang="zh-TW" sz="4000" dirty="0">
                <a:solidFill>
                  <a:schemeClr val="bg1"/>
                </a:solidFill>
                <a:ea typeface="華康儷中黑" panose="020B0509000000000000" pitchFamily="49" charset="-120"/>
                <a:cs typeface="華康中黑體" panose="020B0509000000000000" pitchFamily="49" charset="-120"/>
              </a:rPr>
              <a:t>)</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rPr>
              <a:t>由替天行道到贊天地之化育</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r>
              <a:rPr lang="zh-TW" altLang="en-US" sz="4000" dirty="0">
                <a:solidFill>
                  <a:schemeClr val="bg1"/>
                </a:solidFill>
                <a:ea typeface="華康儷中黑" panose="020B0509000000000000" pitchFamily="49" charset="-120"/>
                <a:cs typeface="華康中黑體" panose="020B0509000000000000" pitchFamily="49" charset="-120"/>
              </a:rPr>
              <a:t>沒有人</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制度可以代表</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代替天主</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扮天主</a:t>
            </a:r>
            <a:endParaRPr lang="en-US" altLang="zh-TW" sz="4000" dirty="0">
              <a:solidFill>
                <a:srgbClr val="FF0000"/>
              </a:solidFill>
              <a:highlight>
                <a:srgbClr val="FFFF00"/>
              </a:highlight>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51850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642372A-EF13-4599-95F0-5CB9E3132B1E}"/>
              </a:ext>
            </a:extLst>
          </p:cNvPr>
          <p:cNvSpPr>
            <a:spLocks noGrp="1"/>
          </p:cNvSpPr>
          <p:nvPr>
            <p:ph type="subTitle" idx="1"/>
          </p:nvPr>
        </p:nvSpPr>
        <p:spPr>
          <a:xfrm>
            <a:off x="0" y="116632"/>
            <a:ext cx="9144000" cy="6741368"/>
          </a:xfrm>
        </p:spPr>
        <p:txBody>
          <a:bodyPr/>
          <a:lstStyle/>
          <a:p>
            <a:pPr marL="360000" indent="-457200" algn="l"/>
            <a:r>
              <a:rPr lang="zh-TW" altLang="en-US" sz="3700" dirty="0">
                <a:solidFill>
                  <a:schemeClr val="bg1"/>
                </a:solidFill>
                <a:ea typeface="華康儷中黑" panose="020B0509000000000000" pitchFamily="49" charset="-120"/>
                <a:cs typeface="華康中黑體" panose="020B0509000000000000" pitchFamily="49" charset="-120"/>
              </a:rPr>
              <a:t>我指示你們一條</a:t>
            </a:r>
            <a:r>
              <a:rPr lang="zh-TW" altLang="en-US" sz="3700" dirty="0">
                <a:solidFill>
                  <a:srgbClr val="FF0000"/>
                </a:solidFill>
                <a:highlight>
                  <a:srgbClr val="FFFF00"/>
                </a:highlight>
                <a:ea typeface="華康儷中黑" panose="020B0509000000000000" pitchFamily="49" charset="-120"/>
                <a:cs typeface="華康中黑體" panose="020B0509000000000000" pitchFamily="49" charset="-120"/>
              </a:rPr>
              <a:t>更高超的道路</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天使的</a:t>
            </a:r>
            <a:r>
              <a:rPr lang="zh-TW" altLang="en-US" sz="3700" dirty="0">
                <a:solidFill>
                  <a:srgbClr val="FFFF00"/>
                </a:solidFill>
                <a:ea typeface="華康儷中黑" panose="020B0509000000000000" pitchFamily="49" charset="-120"/>
                <a:cs typeface="華康中黑體" panose="020B0509000000000000" pitchFamily="49" charset="-120"/>
              </a:rPr>
              <a:t>語言</a:t>
            </a:r>
            <a:r>
              <a:rPr lang="en-US" altLang="zh-TW"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發响的鑼</a:t>
            </a:r>
            <a:r>
              <a:rPr lang="en-US" altLang="zh-TW"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ea typeface="華康儷中黑" panose="020B0509000000000000" pitchFamily="49" charset="-120"/>
                <a:cs typeface="華康中黑體" panose="020B0509000000000000" pitchFamily="49" charset="-120"/>
              </a:rPr>
              <a:t>移山</a:t>
            </a:r>
            <a:r>
              <a:rPr lang="zh-TW" altLang="en-US" sz="3700" dirty="0">
                <a:solidFill>
                  <a:srgbClr val="FFFF00"/>
                </a:solidFill>
                <a:ea typeface="華康儷中黑" panose="020B0509000000000000" pitchFamily="49" charset="-120"/>
                <a:cs typeface="華康中黑體" panose="020B0509000000000000" pitchFamily="49" charset="-120"/>
              </a:rPr>
              <a:t>信德</a:t>
            </a:r>
            <a:r>
              <a:rPr lang="en-US" altLang="zh-TW"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ea typeface="華康儷中黑" panose="020B0509000000000000" pitchFamily="49" charset="-120"/>
                <a:cs typeface="華康中黑體" panose="020B0509000000000000" pitchFamily="49" charset="-120"/>
              </a:rPr>
              <a:t>什麼也不算</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財富全</a:t>
            </a:r>
            <a:r>
              <a:rPr lang="zh-TW" altLang="en-US" sz="3700" dirty="0">
                <a:solidFill>
                  <a:srgbClr val="FFFF00"/>
                </a:solidFill>
                <a:ea typeface="華康儷中黑" panose="020B0509000000000000" pitchFamily="49" charset="-120"/>
                <a:cs typeface="華康中黑體" panose="020B0509000000000000" pitchFamily="49" charset="-120"/>
              </a:rPr>
              <a:t>施捨</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投火</a:t>
            </a:r>
            <a:r>
              <a:rPr lang="zh-TW" altLang="en-US" sz="3700" dirty="0">
                <a:solidFill>
                  <a:srgbClr val="FFFF00"/>
                </a:solidFill>
                <a:ea typeface="華康儷中黑" panose="020B0509000000000000" pitchFamily="49" charset="-120"/>
                <a:cs typeface="華康中黑體" panose="020B0509000000000000" pitchFamily="49" charset="-120"/>
              </a:rPr>
              <a:t>被焚</a:t>
            </a:r>
            <a:r>
              <a:rPr lang="en-US" altLang="zh-TW"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毫無益處</a:t>
            </a:r>
            <a:r>
              <a:rPr lang="en-US" altLang="zh-TW" sz="37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3700" dirty="0">
                <a:solidFill>
                  <a:schemeClr val="bg1"/>
                </a:solidFill>
                <a:ea typeface="華康儷中黑" panose="020B0509000000000000" pitchFamily="49" charset="-120"/>
                <a:cs typeface="華康中黑體" panose="020B0509000000000000" pitchFamily="49" charset="-120"/>
              </a:rPr>
              <a:t>現今存在的有信</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望</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愛這三樣</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但</a:t>
            </a:r>
            <a:r>
              <a:rPr lang="zh-TW" altLang="en-US" sz="3700" dirty="0">
                <a:solidFill>
                  <a:srgbClr val="FF0000"/>
                </a:solidFill>
                <a:highlight>
                  <a:srgbClr val="FFFF00"/>
                </a:highlight>
                <a:ea typeface="華康儷中黑" panose="020B0509000000000000" pitchFamily="49" charset="-120"/>
                <a:cs typeface="華康中黑體" panose="020B0509000000000000" pitchFamily="49" charset="-120"/>
              </a:rPr>
              <a:t>其中最大的</a:t>
            </a:r>
            <a:r>
              <a:rPr lang="en-US" altLang="zh-TW" sz="3700" dirty="0">
                <a:solidFill>
                  <a:srgbClr val="FF0000"/>
                </a:solidFill>
                <a:highlight>
                  <a:srgbClr val="FFFF00"/>
                </a:highlight>
                <a:ea typeface="華康儷中黑" panose="020B0509000000000000" pitchFamily="49" charset="-120"/>
                <a:cs typeface="華康中黑體" panose="020B0509000000000000" pitchFamily="49" charset="-120"/>
              </a:rPr>
              <a:t>,</a:t>
            </a:r>
            <a:r>
              <a:rPr lang="zh-TW" altLang="en-US" sz="3700" dirty="0">
                <a:solidFill>
                  <a:srgbClr val="FF0000"/>
                </a:solidFill>
                <a:highlight>
                  <a:srgbClr val="FFFF00"/>
                </a:highlight>
                <a:ea typeface="華康儷中黑" panose="020B0509000000000000" pitchFamily="49" charset="-120"/>
                <a:cs typeface="華康中黑體" panose="020B0509000000000000" pitchFamily="49" charset="-120"/>
              </a:rPr>
              <a:t>就是愛</a:t>
            </a:r>
            <a:endParaRPr lang="en-US" altLang="zh-TW" sz="3700" dirty="0">
              <a:solidFill>
                <a:srgbClr val="FF0000"/>
              </a:solidFill>
              <a:highlight>
                <a:srgbClr val="FFFF00"/>
              </a:highlight>
              <a:ea typeface="華康儷中黑" panose="020B0509000000000000" pitchFamily="49" charset="-120"/>
              <a:cs typeface="華康中黑體" panose="020B0509000000000000" pitchFamily="49" charset="-120"/>
            </a:endParaRP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天主愛人</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創造</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救贖</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聖化</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天國</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天家</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   </a:t>
            </a:r>
            <a:r>
              <a:rPr lang="zh-TW" altLang="en-US" sz="4000" dirty="0">
                <a:solidFill>
                  <a:schemeClr val="bg1"/>
                </a:solidFill>
                <a:ea typeface="華康儷中黑" panose="020B0509000000000000" pitchFamily="49" charset="-120"/>
                <a:cs typeface="華康中黑體" panose="020B0509000000000000" pitchFamily="49" charset="-120"/>
              </a:rPr>
              <a:t>全為人的好處</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沒有阻隔</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分割</a:t>
            </a:r>
            <a:endParaRPr lang="en-US" altLang="zh-TW" sz="4000" dirty="0">
              <a:solidFill>
                <a:schemeClr val="bg1"/>
              </a:solidFill>
              <a:ea typeface="華康儷中黑" panose="020B0509000000000000" pitchFamily="49" charset="-120"/>
              <a:cs typeface="華康中黑體" panose="020B0509000000000000" pitchFamily="49" charset="-120"/>
            </a:endParaRPr>
          </a:p>
          <a:p>
            <a:pPr marL="360000" indent="-457200" algn="l"/>
            <a:r>
              <a:rPr lang="zh-TW" altLang="en-US" sz="4000" dirty="0">
                <a:solidFill>
                  <a:srgbClr val="FF0000"/>
                </a:solidFill>
                <a:highlight>
                  <a:srgbClr val="FFFF00"/>
                </a:highlight>
                <a:ea typeface="華康儷中黑" panose="020B0509000000000000" pitchFamily="49" charset="-120"/>
                <a:cs typeface="華康中黑體" panose="020B0509000000000000" pitchFamily="49" charset="-120"/>
              </a:rPr>
              <a:t>愛最大</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愛是屬神的</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無限大的</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為所有人的</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任何阻擋愛的主張或行為</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都不是來自天主</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en-US" altLang="zh-TW" sz="4000" dirty="0">
                <a:solidFill>
                  <a:srgbClr val="99CCFF"/>
                </a:solidFill>
                <a:highlight>
                  <a:srgbClr val="00FFFF"/>
                </a:highlight>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0000FF"/>
                </a:solidFill>
                <a:highlight>
                  <a:srgbClr val="00FFFF"/>
                </a:highlight>
                <a:ea typeface="華康儷中黑" panose="020B0509000000000000" pitchFamily="49" charset="-120"/>
                <a:cs typeface="華康中黑體" panose="020B0509000000000000" pitchFamily="49" charset="-120"/>
                <a:sym typeface="Wingdings" panose="05000000000000000000" pitchFamily="2" charset="2"/>
              </a:rPr>
              <a:t>由發响的鑼</a:t>
            </a:r>
            <a:r>
              <a:rPr lang="en-US" altLang="zh-TW" sz="4000" dirty="0">
                <a:solidFill>
                  <a:srgbClr val="0000FF"/>
                </a:solidFill>
                <a:highlight>
                  <a:srgbClr val="00FFFF"/>
                </a:highlight>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rgbClr val="0000FF"/>
                </a:solidFill>
                <a:highlight>
                  <a:srgbClr val="00FFFF"/>
                </a:highlight>
                <a:ea typeface="華康儷中黑" panose="020B0509000000000000" pitchFamily="49" charset="-120"/>
                <a:cs typeface="華康中黑體" panose="020B0509000000000000" pitchFamily="49" charset="-120"/>
                <a:sym typeface="Wingdings" panose="05000000000000000000" pitchFamily="2" charset="2"/>
              </a:rPr>
              <a:t>大愛無疆！</a:t>
            </a:r>
            <a:endParaRPr lang="en-US" altLang="zh-TW" sz="4000" dirty="0">
              <a:solidFill>
                <a:srgbClr val="0000FF"/>
              </a:solidFill>
              <a:highlight>
                <a:srgbClr val="00FFFF"/>
              </a:highlight>
              <a:ea typeface="華康儷中黑" panose="020B0509000000000000" pitchFamily="49" charset="-120"/>
              <a:cs typeface="華康中黑體" panose="020B0509000000000000" pitchFamily="49" charset="-120"/>
            </a:endParaRPr>
          </a:p>
        </p:txBody>
      </p:sp>
    </p:spTree>
    <p:extLst>
      <p:ext uri="{BB962C8B-B14F-4D97-AF65-F5344CB8AC3E}">
        <p14:creationId xmlns:p14="http://schemas.microsoft.com/office/powerpoint/2010/main" val="2052894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E642372A-EF13-4599-95F0-5CB9E3132B1E}"/>
              </a:ext>
            </a:extLst>
          </p:cNvPr>
          <p:cNvSpPr>
            <a:spLocks noGrp="1"/>
          </p:cNvSpPr>
          <p:nvPr>
            <p:ph type="subTitle" idx="1"/>
          </p:nvPr>
        </p:nvSpPr>
        <p:spPr>
          <a:xfrm>
            <a:off x="0" y="116632"/>
            <a:ext cx="9144000" cy="6741368"/>
          </a:xfrm>
        </p:spPr>
        <p:txBody>
          <a:bodyPr/>
          <a:lstStyle/>
          <a:p>
            <a:pPr marL="360000" indent="-457200" algn="l"/>
            <a:r>
              <a:rPr lang="zh-TW" altLang="en-US" sz="3700" dirty="0">
                <a:solidFill>
                  <a:schemeClr val="bg1"/>
                </a:solidFill>
                <a:ea typeface="華康儷中黑" panose="020B0509000000000000" pitchFamily="49" charset="-120"/>
                <a:cs typeface="華康中黑體" panose="020B0509000000000000" pitchFamily="49" charset="-120"/>
              </a:rPr>
              <a:t>你們必定要對我說這句俗語：醫生</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醫治你自己吧</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chemeClr val="bg1"/>
                </a:solidFill>
                <a:ea typeface="華康儷中黑" panose="020B0509000000000000" pitchFamily="49" charset="-120"/>
                <a:cs typeface="華康中黑體" panose="020B0509000000000000" pitchFamily="49" charset="-120"/>
              </a:rPr>
              <a:t>我實在告訴你們</a:t>
            </a:r>
            <a:r>
              <a:rPr lang="en-US" altLang="zh-TW" sz="3700" dirty="0">
                <a:solidFill>
                  <a:schemeClr val="bg1"/>
                </a:solidFill>
                <a:ea typeface="華康儷中黑" panose="020B0509000000000000" pitchFamily="49" charset="-120"/>
                <a:cs typeface="華康中黑體" panose="020B0509000000000000" pitchFamily="49" charset="-120"/>
              </a:rPr>
              <a:t>:</a:t>
            </a:r>
            <a:r>
              <a:rPr lang="zh-TW" altLang="en-US" sz="3700" dirty="0">
                <a:solidFill>
                  <a:srgbClr val="FFFF00"/>
                </a:solidFill>
                <a:ea typeface="華康儷中黑" panose="020B0509000000000000" pitchFamily="49" charset="-120"/>
                <a:cs typeface="華康中黑體" panose="020B0509000000000000" pitchFamily="49" charset="-120"/>
              </a:rPr>
              <a:t>沒有一個先知</a:t>
            </a:r>
            <a:r>
              <a:rPr lang="en-US" altLang="zh-TW" sz="3700" dirty="0">
                <a:solidFill>
                  <a:srgbClr val="FFFF00"/>
                </a:solidFill>
                <a:ea typeface="華康儷中黑" panose="020B0509000000000000" pitchFamily="49" charset="-120"/>
                <a:cs typeface="華康中黑體" panose="020B0509000000000000" pitchFamily="49" charset="-120"/>
              </a:rPr>
              <a:t>,</a:t>
            </a:r>
            <a:r>
              <a:rPr lang="zh-TW" altLang="en-US" sz="3700" dirty="0">
                <a:solidFill>
                  <a:srgbClr val="FFFF00"/>
                </a:solidFill>
                <a:ea typeface="華康儷中黑" panose="020B0509000000000000" pitchFamily="49" charset="-120"/>
                <a:cs typeface="華康中黑體" panose="020B0509000000000000" pitchFamily="49" charset="-120"/>
              </a:rPr>
              <a:t>在本鄉受悅納的</a:t>
            </a:r>
            <a:r>
              <a:rPr lang="en-US" altLang="zh-TW" sz="3700" dirty="0">
                <a:solidFill>
                  <a:srgbClr val="FFFF00"/>
                </a:solidFill>
                <a:ea typeface="華康儷中黑" panose="020B0509000000000000" pitchFamily="49" charset="-120"/>
                <a:cs typeface="華康中黑體" panose="020B0509000000000000" pitchFamily="49" charset="-120"/>
              </a:rPr>
              <a:t>.</a:t>
            </a:r>
          </a:p>
          <a:p>
            <a:pPr marL="360000" indent="-457200" algn="l"/>
            <a:r>
              <a:rPr lang="zh-TW" altLang="en-US" sz="4000" dirty="0">
                <a:solidFill>
                  <a:srgbClr val="FFFF00"/>
                </a:solidFill>
                <a:ea typeface="華康儷中黑" panose="020B0509000000000000" pitchFamily="49" charset="-120"/>
                <a:cs typeface="華康中黑體" panose="020B0509000000000000" pitchFamily="49" charset="-120"/>
              </a:rPr>
              <a:t>良醫之子多死於病</a:t>
            </a:r>
            <a:r>
              <a:rPr lang="en-US" altLang="zh-TW" sz="3600" dirty="0">
                <a:solidFill>
                  <a:schemeClr val="bg1"/>
                </a:solidFill>
                <a:ea typeface="華康儷中黑" panose="020B0509000000000000" pitchFamily="49" charset="-120"/>
                <a:cs typeface="華康中黑體" panose="020B0509000000000000" pitchFamily="49" charset="-120"/>
              </a:rPr>
              <a:t>: </a:t>
            </a:r>
            <a:r>
              <a:rPr lang="zh-TW" altLang="en-US" sz="4000" dirty="0">
                <a:solidFill>
                  <a:schemeClr val="bg1"/>
                </a:solidFill>
                <a:ea typeface="華康儷中黑" panose="020B0509000000000000" pitchFamily="49" charset="-120"/>
                <a:cs typeface="華康中黑體" panose="020B0509000000000000" pitchFamily="49" charset="-120"/>
              </a:rPr>
              <a:t>人力有限</a:t>
            </a:r>
            <a:r>
              <a:rPr lang="en-US" altLang="zh-TW" sz="4000" dirty="0">
                <a:solidFill>
                  <a:schemeClr val="bg1"/>
                </a:solidFill>
                <a:ea typeface="華康儷中黑" panose="020B0509000000000000" pitchFamily="49" charset="-120"/>
                <a:cs typeface="華康中黑體"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cs typeface="華康中黑體" panose="020B0509000000000000" pitchFamily="49" charset="-120"/>
              </a:rPr>
              <a:t>不可為</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不能為</a:t>
            </a:r>
            <a:r>
              <a:rPr lang="en-US" altLang="zh-TW" sz="4000" dirty="0">
                <a:solidFill>
                  <a:schemeClr val="bg1"/>
                </a:solidFill>
                <a:ea typeface="華康儷中黑" panose="020B0509000000000000" pitchFamily="49" charset="-120"/>
                <a:cs typeface="華康中黑體" panose="020B0509000000000000" pitchFamily="49" charset="-120"/>
              </a:rPr>
              <a:t>,</a:t>
            </a:r>
            <a:r>
              <a:rPr lang="zh-TW" altLang="en-US" sz="4000" dirty="0">
                <a:solidFill>
                  <a:schemeClr val="bg1"/>
                </a:solidFill>
                <a:ea typeface="華康儷中黑" panose="020B0509000000000000" pitchFamily="49" charset="-120"/>
                <a:cs typeface="華康中黑體" panose="020B0509000000000000" pitchFamily="49" charset="-120"/>
              </a:rPr>
              <a:t>為而無所成</a:t>
            </a:r>
            <a:r>
              <a:rPr lang="en-US" altLang="zh-TW" sz="4000" dirty="0">
                <a:solidFill>
                  <a:schemeClr val="bg1"/>
                </a:solidFill>
                <a:ea typeface="華康儷中黑" panose="020B0509000000000000" pitchFamily="49" charset="-120"/>
                <a:cs typeface="華康中黑體" panose="020B0509000000000000" pitchFamily="49" charset="-120"/>
              </a:rPr>
              <a:t>.</a:t>
            </a:r>
            <a:r>
              <a:rPr lang="en-US" altLang="zh-TW" dirty="0">
                <a:solidFill>
                  <a:srgbClr val="0000FF"/>
                </a:solidFill>
                <a:highlight>
                  <a:srgbClr val="00FFFF"/>
                </a:highlight>
                <a:ea typeface="華康儷中黑" panose="020B0509000000000000" pitchFamily="49" charset="-120"/>
                <a:cs typeface="華康中黑體" panose="020B0509000000000000" pitchFamily="49" charset="-120"/>
              </a:rPr>
              <a:t>(</a:t>
            </a:r>
            <a:r>
              <a:rPr lang="zh-TW" altLang="en-US" dirty="0">
                <a:solidFill>
                  <a:srgbClr val="0000FF"/>
                </a:solidFill>
                <a:highlight>
                  <a:srgbClr val="00FFFF"/>
                </a:highlight>
                <a:ea typeface="華康儷中黑" panose="020B0509000000000000" pitchFamily="49" charset="-120"/>
                <a:cs typeface="華康中黑體" panose="020B0509000000000000" pitchFamily="49" charset="-120"/>
              </a:rPr>
              <a:t>自我中心</a:t>
            </a:r>
            <a:r>
              <a:rPr lang="en-US" altLang="zh-TW" dirty="0">
                <a:solidFill>
                  <a:srgbClr val="0000FF"/>
                </a:solidFill>
                <a:highlight>
                  <a:srgbClr val="00FFFF"/>
                </a:highlight>
                <a:ea typeface="華康儷中黑" panose="020B0509000000000000" pitchFamily="49" charset="-120"/>
                <a:cs typeface="華康中黑體" panose="020B0509000000000000" pitchFamily="49" charset="-120"/>
              </a:rPr>
              <a:t>=</a:t>
            </a:r>
            <a:r>
              <a:rPr lang="zh-TW" altLang="en-US" dirty="0">
                <a:solidFill>
                  <a:srgbClr val="0000FF"/>
                </a:solidFill>
                <a:highlight>
                  <a:srgbClr val="00FFFF"/>
                </a:highlight>
                <a:ea typeface="華康儷中黑" panose="020B0509000000000000" pitchFamily="49" charset="-120"/>
                <a:cs typeface="華康中黑體" panose="020B0509000000000000" pitchFamily="49" charset="-120"/>
              </a:rPr>
              <a:t>人類絕路</a:t>
            </a:r>
            <a:r>
              <a:rPr lang="en-US" altLang="zh-TW" dirty="0">
                <a:solidFill>
                  <a:srgbClr val="0000FF"/>
                </a:solidFill>
                <a:highlight>
                  <a:srgbClr val="00FFFF"/>
                </a:highlight>
                <a:ea typeface="華康儷中黑" panose="020B0509000000000000" pitchFamily="49" charset="-120"/>
                <a:cs typeface="華康中黑體" panose="020B0509000000000000" pitchFamily="49" charset="-120"/>
              </a:rPr>
              <a:t>)</a:t>
            </a:r>
          </a:p>
          <a:p>
            <a:pPr marL="360000" indent="-457200" algn="l"/>
            <a:r>
              <a:rPr lang="zh-TW" altLang="en-US" sz="4000" dirty="0">
                <a:solidFill>
                  <a:srgbClr val="FFFF00"/>
                </a:solidFill>
                <a:ea typeface="華康儷中黑" panose="020B0509000000000000" pitchFamily="49" charset="-120"/>
              </a:rPr>
              <a:t>需要天主</a:t>
            </a:r>
            <a:r>
              <a:rPr lang="en-US" altLang="zh-TW" sz="4000" dirty="0">
                <a:solidFill>
                  <a:schemeClr val="bg1"/>
                </a:solidFill>
                <a:ea typeface="華康儷中黑" panose="020B0509000000000000" pitchFamily="49" charset="-120"/>
              </a:rPr>
              <a:t>=</a:t>
            </a:r>
            <a:r>
              <a:rPr lang="zh-TW" altLang="en-US" sz="4000" dirty="0">
                <a:solidFill>
                  <a:schemeClr val="bg1"/>
                </a:solidFill>
                <a:ea typeface="華康儷中黑" panose="020B0509000000000000" pitchFamily="49" charset="-120"/>
              </a:rPr>
              <a:t>每個人</a:t>
            </a:r>
            <a:r>
              <a:rPr lang="en-US" altLang="zh-TW" sz="4000" b="1" dirty="0">
                <a:solidFill>
                  <a:srgbClr val="00FF00"/>
                </a:solidFill>
                <a:ea typeface="華康儷中黑" panose="020B0509000000000000" pitchFamily="49" charset="-120"/>
              </a:rPr>
              <a:t>+</a:t>
            </a:r>
            <a:r>
              <a:rPr lang="zh-TW" altLang="en-US" sz="4000" dirty="0">
                <a:solidFill>
                  <a:schemeClr val="bg1"/>
                </a:solidFill>
                <a:ea typeface="華康儷中黑" panose="020B0509000000000000" pitchFamily="49" charset="-120"/>
              </a:rPr>
              <a:t>所有人</a:t>
            </a:r>
            <a:r>
              <a:rPr lang="en-US" altLang="zh-TW" sz="4000" b="1" dirty="0">
                <a:solidFill>
                  <a:srgbClr val="00FF00"/>
                </a:solidFill>
                <a:ea typeface="華康儷中黑" panose="020B0509000000000000" pitchFamily="49" charset="-120"/>
              </a:rPr>
              <a:t>+</a:t>
            </a:r>
            <a:r>
              <a:rPr lang="zh-TW" altLang="en-US" sz="4000" dirty="0">
                <a:solidFill>
                  <a:schemeClr val="bg1"/>
                </a:solidFill>
                <a:ea typeface="華康儷中黑" panose="020B0509000000000000" pitchFamily="49" charset="-120"/>
              </a:rPr>
              <a:t>永恆的努力</a:t>
            </a:r>
            <a:endParaRPr lang="en-US" altLang="zh-TW" sz="4000" dirty="0">
              <a:solidFill>
                <a:schemeClr val="bg1"/>
              </a:solidFill>
              <a:ea typeface="華康儷中黑" panose="020B0509000000000000" pitchFamily="49" charset="-120"/>
            </a:endParaRPr>
          </a:p>
          <a:p>
            <a:pPr marL="360000" indent="-457200" algn="l"/>
            <a:r>
              <a:rPr lang="zh-TW" altLang="en-US" sz="4000" dirty="0">
                <a:solidFill>
                  <a:schemeClr val="bg1"/>
                </a:solidFill>
                <a:ea typeface="華康儷中黑" panose="020B0509000000000000" pitchFamily="49" charset="-120"/>
              </a:rPr>
              <a:t>先知在本鄉不受歡迎</a:t>
            </a: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sym typeface="Wingdings" panose="05000000000000000000" pitchFamily="2" charset="2"/>
              </a:rPr>
              <a:t>任何地方都不受歡迎</a:t>
            </a: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sym typeface="Wingdings" panose="05000000000000000000" pitchFamily="2" charset="2"/>
              </a:rPr>
              <a:t>人需要不斷悔改</a:t>
            </a:r>
            <a:r>
              <a:rPr lang="en-US" altLang="zh-TW" sz="4000" dirty="0">
                <a:solidFill>
                  <a:schemeClr val="bg1"/>
                </a:solidFill>
                <a:ea typeface="華康儷中黑" panose="020B0509000000000000" pitchFamily="49" charset="-120"/>
                <a:sym typeface="Wingdings" panose="05000000000000000000" pitchFamily="2" charset="2"/>
              </a:rPr>
              <a:t>,</a:t>
            </a:r>
            <a:r>
              <a:rPr lang="zh-TW" altLang="en-US" sz="4000" dirty="0">
                <a:solidFill>
                  <a:schemeClr val="bg1"/>
                </a:solidFill>
                <a:ea typeface="華康儷中黑" panose="020B0509000000000000" pitchFamily="49" charset="-120"/>
                <a:sym typeface="Wingdings" panose="05000000000000000000" pitchFamily="2" charset="2"/>
              </a:rPr>
              <a:t>進天主的大愛</a:t>
            </a:r>
            <a:endParaRPr lang="en-US" altLang="zh-TW" sz="4000" dirty="0">
              <a:solidFill>
                <a:schemeClr val="bg1"/>
              </a:solidFill>
              <a:ea typeface="華康儷中黑" panose="020B0509000000000000" pitchFamily="49" charset="-120"/>
              <a:sym typeface="Wingdings" panose="05000000000000000000" pitchFamily="2" charset="2"/>
            </a:endParaRPr>
          </a:p>
          <a:p>
            <a:pPr marL="360000" indent="-457200" algn="l"/>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自以為是的個人</a:t>
            </a:r>
            <a:r>
              <a:rPr lang="en-US" altLang="zh-TW" sz="40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國家</a:t>
            </a:r>
            <a:r>
              <a:rPr lang="en-US" altLang="zh-TW" sz="4000" dirty="0">
                <a:solidFill>
                  <a:srgbClr val="FF0000"/>
                </a:solidFill>
                <a:highlight>
                  <a:srgbClr val="FFFF00"/>
                </a:highlight>
                <a:ea typeface="華康儷中黑" panose="020B0509000000000000" pitchFamily="49" charset="-120"/>
                <a:sym typeface="Wingdings" panose="05000000000000000000" pitchFamily="2" charset="2"/>
              </a:rPr>
              <a:t>=</a:t>
            </a:r>
            <a:r>
              <a:rPr lang="zh-TW" altLang="en-US" sz="4000" dirty="0">
                <a:solidFill>
                  <a:srgbClr val="FF0000"/>
                </a:solidFill>
                <a:highlight>
                  <a:srgbClr val="FFFF00"/>
                </a:highlight>
                <a:ea typeface="華康儷中黑" panose="020B0509000000000000" pitchFamily="49" charset="-120"/>
                <a:sym typeface="Wingdings" panose="05000000000000000000" pitchFamily="2" charset="2"/>
              </a:rPr>
              <a:t>自絕於天主</a:t>
            </a:r>
            <a:endParaRPr lang="zh-TW" altLang="en-US" sz="4000" dirty="0">
              <a:solidFill>
                <a:srgbClr val="FF0000"/>
              </a:solidFill>
              <a:highlight>
                <a:srgbClr val="FFFF00"/>
              </a:highlight>
              <a:ea typeface="華康儷中黑" panose="020B0509000000000000" pitchFamily="49" charset="-120"/>
            </a:endParaRPr>
          </a:p>
        </p:txBody>
      </p:sp>
    </p:spTree>
    <p:extLst>
      <p:ext uri="{BB962C8B-B14F-4D97-AF65-F5344CB8AC3E}">
        <p14:creationId xmlns:p14="http://schemas.microsoft.com/office/powerpoint/2010/main" val="2666123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lnSpc>
                <a:spcPts val="5200"/>
              </a:lnSpc>
              <a:spcBef>
                <a:spcPts val="0"/>
              </a:spcBef>
            </a:pPr>
            <a:r>
              <a:rPr lang="zh-TW" altLang="en-US" sz="4000" dirty="0">
                <a:ea typeface="華康儷中黑" panose="020B0509000000000000" pitchFamily="49" charset="-120"/>
              </a:rPr>
              <a:t>當保祿說</a:t>
            </a:r>
            <a:r>
              <a:rPr lang="en-US" altLang="zh-TW" sz="4000" dirty="0">
                <a:ea typeface="華康儷中黑" panose="020B0509000000000000" pitchFamily="49" charset="-120"/>
              </a:rPr>
              <a:t>:</a:t>
            </a:r>
            <a:r>
              <a:rPr lang="zh-TW" altLang="en-US" sz="4000" dirty="0">
                <a:ea typeface="華康儷中黑" panose="020B0509000000000000" pitchFamily="49" charset="-120"/>
              </a:rPr>
              <a:t>現今存在的</a:t>
            </a:r>
            <a:r>
              <a:rPr lang="en-US" altLang="zh-TW" sz="4000" dirty="0">
                <a:ea typeface="華康儷中黑" panose="020B0509000000000000" pitchFamily="49" charset="-120"/>
              </a:rPr>
              <a:t>,</a:t>
            </a:r>
            <a:r>
              <a:rPr lang="zh-TW" altLang="en-US" sz="4000" dirty="0">
                <a:ea typeface="華康儷中黑" panose="020B0509000000000000" pitchFamily="49" charset="-120"/>
              </a:rPr>
              <a:t>有信望愛</a:t>
            </a:r>
            <a:r>
              <a:rPr lang="en-US" altLang="zh-TW" sz="4000" dirty="0">
                <a:ea typeface="華康儷中黑" panose="020B0509000000000000" pitchFamily="49" charset="-120"/>
              </a:rPr>
              <a:t>,</a:t>
            </a:r>
          </a:p>
          <a:p>
            <a:pPr>
              <a:lnSpc>
                <a:spcPts val="5200"/>
              </a:lnSpc>
              <a:spcBef>
                <a:spcPts val="0"/>
              </a:spcBef>
            </a:pPr>
            <a:r>
              <a:rPr lang="zh-TW" altLang="en-US" sz="4000" dirty="0">
                <a:solidFill>
                  <a:srgbClr val="FF0000"/>
                </a:solidFill>
                <a:ea typeface="華康儷中黑" panose="020B0509000000000000" pitchFamily="49" charset="-120"/>
              </a:rPr>
              <a:t>其中最大的</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是愛</a:t>
            </a:r>
            <a:r>
              <a:rPr lang="en-US" altLang="zh-TW" sz="4000" dirty="0">
                <a:ea typeface="華康儷中黑" panose="020B0509000000000000" pitchFamily="49" charset="-120"/>
              </a:rPr>
              <a:t>.</a:t>
            </a:r>
          </a:p>
          <a:p>
            <a:pPr>
              <a:lnSpc>
                <a:spcPts val="5200"/>
              </a:lnSpc>
              <a:spcBef>
                <a:spcPts val="0"/>
              </a:spcBef>
              <a:spcAft>
                <a:spcPts val="1200"/>
              </a:spcAft>
            </a:pPr>
            <a:r>
              <a:rPr lang="zh-TW" altLang="en-US" sz="4000" dirty="0">
                <a:ea typeface="華康儷中黑" panose="020B0509000000000000" pitchFamily="49" charset="-120"/>
              </a:rPr>
              <a:t>他說出了連信望愛也有「等級」</a:t>
            </a:r>
            <a:r>
              <a:rPr lang="en-US" altLang="zh-TW" sz="4000" dirty="0">
                <a:ea typeface="華康儷中黑" panose="020B0509000000000000" pitchFamily="49" charset="-120"/>
              </a:rPr>
              <a:t>.</a:t>
            </a:r>
          </a:p>
          <a:p>
            <a:pPr>
              <a:lnSpc>
                <a:spcPts val="5200"/>
              </a:lnSpc>
              <a:spcBef>
                <a:spcPts val="0"/>
              </a:spcBef>
            </a:pPr>
            <a:r>
              <a:rPr lang="en-US" altLang="zh-TW" sz="4000" dirty="0">
                <a:ea typeface="華康儷中黑" panose="020B0509000000000000" pitchFamily="49" charset="-120"/>
              </a:rPr>
              <a:t>St Paul said: "As it is, these remain: faith, hope and love, </a:t>
            </a:r>
          </a:p>
          <a:p>
            <a:pPr>
              <a:lnSpc>
                <a:spcPts val="5200"/>
              </a:lnSpc>
              <a:spcBef>
                <a:spcPts val="0"/>
              </a:spcBef>
            </a:pPr>
            <a:r>
              <a:rPr lang="en-US" altLang="zh-TW" sz="4000" dirty="0">
                <a:ea typeface="華康儷中黑" panose="020B0509000000000000" pitchFamily="49" charset="-120"/>
              </a:rPr>
              <a:t>the three of them; </a:t>
            </a:r>
          </a:p>
          <a:p>
            <a:pPr>
              <a:lnSpc>
                <a:spcPts val="5200"/>
              </a:lnSpc>
              <a:spcBef>
                <a:spcPts val="0"/>
              </a:spcBef>
            </a:pPr>
            <a:r>
              <a:rPr lang="en-US" altLang="zh-TW" sz="4000" dirty="0">
                <a:highlight>
                  <a:srgbClr val="FFFF00"/>
                </a:highlight>
                <a:ea typeface="華康儷中黑" panose="020B0509000000000000" pitchFamily="49" charset="-120"/>
              </a:rPr>
              <a:t>and the greatest of them is </a:t>
            </a:r>
            <a:r>
              <a:rPr lang="en-US" altLang="zh-TW" sz="4000" b="1" dirty="0">
                <a:solidFill>
                  <a:srgbClr val="FF0000"/>
                </a:solidFill>
                <a:highlight>
                  <a:srgbClr val="FFFF00"/>
                </a:highlight>
                <a:ea typeface="華康儷中黑" panose="020B0509000000000000" pitchFamily="49" charset="-120"/>
              </a:rPr>
              <a:t>LOVE</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1899544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lnSpc>
                <a:spcPts val="5200"/>
              </a:lnSpc>
              <a:spcBef>
                <a:spcPts val="0"/>
              </a:spcBef>
            </a:pPr>
            <a:r>
              <a:rPr lang="zh-TW" altLang="en-US" sz="4000" dirty="0">
                <a:ea typeface="華康儷中黑" panose="020B0509000000000000" pitchFamily="49" charset="-120"/>
              </a:rPr>
              <a:t>法律也有等級</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憲法是國之大法</a:t>
            </a:r>
            <a:r>
              <a:rPr lang="en-US" altLang="zh-TW" sz="4000" dirty="0">
                <a:solidFill>
                  <a:srgbClr val="FF0000"/>
                </a:solidFill>
                <a:ea typeface="華康儷中黑" panose="020B0509000000000000" pitchFamily="49" charset="-120"/>
              </a:rPr>
              <a:t>,</a:t>
            </a:r>
          </a:p>
          <a:p>
            <a:pPr>
              <a:lnSpc>
                <a:spcPts val="5200"/>
              </a:lnSpc>
              <a:spcBef>
                <a:spcPts val="0"/>
              </a:spcBef>
            </a:pPr>
            <a:r>
              <a:rPr lang="zh-TW" altLang="en-US" sz="4000" dirty="0">
                <a:ea typeface="華康儷中黑" panose="020B0509000000000000" pitchFamily="49" charset="-120"/>
              </a:rPr>
              <a:t>其它的法律或行政命令或傳統習慣</a:t>
            </a:r>
            <a:r>
              <a:rPr lang="en-US" altLang="zh-TW" sz="4000" dirty="0">
                <a:ea typeface="華康儷中黑" panose="020B0509000000000000" pitchFamily="49" charset="-120"/>
              </a:rPr>
              <a:t>,</a:t>
            </a:r>
          </a:p>
          <a:p>
            <a:pPr>
              <a:lnSpc>
                <a:spcPts val="5200"/>
              </a:lnSpc>
              <a:spcBef>
                <a:spcPts val="0"/>
              </a:spcBef>
              <a:spcAft>
                <a:spcPts val="1200"/>
              </a:spcAft>
            </a:pPr>
            <a:r>
              <a:rPr lang="zh-TW" altLang="en-US" sz="4000" dirty="0">
                <a:ea typeface="華康儷中黑" panose="020B0509000000000000" pitchFamily="49" charset="-120"/>
              </a:rPr>
              <a:t>屬於次一級</a:t>
            </a:r>
            <a:r>
              <a:rPr lang="en-US" altLang="zh-TW" sz="4000" dirty="0">
                <a:ea typeface="華康儷中黑" panose="020B0509000000000000" pitchFamily="49" charset="-120"/>
              </a:rPr>
              <a:t>.</a:t>
            </a:r>
          </a:p>
          <a:p>
            <a:pPr>
              <a:spcBef>
                <a:spcPts val="0"/>
              </a:spcBef>
            </a:pPr>
            <a:r>
              <a:rPr lang="en-US" altLang="zh-TW" sz="4000" dirty="0">
                <a:ea typeface="華康儷中黑" panose="020B0509000000000000" pitchFamily="49" charset="-120"/>
              </a:rPr>
              <a:t>There are rankings in the laws: </a:t>
            </a:r>
            <a:r>
              <a:rPr lang="en-US" altLang="zh-TW" sz="4000" dirty="0">
                <a:solidFill>
                  <a:srgbClr val="FF0000"/>
                </a:solidFill>
                <a:ea typeface="華康儷中黑" panose="020B0509000000000000" pitchFamily="49" charset="-120"/>
              </a:rPr>
              <a:t>Constitution</a:t>
            </a:r>
            <a:r>
              <a:rPr lang="en-US" altLang="zh-TW" sz="4000" dirty="0">
                <a:ea typeface="華康儷中黑" panose="020B0509000000000000" pitchFamily="49" charset="-120"/>
              </a:rPr>
              <a:t> is considered of </a:t>
            </a:r>
          </a:p>
          <a:p>
            <a:pPr>
              <a:spcBef>
                <a:spcPts val="0"/>
              </a:spcBef>
            </a:pPr>
            <a:r>
              <a:rPr lang="en-US" altLang="zh-TW" sz="4000" dirty="0">
                <a:ea typeface="華康儷中黑" panose="020B0509000000000000" pitchFamily="49" charset="-120"/>
              </a:rPr>
              <a:t>foremost importance, </a:t>
            </a:r>
          </a:p>
          <a:p>
            <a:pPr>
              <a:spcBef>
                <a:spcPts val="0"/>
              </a:spcBef>
            </a:pPr>
            <a:r>
              <a:rPr lang="en-US" altLang="zh-TW" sz="4000" dirty="0">
                <a:ea typeface="華康儷中黑" panose="020B0509000000000000" pitchFamily="49" charset="-120"/>
              </a:rPr>
              <a:t>with other laws, decrees, and customs ranked below.</a:t>
            </a:r>
          </a:p>
          <a:p>
            <a:endParaRPr lang="zh-TW" altLang="en-US" sz="4000" dirty="0">
              <a:ea typeface="華康儷中黑" panose="020B0509000000000000" pitchFamily="49" charset="-120"/>
            </a:endParaRPr>
          </a:p>
        </p:txBody>
      </p:sp>
    </p:spTree>
    <p:extLst>
      <p:ext uri="{BB962C8B-B14F-4D97-AF65-F5344CB8AC3E}">
        <p14:creationId xmlns:p14="http://schemas.microsoft.com/office/powerpoint/2010/main" val="4055139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spcBef>
                <a:spcPts val="0"/>
              </a:spcBef>
            </a:pPr>
            <a:r>
              <a:rPr lang="zh-TW" altLang="en-US" sz="4000" dirty="0">
                <a:ea typeface="華康儷中黑" panose="020B0509000000000000" pitchFamily="49" charset="-120"/>
              </a:rPr>
              <a:t>次級的命令</a:t>
            </a:r>
            <a:r>
              <a:rPr lang="en-US" altLang="zh-TW" sz="4000" dirty="0">
                <a:ea typeface="華康儷中黑" panose="020B0509000000000000" pitchFamily="49" charset="-120"/>
              </a:rPr>
              <a:t>,</a:t>
            </a:r>
            <a:r>
              <a:rPr lang="zh-TW" altLang="en-US" sz="4000" dirty="0">
                <a:ea typeface="華康儷中黑" panose="020B0509000000000000" pitchFamily="49" charset="-120"/>
              </a:rPr>
              <a:t>不能違反上級的</a:t>
            </a:r>
            <a:r>
              <a:rPr lang="en-US" altLang="zh-TW" sz="4000" dirty="0">
                <a:ea typeface="華康儷中黑" panose="020B0509000000000000" pitchFamily="49" charset="-120"/>
              </a:rPr>
              <a:t>.</a:t>
            </a:r>
          </a:p>
          <a:p>
            <a:pPr>
              <a:spcBef>
                <a:spcPts val="0"/>
              </a:spcBef>
            </a:pPr>
            <a:r>
              <a:rPr lang="zh-TW" altLang="en-US" sz="4000" dirty="0">
                <a:ea typeface="華康儷中黑" panose="020B0509000000000000" pitchFamily="49" charset="-120"/>
              </a:rPr>
              <a:t>但我們卻往往認為最下等的行政命令或</a:t>
            </a:r>
            <a:r>
              <a:rPr lang="zh-TW" altLang="en-US" sz="4000" dirty="0">
                <a:solidFill>
                  <a:srgbClr val="FF0000"/>
                </a:solidFill>
                <a:ea typeface="華康儷中黑" panose="020B0509000000000000" pitchFamily="49" charset="-120"/>
              </a:rPr>
              <a:t>傳統習慣</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反而是最重要的</a:t>
            </a:r>
            <a:r>
              <a:rPr lang="en-US" altLang="zh-TW" sz="4000" dirty="0">
                <a:ea typeface="華康儷中黑" panose="020B0509000000000000" pitchFamily="49" charset="-120"/>
              </a:rPr>
              <a:t>,</a:t>
            </a:r>
          </a:p>
          <a:p>
            <a:pPr>
              <a:spcBef>
                <a:spcPts val="0"/>
              </a:spcBef>
              <a:spcAft>
                <a:spcPts val="1200"/>
              </a:spcAft>
            </a:pPr>
            <a:r>
              <a:rPr lang="zh-TW" altLang="en-US" sz="4000" dirty="0">
                <a:ea typeface="華康儷中黑" panose="020B0509000000000000" pitchFamily="49" charset="-120"/>
              </a:rPr>
              <a:t>因為它們最影響我們的日常生活</a:t>
            </a:r>
            <a:r>
              <a:rPr lang="en-US" altLang="zh-TW" sz="4000" dirty="0">
                <a:ea typeface="華康儷中黑" panose="020B0509000000000000" pitchFamily="49" charset="-120"/>
              </a:rPr>
              <a:t>.</a:t>
            </a:r>
          </a:p>
          <a:p>
            <a:pPr>
              <a:lnSpc>
                <a:spcPts val="4500"/>
              </a:lnSpc>
              <a:spcBef>
                <a:spcPts val="0"/>
              </a:spcBef>
            </a:pPr>
            <a:r>
              <a:rPr lang="en-US" altLang="zh-TW" sz="4000" dirty="0">
                <a:ea typeface="華康儷中黑" panose="020B0509000000000000" pitchFamily="49" charset="-120"/>
              </a:rPr>
              <a:t>The lower level laws must not override the laws above them. However, we often think the lowest executive decrees or traditional customs are the more important </a:t>
            </a:r>
          </a:p>
          <a:p>
            <a:pPr>
              <a:lnSpc>
                <a:spcPts val="4500"/>
              </a:lnSpc>
              <a:spcBef>
                <a:spcPts val="0"/>
              </a:spcBef>
            </a:pPr>
            <a:r>
              <a:rPr lang="en-US" altLang="zh-TW" sz="4000" dirty="0">
                <a:solidFill>
                  <a:srgbClr val="FF0000"/>
                </a:solidFill>
                <a:ea typeface="華康儷中黑" panose="020B0509000000000000" pitchFamily="49" charset="-120"/>
              </a:rPr>
              <a:t>as they impact us on a daily basis</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100600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lnSpc>
                <a:spcPts val="5000"/>
              </a:lnSpc>
              <a:spcBef>
                <a:spcPts val="0"/>
              </a:spcBef>
            </a:pPr>
            <a:r>
              <a:rPr lang="zh-TW" altLang="en-US" sz="4000" dirty="0">
                <a:ea typeface="華康儷中黑" panose="020B0509000000000000" pitchFamily="49" charset="-120"/>
              </a:rPr>
              <a:t>今天保祿指出</a:t>
            </a:r>
            <a:r>
              <a:rPr lang="en-US" altLang="zh-TW" sz="4000" dirty="0">
                <a:ea typeface="華康儷中黑" panose="020B0509000000000000" pitchFamily="49" charset="-120"/>
              </a:rPr>
              <a:t>,</a:t>
            </a:r>
            <a:r>
              <a:rPr lang="zh-TW" altLang="en-US" sz="4000" dirty="0">
                <a:ea typeface="華康儷中黑" panose="020B0509000000000000" pitchFamily="49" charset="-120"/>
              </a:rPr>
              <a:t>即使能講異語</a:t>
            </a:r>
            <a:r>
              <a:rPr lang="en-US" altLang="zh-TW" sz="4000" dirty="0">
                <a:ea typeface="華康儷中黑" panose="020B0509000000000000" pitchFamily="49" charset="-120"/>
              </a:rPr>
              <a:t>,</a:t>
            </a:r>
          </a:p>
          <a:p>
            <a:pPr>
              <a:lnSpc>
                <a:spcPts val="5000"/>
              </a:lnSpc>
              <a:spcBef>
                <a:spcPts val="0"/>
              </a:spcBef>
            </a:pPr>
            <a:r>
              <a:rPr lang="zh-TW" altLang="en-US" sz="4000" dirty="0">
                <a:ea typeface="華康儷中黑" panose="020B0509000000000000" pitchFamily="49" charset="-120"/>
              </a:rPr>
              <a:t>有移山的信德</a:t>
            </a:r>
            <a:r>
              <a:rPr lang="en-US" altLang="zh-TW" sz="4000" dirty="0">
                <a:ea typeface="華康儷中黑" panose="020B0509000000000000" pitchFamily="49" charset="-120"/>
              </a:rPr>
              <a:t>,</a:t>
            </a:r>
            <a:r>
              <a:rPr lang="zh-TW" altLang="en-US" sz="4000" dirty="0">
                <a:ea typeface="華康儷中黑" panose="020B0509000000000000" pitchFamily="49" charset="-120"/>
              </a:rPr>
              <a:t>甚至捨身致命</a:t>
            </a:r>
            <a:r>
              <a:rPr lang="en-US" altLang="zh-TW" sz="4000" dirty="0">
                <a:ea typeface="華康儷中黑" panose="020B0509000000000000" pitchFamily="49" charset="-120"/>
              </a:rPr>
              <a:t>,</a:t>
            </a:r>
          </a:p>
          <a:p>
            <a:pPr>
              <a:lnSpc>
                <a:spcPts val="5000"/>
              </a:lnSpc>
              <a:spcBef>
                <a:spcPts val="0"/>
              </a:spcBef>
            </a:pPr>
            <a:r>
              <a:rPr lang="zh-TW" altLang="en-US" sz="4000" dirty="0">
                <a:solidFill>
                  <a:srgbClr val="FF0000"/>
                </a:solidFill>
                <a:highlight>
                  <a:srgbClr val="FFFF00"/>
                </a:highlight>
                <a:ea typeface="華康儷中黑" panose="020B0509000000000000" pitchFamily="49" charset="-120"/>
              </a:rPr>
              <a:t>如果沒有愛</a:t>
            </a:r>
            <a:r>
              <a:rPr lang="en-US" altLang="zh-TW" sz="4000" dirty="0">
                <a:solidFill>
                  <a:srgbClr val="FF0000"/>
                </a:solidFill>
                <a:highlight>
                  <a:srgbClr val="FFFF00"/>
                </a:highlight>
                <a:ea typeface="華康儷中黑" panose="020B0509000000000000" pitchFamily="49" charset="-120"/>
              </a:rPr>
              <a:t>,</a:t>
            </a:r>
            <a:r>
              <a:rPr lang="zh-TW" altLang="en-US" sz="4000" dirty="0">
                <a:solidFill>
                  <a:srgbClr val="FF0000"/>
                </a:solidFill>
                <a:highlight>
                  <a:srgbClr val="FFFF00"/>
                </a:highlight>
                <a:ea typeface="華康儷中黑" panose="020B0509000000000000" pitchFamily="49" charset="-120"/>
              </a:rPr>
              <a:t>甚麼都不算</a:t>
            </a:r>
            <a:r>
              <a:rPr lang="en-US" altLang="zh-TW" sz="4000" dirty="0">
                <a:ea typeface="華康儷中黑" panose="020B0509000000000000" pitchFamily="49" charset="-120"/>
              </a:rPr>
              <a:t>.</a:t>
            </a:r>
          </a:p>
          <a:p>
            <a:pPr>
              <a:lnSpc>
                <a:spcPts val="5000"/>
              </a:lnSpc>
              <a:spcBef>
                <a:spcPts val="0"/>
              </a:spcBef>
              <a:spcAft>
                <a:spcPts val="1200"/>
              </a:spcAft>
            </a:pPr>
            <a:r>
              <a:rPr lang="zh-TW" altLang="en-US" sz="4000" dirty="0">
                <a:ea typeface="華康儷中黑" panose="020B0509000000000000" pitchFamily="49" charset="-120"/>
              </a:rPr>
              <a:t>所以愛才是最高等級的法律</a:t>
            </a:r>
            <a:r>
              <a:rPr lang="en-US" altLang="zh-TW" sz="4000" dirty="0">
                <a:ea typeface="華康儷中黑" panose="020B0509000000000000" pitchFamily="49" charset="-120"/>
              </a:rPr>
              <a:t>.</a:t>
            </a:r>
          </a:p>
          <a:p>
            <a:pPr>
              <a:lnSpc>
                <a:spcPts val="5000"/>
              </a:lnSpc>
              <a:spcBef>
                <a:spcPts val="0"/>
              </a:spcBef>
            </a:pPr>
            <a:r>
              <a:rPr lang="en-US" altLang="zh-TW" sz="4000" dirty="0">
                <a:ea typeface="華康儷中黑" panose="020B0509000000000000" pitchFamily="49" charset="-120"/>
              </a:rPr>
              <a:t>St. Paul pointed out that even if one can speak in tongues or have a faith that moves mountains or even martyrdom, without love, </a:t>
            </a:r>
          </a:p>
          <a:p>
            <a:pPr>
              <a:lnSpc>
                <a:spcPts val="5000"/>
              </a:lnSpc>
              <a:spcBef>
                <a:spcPts val="0"/>
              </a:spcBef>
            </a:pPr>
            <a:r>
              <a:rPr lang="en-US" altLang="zh-TW" sz="4000" dirty="0">
                <a:ea typeface="華康儷中黑" panose="020B0509000000000000" pitchFamily="49" charset="-120"/>
              </a:rPr>
              <a:t>nothing counts. </a:t>
            </a:r>
          </a:p>
          <a:p>
            <a:pPr>
              <a:lnSpc>
                <a:spcPts val="5000"/>
              </a:lnSpc>
              <a:spcBef>
                <a:spcPts val="0"/>
              </a:spcBef>
            </a:pPr>
            <a:r>
              <a:rPr lang="en-US" altLang="zh-TW" sz="4000" dirty="0">
                <a:highlight>
                  <a:srgbClr val="FFFF00"/>
                </a:highlight>
                <a:ea typeface="華康儷中黑" panose="020B0509000000000000" pitchFamily="49" charset="-120"/>
              </a:rPr>
              <a:t>Love is therefore the highest law.</a:t>
            </a:r>
          </a:p>
        </p:txBody>
      </p:sp>
    </p:spTree>
    <p:extLst>
      <p:ext uri="{BB962C8B-B14F-4D97-AF65-F5344CB8AC3E}">
        <p14:creationId xmlns:p14="http://schemas.microsoft.com/office/powerpoint/2010/main" val="230546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27384"/>
            <a:ext cx="9144000" cy="6597352"/>
          </a:xfrm>
        </p:spPr>
        <p:txBody>
          <a:bodyPr/>
          <a:lstStyle/>
          <a:p>
            <a:pPr marL="0" indent="0" algn="just" eaLnBrk="1">
              <a:lnSpc>
                <a:spcPts val="2000"/>
              </a:lnSpc>
              <a:spcBef>
                <a:spcPts val="0"/>
              </a:spcBef>
              <a:buFontTx/>
              <a:buNone/>
            </a:pPr>
            <a:endPar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endParaRPr>
          </a:p>
          <a:p>
            <a:pPr marL="0" indent="0" algn="just" eaLnBrk="1">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恭讀耶肋米亞先知書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1:4-5,17-19</a:t>
            </a:r>
          </a:p>
          <a:p>
            <a:pPr marL="0" indent="0" algn="just" eaLnBrk="1">
              <a:lnSpc>
                <a:spcPts val="5200"/>
              </a:lnSpc>
              <a:spcBef>
                <a:spcPts val="120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在約史雅時代，上主對我說：「我還沒有在母腹內形成你以前，我已認識了你；</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在你還沒有出離母胎以前，我已祝聖了你，選定了你作萬民的先知。</a:t>
            </a:r>
          </a:p>
          <a:p>
            <a:pPr marL="0" indent="0" algn="just" eaLnBrk="1">
              <a:lnSpc>
                <a:spcPts val="52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「你要束上腰，起來，向他們傳述我所命令你的一切。在他們面前，你不要畏懼，免得我在他們面前，令你畏懼。</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200"/>
              </a:lnSpc>
              <a:spcBef>
                <a:spcPts val="0"/>
              </a:spcBef>
              <a:buFontTx/>
              <a:buNone/>
            </a:pP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D2E44133-26BF-4FCD-B8F8-A8D8AC17D422}"/>
              </a:ext>
            </a:extLst>
          </p:cNvPr>
          <p:cNvSpPr txBox="1"/>
          <p:nvPr/>
        </p:nvSpPr>
        <p:spPr>
          <a:xfrm>
            <a:off x="7884318" y="6147246"/>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1/2</a:t>
            </a:r>
            <a:endParaRPr lang="zh-TW" altLang="en-US" sz="2000" b="1" dirty="0">
              <a:solidFill>
                <a:schemeClr val="bg1"/>
              </a:solidFill>
              <a:latin typeface="+mn-lt"/>
              <a:ea typeface="新細明體"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r>
              <a:rPr lang="zh-TW" altLang="en-US" dirty="0">
                <a:ea typeface="華康儷中黑" panose="020B0509000000000000" pitchFamily="49" charset="-120"/>
              </a:rPr>
              <a:t>我在</a:t>
            </a:r>
            <a:r>
              <a:rPr lang="en-US" altLang="zh-TW" sz="2800" dirty="0">
                <a:solidFill>
                  <a:srgbClr val="FF0000"/>
                </a:solidFill>
                <a:ea typeface="華康儷中黑" panose="020B0509000000000000" pitchFamily="49" charset="-120"/>
              </a:rPr>
              <a:t>20.09.13</a:t>
            </a:r>
            <a:r>
              <a:rPr lang="zh-TW" altLang="en-US" dirty="0">
                <a:solidFill>
                  <a:srgbClr val="FF0000"/>
                </a:solidFill>
                <a:ea typeface="華康儷中黑" panose="020B0509000000000000" pitchFamily="49" charset="-120"/>
              </a:rPr>
              <a:t>常年期</a:t>
            </a:r>
            <a:r>
              <a:rPr lang="en-US" altLang="zh-TW" dirty="0">
                <a:solidFill>
                  <a:srgbClr val="FF0000"/>
                </a:solidFill>
                <a:ea typeface="華康儷中黑" panose="020B0509000000000000" pitchFamily="49" charset="-120"/>
              </a:rPr>
              <a:t>24</a:t>
            </a:r>
            <a:r>
              <a:rPr lang="zh-TW" altLang="en-US" dirty="0">
                <a:solidFill>
                  <a:srgbClr val="FF0000"/>
                </a:solidFill>
                <a:ea typeface="華康儷中黑" panose="020B0509000000000000" pitchFamily="49" charset="-120"/>
              </a:rPr>
              <a:t>主日</a:t>
            </a:r>
            <a:r>
              <a:rPr lang="en-US" altLang="zh-TW" dirty="0">
                <a:ea typeface="華康儷中黑" panose="020B0509000000000000" pitchFamily="49" charset="-120"/>
              </a:rPr>
              <a:t>,</a:t>
            </a:r>
            <a:r>
              <a:rPr lang="zh-TW" altLang="en-US" dirty="0">
                <a:ea typeface="華康儷中黑" panose="020B0509000000000000" pitchFamily="49" charset="-120"/>
              </a:rPr>
              <a:t>曾用過這兩個圖</a:t>
            </a:r>
            <a:r>
              <a:rPr lang="en-US" altLang="zh-TW" dirty="0">
                <a:ea typeface="華康儷中黑" panose="020B0509000000000000" pitchFamily="49" charset="-120"/>
              </a:rPr>
              <a:t>(</a:t>
            </a:r>
            <a:r>
              <a:rPr lang="zh-TW" altLang="en-US" dirty="0">
                <a:ea typeface="華康儷中黑" panose="020B0509000000000000" pitchFamily="49" charset="-120"/>
              </a:rPr>
              <a:t>詳細內容請看有關</a:t>
            </a:r>
            <a:r>
              <a:rPr lang="en-US" altLang="zh-TW" sz="2800" dirty="0">
                <a:ea typeface="華康儷中黑" panose="020B0509000000000000" pitchFamily="49" charset="-120"/>
              </a:rPr>
              <a:t>YouTube</a:t>
            </a:r>
            <a:r>
              <a:rPr lang="en-US" altLang="zh-TW" dirty="0">
                <a:ea typeface="華康儷中黑" panose="020B0509000000000000" pitchFamily="49" charset="-120"/>
              </a:rPr>
              <a:t>,</a:t>
            </a:r>
            <a:r>
              <a:rPr lang="zh-TW" altLang="en-US" dirty="0">
                <a:ea typeface="華康儷中黑" panose="020B0509000000000000" pitchFamily="49" charset="-120"/>
              </a:rPr>
              <a:t>這裡不贅</a:t>
            </a:r>
            <a:r>
              <a:rPr lang="en-US" altLang="zh-TW" dirty="0">
                <a:ea typeface="華康儷中黑" panose="020B0509000000000000" pitchFamily="49" charset="-120"/>
              </a:rPr>
              <a:t>;</a:t>
            </a:r>
            <a:r>
              <a:rPr lang="en-US" altLang="zh-TW" sz="2800" dirty="0">
                <a:ea typeface="華康儷中黑" panose="020B0509000000000000" pitchFamily="49" charset="-120"/>
              </a:rPr>
              <a:t>21.11.07</a:t>
            </a:r>
            <a:r>
              <a:rPr lang="zh-TW" altLang="en-US" dirty="0">
                <a:ea typeface="華康儷中黑" panose="020B0509000000000000" pitchFamily="49" charset="-120"/>
              </a:rPr>
              <a:t>常</a:t>
            </a:r>
            <a:r>
              <a:rPr lang="en-US" altLang="zh-TW" dirty="0">
                <a:ea typeface="華康儷中黑" panose="020B0509000000000000" pitchFamily="49" charset="-120"/>
              </a:rPr>
              <a:t>32</a:t>
            </a:r>
            <a:r>
              <a:rPr lang="zh-TW" altLang="en-US" dirty="0">
                <a:ea typeface="華康儷中黑" panose="020B0509000000000000" pitchFamily="49" charset="-120"/>
              </a:rPr>
              <a:t>也有引用</a:t>
            </a:r>
            <a:r>
              <a:rPr lang="en-US" altLang="zh-TW" dirty="0">
                <a:ea typeface="華康儷中黑" panose="020B0509000000000000" pitchFamily="49" charset="-120"/>
              </a:rPr>
              <a:t>);</a:t>
            </a:r>
            <a:r>
              <a:rPr lang="zh-TW" altLang="en-US" dirty="0">
                <a:ea typeface="華康儷中黑" panose="020B0509000000000000" pitchFamily="49" charset="-120"/>
              </a:rPr>
              <a:t>顯然</a:t>
            </a:r>
            <a:r>
              <a:rPr lang="en-US" altLang="zh-TW" dirty="0">
                <a:ea typeface="華康儷中黑" panose="020B0509000000000000" pitchFamily="49" charset="-120"/>
              </a:rPr>
              <a:t>,</a:t>
            </a:r>
            <a:r>
              <a:rPr lang="en-US" altLang="zh-TW" dirty="0"/>
              <a:t> </a:t>
            </a:r>
            <a:r>
              <a:rPr lang="en-US" altLang="zh-TW" dirty="0">
                <a:solidFill>
                  <a:srgbClr val="0000FF"/>
                </a:solidFill>
                <a:highlight>
                  <a:srgbClr val="FFFF00"/>
                </a:highlight>
              </a:rPr>
              <a:t>5,6,</a:t>
            </a:r>
            <a:r>
              <a:rPr lang="zh-TW" altLang="en-US" dirty="0">
                <a:solidFill>
                  <a:srgbClr val="0000FF"/>
                </a:solidFill>
                <a:highlight>
                  <a:srgbClr val="FFFF00"/>
                </a:highlight>
                <a:latin typeface="華康儷中黑" panose="020B0509000000000000" pitchFamily="49" charset="-120"/>
                <a:ea typeface="華康儷中黑" panose="020B0509000000000000" pitchFamily="49" charset="-120"/>
              </a:rPr>
              <a:t>和天國境界</a:t>
            </a:r>
            <a:r>
              <a:rPr lang="en-US" altLang="zh-TW" dirty="0">
                <a:solidFill>
                  <a:srgbClr val="0000FF"/>
                </a:solidFill>
                <a:highlight>
                  <a:srgbClr val="FFFF00"/>
                </a:highlight>
              </a:rPr>
              <a:t>,</a:t>
            </a:r>
            <a:r>
              <a:rPr lang="zh-TW" altLang="en-US" dirty="0">
                <a:solidFill>
                  <a:srgbClr val="0000FF"/>
                </a:solidFill>
                <a:highlight>
                  <a:srgbClr val="FFFF00"/>
                </a:highlight>
                <a:ea typeface="華康儷中黑" panose="020B0509000000000000" pitchFamily="49" charset="-120"/>
              </a:rPr>
              <a:t>遠 比</a:t>
            </a:r>
            <a:r>
              <a:rPr lang="en-US" altLang="zh-TW" dirty="0">
                <a:solidFill>
                  <a:srgbClr val="0000FF"/>
                </a:solidFill>
                <a:highlight>
                  <a:srgbClr val="FFFF00"/>
                </a:highlight>
                <a:ea typeface="華康儷中黑" panose="020B0509000000000000" pitchFamily="49" charset="-120"/>
              </a:rPr>
              <a:t>1,2,3,4</a:t>
            </a:r>
            <a:r>
              <a:rPr lang="zh-TW" altLang="en-US" dirty="0">
                <a:solidFill>
                  <a:srgbClr val="0000FF"/>
                </a:solidFill>
                <a:highlight>
                  <a:srgbClr val="FFFF00"/>
                </a:highlight>
                <a:ea typeface="華康儷中黑" panose="020B0509000000000000" pitchFamily="49" charset="-120"/>
              </a:rPr>
              <a:t>重要</a:t>
            </a:r>
            <a:endParaRPr lang="en-US" altLang="zh-TW" dirty="0">
              <a:solidFill>
                <a:srgbClr val="0000FF"/>
              </a:solidFill>
              <a:highlight>
                <a:srgbClr val="FFFF00"/>
              </a:highlight>
              <a:ea typeface="華康儷中黑" panose="020B0509000000000000" pitchFamily="49" charset="-120"/>
            </a:endParaRPr>
          </a:p>
          <a:p>
            <a:endParaRPr lang="en-US" altLang="zh-TW" dirty="0"/>
          </a:p>
          <a:p>
            <a:endParaRPr lang="en-US" altLang="zh-TW" dirty="0"/>
          </a:p>
          <a:p>
            <a:endParaRPr lang="en-US" altLang="zh-TW" dirty="0"/>
          </a:p>
          <a:p>
            <a:r>
              <a:rPr lang="en-US" altLang="zh-TW" dirty="0"/>
              <a:t>  </a:t>
            </a:r>
          </a:p>
          <a:p>
            <a:r>
              <a:rPr lang="en-US" altLang="zh-TW" dirty="0"/>
              <a:t>I used these two diagrams to show the degrees of faith in </a:t>
            </a:r>
            <a:r>
              <a:rPr lang="en-US" altLang="zh-TW" dirty="0">
                <a:solidFill>
                  <a:srgbClr val="FF0000"/>
                </a:solidFill>
              </a:rPr>
              <a:t>my Sunday sermons </a:t>
            </a:r>
            <a:r>
              <a:rPr lang="en-US" altLang="zh-TW" dirty="0"/>
              <a:t>on the 24th and 32nd Ordinary Sundays (2020.09.13 and 2021.11.07 respectively). It is obvious that </a:t>
            </a:r>
            <a:r>
              <a:rPr lang="en-US" altLang="zh-TW" dirty="0">
                <a:solidFill>
                  <a:srgbClr val="FF0000"/>
                </a:solidFill>
              </a:rPr>
              <a:t>the 5,6 and Kingdom </a:t>
            </a:r>
            <a:r>
              <a:rPr lang="en-US" altLang="zh-TW" dirty="0">
                <a:solidFill>
                  <a:srgbClr val="0000FF"/>
                </a:solidFill>
              </a:rPr>
              <a:t>is </a:t>
            </a:r>
            <a:r>
              <a:rPr lang="en-US" altLang="zh-TW" dirty="0">
                <a:solidFill>
                  <a:srgbClr val="0000FF"/>
                </a:solidFill>
                <a:highlight>
                  <a:srgbClr val="FFFF00"/>
                </a:highlight>
              </a:rPr>
              <a:t>far more important than the 1,2,3,4</a:t>
            </a:r>
          </a:p>
          <a:p>
            <a:endParaRPr lang="zh-TW" altLang="en-US" dirty="0"/>
          </a:p>
        </p:txBody>
      </p:sp>
      <p:pic>
        <p:nvPicPr>
          <p:cNvPr id="11" name="圖片 10">
            <a:extLst>
              <a:ext uri="{FF2B5EF4-FFF2-40B4-BE49-F238E27FC236}">
                <a16:creationId xmlns:a16="http://schemas.microsoft.com/office/drawing/2014/main" id="{8E24086C-9E2B-4E2A-9B6B-686A9E88F4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7" y="1713182"/>
            <a:ext cx="3456383" cy="2262871"/>
          </a:xfrm>
          <a:prstGeom prst="rect">
            <a:avLst/>
          </a:prstGeom>
          <a:ln>
            <a:solidFill>
              <a:schemeClr val="tx1"/>
            </a:solidFill>
          </a:ln>
        </p:spPr>
      </p:pic>
      <p:pic>
        <p:nvPicPr>
          <p:cNvPr id="12" name="圖片 11">
            <a:extLst>
              <a:ext uri="{FF2B5EF4-FFF2-40B4-BE49-F238E27FC236}">
                <a16:creationId xmlns:a16="http://schemas.microsoft.com/office/drawing/2014/main" id="{1FAF5494-0C33-40DC-9CE8-19B47FF2AB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1700808"/>
            <a:ext cx="3768665" cy="2232248"/>
          </a:xfrm>
          <a:prstGeom prst="rect">
            <a:avLst/>
          </a:prstGeom>
          <a:ln w="12700">
            <a:solidFill>
              <a:srgbClr val="0000FF"/>
            </a:solidFill>
          </a:ln>
        </p:spPr>
      </p:pic>
    </p:spTree>
    <p:extLst>
      <p:ext uri="{BB962C8B-B14F-4D97-AF65-F5344CB8AC3E}">
        <p14:creationId xmlns:p14="http://schemas.microsoft.com/office/powerpoint/2010/main" val="3664035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spcAft>
                <a:spcPts val="1200"/>
              </a:spcAft>
            </a:pPr>
            <a:r>
              <a:rPr lang="zh-TW" altLang="en-US" sz="4000" dirty="0">
                <a:ea typeface="華康儷中黑" panose="020B0509000000000000" pitchFamily="49" charset="-120"/>
              </a:rPr>
              <a:t>孔子認為「</a:t>
            </a:r>
            <a:r>
              <a:rPr lang="zh-TW" altLang="en-US" sz="4000" dirty="0">
                <a:solidFill>
                  <a:srgbClr val="FF0000"/>
                </a:solidFill>
                <a:ea typeface="華康儷中黑" panose="020B0509000000000000" pitchFamily="49" charset="-120"/>
              </a:rPr>
              <a:t>人而不仁</a:t>
            </a:r>
            <a:r>
              <a:rPr lang="en-US" altLang="zh-TW" sz="4000" dirty="0">
                <a:solidFill>
                  <a:srgbClr val="FF0000"/>
                </a:solidFill>
                <a:ea typeface="華康儷中黑" panose="020B0509000000000000" pitchFamily="49" charset="-120"/>
              </a:rPr>
              <a:t>,</a:t>
            </a:r>
            <a:r>
              <a:rPr lang="zh-TW" altLang="en-US" sz="4000" dirty="0">
                <a:solidFill>
                  <a:srgbClr val="FF0000"/>
                </a:solidFill>
                <a:ea typeface="華康儷中黑" panose="020B0509000000000000" pitchFamily="49" charset="-120"/>
              </a:rPr>
              <a:t>如禮何</a:t>
            </a:r>
            <a:r>
              <a:rPr lang="en-US" altLang="zh-TW" sz="4000" dirty="0">
                <a:solidFill>
                  <a:srgbClr val="FF0000"/>
                </a:solidFill>
                <a:ea typeface="華康儷中黑" panose="020B0509000000000000" pitchFamily="49" charset="-120"/>
              </a:rPr>
              <a:t>?</a:t>
            </a:r>
            <a:r>
              <a:rPr lang="zh-TW" altLang="en-US"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我們也知道</a:t>
            </a:r>
            <a:r>
              <a:rPr lang="en-US" altLang="zh-TW" sz="4000" dirty="0">
                <a:ea typeface="華康儷中黑" panose="020B0509000000000000" pitchFamily="49" charset="-120"/>
              </a:rPr>
              <a:t>A house is not a home. </a:t>
            </a:r>
            <a:br>
              <a:rPr lang="en-US" altLang="zh-TW" sz="4000" dirty="0">
                <a:ea typeface="華康儷中黑" panose="020B0509000000000000" pitchFamily="49" charset="-120"/>
              </a:rPr>
            </a:br>
            <a:r>
              <a:rPr lang="zh-TW" altLang="en-US" sz="4000" dirty="0">
                <a:ea typeface="華康儷中黑" panose="020B0509000000000000" pitchFamily="49" charset="-120"/>
              </a:rPr>
              <a:t>買了最貴的房子</a:t>
            </a:r>
            <a:r>
              <a:rPr lang="en-US" altLang="zh-TW" sz="4000" dirty="0">
                <a:ea typeface="華康儷中黑" panose="020B0509000000000000" pitchFamily="49" charset="-120"/>
              </a:rPr>
              <a:t>,</a:t>
            </a:r>
            <a:r>
              <a:rPr lang="zh-TW" altLang="en-US" sz="4000" dirty="0">
                <a:ea typeface="華康儷中黑" panose="020B0509000000000000" pitchFamily="49" charset="-120"/>
              </a:rPr>
              <a:t>未必就有一個溫暖的家</a:t>
            </a:r>
            <a:r>
              <a:rPr lang="en-US" altLang="zh-TW" sz="4000" dirty="0">
                <a:ea typeface="華康儷中黑" panose="020B0509000000000000" pitchFamily="49" charset="-120"/>
              </a:rPr>
              <a:t>.</a:t>
            </a:r>
          </a:p>
          <a:p>
            <a:r>
              <a:rPr lang="en-US" altLang="zh-TW" sz="4000" dirty="0">
                <a:ea typeface="華康儷中黑" panose="020B0509000000000000" pitchFamily="49" charset="-120"/>
              </a:rPr>
              <a:t>Confucius said “</a:t>
            </a:r>
            <a:r>
              <a:rPr lang="en-US" altLang="zh-TW" sz="4000" dirty="0">
                <a:solidFill>
                  <a:srgbClr val="FF0000"/>
                </a:solidFill>
                <a:ea typeface="華康儷中黑" panose="020B0509000000000000" pitchFamily="49" charset="-120"/>
              </a:rPr>
              <a:t>without benevolence what good would rituals serve?</a:t>
            </a:r>
            <a:r>
              <a:rPr lang="en-US" altLang="zh-TW" sz="4000" dirty="0">
                <a:ea typeface="華康儷中黑" panose="020B0509000000000000" pitchFamily="49" charset="-120"/>
              </a:rPr>
              <a:t>” We also know “</a:t>
            </a:r>
            <a:r>
              <a:rPr lang="en-US" altLang="zh-TW" sz="4000" dirty="0">
                <a:solidFill>
                  <a:srgbClr val="0000FF"/>
                </a:solidFill>
                <a:ea typeface="華康儷中黑" panose="020B0509000000000000" pitchFamily="49" charset="-120"/>
              </a:rPr>
              <a:t>a house is not a home</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The grandest mansion doesn’t guarantee </a:t>
            </a:r>
            <a:r>
              <a:rPr lang="en-US" altLang="zh-TW" sz="4000" dirty="0">
                <a:solidFill>
                  <a:srgbClr val="0000FF"/>
                </a:solidFill>
                <a:ea typeface="華康儷中黑" panose="020B0509000000000000" pitchFamily="49" charset="-120"/>
              </a:rPr>
              <a:t>a warm family home</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3721958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r>
              <a:rPr lang="zh-TW" altLang="en-US" sz="4000" dirty="0">
                <a:ea typeface="華康儷中黑" panose="020B0509000000000000" pitchFamily="49" charset="-120"/>
              </a:rPr>
              <a:t>耶穌罵那些只顧洗淨杯盆的外面</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而沒有清除內心污穢者</a:t>
            </a:r>
            <a:r>
              <a:rPr lang="en-US" altLang="zh-TW" sz="4000" dirty="0">
                <a:ea typeface="華康儷中黑" panose="020B0509000000000000" pitchFamily="49" charset="-120"/>
              </a:rPr>
              <a:t>,</a:t>
            </a:r>
            <a:r>
              <a:rPr lang="zh-TW" altLang="en-US" sz="4000" dirty="0">
                <a:ea typeface="華康儷中黑" panose="020B0509000000000000" pitchFamily="49" charset="-120"/>
              </a:rPr>
              <a:t>是偽善的人</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以上都值得禮儀專家</a:t>
            </a:r>
            <a:br>
              <a:rPr lang="en-US" altLang="zh-TW" sz="4000" dirty="0">
                <a:ea typeface="華康儷中黑" panose="020B0509000000000000" pitchFamily="49" charset="-120"/>
              </a:rPr>
            </a:br>
            <a:r>
              <a:rPr lang="zh-TW" altLang="en-US" sz="4000" dirty="0">
                <a:ea typeface="華康儷中黑" panose="020B0509000000000000" pitchFamily="49" charset="-120"/>
              </a:rPr>
              <a:t>或有</a:t>
            </a:r>
            <a:r>
              <a:rPr lang="zh-TW" altLang="en-US" sz="4000" dirty="0">
                <a:solidFill>
                  <a:srgbClr val="0000FF"/>
                </a:solidFill>
                <a:ea typeface="華康儷中黑" panose="020B0509000000000000" pitchFamily="49" charset="-120"/>
              </a:rPr>
              <a:t>禮節潔癖</a:t>
            </a:r>
            <a:r>
              <a:rPr lang="zh-TW" altLang="en-US" sz="4000" dirty="0">
                <a:ea typeface="華康儷中黑" panose="020B0509000000000000" pitchFamily="49" charset="-120"/>
              </a:rPr>
              <a:t>的人三思</a:t>
            </a:r>
            <a:r>
              <a:rPr lang="en-US" altLang="zh-TW" sz="4000" dirty="0">
                <a:ea typeface="華康儷中黑" panose="020B0509000000000000" pitchFamily="49" charset="-120"/>
              </a:rPr>
              <a:t>.</a:t>
            </a:r>
          </a:p>
          <a:p>
            <a:r>
              <a:rPr lang="en-US" altLang="zh-TW" sz="4000" dirty="0">
                <a:ea typeface="華康儷中黑" panose="020B0509000000000000" pitchFamily="49" charset="-120"/>
              </a:rPr>
              <a:t>Jesus scolded those who only care about exterior cleanliness but are unconcerned about interior evil, as hypocrites. This is something that deserves thoughtful reflections by the </a:t>
            </a:r>
            <a:r>
              <a:rPr lang="en-US" altLang="zh-TW" sz="4000" dirty="0">
                <a:solidFill>
                  <a:srgbClr val="FF0000"/>
                </a:solidFill>
                <a:ea typeface="華康儷中黑" panose="020B0509000000000000" pitchFamily="49" charset="-120"/>
              </a:rPr>
              <a:t>ritual specialists </a:t>
            </a:r>
            <a:r>
              <a:rPr lang="en-US" altLang="zh-TW" sz="4000" dirty="0">
                <a:ea typeface="華康儷中黑" panose="020B0509000000000000" pitchFamily="49" charset="-120"/>
              </a:rPr>
              <a:t>(</a:t>
            </a:r>
            <a:r>
              <a:rPr lang="en-US" altLang="zh-TW" sz="4000" i="1" dirty="0">
                <a:ea typeface="華康儷中黑" panose="020B0509000000000000" pitchFamily="49" charset="-120"/>
              </a:rPr>
              <a:t>or </a:t>
            </a:r>
            <a:r>
              <a:rPr lang="en-US" altLang="zh-TW" sz="4000" i="1" dirty="0">
                <a:solidFill>
                  <a:srgbClr val="FF0000"/>
                </a:solidFill>
                <a:ea typeface="華康儷中黑" panose="020B0509000000000000" pitchFamily="49" charset="-120"/>
              </a:rPr>
              <a:t>purists</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4007030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lnSpc>
                <a:spcPts val="5200"/>
              </a:lnSpc>
              <a:spcAft>
                <a:spcPts val="1200"/>
              </a:spcAft>
            </a:pPr>
            <a:r>
              <a:rPr lang="zh-TW" altLang="en-US" sz="4000" dirty="0">
                <a:ea typeface="華康儷中黑" panose="020B0509000000000000" pitchFamily="49" charset="-120"/>
              </a:rPr>
              <a:t>中國著名小品文</a:t>
            </a:r>
            <a:r>
              <a:rPr lang="en-US" altLang="zh-TW" sz="4000" dirty="0">
                <a:ea typeface="華康儷中黑" panose="020B0509000000000000" pitchFamily="49" charset="-120"/>
              </a:rPr>
              <a:t>《</a:t>
            </a:r>
            <a:r>
              <a:rPr lang="zh-TW" altLang="en-US" sz="4000" dirty="0">
                <a:solidFill>
                  <a:srgbClr val="FF0000"/>
                </a:solidFill>
                <a:ea typeface="華康儷中黑" panose="020B0509000000000000" pitchFamily="49" charset="-120"/>
              </a:rPr>
              <a:t>賣柑者言</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我越讀越震驚</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ea typeface="華康儷中黑" panose="020B0509000000000000" pitchFamily="49" charset="-120"/>
              </a:rPr>
              <a:t>想不到它點中了許多許多人的死穴</a:t>
            </a:r>
            <a:r>
              <a:rPr lang="en-US" altLang="zh-TW" sz="4000" dirty="0">
                <a:ea typeface="華康儷中黑" panose="020B0509000000000000" pitchFamily="49" charset="-120"/>
              </a:rPr>
              <a:t>.</a:t>
            </a:r>
          </a:p>
          <a:p>
            <a:r>
              <a:rPr lang="en-US" altLang="zh-TW" sz="4000" dirty="0">
                <a:ea typeface="華康儷中黑" panose="020B0509000000000000" pitchFamily="49" charset="-120"/>
              </a:rPr>
              <a:t>The more I read the famous literary prose “Words by </a:t>
            </a:r>
            <a:r>
              <a:rPr lang="en-US" altLang="zh-TW" sz="4000" dirty="0">
                <a:solidFill>
                  <a:srgbClr val="FF0000"/>
                </a:solidFill>
                <a:ea typeface="華康儷中黑" panose="020B0509000000000000" pitchFamily="49" charset="-120"/>
              </a:rPr>
              <a:t>the Orange Seller</a:t>
            </a:r>
            <a:r>
              <a:rPr lang="en-US" altLang="zh-TW" sz="4000" dirty="0">
                <a:ea typeface="華康儷中黑" panose="020B0509000000000000" pitchFamily="49" charset="-120"/>
              </a:rPr>
              <a:t>”, the more I am impressed </a:t>
            </a:r>
            <a:br>
              <a:rPr lang="en-US" altLang="zh-TW" sz="4000" dirty="0">
                <a:ea typeface="華康儷中黑" panose="020B0509000000000000" pitchFamily="49" charset="-120"/>
              </a:rPr>
            </a:br>
            <a:r>
              <a:rPr lang="en-US" altLang="zh-TW" sz="4000" dirty="0">
                <a:ea typeface="華康儷中黑" panose="020B0509000000000000" pitchFamily="49" charset="-120"/>
              </a:rPr>
              <a:t>at how insightful the author was.</a:t>
            </a:r>
          </a:p>
        </p:txBody>
      </p:sp>
    </p:spTree>
    <p:extLst>
      <p:ext uri="{BB962C8B-B14F-4D97-AF65-F5344CB8AC3E}">
        <p14:creationId xmlns:p14="http://schemas.microsoft.com/office/powerpoint/2010/main" val="2112030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spcAft>
                <a:spcPts val="1200"/>
              </a:spcAft>
            </a:pPr>
            <a:r>
              <a:rPr lang="zh-TW" altLang="en-US" sz="3800" dirty="0">
                <a:ea typeface="華康儷中黑" panose="020B0509000000000000" pitchFamily="49" charset="-120"/>
              </a:rPr>
              <a:t>賣柑者說</a:t>
            </a:r>
            <a:r>
              <a:rPr lang="en-US" altLang="zh-TW" sz="3800" dirty="0">
                <a:ea typeface="華康儷中黑" panose="020B0509000000000000" pitchFamily="49" charset="-120"/>
              </a:rPr>
              <a:t>:</a:t>
            </a:r>
            <a:r>
              <a:rPr lang="zh-TW" altLang="en-US" sz="3800" dirty="0">
                <a:ea typeface="華康儷中黑" panose="020B0509000000000000" pitchFamily="49" charset="-120"/>
              </a:rPr>
              <a:t>你罵我用爛柑騙人</a:t>
            </a:r>
            <a:r>
              <a:rPr lang="en-US" altLang="zh-TW" sz="3800" dirty="0">
                <a:ea typeface="華康儷中黑" panose="020B0509000000000000" pitchFamily="49" charset="-120"/>
              </a:rPr>
              <a:t>,</a:t>
            </a:r>
            <a:r>
              <a:rPr lang="zh-TW" altLang="en-US" sz="3800" dirty="0">
                <a:ea typeface="華康儷中黑" panose="020B0509000000000000" pitchFamily="49" charset="-120"/>
              </a:rPr>
              <a:t>卻忽略許多做大官</a:t>
            </a:r>
            <a:r>
              <a:rPr lang="en-US" altLang="zh-TW" sz="3800" dirty="0">
                <a:ea typeface="華康儷中黑" panose="020B0509000000000000" pitchFamily="49" charset="-120"/>
              </a:rPr>
              <a:t>,</a:t>
            </a:r>
            <a:r>
              <a:rPr lang="zh-TW" altLang="en-US" sz="3800" dirty="0">
                <a:ea typeface="華康儷中黑" panose="020B0509000000000000" pitchFamily="49" charset="-120"/>
              </a:rPr>
              <a:t>做總統的人</a:t>
            </a:r>
            <a:r>
              <a:rPr lang="en-US" altLang="zh-TW" sz="3800" dirty="0">
                <a:ea typeface="華康儷中黑" panose="020B0509000000000000" pitchFamily="49" charset="-120"/>
              </a:rPr>
              <a:t>,</a:t>
            </a:r>
            <a:r>
              <a:rPr lang="zh-TW" altLang="en-US" sz="3800" dirty="0">
                <a:ea typeface="華康儷中黑" panose="020B0509000000000000" pitchFamily="49" charset="-120"/>
              </a:rPr>
              <a:t>「</a:t>
            </a:r>
            <a:r>
              <a:rPr lang="zh-TW" altLang="en-US" sz="3800" dirty="0">
                <a:solidFill>
                  <a:srgbClr val="FF0000"/>
                </a:solidFill>
                <a:ea typeface="華康儷中黑" panose="020B0509000000000000" pitchFamily="49" charset="-120"/>
              </a:rPr>
              <a:t>盜起而不知御</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民困而不知救</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法壞而不知理</a:t>
            </a:r>
            <a:r>
              <a:rPr lang="en-US" altLang="zh-TW" sz="3800" dirty="0">
                <a:solidFill>
                  <a:srgbClr val="FF0000"/>
                </a:solidFill>
                <a:ea typeface="華康儷中黑" panose="020B0509000000000000" pitchFamily="49" charset="-120"/>
              </a:rPr>
              <a:t>,</a:t>
            </a:r>
            <a:r>
              <a:rPr lang="zh-TW" altLang="en-US" sz="3800" dirty="0">
                <a:solidFill>
                  <a:srgbClr val="FF0000"/>
                </a:solidFill>
                <a:ea typeface="華康儷中黑" panose="020B0509000000000000" pitchFamily="49" charset="-120"/>
              </a:rPr>
              <a:t>高薪厚祿而不知恥</a:t>
            </a:r>
            <a:r>
              <a:rPr lang="zh-TW" altLang="en-US" sz="3800" dirty="0">
                <a:ea typeface="華康儷中黑" panose="020B0509000000000000" pitchFamily="49" charset="-120"/>
              </a:rPr>
              <a:t>」</a:t>
            </a:r>
            <a:endParaRPr lang="en-US" altLang="zh-TW" sz="3800" dirty="0">
              <a:ea typeface="華康儷中黑" panose="020B0509000000000000" pitchFamily="49" charset="-120"/>
            </a:endParaRPr>
          </a:p>
          <a:p>
            <a:pPr>
              <a:lnSpc>
                <a:spcPts val="4300"/>
              </a:lnSpc>
              <a:spcBef>
                <a:spcPts val="0"/>
              </a:spcBef>
            </a:pPr>
            <a:r>
              <a:rPr lang="en-US" altLang="zh-TW" sz="3900" dirty="0">
                <a:ea typeface="華康儷中黑" panose="020B0509000000000000" pitchFamily="49" charset="-120"/>
              </a:rPr>
              <a:t>The orange seller said: “you accuse me of cheating by selling rotten oranges, but you turn a blind eye to high officials, even presidents, who “do not defend against bandits, lift people from their poverty, restore law and order against lawlessness, who are not shameful about their extravagance.”</a:t>
            </a:r>
          </a:p>
        </p:txBody>
      </p:sp>
    </p:spTree>
    <p:extLst>
      <p:ext uri="{BB962C8B-B14F-4D97-AF65-F5344CB8AC3E}">
        <p14:creationId xmlns:p14="http://schemas.microsoft.com/office/powerpoint/2010/main" val="2135103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spcAft>
                <a:spcPts val="1200"/>
              </a:spcAft>
            </a:pPr>
            <a:r>
              <a:rPr lang="zh-TW" altLang="en-US" sz="4000" dirty="0">
                <a:ea typeface="華康儷中黑" panose="020B0509000000000000" pitchFamily="49" charset="-120"/>
              </a:rPr>
              <a:t>你看他們「坐高堂</a:t>
            </a:r>
            <a:r>
              <a:rPr lang="en-US" altLang="zh-TW" sz="4000" dirty="0">
                <a:ea typeface="華康儷中黑" panose="020B0509000000000000" pitchFamily="49" charset="-120"/>
              </a:rPr>
              <a:t>,</a:t>
            </a:r>
            <a:r>
              <a:rPr lang="zh-TW" altLang="en-US" sz="4000" dirty="0">
                <a:ea typeface="華康儷中黑" panose="020B0509000000000000" pitchFamily="49" charset="-120"/>
              </a:rPr>
              <a:t>騎大馬</a:t>
            </a:r>
            <a:r>
              <a:rPr lang="en-US" altLang="zh-TW" sz="4000" dirty="0">
                <a:ea typeface="華康儷中黑" panose="020B0509000000000000" pitchFamily="49" charset="-120"/>
              </a:rPr>
              <a:t>,</a:t>
            </a:r>
            <a:r>
              <a:rPr lang="zh-TW" altLang="en-US" sz="4000" dirty="0">
                <a:ea typeface="華康儷中黑" panose="020B0509000000000000" pitchFamily="49" charset="-120"/>
              </a:rPr>
              <a:t>孰不巍巍乎</a:t>
            </a:r>
            <a:br>
              <a:rPr lang="en-US" altLang="zh-TW" sz="4000" dirty="0">
                <a:ea typeface="華康儷中黑" panose="020B0509000000000000" pitchFamily="49" charset="-120"/>
              </a:rPr>
            </a:br>
            <a:r>
              <a:rPr lang="zh-TW" altLang="en-US" sz="4000" dirty="0">
                <a:ea typeface="華康儷中黑" panose="020B0509000000000000" pitchFamily="49" charset="-120"/>
              </a:rPr>
              <a:t>可畏</a:t>
            </a:r>
            <a:r>
              <a:rPr lang="en-US" altLang="zh-TW" sz="4000" dirty="0">
                <a:ea typeface="華康儷中黑" panose="020B0509000000000000" pitchFamily="49" charset="-120"/>
              </a:rPr>
              <a:t>?</a:t>
            </a:r>
            <a:r>
              <a:rPr lang="zh-TW" altLang="en-US" sz="4000" dirty="0">
                <a:ea typeface="華康儷中黑" panose="020B0509000000000000" pitchFamily="49" charset="-120"/>
              </a:rPr>
              <a:t>又何往而不</a:t>
            </a:r>
            <a:br>
              <a:rPr lang="en-US" altLang="zh-TW" sz="4000" dirty="0">
                <a:ea typeface="華康儷中黑" panose="020B0509000000000000" pitchFamily="49" charset="-120"/>
              </a:rPr>
            </a:br>
            <a:r>
              <a:rPr lang="en-US" altLang="zh-TW" sz="4000" dirty="0">
                <a:ea typeface="華康儷中黑" panose="020B0509000000000000" pitchFamily="49" charset="-120"/>
              </a:rPr>
              <a:t>『</a:t>
            </a:r>
            <a:r>
              <a:rPr lang="zh-TW" altLang="en-US" sz="4000" dirty="0">
                <a:solidFill>
                  <a:srgbClr val="0000FF"/>
                </a:solidFill>
                <a:highlight>
                  <a:srgbClr val="FFFF00"/>
                </a:highlight>
                <a:ea typeface="華康儷中黑" panose="020B0509000000000000" pitchFamily="49" charset="-120"/>
              </a:rPr>
              <a:t>金玉其外</a:t>
            </a:r>
            <a:r>
              <a:rPr lang="en-US" altLang="zh-TW" sz="4000" dirty="0">
                <a:solidFill>
                  <a:srgbClr val="0000FF"/>
                </a:solidFill>
                <a:highlight>
                  <a:srgbClr val="FFFF00"/>
                </a:highlight>
                <a:ea typeface="華康儷中黑" panose="020B0509000000000000" pitchFamily="49" charset="-120"/>
              </a:rPr>
              <a:t>,</a:t>
            </a:r>
            <a:r>
              <a:rPr lang="zh-TW" altLang="en-US" sz="4000" dirty="0">
                <a:solidFill>
                  <a:srgbClr val="0000FF"/>
                </a:solidFill>
                <a:highlight>
                  <a:srgbClr val="FFFF00"/>
                </a:highlight>
                <a:ea typeface="華康儷中黑" panose="020B0509000000000000" pitchFamily="49" charset="-120"/>
              </a:rPr>
              <a:t>敗絮其中</a:t>
            </a:r>
            <a:r>
              <a:rPr lang="en-US" altLang="zh-TW" sz="4000" dirty="0">
                <a:ea typeface="華康儷中黑" panose="020B0509000000000000" pitchFamily="49" charset="-120"/>
              </a:rPr>
              <a:t>』</a:t>
            </a:r>
            <a:r>
              <a:rPr lang="zh-TW" altLang="en-US" sz="4000" dirty="0">
                <a:ea typeface="華康儷中黑" panose="020B0509000000000000" pitchFamily="49" charset="-120"/>
              </a:rPr>
              <a:t>也哉</a:t>
            </a:r>
            <a:r>
              <a:rPr lang="en-US" altLang="zh-TW" sz="4000" dirty="0">
                <a:ea typeface="華康儷中黑" panose="020B0509000000000000" pitchFamily="49" charset="-120"/>
              </a:rPr>
              <a:t>?</a:t>
            </a:r>
            <a:r>
              <a:rPr lang="zh-TW" altLang="en-US" sz="4000" dirty="0">
                <a:ea typeface="華康儷中黑" panose="020B0509000000000000" pitchFamily="49" charset="-120"/>
              </a:rPr>
              <a:t>」</a:t>
            </a:r>
          </a:p>
          <a:p>
            <a:r>
              <a:rPr lang="en-US" altLang="zh-TW" sz="4000" dirty="0">
                <a:ea typeface="華康儷中黑" panose="020B0509000000000000" pitchFamily="49" charset="-120"/>
              </a:rPr>
              <a:t>You see them “sitting in high courts, riding magnificent stallions, esteemed and awe-inspiring, </a:t>
            </a:r>
            <a:br>
              <a:rPr lang="en-US" altLang="zh-TW" sz="4000" dirty="0">
                <a:ea typeface="華康儷中黑" panose="020B0509000000000000" pitchFamily="49" charset="-120"/>
              </a:rPr>
            </a:br>
            <a:r>
              <a:rPr lang="en-US" altLang="zh-TW" sz="4000" dirty="0">
                <a:ea typeface="華康儷中黑" panose="020B0509000000000000" pitchFamily="49" charset="-120"/>
              </a:rPr>
              <a:t>are they also not just </a:t>
            </a:r>
            <a:br>
              <a:rPr lang="en-US" altLang="zh-TW" sz="4000" dirty="0">
                <a:ea typeface="華康儷中黑" panose="020B0509000000000000" pitchFamily="49" charset="-120"/>
              </a:rPr>
            </a:br>
            <a:r>
              <a:rPr lang="en-US" altLang="zh-TW" sz="4000" dirty="0">
                <a:ea typeface="華康儷中黑" panose="020B0509000000000000" pitchFamily="49" charset="-120"/>
              </a:rPr>
              <a:t>“</a:t>
            </a:r>
            <a:r>
              <a:rPr lang="en-US" altLang="zh-TW" sz="4000" dirty="0">
                <a:solidFill>
                  <a:srgbClr val="FF0000"/>
                </a:solidFill>
                <a:ea typeface="華康儷中黑" panose="020B0509000000000000" pitchFamily="49" charset="-120"/>
              </a:rPr>
              <a:t>looking golden outside but </a:t>
            </a:r>
            <a:br>
              <a:rPr lang="en-US" altLang="zh-TW" sz="4000" dirty="0">
                <a:solidFill>
                  <a:srgbClr val="FF0000"/>
                </a:solidFill>
                <a:ea typeface="華康儷中黑" panose="020B0509000000000000" pitchFamily="49" charset="-120"/>
              </a:rPr>
            </a:br>
            <a:r>
              <a:rPr lang="en-US" altLang="zh-TW" sz="4000" dirty="0">
                <a:solidFill>
                  <a:srgbClr val="FF0000"/>
                </a:solidFill>
                <a:ea typeface="華康儷中黑" panose="020B0509000000000000" pitchFamily="49" charset="-120"/>
              </a:rPr>
              <a:t>rotten inside</a:t>
            </a:r>
            <a:r>
              <a:rPr lang="en-US" altLang="zh-TW" sz="4000" dirty="0">
                <a:ea typeface="華康儷中黑" panose="020B0509000000000000" pitchFamily="49" charset="-120"/>
              </a:rPr>
              <a:t>”?</a:t>
            </a:r>
          </a:p>
        </p:txBody>
      </p:sp>
    </p:spTree>
    <p:extLst>
      <p:ext uri="{BB962C8B-B14F-4D97-AF65-F5344CB8AC3E}">
        <p14:creationId xmlns:p14="http://schemas.microsoft.com/office/powerpoint/2010/main" val="19158100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r>
              <a:rPr lang="zh-TW" altLang="en-US" sz="4400" dirty="0">
                <a:ea typeface="華康儷中黑" panose="020B0509000000000000" pitchFamily="49" charset="-120"/>
              </a:rPr>
              <a:t>你罵我賣爛柑騙人</a:t>
            </a:r>
            <a:r>
              <a:rPr lang="en-US" altLang="zh-TW" sz="4400" dirty="0">
                <a:ea typeface="華康儷中黑" panose="020B0509000000000000" pitchFamily="49" charset="-120"/>
              </a:rPr>
              <a:t>,</a:t>
            </a:r>
          </a:p>
          <a:p>
            <a:r>
              <a:rPr lang="zh-TW" altLang="en-US" sz="4400" dirty="0">
                <a:ea typeface="華康儷中黑" panose="020B0509000000000000" pitchFamily="49" charset="-120"/>
              </a:rPr>
              <a:t>你不知道許多人都在作著</a:t>
            </a:r>
            <a:br>
              <a:rPr lang="en-US" altLang="zh-TW" sz="4400" dirty="0">
                <a:ea typeface="華康儷中黑" panose="020B0509000000000000" pitchFamily="49" charset="-120"/>
              </a:rPr>
            </a:br>
            <a:r>
              <a:rPr lang="zh-TW" altLang="en-US" sz="4400" dirty="0">
                <a:solidFill>
                  <a:srgbClr val="FF0000"/>
                </a:solidFill>
                <a:ea typeface="華康儷中黑" panose="020B0509000000000000" pitchFamily="49" charset="-120"/>
              </a:rPr>
              <a:t>比這更爛千百倍的勾當</a:t>
            </a:r>
            <a:r>
              <a:rPr lang="zh-TW" altLang="en-US" sz="4400" dirty="0">
                <a:ea typeface="華康儷中黑" panose="020B0509000000000000" pitchFamily="49" charset="-120"/>
              </a:rPr>
              <a:t>嗎</a:t>
            </a:r>
            <a:r>
              <a:rPr lang="en-US" altLang="zh-TW" sz="4400" dirty="0">
                <a:ea typeface="華康儷中黑" panose="020B0509000000000000" pitchFamily="49" charset="-120"/>
              </a:rPr>
              <a:t>?</a:t>
            </a:r>
          </a:p>
          <a:p>
            <a:r>
              <a:rPr lang="en-US" altLang="zh-TW" sz="4400" dirty="0">
                <a:ea typeface="華康儷中黑" panose="020B0509000000000000" pitchFamily="49" charset="-120"/>
              </a:rPr>
              <a:t>You accuse me of cheating, </a:t>
            </a:r>
            <a:br>
              <a:rPr lang="en-US" altLang="zh-TW" sz="4400" dirty="0">
                <a:ea typeface="華康儷中黑" panose="020B0509000000000000" pitchFamily="49" charset="-120"/>
              </a:rPr>
            </a:br>
            <a:r>
              <a:rPr lang="en-US" altLang="zh-TW" sz="4400" dirty="0">
                <a:ea typeface="華康儷中黑" panose="020B0509000000000000" pitchFamily="49" charset="-120"/>
              </a:rPr>
              <a:t>do you not know many more engage in the worst offence?</a:t>
            </a:r>
          </a:p>
        </p:txBody>
      </p:sp>
    </p:spTree>
    <p:extLst>
      <p:ext uri="{BB962C8B-B14F-4D97-AF65-F5344CB8AC3E}">
        <p14:creationId xmlns:p14="http://schemas.microsoft.com/office/powerpoint/2010/main" val="3267388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a:extLst>
              <a:ext uri="{FF2B5EF4-FFF2-40B4-BE49-F238E27FC236}">
                <a16:creationId xmlns:a16="http://schemas.microsoft.com/office/drawing/2014/main" id="{4427B221-0838-490B-9477-5CD23894487A}"/>
              </a:ext>
            </a:extLst>
          </p:cNvPr>
          <p:cNvSpPr>
            <a:spLocks noGrp="1"/>
          </p:cNvSpPr>
          <p:nvPr>
            <p:ph type="subTitle" idx="1"/>
          </p:nvPr>
        </p:nvSpPr>
        <p:spPr>
          <a:xfrm>
            <a:off x="0" y="116632"/>
            <a:ext cx="9144000" cy="6741368"/>
          </a:xfrm>
        </p:spPr>
        <p:txBody>
          <a:bodyPr/>
          <a:lstStyle/>
          <a:p>
            <a:pPr>
              <a:spcAft>
                <a:spcPts val="1200"/>
              </a:spcAft>
            </a:pPr>
            <a:r>
              <a:rPr lang="zh-TW" altLang="en-US" sz="4000" dirty="0">
                <a:ea typeface="華康儷中黑" panose="020B0509000000000000" pitchFamily="49" charset="-120"/>
              </a:rPr>
              <a:t>今天保祿「愛德大憲章」的前半部</a:t>
            </a:r>
            <a:br>
              <a:rPr lang="en-US" altLang="zh-TW" sz="4000" dirty="0">
                <a:ea typeface="華康儷中黑" panose="020B0509000000000000" pitchFamily="49" charset="-120"/>
              </a:rPr>
            </a:br>
            <a:r>
              <a:rPr lang="zh-TW" altLang="en-US" sz="4000" dirty="0">
                <a:ea typeface="華康儷中黑" panose="020B0509000000000000" pitchFamily="49" charset="-120"/>
              </a:rPr>
              <a:t>「發聲的鑼」</a:t>
            </a:r>
            <a:r>
              <a:rPr lang="en-US" altLang="zh-TW" sz="4000" dirty="0">
                <a:ea typeface="華康儷中黑" panose="020B0509000000000000" pitchFamily="49" charset="-120"/>
              </a:rPr>
              <a:t>(1-3</a:t>
            </a:r>
            <a:r>
              <a:rPr lang="zh-TW" altLang="en-US" sz="4000" dirty="0">
                <a:ea typeface="華康儷中黑" panose="020B0509000000000000" pitchFamily="49" charset="-120"/>
              </a:rPr>
              <a:t>節</a:t>
            </a:r>
            <a:r>
              <a:rPr lang="en-US" altLang="zh-TW" sz="4000" dirty="0">
                <a:ea typeface="華康儷中黑" panose="020B0509000000000000" pitchFamily="49" charset="-120"/>
              </a:rPr>
              <a:t>),</a:t>
            </a:r>
            <a:br>
              <a:rPr lang="en-US" altLang="zh-TW" sz="4000" dirty="0">
                <a:ea typeface="華康儷中黑" panose="020B0509000000000000" pitchFamily="49" charset="-120"/>
              </a:rPr>
            </a:br>
            <a:r>
              <a:rPr lang="zh-TW" altLang="en-US" sz="4000" dirty="0">
                <a:solidFill>
                  <a:srgbClr val="FF0000"/>
                </a:solidFill>
                <a:ea typeface="華康儷中黑" panose="020B0509000000000000" pitchFamily="49" charset="-120"/>
              </a:rPr>
              <a:t>比後半部「愛是含忍的」</a:t>
            </a:r>
            <a:r>
              <a:rPr lang="en-US" altLang="zh-TW" sz="4000" dirty="0">
                <a:solidFill>
                  <a:srgbClr val="FF0000"/>
                </a:solidFill>
                <a:ea typeface="華康儷中黑" panose="020B0509000000000000" pitchFamily="49" charset="-120"/>
              </a:rPr>
              <a:t>(4-7</a:t>
            </a:r>
            <a:r>
              <a:rPr lang="zh-TW" altLang="en-US" sz="4000" dirty="0">
                <a:solidFill>
                  <a:srgbClr val="FF0000"/>
                </a:solidFill>
                <a:ea typeface="華康儷中黑" panose="020B0509000000000000" pitchFamily="49" charset="-120"/>
              </a:rPr>
              <a:t>節</a:t>
            </a:r>
            <a:r>
              <a:rPr lang="en-US" altLang="zh-TW" sz="4000" dirty="0">
                <a:solidFill>
                  <a:srgbClr val="FF0000"/>
                </a:solidFill>
                <a:ea typeface="華康儷中黑" panose="020B0509000000000000" pitchFamily="49" charset="-120"/>
              </a:rPr>
              <a:t>),</a:t>
            </a:r>
            <a:br>
              <a:rPr lang="en-US" altLang="zh-TW" sz="4000" dirty="0">
                <a:solidFill>
                  <a:srgbClr val="FF0000"/>
                </a:solidFill>
                <a:ea typeface="華康儷中黑" panose="020B0509000000000000" pitchFamily="49" charset="-120"/>
              </a:rPr>
            </a:br>
            <a:r>
              <a:rPr lang="zh-TW" altLang="en-US" sz="4000" dirty="0">
                <a:solidFill>
                  <a:srgbClr val="FF0000"/>
                </a:solidFill>
                <a:ea typeface="華康儷中黑" panose="020B0509000000000000" pitchFamily="49" charset="-120"/>
              </a:rPr>
              <a:t>更值得我們深思</a:t>
            </a:r>
            <a:r>
              <a:rPr lang="en-US" altLang="zh-TW" sz="4000" dirty="0">
                <a:solidFill>
                  <a:srgbClr val="FF0000"/>
                </a:solidFill>
                <a:ea typeface="華康儷中黑" panose="020B0509000000000000" pitchFamily="49" charset="-120"/>
              </a:rPr>
              <a:t>!</a:t>
            </a:r>
          </a:p>
          <a:p>
            <a:pPr>
              <a:lnSpc>
                <a:spcPts val="4500"/>
              </a:lnSpc>
            </a:pPr>
            <a:r>
              <a:rPr lang="en-US" altLang="zh-TW" sz="4000" dirty="0">
                <a:solidFill>
                  <a:srgbClr val="0000FF"/>
                </a:solidFill>
                <a:ea typeface="華康儷中黑" panose="020B0509000000000000" pitchFamily="49" charset="-120"/>
              </a:rPr>
              <a:t>The first half </a:t>
            </a:r>
            <a:r>
              <a:rPr lang="en-US" altLang="zh-TW" sz="4000" dirty="0">
                <a:ea typeface="華康儷中黑" panose="020B0509000000000000" pitchFamily="49" charset="-120"/>
              </a:rPr>
              <a:t>of St Paul’s “the Great Law of Love” referring to </a:t>
            </a:r>
            <a:br>
              <a:rPr lang="en-US" altLang="zh-TW" sz="4000" dirty="0">
                <a:ea typeface="華康儷中黑" panose="020B0509000000000000" pitchFamily="49" charset="-120"/>
              </a:rPr>
            </a:br>
            <a:r>
              <a:rPr lang="en-US" altLang="zh-TW" sz="4000" dirty="0">
                <a:ea typeface="華康儷中黑" panose="020B0509000000000000" pitchFamily="49" charset="-120"/>
              </a:rPr>
              <a:t>the </a:t>
            </a:r>
            <a:r>
              <a:rPr lang="en-US" altLang="zh-TW" sz="4000" i="1" dirty="0">
                <a:ea typeface="華康儷中黑" panose="020B0509000000000000" pitchFamily="49" charset="-120"/>
              </a:rPr>
              <a:t>resounding gong </a:t>
            </a:r>
            <a:r>
              <a:rPr lang="en-US" altLang="zh-TW" sz="4000" dirty="0">
                <a:ea typeface="華康儷中黑" panose="020B0509000000000000" pitchFamily="49" charset="-120"/>
              </a:rPr>
              <a:t>(verses 1-3) </a:t>
            </a:r>
            <a:br>
              <a:rPr lang="en-US" altLang="zh-TW" sz="4000" dirty="0">
                <a:ea typeface="華康儷中黑" panose="020B0509000000000000" pitchFamily="49" charset="-120"/>
              </a:rPr>
            </a:br>
            <a:r>
              <a:rPr lang="en-US" altLang="zh-TW" sz="4000" dirty="0">
                <a:solidFill>
                  <a:srgbClr val="FF0000"/>
                </a:solidFill>
                <a:ea typeface="華康儷中黑" panose="020B0509000000000000" pitchFamily="49" charset="-120"/>
              </a:rPr>
              <a:t>deserves more of our attentions</a:t>
            </a:r>
            <a:r>
              <a:rPr lang="en-US" altLang="zh-TW" sz="4000" dirty="0">
                <a:ea typeface="華康儷中黑" panose="020B0509000000000000" pitchFamily="49" charset="-120"/>
              </a:rPr>
              <a:t> </a:t>
            </a:r>
            <a:br>
              <a:rPr lang="en-US" altLang="zh-TW" sz="4000" dirty="0">
                <a:ea typeface="華康儷中黑" panose="020B0509000000000000" pitchFamily="49" charset="-120"/>
              </a:rPr>
            </a:br>
            <a:r>
              <a:rPr lang="en-US" altLang="zh-TW" sz="4000" dirty="0">
                <a:ea typeface="華康儷中黑" panose="020B0509000000000000" pitchFamily="49" charset="-120"/>
              </a:rPr>
              <a:t>than the second half on </a:t>
            </a:r>
            <a:br>
              <a:rPr lang="en-US" altLang="zh-TW" sz="4000" dirty="0">
                <a:ea typeface="華康儷中黑" panose="020B0509000000000000" pitchFamily="49" charset="-120"/>
              </a:rPr>
            </a:br>
            <a:r>
              <a:rPr lang="en-US" altLang="zh-TW" sz="4000" i="1" dirty="0">
                <a:ea typeface="華康儷中黑" panose="020B0509000000000000" pitchFamily="49" charset="-120"/>
              </a:rPr>
              <a:t>Love is Patient and Kind </a:t>
            </a:r>
            <a:r>
              <a:rPr lang="en-US" altLang="zh-TW" sz="4000" dirty="0">
                <a:ea typeface="華康儷中黑" panose="020B0509000000000000" pitchFamily="49" charset="-120"/>
              </a:rPr>
              <a:t>(verses 4-7)*.</a:t>
            </a:r>
          </a:p>
        </p:txBody>
      </p:sp>
    </p:spTree>
    <p:extLst>
      <p:ext uri="{BB962C8B-B14F-4D97-AF65-F5344CB8AC3E}">
        <p14:creationId xmlns:p14="http://schemas.microsoft.com/office/powerpoint/2010/main" val="2425858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a:extLst>
              <a:ext uri="{FF2B5EF4-FFF2-40B4-BE49-F238E27FC236}">
                <a16:creationId xmlns:a16="http://schemas.microsoft.com/office/drawing/2014/main" id="{B2EF5AAD-EEB9-496C-B277-24E491281BFC}"/>
              </a:ext>
            </a:extLst>
          </p:cNvPr>
          <p:cNvSpPr>
            <a:spLocks noGrp="1" noChangeArrowheads="1"/>
          </p:cNvSpPr>
          <p:nvPr>
            <p:ph type="body" idx="1"/>
          </p:nvPr>
        </p:nvSpPr>
        <p:spPr>
          <a:xfrm>
            <a:off x="0" y="-27384"/>
            <a:ext cx="9144000" cy="6048375"/>
          </a:xfrm>
        </p:spPr>
        <p:txBody>
          <a:bodyPr/>
          <a:lstStyle/>
          <a:p>
            <a:pPr algn="ctr" eaLnBrk="1" hangingPunct="1">
              <a:lnSpc>
                <a:spcPct val="130000"/>
              </a:lnSpc>
              <a:spcBef>
                <a:spcPct val="0"/>
              </a:spcBef>
              <a:buFontTx/>
              <a:buNone/>
              <a:defRPr/>
            </a:pPr>
            <a:endParaRPr lang="en-US" altLang="zh-TW" sz="900" dirty="0">
              <a:solidFill>
                <a:schemeClr val="bg1"/>
              </a:solidFill>
              <a:latin typeface="華康儷中黑" panose="020B0509000000000000" pitchFamily="49" charset="-120"/>
              <a:ea typeface="華康儷中黑" panose="020B0509000000000000" pitchFamily="49" charset="-120"/>
              <a:cs typeface="華康中黑體(P)" pitchFamily="34" charset="-120"/>
            </a:endParaRPr>
          </a:p>
          <a:p>
            <a:pPr algn="ctr" eaLnBrk="1" hangingPunct="1">
              <a:lnSpc>
                <a:spcPts val="7000"/>
              </a:lnSpc>
              <a:spcBef>
                <a:spcPct val="0"/>
              </a:spcBef>
              <a:buFontTx/>
              <a:buNone/>
              <a:defRPr/>
            </a:pPr>
            <a:r>
              <a:rPr lang="zh-TW" altLang="en-US" sz="4400" dirty="0">
                <a:solidFill>
                  <a:schemeClr val="bg1"/>
                </a:solidFill>
                <a:latin typeface="華康儷中黑" panose="020B0509000000000000" pitchFamily="49" charset="-120"/>
                <a:ea typeface="華康儷中黑" panose="020B0509000000000000" pitchFamily="49" charset="-120"/>
                <a:cs typeface="華康中黑體(P)" pitchFamily="34" charset="-120"/>
              </a:rPr>
              <a:t>願 好 天 主 </a:t>
            </a:r>
          </a:p>
          <a:p>
            <a:pPr algn="ctr" eaLnBrk="1" hangingPunct="1">
              <a:lnSpc>
                <a:spcPts val="7000"/>
              </a:lnSpc>
              <a:spcBef>
                <a:spcPct val="0"/>
              </a:spcBef>
              <a:buFontTx/>
              <a:buNone/>
              <a:defRPr/>
            </a:pPr>
            <a:r>
              <a:rPr lang="zh-TW" altLang="en-US" sz="4400" dirty="0">
                <a:solidFill>
                  <a:srgbClr val="9900CC"/>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祝 福 你 的 家 庭</a:t>
            </a: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你 的 工 作</a:t>
            </a:r>
            <a:endParaRPr lang="en-US" altLang="zh-TW"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ts val="600"/>
              </a:spcBef>
              <a:spcAft>
                <a:spcPts val="600"/>
              </a:spcAft>
              <a:buFontTx/>
              <a:buNone/>
              <a:defRPr/>
            </a:pPr>
            <a:r>
              <a:rPr lang="zh-TW" altLang="en-US"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幫助你戰勝疫情</a:t>
            </a:r>
            <a:endParaRPr lang="en-US" altLang="zh-TW" sz="5400" spc="2000" dirty="0">
              <a:solidFill>
                <a:srgbClr val="00FF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endParaRPr>
          </a:p>
          <a:p>
            <a:pPr algn="ctr" eaLnBrk="1" hangingPunct="1">
              <a:lnSpc>
                <a:spcPts val="7000"/>
              </a:lnSpc>
              <a:spcBef>
                <a:spcPct val="0"/>
              </a:spcBef>
              <a:buFontTx/>
              <a:buNone/>
              <a:defRPr/>
            </a:pPr>
            <a:r>
              <a:rPr lang="zh-TW" altLang="en-US" sz="4400" dirty="0">
                <a:solidFill>
                  <a:srgbClr val="FF0000"/>
                </a:solidFill>
                <a:effectLst>
                  <a:outerShdw blurRad="38100" dist="38100" dir="2700000" algn="tl">
                    <a:srgbClr val="FFFFFF"/>
                  </a:outerShdw>
                </a:effectLst>
                <a:latin typeface="華康儷中黑" panose="020B0509000000000000" pitchFamily="49" charset="-120"/>
                <a:ea typeface="華康儷中黑" panose="020B0509000000000000" pitchFamily="49" charset="-120"/>
              </a:rPr>
              <a:t>化 危 為 機</a:t>
            </a:r>
          </a:p>
          <a:p>
            <a:pPr algn="ctr" eaLnBrk="1" hangingPunct="1">
              <a:lnSpc>
                <a:spcPts val="7000"/>
              </a:lnSpc>
              <a:spcBef>
                <a:spcPts val="1200"/>
              </a:spcBef>
              <a:buFontTx/>
              <a:buNone/>
              <a:defRPr/>
            </a:pPr>
            <a:r>
              <a:rPr lang="zh-TW" altLang="en-US" sz="5400" spc="600" dirty="0">
                <a:solidFill>
                  <a:srgbClr val="FFFF00"/>
                </a:solidFill>
                <a:latin typeface="華康儷中黑" panose="020B0509000000000000" pitchFamily="49" charset="-120"/>
                <a:ea typeface="華康儷中黑" panose="020B0509000000000000" pitchFamily="49" charset="-120"/>
              </a:rPr>
              <a:t>天主愛你</a:t>
            </a:r>
            <a:r>
              <a:rPr lang="zh-TW" altLang="en-US" sz="3600" spc="600" dirty="0">
                <a:solidFill>
                  <a:srgbClr val="FFFF00"/>
                </a:solidFill>
                <a:latin typeface="華康儷中黑" panose="020B0509000000000000" pitchFamily="49" charset="-120"/>
                <a:ea typeface="華康儷中黑" panose="020B0509000000000000" pitchFamily="49" charset="-120"/>
              </a:rPr>
              <a:t> </a:t>
            </a:r>
            <a:r>
              <a:rPr lang="zh-TW" altLang="en-US" sz="5400" spc="600" dirty="0">
                <a:solidFill>
                  <a:srgbClr val="FFFF00"/>
                </a:solidFill>
                <a:latin typeface="華康儷中黑" panose="020B0509000000000000" pitchFamily="49" charset="-120"/>
                <a:ea typeface="華康儷中黑" panose="020B0509000000000000" pitchFamily="49" charset="-120"/>
              </a:rPr>
              <a:t>主佑</a:t>
            </a:r>
            <a:r>
              <a:rPr lang="zh-TW" altLang="en-US" sz="4400" spc="600" dirty="0">
                <a:solidFill>
                  <a:srgbClr val="FFFF00"/>
                </a:solidFill>
                <a:latin typeface="華康儷中黑" panose="020B0509000000000000" pitchFamily="49" charset="-120"/>
                <a:ea typeface="華康儷中黑" panose="020B0509000000000000" pitchFamily="49" charset="-12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32D17AD-784F-4411-9E2C-F1FC395CBCF3}"/>
              </a:ext>
            </a:extLst>
          </p:cNvPr>
          <p:cNvSpPr>
            <a:spLocks noGrp="1" noChangeArrowheads="1"/>
          </p:cNvSpPr>
          <p:nvPr>
            <p:ph type="body" idx="1"/>
          </p:nvPr>
        </p:nvSpPr>
        <p:spPr>
          <a:xfrm>
            <a:off x="0" y="288032"/>
            <a:ext cx="9144000" cy="6597352"/>
          </a:xfrm>
        </p:spPr>
        <p:txBody>
          <a:bodyPr/>
          <a:lstStyle/>
          <a:p>
            <a:pPr marL="0" indent="0" algn="just" eaLnBrk="1">
              <a:lnSpc>
                <a:spcPts val="55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「看啊，我今天使你成為堅城、銅牆、鐵壁，以對抗猶大君王、首領、司祭和當地的人民。</a:t>
            </a:r>
          </a:p>
          <a:p>
            <a:pPr marL="0" indent="0" algn="just" eaLnBrk="1">
              <a:lnSpc>
                <a:spcPts val="55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他們要攻擊你，卻不能得勝你，因為有我與你同在，協助你。</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5500"/>
              </a:lnSpc>
              <a:spcBef>
                <a:spcPts val="0"/>
              </a:spcBef>
              <a:spcAft>
                <a:spcPts val="0"/>
              </a:spcAft>
              <a:buNone/>
            </a:pP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r>
              <a:rPr lang="en-US" altLang="zh-TW" dirty="0">
                <a:solidFill>
                  <a:srgbClr val="FFFFFF"/>
                </a:solidFill>
                <a:latin typeface="華康儷中黑" panose="020B0509000000000000" pitchFamily="49" charset="-120"/>
                <a:ea typeface="華康儷中黑" panose="020B0509000000000000" pitchFamily="49" charset="-120"/>
                <a:cs typeface="華康中黑體" panose="020B0509000000000000" pitchFamily="49" charset="-120"/>
              </a:rPr>
              <a:t> </a:t>
            </a:r>
          </a:p>
          <a:p>
            <a:pPr marL="0" indent="0" algn="just" eaLnBrk="1">
              <a:lnSpc>
                <a:spcPts val="5500"/>
              </a:lnSpc>
              <a:spcBef>
                <a:spcPts val="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buFontTx/>
              <a:buNone/>
            </a:pPr>
            <a:endPar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67587" name="Text Box 3">
            <a:extLst>
              <a:ext uri="{FF2B5EF4-FFF2-40B4-BE49-F238E27FC236}">
                <a16:creationId xmlns:a16="http://schemas.microsoft.com/office/drawing/2014/main" id="{CA774E1F-5D1A-4E27-9A19-A2015B02802E}"/>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D2E44133-26BF-4FCD-B8F8-A8D8AC17D422}"/>
              </a:ext>
            </a:extLst>
          </p:cNvPr>
          <p:cNvSpPr txBox="1"/>
          <p:nvPr/>
        </p:nvSpPr>
        <p:spPr>
          <a:xfrm>
            <a:off x="7433176" y="5973846"/>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2/2</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2801749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副標題 2">
            <a:extLst>
              <a:ext uri="{FF2B5EF4-FFF2-40B4-BE49-F238E27FC236}">
                <a16:creationId xmlns:a16="http://schemas.microsoft.com/office/drawing/2014/main" id="{9A5B3A11-65EB-4660-B893-D46946D7C8A6}"/>
              </a:ext>
            </a:extLst>
          </p:cNvPr>
          <p:cNvSpPr>
            <a:spLocks noGrp="1"/>
          </p:cNvSpPr>
          <p:nvPr>
            <p:ph type="subTitle" idx="1"/>
          </p:nvPr>
        </p:nvSpPr>
        <p:spPr>
          <a:xfrm>
            <a:off x="0" y="188640"/>
            <a:ext cx="9144000" cy="6453187"/>
          </a:xfrm>
          <a:solidFill>
            <a:schemeClr val="tx1"/>
          </a:solidFill>
        </p:spPr>
        <p:txBody>
          <a:bodyPr/>
          <a:lstStyle/>
          <a:p>
            <a:pPr algn="l">
              <a:spcBef>
                <a:spcPts val="0"/>
              </a:spcBef>
              <a:spcAft>
                <a:spcPts val="600"/>
              </a:spcAft>
            </a:pPr>
            <a:r>
              <a:rPr lang="zh-TW" altLang="en-US"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答唱詠</a:t>
            </a:r>
            <a:endParaRPr lang="en-US" altLang="zh-TW"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0"/>
              </a:spcBef>
              <a:spcAft>
                <a:spcPts val="0"/>
              </a:spcAft>
            </a:pPr>
            <a:r>
              <a:rPr lang="zh-TW" altLang="en-US" sz="34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領：</a:t>
            </a: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上主，我投靠你，永不受辱！求你按你  </a:t>
            </a: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0"/>
              </a:spcBef>
              <a:spcAft>
                <a:spcPts val="0"/>
              </a:spcAft>
            </a:pPr>
            <a:r>
              <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的正義，解救我；求你側耳俯聽我，拯</a:t>
            </a: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0"/>
              </a:spcBef>
              <a:spcAft>
                <a:spcPts val="0"/>
              </a:spcAft>
            </a:pPr>
            <a:r>
              <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    </a:t>
            </a:r>
            <a:r>
              <a:rPr lang="zh-TW" altLang="en-US"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rPr>
              <a:t>救我。</a:t>
            </a:r>
            <a:endParaRPr lang="en-US" altLang="zh-TW" sz="3600" dirty="0">
              <a:solidFill>
                <a:schemeClr val="bg1"/>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1200"/>
              </a:spcBef>
              <a:spcAft>
                <a:spcPts val="0"/>
              </a:spcAft>
            </a:pPr>
            <a:r>
              <a:rPr lang="en-US" altLang="zh-TW"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答</a:t>
            </a:r>
            <a:r>
              <a:rPr lang="en-US" altLang="zh-TW"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r>
              <a:rPr lang="zh-TW" altLang="en-US"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上主，我要宣揚你的救恩。</a:t>
            </a:r>
            <a:r>
              <a:rPr lang="zh-TW" altLang="en-US"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（詠</a:t>
            </a:r>
            <a:r>
              <a:rPr lang="en-US" altLang="zh-TW"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71:15</a:t>
            </a:r>
            <a:r>
              <a:rPr lang="zh-TW" altLang="en-US"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rPr>
              <a:t>）</a:t>
            </a:r>
            <a:endParaRPr lang="en-US" altLang="zh-TW" sz="24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1200"/>
              </a:spcBef>
              <a:spcAft>
                <a:spcPts val="0"/>
              </a:spcAft>
            </a:pPr>
            <a:r>
              <a:rPr kumimoji="1" lang="zh-TW" altLang="en-US" sz="3400" b="0" i="0" u="none" strike="noStrike" kern="0" cap="none" spc="0" normalizeH="0" baseline="0" noProof="0" dirty="0">
                <a:ln>
                  <a:noFill/>
                </a:ln>
                <a:solidFill>
                  <a:srgbClr val="FFFFFF"/>
                </a:solidFill>
                <a:effectLst/>
                <a:uLnTx/>
                <a:uFillTx/>
                <a:latin typeface="華康儷中黑" panose="020B0509000000000000" pitchFamily="49" charset="-120"/>
                <a:ea typeface="華康儷中黑" panose="020B0509000000000000" pitchFamily="49" charset="-120"/>
                <a:cs typeface="華康黑體-GB5" panose="020B0509000000000000" pitchFamily="49" charset="-120"/>
              </a:rPr>
              <a:t>領：</a:t>
            </a:r>
            <a:r>
              <a:rPr lang="zh-TW" altLang="en-US" sz="3600" dirty="0">
                <a:solidFill>
                  <a:srgbClr val="FFFFFF"/>
                </a:solidFill>
                <a:latin typeface="華康儷中黑" panose="020B0509000000000000" pitchFamily="49" charset="-120"/>
                <a:ea typeface="華康儷中黑" panose="020B0509000000000000" pitchFamily="49" charset="-120"/>
                <a:cs typeface="華康黑體-GB5" panose="020B0509000000000000" pitchFamily="49" charset="-120"/>
              </a:rPr>
              <a:t>求你作我避難的岩石，獲救的堡壘；因 </a:t>
            </a:r>
            <a:endParaRPr lang="en-US" altLang="zh-TW" sz="3600" dirty="0">
              <a:solidFill>
                <a:srgbClr val="FFFFFF"/>
              </a:solidFill>
              <a:latin typeface="華康儷中黑" panose="020B0509000000000000" pitchFamily="49" charset="-120"/>
              <a:ea typeface="華康儷中黑" panose="020B0509000000000000" pitchFamily="49" charset="-120"/>
              <a:cs typeface="華康黑體-GB5" panose="020B0509000000000000" pitchFamily="49" charset="-120"/>
            </a:endParaRPr>
          </a:p>
          <a:p>
            <a:pPr marL="631825" indent="-631825" algn="just">
              <a:spcBef>
                <a:spcPts val="0"/>
              </a:spcBef>
              <a:spcAft>
                <a:spcPts val="0"/>
              </a:spcAft>
            </a:pPr>
            <a:r>
              <a:rPr lang="zh-TW" altLang="en-US" sz="3600" dirty="0">
                <a:solidFill>
                  <a:srgbClr val="FFFFFF"/>
                </a:solidFill>
                <a:latin typeface="華康儷中黑" panose="020B0509000000000000" pitchFamily="49" charset="-120"/>
                <a:ea typeface="華康儷中黑" panose="020B0509000000000000" pitchFamily="49" charset="-120"/>
                <a:cs typeface="華康黑體-GB5" panose="020B0509000000000000" pitchFamily="49" charset="-120"/>
              </a:rPr>
              <a:t>   為你是我的磐石，我的堡壘，我的天主，求你由邪惡人的手中，將我救出。</a:t>
            </a:r>
            <a:endParaRPr lang="zh-TW" altLang="zh-HK" sz="3600" dirty="0">
              <a:solidFill>
                <a:srgbClr val="00FF00"/>
              </a:solidFill>
              <a:latin typeface="華康儷中黑" panose="020B0509000000000000" pitchFamily="49" charset="-120"/>
              <a:ea typeface="華康儷中黑" panose="020B0509000000000000" pitchFamily="49" charset="-120"/>
              <a:cs typeface="華康黑體-GB5" panose="020B0509000000000000" pitchFamily="49"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78060"/>
            <a:ext cx="9144000" cy="6735316"/>
          </a:xfrm>
        </p:spPr>
        <p:txBody>
          <a:bodyPr/>
          <a:lstStyle/>
          <a:p>
            <a:pPr marL="0" indent="0" eaLnBrk="1">
              <a:lnSpc>
                <a:spcPts val="4600"/>
              </a:lnSpc>
              <a:spcBef>
                <a:spcPts val="0"/>
              </a:spcBef>
              <a:spcAft>
                <a:spcPts val="0"/>
              </a:spcAft>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恭讀聖保祿宗徒致格林多人前書  </a:t>
            </a:r>
            <a:r>
              <a:rPr lang="en-US" altLang="zh-TW" sz="28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12:31-13:13</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弟兄姊妹們：</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你們該熱切追求那更大的恩賜。我現在把一條</a:t>
            </a:r>
            <a:r>
              <a:rPr lang="zh-TW" altLang="en-US" sz="4000"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更高超的道路</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指示給你們。</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我若能說人間的語言，和能說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天使的語言；</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但我若沒有愛，我就成了個</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發聲的鑼，或發響的鈸。</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我若有先知之恩，又明白一切奧秘和各種知識，並且有全備的</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信心，</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甚至能夠</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移山</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，但若是沒有愛，我什麼也不是。我若把我所有的財產，</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全施捨了</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，我若捨身</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投火被焚；</a:t>
            </a:r>
            <a:endParaRPr lang="en-US" altLang="zh-TW"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503444" y="6413326"/>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1/3</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80089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78060"/>
            <a:ext cx="9144000" cy="6735316"/>
          </a:xfrm>
        </p:spPr>
        <p:txBody>
          <a:bodyPr/>
          <a:lstStyle/>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但我若沒有愛，</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為我毫無益處</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愛是含忍的，愛是慈祥的，愛不嫉妒，不誇張，不自大，不作無禮的事，不求己益，不動怒，不圖謀惡事，不以不義為樂，卻與真理同樂：凡事包容，凡事相信，凡事盼望，凡事忍耐。</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愛永存不朽；而先知之恩，終必消失；語言之恩，終必停止；知識之恩，終必消逝。因為我們現在所知道的，只是局部的；我們作先知所講的，也只是局部的；及至那圓滿的，一來到，局部的，</a:t>
            </a:r>
            <a:endParaRPr lang="en-US" altLang="zh-TW"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316118" y="6335266"/>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2/3</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88438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E3A6B8BB-5727-4366-8CDC-81905C3708B7}"/>
              </a:ext>
            </a:extLst>
          </p:cNvPr>
          <p:cNvSpPr>
            <a:spLocks noGrp="1" noChangeArrowheads="1"/>
          </p:cNvSpPr>
          <p:nvPr>
            <p:ph type="body" idx="1"/>
          </p:nvPr>
        </p:nvSpPr>
        <p:spPr>
          <a:xfrm>
            <a:off x="0" y="122684"/>
            <a:ext cx="9144000" cy="6735316"/>
          </a:xfrm>
        </p:spPr>
        <p:txBody>
          <a:bodyPr/>
          <a:lstStyle/>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就必要消逝。當我是孩子的時候，說話像孩子，看事像孩子，思想像孩子；幾時我長大成人，就把孩子的事丟棄了。</a:t>
            </a:r>
          </a:p>
          <a:p>
            <a:pPr marL="0" indent="0" algn="just" eaLnBrk="1">
              <a:lnSpc>
                <a:spcPts val="4600"/>
              </a:lnSpc>
              <a:spcBef>
                <a:spcPts val="0"/>
              </a:spcBef>
              <a:spcAft>
                <a:spcPts val="0"/>
              </a:spcAft>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我們現在是藉著鏡子觀看，模糊不清，到那時，就要面對面的觀看了。我現在所認識的，只是局部的，那時，我就要全認清了，如同我全被認清一樣。</a:t>
            </a:r>
          </a:p>
          <a:p>
            <a:pPr marL="0" indent="0" algn="just" eaLnBrk="1">
              <a:lnSpc>
                <a:spcPts val="4600"/>
              </a:lnSpc>
              <a:spcBef>
                <a:spcPts val="0"/>
              </a:spcBef>
              <a:spcAft>
                <a:spcPts val="0"/>
              </a:spcAft>
              <a:buNone/>
            </a:pP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現今存在的，有信、望、愛這三樣，但其中最大的，就是愛。</a:t>
            </a:r>
            <a:r>
              <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上主的話。</a:t>
            </a:r>
            <a:endParaRPr lang="en-US" altLang="zh-TW"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a:p>
            <a:pPr marL="0" indent="0" algn="just" eaLnBrk="1">
              <a:lnSpc>
                <a:spcPts val="4600"/>
              </a:lnSpc>
              <a:spcBef>
                <a:spcPts val="0"/>
              </a:spcBef>
              <a:spcAft>
                <a:spcPts val="0"/>
              </a:spcAft>
              <a:buNone/>
            </a:pP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眾</a:t>
            </a:r>
            <a:r>
              <a:rPr lang="en-US" altLang="zh-TW"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a:t>
            </a:r>
            <a:r>
              <a:rPr lang="zh-TW" altLang="en-US" dirty="0">
                <a:solidFill>
                  <a:srgbClr val="00FF00"/>
                </a:solidFill>
                <a:latin typeface="華康儷中黑" panose="020B0509000000000000" pitchFamily="49" charset="-120"/>
                <a:ea typeface="華康儷中黑" panose="020B0509000000000000" pitchFamily="49" charset="-120"/>
                <a:cs typeface="華康中黑體" panose="020B0509000000000000" pitchFamily="49" charset="-120"/>
              </a:rPr>
              <a:t>感謝天主</a:t>
            </a:r>
            <a:endParaRPr lang="zh-TW" altLang="en-US"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0659" name="Text Box 3">
            <a:extLst>
              <a:ext uri="{FF2B5EF4-FFF2-40B4-BE49-F238E27FC236}">
                <a16:creationId xmlns:a16="http://schemas.microsoft.com/office/drawing/2014/main" id="{1E03BE50-1641-47CB-AC5B-3CBE16B7E01B}"/>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4" name="文字方塊 3">
            <a:extLst>
              <a:ext uri="{FF2B5EF4-FFF2-40B4-BE49-F238E27FC236}">
                <a16:creationId xmlns:a16="http://schemas.microsoft.com/office/drawing/2014/main" id="{F7EFC15C-B444-4258-A79B-F682EE69FC92}"/>
              </a:ext>
            </a:extLst>
          </p:cNvPr>
          <p:cNvSpPr txBox="1"/>
          <p:nvPr/>
        </p:nvSpPr>
        <p:spPr>
          <a:xfrm>
            <a:off x="8262143" y="6307932"/>
            <a:ext cx="1655763" cy="400050"/>
          </a:xfrm>
          <a:prstGeom prst="rect">
            <a:avLst/>
          </a:prstGeom>
          <a:noFill/>
        </p:spPr>
        <p:txBody>
          <a:bodyPr>
            <a:spAutoFit/>
          </a:bodyPr>
          <a:lstStyle/>
          <a:p>
            <a:pPr>
              <a:defRPr/>
            </a:pPr>
            <a:r>
              <a:rPr lang="en-US" altLang="zh-TW" sz="2000" b="1" dirty="0">
                <a:solidFill>
                  <a:schemeClr val="bg1"/>
                </a:solidFill>
                <a:latin typeface="+mn-lt"/>
                <a:ea typeface="新細明體" charset="-120"/>
              </a:rPr>
              <a:t> 3/3</a:t>
            </a:r>
            <a:endParaRPr lang="zh-TW" altLang="en-US" sz="2000" b="1" dirty="0">
              <a:solidFill>
                <a:schemeClr val="bg1"/>
              </a:solidFill>
              <a:latin typeface="+mn-lt"/>
              <a:ea typeface="新細明體" charset="-120"/>
            </a:endParaRPr>
          </a:p>
        </p:txBody>
      </p:sp>
    </p:spTree>
    <p:extLst>
      <p:ext uri="{BB962C8B-B14F-4D97-AF65-F5344CB8AC3E}">
        <p14:creationId xmlns:p14="http://schemas.microsoft.com/office/powerpoint/2010/main" val="1667358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27384"/>
            <a:ext cx="9144000" cy="6741989"/>
          </a:xfrm>
        </p:spPr>
        <p:txBody>
          <a:bodyPr/>
          <a:lstStyle/>
          <a:p>
            <a:pPr marL="0" indent="0" algn="just" eaLnBrk="1">
              <a:lnSpc>
                <a:spcPts val="4800"/>
              </a:lnSpc>
              <a:spcBef>
                <a:spcPts val="0"/>
              </a:spcBef>
              <a:buFontTx/>
              <a:buNone/>
            </a:pPr>
            <a:r>
              <a:rPr lang="zh-TW" altLang="en-US"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恭讀聖路加福音　</a:t>
            </a:r>
            <a:r>
              <a:rPr lang="en-US" altLang="zh-TW" sz="3600" dirty="0">
                <a:solidFill>
                  <a:schemeClr val="bg1"/>
                </a:solidFill>
                <a:latin typeface="華康中黑體" panose="020B0509000000000000" pitchFamily="49" charset="-120"/>
                <a:ea typeface="華康中黑體" panose="020B0509000000000000" pitchFamily="49" charset="-120"/>
                <a:cs typeface="華康中黑體" panose="020B0509000000000000" pitchFamily="49" charset="-120"/>
              </a:rPr>
              <a:t>4:21-30</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那時候，耶穌在會堂裡開始講道：「你們剛才聽過的這段聖經，今天應驗了。」</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眾人都稱讚他，驚奇他口中所說動聽的話；並且說：「這不是若瑟的兒子嗎？」</a:t>
            </a:r>
          </a:p>
          <a:p>
            <a:pPr marL="0" indent="0" algn="just" eaLnBrk="1">
              <a:lnSpc>
                <a:spcPts val="48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耶穌回答他們說：「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你們必定要對我說這句俗語：醫生，醫治你自己吧</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！我們聽說你在葛法翁所做的一切，也當在你的家鄉這裡做吧！」</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59675" y="6288882"/>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1/3</a:t>
            </a:r>
            <a:endParaRPr lang="zh-TW" altLang="en-US" sz="2000" b="1"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70797245-7B36-4F37-B866-3CC6E7C98BDF}"/>
              </a:ext>
            </a:extLst>
          </p:cNvPr>
          <p:cNvSpPr>
            <a:spLocks noGrp="1" noChangeArrowheads="1"/>
          </p:cNvSpPr>
          <p:nvPr>
            <p:ph type="body" idx="1"/>
          </p:nvPr>
        </p:nvSpPr>
        <p:spPr>
          <a:xfrm>
            <a:off x="0" y="71387"/>
            <a:ext cx="9144000" cy="6741989"/>
          </a:xfrm>
        </p:spPr>
        <p:txBody>
          <a:bodyPr/>
          <a:lstStyle/>
          <a:p>
            <a:pPr marL="0" indent="0" algn="just" eaLnBrk="1">
              <a:lnSpc>
                <a:spcPts val="5100"/>
              </a:lnSpc>
              <a:spcBef>
                <a:spcPts val="0"/>
              </a:spcBef>
              <a:buFontTx/>
              <a:buNone/>
            </a:pP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耶穌又說：「</a:t>
            </a:r>
            <a:r>
              <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rPr>
              <a:t>我實在告訴你們：沒有一個先知，在本鄉受悅納的。</a:t>
            </a:r>
            <a:r>
              <a:rPr lang="zh-TW" altLang="en-US" sz="4000" dirty="0">
                <a:solidFill>
                  <a:schemeClr val="bg1"/>
                </a:solidFill>
                <a:latin typeface="華康儷中黑" panose="020B0509000000000000" pitchFamily="49" charset="-120"/>
                <a:ea typeface="華康儷中黑" panose="020B0509000000000000" pitchFamily="49" charset="-120"/>
                <a:cs typeface="華康中黑體" panose="020B0509000000000000" pitchFamily="49" charset="-120"/>
              </a:rPr>
              <a:t>我實在告訴你們：在厄里亞時代，天閉塞了三年零六個月，遍地起了大飢荒，在以色列原有許多寡婦，厄里亞並沒有被派到她們當中任何一個那裡去，而只到了漆冬匝爾法特的一個寡婦那裡。在厄里叟先知時代，在以色列有許多痳瘋病人，他們中沒有一個得潔淨，只有敘利亞的納阿曼。」</a:t>
            </a:r>
            <a:endParaRPr lang="zh-TW" altLang="en-US" sz="4000" dirty="0">
              <a:solidFill>
                <a:srgbClr val="FFFF00"/>
              </a:solidFill>
              <a:latin typeface="華康儷中黑" panose="020B0509000000000000" pitchFamily="49" charset="-120"/>
              <a:ea typeface="華康儷中黑" panose="020B0509000000000000" pitchFamily="49" charset="-120"/>
              <a:cs typeface="華康中黑體" panose="020B0509000000000000" pitchFamily="49" charset="-120"/>
            </a:endParaRPr>
          </a:p>
        </p:txBody>
      </p:sp>
      <p:sp>
        <p:nvSpPr>
          <p:cNvPr id="73731" name="Text Box 3">
            <a:extLst>
              <a:ext uri="{FF2B5EF4-FFF2-40B4-BE49-F238E27FC236}">
                <a16:creationId xmlns:a16="http://schemas.microsoft.com/office/drawing/2014/main" id="{39B34F1F-19A1-442A-BCE4-C7ADCFEA4C5C}"/>
              </a:ext>
            </a:extLst>
          </p:cNvPr>
          <p:cNvSpPr txBox="1">
            <a:spLocks noChangeArrowheads="1"/>
          </p:cNvSpPr>
          <p:nvPr/>
        </p:nvSpPr>
        <p:spPr bwMode="auto">
          <a:xfrm>
            <a:off x="8712200" y="65913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spcBef>
                <a:spcPct val="50000"/>
              </a:spcBef>
            </a:pPr>
            <a:endParaRPr lang="zh-TW" altLang="zh-TW" sz="1800" b="1">
              <a:solidFill>
                <a:srgbClr val="FFFFFF"/>
              </a:solidFill>
            </a:endParaRPr>
          </a:p>
        </p:txBody>
      </p:sp>
      <p:sp>
        <p:nvSpPr>
          <p:cNvPr id="73732" name="文字方塊 3">
            <a:extLst>
              <a:ext uri="{FF2B5EF4-FFF2-40B4-BE49-F238E27FC236}">
                <a16:creationId xmlns:a16="http://schemas.microsoft.com/office/drawing/2014/main" id="{49CD5D7D-0E08-437E-843B-135962AF2507}"/>
              </a:ext>
            </a:extLst>
          </p:cNvPr>
          <p:cNvSpPr txBox="1">
            <a:spLocks noChangeArrowheads="1"/>
          </p:cNvSpPr>
          <p:nvPr/>
        </p:nvSpPr>
        <p:spPr bwMode="auto">
          <a:xfrm>
            <a:off x="7577138" y="6236234"/>
            <a:ext cx="1152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4400">
                <a:solidFill>
                  <a:schemeClr val="tx1"/>
                </a:solidFill>
                <a:latin typeface="Arial" panose="020B0604020202020204" pitchFamily="34" charset="0"/>
                <a:ea typeface="新細明體" panose="02020500000000000000" pitchFamily="18" charset="-120"/>
              </a:defRPr>
            </a:lvl1pPr>
            <a:lvl2pPr marL="742950" indent="-285750">
              <a:defRPr kumimoji="1" sz="4400">
                <a:solidFill>
                  <a:schemeClr val="tx1"/>
                </a:solidFill>
                <a:latin typeface="Arial" panose="020B0604020202020204" pitchFamily="34" charset="0"/>
                <a:ea typeface="新細明體" panose="02020500000000000000" pitchFamily="18" charset="-120"/>
              </a:defRPr>
            </a:lvl2pPr>
            <a:lvl3pPr marL="1143000" indent="-228600">
              <a:defRPr kumimoji="1" sz="4400">
                <a:solidFill>
                  <a:schemeClr val="tx1"/>
                </a:solidFill>
                <a:latin typeface="Arial" panose="020B0604020202020204" pitchFamily="34" charset="0"/>
                <a:ea typeface="新細明體" panose="02020500000000000000" pitchFamily="18" charset="-120"/>
              </a:defRPr>
            </a:lvl3pPr>
            <a:lvl4pPr marL="1600200" indent="-228600">
              <a:defRPr kumimoji="1" sz="4400">
                <a:solidFill>
                  <a:schemeClr val="tx1"/>
                </a:solidFill>
                <a:latin typeface="Arial" panose="020B0604020202020204" pitchFamily="34" charset="0"/>
                <a:ea typeface="新細明體" panose="02020500000000000000" pitchFamily="18" charset="-120"/>
              </a:defRPr>
            </a:lvl4pPr>
            <a:lvl5pPr marL="2057400" indent="-228600">
              <a:defRPr kumimoji="1" sz="4400">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kumimoji="1" sz="4400">
                <a:solidFill>
                  <a:schemeClr val="tx1"/>
                </a:solidFill>
                <a:latin typeface="Arial" panose="020B0604020202020204" pitchFamily="34" charset="0"/>
                <a:ea typeface="新細明體" panose="02020500000000000000" pitchFamily="18" charset="-120"/>
              </a:defRPr>
            </a:lvl9pPr>
          </a:lstStyle>
          <a:p>
            <a:pPr eaLnBrk="1" hangingPunct="1"/>
            <a:r>
              <a:rPr lang="en-US" altLang="zh-TW" sz="2000" b="1" dirty="0">
                <a:solidFill>
                  <a:srgbClr val="FFFFFF"/>
                </a:solidFill>
              </a:rPr>
              <a:t>2/3</a:t>
            </a:r>
            <a:endParaRPr lang="zh-TW" altLang="en-US" sz="2000" b="1" dirty="0">
              <a:solidFill>
                <a:srgbClr val="FFFFFF"/>
              </a:solidFill>
            </a:endParaRPr>
          </a:p>
        </p:txBody>
      </p:sp>
    </p:spTree>
    <p:extLst>
      <p:ext uri="{BB962C8B-B14F-4D97-AF65-F5344CB8AC3E}">
        <p14:creationId xmlns:p14="http://schemas.microsoft.com/office/powerpoint/2010/main" val="1655275468"/>
      </p:ext>
    </p:extLst>
  </p:cSld>
  <p:clrMapOvr>
    <a:masterClrMapping/>
  </p:clrMapOvr>
</p:sld>
</file>

<file path=ppt/theme/theme1.xml><?xml version="1.0" encoding="utf-8"?>
<a:theme xmlns:a="http://schemas.openxmlformats.org/drawingml/2006/main" name="預設簡報設計">
  <a:themeElements>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4_預設簡報設計">
  <a:themeElements>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預設簡報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預設簡報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預設簡報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預設簡報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預設簡報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預設簡報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預設簡報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預設簡報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預設簡報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預設簡報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預設簡報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預設簡報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預設簡報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9534</TotalTime>
  <Words>2442</Words>
  <Application>Microsoft Office PowerPoint</Application>
  <PresentationFormat>如螢幕大小 (4:3)</PresentationFormat>
  <Paragraphs>130</Paragraphs>
  <Slides>28</Slides>
  <Notes>1</Notes>
  <HiddenSlides>0</HiddenSlides>
  <MMClips>0</MMClips>
  <ScaleCrop>false</ScaleCrop>
  <HeadingPairs>
    <vt:vector size="6" baseType="variant">
      <vt:variant>
        <vt:lpstr>使用字型</vt:lpstr>
      </vt:variant>
      <vt:variant>
        <vt:i4>10</vt:i4>
      </vt:variant>
      <vt:variant>
        <vt:lpstr>佈景主題</vt:lpstr>
      </vt:variant>
      <vt:variant>
        <vt:i4>2</vt:i4>
      </vt:variant>
      <vt:variant>
        <vt:lpstr>投影片標題</vt:lpstr>
      </vt:variant>
      <vt:variant>
        <vt:i4>28</vt:i4>
      </vt:variant>
    </vt:vector>
  </HeadingPairs>
  <TitlesOfParts>
    <vt:vector size="40" baseType="lpstr">
      <vt:lpstr>華康中黑體</vt:lpstr>
      <vt:lpstr>華康中黑體(P)</vt:lpstr>
      <vt:lpstr>華康正顏楷體W7</vt:lpstr>
      <vt:lpstr>華康粗黑體</vt:lpstr>
      <vt:lpstr>華康黑體-GB5</vt:lpstr>
      <vt:lpstr>華康儷中黑</vt:lpstr>
      <vt:lpstr>新細明體</vt:lpstr>
      <vt:lpstr>標楷體</vt:lpstr>
      <vt:lpstr>Arial</vt:lpstr>
      <vt:lpstr>Wingdings</vt:lpstr>
      <vt:lpstr>預設簡報設計</vt:lpstr>
      <vt:lpstr>14_預設簡報設計</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Cirs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Fr. Tsui</dc:creator>
  <cp:lastModifiedBy>user</cp:lastModifiedBy>
  <cp:revision>739</cp:revision>
  <dcterms:created xsi:type="dcterms:W3CDTF">2006-09-26T01:05:23Z</dcterms:created>
  <dcterms:modified xsi:type="dcterms:W3CDTF">2022-01-27T05:24:09Z</dcterms:modified>
</cp:coreProperties>
</file>