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9719" r:id="rId2"/>
    <p:sldMasterId id="2147489960" r:id="rId3"/>
  </p:sldMasterIdLst>
  <p:notesMasterIdLst>
    <p:notesMasterId r:id="rId30"/>
  </p:notesMasterIdLst>
  <p:handoutMasterIdLst>
    <p:handoutMasterId r:id="rId31"/>
  </p:handoutMasterIdLst>
  <p:sldIdLst>
    <p:sldId id="2128" r:id="rId4"/>
    <p:sldId id="2119" r:id="rId5"/>
    <p:sldId id="2120" r:id="rId6"/>
    <p:sldId id="2122" r:id="rId7"/>
    <p:sldId id="2123" r:id="rId8"/>
    <p:sldId id="2130" r:id="rId9"/>
    <p:sldId id="2131" r:id="rId10"/>
    <p:sldId id="2216" r:id="rId11"/>
    <p:sldId id="2096" r:id="rId12"/>
    <p:sldId id="2218" r:id="rId13"/>
    <p:sldId id="272" r:id="rId14"/>
    <p:sldId id="2219" r:id="rId15"/>
    <p:sldId id="2220" r:id="rId16"/>
    <p:sldId id="2239" r:id="rId17"/>
    <p:sldId id="2221" r:id="rId18"/>
    <p:sldId id="2222" r:id="rId19"/>
    <p:sldId id="2223" r:id="rId20"/>
    <p:sldId id="2224" r:id="rId21"/>
    <p:sldId id="2232" r:id="rId22"/>
    <p:sldId id="2233" r:id="rId23"/>
    <p:sldId id="2234" r:id="rId24"/>
    <p:sldId id="2235" r:id="rId25"/>
    <p:sldId id="2236" r:id="rId26"/>
    <p:sldId id="2237" r:id="rId27"/>
    <p:sldId id="2238" r:id="rId28"/>
    <p:sldId id="1892" r:id="rId29"/>
  </p:sldIdLst>
  <p:sldSz cx="9144000" cy="6858000" type="screen4x3"/>
  <p:notesSz cx="9926638" cy="6797675"/>
  <p:defaultTextStyle>
    <a:defPPr>
      <a:defRPr lang="zh-TW"/>
    </a:defPPr>
    <a:lvl1pPr algn="l" rtl="0" eaLnBrk="0" fontAlgn="base" hangingPunct="0">
      <a:spcBef>
        <a:spcPct val="0"/>
      </a:spcBef>
      <a:spcAft>
        <a:spcPct val="0"/>
      </a:spcAft>
      <a:defRPr kumimoji="1" sz="4400" kern="1200">
        <a:solidFill>
          <a:schemeClr val="tx1"/>
        </a:solidFill>
        <a:latin typeface="Arial" panose="020B0604020202020204" pitchFamily="34" charset="0"/>
        <a:ea typeface="新細明體" panose="02020500000000000000" pitchFamily="18" charset="-120"/>
        <a:cs typeface="+mn-cs"/>
      </a:defRPr>
    </a:lvl1pPr>
    <a:lvl2pPr marL="457200" algn="l" rtl="0" eaLnBrk="0" fontAlgn="base" hangingPunct="0">
      <a:spcBef>
        <a:spcPct val="0"/>
      </a:spcBef>
      <a:spcAft>
        <a:spcPct val="0"/>
      </a:spcAft>
      <a:defRPr kumimoji="1" sz="4400" kern="1200">
        <a:solidFill>
          <a:schemeClr val="tx1"/>
        </a:solidFill>
        <a:latin typeface="Arial" panose="020B0604020202020204" pitchFamily="34" charset="0"/>
        <a:ea typeface="新細明體" panose="02020500000000000000" pitchFamily="18" charset="-120"/>
        <a:cs typeface="+mn-cs"/>
      </a:defRPr>
    </a:lvl2pPr>
    <a:lvl3pPr marL="914400" algn="l" rtl="0" eaLnBrk="0" fontAlgn="base" hangingPunct="0">
      <a:spcBef>
        <a:spcPct val="0"/>
      </a:spcBef>
      <a:spcAft>
        <a:spcPct val="0"/>
      </a:spcAft>
      <a:defRPr kumimoji="1" sz="4400" kern="1200">
        <a:solidFill>
          <a:schemeClr val="tx1"/>
        </a:solidFill>
        <a:latin typeface="Arial" panose="020B0604020202020204" pitchFamily="34" charset="0"/>
        <a:ea typeface="新細明體" panose="02020500000000000000" pitchFamily="18" charset="-120"/>
        <a:cs typeface="+mn-cs"/>
      </a:defRPr>
    </a:lvl3pPr>
    <a:lvl4pPr marL="1371600" algn="l" rtl="0" eaLnBrk="0" fontAlgn="base" hangingPunct="0">
      <a:spcBef>
        <a:spcPct val="0"/>
      </a:spcBef>
      <a:spcAft>
        <a:spcPct val="0"/>
      </a:spcAft>
      <a:defRPr kumimoji="1" sz="4400" kern="1200">
        <a:solidFill>
          <a:schemeClr val="tx1"/>
        </a:solidFill>
        <a:latin typeface="Arial" panose="020B0604020202020204" pitchFamily="34" charset="0"/>
        <a:ea typeface="新細明體" panose="02020500000000000000" pitchFamily="18" charset="-120"/>
        <a:cs typeface="+mn-cs"/>
      </a:defRPr>
    </a:lvl4pPr>
    <a:lvl5pPr marL="1828800" algn="l" rtl="0" eaLnBrk="0" fontAlgn="base" hangingPunct="0">
      <a:spcBef>
        <a:spcPct val="0"/>
      </a:spcBef>
      <a:spcAft>
        <a:spcPct val="0"/>
      </a:spcAft>
      <a:defRPr kumimoji="1" sz="4400" kern="1200">
        <a:solidFill>
          <a:schemeClr val="tx1"/>
        </a:solidFill>
        <a:latin typeface="Arial" panose="020B0604020202020204" pitchFamily="34" charset="0"/>
        <a:ea typeface="新細明體" panose="02020500000000000000" pitchFamily="18" charset="-120"/>
        <a:cs typeface="+mn-cs"/>
      </a:defRPr>
    </a:lvl5pPr>
    <a:lvl6pPr marL="2286000" algn="l" defTabSz="914400" rtl="0" eaLnBrk="1" latinLnBrk="0" hangingPunct="1">
      <a:defRPr kumimoji="1" sz="4400" kern="1200">
        <a:solidFill>
          <a:schemeClr val="tx1"/>
        </a:solidFill>
        <a:latin typeface="Arial" panose="020B0604020202020204" pitchFamily="34" charset="0"/>
        <a:ea typeface="新細明體" panose="02020500000000000000" pitchFamily="18" charset="-120"/>
        <a:cs typeface="+mn-cs"/>
      </a:defRPr>
    </a:lvl6pPr>
    <a:lvl7pPr marL="2743200" algn="l" defTabSz="914400" rtl="0" eaLnBrk="1" latinLnBrk="0" hangingPunct="1">
      <a:defRPr kumimoji="1" sz="4400" kern="1200">
        <a:solidFill>
          <a:schemeClr val="tx1"/>
        </a:solidFill>
        <a:latin typeface="Arial" panose="020B0604020202020204" pitchFamily="34" charset="0"/>
        <a:ea typeface="新細明體" panose="02020500000000000000" pitchFamily="18" charset="-120"/>
        <a:cs typeface="+mn-cs"/>
      </a:defRPr>
    </a:lvl7pPr>
    <a:lvl8pPr marL="3200400" algn="l" defTabSz="914400" rtl="0" eaLnBrk="1" latinLnBrk="0" hangingPunct="1">
      <a:defRPr kumimoji="1" sz="4400" kern="1200">
        <a:solidFill>
          <a:schemeClr val="tx1"/>
        </a:solidFill>
        <a:latin typeface="Arial" panose="020B0604020202020204" pitchFamily="34" charset="0"/>
        <a:ea typeface="新細明體" panose="02020500000000000000" pitchFamily="18" charset="-120"/>
        <a:cs typeface="+mn-cs"/>
      </a:defRPr>
    </a:lvl8pPr>
    <a:lvl9pPr marL="3657600" algn="l" defTabSz="914400" rtl="0" eaLnBrk="1" latinLnBrk="0" hangingPunct="1">
      <a:defRPr kumimoji="1" sz="4400" kern="1200">
        <a:solidFill>
          <a:schemeClr val="tx1"/>
        </a:solidFill>
        <a:latin typeface="Arial" panose="020B0604020202020204" pitchFamily="34" charset="0"/>
        <a:ea typeface="新細明體" panose="02020500000000000000" pitchFamily="18" charset="-120"/>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frxujy2@gmail.com" initials="f" lastIdx="2" clrIdx="0">
    <p:extLst>
      <p:ext uri="{19B8F6BF-5375-455C-9EA6-DF929625EA0E}">
        <p15:presenceInfo xmlns:p15="http://schemas.microsoft.com/office/powerpoint/2012/main" userId="6e7ea2678dc1467f"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9900CC"/>
    <a:srgbClr val="FFFFFF"/>
    <a:srgbClr val="0000FF"/>
    <a:srgbClr val="FF00FF"/>
    <a:srgbClr val="00FF00"/>
    <a:srgbClr val="FF99FF"/>
    <a:srgbClr val="660066"/>
    <a:srgbClr val="00CC00"/>
    <a:srgbClr val="99FF99"/>
    <a:srgbClr val="FFCC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8000" autoAdjust="0"/>
    <p:restoredTop sz="93315" autoAdjust="0"/>
  </p:normalViewPr>
  <p:slideViewPr>
    <p:cSldViewPr>
      <p:cViewPr varScale="1">
        <p:scale>
          <a:sx n="59" d="100"/>
          <a:sy n="59" d="100"/>
        </p:scale>
        <p:origin x="1336" y="5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80" d="100"/>
        <a:sy n="8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viewProps" Target="view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commentAuthors" Target="commentAuthor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tableStyles" Target="tableStyles.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handoutMaster" Target="handoutMasters/handout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notesMaster" Target="notesMasters/notesMaster1.xml"/><Relationship Id="rId35" Type="http://schemas.openxmlformats.org/officeDocument/2006/relationships/theme" Target="theme/theme1.xml"/><Relationship Id="rId8"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7554" name="Rectangle 2">
            <a:extLst>
              <a:ext uri="{FF2B5EF4-FFF2-40B4-BE49-F238E27FC236}">
                <a16:creationId xmlns:a16="http://schemas.microsoft.com/office/drawing/2014/main" id="{3FFC0476-8166-439A-8EF9-D64A12A374BF}"/>
              </a:ext>
            </a:extLst>
          </p:cNvPr>
          <p:cNvSpPr>
            <a:spLocks noGrp="1" noChangeArrowheads="1"/>
          </p:cNvSpPr>
          <p:nvPr>
            <p:ph type="hdr" sz="quarter"/>
          </p:nvPr>
        </p:nvSpPr>
        <p:spPr bwMode="auto">
          <a:xfrm>
            <a:off x="0" y="0"/>
            <a:ext cx="4301543" cy="33988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ea typeface="新細明體" charset="-120"/>
              </a:defRPr>
            </a:lvl1pPr>
          </a:lstStyle>
          <a:p>
            <a:pPr>
              <a:defRPr/>
            </a:pPr>
            <a:endParaRPr lang="en-US" altLang="zh-TW"/>
          </a:p>
        </p:txBody>
      </p:sp>
      <p:sp>
        <p:nvSpPr>
          <p:cNvPr id="407555" name="Rectangle 3">
            <a:extLst>
              <a:ext uri="{FF2B5EF4-FFF2-40B4-BE49-F238E27FC236}">
                <a16:creationId xmlns:a16="http://schemas.microsoft.com/office/drawing/2014/main" id="{76F4FBBB-5A4B-48FE-A3BB-ADDECD35A277}"/>
              </a:ext>
            </a:extLst>
          </p:cNvPr>
          <p:cNvSpPr>
            <a:spLocks noGrp="1" noChangeArrowheads="1"/>
          </p:cNvSpPr>
          <p:nvPr>
            <p:ph type="dt" sz="quarter" idx="1"/>
          </p:nvPr>
        </p:nvSpPr>
        <p:spPr bwMode="auto">
          <a:xfrm>
            <a:off x="5623372" y="0"/>
            <a:ext cx="4301543" cy="33988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ea typeface="新細明體" charset="-120"/>
              </a:defRPr>
            </a:lvl1pPr>
          </a:lstStyle>
          <a:p>
            <a:pPr>
              <a:defRPr/>
            </a:pPr>
            <a:endParaRPr lang="en-US" altLang="zh-TW"/>
          </a:p>
        </p:txBody>
      </p:sp>
      <p:sp>
        <p:nvSpPr>
          <p:cNvPr id="407556" name="Rectangle 4">
            <a:extLst>
              <a:ext uri="{FF2B5EF4-FFF2-40B4-BE49-F238E27FC236}">
                <a16:creationId xmlns:a16="http://schemas.microsoft.com/office/drawing/2014/main" id="{207F6BB9-765B-49E5-9CC8-53ADF49392A0}"/>
              </a:ext>
            </a:extLst>
          </p:cNvPr>
          <p:cNvSpPr>
            <a:spLocks noGrp="1" noChangeArrowheads="1"/>
          </p:cNvSpPr>
          <p:nvPr>
            <p:ph type="ftr" sz="quarter" idx="2"/>
          </p:nvPr>
        </p:nvSpPr>
        <p:spPr bwMode="auto">
          <a:xfrm>
            <a:off x="0" y="6456218"/>
            <a:ext cx="4301543" cy="33988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ea typeface="新細明體" charset="-120"/>
              </a:defRPr>
            </a:lvl1pPr>
          </a:lstStyle>
          <a:p>
            <a:pPr>
              <a:defRPr/>
            </a:pPr>
            <a:endParaRPr lang="en-US" altLang="zh-TW"/>
          </a:p>
        </p:txBody>
      </p:sp>
      <p:sp>
        <p:nvSpPr>
          <p:cNvPr id="407557" name="Rectangle 5">
            <a:extLst>
              <a:ext uri="{FF2B5EF4-FFF2-40B4-BE49-F238E27FC236}">
                <a16:creationId xmlns:a16="http://schemas.microsoft.com/office/drawing/2014/main" id="{F0E672FE-A1AF-4D9F-BB46-E1FC2414C8E0}"/>
              </a:ext>
            </a:extLst>
          </p:cNvPr>
          <p:cNvSpPr>
            <a:spLocks noGrp="1" noChangeArrowheads="1"/>
          </p:cNvSpPr>
          <p:nvPr>
            <p:ph type="sldNum" sz="quarter" idx="3"/>
          </p:nvPr>
        </p:nvSpPr>
        <p:spPr bwMode="auto">
          <a:xfrm>
            <a:off x="5623372" y="6456218"/>
            <a:ext cx="4301543" cy="33988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fld id="{5085D1A6-9C3F-452C-9D0F-C9E748975285}" type="slidenum">
              <a:rPr lang="en-US" altLang="zh-TW"/>
              <a:pPr/>
              <a:t>‹#›</a:t>
            </a:fld>
            <a:endParaRPr lang="en-US" altLang="zh-TW"/>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4050" name="Rectangle 2">
            <a:extLst>
              <a:ext uri="{FF2B5EF4-FFF2-40B4-BE49-F238E27FC236}">
                <a16:creationId xmlns:a16="http://schemas.microsoft.com/office/drawing/2014/main" id="{C5918788-DB56-4D35-9655-2F39F2A5CEF3}"/>
              </a:ext>
            </a:extLst>
          </p:cNvPr>
          <p:cNvSpPr>
            <a:spLocks noGrp="1" noChangeArrowheads="1"/>
          </p:cNvSpPr>
          <p:nvPr>
            <p:ph type="hdr" sz="quarter"/>
          </p:nvPr>
        </p:nvSpPr>
        <p:spPr bwMode="auto">
          <a:xfrm>
            <a:off x="0" y="0"/>
            <a:ext cx="4301543" cy="33988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ea typeface="新細明體" charset="-120"/>
              </a:defRPr>
            </a:lvl1pPr>
          </a:lstStyle>
          <a:p>
            <a:pPr>
              <a:defRPr/>
            </a:pPr>
            <a:endParaRPr lang="en-US" altLang="zh-TW"/>
          </a:p>
        </p:txBody>
      </p:sp>
      <p:sp>
        <p:nvSpPr>
          <p:cNvPr id="514051" name="Rectangle 3">
            <a:extLst>
              <a:ext uri="{FF2B5EF4-FFF2-40B4-BE49-F238E27FC236}">
                <a16:creationId xmlns:a16="http://schemas.microsoft.com/office/drawing/2014/main" id="{B66602A1-486D-466C-9B6C-6B32F2BCAB63}"/>
              </a:ext>
            </a:extLst>
          </p:cNvPr>
          <p:cNvSpPr>
            <a:spLocks noGrp="1" noChangeArrowheads="1"/>
          </p:cNvSpPr>
          <p:nvPr>
            <p:ph type="dt" idx="1"/>
          </p:nvPr>
        </p:nvSpPr>
        <p:spPr bwMode="auto">
          <a:xfrm>
            <a:off x="5623372" y="0"/>
            <a:ext cx="4301543" cy="33988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ea typeface="新細明體" charset="-120"/>
              </a:defRPr>
            </a:lvl1pPr>
          </a:lstStyle>
          <a:p>
            <a:pPr>
              <a:defRPr/>
            </a:pPr>
            <a:endParaRPr lang="en-US" altLang="zh-TW"/>
          </a:p>
        </p:txBody>
      </p:sp>
      <p:sp>
        <p:nvSpPr>
          <p:cNvPr id="107524" name="Rectangle 4">
            <a:extLst>
              <a:ext uri="{FF2B5EF4-FFF2-40B4-BE49-F238E27FC236}">
                <a16:creationId xmlns:a16="http://schemas.microsoft.com/office/drawing/2014/main" id="{390F7CF1-E4D4-49ED-8108-AC8766004197}"/>
              </a:ext>
            </a:extLst>
          </p:cNvPr>
          <p:cNvSpPr>
            <a:spLocks noGrp="1" noRot="1" noChangeAspect="1" noChangeArrowheads="1" noTextEdit="1"/>
          </p:cNvSpPr>
          <p:nvPr>
            <p:ph type="sldImg" idx="2"/>
          </p:nvPr>
        </p:nvSpPr>
        <p:spPr bwMode="auto">
          <a:xfrm>
            <a:off x="3263900" y="509588"/>
            <a:ext cx="3398838" cy="254952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4053" name="Rectangle 5">
            <a:extLst>
              <a:ext uri="{FF2B5EF4-FFF2-40B4-BE49-F238E27FC236}">
                <a16:creationId xmlns:a16="http://schemas.microsoft.com/office/drawing/2014/main" id="{2A0DFE17-75EB-4C1C-874D-97744AE3FFEC}"/>
              </a:ext>
            </a:extLst>
          </p:cNvPr>
          <p:cNvSpPr>
            <a:spLocks noGrp="1" noChangeArrowheads="1"/>
          </p:cNvSpPr>
          <p:nvPr>
            <p:ph type="body" sz="quarter" idx="3"/>
          </p:nvPr>
        </p:nvSpPr>
        <p:spPr bwMode="auto">
          <a:xfrm>
            <a:off x="992664" y="3228896"/>
            <a:ext cx="7941310" cy="305895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zh-TW" altLang="en-US" noProof="0"/>
              <a:t>按一下以編輯母片</a:t>
            </a:r>
          </a:p>
          <a:p>
            <a:pPr lvl="1"/>
            <a:r>
              <a:rPr lang="zh-TW" altLang="en-US" noProof="0"/>
              <a:t>第二層</a:t>
            </a:r>
          </a:p>
          <a:p>
            <a:pPr lvl="2"/>
            <a:r>
              <a:rPr lang="zh-TW" altLang="en-US" noProof="0"/>
              <a:t>第三層</a:t>
            </a:r>
          </a:p>
          <a:p>
            <a:pPr lvl="3"/>
            <a:r>
              <a:rPr lang="zh-TW" altLang="en-US" noProof="0"/>
              <a:t>第四層</a:t>
            </a:r>
          </a:p>
          <a:p>
            <a:pPr lvl="4"/>
            <a:r>
              <a:rPr lang="zh-TW" altLang="en-US" noProof="0"/>
              <a:t>第五層</a:t>
            </a:r>
          </a:p>
        </p:txBody>
      </p:sp>
      <p:sp>
        <p:nvSpPr>
          <p:cNvPr id="514054" name="Rectangle 6">
            <a:extLst>
              <a:ext uri="{FF2B5EF4-FFF2-40B4-BE49-F238E27FC236}">
                <a16:creationId xmlns:a16="http://schemas.microsoft.com/office/drawing/2014/main" id="{579692E3-514D-41AD-9EA6-A1FBBF73CFFF}"/>
              </a:ext>
            </a:extLst>
          </p:cNvPr>
          <p:cNvSpPr>
            <a:spLocks noGrp="1" noChangeArrowheads="1"/>
          </p:cNvSpPr>
          <p:nvPr>
            <p:ph type="ftr" sz="quarter" idx="4"/>
          </p:nvPr>
        </p:nvSpPr>
        <p:spPr bwMode="auto">
          <a:xfrm>
            <a:off x="0" y="6456218"/>
            <a:ext cx="4301543" cy="33988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ea typeface="新細明體" charset="-120"/>
              </a:defRPr>
            </a:lvl1pPr>
          </a:lstStyle>
          <a:p>
            <a:pPr>
              <a:defRPr/>
            </a:pPr>
            <a:endParaRPr lang="en-US" altLang="zh-TW"/>
          </a:p>
        </p:txBody>
      </p:sp>
      <p:sp>
        <p:nvSpPr>
          <p:cNvPr id="514055" name="Rectangle 7">
            <a:extLst>
              <a:ext uri="{FF2B5EF4-FFF2-40B4-BE49-F238E27FC236}">
                <a16:creationId xmlns:a16="http://schemas.microsoft.com/office/drawing/2014/main" id="{9156C933-88AA-4872-BB0F-1730B21C9F49}"/>
              </a:ext>
            </a:extLst>
          </p:cNvPr>
          <p:cNvSpPr>
            <a:spLocks noGrp="1" noChangeArrowheads="1"/>
          </p:cNvSpPr>
          <p:nvPr>
            <p:ph type="sldNum" sz="quarter" idx="5"/>
          </p:nvPr>
        </p:nvSpPr>
        <p:spPr bwMode="auto">
          <a:xfrm>
            <a:off x="5623372" y="6456218"/>
            <a:ext cx="4301543" cy="33988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fld id="{6FBD419D-64CE-4550-BAA2-0242050FC719}" type="slidenum">
              <a:rPr lang="en-US" altLang="zh-TW"/>
              <a:pPr/>
              <a:t>‹#›</a:t>
            </a:fld>
            <a:endParaRPr lang="en-US" altLang="zh-TW"/>
          </a:p>
        </p:txBody>
      </p:sp>
    </p:spTree>
    <p:extLst>
      <p:ext uri="{BB962C8B-B14F-4D97-AF65-F5344CB8AC3E}">
        <p14:creationId xmlns:p14="http://schemas.microsoft.com/office/powerpoint/2010/main" val="308338815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新細明體" charset="-120"/>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新細明體" charset="-120"/>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新細明體" charset="-120"/>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新細明體" charset="-120"/>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新細明體" charset="-12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2130425"/>
            <a:ext cx="7772400" cy="1470025"/>
          </a:xfrm>
        </p:spPr>
        <p:txBody>
          <a:bodyPr/>
          <a:lstStyle/>
          <a:p>
            <a:r>
              <a:rPr lang="zh-TW" altLang="en-US"/>
              <a:t>按一下以編輯母片標題樣式</a:t>
            </a:r>
          </a:p>
        </p:txBody>
      </p:sp>
      <p:sp>
        <p:nvSpPr>
          <p:cNvPr id="3" name="副標題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TW" altLang="en-US"/>
              <a:t>按一下以編輯母片副標題樣式</a:t>
            </a:r>
          </a:p>
        </p:txBody>
      </p:sp>
      <p:sp>
        <p:nvSpPr>
          <p:cNvPr id="4" name="Rectangle 4">
            <a:extLst>
              <a:ext uri="{FF2B5EF4-FFF2-40B4-BE49-F238E27FC236}">
                <a16:creationId xmlns:a16="http://schemas.microsoft.com/office/drawing/2014/main" id="{D0CB4F53-88CB-4C33-AB79-DD0F3B09A942}"/>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a:extLst>
              <a:ext uri="{FF2B5EF4-FFF2-40B4-BE49-F238E27FC236}">
                <a16:creationId xmlns:a16="http://schemas.microsoft.com/office/drawing/2014/main" id="{1E448C0C-11EC-4F14-87EE-6E1BFC0905F0}"/>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085212E5-D105-40CA-98B0-0FE6ED125418}"/>
              </a:ext>
            </a:extLst>
          </p:cNvPr>
          <p:cNvSpPr>
            <a:spLocks noGrp="1" noChangeArrowheads="1"/>
          </p:cNvSpPr>
          <p:nvPr>
            <p:ph type="sldNum" sz="quarter" idx="12"/>
          </p:nvPr>
        </p:nvSpPr>
        <p:spPr>
          <a:ln/>
        </p:spPr>
        <p:txBody>
          <a:bodyPr/>
          <a:lstStyle>
            <a:lvl1pPr>
              <a:defRPr/>
            </a:lvl1pPr>
          </a:lstStyle>
          <a:p>
            <a:fld id="{4FAB1DE2-F14C-4215-862D-7892FFAF1AA8}" type="slidenum">
              <a:rPr lang="en-US" altLang="zh-TW"/>
              <a:pPr/>
              <a:t>‹#›</a:t>
            </a:fld>
            <a:endParaRPr lang="en-US" altLang="zh-TW"/>
          </a:p>
        </p:txBody>
      </p:sp>
    </p:spTree>
    <p:extLst>
      <p:ext uri="{BB962C8B-B14F-4D97-AF65-F5344CB8AC3E}">
        <p14:creationId xmlns:p14="http://schemas.microsoft.com/office/powerpoint/2010/main" val="16012728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直排文字版面配置區 2"/>
          <p:cNvSpPr>
            <a:spLocks noGrp="1"/>
          </p:cNvSpPr>
          <p:nvPr>
            <p:ph type="body" orient="vert" idx="1"/>
          </p:nvPr>
        </p:nvSpPr>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Rectangle 4">
            <a:extLst>
              <a:ext uri="{FF2B5EF4-FFF2-40B4-BE49-F238E27FC236}">
                <a16:creationId xmlns:a16="http://schemas.microsoft.com/office/drawing/2014/main" id="{EF940FA1-01BC-48A7-B4B5-CB6D00B8F9EC}"/>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a:extLst>
              <a:ext uri="{FF2B5EF4-FFF2-40B4-BE49-F238E27FC236}">
                <a16:creationId xmlns:a16="http://schemas.microsoft.com/office/drawing/2014/main" id="{5BC251F2-60E3-4296-BFCE-EB8C0E3FF197}"/>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7BBFBC5B-5423-4FD1-BCE6-8FC7BF67AE70}"/>
              </a:ext>
            </a:extLst>
          </p:cNvPr>
          <p:cNvSpPr>
            <a:spLocks noGrp="1" noChangeArrowheads="1"/>
          </p:cNvSpPr>
          <p:nvPr>
            <p:ph type="sldNum" sz="quarter" idx="12"/>
          </p:nvPr>
        </p:nvSpPr>
        <p:spPr>
          <a:ln/>
        </p:spPr>
        <p:txBody>
          <a:bodyPr/>
          <a:lstStyle>
            <a:lvl1pPr>
              <a:defRPr/>
            </a:lvl1pPr>
          </a:lstStyle>
          <a:p>
            <a:fld id="{DC14375D-8CD9-46AF-8C41-09E335183E65}" type="slidenum">
              <a:rPr lang="en-US" altLang="zh-TW"/>
              <a:pPr/>
              <a:t>‹#›</a:t>
            </a:fld>
            <a:endParaRPr lang="en-US" altLang="zh-TW"/>
          </a:p>
        </p:txBody>
      </p:sp>
    </p:spTree>
    <p:extLst>
      <p:ext uri="{BB962C8B-B14F-4D97-AF65-F5344CB8AC3E}">
        <p14:creationId xmlns:p14="http://schemas.microsoft.com/office/powerpoint/2010/main" val="20610644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38"/>
            <a:ext cx="2057400" cy="5851525"/>
          </a:xfrm>
        </p:spPr>
        <p:txBody>
          <a:bodyPr vert="eaVert"/>
          <a:lstStyle/>
          <a:p>
            <a:r>
              <a:rPr lang="zh-TW" altLang="en-US"/>
              <a:t>按一下以編輯母片標題樣式</a:t>
            </a:r>
          </a:p>
        </p:txBody>
      </p:sp>
      <p:sp>
        <p:nvSpPr>
          <p:cNvPr id="3" name="直排文字版面配置區 2"/>
          <p:cNvSpPr>
            <a:spLocks noGrp="1"/>
          </p:cNvSpPr>
          <p:nvPr>
            <p:ph type="body" orient="vert" idx="1"/>
          </p:nvPr>
        </p:nvSpPr>
        <p:spPr>
          <a:xfrm>
            <a:off x="457200" y="274638"/>
            <a:ext cx="6019800" cy="5851525"/>
          </a:xfrm>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Rectangle 4">
            <a:extLst>
              <a:ext uri="{FF2B5EF4-FFF2-40B4-BE49-F238E27FC236}">
                <a16:creationId xmlns:a16="http://schemas.microsoft.com/office/drawing/2014/main" id="{A662272B-A9A6-478C-B476-EF425841A8F9}"/>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a:extLst>
              <a:ext uri="{FF2B5EF4-FFF2-40B4-BE49-F238E27FC236}">
                <a16:creationId xmlns:a16="http://schemas.microsoft.com/office/drawing/2014/main" id="{B55A9ED6-29CA-4D33-9F13-90A2E5A12378}"/>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15AAE814-BD3E-41DF-B881-23B6928BED93}"/>
              </a:ext>
            </a:extLst>
          </p:cNvPr>
          <p:cNvSpPr>
            <a:spLocks noGrp="1" noChangeArrowheads="1"/>
          </p:cNvSpPr>
          <p:nvPr>
            <p:ph type="sldNum" sz="quarter" idx="12"/>
          </p:nvPr>
        </p:nvSpPr>
        <p:spPr>
          <a:ln/>
        </p:spPr>
        <p:txBody>
          <a:bodyPr/>
          <a:lstStyle>
            <a:lvl1pPr>
              <a:defRPr/>
            </a:lvl1pPr>
          </a:lstStyle>
          <a:p>
            <a:fld id="{1AA957E7-43B0-4056-AFF1-BC1FCBEFCE1A}" type="slidenum">
              <a:rPr lang="en-US" altLang="zh-TW"/>
              <a:pPr/>
              <a:t>‹#›</a:t>
            </a:fld>
            <a:endParaRPr lang="en-US" altLang="zh-TW"/>
          </a:p>
        </p:txBody>
      </p:sp>
    </p:spTree>
    <p:extLst>
      <p:ext uri="{BB962C8B-B14F-4D97-AF65-F5344CB8AC3E}">
        <p14:creationId xmlns:p14="http://schemas.microsoft.com/office/powerpoint/2010/main" val="326526933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標題，文字及物件">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1143000"/>
          </a:xfrm>
        </p:spPr>
        <p:txBody>
          <a:bodyPr/>
          <a:lstStyle/>
          <a:p>
            <a:r>
              <a:rPr lang="zh-TW" altLang="en-US"/>
              <a:t>按一下以編輯母片標題樣式</a:t>
            </a:r>
          </a:p>
        </p:txBody>
      </p:sp>
      <p:sp>
        <p:nvSpPr>
          <p:cNvPr id="3" name="文字版面配置區 2"/>
          <p:cNvSpPr>
            <a:spLocks noGrp="1"/>
          </p:cNvSpPr>
          <p:nvPr>
            <p:ph type="body" sz="half" idx="1"/>
          </p:nvPr>
        </p:nvSpPr>
        <p:spPr>
          <a:xfrm>
            <a:off x="457200" y="1600200"/>
            <a:ext cx="4038600" cy="4525963"/>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p:cNvSpPr>
            <a:spLocks noGrp="1"/>
          </p:cNvSpPr>
          <p:nvPr>
            <p:ph sz="half" idx="2"/>
          </p:nvPr>
        </p:nvSpPr>
        <p:spPr>
          <a:xfrm>
            <a:off x="4648200" y="1600200"/>
            <a:ext cx="4038600" cy="4525963"/>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Rectangle 4">
            <a:extLst>
              <a:ext uri="{FF2B5EF4-FFF2-40B4-BE49-F238E27FC236}">
                <a16:creationId xmlns:a16="http://schemas.microsoft.com/office/drawing/2014/main" id="{CEBD0CB7-2083-43C6-A1FE-F6AFE1FBBA09}"/>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a:extLst>
              <a:ext uri="{FF2B5EF4-FFF2-40B4-BE49-F238E27FC236}">
                <a16:creationId xmlns:a16="http://schemas.microsoft.com/office/drawing/2014/main" id="{7D21FA05-F693-4AEA-99C4-CB234BDDE557}"/>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a:extLst>
              <a:ext uri="{FF2B5EF4-FFF2-40B4-BE49-F238E27FC236}">
                <a16:creationId xmlns:a16="http://schemas.microsoft.com/office/drawing/2014/main" id="{5E90880E-4D09-411D-A86E-FF877E972388}"/>
              </a:ext>
            </a:extLst>
          </p:cNvPr>
          <p:cNvSpPr>
            <a:spLocks noGrp="1" noChangeArrowheads="1"/>
          </p:cNvSpPr>
          <p:nvPr>
            <p:ph type="sldNum" sz="quarter" idx="12"/>
          </p:nvPr>
        </p:nvSpPr>
        <p:spPr>
          <a:ln/>
        </p:spPr>
        <p:txBody>
          <a:bodyPr/>
          <a:lstStyle>
            <a:lvl1pPr>
              <a:defRPr/>
            </a:lvl1pPr>
          </a:lstStyle>
          <a:p>
            <a:fld id="{473EAD3B-D202-412A-96D1-6259709983BD}" type="slidenum">
              <a:rPr lang="en-US" altLang="zh-TW"/>
              <a:pPr/>
              <a:t>‹#›</a:t>
            </a:fld>
            <a:endParaRPr lang="en-US" altLang="zh-TW"/>
          </a:p>
        </p:txBody>
      </p:sp>
    </p:spTree>
    <p:extLst>
      <p:ext uri="{BB962C8B-B14F-4D97-AF65-F5344CB8AC3E}">
        <p14:creationId xmlns:p14="http://schemas.microsoft.com/office/powerpoint/2010/main" val="369583945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2130425"/>
            <a:ext cx="7772400" cy="1470025"/>
          </a:xfrm>
        </p:spPr>
        <p:txBody>
          <a:bodyPr/>
          <a:lstStyle/>
          <a:p>
            <a:r>
              <a:rPr lang="zh-TW" altLang="en-US"/>
              <a:t>按一下以編輯母片標題樣式</a:t>
            </a:r>
          </a:p>
        </p:txBody>
      </p:sp>
      <p:sp>
        <p:nvSpPr>
          <p:cNvPr id="3" name="副標題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TW" altLang="en-US"/>
              <a:t>按一下以編輯母片副標題樣式</a:t>
            </a:r>
          </a:p>
        </p:txBody>
      </p:sp>
      <p:sp>
        <p:nvSpPr>
          <p:cNvPr id="4" name="Rectangle 4">
            <a:extLst>
              <a:ext uri="{FF2B5EF4-FFF2-40B4-BE49-F238E27FC236}">
                <a16:creationId xmlns:a16="http://schemas.microsoft.com/office/drawing/2014/main" id="{6B1BA1B9-80A5-47BB-AE94-5886B4D1DD14}"/>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a:extLst>
              <a:ext uri="{FF2B5EF4-FFF2-40B4-BE49-F238E27FC236}">
                <a16:creationId xmlns:a16="http://schemas.microsoft.com/office/drawing/2014/main" id="{1DDDDF2D-A4D0-4E59-A260-C7CC2C4F634C}"/>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00C56D1E-4A62-4589-AE93-3790E80644D8}"/>
              </a:ext>
            </a:extLst>
          </p:cNvPr>
          <p:cNvSpPr>
            <a:spLocks noGrp="1" noChangeArrowheads="1"/>
          </p:cNvSpPr>
          <p:nvPr>
            <p:ph type="sldNum" sz="quarter" idx="12"/>
          </p:nvPr>
        </p:nvSpPr>
        <p:spPr>
          <a:ln/>
        </p:spPr>
        <p:txBody>
          <a:bodyPr/>
          <a:lstStyle>
            <a:lvl1pPr>
              <a:defRPr/>
            </a:lvl1pPr>
          </a:lstStyle>
          <a:p>
            <a:pPr>
              <a:defRPr/>
            </a:pPr>
            <a:fld id="{5EC7E1B0-9EC0-4677-833D-06C393E8CBD2}" type="slidenum">
              <a:rPr lang="en-US" altLang="zh-TW"/>
              <a:pPr>
                <a:defRPr/>
              </a:pPr>
              <a:t>‹#›</a:t>
            </a:fld>
            <a:endParaRPr lang="en-US" altLang="zh-TW"/>
          </a:p>
        </p:txBody>
      </p:sp>
    </p:spTree>
    <p:extLst>
      <p:ext uri="{BB962C8B-B14F-4D97-AF65-F5344CB8AC3E}">
        <p14:creationId xmlns:p14="http://schemas.microsoft.com/office/powerpoint/2010/main" val="114313777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idx="1"/>
          </p:nvPr>
        </p:nvSpPr>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Rectangle 4">
            <a:extLst>
              <a:ext uri="{FF2B5EF4-FFF2-40B4-BE49-F238E27FC236}">
                <a16:creationId xmlns:a16="http://schemas.microsoft.com/office/drawing/2014/main" id="{929D06C7-3459-43EE-BDBF-4A89924E2D9A}"/>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a:extLst>
              <a:ext uri="{FF2B5EF4-FFF2-40B4-BE49-F238E27FC236}">
                <a16:creationId xmlns:a16="http://schemas.microsoft.com/office/drawing/2014/main" id="{B6BF6B9E-0B4B-45FB-A864-4197464B7FF0}"/>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9BE811F5-4019-4B4D-B706-8E4410C0B127}"/>
              </a:ext>
            </a:extLst>
          </p:cNvPr>
          <p:cNvSpPr>
            <a:spLocks noGrp="1" noChangeArrowheads="1"/>
          </p:cNvSpPr>
          <p:nvPr>
            <p:ph type="sldNum" sz="quarter" idx="12"/>
          </p:nvPr>
        </p:nvSpPr>
        <p:spPr>
          <a:ln/>
        </p:spPr>
        <p:txBody>
          <a:bodyPr/>
          <a:lstStyle>
            <a:lvl1pPr>
              <a:defRPr/>
            </a:lvl1pPr>
          </a:lstStyle>
          <a:p>
            <a:pPr>
              <a:defRPr/>
            </a:pPr>
            <a:fld id="{B4CB0E81-DFB2-4306-AE9C-4AA3B3243FE8}" type="slidenum">
              <a:rPr lang="en-US" altLang="zh-TW"/>
              <a:pPr>
                <a:defRPr/>
              </a:pPr>
              <a:t>‹#›</a:t>
            </a:fld>
            <a:endParaRPr lang="en-US" altLang="zh-TW"/>
          </a:p>
        </p:txBody>
      </p:sp>
    </p:spTree>
    <p:extLst>
      <p:ext uri="{BB962C8B-B14F-4D97-AF65-F5344CB8AC3E}">
        <p14:creationId xmlns:p14="http://schemas.microsoft.com/office/powerpoint/2010/main" val="127339045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nchor="t"/>
          <a:lstStyle>
            <a:lvl1pPr algn="l">
              <a:defRPr sz="4000" b="1" cap="all"/>
            </a:lvl1pPr>
          </a:lstStyle>
          <a:p>
            <a:r>
              <a:rPr lang="zh-TW" altLang="en-US"/>
              <a:t>按一下以編輯母片標題樣式</a:t>
            </a:r>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TW" altLang="en-US"/>
              <a:t>按一下以編輯母片文字樣式</a:t>
            </a:r>
          </a:p>
        </p:txBody>
      </p:sp>
      <p:sp>
        <p:nvSpPr>
          <p:cNvPr id="4" name="Rectangle 4">
            <a:extLst>
              <a:ext uri="{FF2B5EF4-FFF2-40B4-BE49-F238E27FC236}">
                <a16:creationId xmlns:a16="http://schemas.microsoft.com/office/drawing/2014/main" id="{8E9177A2-C34A-44E1-8648-881D74EB1A5B}"/>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a:extLst>
              <a:ext uri="{FF2B5EF4-FFF2-40B4-BE49-F238E27FC236}">
                <a16:creationId xmlns:a16="http://schemas.microsoft.com/office/drawing/2014/main" id="{BDFB4D50-31FE-48AC-B9FD-C991E35CF8B5}"/>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D66A76EF-E0B2-452E-8251-600643A077EF}"/>
              </a:ext>
            </a:extLst>
          </p:cNvPr>
          <p:cNvSpPr>
            <a:spLocks noGrp="1" noChangeArrowheads="1"/>
          </p:cNvSpPr>
          <p:nvPr>
            <p:ph type="sldNum" sz="quarter" idx="12"/>
          </p:nvPr>
        </p:nvSpPr>
        <p:spPr>
          <a:ln/>
        </p:spPr>
        <p:txBody>
          <a:bodyPr/>
          <a:lstStyle>
            <a:lvl1pPr>
              <a:defRPr/>
            </a:lvl1pPr>
          </a:lstStyle>
          <a:p>
            <a:pPr>
              <a:defRPr/>
            </a:pPr>
            <a:fld id="{CA41D597-6984-4660-AF26-EA33E11F223F}" type="slidenum">
              <a:rPr lang="en-US" altLang="zh-TW"/>
              <a:pPr>
                <a:defRPr/>
              </a:pPr>
              <a:t>‹#›</a:t>
            </a:fld>
            <a:endParaRPr lang="en-US" altLang="zh-TW"/>
          </a:p>
        </p:txBody>
      </p:sp>
    </p:spTree>
    <p:extLst>
      <p:ext uri="{BB962C8B-B14F-4D97-AF65-F5344CB8AC3E}">
        <p14:creationId xmlns:p14="http://schemas.microsoft.com/office/powerpoint/2010/main" val="271704587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Rectangle 4">
            <a:extLst>
              <a:ext uri="{FF2B5EF4-FFF2-40B4-BE49-F238E27FC236}">
                <a16:creationId xmlns:a16="http://schemas.microsoft.com/office/drawing/2014/main" id="{9E49B45A-79A7-423D-BABD-E54649D3D99C}"/>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a:extLst>
              <a:ext uri="{FF2B5EF4-FFF2-40B4-BE49-F238E27FC236}">
                <a16:creationId xmlns:a16="http://schemas.microsoft.com/office/drawing/2014/main" id="{862119C8-36DF-42FA-B727-5DF24DC69807}"/>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a:extLst>
              <a:ext uri="{FF2B5EF4-FFF2-40B4-BE49-F238E27FC236}">
                <a16:creationId xmlns:a16="http://schemas.microsoft.com/office/drawing/2014/main" id="{080C2522-B0B4-4E4B-B3AF-A0D1C692CEA0}"/>
              </a:ext>
            </a:extLst>
          </p:cNvPr>
          <p:cNvSpPr>
            <a:spLocks noGrp="1" noChangeArrowheads="1"/>
          </p:cNvSpPr>
          <p:nvPr>
            <p:ph type="sldNum" sz="quarter" idx="12"/>
          </p:nvPr>
        </p:nvSpPr>
        <p:spPr>
          <a:ln/>
        </p:spPr>
        <p:txBody>
          <a:bodyPr/>
          <a:lstStyle>
            <a:lvl1pPr>
              <a:defRPr/>
            </a:lvl1pPr>
          </a:lstStyle>
          <a:p>
            <a:pPr>
              <a:defRPr/>
            </a:pPr>
            <a:fld id="{712A1AEA-4D6F-4016-9F83-E47284FC26B4}" type="slidenum">
              <a:rPr lang="en-US" altLang="zh-TW"/>
              <a:pPr>
                <a:defRPr/>
              </a:pPr>
              <a:t>‹#›</a:t>
            </a:fld>
            <a:endParaRPr lang="en-US" altLang="zh-TW"/>
          </a:p>
        </p:txBody>
      </p:sp>
    </p:spTree>
    <p:extLst>
      <p:ext uri="{BB962C8B-B14F-4D97-AF65-F5344CB8AC3E}">
        <p14:creationId xmlns:p14="http://schemas.microsoft.com/office/powerpoint/2010/main" val="199785230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a:lvl1pPr>
          </a:lstStyle>
          <a:p>
            <a:r>
              <a:rPr lang="zh-TW" altLang="en-US"/>
              <a:t>按一下以編輯母片標題樣式</a:t>
            </a:r>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7" name="Rectangle 4">
            <a:extLst>
              <a:ext uri="{FF2B5EF4-FFF2-40B4-BE49-F238E27FC236}">
                <a16:creationId xmlns:a16="http://schemas.microsoft.com/office/drawing/2014/main" id="{2B6C2190-B7D8-47A4-AA3C-03D15275F740}"/>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8" name="Rectangle 5">
            <a:extLst>
              <a:ext uri="{FF2B5EF4-FFF2-40B4-BE49-F238E27FC236}">
                <a16:creationId xmlns:a16="http://schemas.microsoft.com/office/drawing/2014/main" id="{A8175838-B24A-4816-A95E-A1DF8C40B799}"/>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9" name="Rectangle 6">
            <a:extLst>
              <a:ext uri="{FF2B5EF4-FFF2-40B4-BE49-F238E27FC236}">
                <a16:creationId xmlns:a16="http://schemas.microsoft.com/office/drawing/2014/main" id="{D5F39CCB-44A5-42AA-8734-702871C4AC58}"/>
              </a:ext>
            </a:extLst>
          </p:cNvPr>
          <p:cNvSpPr>
            <a:spLocks noGrp="1" noChangeArrowheads="1"/>
          </p:cNvSpPr>
          <p:nvPr>
            <p:ph type="sldNum" sz="quarter" idx="12"/>
          </p:nvPr>
        </p:nvSpPr>
        <p:spPr>
          <a:ln/>
        </p:spPr>
        <p:txBody>
          <a:bodyPr/>
          <a:lstStyle>
            <a:lvl1pPr>
              <a:defRPr/>
            </a:lvl1pPr>
          </a:lstStyle>
          <a:p>
            <a:pPr>
              <a:defRPr/>
            </a:pPr>
            <a:fld id="{E129834D-F101-4939-A509-4E033B6A97B7}" type="slidenum">
              <a:rPr lang="en-US" altLang="zh-TW"/>
              <a:pPr>
                <a:defRPr/>
              </a:pPr>
              <a:t>‹#›</a:t>
            </a:fld>
            <a:endParaRPr lang="en-US" altLang="zh-TW"/>
          </a:p>
        </p:txBody>
      </p:sp>
    </p:spTree>
    <p:extLst>
      <p:ext uri="{BB962C8B-B14F-4D97-AF65-F5344CB8AC3E}">
        <p14:creationId xmlns:p14="http://schemas.microsoft.com/office/powerpoint/2010/main" val="419451851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Rectangle 4">
            <a:extLst>
              <a:ext uri="{FF2B5EF4-FFF2-40B4-BE49-F238E27FC236}">
                <a16:creationId xmlns:a16="http://schemas.microsoft.com/office/drawing/2014/main" id="{2E97AAC2-84E6-484B-BBC1-87E1162493CD}"/>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4" name="Rectangle 5">
            <a:extLst>
              <a:ext uri="{FF2B5EF4-FFF2-40B4-BE49-F238E27FC236}">
                <a16:creationId xmlns:a16="http://schemas.microsoft.com/office/drawing/2014/main" id="{E23DA3B7-334A-4D43-9C72-595E8101872A}"/>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5" name="Rectangle 6">
            <a:extLst>
              <a:ext uri="{FF2B5EF4-FFF2-40B4-BE49-F238E27FC236}">
                <a16:creationId xmlns:a16="http://schemas.microsoft.com/office/drawing/2014/main" id="{C0D54346-06DF-423C-ADAA-2612E32C8B66}"/>
              </a:ext>
            </a:extLst>
          </p:cNvPr>
          <p:cNvSpPr>
            <a:spLocks noGrp="1" noChangeArrowheads="1"/>
          </p:cNvSpPr>
          <p:nvPr>
            <p:ph type="sldNum" sz="quarter" idx="12"/>
          </p:nvPr>
        </p:nvSpPr>
        <p:spPr>
          <a:ln/>
        </p:spPr>
        <p:txBody>
          <a:bodyPr/>
          <a:lstStyle>
            <a:lvl1pPr>
              <a:defRPr/>
            </a:lvl1pPr>
          </a:lstStyle>
          <a:p>
            <a:pPr>
              <a:defRPr/>
            </a:pPr>
            <a:fld id="{0191CC6C-A0CA-4027-990A-46672CBEF585}" type="slidenum">
              <a:rPr lang="en-US" altLang="zh-TW"/>
              <a:pPr>
                <a:defRPr/>
              </a:pPr>
              <a:t>‹#›</a:t>
            </a:fld>
            <a:endParaRPr lang="en-US" altLang="zh-TW"/>
          </a:p>
        </p:txBody>
      </p:sp>
    </p:spTree>
    <p:extLst>
      <p:ext uri="{BB962C8B-B14F-4D97-AF65-F5344CB8AC3E}">
        <p14:creationId xmlns:p14="http://schemas.microsoft.com/office/powerpoint/2010/main" val="144563085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E8C324BE-76BA-486B-980E-81AB4E36E4BB}"/>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3" name="Rectangle 5">
            <a:extLst>
              <a:ext uri="{FF2B5EF4-FFF2-40B4-BE49-F238E27FC236}">
                <a16:creationId xmlns:a16="http://schemas.microsoft.com/office/drawing/2014/main" id="{E89123F3-9D6B-4447-9C28-A0AAE956E267}"/>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4" name="Rectangle 6">
            <a:extLst>
              <a:ext uri="{FF2B5EF4-FFF2-40B4-BE49-F238E27FC236}">
                <a16:creationId xmlns:a16="http://schemas.microsoft.com/office/drawing/2014/main" id="{EACFF776-9683-47EB-966F-B3733C86815A}"/>
              </a:ext>
            </a:extLst>
          </p:cNvPr>
          <p:cNvSpPr>
            <a:spLocks noGrp="1" noChangeArrowheads="1"/>
          </p:cNvSpPr>
          <p:nvPr>
            <p:ph type="sldNum" sz="quarter" idx="12"/>
          </p:nvPr>
        </p:nvSpPr>
        <p:spPr>
          <a:ln/>
        </p:spPr>
        <p:txBody>
          <a:bodyPr/>
          <a:lstStyle>
            <a:lvl1pPr>
              <a:defRPr/>
            </a:lvl1pPr>
          </a:lstStyle>
          <a:p>
            <a:pPr>
              <a:defRPr/>
            </a:pPr>
            <a:fld id="{8F159C79-ACD3-4E88-9933-C98A0DFFF5FE}" type="slidenum">
              <a:rPr lang="en-US" altLang="zh-TW"/>
              <a:pPr>
                <a:defRPr/>
              </a:pPr>
              <a:t>‹#›</a:t>
            </a:fld>
            <a:endParaRPr lang="en-US" altLang="zh-TW"/>
          </a:p>
        </p:txBody>
      </p:sp>
    </p:spTree>
    <p:extLst>
      <p:ext uri="{BB962C8B-B14F-4D97-AF65-F5344CB8AC3E}">
        <p14:creationId xmlns:p14="http://schemas.microsoft.com/office/powerpoint/2010/main" val="4011887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idx="1"/>
          </p:nvPr>
        </p:nvSpPr>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Rectangle 4">
            <a:extLst>
              <a:ext uri="{FF2B5EF4-FFF2-40B4-BE49-F238E27FC236}">
                <a16:creationId xmlns:a16="http://schemas.microsoft.com/office/drawing/2014/main" id="{ABE7A2BA-EB09-413F-8D13-A2CABB08481E}"/>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a:extLst>
              <a:ext uri="{FF2B5EF4-FFF2-40B4-BE49-F238E27FC236}">
                <a16:creationId xmlns:a16="http://schemas.microsoft.com/office/drawing/2014/main" id="{6C1E3401-E0DA-4C7C-A41A-CEAB4B05DCFD}"/>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1E8BF680-25AB-43B7-A87A-AAF2426CEA83}"/>
              </a:ext>
            </a:extLst>
          </p:cNvPr>
          <p:cNvSpPr>
            <a:spLocks noGrp="1" noChangeArrowheads="1"/>
          </p:cNvSpPr>
          <p:nvPr>
            <p:ph type="sldNum" sz="quarter" idx="12"/>
          </p:nvPr>
        </p:nvSpPr>
        <p:spPr>
          <a:ln/>
        </p:spPr>
        <p:txBody>
          <a:bodyPr/>
          <a:lstStyle>
            <a:lvl1pPr>
              <a:defRPr/>
            </a:lvl1pPr>
          </a:lstStyle>
          <a:p>
            <a:fld id="{38909520-5D08-4EEA-B917-6A59948C37BD}" type="slidenum">
              <a:rPr lang="en-US" altLang="zh-TW"/>
              <a:pPr/>
              <a:t>‹#›</a:t>
            </a:fld>
            <a:endParaRPr lang="en-US" altLang="zh-TW"/>
          </a:p>
        </p:txBody>
      </p:sp>
    </p:spTree>
    <p:extLst>
      <p:ext uri="{BB962C8B-B14F-4D97-AF65-F5344CB8AC3E}">
        <p14:creationId xmlns:p14="http://schemas.microsoft.com/office/powerpoint/2010/main" val="321946974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nchor="b"/>
          <a:lstStyle>
            <a:lvl1pPr algn="l">
              <a:defRPr sz="2000" b="1"/>
            </a:lvl1pPr>
          </a:lstStyle>
          <a:p>
            <a:r>
              <a:rPr lang="zh-TW" altLang="en-US"/>
              <a:t>按一下以編輯母片標題樣式</a:t>
            </a:r>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Rectangle 4">
            <a:extLst>
              <a:ext uri="{FF2B5EF4-FFF2-40B4-BE49-F238E27FC236}">
                <a16:creationId xmlns:a16="http://schemas.microsoft.com/office/drawing/2014/main" id="{8F0E53CD-C280-4967-84A6-B110BEE9EC3B}"/>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a:extLst>
              <a:ext uri="{FF2B5EF4-FFF2-40B4-BE49-F238E27FC236}">
                <a16:creationId xmlns:a16="http://schemas.microsoft.com/office/drawing/2014/main" id="{594CDF21-E72A-45C2-A164-7EAFCF851359}"/>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a:extLst>
              <a:ext uri="{FF2B5EF4-FFF2-40B4-BE49-F238E27FC236}">
                <a16:creationId xmlns:a16="http://schemas.microsoft.com/office/drawing/2014/main" id="{57316F7A-3189-4CE2-8E7B-C35F4AA91C7B}"/>
              </a:ext>
            </a:extLst>
          </p:cNvPr>
          <p:cNvSpPr>
            <a:spLocks noGrp="1" noChangeArrowheads="1"/>
          </p:cNvSpPr>
          <p:nvPr>
            <p:ph type="sldNum" sz="quarter" idx="12"/>
          </p:nvPr>
        </p:nvSpPr>
        <p:spPr>
          <a:ln/>
        </p:spPr>
        <p:txBody>
          <a:bodyPr/>
          <a:lstStyle>
            <a:lvl1pPr>
              <a:defRPr/>
            </a:lvl1pPr>
          </a:lstStyle>
          <a:p>
            <a:pPr>
              <a:defRPr/>
            </a:pPr>
            <a:fld id="{45FD4B45-79D1-4A7D-BDB6-BF1062B4DA39}" type="slidenum">
              <a:rPr lang="en-US" altLang="zh-TW"/>
              <a:pPr>
                <a:defRPr/>
              </a:pPr>
              <a:t>‹#›</a:t>
            </a:fld>
            <a:endParaRPr lang="en-US" altLang="zh-TW"/>
          </a:p>
        </p:txBody>
      </p:sp>
    </p:spTree>
    <p:extLst>
      <p:ext uri="{BB962C8B-B14F-4D97-AF65-F5344CB8AC3E}">
        <p14:creationId xmlns:p14="http://schemas.microsoft.com/office/powerpoint/2010/main" val="265534604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nchor="b"/>
          <a:lstStyle>
            <a:lvl1pPr algn="l">
              <a:defRPr sz="2000" b="1"/>
            </a:lvl1pPr>
          </a:lstStyle>
          <a:p>
            <a:r>
              <a:rPr lang="zh-TW" altLang="en-US"/>
              <a:t>按一下以編輯母片標題樣式</a:t>
            </a:r>
          </a:p>
        </p:txBody>
      </p:sp>
      <p:sp>
        <p:nvSpPr>
          <p:cNvPr id="3" name="圖片版面配置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TW" altLang="en-US" noProof="0"/>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Rectangle 4">
            <a:extLst>
              <a:ext uri="{FF2B5EF4-FFF2-40B4-BE49-F238E27FC236}">
                <a16:creationId xmlns:a16="http://schemas.microsoft.com/office/drawing/2014/main" id="{383388CA-0573-45D1-A517-B20DFCB2B7D9}"/>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a:extLst>
              <a:ext uri="{FF2B5EF4-FFF2-40B4-BE49-F238E27FC236}">
                <a16:creationId xmlns:a16="http://schemas.microsoft.com/office/drawing/2014/main" id="{EA69F143-C875-4288-988B-542E28453140}"/>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a:extLst>
              <a:ext uri="{FF2B5EF4-FFF2-40B4-BE49-F238E27FC236}">
                <a16:creationId xmlns:a16="http://schemas.microsoft.com/office/drawing/2014/main" id="{F4C82513-1482-442C-BBD3-5B0B7D8176C5}"/>
              </a:ext>
            </a:extLst>
          </p:cNvPr>
          <p:cNvSpPr>
            <a:spLocks noGrp="1" noChangeArrowheads="1"/>
          </p:cNvSpPr>
          <p:nvPr>
            <p:ph type="sldNum" sz="quarter" idx="12"/>
          </p:nvPr>
        </p:nvSpPr>
        <p:spPr>
          <a:ln/>
        </p:spPr>
        <p:txBody>
          <a:bodyPr/>
          <a:lstStyle>
            <a:lvl1pPr>
              <a:defRPr/>
            </a:lvl1pPr>
          </a:lstStyle>
          <a:p>
            <a:pPr>
              <a:defRPr/>
            </a:pPr>
            <a:fld id="{537947DF-BC88-40C0-9353-24BDAEA45DE8}" type="slidenum">
              <a:rPr lang="en-US" altLang="zh-TW"/>
              <a:pPr>
                <a:defRPr/>
              </a:pPr>
              <a:t>‹#›</a:t>
            </a:fld>
            <a:endParaRPr lang="en-US" altLang="zh-TW"/>
          </a:p>
        </p:txBody>
      </p:sp>
    </p:spTree>
    <p:extLst>
      <p:ext uri="{BB962C8B-B14F-4D97-AF65-F5344CB8AC3E}">
        <p14:creationId xmlns:p14="http://schemas.microsoft.com/office/powerpoint/2010/main" val="32670458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直排文字版面配置區 2"/>
          <p:cNvSpPr>
            <a:spLocks noGrp="1"/>
          </p:cNvSpPr>
          <p:nvPr>
            <p:ph type="body" orient="vert" idx="1"/>
          </p:nvPr>
        </p:nvSpPr>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Rectangle 4">
            <a:extLst>
              <a:ext uri="{FF2B5EF4-FFF2-40B4-BE49-F238E27FC236}">
                <a16:creationId xmlns:a16="http://schemas.microsoft.com/office/drawing/2014/main" id="{EDD8ACC6-807A-49E8-9ECF-13CBA1ACB629}"/>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a:extLst>
              <a:ext uri="{FF2B5EF4-FFF2-40B4-BE49-F238E27FC236}">
                <a16:creationId xmlns:a16="http://schemas.microsoft.com/office/drawing/2014/main" id="{D1BBF968-5610-4FA2-B40B-EB7AB4ECFC4E}"/>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247973E8-C92D-48E3-821D-4C92728F0D28}"/>
              </a:ext>
            </a:extLst>
          </p:cNvPr>
          <p:cNvSpPr>
            <a:spLocks noGrp="1" noChangeArrowheads="1"/>
          </p:cNvSpPr>
          <p:nvPr>
            <p:ph type="sldNum" sz="quarter" idx="12"/>
          </p:nvPr>
        </p:nvSpPr>
        <p:spPr>
          <a:ln/>
        </p:spPr>
        <p:txBody>
          <a:bodyPr/>
          <a:lstStyle>
            <a:lvl1pPr>
              <a:defRPr/>
            </a:lvl1pPr>
          </a:lstStyle>
          <a:p>
            <a:pPr>
              <a:defRPr/>
            </a:pPr>
            <a:fld id="{350875DF-0258-4B1E-AE58-D16AB59FAA1C}" type="slidenum">
              <a:rPr lang="en-US" altLang="zh-TW"/>
              <a:pPr>
                <a:defRPr/>
              </a:pPr>
              <a:t>‹#›</a:t>
            </a:fld>
            <a:endParaRPr lang="en-US" altLang="zh-TW"/>
          </a:p>
        </p:txBody>
      </p:sp>
    </p:spTree>
    <p:extLst>
      <p:ext uri="{BB962C8B-B14F-4D97-AF65-F5344CB8AC3E}">
        <p14:creationId xmlns:p14="http://schemas.microsoft.com/office/powerpoint/2010/main" val="428024694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38"/>
            <a:ext cx="2057400" cy="5851525"/>
          </a:xfrm>
        </p:spPr>
        <p:txBody>
          <a:bodyPr vert="eaVert"/>
          <a:lstStyle/>
          <a:p>
            <a:r>
              <a:rPr lang="zh-TW" altLang="en-US"/>
              <a:t>按一下以編輯母片標題樣式</a:t>
            </a:r>
          </a:p>
        </p:txBody>
      </p:sp>
      <p:sp>
        <p:nvSpPr>
          <p:cNvPr id="3" name="直排文字版面配置區 2"/>
          <p:cNvSpPr>
            <a:spLocks noGrp="1"/>
          </p:cNvSpPr>
          <p:nvPr>
            <p:ph type="body" orient="vert" idx="1"/>
          </p:nvPr>
        </p:nvSpPr>
        <p:spPr>
          <a:xfrm>
            <a:off x="457200" y="274638"/>
            <a:ext cx="6019800" cy="5851525"/>
          </a:xfrm>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Rectangle 4">
            <a:extLst>
              <a:ext uri="{FF2B5EF4-FFF2-40B4-BE49-F238E27FC236}">
                <a16:creationId xmlns:a16="http://schemas.microsoft.com/office/drawing/2014/main" id="{C1B7CE2C-C4D3-4296-86BD-3CEC538103C9}"/>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a:extLst>
              <a:ext uri="{FF2B5EF4-FFF2-40B4-BE49-F238E27FC236}">
                <a16:creationId xmlns:a16="http://schemas.microsoft.com/office/drawing/2014/main" id="{592A1A18-24EE-4687-84FE-BE52AC3A4ADD}"/>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921EB7C7-8865-4B33-B590-1AD14BA0FD52}"/>
              </a:ext>
            </a:extLst>
          </p:cNvPr>
          <p:cNvSpPr>
            <a:spLocks noGrp="1" noChangeArrowheads="1"/>
          </p:cNvSpPr>
          <p:nvPr>
            <p:ph type="sldNum" sz="quarter" idx="12"/>
          </p:nvPr>
        </p:nvSpPr>
        <p:spPr>
          <a:ln/>
        </p:spPr>
        <p:txBody>
          <a:bodyPr/>
          <a:lstStyle>
            <a:lvl1pPr>
              <a:defRPr/>
            </a:lvl1pPr>
          </a:lstStyle>
          <a:p>
            <a:pPr>
              <a:defRPr/>
            </a:pPr>
            <a:fld id="{B9C70BC3-87AB-427B-8EB5-B328C341088F}" type="slidenum">
              <a:rPr lang="en-US" altLang="zh-TW"/>
              <a:pPr>
                <a:defRPr/>
              </a:pPr>
              <a:t>‹#›</a:t>
            </a:fld>
            <a:endParaRPr lang="en-US" altLang="zh-TW"/>
          </a:p>
        </p:txBody>
      </p:sp>
    </p:spTree>
    <p:extLst>
      <p:ext uri="{BB962C8B-B14F-4D97-AF65-F5344CB8AC3E}">
        <p14:creationId xmlns:p14="http://schemas.microsoft.com/office/powerpoint/2010/main" val="334572411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xAndObj" preserve="1">
  <p:cSld name="標題，文字及物件">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1143000"/>
          </a:xfrm>
        </p:spPr>
        <p:txBody>
          <a:bodyPr/>
          <a:lstStyle/>
          <a:p>
            <a:r>
              <a:rPr lang="zh-TW" altLang="en-US"/>
              <a:t>按一下以編輯母片標題樣式</a:t>
            </a:r>
          </a:p>
        </p:txBody>
      </p:sp>
      <p:sp>
        <p:nvSpPr>
          <p:cNvPr id="3" name="文字版面配置區 2"/>
          <p:cNvSpPr>
            <a:spLocks noGrp="1"/>
          </p:cNvSpPr>
          <p:nvPr>
            <p:ph type="body" sz="half" idx="1"/>
          </p:nvPr>
        </p:nvSpPr>
        <p:spPr>
          <a:xfrm>
            <a:off x="457200" y="1600200"/>
            <a:ext cx="4038600" cy="4525963"/>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p:cNvSpPr>
            <a:spLocks noGrp="1"/>
          </p:cNvSpPr>
          <p:nvPr>
            <p:ph sz="half" idx="2"/>
          </p:nvPr>
        </p:nvSpPr>
        <p:spPr>
          <a:xfrm>
            <a:off x="4648200" y="1600200"/>
            <a:ext cx="4038600" cy="4525963"/>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Rectangle 4">
            <a:extLst>
              <a:ext uri="{FF2B5EF4-FFF2-40B4-BE49-F238E27FC236}">
                <a16:creationId xmlns:a16="http://schemas.microsoft.com/office/drawing/2014/main" id="{5C21496E-CFB8-41B2-99FF-209219A0CF77}"/>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a:extLst>
              <a:ext uri="{FF2B5EF4-FFF2-40B4-BE49-F238E27FC236}">
                <a16:creationId xmlns:a16="http://schemas.microsoft.com/office/drawing/2014/main" id="{2CAF5126-36A8-4015-8F44-4312344D5497}"/>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a:extLst>
              <a:ext uri="{FF2B5EF4-FFF2-40B4-BE49-F238E27FC236}">
                <a16:creationId xmlns:a16="http://schemas.microsoft.com/office/drawing/2014/main" id="{1A636E4B-755D-4F63-AACA-D6D303B1EFE5}"/>
              </a:ext>
            </a:extLst>
          </p:cNvPr>
          <p:cNvSpPr>
            <a:spLocks noGrp="1" noChangeArrowheads="1"/>
          </p:cNvSpPr>
          <p:nvPr>
            <p:ph type="sldNum" sz="quarter" idx="12"/>
          </p:nvPr>
        </p:nvSpPr>
        <p:spPr>
          <a:ln/>
        </p:spPr>
        <p:txBody>
          <a:bodyPr/>
          <a:lstStyle>
            <a:lvl1pPr>
              <a:defRPr/>
            </a:lvl1pPr>
          </a:lstStyle>
          <a:p>
            <a:pPr>
              <a:defRPr/>
            </a:pPr>
            <a:fld id="{A9776579-D0D8-41F4-9A27-2FEDCB48679C}" type="slidenum">
              <a:rPr lang="en-US" altLang="zh-TW"/>
              <a:pPr>
                <a:defRPr/>
              </a:pPr>
              <a:t>‹#›</a:t>
            </a:fld>
            <a:endParaRPr lang="en-US" altLang="zh-TW"/>
          </a:p>
        </p:txBody>
      </p:sp>
    </p:spTree>
    <p:extLst>
      <p:ext uri="{BB962C8B-B14F-4D97-AF65-F5344CB8AC3E}">
        <p14:creationId xmlns:p14="http://schemas.microsoft.com/office/powerpoint/2010/main" val="94966372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2130425"/>
            <a:ext cx="7772400" cy="1470025"/>
          </a:xfrm>
        </p:spPr>
        <p:txBody>
          <a:bodyPr/>
          <a:lstStyle/>
          <a:p>
            <a:r>
              <a:rPr lang="zh-TW" altLang="en-US"/>
              <a:t>按一下以編輯母片標題樣式</a:t>
            </a:r>
            <a:endParaRPr lang="zh-HK" altLang="en-US"/>
          </a:p>
        </p:txBody>
      </p:sp>
      <p:sp>
        <p:nvSpPr>
          <p:cNvPr id="3" name="副標題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a:t>按一下以編輯母片副標題樣式</a:t>
            </a:r>
            <a:endParaRPr lang="zh-HK" altLang="en-US"/>
          </a:p>
        </p:txBody>
      </p:sp>
      <p:sp>
        <p:nvSpPr>
          <p:cNvPr id="4" name="日期版面配置區 3"/>
          <p:cNvSpPr>
            <a:spLocks noGrp="1"/>
          </p:cNvSpPr>
          <p:nvPr>
            <p:ph type="dt" sz="half" idx="10"/>
          </p:nvPr>
        </p:nvSpPr>
        <p:spPr/>
        <p:txBody>
          <a:bodyPr/>
          <a:lstStyle/>
          <a:p>
            <a:fld id="{33F6FAC3-E849-4CF9-A42A-E098B4C536A8}" type="datetimeFigureOut">
              <a:rPr lang="zh-HK" altLang="en-US" smtClean="0"/>
              <a:t>22/1/2024</a:t>
            </a:fld>
            <a:endParaRPr lang="zh-HK" altLang="en-US"/>
          </a:p>
        </p:txBody>
      </p:sp>
      <p:sp>
        <p:nvSpPr>
          <p:cNvPr id="5" name="頁尾版面配置區 4"/>
          <p:cNvSpPr>
            <a:spLocks noGrp="1"/>
          </p:cNvSpPr>
          <p:nvPr>
            <p:ph type="ftr" sz="quarter" idx="11"/>
          </p:nvPr>
        </p:nvSpPr>
        <p:spPr/>
        <p:txBody>
          <a:bodyPr/>
          <a:lstStyle/>
          <a:p>
            <a:endParaRPr lang="zh-HK" altLang="en-US"/>
          </a:p>
        </p:txBody>
      </p:sp>
      <p:sp>
        <p:nvSpPr>
          <p:cNvPr id="6" name="投影片編號版面配置區 5"/>
          <p:cNvSpPr>
            <a:spLocks noGrp="1"/>
          </p:cNvSpPr>
          <p:nvPr>
            <p:ph type="sldNum" sz="quarter" idx="12"/>
          </p:nvPr>
        </p:nvSpPr>
        <p:spPr/>
        <p:txBody>
          <a:bodyPr/>
          <a:lstStyle/>
          <a:p>
            <a:fld id="{5660F907-F184-44C1-8B1B-BFA7952C1A6C}" type="slidenum">
              <a:rPr lang="zh-HK" altLang="en-US" smtClean="0"/>
              <a:t>‹#›</a:t>
            </a:fld>
            <a:endParaRPr lang="zh-HK" altLang="en-US"/>
          </a:p>
        </p:txBody>
      </p:sp>
    </p:spTree>
    <p:extLst>
      <p:ext uri="{BB962C8B-B14F-4D97-AF65-F5344CB8AC3E}">
        <p14:creationId xmlns:p14="http://schemas.microsoft.com/office/powerpoint/2010/main" val="321405792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endParaRPr lang="zh-HK" altLang="en-US"/>
          </a:p>
        </p:txBody>
      </p:sp>
      <p:sp>
        <p:nvSpPr>
          <p:cNvPr id="3" name="內容版面配置區 2"/>
          <p:cNvSpPr>
            <a:spLocks noGrp="1"/>
          </p:cNvSpPr>
          <p:nvPr>
            <p:ph idx="1"/>
          </p:nvPr>
        </p:nvSpPr>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zh-HK" altLang="en-US"/>
          </a:p>
        </p:txBody>
      </p:sp>
      <p:sp>
        <p:nvSpPr>
          <p:cNvPr id="4" name="日期版面配置區 3"/>
          <p:cNvSpPr>
            <a:spLocks noGrp="1"/>
          </p:cNvSpPr>
          <p:nvPr>
            <p:ph type="dt" sz="half" idx="10"/>
          </p:nvPr>
        </p:nvSpPr>
        <p:spPr/>
        <p:txBody>
          <a:bodyPr/>
          <a:lstStyle/>
          <a:p>
            <a:fld id="{33F6FAC3-E849-4CF9-A42A-E098B4C536A8}" type="datetimeFigureOut">
              <a:rPr lang="zh-HK" altLang="en-US" smtClean="0"/>
              <a:t>22/1/2024</a:t>
            </a:fld>
            <a:endParaRPr lang="zh-HK" altLang="en-US"/>
          </a:p>
        </p:txBody>
      </p:sp>
      <p:sp>
        <p:nvSpPr>
          <p:cNvPr id="5" name="頁尾版面配置區 4"/>
          <p:cNvSpPr>
            <a:spLocks noGrp="1"/>
          </p:cNvSpPr>
          <p:nvPr>
            <p:ph type="ftr" sz="quarter" idx="11"/>
          </p:nvPr>
        </p:nvSpPr>
        <p:spPr/>
        <p:txBody>
          <a:bodyPr/>
          <a:lstStyle/>
          <a:p>
            <a:endParaRPr lang="zh-HK" altLang="en-US"/>
          </a:p>
        </p:txBody>
      </p:sp>
      <p:sp>
        <p:nvSpPr>
          <p:cNvPr id="6" name="投影片編號版面配置區 5"/>
          <p:cNvSpPr>
            <a:spLocks noGrp="1"/>
          </p:cNvSpPr>
          <p:nvPr>
            <p:ph type="sldNum" sz="quarter" idx="12"/>
          </p:nvPr>
        </p:nvSpPr>
        <p:spPr/>
        <p:txBody>
          <a:bodyPr/>
          <a:lstStyle/>
          <a:p>
            <a:fld id="{5660F907-F184-44C1-8B1B-BFA7952C1A6C}" type="slidenum">
              <a:rPr lang="zh-HK" altLang="en-US" smtClean="0"/>
              <a:t>‹#›</a:t>
            </a:fld>
            <a:endParaRPr lang="zh-HK" altLang="en-US"/>
          </a:p>
        </p:txBody>
      </p:sp>
    </p:spTree>
    <p:extLst>
      <p:ext uri="{BB962C8B-B14F-4D97-AF65-F5344CB8AC3E}">
        <p14:creationId xmlns:p14="http://schemas.microsoft.com/office/powerpoint/2010/main" val="277073075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nchor="t"/>
          <a:lstStyle>
            <a:lvl1pPr algn="l">
              <a:defRPr sz="4000" b="1" cap="all"/>
            </a:lvl1pPr>
          </a:lstStyle>
          <a:p>
            <a:r>
              <a:rPr lang="zh-TW" altLang="en-US"/>
              <a:t>按一下以編輯母片標題樣式</a:t>
            </a:r>
            <a:endParaRPr lang="zh-HK" altLang="en-US"/>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a:t>按一下以編輯母片文字樣式</a:t>
            </a:r>
          </a:p>
        </p:txBody>
      </p:sp>
      <p:sp>
        <p:nvSpPr>
          <p:cNvPr id="4" name="日期版面配置區 3"/>
          <p:cNvSpPr>
            <a:spLocks noGrp="1"/>
          </p:cNvSpPr>
          <p:nvPr>
            <p:ph type="dt" sz="half" idx="10"/>
          </p:nvPr>
        </p:nvSpPr>
        <p:spPr/>
        <p:txBody>
          <a:bodyPr/>
          <a:lstStyle/>
          <a:p>
            <a:fld id="{33F6FAC3-E849-4CF9-A42A-E098B4C536A8}" type="datetimeFigureOut">
              <a:rPr lang="zh-HK" altLang="en-US" smtClean="0"/>
              <a:t>22/1/2024</a:t>
            </a:fld>
            <a:endParaRPr lang="zh-HK" altLang="en-US"/>
          </a:p>
        </p:txBody>
      </p:sp>
      <p:sp>
        <p:nvSpPr>
          <p:cNvPr id="5" name="頁尾版面配置區 4"/>
          <p:cNvSpPr>
            <a:spLocks noGrp="1"/>
          </p:cNvSpPr>
          <p:nvPr>
            <p:ph type="ftr" sz="quarter" idx="11"/>
          </p:nvPr>
        </p:nvSpPr>
        <p:spPr/>
        <p:txBody>
          <a:bodyPr/>
          <a:lstStyle/>
          <a:p>
            <a:endParaRPr lang="zh-HK" altLang="en-US"/>
          </a:p>
        </p:txBody>
      </p:sp>
      <p:sp>
        <p:nvSpPr>
          <p:cNvPr id="6" name="投影片編號版面配置區 5"/>
          <p:cNvSpPr>
            <a:spLocks noGrp="1"/>
          </p:cNvSpPr>
          <p:nvPr>
            <p:ph type="sldNum" sz="quarter" idx="12"/>
          </p:nvPr>
        </p:nvSpPr>
        <p:spPr/>
        <p:txBody>
          <a:bodyPr/>
          <a:lstStyle/>
          <a:p>
            <a:fld id="{5660F907-F184-44C1-8B1B-BFA7952C1A6C}" type="slidenum">
              <a:rPr lang="zh-HK" altLang="en-US" smtClean="0"/>
              <a:t>‹#›</a:t>
            </a:fld>
            <a:endParaRPr lang="zh-HK" altLang="en-US"/>
          </a:p>
        </p:txBody>
      </p:sp>
    </p:spTree>
    <p:extLst>
      <p:ext uri="{BB962C8B-B14F-4D97-AF65-F5344CB8AC3E}">
        <p14:creationId xmlns:p14="http://schemas.microsoft.com/office/powerpoint/2010/main" val="292051925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endParaRPr lang="zh-HK" altLang="en-US"/>
          </a:p>
        </p:txBody>
      </p:sp>
      <p:sp>
        <p:nvSpPr>
          <p:cNvPr id="3" name="內容版面配置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zh-HK" altLang="en-US"/>
          </a:p>
        </p:txBody>
      </p:sp>
      <p:sp>
        <p:nvSpPr>
          <p:cNvPr id="4" name="內容版面配置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zh-HK" altLang="en-US"/>
          </a:p>
        </p:txBody>
      </p:sp>
      <p:sp>
        <p:nvSpPr>
          <p:cNvPr id="5" name="日期版面配置區 4"/>
          <p:cNvSpPr>
            <a:spLocks noGrp="1"/>
          </p:cNvSpPr>
          <p:nvPr>
            <p:ph type="dt" sz="half" idx="10"/>
          </p:nvPr>
        </p:nvSpPr>
        <p:spPr/>
        <p:txBody>
          <a:bodyPr/>
          <a:lstStyle/>
          <a:p>
            <a:fld id="{33F6FAC3-E849-4CF9-A42A-E098B4C536A8}" type="datetimeFigureOut">
              <a:rPr lang="zh-HK" altLang="en-US" smtClean="0"/>
              <a:t>22/1/2024</a:t>
            </a:fld>
            <a:endParaRPr lang="zh-HK" altLang="en-US"/>
          </a:p>
        </p:txBody>
      </p:sp>
      <p:sp>
        <p:nvSpPr>
          <p:cNvPr id="6" name="頁尾版面配置區 5"/>
          <p:cNvSpPr>
            <a:spLocks noGrp="1"/>
          </p:cNvSpPr>
          <p:nvPr>
            <p:ph type="ftr" sz="quarter" idx="11"/>
          </p:nvPr>
        </p:nvSpPr>
        <p:spPr/>
        <p:txBody>
          <a:bodyPr/>
          <a:lstStyle/>
          <a:p>
            <a:endParaRPr lang="zh-HK" altLang="en-US"/>
          </a:p>
        </p:txBody>
      </p:sp>
      <p:sp>
        <p:nvSpPr>
          <p:cNvPr id="7" name="投影片編號版面配置區 6"/>
          <p:cNvSpPr>
            <a:spLocks noGrp="1"/>
          </p:cNvSpPr>
          <p:nvPr>
            <p:ph type="sldNum" sz="quarter" idx="12"/>
          </p:nvPr>
        </p:nvSpPr>
        <p:spPr/>
        <p:txBody>
          <a:bodyPr/>
          <a:lstStyle/>
          <a:p>
            <a:fld id="{5660F907-F184-44C1-8B1B-BFA7952C1A6C}" type="slidenum">
              <a:rPr lang="zh-HK" altLang="en-US" smtClean="0"/>
              <a:t>‹#›</a:t>
            </a:fld>
            <a:endParaRPr lang="zh-HK" altLang="en-US"/>
          </a:p>
        </p:txBody>
      </p:sp>
    </p:spTree>
    <p:extLst>
      <p:ext uri="{BB962C8B-B14F-4D97-AF65-F5344CB8AC3E}">
        <p14:creationId xmlns:p14="http://schemas.microsoft.com/office/powerpoint/2010/main" val="251627837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a:lvl1pPr>
          </a:lstStyle>
          <a:p>
            <a:r>
              <a:rPr lang="zh-TW" altLang="en-US"/>
              <a:t>按一下以編輯母片標題樣式</a:t>
            </a:r>
            <a:endParaRPr lang="zh-HK" altLang="en-US"/>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zh-HK" altLang="en-US"/>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zh-HK" altLang="en-US"/>
          </a:p>
        </p:txBody>
      </p:sp>
      <p:sp>
        <p:nvSpPr>
          <p:cNvPr id="7" name="日期版面配置區 6"/>
          <p:cNvSpPr>
            <a:spLocks noGrp="1"/>
          </p:cNvSpPr>
          <p:nvPr>
            <p:ph type="dt" sz="half" idx="10"/>
          </p:nvPr>
        </p:nvSpPr>
        <p:spPr/>
        <p:txBody>
          <a:bodyPr/>
          <a:lstStyle/>
          <a:p>
            <a:fld id="{33F6FAC3-E849-4CF9-A42A-E098B4C536A8}" type="datetimeFigureOut">
              <a:rPr lang="zh-HK" altLang="en-US" smtClean="0"/>
              <a:t>22/1/2024</a:t>
            </a:fld>
            <a:endParaRPr lang="zh-HK" altLang="en-US"/>
          </a:p>
        </p:txBody>
      </p:sp>
      <p:sp>
        <p:nvSpPr>
          <p:cNvPr id="8" name="頁尾版面配置區 7"/>
          <p:cNvSpPr>
            <a:spLocks noGrp="1"/>
          </p:cNvSpPr>
          <p:nvPr>
            <p:ph type="ftr" sz="quarter" idx="11"/>
          </p:nvPr>
        </p:nvSpPr>
        <p:spPr/>
        <p:txBody>
          <a:bodyPr/>
          <a:lstStyle/>
          <a:p>
            <a:endParaRPr lang="zh-HK" altLang="en-US"/>
          </a:p>
        </p:txBody>
      </p:sp>
      <p:sp>
        <p:nvSpPr>
          <p:cNvPr id="9" name="投影片編號版面配置區 8"/>
          <p:cNvSpPr>
            <a:spLocks noGrp="1"/>
          </p:cNvSpPr>
          <p:nvPr>
            <p:ph type="sldNum" sz="quarter" idx="12"/>
          </p:nvPr>
        </p:nvSpPr>
        <p:spPr/>
        <p:txBody>
          <a:bodyPr/>
          <a:lstStyle/>
          <a:p>
            <a:fld id="{5660F907-F184-44C1-8B1B-BFA7952C1A6C}" type="slidenum">
              <a:rPr lang="zh-HK" altLang="en-US" smtClean="0"/>
              <a:t>‹#›</a:t>
            </a:fld>
            <a:endParaRPr lang="zh-HK" altLang="en-US"/>
          </a:p>
        </p:txBody>
      </p:sp>
    </p:spTree>
    <p:extLst>
      <p:ext uri="{BB962C8B-B14F-4D97-AF65-F5344CB8AC3E}">
        <p14:creationId xmlns:p14="http://schemas.microsoft.com/office/powerpoint/2010/main" val="31656638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nchor="t"/>
          <a:lstStyle>
            <a:lvl1pPr algn="l">
              <a:defRPr sz="4000" b="1" cap="all"/>
            </a:lvl1pPr>
          </a:lstStyle>
          <a:p>
            <a:r>
              <a:rPr lang="zh-TW" altLang="en-US"/>
              <a:t>按一下以編輯母片標題樣式</a:t>
            </a:r>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TW" altLang="en-US"/>
              <a:t>按一下以編輯母片文字樣式</a:t>
            </a:r>
          </a:p>
        </p:txBody>
      </p:sp>
      <p:sp>
        <p:nvSpPr>
          <p:cNvPr id="4" name="Rectangle 4">
            <a:extLst>
              <a:ext uri="{FF2B5EF4-FFF2-40B4-BE49-F238E27FC236}">
                <a16:creationId xmlns:a16="http://schemas.microsoft.com/office/drawing/2014/main" id="{06409627-6BD5-4314-9E1E-D18584C2BAC6}"/>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a:extLst>
              <a:ext uri="{FF2B5EF4-FFF2-40B4-BE49-F238E27FC236}">
                <a16:creationId xmlns:a16="http://schemas.microsoft.com/office/drawing/2014/main" id="{6BD1EF38-E3B7-46A4-B80C-2F1222D14FA1}"/>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899F67AB-5564-442C-A050-1915E1C721E7}"/>
              </a:ext>
            </a:extLst>
          </p:cNvPr>
          <p:cNvSpPr>
            <a:spLocks noGrp="1" noChangeArrowheads="1"/>
          </p:cNvSpPr>
          <p:nvPr>
            <p:ph type="sldNum" sz="quarter" idx="12"/>
          </p:nvPr>
        </p:nvSpPr>
        <p:spPr>
          <a:ln/>
        </p:spPr>
        <p:txBody>
          <a:bodyPr/>
          <a:lstStyle>
            <a:lvl1pPr>
              <a:defRPr/>
            </a:lvl1pPr>
          </a:lstStyle>
          <a:p>
            <a:fld id="{2973C09F-C630-4253-95B7-64CE41D1C284}" type="slidenum">
              <a:rPr lang="en-US" altLang="zh-TW"/>
              <a:pPr/>
              <a:t>‹#›</a:t>
            </a:fld>
            <a:endParaRPr lang="en-US" altLang="zh-TW"/>
          </a:p>
        </p:txBody>
      </p:sp>
    </p:spTree>
    <p:extLst>
      <p:ext uri="{BB962C8B-B14F-4D97-AF65-F5344CB8AC3E}">
        <p14:creationId xmlns:p14="http://schemas.microsoft.com/office/powerpoint/2010/main" val="315728444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endParaRPr lang="zh-HK" altLang="en-US"/>
          </a:p>
        </p:txBody>
      </p:sp>
      <p:sp>
        <p:nvSpPr>
          <p:cNvPr id="3" name="日期版面配置區 2"/>
          <p:cNvSpPr>
            <a:spLocks noGrp="1"/>
          </p:cNvSpPr>
          <p:nvPr>
            <p:ph type="dt" sz="half" idx="10"/>
          </p:nvPr>
        </p:nvSpPr>
        <p:spPr/>
        <p:txBody>
          <a:bodyPr/>
          <a:lstStyle/>
          <a:p>
            <a:fld id="{33F6FAC3-E849-4CF9-A42A-E098B4C536A8}" type="datetimeFigureOut">
              <a:rPr lang="zh-HK" altLang="en-US" smtClean="0"/>
              <a:t>22/1/2024</a:t>
            </a:fld>
            <a:endParaRPr lang="zh-HK" altLang="en-US"/>
          </a:p>
        </p:txBody>
      </p:sp>
      <p:sp>
        <p:nvSpPr>
          <p:cNvPr id="4" name="頁尾版面配置區 3"/>
          <p:cNvSpPr>
            <a:spLocks noGrp="1"/>
          </p:cNvSpPr>
          <p:nvPr>
            <p:ph type="ftr" sz="quarter" idx="11"/>
          </p:nvPr>
        </p:nvSpPr>
        <p:spPr/>
        <p:txBody>
          <a:bodyPr/>
          <a:lstStyle/>
          <a:p>
            <a:endParaRPr lang="zh-HK" altLang="en-US"/>
          </a:p>
        </p:txBody>
      </p:sp>
      <p:sp>
        <p:nvSpPr>
          <p:cNvPr id="5" name="投影片編號版面配置區 4"/>
          <p:cNvSpPr>
            <a:spLocks noGrp="1"/>
          </p:cNvSpPr>
          <p:nvPr>
            <p:ph type="sldNum" sz="quarter" idx="12"/>
          </p:nvPr>
        </p:nvSpPr>
        <p:spPr/>
        <p:txBody>
          <a:bodyPr/>
          <a:lstStyle/>
          <a:p>
            <a:fld id="{5660F907-F184-44C1-8B1B-BFA7952C1A6C}" type="slidenum">
              <a:rPr lang="zh-HK" altLang="en-US" smtClean="0"/>
              <a:t>‹#›</a:t>
            </a:fld>
            <a:endParaRPr lang="zh-HK" altLang="en-US"/>
          </a:p>
        </p:txBody>
      </p:sp>
    </p:spTree>
    <p:extLst>
      <p:ext uri="{BB962C8B-B14F-4D97-AF65-F5344CB8AC3E}">
        <p14:creationId xmlns:p14="http://schemas.microsoft.com/office/powerpoint/2010/main" val="174245175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fld id="{33F6FAC3-E849-4CF9-A42A-E098B4C536A8}" type="datetimeFigureOut">
              <a:rPr lang="zh-HK" altLang="en-US" smtClean="0"/>
              <a:t>22/1/2024</a:t>
            </a:fld>
            <a:endParaRPr lang="zh-HK" altLang="en-US"/>
          </a:p>
        </p:txBody>
      </p:sp>
      <p:sp>
        <p:nvSpPr>
          <p:cNvPr id="3" name="頁尾版面配置區 2"/>
          <p:cNvSpPr>
            <a:spLocks noGrp="1"/>
          </p:cNvSpPr>
          <p:nvPr>
            <p:ph type="ftr" sz="quarter" idx="11"/>
          </p:nvPr>
        </p:nvSpPr>
        <p:spPr/>
        <p:txBody>
          <a:bodyPr/>
          <a:lstStyle/>
          <a:p>
            <a:endParaRPr lang="zh-HK" altLang="en-US"/>
          </a:p>
        </p:txBody>
      </p:sp>
      <p:sp>
        <p:nvSpPr>
          <p:cNvPr id="4" name="投影片編號版面配置區 3"/>
          <p:cNvSpPr>
            <a:spLocks noGrp="1"/>
          </p:cNvSpPr>
          <p:nvPr>
            <p:ph type="sldNum" sz="quarter" idx="12"/>
          </p:nvPr>
        </p:nvSpPr>
        <p:spPr/>
        <p:txBody>
          <a:bodyPr/>
          <a:lstStyle/>
          <a:p>
            <a:fld id="{5660F907-F184-44C1-8B1B-BFA7952C1A6C}" type="slidenum">
              <a:rPr lang="zh-HK" altLang="en-US" smtClean="0"/>
              <a:t>‹#›</a:t>
            </a:fld>
            <a:endParaRPr lang="zh-HK" altLang="en-US"/>
          </a:p>
        </p:txBody>
      </p:sp>
    </p:spTree>
    <p:extLst>
      <p:ext uri="{BB962C8B-B14F-4D97-AF65-F5344CB8AC3E}">
        <p14:creationId xmlns:p14="http://schemas.microsoft.com/office/powerpoint/2010/main" val="380621106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nchor="b"/>
          <a:lstStyle>
            <a:lvl1pPr algn="l">
              <a:defRPr sz="2000" b="1"/>
            </a:lvl1pPr>
          </a:lstStyle>
          <a:p>
            <a:r>
              <a:rPr lang="zh-TW" altLang="en-US"/>
              <a:t>按一下以編輯母片標題樣式</a:t>
            </a:r>
            <a:endParaRPr lang="zh-HK" altLang="en-US"/>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zh-HK" altLang="en-US"/>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日期版面配置區 4"/>
          <p:cNvSpPr>
            <a:spLocks noGrp="1"/>
          </p:cNvSpPr>
          <p:nvPr>
            <p:ph type="dt" sz="half" idx="10"/>
          </p:nvPr>
        </p:nvSpPr>
        <p:spPr/>
        <p:txBody>
          <a:bodyPr/>
          <a:lstStyle/>
          <a:p>
            <a:fld id="{33F6FAC3-E849-4CF9-A42A-E098B4C536A8}" type="datetimeFigureOut">
              <a:rPr lang="zh-HK" altLang="en-US" smtClean="0"/>
              <a:t>22/1/2024</a:t>
            </a:fld>
            <a:endParaRPr lang="zh-HK" altLang="en-US"/>
          </a:p>
        </p:txBody>
      </p:sp>
      <p:sp>
        <p:nvSpPr>
          <p:cNvPr id="6" name="頁尾版面配置區 5"/>
          <p:cNvSpPr>
            <a:spLocks noGrp="1"/>
          </p:cNvSpPr>
          <p:nvPr>
            <p:ph type="ftr" sz="quarter" idx="11"/>
          </p:nvPr>
        </p:nvSpPr>
        <p:spPr/>
        <p:txBody>
          <a:bodyPr/>
          <a:lstStyle/>
          <a:p>
            <a:endParaRPr lang="zh-HK" altLang="en-US"/>
          </a:p>
        </p:txBody>
      </p:sp>
      <p:sp>
        <p:nvSpPr>
          <p:cNvPr id="7" name="投影片編號版面配置區 6"/>
          <p:cNvSpPr>
            <a:spLocks noGrp="1"/>
          </p:cNvSpPr>
          <p:nvPr>
            <p:ph type="sldNum" sz="quarter" idx="12"/>
          </p:nvPr>
        </p:nvSpPr>
        <p:spPr/>
        <p:txBody>
          <a:bodyPr/>
          <a:lstStyle/>
          <a:p>
            <a:fld id="{5660F907-F184-44C1-8B1B-BFA7952C1A6C}" type="slidenum">
              <a:rPr lang="zh-HK" altLang="en-US" smtClean="0"/>
              <a:t>‹#›</a:t>
            </a:fld>
            <a:endParaRPr lang="zh-HK" altLang="en-US"/>
          </a:p>
        </p:txBody>
      </p:sp>
    </p:spTree>
    <p:extLst>
      <p:ext uri="{BB962C8B-B14F-4D97-AF65-F5344CB8AC3E}">
        <p14:creationId xmlns:p14="http://schemas.microsoft.com/office/powerpoint/2010/main" val="2417643831"/>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nchor="b"/>
          <a:lstStyle>
            <a:lvl1pPr algn="l">
              <a:defRPr sz="2000" b="1"/>
            </a:lvl1pPr>
          </a:lstStyle>
          <a:p>
            <a:r>
              <a:rPr lang="zh-TW" altLang="en-US"/>
              <a:t>按一下以編輯母片標題樣式</a:t>
            </a:r>
            <a:endParaRPr lang="zh-HK" altLang="en-US"/>
          </a:p>
        </p:txBody>
      </p:sp>
      <p:sp>
        <p:nvSpPr>
          <p:cNvPr id="3" name="圖片版面配置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HK" altLang="en-US"/>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日期版面配置區 4"/>
          <p:cNvSpPr>
            <a:spLocks noGrp="1"/>
          </p:cNvSpPr>
          <p:nvPr>
            <p:ph type="dt" sz="half" idx="10"/>
          </p:nvPr>
        </p:nvSpPr>
        <p:spPr/>
        <p:txBody>
          <a:bodyPr/>
          <a:lstStyle/>
          <a:p>
            <a:fld id="{33F6FAC3-E849-4CF9-A42A-E098B4C536A8}" type="datetimeFigureOut">
              <a:rPr lang="zh-HK" altLang="en-US" smtClean="0"/>
              <a:t>22/1/2024</a:t>
            </a:fld>
            <a:endParaRPr lang="zh-HK" altLang="en-US"/>
          </a:p>
        </p:txBody>
      </p:sp>
      <p:sp>
        <p:nvSpPr>
          <p:cNvPr id="6" name="頁尾版面配置區 5"/>
          <p:cNvSpPr>
            <a:spLocks noGrp="1"/>
          </p:cNvSpPr>
          <p:nvPr>
            <p:ph type="ftr" sz="quarter" idx="11"/>
          </p:nvPr>
        </p:nvSpPr>
        <p:spPr/>
        <p:txBody>
          <a:bodyPr/>
          <a:lstStyle/>
          <a:p>
            <a:endParaRPr lang="zh-HK" altLang="en-US"/>
          </a:p>
        </p:txBody>
      </p:sp>
      <p:sp>
        <p:nvSpPr>
          <p:cNvPr id="7" name="投影片編號版面配置區 6"/>
          <p:cNvSpPr>
            <a:spLocks noGrp="1"/>
          </p:cNvSpPr>
          <p:nvPr>
            <p:ph type="sldNum" sz="quarter" idx="12"/>
          </p:nvPr>
        </p:nvSpPr>
        <p:spPr/>
        <p:txBody>
          <a:bodyPr/>
          <a:lstStyle/>
          <a:p>
            <a:fld id="{5660F907-F184-44C1-8B1B-BFA7952C1A6C}" type="slidenum">
              <a:rPr lang="zh-HK" altLang="en-US" smtClean="0"/>
              <a:t>‹#›</a:t>
            </a:fld>
            <a:endParaRPr lang="zh-HK" altLang="en-US"/>
          </a:p>
        </p:txBody>
      </p:sp>
    </p:spTree>
    <p:extLst>
      <p:ext uri="{BB962C8B-B14F-4D97-AF65-F5344CB8AC3E}">
        <p14:creationId xmlns:p14="http://schemas.microsoft.com/office/powerpoint/2010/main" val="2272841733"/>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endParaRPr lang="zh-HK" altLang="en-US"/>
          </a:p>
        </p:txBody>
      </p:sp>
      <p:sp>
        <p:nvSpPr>
          <p:cNvPr id="3" name="直排文字版面配置區 2"/>
          <p:cNvSpPr>
            <a:spLocks noGrp="1"/>
          </p:cNvSpPr>
          <p:nvPr>
            <p:ph type="body" orient="vert" idx="1"/>
          </p:nvPr>
        </p:nvSpPr>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zh-HK" altLang="en-US"/>
          </a:p>
        </p:txBody>
      </p:sp>
      <p:sp>
        <p:nvSpPr>
          <p:cNvPr id="4" name="日期版面配置區 3"/>
          <p:cNvSpPr>
            <a:spLocks noGrp="1"/>
          </p:cNvSpPr>
          <p:nvPr>
            <p:ph type="dt" sz="half" idx="10"/>
          </p:nvPr>
        </p:nvSpPr>
        <p:spPr/>
        <p:txBody>
          <a:bodyPr/>
          <a:lstStyle/>
          <a:p>
            <a:fld id="{33F6FAC3-E849-4CF9-A42A-E098B4C536A8}" type="datetimeFigureOut">
              <a:rPr lang="zh-HK" altLang="en-US" smtClean="0"/>
              <a:t>22/1/2024</a:t>
            </a:fld>
            <a:endParaRPr lang="zh-HK" altLang="en-US"/>
          </a:p>
        </p:txBody>
      </p:sp>
      <p:sp>
        <p:nvSpPr>
          <p:cNvPr id="5" name="頁尾版面配置區 4"/>
          <p:cNvSpPr>
            <a:spLocks noGrp="1"/>
          </p:cNvSpPr>
          <p:nvPr>
            <p:ph type="ftr" sz="quarter" idx="11"/>
          </p:nvPr>
        </p:nvSpPr>
        <p:spPr/>
        <p:txBody>
          <a:bodyPr/>
          <a:lstStyle/>
          <a:p>
            <a:endParaRPr lang="zh-HK" altLang="en-US"/>
          </a:p>
        </p:txBody>
      </p:sp>
      <p:sp>
        <p:nvSpPr>
          <p:cNvPr id="6" name="投影片編號版面配置區 5"/>
          <p:cNvSpPr>
            <a:spLocks noGrp="1"/>
          </p:cNvSpPr>
          <p:nvPr>
            <p:ph type="sldNum" sz="quarter" idx="12"/>
          </p:nvPr>
        </p:nvSpPr>
        <p:spPr/>
        <p:txBody>
          <a:bodyPr/>
          <a:lstStyle/>
          <a:p>
            <a:fld id="{5660F907-F184-44C1-8B1B-BFA7952C1A6C}" type="slidenum">
              <a:rPr lang="zh-HK" altLang="en-US" smtClean="0"/>
              <a:t>‹#›</a:t>
            </a:fld>
            <a:endParaRPr lang="zh-HK" altLang="en-US"/>
          </a:p>
        </p:txBody>
      </p:sp>
    </p:spTree>
    <p:extLst>
      <p:ext uri="{BB962C8B-B14F-4D97-AF65-F5344CB8AC3E}">
        <p14:creationId xmlns:p14="http://schemas.microsoft.com/office/powerpoint/2010/main" val="1696722180"/>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38"/>
            <a:ext cx="2057400" cy="5851525"/>
          </a:xfrm>
        </p:spPr>
        <p:txBody>
          <a:bodyPr vert="eaVert"/>
          <a:lstStyle/>
          <a:p>
            <a:r>
              <a:rPr lang="zh-TW" altLang="en-US"/>
              <a:t>按一下以編輯母片標題樣式</a:t>
            </a:r>
            <a:endParaRPr lang="zh-HK" altLang="en-US"/>
          </a:p>
        </p:txBody>
      </p:sp>
      <p:sp>
        <p:nvSpPr>
          <p:cNvPr id="3" name="直排文字版面配置區 2"/>
          <p:cNvSpPr>
            <a:spLocks noGrp="1"/>
          </p:cNvSpPr>
          <p:nvPr>
            <p:ph type="body" orient="vert" idx="1"/>
          </p:nvPr>
        </p:nvSpPr>
        <p:spPr>
          <a:xfrm>
            <a:off x="457200" y="274638"/>
            <a:ext cx="6019800" cy="5851525"/>
          </a:xfrm>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zh-HK" altLang="en-US"/>
          </a:p>
        </p:txBody>
      </p:sp>
      <p:sp>
        <p:nvSpPr>
          <p:cNvPr id="4" name="日期版面配置區 3"/>
          <p:cNvSpPr>
            <a:spLocks noGrp="1"/>
          </p:cNvSpPr>
          <p:nvPr>
            <p:ph type="dt" sz="half" idx="10"/>
          </p:nvPr>
        </p:nvSpPr>
        <p:spPr/>
        <p:txBody>
          <a:bodyPr/>
          <a:lstStyle/>
          <a:p>
            <a:fld id="{33F6FAC3-E849-4CF9-A42A-E098B4C536A8}" type="datetimeFigureOut">
              <a:rPr lang="zh-HK" altLang="en-US" smtClean="0"/>
              <a:t>22/1/2024</a:t>
            </a:fld>
            <a:endParaRPr lang="zh-HK" altLang="en-US"/>
          </a:p>
        </p:txBody>
      </p:sp>
      <p:sp>
        <p:nvSpPr>
          <p:cNvPr id="5" name="頁尾版面配置區 4"/>
          <p:cNvSpPr>
            <a:spLocks noGrp="1"/>
          </p:cNvSpPr>
          <p:nvPr>
            <p:ph type="ftr" sz="quarter" idx="11"/>
          </p:nvPr>
        </p:nvSpPr>
        <p:spPr/>
        <p:txBody>
          <a:bodyPr/>
          <a:lstStyle/>
          <a:p>
            <a:endParaRPr lang="zh-HK" altLang="en-US"/>
          </a:p>
        </p:txBody>
      </p:sp>
      <p:sp>
        <p:nvSpPr>
          <p:cNvPr id="6" name="投影片編號版面配置區 5"/>
          <p:cNvSpPr>
            <a:spLocks noGrp="1"/>
          </p:cNvSpPr>
          <p:nvPr>
            <p:ph type="sldNum" sz="quarter" idx="12"/>
          </p:nvPr>
        </p:nvSpPr>
        <p:spPr/>
        <p:txBody>
          <a:bodyPr/>
          <a:lstStyle/>
          <a:p>
            <a:fld id="{5660F907-F184-44C1-8B1B-BFA7952C1A6C}" type="slidenum">
              <a:rPr lang="zh-HK" altLang="en-US" smtClean="0"/>
              <a:t>‹#›</a:t>
            </a:fld>
            <a:endParaRPr lang="zh-HK" altLang="en-US"/>
          </a:p>
        </p:txBody>
      </p:sp>
    </p:spTree>
    <p:extLst>
      <p:ext uri="{BB962C8B-B14F-4D97-AF65-F5344CB8AC3E}">
        <p14:creationId xmlns:p14="http://schemas.microsoft.com/office/powerpoint/2010/main" val="7515778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Rectangle 4">
            <a:extLst>
              <a:ext uri="{FF2B5EF4-FFF2-40B4-BE49-F238E27FC236}">
                <a16:creationId xmlns:a16="http://schemas.microsoft.com/office/drawing/2014/main" id="{84543C6E-646C-4A56-A568-DCEF1898FF84}"/>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a:extLst>
              <a:ext uri="{FF2B5EF4-FFF2-40B4-BE49-F238E27FC236}">
                <a16:creationId xmlns:a16="http://schemas.microsoft.com/office/drawing/2014/main" id="{9E097579-A445-404A-9C2E-D3F5667ADFA4}"/>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a:extLst>
              <a:ext uri="{FF2B5EF4-FFF2-40B4-BE49-F238E27FC236}">
                <a16:creationId xmlns:a16="http://schemas.microsoft.com/office/drawing/2014/main" id="{557836CB-2679-4F3B-A10E-B0A7D34EE695}"/>
              </a:ext>
            </a:extLst>
          </p:cNvPr>
          <p:cNvSpPr>
            <a:spLocks noGrp="1" noChangeArrowheads="1"/>
          </p:cNvSpPr>
          <p:nvPr>
            <p:ph type="sldNum" sz="quarter" idx="12"/>
          </p:nvPr>
        </p:nvSpPr>
        <p:spPr>
          <a:ln/>
        </p:spPr>
        <p:txBody>
          <a:bodyPr/>
          <a:lstStyle>
            <a:lvl1pPr>
              <a:defRPr/>
            </a:lvl1pPr>
          </a:lstStyle>
          <a:p>
            <a:fld id="{DE0D97C0-9900-4766-844D-99AF0F7A598C}" type="slidenum">
              <a:rPr lang="en-US" altLang="zh-TW"/>
              <a:pPr/>
              <a:t>‹#›</a:t>
            </a:fld>
            <a:endParaRPr lang="en-US" altLang="zh-TW"/>
          </a:p>
        </p:txBody>
      </p:sp>
    </p:spTree>
    <p:extLst>
      <p:ext uri="{BB962C8B-B14F-4D97-AF65-F5344CB8AC3E}">
        <p14:creationId xmlns:p14="http://schemas.microsoft.com/office/powerpoint/2010/main" val="2312891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a:lvl1pPr>
          </a:lstStyle>
          <a:p>
            <a:r>
              <a:rPr lang="zh-TW" altLang="en-US"/>
              <a:t>按一下以編輯母片標題樣式</a:t>
            </a:r>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7" name="Rectangle 4">
            <a:extLst>
              <a:ext uri="{FF2B5EF4-FFF2-40B4-BE49-F238E27FC236}">
                <a16:creationId xmlns:a16="http://schemas.microsoft.com/office/drawing/2014/main" id="{F3DEFBF4-078F-4966-BE1D-265E1F15DBCE}"/>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8" name="Rectangle 5">
            <a:extLst>
              <a:ext uri="{FF2B5EF4-FFF2-40B4-BE49-F238E27FC236}">
                <a16:creationId xmlns:a16="http://schemas.microsoft.com/office/drawing/2014/main" id="{E014BE9B-110F-4633-935E-56B8EC345BAF}"/>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9" name="Rectangle 6">
            <a:extLst>
              <a:ext uri="{FF2B5EF4-FFF2-40B4-BE49-F238E27FC236}">
                <a16:creationId xmlns:a16="http://schemas.microsoft.com/office/drawing/2014/main" id="{A8020874-BFA7-4F79-9EEA-71D17C1427F7}"/>
              </a:ext>
            </a:extLst>
          </p:cNvPr>
          <p:cNvSpPr>
            <a:spLocks noGrp="1" noChangeArrowheads="1"/>
          </p:cNvSpPr>
          <p:nvPr>
            <p:ph type="sldNum" sz="quarter" idx="12"/>
          </p:nvPr>
        </p:nvSpPr>
        <p:spPr>
          <a:ln/>
        </p:spPr>
        <p:txBody>
          <a:bodyPr/>
          <a:lstStyle>
            <a:lvl1pPr>
              <a:defRPr/>
            </a:lvl1pPr>
          </a:lstStyle>
          <a:p>
            <a:fld id="{3BDF69A0-4600-4BEB-83B2-301BEF624616}" type="slidenum">
              <a:rPr lang="en-US" altLang="zh-TW"/>
              <a:pPr/>
              <a:t>‹#›</a:t>
            </a:fld>
            <a:endParaRPr lang="en-US" altLang="zh-TW"/>
          </a:p>
        </p:txBody>
      </p:sp>
    </p:spTree>
    <p:extLst>
      <p:ext uri="{BB962C8B-B14F-4D97-AF65-F5344CB8AC3E}">
        <p14:creationId xmlns:p14="http://schemas.microsoft.com/office/powerpoint/2010/main" val="29010775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Rectangle 4">
            <a:extLst>
              <a:ext uri="{FF2B5EF4-FFF2-40B4-BE49-F238E27FC236}">
                <a16:creationId xmlns:a16="http://schemas.microsoft.com/office/drawing/2014/main" id="{DD9B7BFF-007E-484A-BBCA-CF9102304E56}"/>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4" name="Rectangle 5">
            <a:extLst>
              <a:ext uri="{FF2B5EF4-FFF2-40B4-BE49-F238E27FC236}">
                <a16:creationId xmlns:a16="http://schemas.microsoft.com/office/drawing/2014/main" id="{FCF2C31F-F6D7-452E-AF76-6441258C45F6}"/>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5" name="Rectangle 6">
            <a:extLst>
              <a:ext uri="{FF2B5EF4-FFF2-40B4-BE49-F238E27FC236}">
                <a16:creationId xmlns:a16="http://schemas.microsoft.com/office/drawing/2014/main" id="{AA9315B6-8018-4AC2-9084-FEAB60990D4D}"/>
              </a:ext>
            </a:extLst>
          </p:cNvPr>
          <p:cNvSpPr>
            <a:spLocks noGrp="1" noChangeArrowheads="1"/>
          </p:cNvSpPr>
          <p:nvPr>
            <p:ph type="sldNum" sz="quarter" idx="12"/>
          </p:nvPr>
        </p:nvSpPr>
        <p:spPr>
          <a:ln/>
        </p:spPr>
        <p:txBody>
          <a:bodyPr/>
          <a:lstStyle>
            <a:lvl1pPr>
              <a:defRPr/>
            </a:lvl1pPr>
          </a:lstStyle>
          <a:p>
            <a:fld id="{A8260FEF-D8F4-425E-809D-72E9AD6BBDFC}" type="slidenum">
              <a:rPr lang="en-US" altLang="zh-TW"/>
              <a:pPr/>
              <a:t>‹#›</a:t>
            </a:fld>
            <a:endParaRPr lang="en-US" altLang="zh-TW"/>
          </a:p>
        </p:txBody>
      </p:sp>
    </p:spTree>
    <p:extLst>
      <p:ext uri="{BB962C8B-B14F-4D97-AF65-F5344CB8AC3E}">
        <p14:creationId xmlns:p14="http://schemas.microsoft.com/office/powerpoint/2010/main" val="279820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1D4EAB4A-C4DB-45B9-A12C-4E783868C699}"/>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3" name="Rectangle 5">
            <a:extLst>
              <a:ext uri="{FF2B5EF4-FFF2-40B4-BE49-F238E27FC236}">
                <a16:creationId xmlns:a16="http://schemas.microsoft.com/office/drawing/2014/main" id="{D17D0FD3-4A4E-40DE-BADF-521FE3767B72}"/>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4" name="Rectangle 6">
            <a:extLst>
              <a:ext uri="{FF2B5EF4-FFF2-40B4-BE49-F238E27FC236}">
                <a16:creationId xmlns:a16="http://schemas.microsoft.com/office/drawing/2014/main" id="{32C76135-7344-43D1-A5F5-349344A7032D}"/>
              </a:ext>
            </a:extLst>
          </p:cNvPr>
          <p:cNvSpPr>
            <a:spLocks noGrp="1" noChangeArrowheads="1"/>
          </p:cNvSpPr>
          <p:nvPr>
            <p:ph type="sldNum" sz="quarter" idx="12"/>
          </p:nvPr>
        </p:nvSpPr>
        <p:spPr>
          <a:ln/>
        </p:spPr>
        <p:txBody>
          <a:bodyPr/>
          <a:lstStyle>
            <a:lvl1pPr>
              <a:defRPr/>
            </a:lvl1pPr>
          </a:lstStyle>
          <a:p>
            <a:fld id="{B7D1E05D-CA04-496B-A340-054554C63C5B}" type="slidenum">
              <a:rPr lang="en-US" altLang="zh-TW"/>
              <a:pPr/>
              <a:t>‹#›</a:t>
            </a:fld>
            <a:endParaRPr lang="en-US" altLang="zh-TW"/>
          </a:p>
        </p:txBody>
      </p:sp>
    </p:spTree>
    <p:extLst>
      <p:ext uri="{BB962C8B-B14F-4D97-AF65-F5344CB8AC3E}">
        <p14:creationId xmlns:p14="http://schemas.microsoft.com/office/powerpoint/2010/main" val="41136882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nchor="b"/>
          <a:lstStyle>
            <a:lvl1pPr algn="l">
              <a:defRPr sz="2000" b="1"/>
            </a:lvl1pPr>
          </a:lstStyle>
          <a:p>
            <a:r>
              <a:rPr lang="zh-TW" altLang="en-US"/>
              <a:t>按一下以編輯母片標題樣式</a:t>
            </a:r>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Rectangle 4">
            <a:extLst>
              <a:ext uri="{FF2B5EF4-FFF2-40B4-BE49-F238E27FC236}">
                <a16:creationId xmlns:a16="http://schemas.microsoft.com/office/drawing/2014/main" id="{6B1EDF9E-D669-4425-ADD5-6E3BD3A638CD}"/>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a:extLst>
              <a:ext uri="{FF2B5EF4-FFF2-40B4-BE49-F238E27FC236}">
                <a16:creationId xmlns:a16="http://schemas.microsoft.com/office/drawing/2014/main" id="{756950CD-26F8-41D5-A899-E222F7A6EAD1}"/>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a:extLst>
              <a:ext uri="{FF2B5EF4-FFF2-40B4-BE49-F238E27FC236}">
                <a16:creationId xmlns:a16="http://schemas.microsoft.com/office/drawing/2014/main" id="{B577EA79-5160-426B-8863-A1B97CF6321C}"/>
              </a:ext>
            </a:extLst>
          </p:cNvPr>
          <p:cNvSpPr>
            <a:spLocks noGrp="1" noChangeArrowheads="1"/>
          </p:cNvSpPr>
          <p:nvPr>
            <p:ph type="sldNum" sz="quarter" idx="12"/>
          </p:nvPr>
        </p:nvSpPr>
        <p:spPr>
          <a:ln/>
        </p:spPr>
        <p:txBody>
          <a:bodyPr/>
          <a:lstStyle>
            <a:lvl1pPr>
              <a:defRPr/>
            </a:lvl1pPr>
          </a:lstStyle>
          <a:p>
            <a:fld id="{1A7E31DD-301C-4C39-B2D6-AF24263E4746}" type="slidenum">
              <a:rPr lang="en-US" altLang="zh-TW"/>
              <a:pPr/>
              <a:t>‹#›</a:t>
            </a:fld>
            <a:endParaRPr lang="en-US" altLang="zh-TW"/>
          </a:p>
        </p:txBody>
      </p:sp>
    </p:spTree>
    <p:extLst>
      <p:ext uri="{BB962C8B-B14F-4D97-AF65-F5344CB8AC3E}">
        <p14:creationId xmlns:p14="http://schemas.microsoft.com/office/powerpoint/2010/main" val="39601822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nchor="b"/>
          <a:lstStyle>
            <a:lvl1pPr algn="l">
              <a:defRPr sz="2000" b="1"/>
            </a:lvl1pPr>
          </a:lstStyle>
          <a:p>
            <a:r>
              <a:rPr lang="zh-TW" altLang="en-US"/>
              <a:t>按一下以編輯母片標題樣式</a:t>
            </a:r>
          </a:p>
        </p:txBody>
      </p:sp>
      <p:sp>
        <p:nvSpPr>
          <p:cNvPr id="3" name="圖片版面配置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TW" altLang="en-US" noProof="0"/>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Rectangle 4">
            <a:extLst>
              <a:ext uri="{FF2B5EF4-FFF2-40B4-BE49-F238E27FC236}">
                <a16:creationId xmlns:a16="http://schemas.microsoft.com/office/drawing/2014/main" id="{CD1485E0-93B6-49F3-A808-098C7D4D57F8}"/>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a:extLst>
              <a:ext uri="{FF2B5EF4-FFF2-40B4-BE49-F238E27FC236}">
                <a16:creationId xmlns:a16="http://schemas.microsoft.com/office/drawing/2014/main" id="{F7A962A8-7460-4961-8096-D5E371A7F6AA}"/>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a:extLst>
              <a:ext uri="{FF2B5EF4-FFF2-40B4-BE49-F238E27FC236}">
                <a16:creationId xmlns:a16="http://schemas.microsoft.com/office/drawing/2014/main" id="{8C9021C9-4693-4AE8-8C57-CDC70404053F}"/>
              </a:ext>
            </a:extLst>
          </p:cNvPr>
          <p:cNvSpPr>
            <a:spLocks noGrp="1" noChangeArrowheads="1"/>
          </p:cNvSpPr>
          <p:nvPr>
            <p:ph type="sldNum" sz="quarter" idx="12"/>
          </p:nvPr>
        </p:nvSpPr>
        <p:spPr>
          <a:ln/>
        </p:spPr>
        <p:txBody>
          <a:bodyPr/>
          <a:lstStyle>
            <a:lvl1pPr>
              <a:defRPr/>
            </a:lvl1pPr>
          </a:lstStyle>
          <a:p>
            <a:fld id="{0F0BA19C-AFAE-4D59-8A63-A0B75D146332}" type="slidenum">
              <a:rPr lang="en-US" altLang="zh-TW"/>
              <a:pPr/>
              <a:t>‹#›</a:t>
            </a:fld>
            <a:endParaRPr lang="en-US" altLang="zh-TW"/>
          </a:p>
        </p:txBody>
      </p:sp>
    </p:spTree>
    <p:extLst>
      <p:ext uri="{BB962C8B-B14F-4D97-AF65-F5344CB8AC3E}">
        <p14:creationId xmlns:p14="http://schemas.microsoft.com/office/powerpoint/2010/main" val="2781264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theme" Target="../theme/theme3.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7937D063-4201-4DDD-8C98-721122B13AD4}"/>
              </a:ext>
            </a:extLst>
          </p:cNvPr>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zh-TW" altLang="en-US"/>
              <a:t>按一下以編輯母片標題樣式</a:t>
            </a:r>
          </a:p>
        </p:txBody>
      </p:sp>
      <p:sp>
        <p:nvSpPr>
          <p:cNvPr id="1027" name="Rectangle 3">
            <a:extLst>
              <a:ext uri="{FF2B5EF4-FFF2-40B4-BE49-F238E27FC236}">
                <a16:creationId xmlns:a16="http://schemas.microsoft.com/office/drawing/2014/main" id="{2BAA56B9-EA47-4D66-A68C-8FD5ED558BB4}"/>
              </a:ext>
            </a:extLst>
          </p:cNvPr>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TW" altLang="en-US"/>
              <a:t>按一下以編輯母片</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1028" name="Rectangle 4">
            <a:extLst>
              <a:ext uri="{FF2B5EF4-FFF2-40B4-BE49-F238E27FC236}">
                <a16:creationId xmlns:a16="http://schemas.microsoft.com/office/drawing/2014/main" id="{7FCB0533-E29F-4BFF-B4A9-638CB21BEBF5}"/>
              </a:ext>
            </a:extLst>
          </p:cNvPr>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atin typeface="Arial" charset="0"/>
                <a:ea typeface="新細明體" charset="-120"/>
              </a:defRPr>
            </a:lvl1pPr>
          </a:lstStyle>
          <a:p>
            <a:pPr>
              <a:defRPr/>
            </a:pPr>
            <a:endParaRPr lang="en-US" altLang="zh-TW"/>
          </a:p>
        </p:txBody>
      </p:sp>
      <p:sp>
        <p:nvSpPr>
          <p:cNvPr id="1029" name="Rectangle 5">
            <a:extLst>
              <a:ext uri="{FF2B5EF4-FFF2-40B4-BE49-F238E27FC236}">
                <a16:creationId xmlns:a16="http://schemas.microsoft.com/office/drawing/2014/main" id="{F4BBB641-C9C2-44E6-943C-13EBBEF637ED}"/>
              </a:ext>
            </a:extLst>
          </p:cNvPr>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atin typeface="Arial" charset="0"/>
                <a:ea typeface="新細明體" charset="-120"/>
              </a:defRPr>
            </a:lvl1pPr>
          </a:lstStyle>
          <a:p>
            <a:pPr>
              <a:defRPr/>
            </a:pPr>
            <a:endParaRPr lang="en-US" altLang="zh-TW"/>
          </a:p>
        </p:txBody>
      </p:sp>
      <p:sp>
        <p:nvSpPr>
          <p:cNvPr id="1030" name="Rectangle 6">
            <a:extLst>
              <a:ext uri="{FF2B5EF4-FFF2-40B4-BE49-F238E27FC236}">
                <a16:creationId xmlns:a16="http://schemas.microsoft.com/office/drawing/2014/main" id="{074B1C0B-7A95-411D-B128-E9F2DC7CC512}"/>
              </a:ext>
            </a:extLst>
          </p:cNvPr>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vl1pPr>
          </a:lstStyle>
          <a:p>
            <a:fld id="{210F248A-87A1-427F-B78A-0DC1C167CFC7}" type="slidenum">
              <a:rPr lang="en-US" altLang="zh-TW"/>
              <a:pPr/>
              <a:t>‹#›</a:t>
            </a:fld>
            <a:endParaRPr lang="en-US" altLang="zh-TW"/>
          </a:p>
        </p:txBody>
      </p:sp>
    </p:spTree>
  </p:cSld>
  <p:clrMap bg1="lt1" tx1="dk1" bg2="lt2" tx2="dk2" accent1="accent1" accent2="accent2" accent3="accent3" accent4="accent4" accent5="accent5" accent6="accent6" hlink="hlink" folHlink="folHlink"/>
  <p:sldLayoutIdLst>
    <p:sldLayoutId id="2147489610" r:id="rId1"/>
    <p:sldLayoutId id="2147489611" r:id="rId2"/>
    <p:sldLayoutId id="2147489612" r:id="rId3"/>
    <p:sldLayoutId id="2147489613" r:id="rId4"/>
    <p:sldLayoutId id="2147489614" r:id="rId5"/>
    <p:sldLayoutId id="2147489615" r:id="rId6"/>
    <p:sldLayoutId id="2147489616" r:id="rId7"/>
    <p:sldLayoutId id="2147489617" r:id="rId8"/>
    <p:sldLayoutId id="2147489618" r:id="rId9"/>
    <p:sldLayoutId id="2147489619" r:id="rId10"/>
    <p:sldLayoutId id="2147489620" r:id="rId11"/>
    <p:sldLayoutId id="2147489621" r:id="rId12"/>
  </p:sldLayoutIdLst>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新細明體" charset="-120"/>
        </a:defRPr>
      </a:lvl2pPr>
      <a:lvl3pPr algn="ctr" rtl="0" eaLnBrk="0" fontAlgn="base" hangingPunct="0">
        <a:spcBef>
          <a:spcPct val="0"/>
        </a:spcBef>
        <a:spcAft>
          <a:spcPct val="0"/>
        </a:spcAft>
        <a:defRPr kumimoji="1" sz="4400">
          <a:solidFill>
            <a:schemeClr val="tx2"/>
          </a:solidFill>
          <a:latin typeface="Arial" charset="0"/>
          <a:ea typeface="新細明體" charset="-120"/>
        </a:defRPr>
      </a:lvl3pPr>
      <a:lvl4pPr algn="ctr" rtl="0" eaLnBrk="0" fontAlgn="base" hangingPunct="0">
        <a:spcBef>
          <a:spcPct val="0"/>
        </a:spcBef>
        <a:spcAft>
          <a:spcPct val="0"/>
        </a:spcAft>
        <a:defRPr kumimoji="1" sz="4400">
          <a:solidFill>
            <a:schemeClr val="tx2"/>
          </a:solidFill>
          <a:latin typeface="Arial" charset="0"/>
          <a:ea typeface="新細明體" charset="-120"/>
        </a:defRPr>
      </a:lvl4pPr>
      <a:lvl5pPr algn="ctr" rtl="0" eaLnBrk="0" fontAlgn="base" hangingPunct="0">
        <a:spcBef>
          <a:spcPct val="0"/>
        </a:spcBef>
        <a:spcAft>
          <a:spcPct val="0"/>
        </a:spcAft>
        <a:defRPr kumimoji="1" sz="4400">
          <a:solidFill>
            <a:schemeClr val="tx2"/>
          </a:solidFill>
          <a:latin typeface="Arial" charset="0"/>
          <a:ea typeface="新細明體" charset="-120"/>
        </a:defRPr>
      </a:lvl5pPr>
      <a:lvl6pPr marL="457200" algn="ctr" rtl="0" fontAlgn="base">
        <a:spcBef>
          <a:spcPct val="0"/>
        </a:spcBef>
        <a:spcAft>
          <a:spcPct val="0"/>
        </a:spcAft>
        <a:defRPr kumimoji="1" sz="4400">
          <a:solidFill>
            <a:schemeClr val="tx2"/>
          </a:solidFill>
          <a:latin typeface="Arial" charset="0"/>
          <a:ea typeface="新細明體" charset="-120"/>
        </a:defRPr>
      </a:lvl6pPr>
      <a:lvl7pPr marL="914400" algn="ctr" rtl="0" fontAlgn="base">
        <a:spcBef>
          <a:spcPct val="0"/>
        </a:spcBef>
        <a:spcAft>
          <a:spcPct val="0"/>
        </a:spcAft>
        <a:defRPr kumimoji="1" sz="4400">
          <a:solidFill>
            <a:schemeClr val="tx2"/>
          </a:solidFill>
          <a:latin typeface="Arial" charset="0"/>
          <a:ea typeface="新細明體" charset="-120"/>
        </a:defRPr>
      </a:lvl7pPr>
      <a:lvl8pPr marL="1371600" algn="ctr" rtl="0" fontAlgn="base">
        <a:spcBef>
          <a:spcPct val="0"/>
        </a:spcBef>
        <a:spcAft>
          <a:spcPct val="0"/>
        </a:spcAft>
        <a:defRPr kumimoji="1" sz="4400">
          <a:solidFill>
            <a:schemeClr val="tx2"/>
          </a:solidFill>
          <a:latin typeface="Arial" charset="0"/>
          <a:ea typeface="新細明體" charset="-120"/>
        </a:defRPr>
      </a:lvl8pPr>
      <a:lvl9pPr marL="1828800" algn="ctr" rtl="0" fontAlgn="base">
        <a:spcBef>
          <a:spcPct val="0"/>
        </a:spcBef>
        <a:spcAft>
          <a:spcPct val="0"/>
        </a:spcAft>
        <a:defRPr kumimoji="1" sz="4400">
          <a:solidFill>
            <a:schemeClr val="tx2"/>
          </a:solidFill>
          <a:latin typeface="Arial" charset="0"/>
          <a:ea typeface="新細明體" charset="-120"/>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C0BB812B-2E24-41A0-9A27-78890B390E61}"/>
              </a:ext>
            </a:extLst>
          </p:cNvPr>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zh-TW" altLang="en-US"/>
              <a:t>按一下以編輯母片標題樣式</a:t>
            </a:r>
          </a:p>
        </p:txBody>
      </p:sp>
      <p:sp>
        <p:nvSpPr>
          <p:cNvPr id="1027" name="Rectangle 3">
            <a:extLst>
              <a:ext uri="{FF2B5EF4-FFF2-40B4-BE49-F238E27FC236}">
                <a16:creationId xmlns:a16="http://schemas.microsoft.com/office/drawing/2014/main" id="{F9C79FC5-EE04-4592-BB61-B22F27696F55}"/>
              </a:ext>
            </a:extLst>
          </p:cNvPr>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TW" altLang="en-US"/>
              <a:t>按一下以編輯母片</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1028" name="Rectangle 4">
            <a:extLst>
              <a:ext uri="{FF2B5EF4-FFF2-40B4-BE49-F238E27FC236}">
                <a16:creationId xmlns:a16="http://schemas.microsoft.com/office/drawing/2014/main" id="{307F321D-9606-4D70-9405-0033F23F511E}"/>
              </a:ext>
            </a:extLst>
          </p:cNvPr>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atin typeface="Arial" charset="0"/>
                <a:ea typeface="新細明體" charset="-120"/>
              </a:defRPr>
            </a:lvl1pPr>
          </a:lstStyle>
          <a:p>
            <a:pPr>
              <a:defRPr/>
            </a:pPr>
            <a:endParaRPr lang="en-US" altLang="zh-TW"/>
          </a:p>
        </p:txBody>
      </p:sp>
      <p:sp>
        <p:nvSpPr>
          <p:cNvPr id="1029" name="Rectangle 5">
            <a:extLst>
              <a:ext uri="{FF2B5EF4-FFF2-40B4-BE49-F238E27FC236}">
                <a16:creationId xmlns:a16="http://schemas.microsoft.com/office/drawing/2014/main" id="{146A29E0-4F27-4F67-9CB5-8C3ED457E03E}"/>
              </a:ext>
            </a:extLst>
          </p:cNvPr>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atin typeface="Arial" charset="0"/>
                <a:ea typeface="新細明體" charset="-120"/>
              </a:defRPr>
            </a:lvl1pPr>
          </a:lstStyle>
          <a:p>
            <a:pPr>
              <a:defRPr/>
            </a:pPr>
            <a:endParaRPr lang="en-US" altLang="zh-TW"/>
          </a:p>
        </p:txBody>
      </p:sp>
      <p:sp>
        <p:nvSpPr>
          <p:cNvPr id="1030" name="Rectangle 6">
            <a:extLst>
              <a:ext uri="{FF2B5EF4-FFF2-40B4-BE49-F238E27FC236}">
                <a16:creationId xmlns:a16="http://schemas.microsoft.com/office/drawing/2014/main" id="{3548FAB4-BBDB-45FC-B3DF-03850022C3F5}"/>
              </a:ext>
            </a:extLst>
          </p:cNvPr>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smtClean="0"/>
            </a:lvl1pPr>
          </a:lstStyle>
          <a:p>
            <a:pPr>
              <a:defRPr/>
            </a:pPr>
            <a:fld id="{DFF2185A-AFE7-44E6-A3AC-0E118F024AF1}" type="slidenum">
              <a:rPr lang="en-US" altLang="zh-TW"/>
              <a:pPr>
                <a:defRPr/>
              </a:pPr>
              <a:t>‹#›</a:t>
            </a:fld>
            <a:endParaRPr lang="en-US" altLang="zh-TW"/>
          </a:p>
        </p:txBody>
      </p:sp>
    </p:spTree>
    <p:extLst>
      <p:ext uri="{BB962C8B-B14F-4D97-AF65-F5344CB8AC3E}">
        <p14:creationId xmlns:p14="http://schemas.microsoft.com/office/powerpoint/2010/main" val="1468286616"/>
      </p:ext>
    </p:extLst>
  </p:cSld>
  <p:clrMap bg1="lt1" tx1="dk1" bg2="lt2" tx2="dk2" accent1="accent1" accent2="accent2" accent3="accent3" accent4="accent4" accent5="accent5" accent6="accent6" hlink="hlink" folHlink="folHlink"/>
  <p:sldLayoutIdLst>
    <p:sldLayoutId id="2147489720" r:id="rId1"/>
    <p:sldLayoutId id="2147489721" r:id="rId2"/>
    <p:sldLayoutId id="2147489722" r:id="rId3"/>
    <p:sldLayoutId id="2147489723" r:id="rId4"/>
    <p:sldLayoutId id="2147489724" r:id="rId5"/>
    <p:sldLayoutId id="2147489725" r:id="rId6"/>
    <p:sldLayoutId id="2147489726" r:id="rId7"/>
    <p:sldLayoutId id="2147489727" r:id="rId8"/>
    <p:sldLayoutId id="2147489728" r:id="rId9"/>
    <p:sldLayoutId id="2147489729" r:id="rId10"/>
    <p:sldLayoutId id="2147489730" r:id="rId11"/>
    <p:sldLayoutId id="2147489731" r:id="rId12"/>
  </p:sldLayoutIdLst>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新細明體" charset="-120"/>
        </a:defRPr>
      </a:lvl2pPr>
      <a:lvl3pPr algn="ctr" rtl="0" eaLnBrk="0" fontAlgn="base" hangingPunct="0">
        <a:spcBef>
          <a:spcPct val="0"/>
        </a:spcBef>
        <a:spcAft>
          <a:spcPct val="0"/>
        </a:spcAft>
        <a:defRPr kumimoji="1" sz="4400">
          <a:solidFill>
            <a:schemeClr val="tx2"/>
          </a:solidFill>
          <a:latin typeface="Arial" charset="0"/>
          <a:ea typeface="新細明體" charset="-120"/>
        </a:defRPr>
      </a:lvl3pPr>
      <a:lvl4pPr algn="ctr" rtl="0" eaLnBrk="0" fontAlgn="base" hangingPunct="0">
        <a:spcBef>
          <a:spcPct val="0"/>
        </a:spcBef>
        <a:spcAft>
          <a:spcPct val="0"/>
        </a:spcAft>
        <a:defRPr kumimoji="1" sz="4400">
          <a:solidFill>
            <a:schemeClr val="tx2"/>
          </a:solidFill>
          <a:latin typeface="Arial" charset="0"/>
          <a:ea typeface="新細明體" charset="-120"/>
        </a:defRPr>
      </a:lvl4pPr>
      <a:lvl5pPr algn="ctr" rtl="0" eaLnBrk="0" fontAlgn="base" hangingPunct="0">
        <a:spcBef>
          <a:spcPct val="0"/>
        </a:spcBef>
        <a:spcAft>
          <a:spcPct val="0"/>
        </a:spcAft>
        <a:defRPr kumimoji="1" sz="4400">
          <a:solidFill>
            <a:schemeClr val="tx2"/>
          </a:solidFill>
          <a:latin typeface="Arial" charset="0"/>
          <a:ea typeface="新細明體" charset="-120"/>
        </a:defRPr>
      </a:lvl5pPr>
      <a:lvl6pPr marL="457200" algn="ctr" rtl="0" fontAlgn="base">
        <a:spcBef>
          <a:spcPct val="0"/>
        </a:spcBef>
        <a:spcAft>
          <a:spcPct val="0"/>
        </a:spcAft>
        <a:defRPr kumimoji="1" sz="4400">
          <a:solidFill>
            <a:schemeClr val="tx2"/>
          </a:solidFill>
          <a:latin typeface="Arial" charset="0"/>
          <a:ea typeface="新細明體" charset="-120"/>
        </a:defRPr>
      </a:lvl6pPr>
      <a:lvl7pPr marL="914400" algn="ctr" rtl="0" fontAlgn="base">
        <a:spcBef>
          <a:spcPct val="0"/>
        </a:spcBef>
        <a:spcAft>
          <a:spcPct val="0"/>
        </a:spcAft>
        <a:defRPr kumimoji="1" sz="4400">
          <a:solidFill>
            <a:schemeClr val="tx2"/>
          </a:solidFill>
          <a:latin typeface="Arial" charset="0"/>
          <a:ea typeface="新細明體" charset="-120"/>
        </a:defRPr>
      </a:lvl7pPr>
      <a:lvl8pPr marL="1371600" algn="ctr" rtl="0" fontAlgn="base">
        <a:spcBef>
          <a:spcPct val="0"/>
        </a:spcBef>
        <a:spcAft>
          <a:spcPct val="0"/>
        </a:spcAft>
        <a:defRPr kumimoji="1" sz="4400">
          <a:solidFill>
            <a:schemeClr val="tx2"/>
          </a:solidFill>
          <a:latin typeface="Arial" charset="0"/>
          <a:ea typeface="新細明體" charset="-120"/>
        </a:defRPr>
      </a:lvl8pPr>
      <a:lvl9pPr marL="1828800" algn="ctr" rtl="0" fontAlgn="base">
        <a:spcBef>
          <a:spcPct val="0"/>
        </a:spcBef>
        <a:spcAft>
          <a:spcPct val="0"/>
        </a:spcAft>
        <a:defRPr kumimoji="1" sz="4400">
          <a:solidFill>
            <a:schemeClr val="tx2"/>
          </a:solidFill>
          <a:latin typeface="Arial" charset="0"/>
          <a:ea typeface="新細明體" charset="-120"/>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標題版面配置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TW" altLang="en-US"/>
              <a:t>按一下以編輯母片標題樣式</a:t>
            </a:r>
            <a:endParaRPr lang="zh-HK" altLang="en-US"/>
          </a:p>
        </p:txBody>
      </p:sp>
      <p:sp>
        <p:nvSpPr>
          <p:cNvPr id="3" name="文字版面配置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zh-HK" altLang="en-US"/>
          </a:p>
        </p:txBody>
      </p:sp>
      <p:sp>
        <p:nvSpPr>
          <p:cNvPr id="4" name="日期版面配置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3F6FAC3-E849-4CF9-A42A-E098B4C536A8}" type="datetimeFigureOut">
              <a:rPr lang="zh-HK" altLang="en-US" smtClean="0"/>
              <a:t>22/1/2024</a:t>
            </a:fld>
            <a:endParaRPr lang="zh-HK" altLang="en-US"/>
          </a:p>
        </p:txBody>
      </p:sp>
      <p:sp>
        <p:nvSpPr>
          <p:cNvPr id="5" name="頁尾版面配置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HK" altLang="en-US"/>
          </a:p>
        </p:txBody>
      </p:sp>
      <p:sp>
        <p:nvSpPr>
          <p:cNvPr id="6" name="投影片編號版面配置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60F907-F184-44C1-8B1B-BFA7952C1A6C}" type="slidenum">
              <a:rPr lang="zh-HK" altLang="en-US" smtClean="0"/>
              <a:t>‹#›</a:t>
            </a:fld>
            <a:endParaRPr lang="zh-HK" altLang="en-US"/>
          </a:p>
        </p:txBody>
      </p:sp>
    </p:spTree>
    <p:extLst>
      <p:ext uri="{BB962C8B-B14F-4D97-AF65-F5344CB8AC3E}">
        <p14:creationId xmlns:p14="http://schemas.microsoft.com/office/powerpoint/2010/main" val="560432160"/>
      </p:ext>
    </p:extLst>
  </p:cSld>
  <p:clrMap bg1="lt1" tx1="dk1" bg2="lt2" tx2="dk2" accent1="accent1" accent2="accent2" accent3="accent3" accent4="accent4" accent5="accent5" accent6="accent6" hlink="hlink" folHlink="folHlink"/>
  <p:sldLayoutIdLst>
    <p:sldLayoutId id="2147489961" r:id="rId1"/>
    <p:sldLayoutId id="2147489962" r:id="rId2"/>
    <p:sldLayoutId id="2147489963" r:id="rId3"/>
    <p:sldLayoutId id="2147489964" r:id="rId4"/>
    <p:sldLayoutId id="2147489965" r:id="rId5"/>
    <p:sldLayoutId id="2147489966" r:id="rId6"/>
    <p:sldLayoutId id="2147489967" r:id="rId7"/>
    <p:sldLayoutId id="2147489968" r:id="rId8"/>
    <p:sldLayoutId id="2147489969" r:id="rId9"/>
    <p:sldLayoutId id="2147489970" r:id="rId10"/>
    <p:sldLayoutId id="21474899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H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a:extLst>
              <a:ext uri="{FF2B5EF4-FFF2-40B4-BE49-F238E27FC236}">
                <a16:creationId xmlns:a16="http://schemas.microsoft.com/office/drawing/2014/main" id="{0486A049-F482-4C82-A6EA-C4B1E1A45EEE}"/>
              </a:ext>
            </a:extLst>
          </p:cNvPr>
          <p:cNvSpPr>
            <a:spLocks noGrp="1" noChangeArrowheads="1"/>
          </p:cNvSpPr>
          <p:nvPr>
            <p:ph type="body" idx="1"/>
          </p:nvPr>
        </p:nvSpPr>
        <p:spPr>
          <a:xfrm>
            <a:off x="20096" y="166687"/>
            <a:ext cx="9107488" cy="6358657"/>
          </a:xfrm>
        </p:spPr>
        <p:txBody>
          <a:bodyPr/>
          <a:lstStyle/>
          <a:p>
            <a:pPr lvl="0" algn="ctr" eaLnBrk="1" hangingPunct="1">
              <a:spcBef>
                <a:spcPct val="0"/>
              </a:spcBef>
              <a:buNone/>
            </a:pPr>
            <a:r>
              <a:rPr lang="zh-TW" altLang="en-US" sz="3600" dirty="0">
                <a:solidFill>
                  <a:srgbClr val="FFFF00"/>
                </a:solidFill>
                <a:ea typeface="華康儷中黑" panose="020B0509000000000000" pitchFamily="49" charset="-120"/>
              </a:rPr>
              <a:t>常年期第四主日</a:t>
            </a:r>
            <a:endParaRPr lang="en-US" altLang="zh-TW" sz="3600" dirty="0">
              <a:solidFill>
                <a:srgbClr val="FFFF00"/>
              </a:solidFill>
              <a:ea typeface="華康儷中黑" panose="020B0509000000000000" pitchFamily="49" charset="-120"/>
            </a:endParaRPr>
          </a:p>
          <a:p>
            <a:pPr lvl="0" algn="ctr" eaLnBrk="1" hangingPunct="1">
              <a:spcBef>
                <a:spcPct val="0"/>
              </a:spcBef>
              <a:buNone/>
            </a:pPr>
            <a:r>
              <a:rPr lang="en-US" altLang="zh-TW" dirty="0">
                <a:solidFill>
                  <a:schemeClr val="bg1"/>
                </a:solidFill>
                <a:ea typeface="華康儷中黑" pitchFamily="49" charset="-120"/>
              </a:rPr>
              <a:t>2024</a:t>
            </a:r>
            <a:r>
              <a:rPr lang="zh-TW" altLang="en-US" dirty="0">
                <a:solidFill>
                  <a:schemeClr val="bg1"/>
                </a:solidFill>
                <a:ea typeface="華康儷中黑" pitchFamily="49" charset="-120"/>
              </a:rPr>
              <a:t>年</a:t>
            </a:r>
            <a:r>
              <a:rPr lang="en-US" altLang="zh-TW" dirty="0">
                <a:solidFill>
                  <a:schemeClr val="bg1"/>
                </a:solidFill>
                <a:ea typeface="華康儷中黑" pitchFamily="49" charset="-120"/>
              </a:rPr>
              <a:t>1</a:t>
            </a:r>
            <a:r>
              <a:rPr lang="zh-TW" altLang="en-US" dirty="0">
                <a:solidFill>
                  <a:schemeClr val="bg1"/>
                </a:solidFill>
                <a:ea typeface="華康儷中黑" pitchFamily="49" charset="-120"/>
              </a:rPr>
              <a:t>月</a:t>
            </a:r>
            <a:r>
              <a:rPr lang="en-US" altLang="zh-TW" dirty="0">
                <a:solidFill>
                  <a:schemeClr val="bg1"/>
                </a:solidFill>
                <a:ea typeface="華康儷中黑" pitchFamily="49" charset="-120"/>
              </a:rPr>
              <a:t>28</a:t>
            </a:r>
            <a:r>
              <a:rPr lang="zh-TW" altLang="en-US" dirty="0">
                <a:solidFill>
                  <a:schemeClr val="bg1"/>
                </a:solidFill>
                <a:ea typeface="華康儷中黑" pitchFamily="49" charset="-120"/>
              </a:rPr>
              <a:t>日</a:t>
            </a:r>
            <a:endParaRPr lang="zh-TW" altLang="en-US" sz="1000" dirty="0">
              <a:solidFill>
                <a:schemeClr val="bg1"/>
              </a:solidFill>
              <a:ea typeface="華康儷中黑" panose="020B0509000000000000" pitchFamily="49" charset="-120"/>
            </a:endParaRPr>
          </a:p>
          <a:p>
            <a:pPr algn="ctr" eaLnBrk="1" hangingPunct="1">
              <a:spcBef>
                <a:spcPts val="1200"/>
              </a:spcBef>
              <a:buFontTx/>
              <a:buNone/>
            </a:pPr>
            <a:r>
              <a:rPr lang="zh-TW" altLang="en-US" sz="5400" dirty="0">
                <a:solidFill>
                  <a:srgbClr val="FF0000"/>
                </a:solidFill>
                <a:highlight>
                  <a:srgbClr val="FFCCFF"/>
                </a:highlight>
                <a:ea typeface="華康正顏楷體W7" panose="03000709000000000000" pitchFamily="65" charset="-120"/>
              </a:rPr>
              <a:t>感</a:t>
            </a:r>
            <a:r>
              <a:rPr lang="zh-TW" altLang="en-US" sz="1400" dirty="0">
                <a:solidFill>
                  <a:srgbClr val="FF0000"/>
                </a:solidFill>
                <a:highlight>
                  <a:srgbClr val="FFCCFF"/>
                </a:highlight>
                <a:ea typeface="華康正顏楷體W7" panose="03000709000000000000" pitchFamily="65" charset="-120"/>
              </a:rPr>
              <a:t> </a:t>
            </a:r>
            <a:r>
              <a:rPr lang="zh-TW" altLang="en-US" sz="5400" dirty="0">
                <a:solidFill>
                  <a:srgbClr val="FF0000"/>
                </a:solidFill>
                <a:highlight>
                  <a:srgbClr val="FFCCFF"/>
                </a:highlight>
                <a:ea typeface="華康正顏楷體W7" panose="03000709000000000000" pitchFamily="65" charset="-120"/>
              </a:rPr>
              <a:t>恩</a:t>
            </a:r>
            <a:r>
              <a:rPr lang="zh-TW" altLang="en-US" sz="1200" dirty="0">
                <a:solidFill>
                  <a:srgbClr val="FFFF00"/>
                </a:solidFill>
                <a:ea typeface="華康正顏楷體W7" panose="03000709000000000000" pitchFamily="65" charset="-120"/>
              </a:rPr>
              <a:t> </a:t>
            </a:r>
            <a:r>
              <a:rPr lang="zh-TW" altLang="en-US" sz="4800" dirty="0">
                <a:solidFill>
                  <a:srgbClr val="FF0000"/>
                </a:solidFill>
                <a:highlight>
                  <a:srgbClr val="FFFF00"/>
                </a:highlight>
                <a:ea typeface="華康正顏楷體W7" panose="03000709000000000000" pitchFamily="65" charset="-120"/>
              </a:rPr>
              <a:t>祭</a:t>
            </a:r>
            <a:r>
              <a:rPr lang="zh-TW" altLang="en-US" sz="1200" dirty="0">
                <a:solidFill>
                  <a:srgbClr val="FFFF00"/>
                </a:solidFill>
                <a:ea typeface="華康正顏楷體W7" panose="03000709000000000000" pitchFamily="65" charset="-120"/>
              </a:rPr>
              <a:t> </a:t>
            </a:r>
            <a:r>
              <a:rPr lang="zh-TW" altLang="en-US" sz="4800" dirty="0">
                <a:solidFill>
                  <a:srgbClr val="FFFF00"/>
                </a:solidFill>
                <a:highlight>
                  <a:srgbClr val="FF0000"/>
                </a:highlight>
                <a:ea typeface="華康正顏楷體W7" panose="03000709000000000000" pitchFamily="65" charset="-120"/>
              </a:rPr>
              <a:t>宴</a:t>
            </a:r>
          </a:p>
          <a:p>
            <a:pPr algn="ctr" eaLnBrk="1" hangingPunct="1">
              <a:buFontTx/>
              <a:buNone/>
            </a:pPr>
            <a:endParaRPr lang="zh-TW" altLang="en-US" sz="1800" dirty="0">
              <a:solidFill>
                <a:schemeClr val="bg1"/>
              </a:solidFill>
              <a:ea typeface="華康儷中黑" panose="020B0509000000000000" pitchFamily="49" charset="-120"/>
            </a:endParaRPr>
          </a:p>
          <a:p>
            <a:pPr algn="ctr" eaLnBrk="1" hangingPunct="1">
              <a:lnSpc>
                <a:spcPts val="2500"/>
              </a:lnSpc>
              <a:spcBef>
                <a:spcPct val="0"/>
              </a:spcBef>
              <a:buFontTx/>
              <a:buNone/>
            </a:pPr>
            <a:r>
              <a:rPr lang="zh-TW" altLang="en-US" sz="3600" dirty="0">
                <a:solidFill>
                  <a:schemeClr val="bg1"/>
                </a:solidFill>
                <a:ea typeface="華康儷中黑" panose="020B0509000000000000" pitchFamily="49" charset="-120"/>
              </a:rPr>
              <a:t>主 題</a:t>
            </a:r>
          </a:p>
          <a:p>
            <a:pPr algn="ctr" eaLnBrk="1" hangingPunct="1">
              <a:spcBef>
                <a:spcPct val="0"/>
              </a:spcBef>
              <a:buFontTx/>
              <a:buNone/>
            </a:pPr>
            <a:endParaRPr lang="en-US" altLang="zh-TW" sz="4000" dirty="0">
              <a:solidFill>
                <a:srgbClr val="00FF00"/>
              </a:solidFill>
              <a:ea typeface="華康粗黑體" panose="020B0709000000000000" pitchFamily="49" charset="-120"/>
            </a:endParaRPr>
          </a:p>
          <a:p>
            <a:pPr algn="ctr" eaLnBrk="1" hangingPunct="1">
              <a:spcBef>
                <a:spcPct val="0"/>
              </a:spcBef>
              <a:buFontTx/>
              <a:buNone/>
            </a:pPr>
            <a:r>
              <a:rPr lang="zh-HK" altLang="en-US" sz="13000" dirty="0">
                <a:solidFill>
                  <a:srgbClr val="FFFF00"/>
                </a:solidFill>
                <a:latin typeface="華康粗黑體" panose="020B0709000000000000" pitchFamily="49" charset="-120"/>
                <a:ea typeface="華康粗黑體" panose="020B0709000000000000" pitchFamily="49" charset="-120"/>
              </a:rPr>
              <a:t>驅 魔</a:t>
            </a:r>
            <a:endParaRPr lang="en-US" altLang="zh-HK" sz="13000" dirty="0">
              <a:solidFill>
                <a:srgbClr val="FFFF00"/>
              </a:solidFill>
              <a:latin typeface="華康粗黑體" panose="020B0709000000000000" pitchFamily="49" charset="-120"/>
              <a:ea typeface="華康粗黑體" panose="020B0709000000000000" pitchFamily="49" charset="-120"/>
            </a:endParaRPr>
          </a:p>
          <a:p>
            <a:pPr algn="ctr" eaLnBrk="1" hangingPunct="1">
              <a:spcBef>
                <a:spcPct val="0"/>
              </a:spcBef>
              <a:buFontTx/>
              <a:buNone/>
            </a:pPr>
            <a:endParaRPr lang="en-US" altLang="zh-TW" sz="5400" dirty="0">
              <a:solidFill>
                <a:srgbClr val="00FF00"/>
              </a:solidFill>
              <a:latin typeface="華康粗黑體" panose="020B0709000000000000" pitchFamily="49" charset="-120"/>
              <a:ea typeface="華康粗黑體" panose="020B0709000000000000" pitchFamily="49" charset="-120"/>
            </a:endParaRPr>
          </a:p>
        </p:txBody>
      </p:sp>
    </p:spTree>
    <p:extLst>
      <p:ext uri="{BB962C8B-B14F-4D97-AF65-F5344CB8AC3E}">
        <p14:creationId xmlns:p14="http://schemas.microsoft.com/office/powerpoint/2010/main" val="30080546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770" name="Rectangle 2">
            <a:extLst>
              <a:ext uri="{FF2B5EF4-FFF2-40B4-BE49-F238E27FC236}">
                <a16:creationId xmlns:a16="http://schemas.microsoft.com/office/drawing/2014/main" id="{0486A049-F482-4C82-A6EA-C4B1E1A45EEE}"/>
              </a:ext>
            </a:extLst>
          </p:cNvPr>
          <p:cNvSpPr>
            <a:spLocks noGrp="1" noChangeArrowheads="1"/>
          </p:cNvSpPr>
          <p:nvPr>
            <p:ph type="body" idx="1"/>
          </p:nvPr>
        </p:nvSpPr>
        <p:spPr>
          <a:xfrm>
            <a:off x="0" y="188640"/>
            <a:ext cx="9144000" cy="6624736"/>
          </a:xfrm>
        </p:spPr>
        <p:txBody>
          <a:bodyPr/>
          <a:lstStyle/>
          <a:p>
            <a:pPr lvl="0" eaLnBrk="1" hangingPunct="1">
              <a:spcBef>
                <a:spcPct val="0"/>
              </a:spcBef>
              <a:spcAft>
                <a:spcPts val="600"/>
              </a:spcAft>
              <a:buNone/>
            </a:pPr>
            <a:r>
              <a:rPr lang="zh-TW" altLang="en-US" sz="4000" dirty="0">
                <a:solidFill>
                  <a:srgbClr val="0000FF"/>
                </a:solidFill>
                <a:latin typeface="華康正顏楷體W7(P)" panose="03000700000000000000" pitchFamily="66" charset="-120"/>
                <a:ea typeface="華康正顏楷體W7(P)" panose="03000700000000000000" pitchFamily="66" charset="-120"/>
              </a:rPr>
              <a:t>我要將我的話</a:t>
            </a:r>
            <a:r>
              <a:rPr lang="en-US" altLang="zh-TW" sz="4000" dirty="0">
                <a:solidFill>
                  <a:srgbClr val="0000FF"/>
                </a:solidFill>
                <a:latin typeface="華康正顏楷體W7(P)" panose="03000700000000000000" pitchFamily="66" charset="-120"/>
                <a:ea typeface="華康正顏楷體W7(P)" panose="03000700000000000000" pitchFamily="66" charset="-120"/>
              </a:rPr>
              <a:t>,</a:t>
            </a:r>
            <a:r>
              <a:rPr lang="zh-TW" altLang="en-US" sz="4000" dirty="0">
                <a:solidFill>
                  <a:srgbClr val="0000FF"/>
                </a:solidFill>
                <a:latin typeface="華康正顏楷體W7(P)" panose="03000700000000000000" pitchFamily="66" charset="-120"/>
                <a:ea typeface="華康正顏楷體W7(P)" panose="03000700000000000000" pitchFamily="66" charset="-120"/>
              </a:rPr>
              <a:t>放在他口中</a:t>
            </a:r>
            <a:r>
              <a:rPr lang="en-US" altLang="zh-TW" sz="4000" dirty="0">
                <a:solidFill>
                  <a:srgbClr val="0000FF"/>
                </a:solidFill>
                <a:latin typeface="華康正顏楷體W7(P)" panose="03000700000000000000" pitchFamily="66" charset="-120"/>
                <a:ea typeface="華康正顏楷體W7(P)" panose="03000700000000000000" pitchFamily="66" charset="-120"/>
              </a:rPr>
              <a:t>;</a:t>
            </a:r>
            <a:r>
              <a:rPr lang="zh-TW" altLang="en-US" sz="4000" dirty="0">
                <a:solidFill>
                  <a:srgbClr val="0000FF"/>
                </a:solidFill>
                <a:latin typeface="華康正顏楷體W7(P)" panose="03000700000000000000" pitchFamily="66" charset="-120"/>
                <a:ea typeface="華康正顏楷體W7(P)" panose="03000700000000000000" pitchFamily="66" charset="-120"/>
              </a:rPr>
              <a:t>他要</a:t>
            </a:r>
            <a:r>
              <a:rPr lang="zh-TW" altLang="en-US" sz="4000" dirty="0">
                <a:solidFill>
                  <a:srgbClr val="FF0000"/>
                </a:solidFill>
                <a:latin typeface="華康正顏楷體W7(P)" panose="03000700000000000000" pitchFamily="66" charset="-120"/>
                <a:ea typeface="華康正顏楷體W7(P)" panose="03000700000000000000" pitchFamily="66" charset="-120"/>
              </a:rPr>
              <a:t>講述我所吩咐的</a:t>
            </a:r>
            <a:r>
              <a:rPr lang="zh-TW" altLang="en-US" sz="4000" dirty="0">
                <a:solidFill>
                  <a:srgbClr val="0000FF"/>
                </a:solidFill>
                <a:latin typeface="華康正顏楷體W7(P)" panose="03000700000000000000" pitchFamily="66" charset="-120"/>
                <a:ea typeface="華康正顏楷體W7(P)" panose="03000700000000000000" pitchFamily="66" charset="-120"/>
              </a:rPr>
              <a:t>一切</a:t>
            </a:r>
            <a:r>
              <a:rPr lang="en-US" altLang="zh-TW" sz="4000" dirty="0">
                <a:solidFill>
                  <a:srgbClr val="0000FF"/>
                </a:solidFill>
                <a:latin typeface="華康正顏楷體W7(P)" panose="03000700000000000000" pitchFamily="66" charset="-120"/>
                <a:ea typeface="華康正顏楷體W7(P)" panose="03000700000000000000" pitchFamily="66" charset="-120"/>
              </a:rPr>
              <a:t>.</a:t>
            </a:r>
            <a:r>
              <a:rPr lang="zh-TW" altLang="en-US" sz="4000" dirty="0">
                <a:solidFill>
                  <a:srgbClr val="0000FF"/>
                </a:solidFill>
                <a:latin typeface="華康正顏楷體W7(P)" panose="03000700000000000000" pitchFamily="66" charset="-120"/>
                <a:ea typeface="華康正顏楷體W7(P)" panose="03000700000000000000" pitchFamily="66" charset="-120"/>
              </a:rPr>
              <a:t>若一位先知</a:t>
            </a:r>
            <a:r>
              <a:rPr lang="zh-TW" altLang="en-US" sz="4000" dirty="0">
                <a:solidFill>
                  <a:srgbClr val="0000FF"/>
                </a:solidFill>
                <a:highlight>
                  <a:srgbClr val="FFFF00"/>
                </a:highlight>
                <a:latin typeface="華康正顏楷體W7(P)" panose="03000700000000000000" pitchFamily="66" charset="-120"/>
                <a:ea typeface="華康正顏楷體W7(P)" panose="03000700000000000000" pitchFamily="66" charset="-120"/>
              </a:rPr>
              <a:t>敢說我沒有吩咐的話</a:t>
            </a:r>
            <a:r>
              <a:rPr lang="en-US" altLang="zh-TW" sz="4000" dirty="0">
                <a:solidFill>
                  <a:srgbClr val="0000FF"/>
                </a:solidFill>
                <a:latin typeface="華康正顏楷體W7(P)" panose="03000700000000000000" pitchFamily="66" charset="-120"/>
                <a:ea typeface="華康正顏楷體W7(P)" panose="03000700000000000000" pitchFamily="66" charset="-120"/>
              </a:rPr>
              <a:t>,</a:t>
            </a:r>
            <a:r>
              <a:rPr lang="zh-TW" altLang="en-US" sz="4000" dirty="0">
                <a:solidFill>
                  <a:srgbClr val="0000FF"/>
                </a:solidFill>
                <a:latin typeface="華康正顏楷體W7(P)" panose="03000700000000000000" pitchFamily="66" charset="-120"/>
                <a:ea typeface="華康正顏楷體W7(P)" panose="03000700000000000000" pitchFamily="66" charset="-120"/>
              </a:rPr>
              <a:t>這位先知應該處死</a:t>
            </a:r>
            <a:r>
              <a:rPr lang="en-US" altLang="zh-TW" sz="4000" dirty="0">
                <a:solidFill>
                  <a:srgbClr val="0000FF"/>
                </a:solidFill>
                <a:latin typeface="華康正顏楷體W7(P)" panose="03000700000000000000" pitchFamily="66" charset="-120"/>
                <a:ea typeface="華康正顏楷體W7(P)" panose="03000700000000000000" pitchFamily="66" charset="-120"/>
              </a:rPr>
              <a:t>.</a:t>
            </a:r>
          </a:p>
          <a:p>
            <a:pPr lvl="0" eaLnBrk="1" hangingPunct="1">
              <a:spcBef>
                <a:spcPct val="0"/>
              </a:spcBef>
              <a:spcAft>
                <a:spcPts val="600"/>
              </a:spcAft>
              <a:buNone/>
            </a:pPr>
            <a:r>
              <a:rPr lang="zh-TW" altLang="en-US" sz="4000" dirty="0">
                <a:solidFill>
                  <a:srgbClr val="0000FF"/>
                </a:solidFill>
                <a:ea typeface="華康儷中黑" panose="020B0509000000000000" pitchFamily="49" charset="-120"/>
              </a:rPr>
              <a:t>  </a:t>
            </a:r>
            <a:r>
              <a:rPr lang="zh-TW" altLang="en-US" sz="4000" dirty="0">
                <a:solidFill>
                  <a:srgbClr val="FF0000"/>
                </a:solidFill>
                <a:ea typeface="華康儷中黑" panose="020B0509000000000000" pitchFamily="49" charset="-120"/>
              </a:rPr>
              <a:t>講天主所吩咐的</a:t>
            </a:r>
            <a:r>
              <a:rPr lang="en-US" altLang="zh-TW" sz="4000" dirty="0">
                <a:solidFill>
                  <a:srgbClr val="FF0000"/>
                </a:solidFill>
                <a:ea typeface="華康儷中黑" panose="020B0509000000000000" pitchFamily="49" charset="-120"/>
              </a:rPr>
              <a:t>:</a:t>
            </a:r>
          </a:p>
          <a:p>
            <a:pPr lvl="0" eaLnBrk="1" hangingPunct="1">
              <a:spcBef>
                <a:spcPct val="0"/>
              </a:spcBef>
              <a:spcAft>
                <a:spcPts val="1800"/>
              </a:spcAft>
              <a:buNone/>
            </a:pPr>
            <a:r>
              <a:rPr lang="zh-TW" altLang="en-US" sz="4000" dirty="0">
                <a:solidFill>
                  <a:srgbClr val="FFFF00"/>
                </a:solidFill>
                <a:highlight>
                  <a:srgbClr val="FF0000"/>
                </a:highlight>
                <a:ea typeface="華康儷中黑" panose="020B0509000000000000" pitchFamily="49" charset="-120"/>
              </a:rPr>
              <a:t>神愛世人</a:t>
            </a:r>
            <a:r>
              <a:rPr lang="zh-TW" altLang="en-US" sz="4000" dirty="0">
                <a:solidFill>
                  <a:srgbClr val="0000FF"/>
                </a:solidFill>
                <a:ea typeface="華康儷中黑" panose="020B0509000000000000" pitchFamily="49" charset="-120"/>
              </a:rPr>
              <a:t>     </a:t>
            </a:r>
            <a:r>
              <a:rPr lang="zh-TW" altLang="en-US" sz="4000" dirty="0">
                <a:ea typeface="華康儷中黑" panose="020B0509000000000000" pitchFamily="49" charset="-120"/>
              </a:rPr>
              <a:t>神愛</a:t>
            </a:r>
            <a:r>
              <a:rPr lang="zh-TW" altLang="en-US" sz="3800" dirty="0">
                <a:ea typeface="華康儷中黑" panose="020B0509000000000000" pitchFamily="49" charset="-120"/>
              </a:rPr>
              <a:t>信徒</a:t>
            </a:r>
            <a:r>
              <a:rPr lang="en-US" altLang="zh-TW" sz="3800" dirty="0">
                <a:ea typeface="華康儷中黑" panose="020B0509000000000000" pitchFamily="49" charset="-120"/>
              </a:rPr>
              <a:t>/</a:t>
            </a:r>
            <a:r>
              <a:rPr lang="zh-TW" altLang="en-US" sz="3800" dirty="0">
                <a:ea typeface="華康儷中黑" panose="020B0509000000000000" pitchFamily="49" charset="-120"/>
              </a:rPr>
              <a:t>基督徒</a:t>
            </a:r>
            <a:r>
              <a:rPr lang="en-US" altLang="zh-TW" sz="3800" dirty="0">
                <a:ea typeface="華康儷中黑" panose="020B0509000000000000" pitchFamily="49" charset="-120"/>
              </a:rPr>
              <a:t>/</a:t>
            </a:r>
            <a:r>
              <a:rPr lang="zh-TW" altLang="en-US" sz="3800" dirty="0">
                <a:ea typeface="華康儷中黑" panose="020B0509000000000000" pitchFamily="49" charset="-120"/>
              </a:rPr>
              <a:t>某派基督徒</a:t>
            </a:r>
            <a:endParaRPr lang="en-US" altLang="zh-TW" sz="3800" dirty="0">
              <a:ea typeface="華康儷中黑" panose="020B0509000000000000" pitchFamily="49" charset="-120"/>
            </a:endParaRPr>
          </a:p>
          <a:p>
            <a:pPr lvl="0" eaLnBrk="1" hangingPunct="1">
              <a:spcBef>
                <a:spcPct val="0"/>
              </a:spcBef>
              <a:spcAft>
                <a:spcPts val="600"/>
              </a:spcAft>
              <a:buNone/>
            </a:pPr>
            <a:r>
              <a:rPr lang="zh-TW" altLang="en-US" sz="3800" dirty="0">
                <a:solidFill>
                  <a:srgbClr val="0000FF"/>
                </a:solidFill>
                <a:ea typeface="華康儷中黑" panose="020B0509000000000000" pitchFamily="49" charset="-120"/>
              </a:rPr>
              <a:t>  </a:t>
            </a:r>
            <a:r>
              <a:rPr lang="zh-TW" altLang="en-US" sz="4000" dirty="0">
                <a:solidFill>
                  <a:srgbClr val="FF0000"/>
                </a:solidFill>
                <a:ea typeface="華康儷中黑" panose="020B0509000000000000" pitchFamily="49" charset="-120"/>
              </a:rPr>
              <a:t>講基督所吩咐的</a:t>
            </a:r>
            <a:r>
              <a:rPr lang="en-US" altLang="zh-TW" sz="4000" dirty="0">
                <a:solidFill>
                  <a:srgbClr val="FF0000"/>
                </a:solidFill>
                <a:ea typeface="華康儷中黑" panose="020B0509000000000000" pitchFamily="49" charset="-120"/>
              </a:rPr>
              <a:t>:</a:t>
            </a:r>
          </a:p>
          <a:p>
            <a:pPr lvl="0" eaLnBrk="1" hangingPunct="1">
              <a:spcBef>
                <a:spcPct val="0"/>
              </a:spcBef>
              <a:spcAft>
                <a:spcPts val="0"/>
              </a:spcAft>
              <a:buNone/>
            </a:pPr>
            <a:r>
              <a:rPr lang="zh-TW" altLang="en-US" sz="4000" dirty="0">
                <a:solidFill>
                  <a:srgbClr val="FFFF00"/>
                </a:solidFill>
                <a:highlight>
                  <a:srgbClr val="FF0000"/>
                </a:highlight>
                <a:ea typeface="華康儷中黑" panose="020B0509000000000000" pitchFamily="49" charset="-120"/>
              </a:rPr>
              <a:t>建設天國</a:t>
            </a:r>
            <a:r>
              <a:rPr lang="zh-TW" altLang="en-US" sz="4000" dirty="0">
                <a:solidFill>
                  <a:srgbClr val="0000FF"/>
                </a:solidFill>
                <a:ea typeface="華康儷中黑" panose="020B0509000000000000" pitchFamily="49" charset="-120"/>
              </a:rPr>
              <a:t>     </a:t>
            </a:r>
            <a:r>
              <a:rPr lang="zh-TW" altLang="en-US" sz="4000" dirty="0">
                <a:ea typeface="華康儷中黑" panose="020B0509000000000000" pitchFamily="49" charset="-120"/>
              </a:rPr>
              <a:t>建設教會</a:t>
            </a:r>
            <a:r>
              <a:rPr lang="en-US" altLang="zh-TW" sz="4000" dirty="0">
                <a:ea typeface="華康儷中黑" panose="020B0509000000000000" pitchFamily="49" charset="-120"/>
              </a:rPr>
              <a:t>;</a:t>
            </a:r>
            <a:r>
              <a:rPr lang="zh-TW" altLang="en-US" sz="3100" dirty="0">
                <a:ea typeface="華康儷中黑" panose="020B0509000000000000" pitchFamily="49" charset="-120"/>
              </a:rPr>
              <a:t>而是以</a:t>
            </a:r>
            <a:r>
              <a:rPr lang="zh-TW" altLang="en-US" sz="3100" dirty="0">
                <a:solidFill>
                  <a:srgbClr val="FF0000"/>
                </a:solidFill>
                <a:highlight>
                  <a:srgbClr val="FFFF00"/>
                </a:highlight>
                <a:ea typeface="華康儷中黑" panose="020B0509000000000000" pitchFamily="49" charset="-120"/>
              </a:rPr>
              <a:t>主</a:t>
            </a:r>
            <a:r>
              <a:rPr lang="zh-TW" altLang="en-US" sz="3100" dirty="0">
                <a:ea typeface="華康儷中黑" panose="020B0509000000000000" pitchFamily="49" charset="-120"/>
              </a:rPr>
              <a:t>為基</a:t>
            </a:r>
            <a:r>
              <a:rPr lang="en-US" altLang="zh-TW" sz="2000" dirty="0">
                <a:ea typeface="華康儷中黑" panose="020B0509000000000000" pitchFamily="49" charset="-120"/>
              </a:rPr>
              <a:t>,</a:t>
            </a:r>
            <a:r>
              <a:rPr lang="zh-TW" altLang="en-US" sz="3100" dirty="0">
                <a:ea typeface="華康儷中黑" panose="020B0509000000000000" pitchFamily="49" charset="-120"/>
              </a:rPr>
              <a:t>以</a:t>
            </a:r>
            <a:r>
              <a:rPr lang="zh-TW" altLang="en-US" sz="3100" dirty="0">
                <a:solidFill>
                  <a:srgbClr val="FF0000"/>
                </a:solidFill>
                <a:highlight>
                  <a:srgbClr val="FFFF00"/>
                </a:highlight>
                <a:ea typeface="華康儷中黑" panose="020B0509000000000000" pitchFamily="49" charset="-120"/>
              </a:rPr>
              <a:t>人</a:t>
            </a:r>
            <a:r>
              <a:rPr lang="zh-TW" altLang="en-US" sz="3100" dirty="0">
                <a:ea typeface="華康儷中黑" panose="020B0509000000000000" pitchFamily="49" charset="-120"/>
              </a:rPr>
              <a:t>為本</a:t>
            </a:r>
            <a:endParaRPr lang="en-US" altLang="zh-TW" sz="3100" dirty="0">
              <a:ea typeface="華康儷中黑" panose="020B0509000000000000" pitchFamily="49" charset="-120"/>
            </a:endParaRPr>
          </a:p>
          <a:p>
            <a:pPr lvl="0" eaLnBrk="1" hangingPunct="1">
              <a:spcBef>
                <a:spcPct val="0"/>
              </a:spcBef>
              <a:spcAft>
                <a:spcPts val="0"/>
              </a:spcAft>
              <a:buNone/>
            </a:pPr>
            <a:r>
              <a:rPr lang="en-US" altLang="zh-TW" sz="3600" dirty="0">
                <a:ea typeface="華康儷中黑" panose="020B0509000000000000" pitchFamily="49" charset="-120"/>
                <a:sym typeface="Wingdings" panose="05000000000000000000" pitchFamily="2" charset="2"/>
              </a:rPr>
              <a:t></a:t>
            </a:r>
            <a:r>
              <a:rPr lang="zh-TW" altLang="en-US" dirty="0">
                <a:ea typeface="華康儷中黑" panose="020B0509000000000000" pitchFamily="49" charset="-120"/>
                <a:sym typeface="Wingdings" panose="05000000000000000000" pitchFamily="2" charset="2"/>
              </a:rPr>
              <a:t>扎根</a:t>
            </a:r>
            <a:r>
              <a:rPr lang="zh-TW" altLang="en-US" sz="4000" dirty="0">
                <a:solidFill>
                  <a:srgbClr val="0000FF"/>
                </a:solidFill>
                <a:latin typeface="華康儷粗宋(P)" panose="02020700000000000000" pitchFamily="18" charset="-120"/>
                <a:ea typeface="華康儷粗宋(P)" panose="02020700000000000000" pitchFamily="18" charset="-120"/>
                <a:sym typeface="Wingdings" panose="05000000000000000000" pitchFamily="2" charset="2"/>
              </a:rPr>
              <a:t>教會</a:t>
            </a:r>
            <a:r>
              <a:rPr lang="en-US" altLang="zh-TW" sz="4000" dirty="0">
                <a:ea typeface="華康儷中黑" panose="020B0509000000000000" pitchFamily="49" charset="-120"/>
                <a:sym typeface="Wingdings" panose="05000000000000000000" pitchFamily="2" charset="2"/>
              </a:rPr>
              <a:t>,</a:t>
            </a:r>
            <a:r>
              <a:rPr lang="zh-TW" altLang="en-US" dirty="0">
                <a:ea typeface="華康儷中黑" panose="020B0509000000000000" pitchFamily="49" charset="-120"/>
                <a:sym typeface="Wingdings" panose="05000000000000000000" pitchFamily="2" charset="2"/>
              </a:rPr>
              <a:t>熱愛</a:t>
            </a:r>
            <a:r>
              <a:rPr lang="zh-TW" altLang="en-US" sz="4000" dirty="0">
                <a:solidFill>
                  <a:srgbClr val="0000FF"/>
                </a:solidFill>
                <a:latin typeface="華康儷粗宋(P)" panose="02020700000000000000" pitchFamily="18" charset="-120"/>
                <a:ea typeface="華康儷粗宋(P)" panose="02020700000000000000" pitchFamily="18" charset="-120"/>
                <a:sym typeface="Wingdings" panose="05000000000000000000" pitchFamily="2" charset="2"/>
              </a:rPr>
              <a:t>家庭</a:t>
            </a:r>
            <a:r>
              <a:rPr lang="en-US" altLang="zh-TW" sz="4000" dirty="0">
                <a:ea typeface="華康儷中黑" panose="020B0509000000000000" pitchFamily="49" charset="-120"/>
                <a:sym typeface="Wingdings" panose="05000000000000000000" pitchFamily="2" charset="2"/>
              </a:rPr>
              <a:t>,</a:t>
            </a:r>
            <a:r>
              <a:rPr lang="zh-TW" altLang="en-US" dirty="0">
                <a:ea typeface="華康儷中黑" panose="020B0509000000000000" pitchFamily="49" charset="-120"/>
                <a:sym typeface="Wingdings" panose="05000000000000000000" pitchFamily="2" charset="2"/>
              </a:rPr>
              <a:t>投身</a:t>
            </a:r>
            <a:r>
              <a:rPr lang="zh-TW" altLang="en-US" sz="4000" dirty="0">
                <a:solidFill>
                  <a:srgbClr val="0000FF"/>
                </a:solidFill>
                <a:latin typeface="華康儷粗宋(P)" panose="02020700000000000000" pitchFamily="18" charset="-120"/>
                <a:ea typeface="華康儷粗宋(P)" panose="02020700000000000000" pitchFamily="18" charset="-120"/>
                <a:sym typeface="Wingdings" panose="05000000000000000000" pitchFamily="2" charset="2"/>
              </a:rPr>
              <a:t>社會</a:t>
            </a:r>
            <a:br>
              <a:rPr lang="en-US" altLang="zh-TW" sz="4000" dirty="0">
                <a:ea typeface="華康儷中黑" panose="020B0509000000000000" pitchFamily="49" charset="-120"/>
                <a:sym typeface="Wingdings" panose="05000000000000000000" pitchFamily="2" charset="2"/>
              </a:rPr>
            </a:br>
            <a:r>
              <a:rPr lang="en-US" altLang="zh-TW" sz="1100" dirty="0">
                <a:ea typeface="華康儷中黑" panose="020B0509000000000000" pitchFamily="49" charset="-120"/>
                <a:sym typeface="Wingdings" panose="05000000000000000000" pitchFamily="2" charset="2"/>
              </a:rPr>
              <a:t> </a:t>
            </a:r>
            <a:r>
              <a:rPr lang="en-US" altLang="zh-TW" sz="1800" dirty="0">
                <a:ea typeface="華康儷中黑" panose="020B0509000000000000" pitchFamily="49" charset="-120"/>
                <a:sym typeface="Wingdings" panose="05000000000000000000" pitchFamily="2" charset="2"/>
              </a:rPr>
              <a:t> </a:t>
            </a:r>
            <a:r>
              <a:rPr lang="zh-TW" altLang="en-US" dirty="0">
                <a:ea typeface="華康儷中黑" panose="020B0509000000000000" pitchFamily="49" charset="-120"/>
                <a:sym typeface="Wingdings" panose="05000000000000000000" pitchFamily="2" charset="2"/>
              </a:rPr>
              <a:t>胸懷</a:t>
            </a:r>
            <a:r>
              <a:rPr lang="zh-TW" altLang="en-US" sz="4000" dirty="0">
                <a:solidFill>
                  <a:srgbClr val="0000FF"/>
                </a:solidFill>
                <a:latin typeface="華康儷粗宋(P)" panose="02020700000000000000" pitchFamily="18" charset="-120"/>
                <a:ea typeface="華康儷粗宋(P)" panose="02020700000000000000" pitchFamily="18" charset="-120"/>
                <a:sym typeface="Wingdings" panose="05000000000000000000" pitchFamily="2" charset="2"/>
              </a:rPr>
              <a:t>祖國</a:t>
            </a:r>
            <a:r>
              <a:rPr lang="en-US" altLang="zh-TW" sz="4000" dirty="0">
                <a:ea typeface="華康儷中黑" panose="020B0509000000000000" pitchFamily="49" charset="-120"/>
                <a:sym typeface="Wingdings" panose="05000000000000000000" pitchFamily="2" charset="2"/>
              </a:rPr>
              <a:t>,</a:t>
            </a:r>
            <a:r>
              <a:rPr lang="zh-TW" altLang="en-US" dirty="0">
                <a:ea typeface="華康儷中黑" panose="020B0509000000000000" pitchFamily="49" charset="-120"/>
                <a:sym typeface="Wingdings" panose="05000000000000000000" pitchFamily="2" charset="2"/>
              </a:rPr>
              <a:t>放眼</a:t>
            </a:r>
            <a:r>
              <a:rPr lang="zh-TW" altLang="en-US" sz="4000" dirty="0">
                <a:solidFill>
                  <a:srgbClr val="0000FF"/>
                </a:solidFill>
                <a:latin typeface="華康儷粗宋(P)" panose="02020700000000000000" pitchFamily="18" charset="-120"/>
                <a:ea typeface="華康儷粗宋(P)" panose="02020700000000000000" pitchFamily="18" charset="-120"/>
                <a:sym typeface="Wingdings" panose="05000000000000000000" pitchFamily="2" charset="2"/>
              </a:rPr>
              <a:t>世界</a:t>
            </a:r>
            <a:r>
              <a:rPr lang="en-US" altLang="zh-TW" sz="4000" dirty="0">
                <a:ea typeface="華康儷中黑" panose="020B0509000000000000" pitchFamily="49" charset="-120"/>
                <a:sym typeface="Wingdings" panose="05000000000000000000" pitchFamily="2" charset="2"/>
              </a:rPr>
              <a:t>,</a:t>
            </a:r>
            <a:r>
              <a:rPr lang="zh-TW" altLang="en-US" dirty="0">
                <a:ea typeface="華康儷中黑" panose="020B0509000000000000" pitchFamily="49" charset="-120"/>
                <a:sym typeface="Wingdings" panose="05000000000000000000" pitchFamily="2" charset="2"/>
              </a:rPr>
              <a:t>注目</a:t>
            </a:r>
            <a:r>
              <a:rPr lang="zh-TW" altLang="en-US" sz="4000" dirty="0">
                <a:solidFill>
                  <a:srgbClr val="0000FF"/>
                </a:solidFill>
                <a:latin typeface="華康儷粗宋(P)" panose="02020700000000000000" pitchFamily="18" charset="-120"/>
                <a:ea typeface="華康儷粗宋(P)" panose="02020700000000000000" pitchFamily="18" charset="-120"/>
                <a:sym typeface="Wingdings" panose="05000000000000000000" pitchFamily="2" charset="2"/>
              </a:rPr>
              <a:t>永恆</a:t>
            </a:r>
            <a:r>
              <a:rPr lang="en-US" altLang="zh-TW" b="1" dirty="0">
                <a:solidFill>
                  <a:srgbClr val="FF0000"/>
                </a:solidFill>
                <a:ea typeface="華康儷中黑" panose="020B0509000000000000" pitchFamily="49" charset="-120"/>
                <a:sym typeface="Wingdings" panose="05000000000000000000" pitchFamily="2" charset="2"/>
              </a:rPr>
              <a:t></a:t>
            </a:r>
            <a:r>
              <a:rPr lang="zh-TW" altLang="en-US" sz="3600" dirty="0">
                <a:solidFill>
                  <a:srgbClr val="FFFF00"/>
                </a:solidFill>
                <a:highlight>
                  <a:srgbClr val="FF0000"/>
                </a:highlight>
                <a:ea typeface="華康儷中黑" panose="020B0509000000000000" pitchFamily="49" charset="-120"/>
                <a:sym typeface="Wingdings" panose="05000000000000000000" pitchFamily="2" charset="2"/>
              </a:rPr>
              <a:t>完整的信仰</a:t>
            </a:r>
            <a:endParaRPr lang="en-US" altLang="zh-TW" sz="3600" dirty="0">
              <a:solidFill>
                <a:srgbClr val="FFFF00"/>
              </a:solidFill>
              <a:highlight>
                <a:srgbClr val="FF0000"/>
              </a:highlight>
              <a:ea typeface="華康儷中黑" panose="020B0509000000000000" pitchFamily="49" charset="-120"/>
            </a:endParaRPr>
          </a:p>
          <a:p>
            <a:pPr lvl="0" eaLnBrk="1" hangingPunct="1">
              <a:spcBef>
                <a:spcPct val="0"/>
              </a:spcBef>
              <a:spcAft>
                <a:spcPts val="1800"/>
              </a:spcAft>
              <a:buNone/>
            </a:pPr>
            <a:endParaRPr lang="en-US" altLang="zh-TW" sz="3800" dirty="0">
              <a:solidFill>
                <a:srgbClr val="0000FF"/>
              </a:solidFill>
              <a:ea typeface="華康儷中黑" panose="020B0509000000000000" pitchFamily="49" charset="-120"/>
            </a:endParaRPr>
          </a:p>
          <a:p>
            <a:pPr lvl="0" eaLnBrk="1" hangingPunct="1">
              <a:spcBef>
                <a:spcPct val="0"/>
              </a:spcBef>
              <a:spcAft>
                <a:spcPts val="1800"/>
              </a:spcAft>
              <a:buNone/>
            </a:pPr>
            <a:endParaRPr lang="en-US" altLang="zh-TW" sz="4000" dirty="0">
              <a:solidFill>
                <a:srgbClr val="0000FF"/>
              </a:solidFill>
              <a:ea typeface="華康儷中黑" panose="020B0509000000000000" pitchFamily="49" charset="-120"/>
            </a:endParaRPr>
          </a:p>
        </p:txBody>
      </p:sp>
      <p:sp>
        <p:nvSpPr>
          <p:cNvPr id="2" name="不等於 1">
            <a:extLst>
              <a:ext uri="{FF2B5EF4-FFF2-40B4-BE49-F238E27FC236}">
                <a16:creationId xmlns:a16="http://schemas.microsoft.com/office/drawing/2014/main" id="{BAD5B217-8510-476C-9082-D67BA9F58B07}"/>
              </a:ext>
            </a:extLst>
          </p:cNvPr>
          <p:cNvSpPr/>
          <p:nvPr/>
        </p:nvSpPr>
        <p:spPr>
          <a:xfrm>
            <a:off x="2123728" y="2924944"/>
            <a:ext cx="720080" cy="432049"/>
          </a:xfrm>
          <a:prstGeom prst="mathNotEqual">
            <a:avLst/>
          </a:prstGeom>
          <a:solidFill>
            <a:srgbClr val="FFFF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solidFill>
                <a:schemeClr val="tx1"/>
              </a:solidFill>
            </a:endParaRPr>
          </a:p>
        </p:txBody>
      </p:sp>
      <p:sp>
        <p:nvSpPr>
          <p:cNvPr id="4" name="不等於 3">
            <a:extLst>
              <a:ext uri="{FF2B5EF4-FFF2-40B4-BE49-F238E27FC236}">
                <a16:creationId xmlns:a16="http://schemas.microsoft.com/office/drawing/2014/main" id="{8EC6EDB1-A521-4082-AD29-44A6C48B4C64}"/>
              </a:ext>
            </a:extLst>
          </p:cNvPr>
          <p:cNvSpPr/>
          <p:nvPr/>
        </p:nvSpPr>
        <p:spPr>
          <a:xfrm>
            <a:off x="2123728" y="4437112"/>
            <a:ext cx="720080" cy="432048"/>
          </a:xfrm>
          <a:prstGeom prst="mathNotEqual">
            <a:avLst/>
          </a:prstGeom>
          <a:solidFill>
            <a:srgbClr val="FFFF00"/>
          </a:solid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solidFill>
                <a:schemeClr val="tx1"/>
              </a:solidFill>
            </a:endParaRPr>
          </a:p>
        </p:txBody>
      </p:sp>
    </p:spTree>
    <p:extLst>
      <p:ext uri="{BB962C8B-B14F-4D97-AF65-F5344CB8AC3E}">
        <p14:creationId xmlns:p14="http://schemas.microsoft.com/office/powerpoint/2010/main" val="5835558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2770">
                                            <p:txEl>
                                              <p:pRg st="1" end="1"/>
                                            </p:txEl>
                                          </p:spTgt>
                                        </p:tgtEl>
                                        <p:attrNameLst>
                                          <p:attrName>style.visibility</p:attrName>
                                        </p:attrNameLst>
                                      </p:cBhvr>
                                      <p:to>
                                        <p:strVal val="visible"/>
                                      </p:to>
                                    </p:set>
                                    <p:animEffect transition="in" filter="fade">
                                      <p:cBhvr>
                                        <p:cTn id="7" dur="1000"/>
                                        <p:tgtEl>
                                          <p:spTgt spid="32770">
                                            <p:txEl>
                                              <p:pRg st="1" end="1"/>
                                            </p:txEl>
                                          </p:spTgt>
                                        </p:tgtEl>
                                      </p:cBhvr>
                                    </p:animEffect>
                                    <p:anim calcmode="lin" valueType="num">
                                      <p:cBhvr>
                                        <p:cTn id="8" dur="1000" fill="hold"/>
                                        <p:tgtEl>
                                          <p:spTgt spid="32770">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2770">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nodeType="clickEffect">
                                  <p:stCondLst>
                                    <p:cond delay="0"/>
                                  </p:stCondLst>
                                  <p:childTnLst>
                                    <p:set>
                                      <p:cBhvr>
                                        <p:cTn id="13" dur="1" fill="hold">
                                          <p:stCondLst>
                                            <p:cond delay="0"/>
                                          </p:stCondLst>
                                        </p:cTn>
                                        <p:tgtEl>
                                          <p:spTgt spid="32770">
                                            <p:txEl>
                                              <p:pRg st="2" end="2"/>
                                            </p:txEl>
                                          </p:spTgt>
                                        </p:tgtEl>
                                        <p:attrNameLst>
                                          <p:attrName>style.visibility</p:attrName>
                                        </p:attrNameLst>
                                      </p:cBhvr>
                                      <p:to>
                                        <p:strVal val="visible"/>
                                      </p:to>
                                    </p:set>
                                    <p:anim calcmode="lin" valueType="num">
                                      <p:cBhvr additive="base">
                                        <p:cTn id="14" dur="500" fill="hold"/>
                                        <p:tgtEl>
                                          <p:spTgt spid="32770">
                                            <p:txEl>
                                              <p:pRg st="2" end="2"/>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32770">
                                            <p:txEl>
                                              <p:pRg st="2" end="2"/>
                                            </p:txEl>
                                          </p:spTgt>
                                        </p:tgtEl>
                                        <p:attrNameLst>
                                          <p:attrName>ppt_y</p:attrName>
                                        </p:attrNameLst>
                                      </p:cBhvr>
                                      <p:tavLst>
                                        <p:tav tm="0">
                                          <p:val>
                                            <p:strVal val="1+#ppt_h/2"/>
                                          </p:val>
                                        </p:tav>
                                        <p:tav tm="100000">
                                          <p:val>
                                            <p:strVal val="#ppt_y"/>
                                          </p:val>
                                        </p:tav>
                                      </p:tavLst>
                                    </p:anim>
                                  </p:childTnLst>
                                </p:cTn>
                              </p:par>
                              <p:par>
                                <p:cTn id="16" presetID="2" presetClass="entr" presetSubtype="4" fill="hold" grpId="0" nodeType="withEffect">
                                  <p:stCondLst>
                                    <p:cond delay="0"/>
                                  </p:stCondLst>
                                  <p:childTnLst>
                                    <p:set>
                                      <p:cBhvr>
                                        <p:cTn id="17" dur="1" fill="hold">
                                          <p:stCondLst>
                                            <p:cond delay="0"/>
                                          </p:stCondLst>
                                        </p:cTn>
                                        <p:tgtEl>
                                          <p:spTgt spid="2"/>
                                        </p:tgtEl>
                                        <p:attrNameLst>
                                          <p:attrName>style.visibility</p:attrName>
                                        </p:attrNameLst>
                                      </p:cBhvr>
                                      <p:to>
                                        <p:strVal val="visible"/>
                                      </p:to>
                                    </p:set>
                                    <p:anim calcmode="lin" valueType="num">
                                      <p:cBhvr additive="base">
                                        <p:cTn id="18" dur="500" fill="hold"/>
                                        <p:tgtEl>
                                          <p:spTgt spid="2"/>
                                        </p:tgtEl>
                                        <p:attrNameLst>
                                          <p:attrName>ppt_x</p:attrName>
                                        </p:attrNameLst>
                                      </p:cBhvr>
                                      <p:tavLst>
                                        <p:tav tm="0">
                                          <p:val>
                                            <p:strVal val="#ppt_x"/>
                                          </p:val>
                                        </p:tav>
                                        <p:tav tm="100000">
                                          <p:val>
                                            <p:strVal val="#ppt_x"/>
                                          </p:val>
                                        </p:tav>
                                      </p:tavLst>
                                    </p:anim>
                                    <p:anim calcmode="lin" valueType="num">
                                      <p:cBhvr additive="base">
                                        <p:cTn id="19"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nodeType="clickEffect">
                                  <p:stCondLst>
                                    <p:cond delay="0"/>
                                  </p:stCondLst>
                                  <p:childTnLst>
                                    <p:set>
                                      <p:cBhvr>
                                        <p:cTn id="23" dur="1" fill="hold">
                                          <p:stCondLst>
                                            <p:cond delay="0"/>
                                          </p:stCondLst>
                                        </p:cTn>
                                        <p:tgtEl>
                                          <p:spTgt spid="32770">
                                            <p:txEl>
                                              <p:pRg st="3" end="3"/>
                                            </p:txEl>
                                          </p:spTgt>
                                        </p:tgtEl>
                                        <p:attrNameLst>
                                          <p:attrName>style.visibility</p:attrName>
                                        </p:attrNameLst>
                                      </p:cBhvr>
                                      <p:to>
                                        <p:strVal val="visible"/>
                                      </p:to>
                                    </p:set>
                                    <p:animEffect transition="in" filter="fade">
                                      <p:cBhvr>
                                        <p:cTn id="24" dur="1000"/>
                                        <p:tgtEl>
                                          <p:spTgt spid="32770">
                                            <p:txEl>
                                              <p:pRg st="3" end="3"/>
                                            </p:txEl>
                                          </p:spTgt>
                                        </p:tgtEl>
                                      </p:cBhvr>
                                    </p:animEffect>
                                    <p:anim calcmode="lin" valueType="num">
                                      <p:cBhvr>
                                        <p:cTn id="25" dur="1000" fill="hold"/>
                                        <p:tgtEl>
                                          <p:spTgt spid="32770">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32770">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nodeType="clickEffect">
                                  <p:stCondLst>
                                    <p:cond delay="0"/>
                                  </p:stCondLst>
                                  <p:childTnLst>
                                    <p:set>
                                      <p:cBhvr>
                                        <p:cTn id="30" dur="1" fill="hold">
                                          <p:stCondLst>
                                            <p:cond delay="0"/>
                                          </p:stCondLst>
                                        </p:cTn>
                                        <p:tgtEl>
                                          <p:spTgt spid="32770">
                                            <p:txEl>
                                              <p:pRg st="4" end="4"/>
                                            </p:txEl>
                                          </p:spTgt>
                                        </p:tgtEl>
                                        <p:attrNameLst>
                                          <p:attrName>style.visibility</p:attrName>
                                        </p:attrNameLst>
                                      </p:cBhvr>
                                      <p:to>
                                        <p:strVal val="visible"/>
                                      </p:to>
                                    </p:set>
                                    <p:animEffect transition="in" filter="fade">
                                      <p:cBhvr>
                                        <p:cTn id="31" dur="1000"/>
                                        <p:tgtEl>
                                          <p:spTgt spid="32770">
                                            <p:txEl>
                                              <p:pRg st="4" end="4"/>
                                            </p:txEl>
                                          </p:spTgt>
                                        </p:tgtEl>
                                      </p:cBhvr>
                                    </p:animEffect>
                                    <p:anim calcmode="lin" valueType="num">
                                      <p:cBhvr>
                                        <p:cTn id="32" dur="1000" fill="hold"/>
                                        <p:tgtEl>
                                          <p:spTgt spid="32770">
                                            <p:txEl>
                                              <p:pRg st="4" end="4"/>
                                            </p:txEl>
                                          </p:spTgt>
                                        </p:tgtEl>
                                        <p:attrNameLst>
                                          <p:attrName>ppt_x</p:attrName>
                                        </p:attrNameLst>
                                      </p:cBhvr>
                                      <p:tavLst>
                                        <p:tav tm="0">
                                          <p:val>
                                            <p:strVal val="#ppt_x"/>
                                          </p:val>
                                        </p:tav>
                                        <p:tav tm="100000">
                                          <p:val>
                                            <p:strVal val="#ppt_x"/>
                                          </p:val>
                                        </p:tav>
                                      </p:tavLst>
                                    </p:anim>
                                    <p:anim calcmode="lin" valueType="num">
                                      <p:cBhvr>
                                        <p:cTn id="33" dur="1000" fill="hold"/>
                                        <p:tgtEl>
                                          <p:spTgt spid="32770">
                                            <p:txEl>
                                              <p:pRg st="4" end="4"/>
                                            </p:txEl>
                                          </p:spTgt>
                                        </p:tgtEl>
                                        <p:attrNameLst>
                                          <p:attrName>ppt_y</p:attrName>
                                        </p:attrNameLst>
                                      </p:cBhvr>
                                      <p:tavLst>
                                        <p:tav tm="0">
                                          <p:val>
                                            <p:strVal val="#ppt_y+.1"/>
                                          </p:val>
                                        </p:tav>
                                        <p:tav tm="100000">
                                          <p:val>
                                            <p:strVal val="#ppt_y"/>
                                          </p:val>
                                        </p:tav>
                                      </p:tavLst>
                                    </p:anim>
                                  </p:childTnLst>
                                </p:cTn>
                              </p:par>
                              <p:par>
                                <p:cTn id="34" presetID="42" presetClass="entr" presetSubtype="0" fill="hold" grpId="0" nodeType="withEffect">
                                  <p:stCondLst>
                                    <p:cond delay="0"/>
                                  </p:stCondLst>
                                  <p:childTnLst>
                                    <p:set>
                                      <p:cBhvr>
                                        <p:cTn id="35" dur="1" fill="hold">
                                          <p:stCondLst>
                                            <p:cond delay="0"/>
                                          </p:stCondLst>
                                        </p:cTn>
                                        <p:tgtEl>
                                          <p:spTgt spid="4"/>
                                        </p:tgtEl>
                                        <p:attrNameLst>
                                          <p:attrName>style.visibility</p:attrName>
                                        </p:attrNameLst>
                                      </p:cBhvr>
                                      <p:to>
                                        <p:strVal val="visible"/>
                                      </p:to>
                                    </p:set>
                                    <p:animEffect transition="in" filter="fade">
                                      <p:cBhvr>
                                        <p:cTn id="36" dur="1000"/>
                                        <p:tgtEl>
                                          <p:spTgt spid="4"/>
                                        </p:tgtEl>
                                      </p:cBhvr>
                                    </p:animEffect>
                                    <p:anim calcmode="lin" valueType="num">
                                      <p:cBhvr>
                                        <p:cTn id="37" dur="1000" fill="hold"/>
                                        <p:tgtEl>
                                          <p:spTgt spid="4"/>
                                        </p:tgtEl>
                                        <p:attrNameLst>
                                          <p:attrName>ppt_x</p:attrName>
                                        </p:attrNameLst>
                                      </p:cBhvr>
                                      <p:tavLst>
                                        <p:tav tm="0">
                                          <p:val>
                                            <p:strVal val="#ppt_x"/>
                                          </p:val>
                                        </p:tav>
                                        <p:tav tm="100000">
                                          <p:val>
                                            <p:strVal val="#ppt_x"/>
                                          </p:val>
                                        </p:tav>
                                      </p:tavLst>
                                    </p:anim>
                                    <p:anim calcmode="lin" valueType="num">
                                      <p:cBhvr>
                                        <p:cTn id="38"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42" presetClass="entr" presetSubtype="0" fill="hold" nodeType="clickEffect">
                                  <p:stCondLst>
                                    <p:cond delay="0"/>
                                  </p:stCondLst>
                                  <p:childTnLst>
                                    <p:set>
                                      <p:cBhvr>
                                        <p:cTn id="42" dur="1" fill="hold">
                                          <p:stCondLst>
                                            <p:cond delay="0"/>
                                          </p:stCondLst>
                                        </p:cTn>
                                        <p:tgtEl>
                                          <p:spTgt spid="32770">
                                            <p:txEl>
                                              <p:pRg st="5" end="5"/>
                                            </p:txEl>
                                          </p:spTgt>
                                        </p:tgtEl>
                                        <p:attrNameLst>
                                          <p:attrName>style.visibility</p:attrName>
                                        </p:attrNameLst>
                                      </p:cBhvr>
                                      <p:to>
                                        <p:strVal val="visible"/>
                                      </p:to>
                                    </p:set>
                                    <p:animEffect transition="in" filter="fade">
                                      <p:cBhvr>
                                        <p:cTn id="43" dur="1000"/>
                                        <p:tgtEl>
                                          <p:spTgt spid="32770">
                                            <p:txEl>
                                              <p:pRg st="5" end="5"/>
                                            </p:txEl>
                                          </p:spTgt>
                                        </p:tgtEl>
                                      </p:cBhvr>
                                    </p:animEffect>
                                    <p:anim calcmode="lin" valueType="num">
                                      <p:cBhvr>
                                        <p:cTn id="44" dur="1000" fill="hold"/>
                                        <p:tgtEl>
                                          <p:spTgt spid="32770">
                                            <p:txEl>
                                              <p:pRg st="5" end="5"/>
                                            </p:txEl>
                                          </p:spTgt>
                                        </p:tgtEl>
                                        <p:attrNameLst>
                                          <p:attrName>ppt_x</p:attrName>
                                        </p:attrNameLst>
                                      </p:cBhvr>
                                      <p:tavLst>
                                        <p:tav tm="0">
                                          <p:val>
                                            <p:strVal val="#ppt_x"/>
                                          </p:val>
                                        </p:tav>
                                        <p:tav tm="100000">
                                          <p:val>
                                            <p:strVal val="#ppt_x"/>
                                          </p:val>
                                        </p:tav>
                                      </p:tavLst>
                                    </p:anim>
                                    <p:anim calcmode="lin" valueType="num">
                                      <p:cBhvr>
                                        <p:cTn id="45" dur="1000" fill="hold"/>
                                        <p:tgtEl>
                                          <p:spTgt spid="32770">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3">
            <a:extLst>
              <a:ext uri="{FF2B5EF4-FFF2-40B4-BE49-F238E27FC236}">
                <a16:creationId xmlns:a16="http://schemas.microsoft.com/office/drawing/2014/main" id="{E5576A60-A1A4-4DC4-830D-5A69FABB6E39}"/>
              </a:ext>
            </a:extLst>
          </p:cNvPr>
          <p:cNvSpPr>
            <a:spLocks noGrp="1" noChangeArrowheads="1"/>
          </p:cNvSpPr>
          <p:nvPr>
            <p:ph idx="1"/>
          </p:nvPr>
        </p:nvSpPr>
        <p:spPr>
          <a:xfrm>
            <a:off x="0" y="188640"/>
            <a:ext cx="9144000" cy="6669360"/>
          </a:xfrm>
          <a:solidFill>
            <a:srgbClr val="FFFFFF"/>
          </a:solidFill>
        </p:spPr>
        <p:txBody>
          <a:bodyPr/>
          <a:lstStyle/>
          <a:p>
            <a:pPr eaLnBrk="1" hangingPunct="1">
              <a:lnSpc>
                <a:spcPts val="3600"/>
              </a:lnSpc>
              <a:buFontTx/>
              <a:buNone/>
            </a:pPr>
            <a:r>
              <a:rPr lang="en-US" altLang="zh-TW" dirty="0">
                <a:solidFill>
                  <a:srgbClr val="A50021"/>
                </a:solidFill>
                <a:ea typeface="華康儷粗宋(P)" panose="02020700000000000000" pitchFamily="18" charset="-120"/>
              </a:rPr>
              <a:t>He, who begins by loving </a:t>
            </a:r>
            <a:r>
              <a:rPr lang="en-US" altLang="zh-TW" b="1" dirty="0">
                <a:solidFill>
                  <a:srgbClr val="0000FF"/>
                </a:solidFill>
                <a:ea typeface="華康儷粗宋(P)" panose="02020700000000000000" pitchFamily="18" charset="-120"/>
              </a:rPr>
              <a:t>Christianity</a:t>
            </a:r>
            <a:r>
              <a:rPr lang="en-US" altLang="zh-TW" dirty="0">
                <a:solidFill>
                  <a:srgbClr val="A50021"/>
                </a:solidFill>
                <a:ea typeface="華康儷粗宋(P)" panose="02020700000000000000" pitchFamily="18" charset="-120"/>
              </a:rPr>
              <a:t> </a:t>
            </a:r>
            <a:r>
              <a:rPr lang="en-US" altLang="zh-TW" dirty="0">
                <a:solidFill>
                  <a:srgbClr val="A50021"/>
                </a:solidFill>
                <a:highlight>
                  <a:srgbClr val="FFFF00"/>
                </a:highlight>
                <a:ea typeface="華康儷粗宋(P)" panose="02020700000000000000" pitchFamily="18" charset="-120"/>
              </a:rPr>
              <a:t>better than</a:t>
            </a:r>
            <a:r>
              <a:rPr lang="en-US" altLang="zh-TW" b="1" dirty="0">
                <a:solidFill>
                  <a:srgbClr val="A50021"/>
                </a:solidFill>
                <a:highlight>
                  <a:srgbClr val="FFFF00"/>
                </a:highlight>
                <a:ea typeface="華康儷粗宋(P)" panose="02020700000000000000" pitchFamily="18" charset="-120"/>
              </a:rPr>
              <a:t> </a:t>
            </a:r>
            <a:r>
              <a:rPr lang="en-US" altLang="zh-TW" b="1" dirty="0">
                <a:solidFill>
                  <a:srgbClr val="0000FF"/>
                </a:solidFill>
                <a:ea typeface="華康儷粗宋(P)" panose="02020700000000000000" pitchFamily="18" charset="-120"/>
              </a:rPr>
              <a:t>truth</a:t>
            </a:r>
            <a:r>
              <a:rPr lang="en-US" altLang="zh-TW" dirty="0">
                <a:solidFill>
                  <a:srgbClr val="A50021"/>
                </a:solidFill>
                <a:ea typeface="華康儷粗宋(P)" panose="02020700000000000000" pitchFamily="18" charset="-120"/>
              </a:rPr>
              <a:t>, will proceed by loving his own Sect or</a:t>
            </a:r>
            <a:r>
              <a:rPr lang="en-US" altLang="zh-TW" b="1" dirty="0">
                <a:solidFill>
                  <a:srgbClr val="A50021"/>
                </a:solidFill>
                <a:ea typeface="華康儷粗宋(P)" panose="02020700000000000000" pitchFamily="18" charset="-120"/>
              </a:rPr>
              <a:t> </a:t>
            </a:r>
            <a:r>
              <a:rPr lang="en-US" altLang="zh-TW" b="1" dirty="0">
                <a:solidFill>
                  <a:srgbClr val="0000FF"/>
                </a:solidFill>
                <a:ea typeface="華康儷粗宋(P)" panose="02020700000000000000" pitchFamily="18" charset="-120"/>
              </a:rPr>
              <a:t>Church</a:t>
            </a:r>
            <a:r>
              <a:rPr lang="en-US" altLang="zh-TW" dirty="0">
                <a:solidFill>
                  <a:srgbClr val="A50021"/>
                </a:solidFill>
                <a:ea typeface="華康儷粗宋(P)" panose="02020700000000000000" pitchFamily="18" charset="-120"/>
              </a:rPr>
              <a:t> better than Christianity, and end in loving </a:t>
            </a:r>
            <a:r>
              <a:rPr lang="en-US" altLang="zh-TW" b="1" dirty="0">
                <a:solidFill>
                  <a:srgbClr val="0000FF"/>
                </a:solidFill>
                <a:ea typeface="華康儷粗宋(P)" panose="02020700000000000000" pitchFamily="18" charset="-120"/>
              </a:rPr>
              <a:t>himself </a:t>
            </a:r>
            <a:r>
              <a:rPr lang="en-US" altLang="zh-TW" dirty="0">
                <a:solidFill>
                  <a:srgbClr val="A50021"/>
                </a:solidFill>
                <a:ea typeface="華康儷粗宋(P)" panose="02020700000000000000" pitchFamily="18" charset="-120"/>
              </a:rPr>
              <a:t>better than all.</a:t>
            </a:r>
          </a:p>
          <a:p>
            <a:pPr eaLnBrk="1" hangingPunct="1">
              <a:lnSpc>
                <a:spcPct val="80000"/>
              </a:lnSpc>
              <a:spcBef>
                <a:spcPct val="0"/>
              </a:spcBef>
              <a:spcAft>
                <a:spcPts val="600"/>
              </a:spcAft>
              <a:buFontTx/>
              <a:buNone/>
            </a:pPr>
            <a:r>
              <a:rPr lang="en-US" altLang="zh-TW" dirty="0">
                <a:ea typeface="華康儷粗宋(P)" panose="02020700000000000000" pitchFamily="18" charset="-120"/>
              </a:rPr>
              <a:t>                     </a:t>
            </a:r>
            <a:r>
              <a:rPr lang="en-US" altLang="zh-TW" sz="2400" dirty="0">
                <a:ea typeface="華康儷粗宋(P)" panose="02020700000000000000" pitchFamily="18" charset="-120"/>
              </a:rPr>
              <a:t>—Samuel Coleridge, </a:t>
            </a:r>
            <a:r>
              <a:rPr lang="en-US" altLang="zh-TW" sz="2400" i="1" dirty="0">
                <a:ea typeface="華康儷粗宋(P)" panose="02020700000000000000" pitchFamily="18" charset="-120"/>
              </a:rPr>
              <a:t>Aids to Reflection 1825</a:t>
            </a:r>
          </a:p>
          <a:p>
            <a:pPr marL="180975" indent="0" eaLnBrk="1" hangingPunct="1">
              <a:lnSpc>
                <a:spcPts val="4300"/>
              </a:lnSpc>
              <a:spcBef>
                <a:spcPts val="0"/>
              </a:spcBef>
              <a:spcAft>
                <a:spcPts val="600"/>
              </a:spcAft>
              <a:buFontTx/>
              <a:buNone/>
            </a:pPr>
            <a:r>
              <a:rPr lang="zh-TW" altLang="en-US" spc="-40" dirty="0">
                <a:solidFill>
                  <a:srgbClr val="A50021"/>
                </a:solidFill>
                <a:ea typeface="華康儷粗宋(P)" panose="02020700000000000000" pitchFamily="18" charset="-120"/>
                <a:cs typeface="華康黑體-GB5" panose="020B0509000000000000" pitchFamily="49" charset="-120"/>
              </a:rPr>
              <a:t>愛</a:t>
            </a:r>
            <a:r>
              <a:rPr lang="zh-TW" altLang="en-US" spc="-40" dirty="0">
                <a:solidFill>
                  <a:srgbClr val="0000FF"/>
                </a:solidFill>
                <a:ea typeface="華康儷粗宋(P)" panose="02020700000000000000" pitchFamily="18" charset="-120"/>
                <a:cs typeface="華康黑體-GB5" panose="020B0509000000000000" pitchFamily="49" charset="-120"/>
              </a:rPr>
              <a:t>基督宗教</a:t>
            </a:r>
            <a:r>
              <a:rPr lang="zh-TW" altLang="en-US" spc="-40" dirty="0">
                <a:solidFill>
                  <a:srgbClr val="A50021"/>
                </a:solidFill>
                <a:ea typeface="華康儷粗宋(P)" panose="02020700000000000000" pitchFamily="18" charset="-120"/>
                <a:cs typeface="華康黑體-GB5" panose="020B0509000000000000" pitchFamily="49" charset="-120"/>
              </a:rPr>
              <a:t>甚於愛</a:t>
            </a:r>
            <a:r>
              <a:rPr lang="zh-TW" altLang="en-US" spc="-40" dirty="0">
                <a:solidFill>
                  <a:srgbClr val="0000FF"/>
                </a:solidFill>
                <a:highlight>
                  <a:srgbClr val="FFFF00"/>
                </a:highlight>
                <a:ea typeface="華康儷粗宋(P)" panose="02020700000000000000" pitchFamily="18" charset="-120"/>
                <a:cs typeface="華康黑體-GB5" panose="020B0509000000000000" pitchFamily="49" charset="-120"/>
              </a:rPr>
              <a:t>真理</a:t>
            </a:r>
            <a:r>
              <a:rPr lang="zh-TW" altLang="en-US" spc="-40" dirty="0">
                <a:solidFill>
                  <a:srgbClr val="A50021"/>
                </a:solidFill>
                <a:ea typeface="華康儷粗宋(P)" panose="02020700000000000000" pitchFamily="18" charset="-120"/>
                <a:cs typeface="華康黑體-GB5" panose="020B0509000000000000" pitchFamily="49" charset="-120"/>
              </a:rPr>
              <a:t>的人</a:t>
            </a:r>
            <a:r>
              <a:rPr lang="en-US" altLang="zh-TW" spc="-40" dirty="0">
                <a:solidFill>
                  <a:srgbClr val="A50021"/>
                </a:solidFill>
                <a:ea typeface="華康儷粗宋(P)" panose="02020700000000000000" pitchFamily="18" charset="-120"/>
                <a:cs typeface="華康黑體-GB5" panose="020B0509000000000000" pitchFamily="49" charset="-120"/>
              </a:rPr>
              <a:t>,</a:t>
            </a:r>
            <a:r>
              <a:rPr lang="zh-TW" altLang="en-US" spc="-40" dirty="0">
                <a:solidFill>
                  <a:srgbClr val="A50021"/>
                </a:solidFill>
                <a:ea typeface="華康儷粗宋(P)" panose="02020700000000000000" pitchFamily="18" charset="-120"/>
                <a:cs typeface="華康黑體-GB5" panose="020B0509000000000000" pitchFamily="49" charset="-120"/>
              </a:rPr>
              <a:t>接下來便會愛自己的</a:t>
            </a:r>
            <a:r>
              <a:rPr lang="zh-TW" altLang="en-US" spc="-40" dirty="0">
                <a:solidFill>
                  <a:srgbClr val="0000FF"/>
                </a:solidFill>
                <a:ea typeface="華康儷粗宋(P)" panose="02020700000000000000" pitchFamily="18" charset="-120"/>
                <a:cs typeface="華康黑體-GB5" panose="020B0509000000000000" pitchFamily="49" charset="-120"/>
              </a:rPr>
              <a:t>教派</a:t>
            </a:r>
            <a:r>
              <a:rPr lang="zh-TW" altLang="en-US" spc="-40" dirty="0">
                <a:solidFill>
                  <a:srgbClr val="A50021"/>
                </a:solidFill>
                <a:ea typeface="華康儷粗宋(P)" panose="02020700000000000000" pitchFamily="18" charset="-120"/>
                <a:cs typeface="華康黑體-GB5" panose="020B0509000000000000" pitchFamily="49" charset="-120"/>
              </a:rPr>
              <a:t>甚於愛基督宗教</a:t>
            </a:r>
            <a:r>
              <a:rPr lang="en-US" altLang="zh-TW" spc="-40" dirty="0">
                <a:solidFill>
                  <a:srgbClr val="A50021"/>
                </a:solidFill>
                <a:ea typeface="華康儷粗宋(P)" panose="02020700000000000000" pitchFamily="18" charset="-120"/>
                <a:cs typeface="華康黑體-GB5" panose="020B0509000000000000" pitchFamily="49" charset="-120"/>
              </a:rPr>
              <a:t>,</a:t>
            </a:r>
            <a:r>
              <a:rPr lang="zh-TW" altLang="en-US" spc="-40" dirty="0">
                <a:solidFill>
                  <a:srgbClr val="A50021"/>
                </a:solidFill>
                <a:ea typeface="華康儷粗宋(P)" panose="02020700000000000000" pitchFamily="18" charset="-120"/>
                <a:cs typeface="華康黑體-GB5" panose="020B0509000000000000" pitchFamily="49" charset="-120"/>
              </a:rPr>
              <a:t>最終則是愛</a:t>
            </a:r>
            <a:r>
              <a:rPr lang="zh-TW" altLang="en-US" spc="-40" dirty="0">
                <a:solidFill>
                  <a:srgbClr val="0000FF"/>
                </a:solidFill>
                <a:ea typeface="華康儷粗宋(P)" panose="02020700000000000000" pitchFamily="18" charset="-120"/>
                <a:cs typeface="華康黑體-GB5" panose="020B0509000000000000" pitchFamily="49" charset="-120"/>
              </a:rPr>
              <a:t>自己</a:t>
            </a:r>
            <a:r>
              <a:rPr lang="zh-TW" altLang="en-US" spc="-40" dirty="0">
                <a:solidFill>
                  <a:srgbClr val="A50021"/>
                </a:solidFill>
                <a:ea typeface="華康儷粗宋(P)" panose="02020700000000000000" pitchFamily="18" charset="-120"/>
                <a:cs typeface="華康黑體-GB5" panose="020B0509000000000000" pitchFamily="49" charset="-120"/>
              </a:rPr>
              <a:t>甚於愛一切</a:t>
            </a:r>
            <a:endParaRPr lang="en-US" altLang="zh-TW" spc="-40" dirty="0">
              <a:solidFill>
                <a:srgbClr val="A50021"/>
              </a:solidFill>
              <a:ea typeface="華康儷粗宋(P)" panose="02020700000000000000" pitchFamily="18" charset="-120"/>
              <a:cs typeface="華康黑體-GB5" panose="020B0509000000000000" pitchFamily="49" charset="-120"/>
            </a:endParaRPr>
          </a:p>
          <a:p>
            <a:pPr algn="just" eaLnBrk="1" hangingPunct="1">
              <a:lnSpc>
                <a:spcPts val="4300"/>
              </a:lnSpc>
              <a:spcBef>
                <a:spcPts val="0"/>
              </a:spcBef>
              <a:spcAft>
                <a:spcPts val="1800"/>
              </a:spcAft>
              <a:buFontTx/>
              <a:buNone/>
            </a:pPr>
            <a:r>
              <a:rPr lang="en-US" altLang="zh-TW" dirty="0">
                <a:ea typeface="華康儷粗宋(P)" panose="02020700000000000000" pitchFamily="18" charset="-120"/>
                <a:sym typeface="Wingdings" panose="05000000000000000000" pitchFamily="2" charset="2"/>
              </a:rPr>
              <a:t>    </a:t>
            </a:r>
            <a:r>
              <a:rPr lang="en-US" altLang="zh-TW" dirty="0">
                <a:highlight>
                  <a:srgbClr val="FFFF00"/>
                </a:highlight>
                <a:ea typeface="華康儷粗宋(P)" panose="02020700000000000000" pitchFamily="18" charset="-120"/>
                <a:sym typeface="Wingdings" panose="05000000000000000000" pitchFamily="2" charset="2"/>
              </a:rPr>
              <a:t></a:t>
            </a:r>
            <a:r>
              <a:rPr lang="zh-TW" altLang="en-US" dirty="0">
                <a:highlight>
                  <a:srgbClr val="FFFF00"/>
                </a:highlight>
                <a:ea typeface="華康儷粗宋(P)" panose="02020700000000000000" pitchFamily="18" charset="-120"/>
                <a:sym typeface="Wingdings" panose="05000000000000000000" pitchFamily="2" charset="2"/>
              </a:rPr>
              <a:t>不同名稱聖母堂的本堂神父</a:t>
            </a:r>
            <a:r>
              <a:rPr lang="en-US" altLang="zh-TW" dirty="0">
                <a:highlight>
                  <a:srgbClr val="FFFF00"/>
                </a:highlight>
                <a:ea typeface="華康儷粗宋(P)" panose="02020700000000000000" pitchFamily="18" charset="-120"/>
                <a:sym typeface="Wingdings" panose="05000000000000000000" pitchFamily="2" charset="2"/>
              </a:rPr>
              <a:t>,</a:t>
            </a:r>
            <a:r>
              <a:rPr lang="zh-TW" altLang="en-US" dirty="0">
                <a:highlight>
                  <a:srgbClr val="FFFF00"/>
                </a:highlight>
                <a:ea typeface="華康儷粗宋(P)" panose="02020700000000000000" pitchFamily="18" charset="-120"/>
                <a:sym typeface="Wingdings" panose="05000000000000000000" pitchFamily="2" charset="2"/>
              </a:rPr>
              <a:t>會否互相競爭</a:t>
            </a:r>
            <a:r>
              <a:rPr lang="en-US" altLang="zh-TW" dirty="0">
                <a:highlight>
                  <a:srgbClr val="FFFF00"/>
                </a:highlight>
                <a:ea typeface="華康儷粗宋(P)" panose="02020700000000000000" pitchFamily="18" charset="-120"/>
                <a:sym typeface="Wingdings" panose="05000000000000000000" pitchFamily="2" charset="2"/>
              </a:rPr>
              <a:t>?</a:t>
            </a:r>
            <a:endParaRPr lang="en-US" altLang="zh-TW" sz="2800" dirty="0">
              <a:highlight>
                <a:srgbClr val="FFFF00"/>
              </a:highlight>
              <a:ea typeface="華康儷粗宋(P)" panose="02020700000000000000" pitchFamily="18" charset="-120"/>
              <a:cs typeface="華康黑體-GB5" panose="020B0509000000000000" pitchFamily="49" charset="-120"/>
            </a:endParaRPr>
          </a:p>
          <a:p>
            <a:pPr eaLnBrk="1" hangingPunct="1">
              <a:spcBef>
                <a:spcPts val="0"/>
              </a:spcBef>
              <a:spcAft>
                <a:spcPts val="0"/>
              </a:spcAft>
              <a:buFontTx/>
              <a:buNone/>
            </a:pPr>
            <a:r>
              <a:rPr lang="zh-TW" altLang="en-US" sz="3400" dirty="0">
                <a:solidFill>
                  <a:srgbClr val="0000CC"/>
                </a:solidFill>
                <a:latin typeface="華康儷中黑" panose="020B0509000000000000" pitchFamily="49" charset="-120"/>
                <a:ea typeface="華康儷中黑" panose="020B0509000000000000" pitchFamily="49" charset="-120"/>
              </a:rPr>
              <a:t>「</a:t>
            </a:r>
            <a:r>
              <a:rPr lang="zh-TW" altLang="en-US" dirty="0">
                <a:solidFill>
                  <a:srgbClr val="0000CC"/>
                </a:solidFill>
                <a:latin typeface="華康儷中黑" panose="020B0509000000000000" pitchFamily="49" charset="-120"/>
                <a:ea typeface="華康儷中黑" panose="020B0509000000000000" pitchFamily="49" charset="-120"/>
                <a:cs typeface="華康黑體-GB5" panose="020B0509000000000000" pitchFamily="49" charset="-120"/>
              </a:rPr>
              <a:t>我是馬克斯</a:t>
            </a:r>
            <a:r>
              <a:rPr lang="en-US" altLang="zh-TW" dirty="0">
                <a:solidFill>
                  <a:srgbClr val="0000CC"/>
                </a:solidFill>
                <a:latin typeface="華康儷中黑" panose="020B0509000000000000" pitchFamily="49" charset="-120"/>
                <a:ea typeface="華康儷中黑" panose="020B0509000000000000" pitchFamily="49" charset="-120"/>
                <a:cs typeface="華康黑體-GB5" panose="020B0509000000000000" pitchFamily="49" charset="-120"/>
              </a:rPr>
              <a:t>,</a:t>
            </a:r>
            <a:r>
              <a:rPr lang="zh-TW" altLang="en-US" dirty="0">
                <a:solidFill>
                  <a:srgbClr val="0000CC"/>
                </a:solidFill>
                <a:latin typeface="華康儷中黑" panose="020B0509000000000000" pitchFamily="49" charset="-120"/>
                <a:ea typeface="華康儷中黑" panose="020B0509000000000000" pitchFamily="49" charset="-120"/>
                <a:cs typeface="華康黑體-GB5" panose="020B0509000000000000" pitchFamily="49" charset="-120"/>
              </a:rPr>
              <a:t>但我不是馬克斯主義者</a:t>
            </a:r>
            <a:r>
              <a:rPr lang="zh-TW" altLang="en-US" sz="3400" dirty="0">
                <a:solidFill>
                  <a:srgbClr val="0000CC"/>
                </a:solidFill>
                <a:latin typeface="華康儷中黑" panose="020B0509000000000000" pitchFamily="49" charset="-120"/>
                <a:ea typeface="華康儷中黑" panose="020B0509000000000000" pitchFamily="49" charset="-120"/>
                <a:cs typeface="華康黑體-GB5" panose="020B0509000000000000" pitchFamily="49" charset="-120"/>
              </a:rPr>
              <a:t>」</a:t>
            </a:r>
          </a:p>
          <a:p>
            <a:pPr eaLnBrk="1" hangingPunct="1">
              <a:spcBef>
                <a:spcPts val="0"/>
              </a:spcBef>
              <a:spcAft>
                <a:spcPts val="0"/>
              </a:spcAft>
              <a:buFontTx/>
              <a:buNone/>
            </a:pPr>
            <a:r>
              <a:rPr lang="zh-TW" altLang="en-US" sz="3600" dirty="0">
                <a:solidFill>
                  <a:srgbClr val="006600"/>
                </a:solidFill>
                <a:latin typeface="華康儷中黑" panose="020B0509000000000000" pitchFamily="49" charset="-120"/>
                <a:ea typeface="華康儷中黑" panose="020B0509000000000000" pitchFamily="49" charset="-120"/>
                <a:cs typeface="華康黑體-GB5" panose="020B0509000000000000" pitchFamily="49" charset="-120"/>
              </a:rPr>
              <a:t>「我是佛陀</a:t>
            </a:r>
            <a:r>
              <a:rPr lang="en-US" altLang="zh-TW" sz="3600" dirty="0">
                <a:solidFill>
                  <a:srgbClr val="006600"/>
                </a:solidFill>
                <a:latin typeface="華康儷中黑" panose="020B0509000000000000" pitchFamily="49" charset="-120"/>
                <a:ea typeface="華康儷中黑" panose="020B0509000000000000" pitchFamily="49" charset="-120"/>
                <a:cs typeface="華康黑體-GB5" panose="020B0509000000000000" pitchFamily="49" charset="-120"/>
              </a:rPr>
              <a:t>,</a:t>
            </a:r>
            <a:r>
              <a:rPr lang="zh-TW" altLang="en-US" sz="3600" dirty="0">
                <a:solidFill>
                  <a:srgbClr val="006600"/>
                </a:solidFill>
                <a:latin typeface="華康儷中黑" panose="020B0509000000000000" pitchFamily="49" charset="-120"/>
                <a:ea typeface="華康儷中黑" panose="020B0509000000000000" pitchFamily="49" charset="-120"/>
                <a:cs typeface="華康黑體-GB5" panose="020B0509000000000000" pitchFamily="49" charset="-120"/>
              </a:rPr>
              <a:t>但我不是佛教徒」</a:t>
            </a:r>
            <a:endParaRPr lang="zh-TW" altLang="en-US" dirty="0">
              <a:solidFill>
                <a:srgbClr val="006600"/>
              </a:solidFill>
              <a:latin typeface="華康儷中黑" panose="020B0509000000000000" pitchFamily="49" charset="-120"/>
              <a:ea typeface="華康儷中黑" panose="020B0509000000000000" pitchFamily="49" charset="-120"/>
              <a:cs typeface="華康黑體-GB5" panose="020B0509000000000000" pitchFamily="49" charset="-120"/>
            </a:endParaRPr>
          </a:p>
          <a:p>
            <a:pPr eaLnBrk="1" hangingPunct="1">
              <a:spcBef>
                <a:spcPts val="0"/>
              </a:spcBef>
              <a:spcAft>
                <a:spcPts val="0"/>
              </a:spcAft>
              <a:buFontTx/>
              <a:buNone/>
            </a:pPr>
            <a:r>
              <a:rPr lang="zh-TW" altLang="en-US" sz="3600" dirty="0">
                <a:solidFill>
                  <a:srgbClr val="FF0000"/>
                </a:solidFill>
                <a:latin typeface="華康儷中黑" panose="020B0509000000000000" pitchFamily="49" charset="-120"/>
                <a:ea typeface="華康儷中黑" panose="020B0509000000000000" pitchFamily="49" charset="-120"/>
                <a:cs typeface="華康黑體-GB5" panose="020B0509000000000000" pitchFamily="49" charset="-120"/>
              </a:rPr>
              <a:t>「</a:t>
            </a:r>
            <a:r>
              <a:rPr lang="zh-TW" altLang="en-US" sz="4000" dirty="0">
                <a:solidFill>
                  <a:srgbClr val="FF0000"/>
                </a:solidFill>
                <a:latin typeface="華康儷中黑" panose="020B0509000000000000" pitchFamily="49" charset="-120"/>
                <a:ea typeface="華康儷中黑" panose="020B0509000000000000" pitchFamily="49" charset="-120"/>
                <a:cs typeface="華康黑體-GB5" panose="020B0509000000000000" pitchFamily="49" charset="-120"/>
              </a:rPr>
              <a:t>我是基督</a:t>
            </a:r>
            <a:r>
              <a:rPr lang="en-US" altLang="zh-TW" sz="4000" dirty="0">
                <a:solidFill>
                  <a:srgbClr val="FF0000"/>
                </a:solidFill>
                <a:latin typeface="華康儷中黑" panose="020B0509000000000000" pitchFamily="49" charset="-120"/>
                <a:ea typeface="華康儷中黑" panose="020B0509000000000000" pitchFamily="49" charset="-120"/>
                <a:cs typeface="華康黑體-GB5" panose="020B0509000000000000" pitchFamily="49" charset="-120"/>
              </a:rPr>
              <a:t>,</a:t>
            </a:r>
            <a:r>
              <a:rPr lang="zh-TW" altLang="en-US" sz="4000" dirty="0">
                <a:solidFill>
                  <a:srgbClr val="FF0000"/>
                </a:solidFill>
                <a:latin typeface="華康儷中黑" panose="020B0509000000000000" pitchFamily="49" charset="-120"/>
                <a:ea typeface="華康儷中黑" panose="020B0509000000000000" pitchFamily="49" charset="-120"/>
                <a:cs typeface="華康黑體-GB5" panose="020B0509000000000000" pitchFamily="49" charset="-120"/>
              </a:rPr>
              <a:t>但我不是基督徒</a:t>
            </a:r>
            <a:r>
              <a:rPr lang="zh-TW" altLang="en-US" dirty="0">
                <a:solidFill>
                  <a:srgbClr val="FF0000"/>
                </a:solidFill>
                <a:latin typeface="華康儷中黑" panose="020B0509000000000000" pitchFamily="49" charset="-120"/>
                <a:ea typeface="華康儷中黑" panose="020B0509000000000000" pitchFamily="49" charset="-120"/>
                <a:cs typeface="華康黑體-GB5" panose="020B0509000000000000" pitchFamily="49" charset="-120"/>
              </a:rPr>
              <a:t>」</a:t>
            </a:r>
            <a:r>
              <a:rPr lang="en-US" altLang="zh-TW" dirty="0">
                <a:solidFill>
                  <a:srgbClr val="FF0000"/>
                </a:solidFill>
                <a:highlight>
                  <a:srgbClr val="FFFF00"/>
                </a:highlight>
                <a:latin typeface="華康儷中黑" panose="020B0509000000000000" pitchFamily="49" charset="-120"/>
                <a:ea typeface="華康儷中黑" panose="020B0509000000000000" pitchFamily="49" charset="-120"/>
                <a:cs typeface="華康黑體-GB5" panose="020B0509000000000000" pitchFamily="49" charset="-120"/>
              </a:rPr>
              <a:t>(</a:t>
            </a:r>
            <a:r>
              <a:rPr lang="zh-TW" altLang="en-US" dirty="0">
                <a:solidFill>
                  <a:srgbClr val="FF0000"/>
                </a:solidFill>
                <a:highlight>
                  <a:srgbClr val="FFFF00"/>
                </a:highlight>
                <a:latin typeface="華康儷中黑" panose="020B0509000000000000" pitchFamily="49" charset="-120"/>
                <a:ea typeface="華康儷中黑" panose="020B0509000000000000" pitchFamily="49" charset="-120"/>
                <a:cs typeface="華康黑體-GB5" panose="020B0509000000000000" pitchFamily="49" charset="-120"/>
              </a:rPr>
              <a:t>有無可能</a:t>
            </a:r>
            <a:r>
              <a:rPr lang="en-US" altLang="zh-TW" dirty="0">
                <a:solidFill>
                  <a:srgbClr val="FF0000"/>
                </a:solidFill>
                <a:highlight>
                  <a:srgbClr val="FFFF00"/>
                </a:highlight>
                <a:latin typeface="華康儷中黑" panose="020B0509000000000000" pitchFamily="49" charset="-120"/>
                <a:ea typeface="華康儷中黑" panose="020B0509000000000000" pitchFamily="49" charset="-120"/>
                <a:cs typeface="華康黑體-GB5" panose="020B0509000000000000" pitchFamily="49" charset="-120"/>
              </a:rPr>
              <a:t>?)</a:t>
            </a:r>
            <a:endParaRPr lang="zh-TW" altLang="en-US" dirty="0">
              <a:solidFill>
                <a:srgbClr val="339933"/>
              </a:solidFill>
              <a:latin typeface="華康儷中黑" panose="020B0509000000000000" pitchFamily="49" charset="-120"/>
              <a:ea typeface="華康儷中黑" panose="020B0509000000000000" pitchFamily="49" charset="-120"/>
              <a:cs typeface="華康黑體-GB5" panose="020B0509000000000000" pitchFamily="49" charset="-120"/>
            </a:endParaRPr>
          </a:p>
        </p:txBody>
      </p:sp>
      <p:sp>
        <p:nvSpPr>
          <p:cNvPr id="2" name="文字方塊 1">
            <a:extLst>
              <a:ext uri="{FF2B5EF4-FFF2-40B4-BE49-F238E27FC236}">
                <a16:creationId xmlns:a16="http://schemas.microsoft.com/office/drawing/2014/main" id="{9DEDFB6A-E3FA-40E6-9D47-CD71D9F9399A}"/>
              </a:ext>
            </a:extLst>
          </p:cNvPr>
          <p:cNvSpPr txBox="1"/>
          <p:nvPr/>
        </p:nvSpPr>
        <p:spPr>
          <a:xfrm rot="21018450">
            <a:off x="1489043" y="4197589"/>
            <a:ext cx="5992016" cy="1754326"/>
          </a:xfrm>
          <a:prstGeom prst="rect">
            <a:avLst/>
          </a:prstGeom>
          <a:solidFill>
            <a:srgbClr val="FFFFFF">
              <a:alpha val="89804"/>
            </a:srgbClr>
          </a:solidFill>
          <a:ln w="76200">
            <a:solidFill>
              <a:srgbClr val="FF0000"/>
            </a:solidFill>
          </a:ln>
        </p:spPr>
        <p:txBody>
          <a:bodyPr wrap="square" rtlCol="0">
            <a:spAutoFit/>
          </a:bodyPr>
          <a:lstStyle/>
          <a:p>
            <a:pPr algn="ctr"/>
            <a:r>
              <a:rPr lang="zh-TW" altLang="en-US" sz="4000" dirty="0">
                <a:solidFill>
                  <a:srgbClr val="0000FF"/>
                </a:solidFill>
                <a:latin typeface="+mn-lt"/>
                <a:ea typeface="華康儷中黑" panose="020B0509000000000000" pitchFamily="49" charset="-120"/>
              </a:rPr>
              <a:t>論語：先做人 後學問</a:t>
            </a:r>
            <a:endParaRPr lang="en-US" altLang="zh-TW" sz="4000" dirty="0">
              <a:solidFill>
                <a:srgbClr val="0000FF"/>
              </a:solidFill>
              <a:latin typeface="+mn-lt"/>
              <a:ea typeface="華康儷中黑" panose="020B0509000000000000" pitchFamily="49" charset="-120"/>
            </a:endParaRPr>
          </a:p>
          <a:p>
            <a:pPr algn="ctr"/>
            <a:r>
              <a:rPr lang="zh-TW" altLang="en-US" sz="4000" dirty="0">
                <a:solidFill>
                  <a:srgbClr val="FF0000"/>
                </a:solidFill>
                <a:latin typeface="+mn-lt"/>
                <a:ea typeface="華康儷粗宋(P)" panose="02020700000000000000" pitchFamily="18" charset="-120"/>
              </a:rPr>
              <a:t>聖經：先做人 後靈修</a:t>
            </a:r>
            <a:endParaRPr lang="en-US" altLang="zh-TW" sz="4000" dirty="0">
              <a:solidFill>
                <a:srgbClr val="FF0000"/>
              </a:solidFill>
              <a:latin typeface="+mn-lt"/>
              <a:ea typeface="華康儷粗宋(P)" panose="02020700000000000000" pitchFamily="18" charset="-120"/>
            </a:endParaRPr>
          </a:p>
          <a:p>
            <a:pPr algn="ctr"/>
            <a:r>
              <a:rPr lang="en-US" altLang="zh-TW" sz="2800" dirty="0">
                <a:latin typeface="+mn-lt"/>
                <a:ea typeface="華康儷粗宋(P)" panose="02020700000000000000" pitchFamily="18" charset="-120"/>
              </a:rPr>
              <a:t>Gloria Dei homo </a:t>
            </a:r>
            <a:r>
              <a:rPr lang="en-US" altLang="zh-TW" sz="2800" dirty="0" err="1">
                <a:latin typeface="+mn-lt"/>
                <a:ea typeface="華康儷粗宋(P)" panose="02020700000000000000" pitchFamily="18" charset="-120"/>
              </a:rPr>
              <a:t>vivens</a:t>
            </a:r>
            <a:r>
              <a:rPr lang="en-US" altLang="zh-TW" sz="2800" dirty="0">
                <a:latin typeface="+mn-lt"/>
                <a:ea typeface="華康儷粗宋(P)" panose="02020700000000000000" pitchFamily="18" charset="-120"/>
              </a:rPr>
              <a:t> </a:t>
            </a:r>
            <a:r>
              <a:rPr lang="zh-TW" altLang="en-US" sz="2800" dirty="0">
                <a:latin typeface="+mn-lt"/>
                <a:ea typeface="華康儷粗宋(P)" panose="02020700000000000000" pitchFamily="18" charset="-120"/>
              </a:rPr>
              <a:t>用生命榮主</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3555">
                                            <p:txEl>
                                              <p:pRg st="2" end="2"/>
                                            </p:txEl>
                                          </p:spTgt>
                                        </p:tgtEl>
                                        <p:attrNameLst>
                                          <p:attrName>style.visibility</p:attrName>
                                        </p:attrNameLst>
                                      </p:cBhvr>
                                      <p:to>
                                        <p:strVal val="visible"/>
                                      </p:to>
                                    </p:set>
                                    <p:animEffect transition="in" filter="fade">
                                      <p:cBhvr>
                                        <p:cTn id="7" dur="1000"/>
                                        <p:tgtEl>
                                          <p:spTgt spid="23555">
                                            <p:txEl>
                                              <p:pRg st="2" end="2"/>
                                            </p:txEl>
                                          </p:spTgt>
                                        </p:tgtEl>
                                      </p:cBhvr>
                                    </p:animEffect>
                                    <p:anim calcmode="lin" valueType="num">
                                      <p:cBhvr>
                                        <p:cTn id="8" dur="1000" fill="hold"/>
                                        <p:tgtEl>
                                          <p:spTgt spid="23555">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2355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3555">
                                            <p:txEl>
                                              <p:pRg st="3" end="3"/>
                                            </p:txEl>
                                          </p:spTgt>
                                        </p:tgtEl>
                                        <p:attrNameLst>
                                          <p:attrName>style.visibility</p:attrName>
                                        </p:attrNameLst>
                                      </p:cBhvr>
                                      <p:to>
                                        <p:strVal val="visible"/>
                                      </p:to>
                                    </p:set>
                                    <p:animEffect transition="in" filter="fade">
                                      <p:cBhvr>
                                        <p:cTn id="14" dur="1000"/>
                                        <p:tgtEl>
                                          <p:spTgt spid="23555">
                                            <p:txEl>
                                              <p:pRg st="3" end="3"/>
                                            </p:txEl>
                                          </p:spTgt>
                                        </p:tgtEl>
                                      </p:cBhvr>
                                    </p:animEffect>
                                    <p:anim calcmode="lin" valueType="num">
                                      <p:cBhvr>
                                        <p:cTn id="15" dur="1000" fill="hold"/>
                                        <p:tgtEl>
                                          <p:spTgt spid="23555">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2355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23555">
                                            <p:txEl>
                                              <p:pRg st="4" end="4"/>
                                            </p:txEl>
                                          </p:spTgt>
                                        </p:tgtEl>
                                        <p:attrNameLst>
                                          <p:attrName>style.visibility</p:attrName>
                                        </p:attrNameLst>
                                      </p:cBhvr>
                                      <p:to>
                                        <p:strVal val="visible"/>
                                      </p:to>
                                    </p:set>
                                    <p:animEffect transition="in" filter="fade">
                                      <p:cBhvr>
                                        <p:cTn id="21" dur="1000"/>
                                        <p:tgtEl>
                                          <p:spTgt spid="23555">
                                            <p:txEl>
                                              <p:pRg st="4" end="4"/>
                                            </p:txEl>
                                          </p:spTgt>
                                        </p:tgtEl>
                                      </p:cBhvr>
                                    </p:animEffect>
                                    <p:anim calcmode="lin" valueType="num">
                                      <p:cBhvr>
                                        <p:cTn id="22" dur="1000" fill="hold"/>
                                        <p:tgtEl>
                                          <p:spTgt spid="23555">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23555">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23555">
                                            <p:txEl>
                                              <p:pRg st="5" end="5"/>
                                            </p:txEl>
                                          </p:spTgt>
                                        </p:tgtEl>
                                        <p:attrNameLst>
                                          <p:attrName>style.visibility</p:attrName>
                                        </p:attrNameLst>
                                      </p:cBhvr>
                                      <p:to>
                                        <p:strVal val="visible"/>
                                      </p:to>
                                    </p:set>
                                    <p:animEffect transition="in" filter="fade">
                                      <p:cBhvr>
                                        <p:cTn id="28" dur="1000"/>
                                        <p:tgtEl>
                                          <p:spTgt spid="23555">
                                            <p:txEl>
                                              <p:pRg st="5" end="5"/>
                                            </p:txEl>
                                          </p:spTgt>
                                        </p:tgtEl>
                                      </p:cBhvr>
                                    </p:animEffect>
                                    <p:anim calcmode="lin" valueType="num">
                                      <p:cBhvr>
                                        <p:cTn id="29" dur="1000" fill="hold"/>
                                        <p:tgtEl>
                                          <p:spTgt spid="23555">
                                            <p:txEl>
                                              <p:pRg st="5" end="5"/>
                                            </p:txEl>
                                          </p:spTgt>
                                        </p:tgtEl>
                                        <p:attrNameLst>
                                          <p:attrName>ppt_x</p:attrName>
                                        </p:attrNameLst>
                                      </p:cBhvr>
                                      <p:tavLst>
                                        <p:tav tm="0">
                                          <p:val>
                                            <p:strVal val="#ppt_x"/>
                                          </p:val>
                                        </p:tav>
                                        <p:tav tm="100000">
                                          <p:val>
                                            <p:strVal val="#ppt_x"/>
                                          </p:val>
                                        </p:tav>
                                      </p:tavLst>
                                    </p:anim>
                                    <p:anim calcmode="lin" valueType="num">
                                      <p:cBhvr>
                                        <p:cTn id="30" dur="1000" fill="hold"/>
                                        <p:tgtEl>
                                          <p:spTgt spid="23555">
                                            <p:txEl>
                                              <p:pRg st="5" end="5"/>
                                            </p:txEl>
                                          </p:spTgt>
                                        </p:tgtEl>
                                        <p:attrNameLst>
                                          <p:attrName>ppt_y</p:attrName>
                                        </p:attrNameLst>
                                      </p:cBhvr>
                                      <p:tavLst>
                                        <p:tav tm="0">
                                          <p:val>
                                            <p:strVal val="#ppt_y+.1"/>
                                          </p:val>
                                        </p:tav>
                                        <p:tav tm="100000">
                                          <p:val>
                                            <p:strVal val="#ppt_y"/>
                                          </p:val>
                                        </p:tav>
                                      </p:tavLst>
                                    </p:anim>
                                  </p:childTnLst>
                                </p:cTn>
                              </p:par>
                              <p:par>
                                <p:cTn id="31" presetID="42" presetClass="entr" presetSubtype="0" fill="hold" nodeType="withEffect">
                                  <p:stCondLst>
                                    <p:cond delay="0"/>
                                  </p:stCondLst>
                                  <p:childTnLst>
                                    <p:set>
                                      <p:cBhvr>
                                        <p:cTn id="32" dur="1" fill="hold">
                                          <p:stCondLst>
                                            <p:cond delay="0"/>
                                          </p:stCondLst>
                                        </p:cTn>
                                        <p:tgtEl>
                                          <p:spTgt spid="23555">
                                            <p:txEl>
                                              <p:pRg st="6" end="6"/>
                                            </p:txEl>
                                          </p:spTgt>
                                        </p:tgtEl>
                                        <p:attrNameLst>
                                          <p:attrName>style.visibility</p:attrName>
                                        </p:attrNameLst>
                                      </p:cBhvr>
                                      <p:to>
                                        <p:strVal val="visible"/>
                                      </p:to>
                                    </p:set>
                                    <p:animEffect transition="in" filter="fade">
                                      <p:cBhvr>
                                        <p:cTn id="33" dur="1000"/>
                                        <p:tgtEl>
                                          <p:spTgt spid="23555">
                                            <p:txEl>
                                              <p:pRg st="6" end="6"/>
                                            </p:txEl>
                                          </p:spTgt>
                                        </p:tgtEl>
                                      </p:cBhvr>
                                    </p:animEffect>
                                    <p:anim calcmode="lin" valueType="num">
                                      <p:cBhvr>
                                        <p:cTn id="34" dur="1000" fill="hold"/>
                                        <p:tgtEl>
                                          <p:spTgt spid="23555">
                                            <p:txEl>
                                              <p:pRg st="6" end="6"/>
                                            </p:txEl>
                                          </p:spTgt>
                                        </p:tgtEl>
                                        <p:attrNameLst>
                                          <p:attrName>ppt_x</p:attrName>
                                        </p:attrNameLst>
                                      </p:cBhvr>
                                      <p:tavLst>
                                        <p:tav tm="0">
                                          <p:val>
                                            <p:strVal val="#ppt_x"/>
                                          </p:val>
                                        </p:tav>
                                        <p:tav tm="100000">
                                          <p:val>
                                            <p:strVal val="#ppt_x"/>
                                          </p:val>
                                        </p:tav>
                                      </p:tavLst>
                                    </p:anim>
                                    <p:anim calcmode="lin" valueType="num">
                                      <p:cBhvr>
                                        <p:cTn id="35" dur="1000" fill="hold"/>
                                        <p:tgtEl>
                                          <p:spTgt spid="23555">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2" presetClass="entr" presetSubtype="4" fill="hold" grpId="0" nodeType="clickEffect">
                                  <p:stCondLst>
                                    <p:cond delay="0"/>
                                  </p:stCondLst>
                                  <p:childTnLst>
                                    <p:set>
                                      <p:cBhvr>
                                        <p:cTn id="39" dur="1" fill="hold">
                                          <p:stCondLst>
                                            <p:cond delay="0"/>
                                          </p:stCondLst>
                                        </p:cTn>
                                        <p:tgtEl>
                                          <p:spTgt spid="2"/>
                                        </p:tgtEl>
                                        <p:attrNameLst>
                                          <p:attrName>style.visibility</p:attrName>
                                        </p:attrNameLst>
                                      </p:cBhvr>
                                      <p:to>
                                        <p:strVal val="visible"/>
                                      </p:to>
                                    </p:set>
                                    <p:anim calcmode="lin" valueType="num">
                                      <p:cBhvr additive="base">
                                        <p:cTn id="40" dur="500" fill="hold"/>
                                        <p:tgtEl>
                                          <p:spTgt spid="2"/>
                                        </p:tgtEl>
                                        <p:attrNameLst>
                                          <p:attrName>ppt_x</p:attrName>
                                        </p:attrNameLst>
                                      </p:cBhvr>
                                      <p:tavLst>
                                        <p:tav tm="0">
                                          <p:val>
                                            <p:strVal val="#ppt_x"/>
                                          </p:val>
                                        </p:tav>
                                        <p:tav tm="100000">
                                          <p:val>
                                            <p:strVal val="#ppt_x"/>
                                          </p:val>
                                        </p:tav>
                                      </p:tavLst>
                                    </p:anim>
                                    <p:anim calcmode="lin" valueType="num">
                                      <p:cBhvr additive="base">
                                        <p:cTn id="41"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770" name="Rectangle 2">
            <a:extLst>
              <a:ext uri="{FF2B5EF4-FFF2-40B4-BE49-F238E27FC236}">
                <a16:creationId xmlns:a16="http://schemas.microsoft.com/office/drawing/2014/main" id="{0486A049-F482-4C82-A6EA-C4B1E1A45EEE}"/>
              </a:ext>
            </a:extLst>
          </p:cNvPr>
          <p:cNvSpPr>
            <a:spLocks noGrp="1" noChangeArrowheads="1"/>
          </p:cNvSpPr>
          <p:nvPr>
            <p:ph type="body" idx="1"/>
          </p:nvPr>
        </p:nvSpPr>
        <p:spPr>
          <a:xfrm>
            <a:off x="0" y="215897"/>
            <a:ext cx="9144000" cy="6624736"/>
          </a:xfrm>
        </p:spPr>
        <p:txBody>
          <a:bodyPr/>
          <a:lstStyle/>
          <a:p>
            <a:pPr lvl="0" eaLnBrk="1" hangingPunct="1">
              <a:spcBef>
                <a:spcPct val="0"/>
              </a:spcBef>
              <a:spcAft>
                <a:spcPts val="600"/>
              </a:spcAft>
              <a:buNone/>
            </a:pPr>
            <a:r>
              <a:rPr lang="zh-TW" altLang="en-US" sz="4000" dirty="0">
                <a:solidFill>
                  <a:srgbClr val="0000FF"/>
                </a:solidFill>
                <a:ea typeface="華康正顏楷體W7(P)" panose="03000700000000000000" pitchFamily="66" charset="-120"/>
              </a:rPr>
              <a:t>已出嫁的</a:t>
            </a:r>
            <a:r>
              <a:rPr lang="en-US" altLang="zh-TW" sz="4000" dirty="0">
                <a:solidFill>
                  <a:srgbClr val="0000FF"/>
                </a:solidFill>
                <a:ea typeface="華康正顏楷體W7(P)" panose="03000700000000000000" pitchFamily="66" charset="-120"/>
              </a:rPr>
              <a:t>,</a:t>
            </a:r>
            <a:r>
              <a:rPr lang="zh-TW" altLang="en-US" sz="4000" dirty="0">
                <a:solidFill>
                  <a:srgbClr val="0000FF"/>
                </a:solidFill>
                <a:ea typeface="華康正顏楷體W7(P)" panose="03000700000000000000" pitchFamily="66" charset="-120"/>
              </a:rPr>
              <a:t>所掛慮的</a:t>
            </a:r>
            <a:r>
              <a:rPr lang="en-US" altLang="zh-TW" sz="4000" dirty="0">
                <a:solidFill>
                  <a:srgbClr val="0000FF"/>
                </a:solidFill>
                <a:ea typeface="華康正顏楷體W7(P)" panose="03000700000000000000" pitchFamily="66" charset="-120"/>
              </a:rPr>
              <a:t>,</a:t>
            </a:r>
            <a:r>
              <a:rPr lang="zh-TW" altLang="en-US" sz="4000" dirty="0">
                <a:solidFill>
                  <a:srgbClr val="0000FF"/>
                </a:solidFill>
                <a:ea typeface="華康正顏楷體W7(P)" panose="03000700000000000000" pitchFamily="66" charset="-120"/>
              </a:rPr>
              <a:t>是怎樣悅樂丈夫</a:t>
            </a:r>
            <a:r>
              <a:rPr lang="en-US" altLang="zh-TW" sz="4000" dirty="0">
                <a:solidFill>
                  <a:srgbClr val="0000FF"/>
                </a:solidFill>
                <a:ea typeface="華康正顏楷體W7(P)" panose="03000700000000000000" pitchFamily="66" charset="-120"/>
              </a:rPr>
              <a:t>.</a:t>
            </a:r>
            <a:r>
              <a:rPr lang="zh-TW" altLang="en-US" sz="4000" dirty="0">
                <a:solidFill>
                  <a:srgbClr val="0000FF"/>
                </a:solidFill>
                <a:ea typeface="華康正顏楷體W7(P)" panose="03000700000000000000" pitchFamily="66" charset="-120"/>
              </a:rPr>
              <a:t>我說這話</a:t>
            </a:r>
            <a:r>
              <a:rPr lang="en-US" altLang="zh-TW" sz="4000" dirty="0">
                <a:solidFill>
                  <a:srgbClr val="0000FF"/>
                </a:solidFill>
                <a:ea typeface="華康正顏楷體W7(P)" panose="03000700000000000000" pitchFamily="66" charset="-120"/>
              </a:rPr>
              <a:t>,</a:t>
            </a:r>
            <a:r>
              <a:rPr lang="zh-TW" altLang="en-US" sz="4000" dirty="0">
                <a:solidFill>
                  <a:srgbClr val="0000FF"/>
                </a:solidFill>
                <a:ea typeface="華康正顏楷體W7(P)" panose="03000700000000000000" pitchFamily="66" charset="-120"/>
              </a:rPr>
              <a:t>是為了你們的益處</a:t>
            </a:r>
            <a:r>
              <a:rPr lang="en-US" altLang="zh-TW" sz="4000" dirty="0">
                <a:solidFill>
                  <a:srgbClr val="0000FF"/>
                </a:solidFill>
                <a:ea typeface="華康正顏楷體W7(P)" panose="03000700000000000000" pitchFamily="66" charset="-120"/>
              </a:rPr>
              <a:t>,</a:t>
            </a:r>
            <a:r>
              <a:rPr lang="zh-TW" altLang="en-US" sz="4000" dirty="0">
                <a:solidFill>
                  <a:srgbClr val="0000FF"/>
                </a:solidFill>
                <a:ea typeface="華康正顏楷體W7(P)" panose="03000700000000000000" pitchFamily="66" charset="-120"/>
              </a:rPr>
              <a:t>要你們</a:t>
            </a:r>
            <a:r>
              <a:rPr lang="zh-TW" altLang="en-US" sz="4000" dirty="0">
                <a:solidFill>
                  <a:srgbClr val="FF0000"/>
                </a:solidFill>
                <a:highlight>
                  <a:srgbClr val="FFFF00"/>
                </a:highlight>
                <a:ea typeface="華康正顏楷體W7(P)" panose="03000700000000000000" pitchFamily="66" charset="-120"/>
              </a:rPr>
              <a:t>更成全</a:t>
            </a:r>
            <a:r>
              <a:rPr lang="en-US" altLang="zh-TW" sz="4000" dirty="0">
                <a:solidFill>
                  <a:srgbClr val="0000FF"/>
                </a:solidFill>
                <a:ea typeface="華康正顏楷體W7(P)" panose="03000700000000000000" pitchFamily="66" charset="-120"/>
              </a:rPr>
              <a:t>,</a:t>
            </a:r>
            <a:r>
              <a:rPr lang="zh-TW" altLang="en-US" sz="4000" dirty="0">
                <a:solidFill>
                  <a:srgbClr val="0000FF"/>
                </a:solidFill>
                <a:ea typeface="華康正顏楷體W7(P)" panose="03000700000000000000" pitchFamily="66" charset="-120"/>
              </a:rPr>
              <a:t>好能</a:t>
            </a:r>
            <a:r>
              <a:rPr lang="zh-TW" altLang="en-US" sz="4000" dirty="0">
                <a:solidFill>
                  <a:srgbClr val="FF0000"/>
                </a:solidFill>
                <a:ea typeface="華康正顏楷體W7(P)" panose="03000700000000000000" pitchFamily="66" charset="-120"/>
              </a:rPr>
              <a:t>專心事主</a:t>
            </a:r>
            <a:r>
              <a:rPr lang="en-US" altLang="zh-TW" sz="4000" dirty="0">
                <a:solidFill>
                  <a:srgbClr val="0000FF"/>
                </a:solidFill>
                <a:ea typeface="華康正顏楷體W7(P)" panose="03000700000000000000" pitchFamily="66" charset="-120"/>
              </a:rPr>
              <a:t>.</a:t>
            </a:r>
          </a:p>
          <a:p>
            <a:pPr lvl="0" eaLnBrk="1" hangingPunct="1">
              <a:spcBef>
                <a:spcPct val="0"/>
              </a:spcBef>
              <a:spcAft>
                <a:spcPts val="600"/>
              </a:spcAft>
              <a:buNone/>
            </a:pPr>
            <a:r>
              <a:rPr lang="zh-TW" altLang="en-US" sz="4000" dirty="0">
                <a:solidFill>
                  <a:srgbClr val="FF0000"/>
                </a:solidFill>
                <a:ea typeface="華康粗黑體" panose="020B0709000000000000" pitchFamily="49" charset="-120"/>
              </a:rPr>
              <a:t>你最掛慮什麼</a:t>
            </a:r>
            <a:r>
              <a:rPr lang="en-US" altLang="zh-TW" sz="4000" dirty="0">
                <a:solidFill>
                  <a:srgbClr val="FF0000"/>
                </a:solidFill>
                <a:ea typeface="華康粗黑體" panose="020B0709000000000000" pitchFamily="49" charset="-120"/>
              </a:rPr>
              <a:t>? </a:t>
            </a:r>
            <a:r>
              <a:rPr lang="zh-TW" altLang="en-US" sz="4000" dirty="0">
                <a:ea typeface="華康粗黑體" panose="020B0709000000000000" pitchFamily="49" charset="-120"/>
              </a:rPr>
              <a:t>自己</a:t>
            </a:r>
            <a:r>
              <a:rPr lang="en-US" altLang="zh-TW" sz="4000" dirty="0">
                <a:ea typeface="華康粗黑體" panose="020B0709000000000000" pitchFamily="49" charset="-120"/>
              </a:rPr>
              <a:t>?</a:t>
            </a:r>
            <a:r>
              <a:rPr lang="zh-TW" altLang="en-US" sz="4000" dirty="0">
                <a:ea typeface="華康粗黑體" panose="020B0709000000000000" pitchFamily="49" charset="-120"/>
              </a:rPr>
              <a:t>家人</a:t>
            </a:r>
            <a:r>
              <a:rPr lang="en-US" altLang="zh-TW" sz="4000" dirty="0">
                <a:ea typeface="華康粗黑體" panose="020B0709000000000000" pitchFamily="49" charset="-120"/>
              </a:rPr>
              <a:t>?</a:t>
            </a:r>
            <a:r>
              <a:rPr lang="zh-TW" altLang="en-US" sz="4000" dirty="0">
                <a:ea typeface="華康粗黑體" panose="020B0709000000000000" pitchFamily="49" charset="-120"/>
              </a:rPr>
              <a:t>教會</a:t>
            </a:r>
            <a:r>
              <a:rPr lang="en-US" altLang="zh-TW" sz="4000" dirty="0">
                <a:ea typeface="華康粗黑體" panose="020B0709000000000000" pitchFamily="49" charset="-120"/>
              </a:rPr>
              <a:t>?</a:t>
            </a:r>
            <a:r>
              <a:rPr lang="zh-TW" altLang="en-US" sz="4000" dirty="0">
                <a:ea typeface="華康粗黑體" panose="020B0709000000000000" pitchFamily="49" charset="-120"/>
              </a:rPr>
              <a:t>國家</a:t>
            </a:r>
            <a:r>
              <a:rPr lang="en-US" altLang="zh-TW" sz="4000" dirty="0">
                <a:ea typeface="華康粗黑體" panose="020B0709000000000000" pitchFamily="49" charset="-120"/>
              </a:rPr>
              <a:t>?</a:t>
            </a:r>
            <a:r>
              <a:rPr lang="zh-TW" altLang="en-US" sz="4000" dirty="0">
                <a:ea typeface="華康粗黑體" panose="020B0709000000000000" pitchFamily="49" charset="-120"/>
              </a:rPr>
              <a:t>世界</a:t>
            </a:r>
            <a:r>
              <a:rPr lang="en-US" altLang="zh-TW" sz="4000" dirty="0">
                <a:ea typeface="華康粗黑體" panose="020B0709000000000000" pitchFamily="49" charset="-120"/>
              </a:rPr>
              <a:t>?</a:t>
            </a:r>
            <a:r>
              <a:rPr lang="zh-TW" altLang="en-US" sz="4000" dirty="0">
                <a:ea typeface="華康粗黑體" panose="020B0709000000000000" pitchFamily="49" charset="-120"/>
              </a:rPr>
              <a:t>地球的未來</a:t>
            </a:r>
            <a:r>
              <a:rPr lang="en-US" altLang="zh-TW" sz="4000" dirty="0">
                <a:ea typeface="華康粗黑體" panose="020B0709000000000000" pitchFamily="49" charset="-120"/>
              </a:rPr>
              <a:t>?</a:t>
            </a:r>
            <a:r>
              <a:rPr lang="zh-TW" altLang="en-US" sz="4000" dirty="0">
                <a:ea typeface="華康粗黑體" panose="020B0709000000000000" pitchFamily="49" charset="-120"/>
              </a:rPr>
              <a:t>和平</a:t>
            </a:r>
            <a:r>
              <a:rPr lang="en-US" altLang="zh-TW" sz="4000" dirty="0">
                <a:ea typeface="華康粗黑體" panose="020B0709000000000000" pitchFamily="49" charset="-120"/>
              </a:rPr>
              <a:t>?</a:t>
            </a:r>
            <a:r>
              <a:rPr lang="zh-TW" altLang="en-US" sz="4000" dirty="0">
                <a:ea typeface="華康粗黑體" panose="020B0709000000000000" pitchFamily="49" charset="-120"/>
              </a:rPr>
              <a:t>天主的旨意何時承行於地</a:t>
            </a:r>
            <a:r>
              <a:rPr lang="en-US" altLang="zh-TW" sz="4000" dirty="0">
                <a:ea typeface="華康粗黑體" panose="020B0709000000000000" pitchFamily="49" charset="-120"/>
              </a:rPr>
              <a:t>?</a:t>
            </a:r>
          </a:p>
          <a:p>
            <a:pPr lvl="0" eaLnBrk="1" hangingPunct="1">
              <a:spcBef>
                <a:spcPct val="0"/>
              </a:spcBef>
              <a:spcAft>
                <a:spcPts val="600"/>
              </a:spcAft>
              <a:buNone/>
            </a:pPr>
            <a:r>
              <a:rPr lang="zh-TW" altLang="en-US" sz="4000" dirty="0">
                <a:solidFill>
                  <a:srgbClr val="FF0000"/>
                </a:solidFill>
                <a:ea typeface="華康粗黑體" panose="020B0709000000000000" pitchFamily="49" charset="-120"/>
              </a:rPr>
              <a:t>更成全的生命</a:t>
            </a:r>
            <a:r>
              <a:rPr lang="en-US" altLang="zh-TW" sz="4000" dirty="0">
                <a:ea typeface="華康粗黑體" panose="020B0709000000000000" pitchFamily="49" charset="-120"/>
              </a:rPr>
              <a:t>:</a:t>
            </a:r>
            <a:r>
              <a:rPr lang="zh-TW" altLang="en-US" sz="4000" dirty="0">
                <a:ea typeface="華康粗黑體" panose="020B0709000000000000" pitchFamily="49" charset="-120"/>
              </a:rPr>
              <a:t>追求更成全</a:t>
            </a:r>
            <a:r>
              <a:rPr lang="en-US" altLang="zh-TW" sz="4000" dirty="0">
                <a:ea typeface="華康粗黑體" panose="020B0709000000000000" pitchFamily="49" charset="-120"/>
              </a:rPr>
              <a:t>?</a:t>
            </a:r>
            <a:r>
              <a:rPr lang="zh-TW" altLang="en-US" sz="4000" dirty="0">
                <a:ea typeface="華康粗黑體" panose="020B0709000000000000" pitchFamily="49" charset="-120"/>
              </a:rPr>
              <a:t>視野</a:t>
            </a:r>
            <a:r>
              <a:rPr lang="en-US" altLang="zh-TW" sz="4000" dirty="0">
                <a:ea typeface="華康粗黑體" panose="020B0709000000000000" pitchFamily="49" charset="-120"/>
              </a:rPr>
              <a:t>?</a:t>
            </a:r>
            <a:r>
              <a:rPr lang="zh-TW" altLang="en-US" sz="4000" dirty="0">
                <a:ea typeface="華康粗黑體" panose="020B0709000000000000" pitchFamily="49" charset="-120"/>
              </a:rPr>
              <a:t>胸襟</a:t>
            </a:r>
            <a:r>
              <a:rPr lang="en-US" altLang="zh-TW" sz="4000" dirty="0">
                <a:ea typeface="華康粗黑體" panose="020B0709000000000000" pitchFamily="49" charset="-120"/>
              </a:rPr>
              <a:t>?</a:t>
            </a:r>
          </a:p>
          <a:p>
            <a:pPr lvl="0" eaLnBrk="1" hangingPunct="1">
              <a:spcBef>
                <a:spcPct val="0"/>
              </a:spcBef>
              <a:spcAft>
                <a:spcPts val="600"/>
              </a:spcAft>
              <a:buNone/>
            </a:pPr>
            <a:r>
              <a:rPr lang="zh-TW" altLang="en-US" sz="4000" dirty="0">
                <a:solidFill>
                  <a:srgbClr val="FF0000"/>
                </a:solidFill>
                <a:ea typeface="華康粗黑體" panose="020B0709000000000000" pitchFamily="49" charset="-120"/>
              </a:rPr>
              <a:t>專心事主</a:t>
            </a:r>
            <a:r>
              <a:rPr lang="en-US" altLang="zh-TW" sz="4000" dirty="0">
                <a:ea typeface="華康粗黑體" panose="020B0709000000000000" pitchFamily="49" charset="-120"/>
              </a:rPr>
              <a:t>:</a:t>
            </a:r>
            <a:r>
              <a:rPr lang="zh-TW" altLang="en-US" sz="4000" dirty="0">
                <a:ea typeface="華康粗黑體" panose="020B0709000000000000" pitchFamily="49" charset="-120"/>
              </a:rPr>
              <a:t>承行使一切更美好的</a:t>
            </a:r>
            <a:r>
              <a:rPr lang="zh-TW" altLang="en-US" sz="4000" dirty="0">
                <a:solidFill>
                  <a:srgbClr val="FF0000"/>
                </a:solidFill>
                <a:highlight>
                  <a:srgbClr val="FFFF00"/>
                </a:highlight>
                <a:ea typeface="華康粗黑體" panose="020B0709000000000000" pitchFamily="49" charset="-120"/>
              </a:rPr>
              <a:t>主旨</a:t>
            </a:r>
            <a:r>
              <a:rPr lang="en-US" altLang="zh-TW" sz="4000" dirty="0">
                <a:ea typeface="華康粗黑體" panose="020B0709000000000000" pitchFamily="49" charset="-120"/>
              </a:rPr>
              <a:t>?</a:t>
            </a:r>
          </a:p>
          <a:p>
            <a:pPr marL="0" eaLnBrk="1" hangingPunct="1">
              <a:spcBef>
                <a:spcPct val="0"/>
              </a:spcBef>
              <a:spcAft>
                <a:spcPts val="600"/>
              </a:spcAft>
              <a:buNone/>
            </a:pPr>
            <a:r>
              <a:rPr lang="zh-TW" altLang="en-US" sz="3600" dirty="0">
                <a:solidFill>
                  <a:srgbClr val="FF0000"/>
                </a:solidFill>
                <a:highlight>
                  <a:srgbClr val="FFFF00"/>
                </a:highlight>
                <a:ea typeface="華康粗黑體" panose="020B0709000000000000" pitchFamily="49" charset="-120"/>
              </a:rPr>
              <a:t>我無掛慮</a:t>
            </a:r>
            <a:r>
              <a:rPr lang="en-US" altLang="zh-TW" dirty="0">
                <a:solidFill>
                  <a:srgbClr val="FF0000"/>
                </a:solidFill>
                <a:highlight>
                  <a:srgbClr val="FFFF00"/>
                </a:highlight>
                <a:ea typeface="華康粗黑體" panose="020B0709000000000000" pitchFamily="49" charset="-120"/>
              </a:rPr>
              <a:t>?</a:t>
            </a:r>
            <a:r>
              <a:rPr lang="zh-TW" altLang="en-US" sz="2400" dirty="0">
                <a:solidFill>
                  <a:srgbClr val="0000FF"/>
                </a:solidFill>
                <a:ea typeface="華康儷中黑" panose="020B0509000000000000" pitchFamily="49" charset="-120"/>
              </a:rPr>
              <a:t>無家</a:t>
            </a:r>
            <a:r>
              <a:rPr lang="en-US" altLang="zh-TW" sz="2400" dirty="0">
                <a:solidFill>
                  <a:srgbClr val="0000FF"/>
                </a:solidFill>
                <a:ea typeface="華康儷中黑" panose="020B0509000000000000" pitchFamily="49" charset="-120"/>
              </a:rPr>
              <a:t>,</a:t>
            </a:r>
            <a:r>
              <a:rPr lang="zh-TW" altLang="en-US" sz="2400" dirty="0">
                <a:solidFill>
                  <a:srgbClr val="0000FF"/>
                </a:solidFill>
                <a:ea typeface="華康儷中黑" panose="020B0509000000000000" pitchFamily="49" charset="-120"/>
              </a:rPr>
              <a:t>香港不重用</a:t>
            </a:r>
            <a:r>
              <a:rPr lang="en-US" altLang="zh-TW" sz="1800" dirty="0">
                <a:solidFill>
                  <a:srgbClr val="0000FF"/>
                </a:solidFill>
                <a:ea typeface="華康儷中黑" panose="020B0509000000000000" pitchFamily="49" charset="-120"/>
              </a:rPr>
              <a:t>(</a:t>
            </a:r>
            <a:r>
              <a:rPr lang="zh-TW" altLang="en-US" sz="1800" dirty="0">
                <a:solidFill>
                  <a:srgbClr val="0000FF"/>
                </a:solidFill>
                <a:ea typeface="華康儷中黑" panose="020B0509000000000000" pitchFamily="49" charset="-120"/>
              </a:rPr>
              <a:t>外邦</a:t>
            </a:r>
            <a:r>
              <a:rPr lang="en-US" altLang="zh-TW" sz="1800" dirty="0">
                <a:solidFill>
                  <a:srgbClr val="0000FF"/>
                </a:solidFill>
                <a:ea typeface="華康儷中黑" panose="020B0509000000000000" pitchFamily="49" charset="-120"/>
              </a:rPr>
              <a:t>),</a:t>
            </a:r>
            <a:r>
              <a:rPr lang="zh-TW" altLang="en-US" sz="2400" dirty="0">
                <a:solidFill>
                  <a:srgbClr val="0000FF"/>
                </a:solidFill>
                <a:ea typeface="華康儷中黑" panose="020B0509000000000000" pitchFamily="49" charset="-120"/>
              </a:rPr>
              <a:t>經濟天主照顧</a:t>
            </a:r>
            <a:r>
              <a:rPr lang="en-US" altLang="zh-TW" sz="2400" dirty="0">
                <a:solidFill>
                  <a:srgbClr val="0000FF"/>
                </a:solidFill>
                <a:ea typeface="華康儷中黑" panose="020B0509000000000000" pitchFamily="49" charset="-120"/>
              </a:rPr>
              <a:t>;</a:t>
            </a:r>
            <a:r>
              <a:rPr lang="zh-TW" altLang="en-US" sz="2400" dirty="0">
                <a:solidFill>
                  <a:srgbClr val="0000FF"/>
                </a:solidFill>
                <a:ea typeface="華康儷中黑" panose="020B0509000000000000" pitchFamily="49" charset="-120"/>
              </a:rPr>
              <a:t>天主的安排</a:t>
            </a:r>
            <a:r>
              <a:rPr lang="en-US" altLang="zh-TW" sz="2400" dirty="0">
                <a:solidFill>
                  <a:srgbClr val="0000FF"/>
                </a:solidFill>
                <a:ea typeface="華康儷中黑" panose="020B0509000000000000" pitchFamily="49" charset="-120"/>
              </a:rPr>
              <a:t>,</a:t>
            </a:r>
            <a:r>
              <a:rPr lang="zh-TW" altLang="en-US" sz="2400" dirty="0">
                <a:solidFill>
                  <a:srgbClr val="0000FF"/>
                </a:solidFill>
                <a:ea typeface="華康儷中黑" panose="020B0509000000000000" pitchFamily="49" charset="-120"/>
              </a:rPr>
              <a:t>好</a:t>
            </a:r>
            <a:br>
              <a:rPr lang="en-US" altLang="zh-TW" sz="2400" dirty="0">
                <a:solidFill>
                  <a:srgbClr val="0000FF"/>
                </a:solidFill>
                <a:ea typeface="華康儷中黑" panose="020B0509000000000000" pitchFamily="49" charset="-120"/>
              </a:rPr>
            </a:br>
            <a:r>
              <a:rPr lang="en-US" altLang="zh-TW" sz="2400" dirty="0">
                <a:solidFill>
                  <a:srgbClr val="0000FF"/>
                </a:solidFill>
                <a:ea typeface="華康儷中黑" panose="020B0509000000000000" pitchFamily="49" charset="-120"/>
              </a:rPr>
              <a:t>     </a:t>
            </a:r>
            <a:r>
              <a:rPr lang="zh-TW" altLang="en-US" sz="2400" dirty="0">
                <a:solidFill>
                  <a:srgbClr val="0000FF"/>
                </a:solidFill>
                <a:ea typeface="華康儷中黑" panose="020B0509000000000000" pitchFamily="49" charset="-120"/>
              </a:rPr>
              <a:t>過我們精打細算</a:t>
            </a:r>
            <a:r>
              <a:rPr lang="en-US" altLang="zh-TW" sz="2400" dirty="0">
                <a:solidFill>
                  <a:srgbClr val="0000FF"/>
                </a:solidFill>
                <a:ea typeface="華康儷中黑" panose="020B0509000000000000" pitchFamily="49" charset="-120"/>
              </a:rPr>
              <a:t>;</a:t>
            </a:r>
            <a:r>
              <a:rPr lang="zh-TW" altLang="en-US" sz="2400" dirty="0">
                <a:solidFill>
                  <a:srgbClr val="0000FF"/>
                </a:solidFill>
                <a:highlight>
                  <a:srgbClr val="FFFF00"/>
                </a:highlight>
                <a:ea typeface="華康儷中黑" panose="020B0509000000000000" pitchFamily="49" charset="-120"/>
                <a:sym typeface="Wingdings" panose="05000000000000000000" pitchFamily="2" charset="2"/>
              </a:rPr>
              <a:t>死後不愁無聖哲</a:t>
            </a:r>
            <a:r>
              <a:rPr lang="en-US" altLang="zh-TW" sz="2400" dirty="0">
                <a:solidFill>
                  <a:srgbClr val="0000FF"/>
                </a:solidFill>
                <a:highlight>
                  <a:srgbClr val="FFFF00"/>
                </a:highlight>
                <a:ea typeface="華康儷中黑" panose="020B0509000000000000" pitchFamily="49" charset="-120"/>
                <a:sym typeface="Wingdings" panose="05000000000000000000" pitchFamily="2" charset="2"/>
              </a:rPr>
              <a:t>,</a:t>
            </a:r>
            <a:r>
              <a:rPr lang="zh-TW" altLang="en-US" sz="2400" dirty="0">
                <a:solidFill>
                  <a:srgbClr val="0000FF"/>
                </a:solidFill>
                <a:highlight>
                  <a:srgbClr val="FFFF00"/>
                </a:highlight>
                <a:ea typeface="華康儷中黑" panose="020B0509000000000000" pitchFamily="49" charset="-120"/>
                <a:sym typeface="Wingdings" panose="05000000000000000000" pitchFamily="2" charset="2"/>
              </a:rPr>
              <a:t>忠魂依舊保神州</a:t>
            </a:r>
            <a:r>
              <a:rPr lang="en-US" altLang="zh-TW" sz="2400" dirty="0">
                <a:solidFill>
                  <a:srgbClr val="FF0000"/>
                </a:solidFill>
                <a:ea typeface="華康儷中黑" panose="020B0509000000000000" pitchFamily="49" charset="-120"/>
                <a:sym typeface="Wingdings" panose="05000000000000000000" pitchFamily="2" charset="2"/>
              </a:rPr>
              <a:t></a:t>
            </a:r>
            <a:r>
              <a:rPr lang="zh-TW" altLang="en-US" sz="2800" dirty="0">
                <a:solidFill>
                  <a:srgbClr val="FFFF00"/>
                </a:solidFill>
                <a:highlight>
                  <a:srgbClr val="FF0000"/>
                </a:highlight>
                <a:ea typeface="華康儷中黑" panose="020B0509000000000000" pitchFamily="49" charset="-120"/>
                <a:sym typeface="Wingdings" panose="05000000000000000000" pitchFamily="2" charset="2"/>
              </a:rPr>
              <a:t>專心福傳</a:t>
            </a:r>
            <a:endParaRPr lang="en-US" altLang="zh-TW" sz="2800" dirty="0">
              <a:solidFill>
                <a:srgbClr val="FFFF00"/>
              </a:solidFill>
              <a:highlight>
                <a:srgbClr val="FF0000"/>
              </a:highlight>
              <a:ea typeface="華康儷中黑" panose="020B0509000000000000" pitchFamily="49" charset="-120"/>
              <a:sym typeface="Wingdings" panose="05000000000000000000" pitchFamily="2" charset="2"/>
            </a:endParaRPr>
          </a:p>
          <a:p>
            <a:pPr lvl="0" eaLnBrk="1" hangingPunct="1">
              <a:spcBef>
                <a:spcPct val="0"/>
              </a:spcBef>
              <a:spcAft>
                <a:spcPts val="600"/>
              </a:spcAft>
              <a:buNone/>
            </a:pPr>
            <a:endParaRPr lang="en-US" altLang="zh-TW" sz="2400" dirty="0">
              <a:solidFill>
                <a:srgbClr val="FF0000"/>
              </a:solidFill>
              <a:ea typeface="華康粗黑體" panose="020B0709000000000000" pitchFamily="49" charset="-120"/>
            </a:endParaRPr>
          </a:p>
        </p:txBody>
      </p:sp>
    </p:spTree>
    <p:extLst>
      <p:ext uri="{BB962C8B-B14F-4D97-AF65-F5344CB8AC3E}">
        <p14:creationId xmlns:p14="http://schemas.microsoft.com/office/powerpoint/2010/main" val="342065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2770">
                                            <p:txEl>
                                              <p:pRg st="1" end="1"/>
                                            </p:txEl>
                                          </p:spTgt>
                                        </p:tgtEl>
                                        <p:attrNameLst>
                                          <p:attrName>style.visibility</p:attrName>
                                        </p:attrNameLst>
                                      </p:cBhvr>
                                      <p:to>
                                        <p:strVal val="visible"/>
                                      </p:to>
                                    </p:set>
                                    <p:animEffect transition="in" filter="fade">
                                      <p:cBhvr>
                                        <p:cTn id="7" dur="1000"/>
                                        <p:tgtEl>
                                          <p:spTgt spid="32770">
                                            <p:txEl>
                                              <p:pRg st="1" end="1"/>
                                            </p:txEl>
                                          </p:spTgt>
                                        </p:tgtEl>
                                      </p:cBhvr>
                                    </p:animEffect>
                                    <p:anim calcmode="lin" valueType="num">
                                      <p:cBhvr>
                                        <p:cTn id="8" dur="1000" fill="hold"/>
                                        <p:tgtEl>
                                          <p:spTgt spid="32770">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2770">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2770">
                                            <p:txEl>
                                              <p:pRg st="2" end="2"/>
                                            </p:txEl>
                                          </p:spTgt>
                                        </p:tgtEl>
                                        <p:attrNameLst>
                                          <p:attrName>style.visibility</p:attrName>
                                        </p:attrNameLst>
                                      </p:cBhvr>
                                      <p:to>
                                        <p:strVal val="visible"/>
                                      </p:to>
                                    </p:set>
                                    <p:animEffect transition="in" filter="fade">
                                      <p:cBhvr>
                                        <p:cTn id="14" dur="1000"/>
                                        <p:tgtEl>
                                          <p:spTgt spid="32770">
                                            <p:txEl>
                                              <p:pRg st="2" end="2"/>
                                            </p:txEl>
                                          </p:spTgt>
                                        </p:tgtEl>
                                      </p:cBhvr>
                                    </p:animEffect>
                                    <p:anim calcmode="lin" valueType="num">
                                      <p:cBhvr>
                                        <p:cTn id="15" dur="1000" fill="hold"/>
                                        <p:tgtEl>
                                          <p:spTgt spid="32770">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2770">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2770">
                                            <p:txEl>
                                              <p:pRg st="3" end="3"/>
                                            </p:txEl>
                                          </p:spTgt>
                                        </p:tgtEl>
                                        <p:attrNameLst>
                                          <p:attrName>style.visibility</p:attrName>
                                        </p:attrNameLst>
                                      </p:cBhvr>
                                      <p:to>
                                        <p:strVal val="visible"/>
                                      </p:to>
                                    </p:set>
                                    <p:animEffect transition="in" filter="fade">
                                      <p:cBhvr>
                                        <p:cTn id="21" dur="1000"/>
                                        <p:tgtEl>
                                          <p:spTgt spid="32770">
                                            <p:txEl>
                                              <p:pRg st="3" end="3"/>
                                            </p:txEl>
                                          </p:spTgt>
                                        </p:tgtEl>
                                      </p:cBhvr>
                                    </p:animEffect>
                                    <p:anim calcmode="lin" valueType="num">
                                      <p:cBhvr>
                                        <p:cTn id="22" dur="1000" fill="hold"/>
                                        <p:tgtEl>
                                          <p:spTgt spid="32770">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2770">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2770">
                                            <p:txEl>
                                              <p:pRg st="4" end="4"/>
                                            </p:txEl>
                                          </p:spTgt>
                                        </p:tgtEl>
                                        <p:attrNameLst>
                                          <p:attrName>style.visibility</p:attrName>
                                        </p:attrNameLst>
                                      </p:cBhvr>
                                      <p:to>
                                        <p:strVal val="visible"/>
                                      </p:to>
                                    </p:set>
                                    <p:animEffect transition="in" filter="fade">
                                      <p:cBhvr>
                                        <p:cTn id="28" dur="1000"/>
                                        <p:tgtEl>
                                          <p:spTgt spid="32770">
                                            <p:txEl>
                                              <p:pRg st="4" end="4"/>
                                            </p:txEl>
                                          </p:spTgt>
                                        </p:tgtEl>
                                      </p:cBhvr>
                                    </p:animEffect>
                                    <p:anim calcmode="lin" valueType="num">
                                      <p:cBhvr>
                                        <p:cTn id="29" dur="1000" fill="hold"/>
                                        <p:tgtEl>
                                          <p:spTgt spid="32770">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2770">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770" name="Rectangle 2">
            <a:extLst>
              <a:ext uri="{FF2B5EF4-FFF2-40B4-BE49-F238E27FC236}">
                <a16:creationId xmlns:a16="http://schemas.microsoft.com/office/drawing/2014/main" id="{0486A049-F482-4C82-A6EA-C4B1E1A45EEE}"/>
              </a:ext>
            </a:extLst>
          </p:cNvPr>
          <p:cNvSpPr>
            <a:spLocks noGrp="1" noChangeArrowheads="1"/>
          </p:cNvSpPr>
          <p:nvPr>
            <p:ph type="body" idx="1"/>
          </p:nvPr>
        </p:nvSpPr>
        <p:spPr>
          <a:xfrm>
            <a:off x="0" y="188640"/>
            <a:ext cx="9144000" cy="6624736"/>
          </a:xfrm>
        </p:spPr>
        <p:txBody>
          <a:bodyPr/>
          <a:lstStyle/>
          <a:p>
            <a:pPr lvl="0" eaLnBrk="1" hangingPunct="1">
              <a:spcBef>
                <a:spcPct val="0"/>
              </a:spcBef>
              <a:spcAft>
                <a:spcPts val="600"/>
              </a:spcAft>
              <a:buNone/>
            </a:pPr>
            <a:r>
              <a:rPr lang="zh-TW" altLang="en-US" sz="4000" dirty="0">
                <a:solidFill>
                  <a:srgbClr val="0000FF"/>
                </a:solidFill>
                <a:ea typeface="華康粗黑體" panose="020B0709000000000000" pitchFamily="49" charset="-120"/>
              </a:rPr>
              <a:t>他教訓他們</a:t>
            </a:r>
            <a:r>
              <a:rPr lang="en-US" altLang="zh-TW" sz="4000" dirty="0">
                <a:solidFill>
                  <a:srgbClr val="0000FF"/>
                </a:solidFill>
                <a:ea typeface="華康粗黑體" panose="020B0709000000000000" pitchFamily="49" charset="-120"/>
              </a:rPr>
              <a:t>,</a:t>
            </a:r>
            <a:r>
              <a:rPr lang="zh-TW" altLang="en-US" sz="4000" dirty="0">
                <a:solidFill>
                  <a:srgbClr val="0000FF"/>
                </a:solidFill>
                <a:ea typeface="華康粗黑體" panose="020B0709000000000000" pitchFamily="49" charset="-120"/>
              </a:rPr>
              <a:t>正像</a:t>
            </a:r>
            <a:r>
              <a:rPr lang="zh-TW" altLang="en-US" sz="4000" dirty="0">
                <a:solidFill>
                  <a:srgbClr val="FF0000"/>
                </a:solidFill>
                <a:ea typeface="華康粗黑體" panose="020B0709000000000000" pitchFamily="49" charset="-120"/>
              </a:rPr>
              <a:t>有權威的</a:t>
            </a:r>
            <a:r>
              <a:rPr lang="en-US" altLang="zh-TW" sz="4000" dirty="0">
                <a:solidFill>
                  <a:srgbClr val="0000FF"/>
                </a:solidFill>
                <a:ea typeface="華康粗黑體" panose="020B0709000000000000" pitchFamily="49" charset="-120"/>
              </a:rPr>
              <a:t>,</a:t>
            </a:r>
            <a:r>
              <a:rPr lang="zh-TW" altLang="en-US" sz="4000" dirty="0">
                <a:solidFill>
                  <a:srgbClr val="0000FF"/>
                </a:solidFill>
                <a:ea typeface="華康粗黑體" panose="020B0709000000000000" pitchFamily="49" charset="-120"/>
              </a:rPr>
              <a:t>不像經師們一樣</a:t>
            </a:r>
            <a:r>
              <a:rPr lang="en-US" altLang="zh-TW" sz="4000" dirty="0">
                <a:solidFill>
                  <a:srgbClr val="0000FF"/>
                </a:solidFill>
                <a:ea typeface="華康粗黑體" panose="020B0709000000000000" pitchFamily="49" charset="-120"/>
              </a:rPr>
              <a:t>.</a:t>
            </a:r>
            <a:r>
              <a:rPr lang="zh-TW" altLang="en-US" sz="4000" dirty="0">
                <a:solidFill>
                  <a:srgbClr val="0000FF"/>
                </a:solidFill>
                <a:ea typeface="華康粗黑體" panose="020B0709000000000000" pitchFamily="49" charset="-120"/>
              </a:rPr>
              <a:t>他命令邪魔</a:t>
            </a:r>
            <a:r>
              <a:rPr lang="en-US" altLang="zh-TW" sz="4000" dirty="0">
                <a:solidFill>
                  <a:srgbClr val="0000FF"/>
                </a:solidFill>
                <a:ea typeface="華康粗黑體" panose="020B0709000000000000" pitchFamily="49" charset="-120"/>
              </a:rPr>
              <a:t>,</a:t>
            </a:r>
            <a:r>
              <a:rPr lang="zh-TW" altLang="en-US" sz="4000" dirty="0">
                <a:solidFill>
                  <a:srgbClr val="0000FF"/>
                </a:solidFill>
                <a:ea typeface="華康粗黑體" panose="020B0709000000000000" pitchFamily="49" charset="-120"/>
              </a:rPr>
              <a:t>連邪魔也聽從他</a:t>
            </a:r>
            <a:r>
              <a:rPr lang="en-US" altLang="zh-TW" sz="4000" dirty="0">
                <a:solidFill>
                  <a:srgbClr val="0000FF"/>
                </a:solidFill>
                <a:ea typeface="華康粗黑體" panose="020B0709000000000000" pitchFamily="49" charset="-120"/>
              </a:rPr>
              <a:t>.</a:t>
            </a:r>
          </a:p>
          <a:p>
            <a:pPr lvl="0" eaLnBrk="1" hangingPunct="1">
              <a:spcBef>
                <a:spcPct val="0"/>
              </a:spcBef>
              <a:spcAft>
                <a:spcPts val="1800"/>
              </a:spcAft>
              <a:buNone/>
            </a:pPr>
            <a:r>
              <a:rPr lang="zh-TW" altLang="en-US" sz="4000" dirty="0">
                <a:solidFill>
                  <a:srgbClr val="FF0000"/>
                </a:solidFill>
                <a:ea typeface="華康粗黑體" panose="020B0709000000000000" pitchFamily="49" charset="-120"/>
              </a:rPr>
              <a:t>為什麼有權威</a:t>
            </a:r>
            <a:r>
              <a:rPr lang="en-US" altLang="zh-TW" sz="4000" dirty="0">
                <a:solidFill>
                  <a:srgbClr val="FF0000"/>
                </a:solidFill>
                <a:ea typeface="華康粗黑體" panose="020B0709000000000000" pitchFamily="49" charset="-120"/>
              </a:rPr>
              <a:t>?</a:t>
            </a:r>
            <a:r>
              <a:rPr lang="zh-TW" altLang="en-US" sz="4000" dirty="0">
                <a:ea typeface="華康粗黑體" panose="020B0709000000000000" pitchFamily="49" charset="-120"/>
              </a:rPr>
              <a:t>因為耶穌講的一定是</a:t>
            </a:r>
            <a:br>
              <a:rPr lang="en-US" altLang="zh-TW" sz="4000" dirty="0">
                <a:ea typeface="華康粗黑體" panose="020B0709000000000000" pitchFamily="49" charset="-120"/>
              </a:rPr>
            </a:br>
            <a:r>
              <a:rPr lang="zh-TW" altLang="en-US" sz="4000" dirty="0">
                <a:ea typeface="華康粗黑體" panose="020B0709000000000000" pitchFamily="49" charset="-120"/>
              </a:rPr>
              <a:t>神律</a:t>
            </a:r>
            <a:r>
              <a:rPr lang="en-US" altLang="zh-TW" sz="4000" dirty="0">
                <a:ea typeface="華康粗黑體" panose="020B0709000000000000" pitchFamily="49" charset="-120"/>
              </a:rPr>
              <a:t>/</a:t>
            </a:r>
            <a:r>
              <a:rPr lang="zh-TW" altLang="en-US" sz="4000" dirty="0">
                <a:ea typeface="華康粗黑體" panose="020B0709000000000000" pitchFamily="49" charset="-120"/>
              </a:rPr>
              <a:t>自然律</a:t>
            </a:r>
            <a:r>
              <a:rPr lang="en-US" altLang="zh-TW" sz="4000" dirty="0">
                <a:ea typeface="華康粗黑體" panose="020B0709000000000000" pitchFamily="49" charset="-120"/>
              </a:rPr>
              <a:t>/</a:t>
            </a:r>
            <a:r>
              <a:rPr lang="zh-TW" altLang="en-US" sz="4000" dirty="0">
                <a:ea typeface="華康粗黑體" panose="020B0709000000000000" pitchFamily="49" charset="-120"/>
              </a:rPr>
              <a:t>生命律</a:t>
            </a:r>
            <a:br>
              <a:rPr lang="en-US" altLang="zh-TW" sz="4000" dirty="0">
                <a:ea typeface="華康粗黑體" panose="020B0709000000000000" pitchFamily="49" charset="-120"/>
              </a:rPr>
            </a:br>
            <a:r>
              <a:rPr lang="en-US" altLang="zh-TW" sz="3800" dirty="0">
                <a:ea typeface="華康粗黑體" panose="020B0709000000000000" pitchFamily="49" charset="-120"/>
                <a:sym typeface="Wingdings" panose="05000000000000000000" pitchFamily="2" charset="2"/>
              </a:rPr>
              <a:t></a:t>
            </a:r>
            <a:r>
              <a:rPr lang="zh-TW" altLang="en-US" sz="3800" dirty="0">
                <a:ea typeface="華康粗黑體" panose="020B0709000000000000" pitchFamily="49" charset="-120"/>
                <a:sym typeface="Wingdings" panose="05000000000000000000" pitchFamily="2" charset="2"/>
              </a:rPr>
              <a:t>和我們的生命有直接關係</a:t>
            </a:r>
            <a:r>
              <a:rPr lang="en-US" altLang="zh-TW" sz="3800" dirty="0">
                <a:ea typeface="華康粗黑體" panose="020B0709000000000000" pitchFamily="49" charset="-120"/>
                <a:sym typeface="Wingdings" panose="05000000000000000000" pitchFamily="2" charset="2"/>
              </a:rPr>
              <a:t>;</a:t>
            </a:r>
            <a:r>
              <a:rPr lang="zh-TW" altLang="en-US" sz="3800" dirty="0">
                <a:ea typeface="華康粗黑體" panose="020B0709000000000000" pitchFamily="49" charset="-120"/>
                <a:sym typeface="Wingdings" panose="05000000000000000000" pitchFamily="2" charset="2"/>
              </a:rPr>
              <a:t>耶穌的人格</a:t>
            </a:r>
            <a:endParaRPr lang="en-US" altLang="zh-TW" sz="3800" dirty="0">
              <a:ea typeface="華康粗黑體" panose="020B0709000000000000" pitchFamily="49" charset="-120"/>
              <a:sym typeface="Wingdings" panose="05000000000000000000" pitchFamily="2" charset="2"/>
            </a:endParaRPr>
          </a:p>
          <a:p>
            <a:pPr lvl="0" eaLnBrk="1" hangingPunct="1">
              <a:spcBef>
                <a:spcPct val="0"/>
              </a:spcBef>
              <a:spcAft>
                <a:spcPts val="600"/>
              </a:spcAft>
              <a:buNone/>
            </a:pPr>
            <a:r>
              <a:rPr lang="en-US" altLang="zh-TW" sz="4000" dirty="0">
                <a:ea typeface="華康粗黑體" panose="020B0709000000000000" pitchFamily="49" charset="-120"/>
              </a:rPr>
              <a:t>1.</a:t>
            </a:r>
            <a:r>
              <a:rPr lang="zh-TW" altLang="en-US" sz="4000" dirty="0">
                <a:solidFill>
                  <a:srgbClr val="FF0000"/>
                </a:solidFill>
                <a:ea typeface="華康粗黑體" panose="020B0709000000000000" pitchFamily="49" charset="-120"/>
              </a:rPr>
              <a:t>傳統</a:t>
            </a:r>
            <a:r>
              <a:rPr lang="zh-TW" altLang="en-US" sz="4000" dirty="0">
                <a:ea typeface="華康粗黑體" panose="020B0709000000000000" pitchFamily="49" charset="-120"/>
              </a:rPr>
              <a:t>權威</a:t>
            </a:r>
            <a:r>
              <a:rPr lang="en-US" altLang="zh-TW" sz="2800" dirty="0">
                <a:ea typeface="華康粗黑體" panose="020B0709000000000000" pitchFamily="49" charset="-120"/>
              </a:rPr>
              <a:t>(traditional authority)</a:t>
            </a:r>
            <a:r>
              <a:rPr lang="zh-TW" altLang="en-US" sz="3600" dirty="0">
                <a:ea typeface="華康粗黑體" panose="020B0709000000000000" pitchFamily="49" charset="-120"/>
              </a:rPr>
              <a:t>世襲</a:t>
            </a:r>
            <a:r>
              <a:rPr lang="zh-TW" altLang="en-US" sz="4000" dirty="0">
                <a:ea typeface="華康粗黑體" panose="020B0709000000000000" pitchFamily="49" charset="-120"/>
              </a:rPr>
              <a:t> </a:t>
            </a:r>
            <a:endParaRPr lang="en-US" altLang="zh-TW" sz="4000" dirty="0">
              <a:ea typeface="華康粗黑體" panose="020B0709000000000000" pitchFamily="49" charset="-120"/>
            </a:endParaRPr>
          </a:p>
          <a:p>
            <a:pPr lvl="0" eaLnBrk="1" hangingPunct="1">
              <a:spcBef>
                <a:spcPct val="0"/>
              </a:spcBef>
              <a:spcAft>
                <a:spcPts val="600"/>
              </a:spcAft>
              <a:buNone/>
            </a:pPr>
            <a:r>
              <a:rPr lang="en-US" altLang="zh-TW" sz="4000" dirty="0">
                <a:ea typeface="華康粗黑體" panose="020B0709000000000000" pitchFamily="49" charset="-120"/>
              </a:rPr>
              <a:t>2.</a:t>
            </a:r>
            <a:r>
              <a:rPr lang="zh-TW" altLang="en-US" sz="4000" dirty="0">
                <a:solidFill>
                  <a:srgbClr val="FF0000"/>
                </a:solidFill>
                <a:ea typeface="華康粗黑體" panose="020B0709000000000000" pitchFamily="49" charset="-120"/>
              </a:rPr>
              <a:t>理性法定</a:t>
            </a:r>
            <a:r>
              <a:rPr lang="zh-TW" altLang="en-US" sz="4000" dirty="0">
                <a:ea typeface="華康粗黑體" panose="020B0709000000000000" pitchFamily="49" charset="-120"/>
              </a:rPr>
              <a:t>權威</a:t>
            </a:r>
            <a:r>
              <a:rPr lang="en-US" altLang="zh-TW" sz="2800" dirty="0">
                <a:ea typeface="華康粗黑體" panose="020B0709000000000000" pitchFamily="49" charset="-120"/>
              </a:rPr>
              <a:t>(rational-legal authority)</a:t>
            </a:r>
            <a:r>
              <a:rPr lang="zh-TW" altLang="en-US" sz="3600" dirty="0">
                <a:ea typeface="華康粗黑體" panose="020B0709000000000000" pitchFamily="49" charset="-120"/>
              </a:rPr>
              <a:t>民主</a:t>
            </a:r>
            <a:endParaRPr lang="en-US" altLang="zh-TW" sz="3600" dirty="0">
              <a:ea typeface="華康粗黑體" panose="020B0709000000000000" pitchFamily="49" charset="-120"/>
            </a:endParaRPr>
          </a:p>
          <a:p>
            <a:pPr lvl="0" eaLnBrk="1" hangingPunct="1">
              <a:spcBef>
                <a:spcPct val="0"/>
              </a:spcBef>
              <a:spcAft>
                <a:spcPts val="600"/>
              </a:spcAft>
              <a:buNone/>
            </a:pPr>
            <a:r>
              <a:rPr lang="en-US" altLang="zh-TW" sz="4000" dirty="0">
                <a:ea typeface="華康粗黑體" panose="020B0709000000000000" pitchFamily="49" charset="-120"/>
              </a:rPr>
              <a:t>3.</a:t>
            </a:r>
            <a:r>
              <a:rPr lang="zh-TW" altLang="en-US" sz="4000" dirty="0">
                <a:solidFill>
                  <a:srgbClr val="FF0000"/>
                </a:solidFill>
                <a:ea typeface="華康粗黑體" panose="020B0709000000000000" pitchFamily="49" charset="-120"/>
              </a:rPr>
              <a:t>魅力</a:t>
            </a:r>
            <a:r>
              <a:rPr lang="zh-TW" altLang="en-US" sz="4000" dirty="0">
                <a:ea typeface="華康粗黑體" panose="020B0709000000000000" pitchFamily="49" charset="-120"/>
              </a:rPr>
              <a:t>權威</a:t>
            </a:r>
            <a:r>
              <a:rPr lang="en-US" altLang="zh-TW" sz="2800" dirty="0">
                <a:ea typeface="華康粗黑體" panose="020B0709000000000000" pitchFamily="49" charset="-120"/>
              </a:rPr>
              <a:t>(charismatic authority)</a:t>
            </a:r>
            <a:r>
              <a:rPr lang="zh-TW" altLang="en-US" sz="3600" dirty="0">
                <a:ea typeface="華康粗黑體" panose="020B0709000000000000" pitchFamily="49" charset="-120"/>
              </a:rPr>
              <a:t>個人魅力</a:t>
            </a:r>
            <a:r>
              <a:rPr lang="zh-TW" altLang="en-US" sz="2800" dirty="0">
                <a:solidFill>
                  <a:srgbClr val="0000FF"/>
                </a:solidFill>
                <a:ea typeface="華康粗黑體" panose="020B0709000000000000" pitchFamily="49" charset="-120"/>
              </a:rPr>
              <a:t>非暴力</a:t>
            </a:r>
            <a:endParaRPr lang="en-US" altLang="zh-TW" sz="2800" dirty="0">
              <a:solidFill>
                <a:srgbClr val="0000FF"/>
              </a:solidFill>
              <a:ea typeface="華康粗黑體" panose="020B0709000000000000" pitchFamily="49" charset="-120"/>
            </a:endParaRPr>
          </a:p>
          <a:p>
            <a:pPr lvl="0" eaLnBrk="1" hangingPunct="1">
              <a:spcBef>
                <a:spcPct val="0"/>
              </a:spcBef>
              <a:spcAft>
                <a:spcPts val="600"/>
              </a:spcAft>
              <a:buNone/>
            </a:pPr>
            <a:r>
              <a:rPr lang="zh-TW" altLang="en-US" sz="4000" dirty="0">
                <a:solidFill>
                  <a:srgbClr val="0000FF"/>
                </a:solidFill>
                <a:ea typeface="華康粗黑體" panose="020B0709000000000000" pitchFamily="49" charset="-120"/>
              </a:rPr>
              <a:t>                                          仁者無敵</a:t>
            </a:r>
          </a:p>
        </p:txBody>
      </p:sp>
    </p:spTree>
    <p:extLst>
      <p:ext uri="{BB962C8B-B14F-4D97-AF65-F5344CB8AC3E}">
        <p14:creationId xmlns:p14="http://schemas.microsoft.com/office/powerpoint/2010/main" val="13464489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2770">
                                            <p:txEl>
                                              <p:pRg st="1" end="1"/>
                                            </p:txEl>
                                          </p:spTgt>
                                        </p:tgtEl>
                                        <p:attrNameLst>
                                          <p:attrName>style.visibility</p:attrName>
                                        </p:attrNameLst>
                                      </p:cBhvr>
                                      <p:to>
                                        <p:strVal val="visible"/>
                                      </p:to>
                                    </p:set>
                                    <p:animEffect transition="in" filter="fade">
                                      <p:cBhvr>
                                        <p:cTn id="7" dur="1000"/>
                                        <p:tgtEl>
                                          <p:spTgt spid="32770">
                                            <p:txEl>
                                              <p:pRg st="1" end="1"/>
                                            </p:txEl>
                                          </p:spTgt>
                                        </p:tgtEl>
                                      </p:cBhvr>
                                    </p:animEffect>
                                    <p:anim calcmode="lin" valueType="num">
                                      <p:cBhvr>
                                        <p:cTn id="8" dur="1000" fill="hold"/>
                                        <p:tgtEl>
                                          <p:spTgt spid="32770">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2770">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2770">
                                            <p:txEl>
                                              <p:pRg st="2" end="2"/>
                                            </p:txEl>
                                          </p:spTgt>
                                        </p:tgtEl>
                                        <p:attrNameLst>
                                          <p:attrName>style.visibility</p:attrName>
                                        </p:attrNameLst>
                                      </p:cBhvr>
                                      <p:to>
                                        <p:strVal val="visible"/>
                                      </p:to>
                                    </p:set>
                                    <p:animEffect transition="in" filter="fade">
                                      <p:cBhvr>
                                        <p:cTn id="14" dur="1000"/>
                                        <p:tgtEl>
                                          <p:spTgt spid="32770">
                                            <p:txEl>
                                              <p:pRg st="2" end="2"/>
                                            </p:txEl>
                                          </p:spTgt>
                                        </p:tgtEl>
                                      </p:cBhvr>
                                    </p:animEffect>
                                    <p:anim calcmode="lin" valueType="num">
                                      <p:cBhvr>
                                        <p:cTn id="15" dur="1000" fill="hold"/>
                                        <p:tgtEl>
                                          <p:spTgt spid="32770">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2770">
                                            <p:txEl>
                                              <p:pRg st="2" end="2"/>
                                            </p:txEl>
                                          </p:spTgt>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32770">
                                            <p:txEl>
                                              <p:pRg st="3" end="3"/>
                                            </p:txEl>
                                          </p:spTgt>
                                        </p:tgtEl>
                                        <p:attrNameLst>
                                          <p:attrName>style.visibility</p:attrName>
                                        </p:attrNameLst>
                                      </p:cBhvr>
                                      <p:to>
                                        <p:strVal val="visible"/>
                                      </p:to>
                                    </p:set>
                                    <p:animEffect transition="in" filter="fade">
                                      <p:cBhvr>
                                        <p:cTn id="19" dur="1000"/>
                                        <p:tgtEl>
                                          <p:spTgt spid="32770">
                                            <p:txEl>
                                              <p:pRg st="3" end="3"/>
                                            </p:txEl>
                                          </p:spTgt>
                                        </p:tgtEl>
                                      </p:cBhvr>
                                    </p:animEffect>
                                    <p:anim calcmode="lin" valueType="num">
                                      <p:cBhvr>
                                        <p:cTn id="20" dur="1000" fill="hold"/>
                                        <p:tgtEl>
                                          <p:spTgt spid="32770">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32770">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32770">
                                            <p:txEl>
                                              <p:pRg st="4" end="4"/>
                                            </p:txEl>
                                          </p:spTgt>
                                        </p:tgtEl>
                                        <p:attrNameLst>
                                          <p:attrName>style.visibility</p:attrName>
                                        </p:attrNameLst>
                                      </p:cBhvr>
                                      <p:to>
                                        <p:strVal val="visible"/>
                                      </p:to>
                                    </p:set>
                                    <p:animEffect transition="in" filter="fade">
                                      <p:cBhvr>
                                        <p:cTn id="26" dur="1000"/>
                                        <p:tgtEl>
                                          <p:spTgt spid="32770">
                                            <p:txEl>
                                              <p:pRg st="4" end="4"/>
                                            </p:txEl>
                                          </p:spTgt>
                                        </p:tgtEl>
                                      </p:cBhvr>
                                    </p:animEffect>
                                    <p:anim calcmode="lin" valueType="num">
                                      <p:cBhvr>
                                        <p:cTn id="27" dur="1000" fill="hold"/>
                                        <p:tgtEl>
                                          <p:spTgt spid="32770">
                                            <p:txEl>
                                              <p:pRg st="4" end="4"/>
                                            </p:txEl>
                                          </p:spTgt>
                                        </p:tgtEl>
                                        <p:attrNameLst>
                                          <p:attrName>ppt_x</p:attrName>
                                        </p:attrNameLst>
                                      </p:cBhvr>
                                      <p:tavLst>
                                        <p:tav tm="0">
                                          <p:val>
                                            <p:strVal val="#ppt_x"/>
                                          </p:val>
                                        </p:tav>
                                        <p:tav tm="100000">
                                          <p:val>
                                            <p:strVal val="#ppt_x"/>
                                          </p:val>
                                        </p:tav>
                                      </p:tavLst>
                                    </p:anim>
                                    <p:anim calcmode="lin" valueType="num">
                                      <p:cBhvr>
                                        <p:cTn id="28" dur="1000" fill="hold"/>
                                        <p:tgtEl>
                                          <p:spTgt spid="32770">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nodeType="clickEffect">
                                  <p:stCondLst>
                                    <p:cond delay="0"/>
                                  </p:stCondLst>
                                  <p:childTnLst>
                                    <p:set>
                                      <p:cBhvr>
                                        <p:cTn id="32" dur="1" fill="hold">
                                          <p:stCondLst>
                                            <p:cond delay="0"/>
                                          </p:stCondLst>
                                        </p:cTn>
                                        <p:tgtEl>
                                          <p:spTgt spid="32770">
                                            <p:txEl>
                                              <p:pRg st="5" end="5"/>
                                            </p:txEl>
                                          </p:spTgt>
                                        </p:tgtEl>
                                        <p:attrNameLst>
                                          <p:attrName>style.visibility</p:attrName>
                                        </p:attrNameLst>
                                      </p:cBhvr>
                                      <p:to>
                                        <p:strVal val="visible"/>
                                      </p:to>
                                    </p:set>
                                    <p:animEffect transition="in" filter="fade">
                                      <p:cBhvr>
                                        <p:cTn id="33" dur="1000"/>
                                        <p:tgtEl>
                                          <p:spTgt spid="32770">
                                            <p:txEl>
                                              <p:pRg st="5" end="5"/>
                                            </p:txEl>
                                          </p:spTgt>
                                        </p:tgtEl>
                                      </p:cBhvr>
                                    </p:animEffect>
                                    <p:anim calcmode="lin" valueType="num">
                                      <p:cBhvr>
                                        <p:cTn id="34" dur="1000" fill="hold"/>
                                        <p:tgtEl>
                                          <p:spTgt spid="32770">
                                            <p:txEl>
                                              <p:pRg st="5" end="5"/>
                                            </p:txEl>
                                          </p:spTgt>
                                        </p:tgtEl>
                                        <p:attrNameLst>
                                          <p:attrName>ppt_x</p:attrName>
                                        </p:attrNameLst>
                                      </p:cBhvr>
                                      <p:tavLst>
                                        <p:tav tm="0">
                                          <p:val>
                                            <p:strVal val="#ppt_x"/>
                                          </p:val>
                                        </p:tav>
                                        <p:tav tm="100000">
                                          <p:val>
                                            <p:strVal val="#ppt_x"/>
                                          </p:val>
                                        </p:tav>
                                      </p:tavLst>
                                    </p:anim>
                                    <p:anim calcmode="lin" valueType="num">
                                      <p:cBhvr>
                                        <p:cTn id="35" dur="1000" fill="hold"/>
                                        <p:tgtEl>
                                          <p:spTgt spid="32770">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770" name="Rectangle 2">
            <a:extLst>
              <a:ext uri="{FF2B5EF4-FFF2-40B4-BE49-F238E27FC236}">
                <a16:creationId xmlns:a16="http://schemas.microsoft.com/office/drawing/2014/main" id="{0486A049-F482-4C82-A6EA-C4B1E1A45EEE}"/>
              </a:ext>
            </a:extLst>
          </p:cNvPr>
          <p:cNvSpPr>
            <a:spLocks noGrp="1" noChangeArrowheads="1"/>
          </p:cNvSpPr>
          <p:nvPr>
            <p:ph type="body" idx="1"/>
          </p:nvPr>
        </p:nvSpPr>
        <p:spPr>
          <a:xfrm>
            <a:off x="0" y="188640"/>
            <a:ext cx="9144000" cy="6624736"/>
          </a:xfrm>
        </p:spPr>
        <p:txBody>
          <a:bodyPr/>
          <a:lstStyle/>
          <a:p>
            <a:pPr lvl="0" eaLnBrk="1" hangingPunct="1">
              <a:spcBef>
                <a:spcPct val="0"/>
              </a:spcBef>
              <a:spcAft>
                <a:spcPts val="600"/>
              </a:spcAft>
              <a:buNone/>
            </a:pPr>
            <a:r>
              <a:rPr lang="zh-TW" altLang="en-US" sz="4000" dirty="0">
                <a:solidFill>
                  <a:srgbClr val="0000FF"/>
                </a:solidFill>
                <a:ea typeface="華康粗黑體" panose="020B0709000000000000" pitchFamily="49" charset="-120"/>
              </a:rPr>
              <a:t>他教訓他們</a:t>
            </a:r>
            <a:r>
              <a:rPr lang="en-US" altLang="zh-TW" sz="4000" dirty="0">
                <a:solidFill>
                  <a:srgbClr val="0000FF"/>
                </a:solidFill>
                <a:ea typeface="華康粗黑體" panose="020B0709000000000000" pitchFamily="49" charset="-120"/>
              </a:rPr>
              <a:t>,</a:t>
            </a:r>
            <a:r>
              <a:rPr lang="zh-TW" altLang="en-US" sz="4000" dirty="0">
                <a:solidFill>
                  <a:srgbClr val="0000FF"/>
                </a:solidFill>
                <a:ea typeface="華康粗黑體" panose="020B0709000000000000" pitchFamily="49" charset="-120"/>
              </a:rPr>
              <a:t>正像</a:t>
            </a:r>
            <a:r>
              <a:rPr lang="zh-TW" altLang="en-US" sz="4000" dirty="0">
                <a:solidFill>
                  <a:srgbClr val="FF0000"/>
                </a:solidFill>
                <a:ea typeface="華康粗黑體" panose="020B0709000000000000" pitchFamily="49" charset="-120"/>
              </a:rPr>
              <a:t>有權威的</a:t>
            </a:r>
            <a:r>
              <a:rPr lang="en-US" altLang="zh-TW" sz="4000" dirty="0">
                <a:solidFill>
                  <a:srgbClr val="0000FF"/>
                </a:solidFill>
                <a:ea typeface="華康粗黑體" panose="020B0709000000000000" pitchFamily="49" charset="-120"/>
              </a:rPr>
              <a:t>,</a:t>
            </a:r>
            <a:r>
              <a:rPr lang="zh-TW" altLang="en-US" sz="4000" dirty="0">
                <a:solidFill>
                  <a:srgbClr val="0000FF"/>
                </a:solidFill>
                <a:ea typeface="華康粗黑體" panose="020B0709000000000000" pitchFamily="49" charset="-120"/>
              </a:rPr>
              <a:t>不像經師們一樣</a:t>
            </a:r>
            <a:r>
              <a:rPr lang="en-US" altLang="zh-TW" sz="4000" dirty="0">
                <a:solidFill>
                  <a:srgbClr val="0000FF"/>
                </a:solidFill>
                <a:ea typeface="華康粗黑體" panose="020B0709000000000000" pitchFamily="49" charset="-120"/>
              </a:rPr>
              <a:t>.</a:t>
            </a:r>
            <a:r>
              <a:rPr lang="zh-TW" altLang="en-US" sz="4000" dirty="0">
                <a:solidFill>
                  <a:srgbClr val="0000FF"/>
                </a:solidFill>
                <a:ea typeface="華康粗黑體" panose="020B0709000000000000" pitchFamily="49" charset="-120"/>
              </a:rPr>
              <a:t>他命令邪魔</a:t>
            </a:r>
            <a:r>
              <a:rPr lang="en-US" altLang="zh-TW" sz="4000" dirty="0">
                <a:solidFill>
                  <a:srgbClr val="0000FF"/>
                </a:solidFill>
                <a:ea typeface="華康粗黑體" panose="020B0709000000000000" pitchFamily="49" charset="-120"/>
              </a:rPr>
              <a:t>,</a:t>
            </a:r>
            <a:r>
              <a:rPr lang="zh-TW" altLang="en-US" sz="4000" dirty="0">
                <a:solidFill>
                  <a:srgbClr val="0000FF"/>
                </a:solidFill>
                <a:ea typeface="華康粗黑體" panose="020B0709000000000000" pitchFamily="49" charset="-120"/>
              </a:rPr>
              <a:t>連邪魔也聽從他</a:t>
            </a:r>
            <a:r>
              <a:rPr lang="en-US" altLang="zh-TW" sz="4000" dirty="0">
                <a:solidFill>
                  <a:srgbClr val="0000FF"/>
                </a:solidFill>
                <a:ea typeface="華康粗黑體" panose="020B0709000000000000" pitchFamily="49" charset="-120"/>
              </a:rPr>
              <a:t>.</a:t>
            </a:r>
          </a:p>
          <a:p>
            <a:pPr lvl="0" eaLnBrk="1" hangingPunct="1">
              <a:spcBef>
                <a:spcPct val="0"/>
              </a:spcBef>
              <a:spcAft>
                <a:spcPts val="1800"/>
              </a:spcAft>
              <a:buNone/>
            </a:pPr>
            <a:r>
              <a:rPr lang="zh-TW" altLang="en-US" sz="4000" dirty="0">
                <a:solidFill>
                  <a:srgbClr val="FF0000"/>
                </a:solidFill>
                <a:ea typeface="華康粗黑體" panose="020B0709000000000000" pitchFamily="49" charset="-120"/>
              </a:rPr>
              <a:t>為什麼有權威</a:t>
            </a:r>
            <a:r>
              <a:rPr lang="en-US" altLang="zh-TW" sz="4000" dirty="0">
                <a:solidFill>
                  <a:srgbClr val="FF0000"/>
                </a:solidFill>
                <a:ea typeface="華康粗黑體" panose="020B0709000000000000" pitchFamily="49" charset="-120"/>
              </a:rPr>
              <a:t>?</a:t>
            </a:r>
            <a:r>
              <a:rPr lang="zh-TW" altLang="en-US" sz="4000" dirty="0">
                <a:ea typeface="華康粗黑體" panose="020B0709000000000000" pitchFamily="49" charset="-120"/>
              </a:rPr>
              <a:t>因為耶穌講的一定是</a:t>
            </a:r>
            <a:br>
              <a:rPr lang="en-US" altLang="zh-TW" sz="4000" dirty="0">
                <a:ea typeface="華康粗黑體" panose="020B0709000000000000" pitchFamily="49" charset="-120"/>
              </a:rPr>
            </a:br>
            <a:r>
              <a:rPr lang="zh-TW" altLang="en-US" sz="4000" dirty="0">
                <a:ea typeface="華康粗黑體" panose="020B0709000000000000" pitchFamily="49" charset="-120"/>
              </a:rPr>
              <a:t>神律</a:t>
            </a:r>
            <a:r>
              <a:rPr lang="en-US" altLang="zh-TW" sz="4000" dirty="0">
                <a:ea typeface="華康粗黑體" panose="020B0709000000000000" pitchFamily="49" charset="-120"/>
              </a:rPr>
              <a:t>/</a:t>
            </a:r>
            <a:r>
              <a:rPr lang="zh-TW" altLang="en-US" sz="4000" dirty="0">
                <a:ea typeface="華康粗黑體" panose="020B0709000000000000" pitchFamily="49" charset="-120"/>
              </a:rPr>
              <a:t>自然律</a:t>
            </a:r>
            <a:r>
              <a:rPr lang="en-US" altLang="zh-TW" sz="4000" dirty="0">
                <a:ea typeface="華康粗黑體" panose="020B0709000000000000" pitchFamily="49" charset="-120"/>
              </a:rPr>
              <a:t>/</a:t>
            </a:r>
            <a:r>
              <a:rPr lang="zh-TW" altLang="en-US" sz="4000" dirty="0">
                <a:ea typeface="華康粗黑體" panose="020B0709000000000000" pitchFamily="49" charset="-120"/>
              </a:rPr>
              <a:t>生命律</a:t>
            </a:r>
            <a:br>
              <a:rPr lang="en-US" altLang="zh-TW" sz="4000" dirty="0">
                <a:ea typeface="華康粗黑體" panose="020B0709000000000000" pitchFamily="49" charset="-120"/>
              </a:rPr>
            </a:br>
            <a:r>
              <a:rPr lang="en-US" altLang="zh-TW" sz="3800" dirty="0">
                <a:ea typeface="華康粗黑體" panose="020B0709000000000000" pitchFamily="49" charset="-120"/>
                <a:sym typeface="Wingdings" panose="05000000000000000000" pitchFamily="2" charset="2"/>
              </a:rPr>
              <a:t></a:t>
            </a:r>
            <a:r>
              <a:rPr lang="zh-TW" altLang="en-US" sz="3800" dirty="0">
                <a:ea typeface="華康粗黑體" panose="020B0709000000000000" pitchFamily="49" charset="-120"/>
                <a:sym typeface="Wingdings" panose="05000000000000000000" pitchFamily="2" charset="2"/>
              </a:rPr>
              <a:t>和我們的生命有直接關係</a:t>
            </a:r>
            <a:r>
              <a:rPr lang="en-US" altLang="zh-TW" sz="3800" dirty="0">
                <a:ea typeface="華康粗黑體" panose="020B0709000000000000" pitchFamily="49" charset="-120"/>
                <a:sym typeface="Wingdings" panose="05000000000000000000" pitchFamily="2" charset="2"/>
              </a:rPr>
              <a:t>;</a:t>
            </a:r>
            <a:r>
              <a:rPr lang="zh-TW" altLang="en-US" sz="3800" dirty="0">
                <a:ea typeface="華康粗黑體" panose="020B0709000000000000" pitchFamily="49" charset="-120"/>
                <a:sym typeface="Wingdings" panose="05000000000000000000" pitchFamily="2" charset="2"/>
              </a:rPr>
              <a:t>耶穌的人格</a:t>
            </a:r>
            <a:endParaRPr lang="en-US" altLang="zh-TW" sz="3800" dirty="0">
              <a:ea typeface="華康粗黑體" panose="020B0709000000000000" pitchFamily="49" charset="-120"/>
              <a:sym typeface="Wingdings" panose="05000000000000000000" pitchFamily="2" charset="2"/>
            </a:endParaRPr>
          </a:p>
          <a:p>
            <a:pPr lvl="0" eaLnBrk="1" hangingPunct="1">
              <a:spcBef>
                <a:spcPct val="0"/>
              </a:spcBef>
              <a:spcAft>
                <a:spcPts val="600"/>
              </a:spcAft>
              <a:buNone/>
            </a:pPr>
            <a:r>
              <a:rPr lang="en-US" altLang="zh-TW" sz="4000" dirty="0">
                <a:ea typeface="華康粗黑體" panose="020B0709000000000000" pitchFamily="49" charset="-120"/>
              </a:rPr>
              <a:t>1.</a:t>
            </a:r>
            <a:r>
              <a:rPr lang="zh-TW" altLang="en-US" sz="4000" dirty="0">
                <a:solidFill>
                  <a:srgbClr val="FF0000"/>
                </a:solidFill>
                <a:ea typeface="華康粗黑體" panose="020B0709000000000000" pitchFamily="49" charset="-120"/>
              </a:rPr>
              <a:t>傳統</a:t>
            </a:r>
            <a:r>
              <a:rPr lang="zh-TW" altLang="en-US" sz="4000" dirty="0">
                <a:ea typeface="華康粗黑體" panose="020B0709000000000000" pitchFamily="49" charset="-120"/>
              </a:rPr>
              <a:t>權威</a:t>
            </a:r>
            <a:r>
              <a:rPr lang="en-US" altLang="zh-TW" sz="2800" dirty="0">
                <a:ea typeface="華康粗黑體" panose="020B0709000000000000" pitchFamily="49" charset="-120"/>
              </a:rPr>
              <a:t>(traditional authority)</a:t>
            </a:r>
            <a:r>
              <a:rPr lang="zh-TW" altLang="en-US" sz="3600" dirty="0">
                <a:ea typeface="華康粗黑體" panose="020B0709000000000000" pitchFamily="49" charset="-120"/>
              </a:rPr>
              <a:t>世襲</a:t>
            </a:r>
            <a:r>
              <a:rPr lang="zh-TW" altLang="en-US" sz="4000" dirty="0">
                <a:ea typeface="華康粗黑體" panose="020B0709000000000000" pitchFamily="49" charset="-120"/>
              </a:rPr>
              <a:t> </a:t>
            </a:r>
            <a:endParaRPr lang="en-US" altLang="zh-TW" sz="4000" dirty="0">
              <a:ea typeface="華康粗黑體" panose="020B0709000000000000" pitchFamily="49" charset="-120"/>
            </a:endParaRPr>
          </a:p>
          <a:p>
            <a:pPr lvl="0" eaLnBrk="1" hangingPunct="1">
              <a:spcBef>
                <a:spcPct val="0"/>
              </a:spcBef>
              <a:spcAft>
                <a:spcPts val="600"/>
              </a:spcAft>
              <a:buNone/>
            </a:pPr>
            <a:r>
              <a:rPr lang="en-US" altLang="zh-TW" sz="4000" dirty="0">
                <a:ea typeface="華康粗黑體" panose="020B0709000000000000" pitchFamily="49" charset="-120"/>
              </a:rPr>
              <a:t>2.</a:t>
            </a:r>
            <a:r>
              <a:rPr lang="zh-TW" altLang="en-US" sz="4000" dirty="0">
                <a:solidFill>
                  <a:srgbClr val="FF0000"/>
                </a:solidFill>
                <a:ea typeface="華康粗黑體" panose="020B0709000000000000" pitchFamily="49" charset="-120"/>
              </a:rPr>
              <a:t>理性法定</a:t>
            </a:r>
            <a:r>
              <a:rPr lang="zh-TW" altLang="en-US" sz="4000" dirty="0">
                <a:ea typeface="華康粗黑體" panose="020B0709000000000000" pitchFamily="49" charset="-120"/>
              </a:rPr>
              <a:t>權威</a:t>
            </a:r>
            <a:r>
              <a:rPr lang="en-US" altLang="zh-TW" sz="2800" dirty="0">
                <a:ea typeface="華康粗黑體" panose="020B0709000000000000" pitchFamily="49" charset="-120"/>
              </a:rPr>
              <a:t>(rational-legal authority)</a:t>
            </a:r>
            <a:r>
              <a:rPr lang="zh-TW" altLang="en-US" sz="3600" dirty="0">
                <a:ea typeface="華康粗黑體" panose="020B0709000000000000" pitchFamily="49" charset="-120"/>
              </a:rPr>
              <a:t>民主</a:t>
            </a:r>
            <a:endParaRPr lang="en-US" altLang="zh-TW" sz="3600" dirty="0">
              <a:ea typeface="華康粗黑體" panose="020B0709000000000000" pitchFamily="49" charset="-120"/>
            </a:endParaRPr>
          </a:p>
          <a:p>
            <a:pPr lvl="0" eaLnBrk="1" hangingPunct="1">
              <a:spcBef>
                <a:spcPct val="0"/>
              </a:spcBef>
              <a:spcAft>
                <a:spcPts val="600"/>
              </a:spcAft>
              <a:buNone/>
            </a:pPr>
            <a:r>
              <a:rPr lang="en-US" altLang="zh-TW" sz="4000" dirty="0">
                <a:ea typeface="華康粗黑體" panose="020B0709000000000000" pitchFamily="49" charset="-120"/>
              </a:rPr>
              <a:t>3.</a:t>
            </a:r>
            <a:r>
              <a:rPr lang="zh-TW" altLang="en-US" sz="4000" dirty="0">
                <a:solidFill>
                  <a:srgbClr val="FF0000"/>
                </a:solidFill>
                <a:ea typeface="華康粗黑體" panose="020B0709000000000000" pitchFamily="49" charset="-120"/>
              </a:rPr>
              <a:t>魅力</a:t>
            </a:r>
            <a:r>
              <a:rPr lang="zh-TW" altLang="en-US" sz="4000" dirty="0">
                <a:ea typeface="華康粗黑體" panose="020B0709000000000000" pitchFamily="49" charset="-120"/>
              </a:rPr>
              <a:t>權威</a:t>
            </a:r>
            <a:r>
              <a:rPr lang="en-US" altLang="zh-TW" sz="2800" dirty="0">
                <a:ea typeface="華康粗黑體" panose="020B0709000000000000" pitchFamily="49" charset="-120"/>
              </a:rPr>
              <a:t>(charismatic authority)</a:t>
            </a:r>
            <a:r>
              <a:rPr lang="zh-TW" altLang="en-US" sz="3600" dirty="0">
                <a:ea typeface="華康粗黑體" panose="020B0709000000000000" pitchFamily="49" charset="-120"/>
              </a:rPr>
              <a:t>個人魅力</a:t>
            </a:r>
            <a:r>
              <a:rPr lang="zh-TW" altLang="en-US" sz="2800" dirty="0">
                <a:solidFill>
                  <a:srgbClr val="0000FF"/>
                </a:solidFill>
                <a:ea typeface="華康粗黑體" panose="020B0709000000000000" pitchFamily="49" charset="-120"/>
              </a:rPr>
              <a:t>非暴力</a:t>
            </a:r>
            <a:endParaRPr lang="en-US" altLang="zh-TW" sz="2800" dirty="0">
              <a:solidFill>
                <a:srgbClr val="0000FF"/>
              </a:solidFill>
              <a:ea typeface="華康粗黑體" panose="020B0709000000000000" pitchFamily="49" charset="-120"/>
            </a:endParaRPr>
          </a:p>
          <a:p>
            <a:pPr lvl="0" eaLnBrk="1" hangingPunct="1">
              <a:spcBef>
                <a:spcPct val="0"/>
              </a:spcBef>
              <a:spcAft>
                <a:spcPts val="600"/>
              </a:spcAft>
              <a:buNone/>
            </a:pPr>
            <a:r>
              <a:rPr lang="zh-TW" altLang="en-US" sz="4000" dirty="0">
                <a:solidFill>
                  <a:srgbClr val="0000FF"/>
                </a:solidFill>
                <a:ea typeface="華康粗黑體" panose="020B0709000000000000" pitchFamily="49" charset="-120"/>
              </a:rPr>
              <a:t>                                             仁者無敵</a:t>
            </a:r>
          </a:p>
        </p:txBody>
      </p:sp>
      <p:sp>
        <p:nvSpPr>
          <p:cNvPr id="2" name="文字方塊 1">
            <a:extLst>
              <a:ext uri="{FF2B5EF4-FFF2-40B4-BE49-F238E27FC236}">
                <a16:creationId xmlns:a16="http://schemas.microsoft.com/office/drawing/2014/main" id="{13D5A945-FB5F-45BD-8C37-4AD904FB7C5E}"/>
              </a:ext>
            </a:extLst>
          </p:cNvPr>
          <p:cNvSpPr txBox="1"/>
          <p:nvPr/>
        </p:nvSpPr>
        <p:spPr>
          <a:xfrm rot="21447381">
            <a:off x="497715" y="943533"/>
            <a:ext cx="8165148" cy="4785926"/>
          </a:xfrm>
          <a:prstGeom prst="rect">
            <a:avLst/>
          </a:prstGeom>
          <a:solidFill>
            <a:srgbClr val="FFFFFF"/>
          </a:solidFill>
          <a:ln w="57150">
            <a:solidFill>
              <a:srgbClr val="9900CC"/>
            </a:solidFill>
          </a:ln>
        </p:spPr>
        <p:txBody>
          <a:bodyPr wrap="square" rtlCol="0">
            <a:spAutoFit/>
          </a:bodyPr>
          <a:lstStyle/>
          <a:p>
            <a:pPr algn="ctr"/>
            <a:endParaRPr lang="en-US" altLang="zh-TW" sz="1600" b="0" i="0" dirty="0">
              <a:solidFill>
                <a:srgbClr val="191919"/>
              </a:solidFill>
              <a:effectLst/>
              <a:latin typeface="+mn-lt"/>
              <a:ea typeface="華康儷中黑" panose="020B0509000000000000" pitchFamily="49" charset="-120"/>
            </a:endParaRPr>
          </a:p>
          <a:p>
            <a:pPr algn="ctr">
              <a:lnSpc>
                <a:spcPts val="5500"/>
              </a:lnSpc>
            </a:pPr>
            <a:r>
              <a:rPr lang="zh-TW" altLang="en-US" b="0" i="0" dirty="0">
                <a:solidFill>
                  <a:srgbClr val="191919"/>
                </a:solidFill>
                <a:effectLst/>
                <a:latin typeface="+mn-lt"/>
                <a:ea typeface="華康儷中黑" panose="020B0509000000000000" pitchFamily="49" charset="-120"/>
              </a:rPr>
              <a:t>以力假仁者霸</a:t>
            </a:r>
            <a:r>
              <a:rPr lang="en-US" altLang="zh-TW" b="0" i="0" dirty="0">
                <a:solidFill>
                  <a:srgbClr val="191919"/>
                </a:solidFill>
                <a:effectLst/>
                <a:latin typeface="+mn-lt"/>
                <a:ea typeface="華康儷中黑" panose="020B0509000000000000" pitchFamily="49" charset="-120"/>
              </a:rPr>
              <a:t>, </a:t>
            </a:r>
            <a:r>
              <a:rPr lang="zh-TW" altLang="en-US" b="0" i="0" dirty="0">
                <a:solidFill>
                  <a:srgbClr val="191919"/>
                </a:solidFill>
                <a:effectLst/>
                <a:latin typeface="+mn-lt"/>
                <a:ea typeface="華康儷中黑" panose="020B0509000000000000" pitchFamily="49" charset="-120"/>
              </a:rPr>
              <a:t>霸必有大國</a:t>
            </a:r>
            <a:endParaRPr lang="en-US" altLang="zh-TW" b="0" i="0" dirty="0">
              <a:solidFill>
                <a:srgbClr val="191919"/>
              </a:solidFill>
              <a:effectLst/>
              <a:latin typeface="+mn-lt"/>
              <a:ea typeface="華康儷中黑" panose="020B0509000000000000" pitchFamily="49" charset="-120"/>
            </a:endParaRPr>
          </a:p>
          <a:p>
            <a:pPr algn="ctr">
              <a:lnSpc>
                <a:spcPts val="5500"/>
              </a:lnSpc>
            </a:pPr>
            <a:r>
              <a:rPr lang="zh-TW" altLang="en-US" b="0" i="0" dirty="0">
                <a:solidFill>
                  <a:srgbClr val="191919"/>
                </a:solidFill>
                <a:effectLst/>
                <a:latin typeface="+mn-lt"/>
                <a:ea typeface="華康儷中黑" panose="020B0509000000000000" pitchFamily="49" charset="-120"/>
              </a:rPr>
              <a:t>以德行仁者王</a:t>
            </a:r>
            <a:r>
              <a:rPr lang="en-US" altLang="zh-TW" b="0" i="0" dirty="0">
                <a:solidFill>
                  <a:srgbClr val="191919"/>
                </a:solidFill>
                <a:effectLst/>
                <a:latin typeface="+mn-lt"/>
                <a:ea typeface="華康儷中黑" panose="020B0509000000000000" pitchFamily="49" charset="-120"/>
              </a:rPr>
              <a:t>, </a:t>
            </a:r>
            <a:r>
              <a:rPr lang="zh-TW" altLang="en-US" b="0" i="0" dirty="0">
                <a:solidFill>
                  <a:srgbClr val="191919"/>
                </a:solidFill>
                <a:effectLst/>
                <a:latin typeface="+mn-lt"/>
                <a:ea typeface="華康儷中黑" panose="020B0509000000000000" pitchFamily="49" charset="-120"/>
              </a:rPr>
              <a:t>王不待大</a:t>
            </a:r>
            <a:endParaRPr lang="en-US" altLang="zh-TW" b="0" i="0" dirty="0">
              <a:solidFill>
                <a:srgbClr val="191919"/>
              </a:solidFill>
              <a:effectLst/>
              <a:latin typeface="+mn-lt"/>
              <a:ea typeface="華康儷中黑" panose="020B0509000000000000" pitchFamily="49" charset="-120"/>
            </a:endParaRPr>
          </a:p>
          <a:p>
            <a:pPr algn="ctr">
              <a:lnSpc>
                <a:spcPts val="5500"/>
              </a:lnSpc>
            </a:pPr>
            <a:r>
              <a:rPr lang="zh-TW" altLang="en-US" b="0" i="0" dirty="0">
                <a:solidFill>
                  <a:srgbClr val="191919"/>
                </a:solidFill>
                <a:effectLst/>
                <a:latin typeface="+mn-lt"/>
                <a:ea typeface="華康儷中黑" panose="020B0509000000000000" pitchFamily="49" charset="-120"/>
              </a:rPr>
              <a:t>以力服人者</a:t>
            </a:r>
            <a:r>
              <a:rPr lang="en-US" altLang="zh-TW" b="0" i="0" dirty="0">
                <a:solidFill>
                  <a:srgbClr val="191919"/>
                </a:solidFill>
                <a:effectLst/>
                <a:latin typeface="+mn-lt"/>
                <a:ea typeface="華康儷中黑" panose="020B0509000000000000" pitchFamily="49" charset="-120"/>
              </a:rPr>
              <a:t>,</a:t>
            </a:r>
            <a:r>
              <a:rPr lang="zh-TW" altLang="en-US" b="0" i="0" dirty="0">
                <a:solidFill>
                  <a:srgbClr val="191919"/>
                </a:solidFill>
                <a:effectLst/>
                <a:latin typeface="+mn-lt"/>
                <a:ea typeface="華康儷中黑" panose="020B0509000000000000" pitchFamily="49" charset="-120"/>
              </a:rPr>
              <a:t>非心服也</a:t>
            </a:r>
            <a:r>
              <a:rPr lang="en-US" altLang="zh-TW" b="0" i="0" dirty="0">
                <a:solidFill>
                  <a:srgbClr val="191919"/>
                </a:solidFill>
                <a:effectLst/>
                <a:latin typeface="+mn-lt"/>
                <a:ea typeface="華康儷中黑" panose="020B0509000000000000" pitchFamily="49" charset="-120"/>
              </a:rPr>
              <a:t>,</a:t>
            </a:r>
            <a:r>
              <a:rPr lang="zh-TW" altLang="en-US" b="0" i="0" dirty="0">
                <a:solidFill>
                  <a:srgbClr val="191919"/>
                </a:solidFill>
                <a:effectLst/>
                <a:latin typeface="+mn-lt"/>
                <a:ea typeface="華康儷中黑" panose="020B0509000000000000" pitchFamily="49" charset="-120"/>
              </a:rPr>
              <a:t>力不贍也</a:t>
            </a:r>
            <a:endParaRPr lang="en-US" altLang="zh-TW" b="0" i="0" dirty="0">
              <a:solidFill>
                <a:srgbClr val="191919"/>
              </a:solidFill>
              <a:effectLst/>
              <a:latin typeface="+mn-lt"/>
              <a:ea typeface="華康儷中黑" panose="020B0509000000000000" pitchFamily="49" charset="-120"/>
            </a:endParaRPr>
          </a:p>
          <a:p>
            <a:pPr algn="ctr">
              <a:lnSpc>
                <a:spcPts val="5500"/>
              </a:lnSpc>
            </a:pPr>
            <a:r>
              <a:rPr lang="zh-TW" altLang="en-US" b="0" i="0" dirty="0">
                <a:solidFill>
                  <a:srgbClr val="191919"/>
                </a:solidFill>
                <a:effectLst/>
                <a:latin typeface="+mn-lt"/>
                <a:ea typeface="華康儷中黑" panose="020B0509000000000000" pitchFamily="49" charset="-120"/>
              </a:rPr>
              <a:t>以德服人者</a:t>
            </a:r>
            <a:r>
              <a:rPr lang="en-US" altLang="zh-TW" b="0" i="0" dirty="0">
                <a:solidFill>
                  <a:srgbClr val="191919"/>
                </a:solidFill>
                <a:effectLst/>
                <a:latin typeface="+mn-lt"/>
                <a:ea typeface="華康儷中黑" panose="020B0509000000000000" pitchFamily="49" charset="-120"/>
              </a:rPr>
              <a:t>,</a:t>
            </a:r>
            <a:r>
              <a:rPr lang="zh-TW" altLang="en-US" b="0" i="0" dirty="0">
                <a:solidFill>
                  <a:srgbClr val="191919"/>
                </a:solidFill>
                <a:effectLst/>
                <a:latin typeface="+mn-lt"/>
                <a:ea typeface="華康儷中黑" panose="020B0509000000000000" pitchFamily="49" charset="-120"/>
              </a:rPr>
              <a:t>中心悅而誠服也</a:t>
            </a:r>
            <a:endParaRPr lang="en-US" altLang="zh-TW" b="0" i="0" dirty="0">
              <a:solidFill>
                <a:srgbClr val="191919"/>
              </a:solidFill>
              <a:effectLst/>
              <a:latin typeface="+mn-lt"/>
              <a:ea typeface="華康儷中黑" panose="020B0509000000000000" pitchFamily="49" charset="-120"/>
            </a:endParaRPr>
          </a:p>
          <a:p>
            <a:pPr algn="ctr">
              <a:lnSpc>
                <a:spcPts val="5500"/>
              </a:lnSpc>
            </a:pPr>
            <a:r>
              <a:rPr lang="zh-TW" altLang="en-US" b="0" i="0" dirty="0">
                <a:solidFill>
                  <a:srgbClr val="191919"/>
                </a:solidFill>
                <a:effectLst/>
                <a:latin typeface="+mn-lt"/>
                <a:ea typeface="華康儷中黑" panose="020B0509000000000000" pitchFamily="49" charset="-120"/>
              </a:rPr>
              <a:t>如七十子之服孔子也</a:t>
            </a:r>
            <a:endParaRPr lang="en-US" altLang="zh-TW" b="0" i="0" dirty="0">
              <a:solidFill>
                <a:srgbClr val="191919"/>
              </a:solidFill>
              <a:effectLst/>
              <a:latin typeface="+mn-lt"/>
              <a:ea typeface="華康儷中黑" panose="020B0509000000000000" pitchFamily="49" charset="-120"/>
            </a:endParaRPr>
          </a:p>
          <a:p>
            <a:pPr algn="ctr">
              <a:lnSpc>
                <a:spcPts val="5500"/>
              </a:lnSpc>
            </a:pPr>
            <a:r>
              <a:rPr lang="en-US" altLang="zh-TW" sz="3200" b="0" i="0" dirty="0">
                <a:solidFill>
                  <a:srgbClr val="191919"/>
                </a:solidFill>
                <a:effectLst/>
                <a:latin typeface="+mn-lt"/>
                <a:ea typeface="華康儷中黑" panose="020B0509000000000000" pitchFamily="49" charset="-120"/>
              </a:rPr>
              <a:t>(</a:t>
            </a:r>
            <a:r>
              <a:rPr lang="zh-TW" altLang="en-US" sz="3200" b="0" i="0" dirty="0">
                <a:solidFill>
                  <a:srgbClr val="191919"/>
                </a:solidFill>
                <a:effectLst/>
                <a:latin typeface="+mn-lt"/>
                <a:ea typeface="華康儷中黑" panose="020B0509000000000000" pitchFamily="49" charset="-120"/>
              </a:rPr>
              <a:t>孟子</a:t>
            </a:r>
            <a:r>
              <a:rPr lang="en-US" altLang="zh-TW" sz="3200" b="0" i="0" dirty="0">
                <a:solidFill>
                  <a:srgbClr val="191919"/>
                </a:solidFill>
                <a:effectLst/>
                <a:latin typeface="+mn-lt"/>
                <a:ea typeface="華康儷中黑" panose="020B0509000000000000" pitchFamily="49" charset="-120"/>
              </a:rPr>
              <a:t>·</a:t>
            </a:r>
            <a:r>
              <a:rPr lang="zh-TW" altLang="en-US" sz="3200" b="0" i="0" dirty="0">
                <a:solidFill>
                  <a:srgbClr val="191919"/>
                </a:solidFill>
                <a:effectLst/>
                <a:latin typeface="+mn-lt"/>
                <a:ea typeface="華康儷中黑" panose="020B0509000000000000" pitchFamily="49" charset="-120"/>
              </a:rPr>
              <a:t>公孫丑上</a:t>
            </a:r>
            <a:r>
              <a:rPr lang="en-US" altLang="zh-TW" sz="3200" b="0" i="0" dirty="0">
                <a:solidFill>
                  <a:srgbClr val="191919"/>
                </a:solidFill>
                <a:effectLst/>
                <a:latin typeface="+mn-lt"/>
                <a:ea typeface="華康儷中黑" panose="020B0509000000000000" pitchFamily="49" charset="-120"/>
              </a:rPr>
              <a:t>)</a:t>
            </a:r>
          </a:p>
          <a:p>
            <a:pPr algn="ctr"/>
            <a:endParaRPr lang="zh-TW" altLang="en-US" sz="1400" dirty="0">
              <a:latin typeface="+mn-lt"/>
              <a:ea typeface="華康儷中黑" panose="020B0509000000000000" pitchFamily="49" charset="-120"/>
            </a:endParaRPr>
          </a:p>
        </p:txBody>
      </p:sp>
    </p:spTree>
    <p:extLst>
      <p:ext uri="{BB962C8B-B14F-4D97-AF65-F5344CB8AC3E}">
        <p14:creationId xmlns:p14="http://schemas.microsoft.com/office/powerpoint/2010/main" val="1356612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a:extLst>
              <a:ext uri="{FF2B5EF4-FFF2-40B4-BE49-F238E27FC236}">
                <a16:creationId xmlns:a16="http://schemas.microsoft.com/office/drawing/2014/main" id="{930A62A5-9C7E-4B4D-9CEF-3FFCD8AEBCE0}"/>
              </a:ext>
            </a:extLst>
          </p:cNvPr>
          <p:cNvSpPr>
            <a:spLocks noGrp="1"/>
          </p:cNvSpPr>
          <p:nvPr>
            <p:ph type="subTitle" idx="1"/>
          </p:nvPr>
        </p:nvSpPr>
        <p:spPr>
          <a:xfrm>
            <a:off x="0" y="116632"/>
            <a:ext cx="9144000" cy="6552728"/>
          </a:xfrm>
        </p:spPr>
        <p:txBody>
          <a:bodyPr>
            <a:normAutofit/>
          </a:bodyPr>
          <a:lstStyle/>
          <a:p>
            <a:pPr>
              <a:spcBef>
                <a:spcPts val="0"/>
              </a:spcBef>
            </a:pPr>
            <a:r>
              <a:rPr lang="zh-TW" altLang="en-US" sz="4200" dirty="0">
                <a:solidFill>
                  <a:schemeClr val="tx1"/>
                </a:solidFill>
                <a:latin typeface="Arial" panose="020B0604020202020204" pitchFamily="34" charset="0"/>
                <a:ea typeface="華康儷中黑" panose="020B0509000000000000" pitchFamily="49" charset="-120"/>
                <a:cs typeface="Arial" panose="020B0604020202020204" pitchFamily="34" charset="0"/>
              </a:rPr>
              <a:t>宗教吸引人的其中一點</a:t>
            </a:r>
            <a:r>
              <a:rPr lang="en-US" altLang="zh-TW" sz="4200" dirty="0">
                <a:solidFill>
                  <a:schemeClr val="tx1"/>
                </a:solidFill>
                <a:latin typeface="Arial" panose="020B0604020202020204" pitchFamily="34" charset="0"/>
                <a:ea typeface="華康儷中黑" panose="020B0509000000000000" pitchFamily="49" charset="-120"/>
                <a:cs typeface="Arial" panose="020B0604020202020204" pitchFamily="34" charset="0"/>
              </a:rPr>
              <a:t>,</a:t>
            </a:r>
            <a:r>
              <a:rPr lang="zh-TW" altLang="en-US" sz="4200" dirty="0">
                <a:solidFill>
                  <a:schemeClr val="tx1"/>
                </a:solidFill>
                <a:latin typeface="Arial" panose="020B0604020202020204" pitchFamily="34" charset="0"/>
                <a:ea typeface="華康儷中黑" panose="020B0509000000000000" pitchFamily="49" charset="-120"/>
                <a:cs typeface="Arial" panose="020B0604020202020204" pitchFamily="34" charset="0"/>
              </a:rPr>
              <a:t>是相信有神靈保佑</a:t>
            </a:r>
            <a:r>
              <a:rPr lang="en-US" altLang="zh-TW" sz="4200" dirty="0">
                <a:solidFill>
                  <a:schemeClr val="tx1"/>
                </a:solidFill>
                <a:latin typeface="Arial" panose="020B0604020202020204" pitchFamily="34" charset="0"/>
                <a:ea typeface="華康儷中黑" panose="020B0509000000000000" pitchFamily="49" charset="-120"/>
                <a:cs typeface="Arial" panose="020B0604020202020204" pitchFamily="34" charset="0"/>
              </a:rPr>
              <a:t>,</a:t>
            </a:r>
            <a:r>
              <a:rPr lang="zh-TW" altLang="en-US" sz="4200" dirty="0">
                <a:solidFill>
                  <a:schemeClr val="tx1"/>
                </a:solidFill>
                <a:latin typeface="Arial" panose="020B0604020202020204" pitchFamily="34" charset="0"/>
                <a:ea typeface="華康儷中黑" panose="020B0509000000000000" pitchFamily="49" charset="-120"/>
                <a:cs typeface="Arial" panose="020B0604020202020204" pitchFamily="34" charset="0"/>
              </a:rPr>
              <a:t>可以</a:t>
            </a:r>
            <a:r>
              <a:rPr lang="zh-TW" altLang="en-US" sz="4200" dirty="0">
                <a:solidFill>
                  <a:srgbClr val="FF0000"/>
                </a:solidFill>
                <a:latin typeface="Arial" panose="020B0604020202020204" pitchFamily="34" charset="0"/>
                <a:ea typeface="華康儷中黑" panose="020B0509000000000000" pitchFamily="49" charset="-120"/>
                <a:cs typeface="Arial" panose="020B0604020202020204" pitchFamily="34" charset="0"/>
              </a:rPr>
              <a:t>不受妖魔鬼怪的傷害</a:t>
            </a:r>
            <a:r>
              <a:rPr lang="en-US" altLang="zh-TW" sz="4200" dirty="0">
                <a:solidFill>
                  <a:schemeClr val="tx1"/>
                </a:solidFill>
                <a:latin typeface="Arial" panose="020B0604020202020204" pitchFamily="34" charset="0"/>
                <a:ea typeface="華康儷中黑" panose="020B0509000000000000" pitchFamily="49" charset="-120"/>
                <a:cs typeface="Arial" panose="020B0604020202020204" pitchFamily="34" charset="0"/>
              </a:rPr>
              <a:t>,</a:t>
            </a:r>
          </a:p>
          <a:p>
            <a:pPr>
              <a:spcBef>
                <a:spcPts val="0"/>
              </a:spcBef>
            </a:pPr>
            <a:r>
              <a:rPr lang="zh-TW" altLang="en-US" sz="4200" dirty="0">
                <a:solidFill>
                  <a:schemeClr val="tx1"/>
                </a:solidFill>
                <a:latin typeface="Arial" panose="020B0604020202020204" pitchFamily="34" charset="0"/>
                <a:ea typeface="華康儷中黑" panose="020B0509000000000000" pitchFamily="49" charset="-120"/>
                <a:cs typeface="Arial" panose="020B0604020202020204" pitchFamily="34" charset="0"/>
              </a:rPr>
              <a:t>也不怕上天的懲罰</a:t>
            </a:r>
            <a:r>
              <a:rPr lang="en-US" altLang="zh-TW" sz="4200" dirty="0">
                <a:solidFill>
                  <a:schemeClr val="tx1"/>
                </a:solidFill>
                <a:latin typeface="Arial" panose="020B0604020202020204" pitchFamily="34" charset="0"/>
                <a:ea typeface="華康儷中黑" panose="020B0509000000000000" pitchFamily="49" charset="-120"/>
                <a:cs typeface="Arial" panose="020B0604020202020204" pitchFamily="34" charset="0"/>
              </a:rPr>
              <a:t>.</a:t>
            </a:r>
          </a:p>
          <a:p>
            <a:pPr>
              <a:spcBef>
                <a:spcPts val="0"/>
              </a:spcBef>
            </a:pPr>
            <a:r>
              <a:rPr lang="en-US" altLang="zh-TW" sz="4200" dirty="0">
                <a:solidFill>
                  <a:schemeClr val="tx1"/>
                </a:solidFill>
                <a:latin typeface="Arial" panose="020B0604020202020204" pitchFamily="34" charset="0"/>
                <a:ea typeface="華康儷中黑" panose="020B0509000000000000" pitchFamily="49" charset="-120"/>
                <a:cs typeface="Arial" panose="020B0604020202020204" pitchFamily="34" charset="0"/>
              </a:rPr>
              <a:t>One of the aspects that attracts people to religion is the belief in </a:t>
            </a:r>
            <a:r>
              <a:rPr lang="en-US" altLang="zh-TW" sz="4200" dirty="0">
                <a:solidFill>
                  <a:srgbClr val="FF0000"/>
                </a:solidFill>
                <a:latin typeface="Arial" panose="020B0604020202020204" pitchFamily="34" charset="0"/>
                <a:ea typeface="華康儷中黑" panose="020B0509000000000000" pitchFamily="49" charset="-120"/>
                <a:cs typeface="Arial" panose="020B0604020202020204" pitchFamily="34" charset="0"/>
              </a:rPr>
              <a:t>divine protection</a:t>
            </a:r>
            <a:r>
              <a:rPr lang="en-US" altLang="zh-TW" sz="4200" dirty="0">
                <a:solidFill>
                  <a:schemeClr val="tx1"/>
                </a:solidFill>
                <a:latin typeface="Arial" panose="020B0604020202020204" pitchFamily="34" charset="0"/>
                <a:ea typeface="華康儷中黑" panose="020B0509000000000000" pitchFamily="49" charset="-120"/>
                <a:cs typeface="Arial" panose="020B0604020202020204" pitchFamily="34" charset="0"/>
              </a:rPr>
              <a:t>, which provides security against supernatural beings and alleviates fear of </a:t>
            </a:r>
          </a:p>
          <a:p>
            <a:pPr>
              <a:spcBef>
                <a:spcPts val="0"/>
              </a:spcBef>
            </a:pPr>
            <a:r>
              <a:rPr lang="en-US" altLang="zh-TW" sz="4200" dirty="0">
                <a:solidFill>
                  <a:schemeClr val="tx1"/>
                </a:solidFill>
                <a:latin typeface="Arial" panose="020B0604020202020204" pitchFamily="34" charset="0"/>
                <a:ea typeface="華康儷中黑" panose="020B0509000000000000" pitchFamily="49" charset="-120"/>
                <a:cs typeface="Arial" panose="020B0604020202020204" pitchFamily="34" charset="0"/>
              </a:rPr>
              <a:t>heavenly punishment.</a:t>
            </a:r>
          </a:p>
        </p:txBody>
      </p:sp>
    </p:spTree>
    <p:extLst>
      <p:ext uri="{BB962C8B-B14F-4D97-AF65-F5344CB8AC3E}">
        <p14:creationId xmlns:p14="http://schemas.microsoft.com/office/powerpoint/2010/main" val="17050850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a:extLst>
              <a:ext uri="{FF2B5EF4-FFF2-40B4-BE49-F238E27FC236}">
                <a16:creationId xmlns:a16="http://schemas.microsoft.com/office/drawing/2014/main" id="{930A62A5-9C7E-4B4D-9CEF-3FFCD8AEBCE0}"/>
              </a:ext>
            </a:extLst>
          </p:cNvPr>
          <p:cNvSpPr>
            <a:spLocks noGrp="1"/>
          </p:cNvSpPr>
          <p:nvPr>
            <p:ph type="subTitle" idx="1"/>
          </p:nvPr>
        </p:nvSpPr>
        <p:spPr>
          <a:xfrm>
            <a:off x="0" y="116632"/>
            <a:ext cx="9144000" cy="6552728"/>
          </a:xfrm>
        </p:spPr>
        <p:txBody>
          <a:bodyPr>
            <a:normAutofit/>
          </a:bodyPr>
          <a:lstStyle/>
          <a:p>
            <a:pPr>
              <a:spcBef>
                <a:spcPts val="0"/>
              </a:spcBef>
              <a:spcAft>
                <a:spcPts val="1200"/>
              </a:spcAft>
            </a:pPr>
            <a:r>
              <a:rPr lang="zh-TW" altLang="en-US" sz="3800" dirty="0">
                <a:solidFill>
                  <a:schemeClr val="tx1"/>
                </a:solidFill>
                <a:latin typeface="Arial" panose="020B0604020202020204" pitchFamily="34" charset="0"/>
                <a:ea typeface="華康儷中黑" panose="020B0509000000000000" pitchFamily="49" charset="-120"/>
                <a:cs typeface="Arial" panose="020B0604020202020204" pitchFamily="34" charset="0"/>
              </a:rPr>
              <a:t>但</a:t>
            </a:r>
            <a:r>
              <a:rPr lang="en-US" altLang="zh-TW" sz="3800" dirty="0">
                <a:solidFill>
                  <a:schemeClr val="tx1"/>
                </a:solidFill>
                <a:latin typeface="Arial" panose="020B0604020202020204" pitchFamily="34" charset="0"/>
                <a:ea typeface="華康儷中黑" panose="020B0509000000000000" pitchFamily="49" charset="-120"/>
                <a:cs typeface="Arial" panose="020B0604020202020204" pitchFamily="34" charset="0"/>
              </a:rPr>
              <a:t>,</a:t>
            </a:r>
            <a:r>
              <a:rPr lang="zh-TW" altLang="en-US" sz="3800" dirty="0">
                <a:solidFill>
                  <a:schemeClr val="tx1"/>
                </a:solidFill>
                <a:latin typeface="Arial" panose="020B0604020202020204" pitchFamily="34" charset="0"/>
                <a:ea typeface="華康儷中黑" panose="020B0509000000000000" pitchFamily="49" charset="-120"/>
                <a:cs typeface="Arial" panose="020B0604020202020204" pitchFamily="34" charset="0"/>
              </a:rPr>
              <a:t>人真的害怕妖魔鬼怪或者</a:t>
            </a:r>
            <a:r>
              <a:rPr lang="zh-TW" altLang="en-US" sz="3800" dirty="0">
                <a:solidFill>
                  <a:srgbClr val="FF0000"/>
                </a:solidFill>
                <a:highlight>
                  <a:srgbClr val="FFFF00"/>
                </a:highlight>
                <a:latin typeface="Arial" panose="020B0604020202020204" pitchFamily="34" charset="0"/>
                <a:ea typeface="華康儷中黑" panose="020B0509000000000000" pitchFamily="49" charset="-120"/>
                <a:cs typeface="Arial" panose="020B0604020202020204" pitchFamily="34" charset="0"/>
              </a:rPr>
              <a:t>敬畏</a:t>
            </a:r>
            <a:r>
              <a:rPr lang="zh-TW" altLang="en-US" sz="3800" dirty="0">
                <a:solidFill>
                  <a:schemeClr val="tx1"/>
                </a:solidFill>
                <a:latin typeface="Arial" panose="020B0604020202020204" pitchFamily="34" charset="0"/>
                <a:ea typeface="華康儷中黑" panose="020B0509000000000000" pitchFamily="49" charset="-120"/>
                <a:cs typeface="Arial" panose="020B0604020202020204" pitchFamily="34" charset="0"/>
              </a:rPr>
              <a:t>上天嗎</a:t>
            </a:r>
            <a:r>
              <a:rPr lang="en-US" altLang="zh-TW" sz="3800" dirty="0">
                <a:solidFill>
                  <a:schemeClr val="tx1"/>
                </a:solidFill>
                <a:latin typeface="Arial" panose="020B0604020202020204" pitchFamily="34" charset="0"/>
                <a:ea typeface="華康儷中黑" panose="020B0509000000000000" pitchFamily="49" charset="-120"/>
                <a:cs typeface="Arial" panose="020B0604020202020204" pitchFamily="34" charset="0"/>
              </a:rPr>
              <a:t>?</a:t>
            </a:r>
            <a:r>
              <a:rPr lang="zh-TW" altLang="en-US" sz="3800" dirty="0">
                <a:solidFill>
                  <a:schemeClr val="tx1"/>
                </a:solidFill>
                <a:latin typeface="Arial" panose="020B0604020202020204" pitchFamily="34" charset="0"/>
                <a:ea typeface="華康儷中黑" panose="020B0509000000000000" pitchFamily="49" charset="-120"/>
                <a:cs typeface="Arial" panose="020B0604020202020204" pitchFamily="34" charset="0"/>
              </a:rPr>
              <a:t>多少人相信舉頭三尺有神明</a:t>
            </a:r>
            <a:r>
              <a:rPr lang="en-US" altLang="zh-TW" sz="3800" dirty="0">
                <a:solidFill>
                  <a:schemeClr val="tx1"/>
                </a:solidFill>
                <a:latin typeface="Arial" panose="020B0604020202020204" pitchFamily="34" charset="0"/>
                <a:ea typeface="華康儷中黑" panose="020B0509000000000000" pitchFamily="49" charset="-120"/>
                <a:cs typeface="Arial" panose="020B0604020202020204" pitchFamily="34" charset="0"/>
              </a:rPr>
              <a:t>,</a:t>
            </a:r>
            <a:r>
              <a:rPr lang="zh-TW" altLang="en-US" sz="3800" dirty="0">
                <a:solidFill>
                  <a:schemeClr val="tx1"/>
                </a:solidFill>
                <a:latin typeface="Arial" panose="020B0604020202020204" pitchFamily="34" charset="0"/>
                <a:ea typeface="華康儷中黑" panose="020B0509000000000000" pitchFamily="49" charset="-120"/>
                <a:cs typeface="Arial" panose="020B0604020202020204" pitchFamily="34" charset="0"/>
              </a:rPr>
              <a:t>也信</a:t>
            </a:r>
            <a:r>
              <a:rPr lang="zh-TW" altLang="en-US" sz="3800" dirty="0">
                <a:solidFill>
                  <a:srgbClr val="FF0000"/>
                </a:solidFill>
                <a:latin typeface="Arial" panose="020B0604020202020204" pitchFamily="34" charset="0"/>
                <a:ea typeface="華康儷中黑" panose="020B0509000000000000" pitchFamily="49" charset="-120"/>
                <a:cs typeface="Arial" panose="020B0604020202020204" pitchFamily="34" charset="0"/>
              </a:rPr>
              <a:t>人在做</a:t>
            </a:r>
            <a:r>
              <a:rPr lang="en-US" altLang="zh-TW" sz="3800" dirty="0">
                <a:solidFill>
                  <a:srgbClr val="FF0000"/>
                </a:solidFill>
                <a:latin typeface="Arial" panose="020B0604020202020204" pitchFamily="34" charset="0"/>
                <a:ea typeface="華康儷中黑" panose="020B0509000000000000" pitchFamily="49" charset="-120"/>
                <a:cs typeface="Arial" panose="020B0604020202020204" pitchFamily="34" charset="0"/>
              </a:rPr>
              <a:t>,</a:t>
            </a:r>
            <a:r>
              <a:rPr lang="zh-TW" altLang="en-US" sz="3800" dirty="0">
                <a:solidFill>
                  <a:srgbClr val="FF0000"/>
                </a:solidFill>
                <a:latin typeface="Arial" panose="020B0604020202020204" pitchFamily="34" charset="0"/>
                <a:ea typeface="華康儷中黑" panose="020B0509000000000000" pitchFamily="49" charset="-120"/>
                <a:cs typeface="Arial" panose="020B0604020202020204" pitchFamily="34" charset="0"/>
              </a:rPr>
              <a:t>天在看</a:t>
            </a:r>
            <a:r>
              <a:rPr lang="en-US" altLang="zh-TW" sz="3800" dirty="0">
                <a:solidFill>
                  <a:schemeClr val="tx1"/>
                </a:solidFill>
                <a:latin typeface="Arial" panose="020B0604020202020204" pitchFamily="34" charset="0"/>
                <a:ea typeface="華康儷中黑" panose="020B0509000000000000" pitchFamily="49" charset="-120"/>
                <a:cs typeface="Arial" panose="020B0604020202020204" pitchFamily="34" charset="0"/>
              </a:rPr>
              <a:t>,</a:t>
            </a:r>
            <a:r>
              <a:rPr lang="zh-TW" altLang="en-US" sz="3800" dirty="0">
                <a:solidFill>
                  <a:schemeClr val="tx1"/>
                </a:solidFill>
                <a:latin typeface="Arial" panose="020B0604020202020204" pitchFamily="34" charset="0"/>
                <a:ea typeface="華康儷中黑" panose="020B0509000000000000" pitchFamily="49" charset="-120"/>
                <a:cs typeface="Arial" panose="020B0604020202020204" pitchFamily="34" charset="0"/>
              </a:rPr>
              <a:t>但還是無法無天</a:t>
            </a:r>
            <a:r>
              <a:rPr lang="en-US" altLang="zh-TW" sz="3800" dirty="0">
                <a:solidFill>
                  <a:schemeClr val="tx1"/>
                </a:solidFill>
                <a:latin typeface="Arial" panose="020B0604020202020204" pitchFamily="34" charset="0"/>
                <a:ea typeface="華康儷中黑" panose="020B0509000000000000" pitchFamily="49" charset="-120"/>
                <a:cs typeface="Arial" panose="020B0604020202020204" pitchFamily="34" charset="0"/>
              </a:rPr>
              <a:t>,</a:t>
            </a:r>
            <a:r>
              <a:rPr lang="zh-TW" altLang="en-US" sz="3800" dirty="0">
                <a:solidFill>
                  <a:schemeClr val="tx1"/>
                </a:solidFill>
                <a:latin typeface="Arial" panose="020B0604020202020204" pitchFamily="34" charset="0"/>
                <a:ea typeface="華康儷中黑" panose="020B0509000000000000" pitchFamily="49" charset="-120"/>
                <a:cs typeface="Arial" panose="020B0604020202020204" pitchFamily="34" charset="0"/>
              </a:rPr>
              <a:t>無所敬畏</a:t>
            </a:r>
            <a:r>
              <a:rPr lang="en-US" altLang="zh-TW" sz="3800" dirty="0">
                <a:solidFill>
                  <a:schemeClr val="tx1"/>
                </a:solidFill>
                <a:latin typeface="Arial" panose="020B0604020202020204" pitchFamily="34" charset="0"/>
                <a:ea typeface="華康儷中黑" panose="020B0509000000000000" pitchFamily="49" charset="-120"/>
                <a:cs typeface="Arial" panose="020B0604020202020204" pitchFamily="34" charset="0"/>
              </a:rPr>
              <a:t>.</a:t>
            </a:r>
          </a:p>
          <a:p>
            <a:pPr>
              <a:lnSpc>
                <a:spcPts val="4100"/>
              </a:lnSpc>
              <a:spcBef>
                <a:spcPts val="0"/>
              </a:spcBef>
            </a:pPr>
            <a:r>
              <a:rPr lang="en-US" altLang="zh-TW" sz="3800" dirty="0">
                <a:solidFill>
                  <a:schemeClr val="tx1"/>
                </a:solidFill>
                <a:latin typeface="Arial" panose="020B0604020202020204" pitchFamily="34" charset="0"/>
                <a:ea typeface="華康儷中黑" panose="020B0509000000000000" pitchFamily="49" charset="-120"/>
                <a:cs typeface="Arial" panose="020B0604020202020204" pitchFamily="34" charset="0"/>
              </a:rPr>
              <a:t>But do people truly fear these supernatural unknown mystical beings or </a:t>
            </a:r>
            <a:r>
              <a:rPr lang="en-US" altLang="zh-TW" sz="3800" dirty="0">
                <a:solidFill>
                  <a:schemeClr val="tx1"/>
                </a:solidFill>
                <a:highlight>
                  <a:srgbClr val="FFFF00"/>
                </a:highlight>
                <a:latin typeface="Arial" panose="020B0604020202020204" pitchFamily="34" charset="0"/>
                <a:ea typeface="華康儷中黑" panose="020B0509000000000000" pitchFamily="49" charset="-120"/>
                <a:cs typeface="Arial" panose="020B0604020202020204" pitchFamily="34" charset="0"/>
              </a:rPr>
              <a:t>do they truly "revere" the divine? </a:t>
            </a:r>
            <a:r>
              <a:rPr lang="en-US" altLang="zh-TW" sz="3800" dirty="0">
                <a:solidFill>
                  <a:schemeClr val="tx1"/>
                </a:solidFill>
                <a:latin typeface="Arial" panose="020B0604020202020204" pitchFamily="34" charset="0"/>
                <a:ea typeface="華康儷中黑" panose="020B0509000000000000" pitchFamily="49" charset="-120"/>
                <a:cs typeface="Arial" panose="020B0604020202020204" pitchFamily="34" charset="0"/>
              </a:rPr>
              <a:t>How many scrutinize their every move as described by our vernacular saying</a:t>
            </a:r>
          </a:p>
          <a:p>
            <a:pPr>
              <a:lnSpc>
                <a:spcPts val="4100"/>
              </a:lnSpc>
              <a:spcBef>
                <a:spcPts val="0"/>
              </a:spcBef>
            </a:pPr>
            <a:r>
              <a:rPr lang="en-US" altLang="zh-TW" sz="3800" dirty="0">
                <a:solidFill>
                  <a:schemeClr val="tx1"/>
                </a:solidFill>
                <a:latin typeface="Arial" panose="020B0604020202020204" pitchFamily="34" charset="0"/>
                <a:ea typeface="華康儷中黑" panose="020B0509000000000000" pitchFamily="49" charset="-120"/>
                <a:cs typeface="Arial" panose="020B0604020202020204" pitchFamily="34" charset="0"/>
              </a:rPr>
              <a:t> </a:t>
            </a:r>
            <a:r>
              <a:rPr lang="en-US" altLang="zh-TW" sz="3800" dirty="0">
                <a:solidFill>
                  <a:srgbClr val="FF0000"/>
                </a:solidFill>
                <a:highlight>
                  <a:srgbClr val="FFFF00"/>
                </a:highlight>
                <a:latin typeface="Arial" panose="020B0604020202020204" pitchFamily="34" charset="0"/>
                <a:ea typeface="華康儷中黑" panose="020B0509000000000000" pitchFamily="49" charset="-120"/>
                <a:cs typeface="Arial" panose="020B0604020202020204" pitchFamily="34" charset="0"/>
              </a:rPr>
              <a:t>“Do what you will, God is watching”</a:t>
            </a:r>
            <a:r>
              <a:rPr lang="en-US" altLang="zh-TW" sz="3800" dirty="0">
                <a:solidFill>
                  <a:schemeClr val="tx1"/>
                </a:solidFill>
                <a:latin typeface="Arial" panose="020B0604020202020204" pitchFamily="34" charset="0"/>
                <a:ea typeface="華康儷中黑" panose="020B0509000000000000" pitchFamily="49" charset="-120"/>
                <a:cs typeface="Arial" panose="020B0604020202020204" pitchFamily="34" charset="0"/>
              </a:rPr>
              <a:t>, </a:t>
            </a:r>
          </a:p>
          <a:p>
            <a:pPr>
              <a:lnSpc>
                <a:spcPts val="4100"/>
              </a:lnSpc>
              <a:spcBef>
                <a:spcPts val="0"/>
              </a:spcBef>
            </a:pPr>
            <a:r>
              <a:rPr lang="en-US" altLang="zh-TW" sz="3800" dirty="0">
                <a:solidFill>
                  <a:schemeClr val="tx1"/>
                </a:solidFill>
                <a:latin typeface="Arial" panose="020B0604020202020204" pitchFamily="34" charset="0"/>
                <a:ea typeface="華康儷中黑" panose="020B0509000000000000" pitchFamily="49" charset="-120"/>
                <a:cs typeface="Arial" panose="020B0604020202020204" pitchFamily="34" charset="0"/>
              </a:rPr>
              <a:t>and yet continue to act with scant regard of the consequence. </a:t>
            </a:r>
          </a:p>
        </p:txBody>
      </p:sp>
    </p:spTree>
    <p:extLst>
      <p:ext uri="{BB962C8B-B14F-4D97-AF65-F5344CB8AC3E}">
        <p14:creationId xmlns:p14="http://schemas.microsoft.com/office/powerpoint/2010/main" val="279769469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a:extLst>
              <a:ext uri="{FF2B5EF4-FFF2-40B4-BE49-F238E27FC236}">
                <a16:creationId xmlns:a16="http://schemas.microsoft.com/office/drawing/2014/main" id="{930A62A5-9C7E-4B4D-9CEF-3FFCD8AEBCE0}"/>
              </a:ext>
            </a:extLst>
          </p:cNvPr>
          <p:cNvSpPr>
            <a:spLocks noGrp="1"/>
          </p:cNvSpPr>
          <p:nvPr>
            <p:ph type="subTitle" idx="1"/>
          </p:nvPr>
        </p:nvSpPr>
        <p:spPr>
          <a:xfrm>
            <a:off x="0" y="116632"/>
            <a:ext cx="9144000" cy="6741368"/>
          </a:xfrm>
        </p:spPr>
        <p:txBody>
          <a:bodyPr>
            <a:noAutofit/>
          </a:bodyPr>
          <a:lstStyle/>
          <a:p>
            <a:pPr>
              <a:spcBef>
                <a:spcPts val="0"/>
              </a:spcBef>
            </a:pPr>
            <a:r>
              <a:rPr lang="zh-TW" altLang="en-US" sz="3600" dirty="0">
                <a:solidFill>
                  <a:schemeClr val="tx1"/>
                </a:solidFill>
                <a:latin typeface="Arial" panose="020B0604020202020204" pitchFamily="34" charset="0"/>
                <a:ea typeface="華康儷中黑" panose="020B0509000000000000" pitchFamily="49" charset="-120"/>
                <a:cs typeface="Arial" panose="020B0604020202020204" pitchFamily="34" charset="0"/>
              </a:rPr>
              <a:t>河北省有些衙門</a:t>
            </a:r>
            <a:r>
              <a:rPr lang="en-US" altLang="zh-TW" sz="3600" dirty="0">
                <a:solidFill>
                  <a:schemeClr val="tx1"/>
                </a:solidFill>
                <a:latin typeface="Arial" panose="020B0604020202020204" pitchFamily="34" charset="0"/>
                <a:ea typeface="華康儷中黑" panose="020B0509000000000000" pitchFamily="49" charset="-120"/>
                <a:cs typeface="Arial" panose="020B0604020202020204" pitchFamily="34" charset="0"/>
              </a:rPr>
              <a:t>,</a:t>
            </a:r>
            <a:r>
              <a:rPr lang="zh-TW" altLang="en-US" sz="3600" dirty="0">
                <a:solidFill>
                  <a:schemeClr val="tx1"/>
                </a:solidFill>
                <a:latin typeface="Arial" panose="020B0604020202020204" pitchFamily="34" charset="0"/>
                <a:ea typeface="華康儷中黑" panose="020B0509000000000000" pitchFamily="49" charset="-120"/>
                <a:cs typeface="Arial" panose="020B0604020202020204" pitchFamily="34" charset="0"/>
              </a:rPr>
              <a:t>門口都放著</a:t>
            </a:r>
            <a:r>
              <a:rPr lang="zh-TW" altLang="en-US" sz="3600" dirty="0">
                <a:solidFill>
                  <a:schemeClr val="tx1"/>
                </a:solidFill>
                <a:highlight>
                  <a:srgbClr val="FFFF00"/>
                </a:highlight>
                <a:latin typeface="Arial" panose="020B0604020202020204" pitchFamily="34" charset="0"/>
                <a:ea typeface="華康儷中黑" panose="020B0509000000000000" pitchFamily="49" charset="-120"/>
                <a:cs typeface="Arial" panose="020B0604020202020204" pitchFamily="34" charset="0"/>
              </a:rPr>
              <a:t>戒石銘</a:t>
            </a:r>
            <a:r>
              <a:rPr lang="en-US" altLang="zh-TW" sz="3600" dirty="0">
                <a:solidFill>
                  <a:schemeClr val="tx1"/>
                </a:solidFill>
                <a:latin typeface="Arial" panose="020B0604020202020204" pitchFamily="34" charset="0"/>
                <a:ea typeface="華康儷中黑" panose="020B0509000000000000" pitchFamily="49" charset="-120"/>
                <a:cs typeface="Arial" panose="020B0604020202020204" pitchFamily="34" charset="0"/>
              </a:rPr>
              <a:t>:</a:t>
            </a:r>
          </a:p>
          <a:p>
            <a:pPr>
              <a:spcBef>
                <a:spcPts val="0"/>
              </a:spcBef>
            </a:pPr>
            <a:r>
              <a:rPr lang="zh-TW" altLang="en-US" sz="3600" dirty="0">
                <a:solidFill>
                  <a:srgbClr val="FF0000"/>
                </a:solidFill>
                <a:latin typeface="Arial" panose="020B0604020202020204" pitchFamily="34" charset="0"/>
                <a:ea typeface="華康儷中黑" panose="020B0509000000000000" pitchFamily="49" charset="-120"/>
                <a:cs typeface="Arial" panose="020B0604020202020204" pitchFamily="34" charset="0"/>
              </a:rPr>
              <a:t>爾俸爾祿</a:t>
            </a:r>
            <a:r>
              <a:rPr lang="en-US" altLang="zh-TW" sz="3600" dirty="0">
                <a:solidFill>
                  <a:srgbClr val="FF0000"/>
                </a:solidFill>
                <a:latin typeface="Arial" panose="020B0604020202020204" pitchFamily="34" charset="0"/>
                <a:ea typeface="華康儷中黑" panose="020B0509000000000000" pitchFamily="49" charset="-120"/>
                <a:cs typeface="Arial" panose="020B0604020202020204" pitchFamily="34" charset="0"/>
              </a:rPr>
              <a:t>,</a:t>
            </a:r>
            <a:r>
              <a:rPr lang="zh-TW" altLang="en-US" sz="3600" dirty="0">
                <a:solidFill>
                  <a:srgbClr val="FF0000"/>
                </a:solidFill>
                <a:latin typeface="Arial" panose="020B0604020202020204" pitchFamily="34" charset="0"/>
                <a:ea typeface="華康儷中黑" panose="020B0509000000000000" pitchFamily="49" charset="-120"/>
                <a:cs typeface="Arial" panose="020B0604020202020204" pitchFamily="34" charset="0"/>
              </a:rPr>
              <a:t>民膏民脂</a:t>
            </a:r>
            <a:r>
              <a:rPr lang="en-US" altLang="zh-TW" sz="3600" dirty="0">
                <a:solidFill>
                  <a:srgbClr val="FF0000"/>
                </a:solidFill>
                <a:latin typeface="Arial" panose="020B0604020202020204" pitchFamily="34" charset="0"/>
                <a:ea typeface="華康儷中黑" panose="020B0509000000000000" pitchFamily="49" charset="-120"/>
                <a:cs typeface="Arial" panose="020B0604020202020204" pitchFamily="34" charset="0"/>
              </a:rPr>
              <a:t>;</a:t>
            </a:r>
            <a:r>
              <a:rPr lang="zh-TW" altLang="en-US" sz="3600" dirty="0">
                <a:solidFill>
                  <a:srgbClr val="FF0000"/>
                </a:solidFill>
                <a:latin typeface="Arial" panose="020B0604020202020204" pitchFamily="34" charset="0"/>
                <a:ea typeface="華康儷中黑" panose="020B0509000000000000" pitchFamily="49" charset="-120"/>
                <a:cs typeface="Arial" panose="020B0604020202020204" pitchFamily="34" charset="0"/>
              </a:rPr>
              <a:t>下民易虐</a:t>
            </a:r>
            <a:r>
              <a:rPr lang="en-US" altLang="zh-TW" sz="3600" dirty="0">
                <a:solidFill>
                  <a:srgbClr val="FF0000"/>
                </a:solidFill>
                <a:latin typeface="Arial" panose="020B0604020202020204" pitchFamily="34" charset="0"/>
                <a:ea typeface="華康儷中黑" panose="020B0509000000000000" pitchFamily="49" charset="-120"/>
                <a:cs typeface="Arial" panose="020B0604020202020204" pitchFamily="34" charset="0"/>
              </a:rPr>
              <a:t>,</a:t>
            </a:r>
            <a:r>
              <a:rPr lang="zh-TW" altLang="en-US" sz="3600" dirty="0">
                <a:solidFill>
                  <a:srgbClr val="FF0000"/>
                </a:solidFill>
                <a:latin typeface="Arial" panose="020B0604020202020204" pitchFamily="34" charset="0"/>
                <a:ea typeface="華康儷中黑" panose="020B0509000000000000" pitchFamily="49" charset="-120"/>
                <a:cs typeface="Arial" panose="020B0604020202020204" pitchFamily="34" charset="0"/>
              </a:rPr>
              <a:t>上天難欺</a:t>
            </a:r>
            <a:r>
              <a:rPr lang="en-US" altLang="zh-TW" sz="3600" dirty="0">
                <a:solidFill>
                  <a:schemeClr val="tx1"/>
                </a:solidFill>
                <a:latin typeface="Arial" panose="020B0604020202020204" pitchFamily="34" charset="0"/>
                <a:ea typeface="華康儷中黑" panose="020B0509000000000000" pitchFamily="49" charset="-120"/>
                <a:cs typeface="Arial" panose="020B0604020202020204" pitchFamily="34" charset="0"/>
              </a:rPr>
              <a:t>,</a:t>
            </a:r>
          </a:p>
          <a:p>
            <a:pPr>
              <a:spcBef>
                <a:spcPts val="0"/>
              </a:spcBef>
              <a:spcAft>
                <a:spcPts val="600"/>
              </a:spcAft>
            </a:pPr>
            <a:r>
              <a:rPr lang="zh-TW" altLang="en-US" sz="3600" dirty="0">
                <a:solidFill>
                  <a:schemeClr val="tx1"/>
                </a:solidFill>
                <a:latin typeface="Arial" panose="020B0604020202020204" pitchFamily="34" charset="0"/>
                <a:ea typeface="華康儷中黑" panose="020B0509000000000000" pitchFamily="49" charset="-120"/>
                <a:cs typeface="Arial" panose="020B0604020202020204" pitchFamily="34" charset="0"/>
              </a:rPr>
              <a:t>但執行審判時</a:t>
            </a:r>
            <a:r>
              <a:rPr lang="en-US" altLang="zh-TW" sz="3600" dirty="0">
                <a:solidFill>
                  <a:schemeClr val="tx1"/>
                </a:solidFill>
                <a:latin typeface="Arial" panose="020B0604020202020204" pitchFamily="34" charset="0"/>
                <a:ea typeface="華康儷中黑" panose="020B0509000000000000" pitchFamily="49" charset="-120"/>
                <a:cs typeface="Arial" panose="020B0604020202020204" pitchFamily="34" charset="0"/>
              </a:rPr>
              <a:t>,</a:t>
            </a:r>
            <a:r>
              <a:rPr lang="zh-TW" altLang="en-US" sz="3600" dirty="0">
                <a:solidFill>
                  <a:schemeClr val="tx1"/>
                </a:solidFill>
                <a:latin typeface="Arial" panose="020B0604020202020204" pitchFamily="34" charset="0"/>
                <a:ea typeface="華康儷中黑" panose="020B0509000000000000" pitchFamily="49" charset="-120"/>
                <a:cs typeface="Arial" panose="020B0604020202020204" pitchFamily="34" charset="0"/>
              </a:rPr>
              <a:t>一樣有貪贓枉法的判官</a:t>
            </a:r>
            <a:r>
              <a:rPr lang="en-US" altLang="zh-TW" sz="3600" dirty="0">
                <a:solidFill>
                  <a:schemeClr val="tx1"/>
                </a:solidFill>
                <a:latin typeface="Arial" panose="020B0604020202020204" pitchFamily="34" charset="0"/>
                <a:ea typeface="華康儷中黑" panose="020B0509000000000000" pitchFamily="49" charset="-120"/>
                <a:cs typeface="Arial" panose="020B0604020202020204" pitchFamily="34" charset="0"/>
              </a:rPr>
              <a:t>.</a:t>
            </a:r>
          </a:p>
          <a:p>
            <a:pPr>
              <a:lnSpc>
                <a:spcPts val="3600"/>
              </a:lnSpc>
              <a:spcBef>
                <a:spcPts val="0"/>
              </a:spcBef>
            </a:pPr>
            <a:r>
              <a:rPr lang="en-US" altLang="zh-TW" sz="3600" dirty="0">
                <a:solidFill>
                  <a:schemeClr val="tx1"/>
                </a:solidFill>
                <a:latin typeface="Arial" panose="020B0604020202020204" pitchFamily="34" charset="0"/>
                <a:ea typeface="華康儷中黑" panose="020B0509000000000000" pitchFamily="49" charset="-120"/>
                <a:cs typeface="Arial" panose="020B0604020202020204" pitchFamily="34" charset="0"/>
              </a:rPr>
              <a:t>At the entrance of some government offices in Hebei Province, there are stone tablets called </a:t>
            </a:r>
            <a:r>
              <a:rPr lang="zh-TW" altLang="en-US" dirty="0">
                <a:solidFill>
                  <a:srgbClr val="FF0000"/>
                </a:solidFill>
                <a:latin typeface="Arial" panose="020B0604020202020204" pitchFamily="34" charset="0"/>
                <a:ea typeface="華康儷中黑" panose="020B0509000000000000" pitchFamily="49" charset="-120"/>
                <a:cs typeface="Arial" panose="020B0604020202020204" pitchFamily="34" charset="0"/>
              </a:rPr>
              <a:t>戒石銘</a:t>
            </a:r>
            <a:r>
              <a:rPr lang="en-US" altLang="zh-TW" dirty="0">
                <a:solidFill>
                  <a:schemeClr val="tx1"/>
                </a:solidFill>
                <a:latin typeface="Arial" panose="020B0604020202020204" pitchFamily="34" charset="0"/>
                <a:ea typeface="華康儷中黑" panose="020B0509000000000000" pitchFamily="49" charset="-120"/>
                <a:cs typeface="Arial" panose="020B0604020202020204" pitchFamily="34" charset="0"/>
              </a:rPr>
              <a:t>(</a:t>
            </a:r>
            <a:r>
              <a:rPr lang="en-US" altLang="zh-TW" dirty="0">
                <a:solidFill>
                  <a:srgbClr val="FF0000"/>
                </a:solidFill>
                <a:latin typeface="Arial" panose="020B0604020202020204" pitchFamily="34" charset="0"/>
                <a:ea typeface="華康儷中黑" panose="020B0509000000000000" pitchFamily="49" charset="-120"/>
                <a:cs typeface="Arial" panose="020B0604020202020204" pitchFamily="34" charset="0"/>
              </a:rPr>
              <a:t>warning stone inscriptions</a:t>
            </a:r>
            <a:r>
              <a:rPr lang="en-US" altLang="zh-TW" dirty="0">
                <a:solidFill>
                  <a:schemeClr val="tx1"/>
                </a:solidFill>
                <a:latin typeface="Arial" panose="020B0604020202020204" pitchFamily="34" charset="0"/>
                <a:ea typeface="華康儷中黑" panose="020B0509000000000000" pitchFamily="49" charset="-120"/>
                <a:cs typeface="Arial" panose="020B0604020202020204" pitchFamily="34" charset="0"/>
              </a:rPr>
              <a:t>) </a:t>
            </a:r>
            <a:r>
              <a:rPr lang="en-US" altLang="zh-TW" sz="3600" dirty="0">
                <a:solidFill>
                  <a:schemeClr val="tx1"/>
                </a:solidFill>
                <a:latin typeface="Arial" panose="020B0604020202020204" pitchFamily="34" charset="0"/>
                <a:ea typeface="華康儷中黑" panose="020B0509000000000000" pitchFamily="49" charset="-120"/>
                <a:cs typeface="Arial" panose="020B0604020202020204" pitchFamily="34" charset="0"/>
              </a:rPr>
              <a:t>that warn, “</a:t>
            </a:r>
            <a:r>
              <a:rPr lang="en-US" altLang="zh-TW" sz="3600" dirty="0">
                <a:solidFill>
                  <a:srgbClr val="0000FF"/>
                </a:solidFill>
                <a:latin typeface="Arial" panose="020B0604020202020204" pitchFamily="34" charset="0"/>
                <a:ea typeface="華康儷中黑" panose="020B0509000000000000" pitchFamily="49" charset="-120"/>
                <a:cs typeface="Arial" panose="020B0604020202020204" pitchFamily="34" charset="0"/>
              </a:rPr>
              <a:t>Your salary and benefits come from the people’s toil and sweat; for those in power, to oppress the people is easy, to deceive the Heavens is difficult</a:t>
            </a:r>
            <a:r>
              <a:rPr lang="en-US" altLang="zh-TW" sz="3600" dirty="0">
                <a:solidFill>
                  <a:schemeClr val="tx1"/>
                </a:solidFill>
                <a:latin typeface="Arial" panose="020B0604020202020204" pitchFamily="34" charset="0"/>
                <a:ea typeface="華康儷中黑" panose="020B0509000000000000" pitchFamily="49" charset="-120"/>
                <a:cs typeface="Arial" panose="020B0604020202020204" pitchFamily="34" charset="0"/>
              </a:rPr>
              <a:t>.” Nonetheless, even with these inscriptions, there are still corrupt officials who engage in bribery and make unjust judgments.</a:t>
            </a:r>
          </a:p>
        </p:txBody>
      </p:sp>
    </p:spTree>
    <p:extLst>
      <p:ext uri="{BB962C8B-B14F-4D97-AF65-F5344CB8AC3E}">
        <p14:creationId xmlns:p14="http://schemas.microsoft.com/office/powerpoint/2010/main" val="247244304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a:extLst>
              <a:ext uri="{FF2B5EF4-FFF2-40B4-BE49-F238E27FC236}">
                <a16:creationId xmlns:a16="http://schemas.microsoft.com/office/drawing/2014/main" id="{930A62A5-9C7E-4B4D-9CEF-3FFCD8AEBCE0}"/>
              </a:ext>
            </a:extLst>
          </p:cNvPr>
          <p:cNvSpPr>
            <a:spLocks noGrp="1"/>
          </p:cNvSpPr>
          <p:nvPr>
            <p:ph type="subTitle" idx="1"/>
          </p:nvPr>
        </p:nvSpPr>
        <p:spPr>
          <a:xfrm>
            <a:off x="0" y="116632"/>
            <a:ext cx="9144000" cy="6552728"/>
          </a:xfrm>
        </p:spPr>
        <p:txBody>
          <a:bodyPr>
            <a:normAutofit/>
          </a:bodyPr>
          <a:lstStyle/>
          <a:p>
            <a:pPr>
              <a:spcBef>
                <a:spcPts val="0"/>
              </a:spcBef>
              <a:spcAft>
                <a:spcPts val="1200"/>
              </a:spcAft>
            </a:pPr>
            <a:r>
              <a:rPr lang="zh-TW" altLang="en-US" sz="4800" dirty="0">
                <a:solidFill>
                  <a:schemeClr val="tx1"/>
                </a:solidFill>
                <a:latin typeface="Arial" panose="020B0604020202020204" pitchFamily="34" charset="0"/>
                <a:ea typeface="華康儷中黑" panose="020B0509000000000000" pitchFamily="49" charset="-120"/>
                <a:cs typeface="Arial" panose="020B0604020202020204" pitchFamily="34" charset="0"/>
              </a:rPr>
              <a:t>我們相信有「</a:t>
            </a:r>
            <a:r>
              <a:rPr lang="zh-TW" altLang="en-US" sz="4800" dirty="0">
                <a:solidFill>
                  <a:srgbClr val="FF0000"/>
                </a:solidFill>
                <a:highlight>
                  <a:srgbClr val="FFFF00"/>
                </a:highlight>
                <a:latin typeface="Arial" panose="020B0604020202020204" pitchFamily="34" charset="0"/>
                <a:ea typeface="華康儷中黑" panose="020B0509000000000000" pitchFamily="49" charset="-120"/>
                <a:cs typeface="Arial" panose="020B0604020202020204" pitchFamily="34" charset="0"/>
              </a:rPr>
              <a:t>靈界</a:t>
            </a:r>
            <a:r>
              <a:rPr lang="zh-TW" altLang="en-US" sz="4800" dirty="0">
                <a:solidFill>
                  <a:schemeClr val="tx1"/>
                </a:solidFill>
                <a:latin typeface="Arial" panose="020B0604020202020204" pitchFamily="34" charset="0"/>
                <a:ea typeface="華康儷中黑" panose="020B0509000000000000" pitchFamily="49" charset="-120"/>
                <a:cs typeface="Arial" panose="020B0604020202020204" pitchFamily="34" charset="0"/>
              </a:rPr>
              <a:t>」</a:t>
            </a:r>
            <a:r>
              <a:rPr lang="en-US" altLang="zh-TW" sz="4800" dirty="0">
                <a:solidFill>
                  <a:schemeClr val="tx1"/>
                </a:solidFill>
                <a:latin typeface="Arial" panose="020B0604020202020204" pitchFamily="34" charset="0"/>
                <a:ea typeface="華康儷中黑" panose="020B0509000000000000" pitchFamily="49" charset="-120"/>
                <a:cs typeface="Arial" panose="020B0604020202020204" pitchFamily="34" charset="0"/>
              </a:rPr>
              <a:t>,</a:t>
            </a:r>
            <a:r>
              <a:rPr lang="zh-TW" altLang="en-US" sz="4800" dirty="0">
                <a:solidFill>
                  <a:schemeClr val="tx1"/>
                </a:solidFill>
                <a:latin typeface="Arial" panose="020B0604020202020204" pitchFamily="34" charset="0"/>
                <a:ea typeface="華康儷中黑" panose="020B0509000000000000" pitchFamily="49" charset="-120"/>
                <a:cs typeface="Arial" panose="020B0604020202020204" pitchFamily="34" charset="0"/>
              </a:rPr>
              <a:t>也有一些我們未曾探明的「力量」存在</a:t>
            </a:r>
            <a:r>
              <a:rPr lang="en-US" altLang="zh-TW" sz="4800" dirty="0">
                <a:solidFill>
                  <a:schemeClr val="tx1"/>
                </a:solidFill>
                <a:latin typeface="Arial" panose="020B0604020202020204" pitchFamily="34" charset="0"/>
                <a:ea typeface="華康儷中黑" panose="020B0509000000000000" pitchFamily="49" charset="-120"/>
                <a:cs typeface="Arial" panose="020B0604020202020204" pitchFamily="34" charset="0"/>
              </a:rPr>
              <a:t>,</a:t>
            </a:r>
            <a:br>
              <a:rPr lang="en-US" altLang="zh-TW" sz="4800" dirty="0">
                <a:solidFill>
                  <a:schemeClr val="tx1"/>
                </a:solidFill>
                <a:latin typeface="Arial" panose="020B0604020202020204" pitchFamily="34" charset="0"/>
                <a:ea typeface="華康儷中黑" panose="020B0509000000000000" pitchFamily="49" charset="-120"/>
                <a:cs typeface="Arial" panose="020B0604020202020204" pitchFamily="34" charset="0"/>
              </a:rPr>
            </a:br>
            <a:r>
              <a:rPr lang="zh-TW" altLang="en-US" sz="4800" dirty="0">
                <a:solidFill>
                  <a:schemeClr val="tx1"/>
                </a:solidFill>
                <a:latin typeface="Arial" panose="020B0604020202020204" pitchFamily="34" charset="0"/>
                <a:ea typeface="華康儷中黑" panose="020B0509000000000000" pitchFamily="49" charset="-120"/>
                <a:cs typeface="Arial" panose="020B0604020202020204" pitchFamily="34" charset="0"/>
              </a:rPr>
              <a:t>包括</a:t>
            </a:r>
            <a:r>
              <a:rPr lang="zh-TW" altLang="en-US" sz="4800" dirty="0">
                <a:solidFill>
                  <a:srgbClr val="FF0000"/>
                </a:solidFill>
                <a:latin typeface="Arial" panose="020B0604020202020204" pitchFamily="34" charset="0"/>
                <a:ea typeface="華康儷中黑" panose="020B0509000000000000" pitchFamily="49" charset="-120"/>
                <a:cs typeface="Arial" panose="020B0604020202020204" pitchFamily="34" charset="0"/>
              </a:rPr>
              <a:t>自然的</a:t>
            </a:r>
            <a:r>
              <a:rPr lang="en-US" altLang="zh-TW" sz="4800" dirty="0">
                <a:solidFill>
                  <a:srgbClr val="FF0000"/>
                </a:solidFill>
                <a:latin typeface="Arial" panose="020B0604020202020204" pitchFamily="34" charset="0"/>
                <a:ea typeface="華康儷中黑" panose="020B0509000000000000" pitchFamily="49" charset="-120"/>
                <a:cs typeface="Arial" panose="020B0604020202020204" pitchFamily="34" charset="0"/>
              </a:rPr>
              <a:t>,</a:t>
            </a:r>
            <a:r>
              <a:rPr lang="zh-TW" altLang="en-US" sz="4800" dirty="0">
                <a:solidFill>
                  <a:srgbClr val="FF0000"/>
                </a:solidFill>
                <a:latin typeface="Arial" panose="020B0604020202020204" pitchFamily="34" charset="0"/>
                <a:ea typeface="華康儷中黑" panose="020B0509000000000000" pitchFamily="49" charset="-120"/>
                <a:cs typeface="Arial" panose="020B0604020202020204" pitchFamily="34" charset="0"/>
              </a:rPr>
              <a:t>超自然的力量</a:t>
            </a:r>
            <a:r>
              <a:rPr lang="en-US" altLang="zh-TW" sz="4800" dirty="0">
                <a:solidFill>
                  <a:schemeClr val="tx1"/>
                </a:solidFill>
                <a:latin typeface="Arial" panose="020B0604020202020204" pitchFamily="34" charset="0"/>
                <a:ea typeface="華康儷中黑" panose="020B0509000000000000" pitchFamily="49" charset="-120"/>
                <a:cs typeface="Arial" panose="020B0604020202020204" pitchFamily="34" charset="0"/>
              </a:rPr>
              <a:t>.</a:t>
            </a:r>
          </a:p>
          <a:p>
            <a:pPr>
              <a:lnSpc>
                <a:spcPts val="5200"/>
              </a:lnSpc>
              <a:spcBef>
                <a:spcPts val="0"/>
              </a:spcBef>
            </a:pPr>
            <a:r>
              <a:rPr lang="en-US" altLang="zh-TW" sz="4800" dirty="0">
                <a:solidFill>
                  <a:schemeClr val="tx1"/>
                </a:solidFill>
                <a:latin typeface="Arial" panose="020B0604020202020204" pitchFamily="34" charset="0"/>
                <a:ea typeface="華康儷中黑" panose="020B0509000000000000" pitchFamily="49" charset="-120"/>
                <a:cs typeface="Arial" panose="020B0604020202020204" pitchFamily="34" charset="0"/>
              </a:rPr>
              <a:t>We believe in the existence of "</a:t>
            </a:r>
            <a:r>
              <a:rPr lang="en-US" altLang="zh-TW" sz="4800" dirty="0">
                <a:solidFill>
                  <a:srgbClr val="FF0000"/>
                </a:solidFill>
                <a:latin typeface="Arial" panose="020B0604020202020204" pitchFamily="34" charset="0"/>
                <a:ea typeface="華康儷中黑" panose="020B0509000000000000" pitchFamily="49" charset="-120"/>
                <a:cs typeface="Arial" panose="020B0604020202020204" pitchFamily="34" charset="0"/>
              </a:rPr>
              <a:t>spiritual realm</a:t>
            </a:r>
            <a:r>
              <a:rPr lang="en-US" altLang="zh-TW" sz="4800" dirty="0">
                <a:solidFill>
                  <a:schemeClr val="tx1"/>
                </a:solidFill>
                <a:latin typeface="Arial" panose="020B0604020202020204" pitchFamily="34" charset="0"/>
                <a:ea typeface="華康儷中黑" panose="020B0509000000000000" pitchFamily="49" charset="-120"/>
                <a:cs typeface="Arial" panose="020B0604020202020204" pitchFamily="34" charset="0"/>
              </a:rPr>
              <a:t>" and also the presence of certain</a:t>
            </a:r>
            <a:r>
              <a:rPr lang="en-US" altLang="zh-TW" sz="4800" dirty="0">
                <a:solidFill>
                  <a:srgbClr val="FF0000"/>
                </a:solidFill>
                <a:latin typeface="Arial" panose="020B0604020202020204" pitchFamily="34" charset="0"/>
                <a:ea typeface="華康儷中黑" panose="020B0509000000000000" pitchFamily="49" charset="-120"/>
                <a:cs typeface="Arial" panose="020B0604020202020204" pitchFamily="34" charset="0"/>
              </a:rPr>
              <a:t> unexplored "forces"</a:t>
            </a:r>
            <a:r>
              <a:rPr lang="en-US" altLang="zh-TW" sz="4800" dirty="0">
                <a:solidFill>
                  <a:schemeClr val="tx1"/>
                </a:solidFill>
                <a:latin typeface="Arial" panose="020B0604020202020204" pitchFamily="34" charset="0"/>
                <a:ea typeface="華康儷中黑" panose="020B0509000000000000" pitchFamily="49" charset="-120"/>
                <a:cs typeface="Arial" panose="020B0604020202020204" pitchFamily="34" charset="0"/>
              </a:rPr>
              <a:t>, including both natural and supernatural powers.</a:t>
            </a:r>
          </a:p>
        </p:txBody>
      </p:sp>
    </p:spTree>
    <p:extLst>
      <p:ext uri="{BB962C8B-B14F-4D97-AF65-F5344CB8AC3E}">
        <p14:creationId xmlns:p14="http://schemas.microsoft.com/office/powerpoint/2010/main" val="112571995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a:extLst>
              <a:ext uri="{FF2B5EF4-FFF2-40B4-BE49-F238E27FC236}">
                <a16:creationId xmlns:a16="http://schemas.microsoft.com/office/drawing/2014/main" id="{930A62A5-9C7E-4B4D-9CEF-3FFCD8AEBCE0}"/>
              </a:ext>
            </a:extLst>
          </p:cNvPr>
          <p:cNvSpPr>
            <a:spLocks noGrp="1"/>
          </p:cNvSpPr>
          <p:nvPr>
            <p:ph type="subTitle" idx="1"/>
          </p:nvPr>
        </p:nvSpPr>
        <p:spPr>
          <a:xfrm>
            <a:off x="0" y="116632"/>
            <a:ext cx="9144000" cy="6552728"/>
          </a:xfrm>
        </p:spPr>
        <p:txBody>
          <a:bodyPr>
            <a:noAutofit/>
          </a:bodyPr>
          <a:lstStyle/>
          <a:p>
            <a:pPr>
              <a:spcBef>
                <a:spcPts val="0"/>
              </a:spcBef>
              <a:spcAft>
                <a:spcPts val="600"/>
              </a:spcAft>
            </a:pPr>
            <a:r>
              <a:rPr lang="zh-TW" altLang="en-US" sz="4400" dirty="0">
                <a:solidFill>
                  <a:schemeClr val="tx1"/>
                </a:solidFill>
                <a:latin typeface="Arial" panose="020B0604020202020204" pitchFamily="34" charset="0"/>
                <a:ea typeface="華康儷中黑" panose="020B0509000000000000" pitchFamily="49" charset="-120"/>
                <a:cs typeface="Arial" panose="020B0604020202020204" pitchFamily="34" charset="0"/>
              </a:rPr>
              <a:t>聖經也認為</a:t>
            </a:r>
            <a:r>
              <a:rPr lang="zh-TW" altLang="en-US" sz="4400" dirty="0">
                <a:solidFill>
                  <a:schemeClr val="tx1"/>
                </a:solidFill>
                <a:highlight>
                  <a:srgbClr val="FFFF00"/>
                </a:highlight>
                <a:latin typeface="Arial" panose="020B0604020202020204" pitchFamily="34" charset="0"/>
                <a:ea typeface="華康儷中黑" panose="020B0509000000000000" pitchFamily="49" charset="-120"/>
                <a:cs typeface="Arial" panose="020B0604020202020204" pitchFamily="34" charset="0"/>
              </a:rPr>
              <a:t>有魔鬼</a:t>
            </a:r>
            <a:r>
              <a:rPr lang="en-US" altLang="zh-TW" sz="4400" dirty="0">
                <a:solidFill>
                  <a:schemeClr val="tx1"/>
                </a:solidFill>
                <a:latin typeface="Arial" panose="020B0604020202020204" pitchFamily="34" charset="0"/>
                <a:ea typeface="華康儷中黑" panose="020B0509000000000000" pitchFamily="49" charset="-120"/>
                <a:cs typeface="Arial" panose="020B0604020202020204" pitchFamily="34" charset="0"/>
              </a:rPr>
              <a:t>.</a:t>
            </a:r>
            <a:r>
              <a:rPr lang="zh-TW" altLang="en-US" sz="4400" dirty="0">
                <a:solidFill>
                  <a:schemeClr val="tx1"/>
                </a:solidFill>
                <a:latin typeface="Arial" panose="020B0604020202020204" pitchFamily="34" charset="0"/>
                <a:ea typeface="華康儷中黑" panose="020B0509000000000000" pitchFamily="49" charset="-120"/>
                <a:cs typeface="Arial" panose="020B0604020202020204" pitchFamily="34" charset="0"/>
              </a:rPr>
              <a:t>魔鬼曾誘惑過耶穌</a:t>
            </a:r>
            <a:r>
              <a:rPr lang="en-US" altLang="zh-TW" sz="4400" dirty="0">
                <a:solidFill>
                  <a:schemeClr val="tx1"/>
                </a:solidFill>
                <a:latin typeface="Arial" panose="020B0604020202020204" pitchFamily="34" charset="0"/>
                <a:ea typeface="華康儷中黑" panose="020B0509000000000000" pitchFamily="49" charset="-120"/>
                <a:cs typeface="Arial" panose="020B0604020202020204" pitchFamily="34" charset="0"/>
              </a:rPr>
              <a:t>;</a:t>
            </a:r>
            <a:r>
              <a:rPr lang="zh-TW" altLang="en-US" sz="4400" dirty="0">
                <a:solidFill>
                  <a:srgbClr val="FF0000"/>
                </a:solidFill>
                <a:latin typeface="Arial" panose="020B0604020202020204" pitchFamily="34" charset="0"/>
                <a:ea typeface="華康儷中黑" panose="020B0509000000000000" pitchFamily="49" charset="-120"/>
                <a:cs typeface="Arial" panose="020B0604020202020204" pitchFamily="34" charset="0"/>
              </a:rPr>
              <a:t>耶穌也驅過魔</a:t>
            </a:r>
            <a:r>
              <a:rPr lang="en-US" altLang="zh-TW" sz="4400" dirty="0">
                <a:solidFill>
                  <a:schemeClr val="tx1"/>
                </a:solidFill>
                <a:latin typeface="Arial" panose="020B0604020202020204" pitchFamily="34" charset="0"/>
                <a:ea typeface="華康儷中黑" panose="020B0509000000000000" pitchFamily="49" charset="-120"/>
                <a:cs typeface="Arial" panose="020B0604020202020204" pitchFamily="34" charset="0"/>
              </a:rPr>
              <a:t>.</a:t>
            </a:r>
            <a:r>
              <a:rPr lang="zh-TW" altLang="en-US" sz="4400" dirty="0">
                <a:solidFill>
                  <a:schemeClr val="tx1"/>
                </a:solidFill>
                <a:latin typeface="Arial" panose="020B0604020202020204" pitchFamily="34" charset="0"/>
                <a:ea typeface="華康儷中黑" panose="020B0509000000000000" pitchFamily="49" charset="-120"/>
                <a:cs typeface="Arial" panose="020B0604020202020204" pitchFamily="34" charset="0"/>
              </a:rPr>
              <a:t>今日教會也有正式的驅魔儀式和</a:t>
            </a:r>
            <a:r>
              <a:rPr lang="zh-TW" altLang="en-US" sz="4400" dirty="0">
                <a:solidFill>
                  <a:srgbClr val="FF0000"/>
                </a:solidFill>
                <a:latin typeface="Arial" panose="020B0604020202020204" pitchFamily="34" charset="0"/>
                <a:ea typeface="華康儷中黑" panose="020B0509000000000000" pitchFamily="49" charset="-120"/>
                <a:cs typeface="Arial" panose="020B0604020202020204" pitchFamily="34" charset="0"/>
              </a:rPr>
              <a:t>法定的驅魔人</a:t>
            </a:r>
            <a:r>
              <a:rPr lang="en-US" altLang="zh-TW" sz="4400" dirty="0">
                <a:solidFill>
                  <a:schemeClr val="tx1"/>
                </a:solidFill>
                <a:latin typeface="Arial" panose="020B0604020202020204" pitchFamily="34" charset="0"/>
                <a:ea typeface="華康儷中黑" panose="020B0509000000000000" pitchFamily="49" charset="-120"/>
                <a:cs typeface="Arial" panose="020B0604020202020204" pitchFamily="34" charset="0"/>
              </a:rPr>
              <a:t>.</a:t>
            </a:r>
          </a:p>
          <a:p>
            <a:pPr>
              <a:lnSpc>
                <a:spcPts val="4600"/>
              </a:lnSpc>
              <a:spcBef>
                <a:spcPts val="0"/>
              </a:spcBef>
            </a:pPr>
            <a:r>
              <a:rPr lang="en-US" altLang="zh-TW" sz="4400" dirty="0">
                <a:solidFill>
                  <a:schemeClr val="tx1"/>
                </a:solidFill>
                <a:latin typeface="Arial" panose="020B0604020202020204" pitchFamily="34" charset="0"/>
                <a:ea typeface="華康儷中黑" panose="020B0509000000000000" pitchFamily="49" charset="-120"/>
                <a:cs typeface="Arial" panose="020B0604020202020204" pitchFamily="34" charset="0"/>
              </a:rPr>
              <a:t>The Bible also acknowledges the existence of the devil. The devil tempted Jesus, and Jesus himself </a:t>
            </a:r>
            <a:r>
              <a:rPr lang="en-US" altLang="zh-TW" sz="4400" dirty="0">
                <a:solidFill>
                  <a:srgbClr val="FF0000"/>
                </a:solidFill>
                <a:latin typeface="Arial" panose="020B0604020202020204" pitchFamily="34" charset="0"/>
                <a:ea typeface="華康儷中黑" panose="020B0509000000000000" pitchFamily="49" charset="-120"/>
                <a:cs typeface="Arial" panose="020B0604020202020204" pitchFamily="34" charset="0"/>
              </a:rPr>
              <a:t>cast out demons</a:t>
            </a:r>
            <a:r>
              <a:rPr lang="en-US" altLang="zh-TW" sz="4400" dirty="0">
                <a:solidFill>
                  <a:schemeClr val="tx1"/>
                </a:solidFill>
                <a:latin typeface="Arial" panose="020B0604020202020204" pitchFamily="34" charset="0"/>
                <a:ea typeface="華康儷中黑" panose="020B0509000000000000" pitchFamily="49" charset="-120"/>
                <a:cs typeface="Arial" panose="020B0604020202020204" pitchFamily="34" charset="0"/>
              </a:rPr>
              <a:t>. Today, the Church has designated </a:t>
            </a:r>
            <a:r>
              <a:rPr lang="en-US" altLang="zh-TW" sz="4400" dirty="0">
                <a:solidFill>
                  <a:srgbClr val="FF0000"/>
                </a:solidFill>
                <a:latin typeface="Arial" panose="020B0604020202020204" pitchFamily="34" charset="0"/>
                <a:ea typeface="華康儷中黑" panose="020B0509000000000000" pitchFamily="49" charset="-120"/>
                <a:cs typeface="Arial" panose="020B0604020202020204" pitchFamily="34" charset="0"/>
              </a:rPr>
              <a:t>exorcists</a:t>
            </a:r>
            <a:r>
              <a:rPr lang="en-US" altLang="zh-TW" sz="4400" dirty="0">
                <a:solidFill>
                  <a:schemeClr val="tx1"/>
                </a:solidFill>
                <a:latin typeface="Arial" panose="020B0604020202020204" pitchFamily="34" charset="0"/>
                <a:ea typeface="華康儷中黑" panose="020B0509000000000000" pitchFamily="49" charset="-120"/>
                <a:cs typeface="Arial" panose="020B0604020202020204" pitchFamily="34" charset="0"/>
              </a:rPr>
              <a:t> recognized by church law </a:t>
            </a:r>
          </a:p>
          <a:p>
            <a:pPr>
              <a:lnSpc>
                <a:spcPts val="4600"/>
              </a:lnSpc>
              <a:spcBef>
                <a:spcPts val="0"/>
              </a:spcBef>
            </a:pPr>
            <a:r>
              <a:rPr lang="en-US" altLang="zh-TW" sz="4400" dirty="0">
                <a:solidFill>
                  <a:schemeClr val="tx1"/>
                </a:solidFill>
                <a:latin typeface="Arial" panose="020B0604020202020204" pitchFamily="34" charset="0"/>
                <a:ea typeface="華康儷中黑" panose="020B0509000000000000" pitchFamily="49" charset="-120"/>
                <a:cs typeface="Arial" panose="020B0604020202020204" pitchFamily="34" charset="0"/>
              </a:rPr>
              <a:t>and formal exorcism rituals.</a:t>
            </a:r>
          </a:p>
        </p:txBody>
      </p:sp>
    </p:spTree>
    <p:extLst>
      <p:ext uri="{BB962C8B-B14F-4D97-AF65-F5344CB8AC3E}">
        <p14:creationId xmlns:p14="http://schemas.microsoft.com/office/powerpoint/2010/main" val="8718934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a:extLst>
              <a:ext uri="{FF2B5EF4-FFF2-40B4-BE49-F238E27FC236}">
                <a16:creationId xmlns:a16="http://schemas.microsoft.com/office/drawing/2014/main" id="{E3A6B8BB-5727-4366-8CDC-81905C3708B7}"/>
              </a:ext>
            </a:extLst>
          </p:cNvPr>
          <p:cNvSpPr>
            <a:spLocks noGrp="1" noChangeArrowheads="1"/>
          </p:cNvSpPr>
          <p:nvPr>
            <p:ph type="body" idx="1"/>
          </p:nvPr>
        </p:nvSpPr>
        <p:spPr>
          <a:xfrm>
            <a:off x="0" y="194692"/>
            <a:ext cx="9108504" cy="6330652"/>
          </a:xfrm>
        </p:spPr>
        <p:txBody>
          <a:bodyPr/>
          <a:lstStyle/>
          <a:p>
            <a:pPr marL="0" indent="0" algn="just" eaLnBrk="1">
              <a:spcBef>
                <a:spcPts val="0"/>
              </a:spcBef>
              <a:spcAft>
                <a:spcPts val="600"/>
              </a:spcAft>
              <a:buNone/>
            </a:pPr>
            <a:r>
              <a:rPr lang="zh-TW" altLang="en-US" sz="3600" dirty="0">
                <a:solidFill>
                  <a:srgbClr val="FFFFFF"/>
                </a:solidFill>
                <a:latin typeface="華康中黑體" panose="020B0509000000000000" pitchFamily="49" charset="-120"/>
                <a:ea typeface="華康中黑體" panose="020B0509000000000000" pitchFamily="49" charset="-120"/>
                <a:cs typeface="華康中黑體" panose="020B0509000000000000" pitchFamily="49" charset="-120"/>
              </a:rPr>
              <a:t>恭讀申命紀　</a:t>
            </a:r>
            <a:r>
              <a:rPr lang="en-US" altLang="zh-TW" sz="3600" dirty="0">
                <a:solidFill>
                  <a:srgbClr val="FFFFFF"/>
                </a:solidFill>
                <a:latin typeface="華康中黑體" panose="020B0509000000000000" pitchFamily="49" charset="-120"/>
                <a:ea typeface="華康中黑體" panose="020B0509000000000000" pitchFamily="49" charset="-120"/>
                <a:cs typeface="華康中黑體" panose="020B0509000000000000" pitchFamily="49" charset="-120"/>
              </a:rPr>
              <a:t>18:15-20</a:t>
            </a:r>
          </a:p>
          <a:p>
            <a:pPr marL="0" indent="0" algn="just" eaLnBrk="1">
              <a:spcBef>
                <a:spcPts val="0"/>
              </a:spcBef>
              <a:spcAft>
                <a:spcPts val="600"/>
              </a:spcAft>
              <a:buNone/>
            </a:pP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梅瑟向人民說：「上主你的天主，要由你中間，由你兄弟中，為你興起一位像我一樣的先知；你們應聽從他。正如你在曷勒布集會之日，求上主你的天主，說：</a:t>
            </a:r>
            <a:r>
              <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惟願我再聽不到上主、我天主的聲音，再看不見這烈火，免得我死亡。</a:t>
            </a:r>
            <a:r>
              <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p>
          <a:p>
            <a:pPr marL="0" indent="0" algn="just" eaLnBrk="1">
              <a:spcBef>
                <a:spcPts val="0"/>
              </a:spcBef>
              <a:spcAft>
                <a:spcPts val="600"/>
              </a:spcAft>
              <a:buNone/>
            </a:pPr>
            <a:r>
              <a:rPr lang="zh-TW" altLang="en-US" sz="4000" dirty="0">
                <a:solidFill>
                  <a:schemeClr val="bg1"/>
                </a:solidFill>
                <a:latin typeface="華康儷中黑" panose="020B0509000000000000" pitchFamily="49" charset="-120"/>
                <a:ea typeface="華康儷中黑" panose="020B0509000000000000" pitchFamily="49" charset="-120"/>
              </a:rPr>
              <a:t>「上主於是對我說：</a:t>
            </a:r>
            <a:r>
              <a:rPr lang="en-US" altLang="zh-TW" sz="4000" dirty="0">
                <a:solidFill>
                  <a:schemeClr val="bg1"/>
                </a:solidFill>
                <a:latin typeface="華康儷中黑" panose="020B0509000000000000" pitchFamily="49" charset="-120"/>
                <a:ea typeface="華康儷中黑" panose="020B0509000000000000" pitchFamily="49" charset="-120"/>
              </a:rPr>
              <a:t>『</a:t>
            </a:r>
            <a:r>
              <a:rPr lang="zh-TW" altLang="en-US" sz="4000" dirty="0">
                <a:solidFill>
                  <a:schemeClr val="bg1"/>
                </a:solidFill>
                <a:latin typeface="華康儷中黑" panose="020B0509000000000000" pitchFamily="49" charset="-120"/>
                <a:ea typeface="華康儷中黑" panose="020B0509000000000000" pitchFamily="49" charset="-120"/>
              </a:rPr>
              <a:t>他們說得有理；我要由他們的兄弟中，</a:t>
            </a:r>
            <a:endPar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endParaRPr>
          </a:p>
        </p:txBody>
      </p:sp>
      <p:sp>
        <p:nvSpPr>
          <p:cNvPr id="70659" name="Text Box 3">
            <a:extLst>
              <a:ext uri="{FF2B5EF4-FFF2-40B4-BE49-F238E27FC236}">
                <a16:creationId xmlns:a16="http://schemas.microsoft.com/office/drawing/2014/main" id="{1E03BE50-1641-47CB-AC5B-3CBE16B7E01B}"/>
              </a:ext>
            </a:extLst>
          </p:cNvPr>
          <p:cNvSpPr txBox="1">
            <a:spLocks noChangeArrowheads="1"/>
          </p:cNvSpPr>
          <p:nvPr/>
        </p:nvSpPr>
        <p:spPr bwMode="auto">
          <a:xfrm>
            <a:off x="8712200" y="6591300"/>
            <a:ext cx="7556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4400">
                <a:solidFill>
                  <a:schemeClr val="tx1"/>
                </a:solidFill>
                <a:latin typeface="Arial" panose="020B0604020202020204" pitchFamily="34" charset="0"/>
                <a:ea typeface="新細明體" panose="02020500000000000000" pitchFamily="18" charset="-120"/>
              </a:defRPr>
            </a:lvl1pPr>
            <a:lvl2pPr marL="742950" indent="-285750">
              <a:defRPr kumimoji="1" sz="4400">
                <a:solidFill>
                  <a:schemeClr val="tx1"/>
                </a:solidFill>
                <a:latin typeface="Arial" panose="020B0604020202020204" pitchFamily="34" charset="0"/>
                <a:ea typeface="新細明體" panose="02020500000000000000" pitchFamily="18" charset="-120"/>
              </a:defRPr>
            </a:lvl2pPr>
            <a:lvl3pPr marL="1143000" indent="-228600">
              <a:defRPr kumimoji="1" sz="4400">
                <a:solidFill>
                  <a:schemeClr val="tx1"/>
                </a:solidFill>
                <a:latin typeface="Arial" panose="020B0604020202020204" pitchFamily="34" charset="0"/>
                <a:ea typeface="新細明體" panose="02020500000000000000" pitchFamily="18" charset="-120"/>
              </a:defRPr>
            </a:lvl3pPr>
            <a:lvl4pPr marL="1600200" indent="-228600">
              <a:defRPr kumimoji="1" sz="4400">
                <a:solidFill>
                  <a:schemeClr val="tx1"/>
                </a:solidFill>
                <a:latin typeface="Arial" panose="020B0604020202020204" pitchFamily="34" charset="0"/>
                <a:ea typeface="新細明體" panose="02020500000000000000" pitchFamily="18" charset="-120"/>
              </a:defRPr>
            </a:lvl4pPr>
            <a:lvl5pPr marL="2057400" indent="-228600">
              <a:defRPr kumimoji="1" sz="44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9pPr>
          </a:lstStyle>
          <a:p>
            <a:pPr eaLnBrk="1" hangingPunct="1">
              <a:spcBef>
                <a:spcPct val="50000"/>
              </a:spcBef>
            </a:pPr>
            <a:endParaRPr lang="zh-TW" altLang="zh-TW" sz="1800" b="1">
              <a:solidFill>
                <a:srgbClr val="FFFFFF"/>
              </a:solidFill>
            </a:endParaRPr>
          </a:p>
        </p:txBody>
      </p:sp>
      <p:sp>
        <p:nvSpPr>
          <p:cNvPr id="2" name="文字方塊 1">
            <a:extLst>
              <a:ext uri="{FF2B5EF4-FFF2-40B4-BE49-F238E27FC236}">
                <a16:creationId xmlns:a16="http://schemas.microsoft.com/office/drawing/2014/main" id="{B10524CF-6E04-4C4F-BE91-43D129B8AACF}"/>
              </a:ext>
            </a:extLst>
          </p:cNvPr>
          <p:cNvSpPr txBox="1"/>
          <p:nvPr/>
        </p:nvSpPr>
        <p:spPr>
          <a:xfrm>
            <a:off x="7668344" y="6158964"/>
            <a:ext cx="1043856" cy="400110"/>
          </a:xfrm>
          <a:prstGeom prst="rect">
            <a:avLst/>
          </a:prstGeom>
          <a:noFill/>
        </p:spPr>
        <p:txBody>
          <a:bodyPr wrap="square" rtlCol="0">
            <a:spAutoFit/>
          </a:bodyPr>
          <a:lstStyle/>
          <a:p>
            <a:r>
              <a:rPr lang="en-US" altLang="zh-HK" sz="2000" b="1" dirty="0">
                <a:solidFill>
                  <a:schemeClr val="bg1"/>
                </a:solidFill>
              </a:rPr>
              <a:t>1/2</a:t>
            </a:r>
            <a:endParaRPr lang="zh-HK" altLang="en-US" sz="2000" b="1" dirty="0">
              <a:solidFill>
                <a:schemeClr val="bg1"/>
              </a:solidFill>
            </a:endParaRPr>
          </a:p>
        </p:txBody>
      </p:sp>
    </p:spTree>
    <p:extLst>
      <p:ext uri="{BB962C8B-B14F-4D97-AF65-F5344CB8AC3E}">
        <p14:creationId xmlns:p14="http://schemas.microsoft.com/office/powerpoint/2010/main" val="404629307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a:extLst>
              <a:ext uri="{FF2B5EF4-FFF2-40B4-BE49-F238E27FC236}">
                <a16:creationId xmlns:a16="http://schemas.microsoft.com/office/drawing/2014/main" id="{930A62A5-9C7E-4B4D-9CEF-3FFCD8AEBCE0}"/>
              </a:ext>
            </a:extLst>
          </p:cNvPr>
          <p:cNvSpPr>
            <a:spLocks noGrp="1"/>
          </p:cNvSpPr>
          <p:nvPr>
            <p:ph type="subTitle" idx="1"/>
          </p:nvPr>
        </p:nvSpPr>
        <p:spPr>
          <a:xfrm>
            <a:off x="0" y="116632"/>
            <a:ext cx="9144000" cy="6552728"/>
          </a:xfrm>
        </p:spPr>
        <p:txBody>
          <a:bodyPr>
            <a:noAutofit/>
          </a:bodyPr>
          <a:lstStyle/>
          <a:p>
            <a:pPr>
              <a:spcBef>
                <a:spcPts val="0"/>
              </a:spcBef>
              <a:spcAft>
                <a:spcPts val="600"/>
              </a:spcAft>
            </a:pPr>
            <a:r>
              <a:rPr lang="zh-TW" altLang="en-US" sz="4000" dirty="0">
                <a:solidFill>
                  <a:schemeClr val="tx1"/>
                </a:solidFill>
                <a:latin typeface="Arial" panose="020B0604020202020204" pitchFamily="34" charset="0"/>
                <a:ea typeface="華康儷中黑" panose="020B0509000000000000" pitchFamily="49" charset="-120"/>
                <a:cs typeface="Arial" panose="020B0604020202020204" pitchFamily="34" charset="0"/>
              </a:rPr>
              <a:t>但我們相信天主是</a:t>
            </a:r>
            <a:r>
              <a:rPr lang="zh-TW" altLang="en-US" sz="4000" dirty="0">
                <a:solidFill>
                  <a:srgbClr val="FF0000"/>
                </a:solidFill>
                <a:highlight>
                  <a:srgbClr val="FFFF00"/>
                </a:highlight>
                <a:latin typeface="Arial" panose="020B0604020202020204" pitchFamily="34" charset="0"/>
                <a:ea typeface="華康儷中黑" panose="020B0509000000000000" pitchFamily="49" charset="-120"/>
                <a:cs typeface="Arial" panose="020B0604020202020204" pitchFamily="34" charset="0"/>
              </a:rPr>
              <a:t>全能的</a:t>
            </a:r>
            <a:r>
              <a:rPr lang="en-US" altLang="zh-TW" sz="4000" dirty="0">
                <a:solidFill>
                  <a:schemeClr val="tx1"/>
                </a:solidFill>
                <a:latin typeface="Arial" panose="020B0604020202020204" pitchFamily="34" charset="0"/>
                <a:ea typeface="華康儷中黑" panose="020B0509000000000000" pitchFamily="49" charset="-120"/>
                <a:cs typeface="Arial" panose="020B0604020202020204" pitchFamily="34" charset="0"/>
              </a:rPr>
              <a:t>,</a:t>
            </a:r>
            <a:r>
              <a:rPr lang="zh-TW" altLang="en-US" sz="4000" dirty="0">
                <a:solidFill>
                  <a:schemeClr val="tx1"/>
                </a:solidFill>
                <a:latin typeface="Arial" panose="020B0604020202020204" pitchFamily="34" charset="0"/>
                <a:ea typeface="華康儷中黑" panose="020B0509000000000000" pitchFamily="49" charset="-120"/>
                <a:cs typeface="Arial" panose="020B0604020202020204" pitchFamily="34" charset="0"/>
              </a:rPr>
              <a:t>有能力保護我們</a:t>
            </a:r>
            <a:r>
              <a:rPr lang="en-US" altLang="zh-TW" sz="4000" dirty="0">
                <a:solidFill>
                  <a:schemeClr val="tx1"/>
                </a:solidFill>
                <a:latin typeface="Arial" panose="020B0604020202020204" pitchFamily="34" charset="0"/>
                <a:ea typeface="華康儷中黑" panose="020B0509000000000000" pitchFamily="49" charset="-120"/>
                <a:cs typeface="Arial" panose="020B0604020202020204" pitchFamily="34" charset="0"/>
              </a:rPr>
              <a:t>,</a:t>
            </a:r>
            <a:r>
              <a:rPr lang="zh-TW" altLang="en-US" sz="4000" dirty="0">
                <a:solidFill>
                  <a:schemeClr val="tx1"/>
                </a:solidFill>
                <a:latin typeface="Arial" panose="020B0604020202020204" pitchFamily="34" charset="0"/>
                <a:ea typeface="華康儷中黑" panose="020B0509000000000000" pitchFamily="49" charset="-120"/>
                <a:cs typeface="Arial" panose="020B0604020202020204" pitchFamily="34" charset="0"/>
              </a:rPr>
              <a:t>也是</a:t>
            </a:r>
            <a:r>
              <a:rPr lang="zh-TW" altLang="en-US" sz="4000" dirty="0">
                <a:solidFill>
                  <a:srgbClr val="FF0000"/>
                </a:solidFill>
                <a:highlight>
                  <a:srgbClr val="FFFF00"/>
                </a:highlight>
                <a:latin typeface="Arial" panose="020B0604020202020204" pitchFamily="34" charset="0"/>
                <a:ea typeface="華康儷中黑" panose="020B0509000000000000" pitchFamily="49" charset="-120"/>
                <a:cs typeface="Arial" panose="020B0604020202020204" pitchFamily="34" charset="0"/>
              </a:rPr>
              <a:t>全善的</a:t>
            </a:r>
            <a:r>
              <a:rPr lang="en-US" altLang="zh-TW" sz="4000" dirty="0">
                <a:solidFill>
                  <a:schemeClr val="tx1"/>
                </a:solidFill>
                <a:latin typeface="Arial" panose="020B0604020202020204" pitchFamily="34" charset="0"/>
                <a:ea typeface="華康儷中黑" panose="020B0509000000000000" pitchFamily="49" charset="-120"/>
                <a:cs typeface="Arial" panose="020B0604020202020204" pitchFamily="34" charset="0"/>
              </a:rPr>
              <a:t>,</a:t>
            </a:r>
            <a:r>
              <a:rPr lang="zh-TW" altLang="en-US" sz="4000" dirty="0">
                <a:solidFill>
                  <a:schemeClr val="tx1"/>
                </a:solidFill>
                <a:latin typeface="Arial" panose="020B0604020202020204" pitchFamily="34" charset="0"/>
                <a:ea typeface="華康儷中黑" panose="020B0509000000000000" pitchFamily="49" charset="-120"/>
                <a:cs typeface="Arial" panose="020B0604020202020204" pitchFamily="34" charset="0"/>
              </a:rPr>
              <a:t>願意保護我們</a:t>
            </a:r>
            <a:r>
              <a:rPr lang="en-US" altLang="zh-TW" sz="4000" dirty="0">
                <a:solidFill>
                  <a:schemeClr val="tx1"/>
                </a:solidFill>
                <a:latin typeface="Arial" panose="020B0604020202020204" pitchFamily="34" charset="0"/>
                <a:ea typeface="華康儷中黑" panose="020B0509000000000000" pitchFamily="49" charset="-120"/>
                <a:cs typeface="Arial" panose="020B0604020202020204" pitchFamily="34" charset="0"/>
              </a:rPr>
              <a:t>.</a:t>
            </a:r>
            <a:r>
              <a:rPr lang="zh-TW" altLang="en-US" sz="4000" dirty="0">
                <a:solidFill>
                  <a:schemeClr val="tx1"/>
                </a:solidFill>
                <a:latin typeface="Arial" panose="020B0604020202020204" pitchFamily="34" charset="0"/>
                <a:ea typeface="華康儷中黑" panose="020B0509000000000000" pitchFamily="49" charset="-120"/>
                <a:cs typeface="Arial" panose="020B0604020202020204" pitchFamily="34" charset="0"/>
              </a:rPr>
              <a:t>只要我們全心信賴他</a:t>
            </a:r>
            <a:r>
              <a:rPr lang="en-US" altLang="zh-TW" sz="4000" dirty="0">
                <a:solidFill>
                  <a:schemeClr val="tx1"/>
                </a:solidFill>
                <a:latin typeface="Arial" panose="020B0604020202020204" pitchFamily="34" charset="0"/>
                <a:ea typeface="華康儷中黑" panose="020B0509000000000000" pitchFamily="49" charset="-120"/>
                <a:cs typeface="Arial" panose="020B0604020202020204" pitchFamily="34" charset="0"/>
              </a:rPr>
              <a:t>,</a:t>
            </a:r>
            <a:r>
              <a:rPr lang="zh-TW" altLang="en-US" sz="4000" dirty="0">
                <a:solidFill>
                  <a:schemeClr val="tx1"/>
                </a:solidFill>
                <a:latin typeface="Arial" panose="020B0604020202020204" pitchFamily="34" charset="0"/>
                <a:ea typeface="華康儷中黑" panose="020B0509000000000000" pitchFamily="49" charset="-120"/>
                <a:cs typeface="Arial" panose="020B0604020202020204" pitchFamily="34" charset="0"/>
              </a:rPr>
              <a:t>而且「</a:t>
            </a:r>
            <a:r>
              <a:rPr lang="zh-TW" altLang="en-US" sz="4000" dirty="0">
                <a:solidFill>
                  <a:srgbClr val="FF0000"/>
                </a:solidFill>
                <a:latin typeface="Arial" panose="020B0604020202020204" pitchFamily="34" charset="0"/>
                <a:ea typeface="華康儷中黑" panose="020B0509000000000000" pitchFamily="49" charset="-120"/>
                <a:cs typeface="Arial" panose="020B0604020202020204" pitchFamily="34" charset="0"/>
              </a:rPr>
              <a:t>平生不作虧心事</a:t>
            </a:r>
            <a:r>
              <a:rPr lang="zh-TW" altLang="en-US" sz="4000" dirty="0">
                <a:solidFill>
                  <a:schemeClr val="tx1"/>
                </a:solidFill>
                <a:latin typeface="Arial" panose="020B0604020202020204" pitchFamily="34" charset="0"/>
                <a:ea typeface="華康儷中黑" panose="020B0509000000000000" pitchFamily="49" charset="-120"/>
                <a:cs typeface="Arial" panose="020B0604020202020204" pitchFamily="34" charset="0"/>
              </a:rPr>
              <a:t>」</a:t>
            </a:r>
            <a:r>
              <a:rPr lang="en-US" altLang="zh-TW" sz="4000" dirty="0">
                <a:solidFill>
                  <a:schemeClr val="tx1"/>
                </a:solidFill>
                <a:latin typeface="Arial" panose="020B0604020202020204" pitchFamily="34" charset="0"/>
                <a:ea typeface="華康儷中黑" panose="020B0509000000000000" pitchFamily="49" charset="-120"/>
                <a:cs typeface="Arial" panose="020B0604020202020204" pitchFamily="34" charset="0"/>
              </a:rPr>
              <a:t>,</a:t>
            </a:r>
          </a:p>
          <a:p>
            <a:pPr>
              <a:spcBef>
                <a:spcPts val="0"/>
              </a:spcBef>
              <a:spcAft>
                <a:spcPts val="600"/>
              </a:spcAft>
            </a:pPr>
            <a:r>
              <a:rPr lang="zh-TW" altLang="en-US" sz="4000" dirty="0">
                <a:solidFill>
                  <a:schemeClr val="tx1"/>
                </a:solidFill>
                <a:latin typeface="Arial" panose="020B0604020202020204" pitchFamily="34" charset="0"/>
                <a:ea typeface="華康儷中黑" panose="020B0509000000000000" pitchFamily="49" charset="-120"/>
                <a:cs typeface="Arial" panose="020B0604020202020204" pitchFamily="34" charset="0"/>
              </a:rPr>
              <a:t>便沒有什麼可怕的</a:t>
            </a:r>
            <a:r>
              <a:rPr lang="en-US" altLang="zh-TW" sz="4000" dirty="0">
                <a:solidFill>
                  <a:schemeClr val="tx1"/>
                </a:solidFill>
                <a:latin typeface="Arial" panose="020B0604020202020204" pitchFamily="34" charset="0"/>
                <a:ea typeface="華康儷中黑" panose="020B0509000000000000" pitchFamily="49" charset="-120"/>
                <a:cs typeface="Arial" panose="020B0604020202020204" pitchFamily="34" charset="0"/>
              </a:rPr>
              <a:t>.</a:t>
            </a:r>
          </a:p>
          <a:p>
            <a:pPr>
              <a:lnSpc>
                <a:spcPts val="4000"/>
              </a:lnSpc>
              <a:spcBef>
                <a:spcPts val="0"/>
              </a:spcBef>
            </a:pPr>
            <a:r>
              <a:rPr lang="en-US" altLang="zh-TW" sz="4000" dirty="0">
                <a:solidFill>
                  <a:schemeClr val="tx1"/>
                </a:solidFill>
                <a:latin typeface="Arial" panose="020B0604020202020204" pitchFamily="34" charset="0"/>
                <a:ea typeface="華康儷中黑" panose="020B0509000000000000" pitchFamily="49" charset="-120"/>
                <a:cs typeface="Arial" panose="020B0604020202020204" pitchFamily="34" charset="0"/>
              </a:rPr>
              <a:t>We believe that God is </a:t>
            </a:r>
            <a:r>
              <a:rPr lang="en-US" altLang="zh-TW" sz="4000" dirty="0">
                <a:solidFill>
                  <a:srgbClr val="FF0000"/>
                </a:solidFill>
                <a:latin typeface="Arial" panose="020B0604020202020204" pitchFamily="34" charset="0"/>
                <a:ea typeface="華康儷中黑" panose="020B0509000000000000" pitchFamily="49" charset="-120"/>
                <a:cs typeface="Arial" panose="020B0604020202020204" pitchFamily="34" charset="0"/>
              </a:rPr>
              <a:t>all-powerful </a:t>
            </a:r>
            <a:r>
              <a:rPr lang="en-US" altLang="zh-TW" sz="4000" dirty="0">
                <a:solidFill>
                  <a:schemeClr val="tx1"/>
                </a:solidFill>
                <a:latin typeface="Arial" panose="020B0604020202020204" pitchFamily="34" charset="0"/>
                <a:ea typeface="華康儷中黑" panose="020B0509000000000000" pitchFamily="49" charset="-120"/>
                <a:cs typeface="Arial" panose="020B0604020202020204" pitchFamily="34" charset="0"/>
              </a:rPr>
              <a:t>and has the ability to protect us. We also believe that God is </a:t>
            </a:r>
            <a:r>
              <a:rPr lang="en-US" altLang="zh-TW" sz="4000" dirty="0">
                <a:solidFill>
                  <a:srgbClr val="FF0000"/>
                </a:solidFill>
                <a:latin typeface="Arial" panose="020B0604020202020204" pitchFamily="34" charset="0"/>
                <a:ea typeface="華康儷中黑" panose="020B0509000000000000" pitchFamily="49" charset="-120"/>
                <a:cs typeface="Arial" panose="020B0604020202020204" pitchFamily="34" charset="0"/>
              </a:rPr>
              <a:t>all-good</a:t>
            </a:r>
            <a:r>
              <a:rPr lang="en-US" altLang="zh-TW" sz="4000" dirty="0">
                <a:solidFill>
                  <a:schemeClr val="tx1"/>
                </a:solidFill>
                <a:latin typeface="Arial" panose="020B0604020202020204" pitchFamily="34" charset="0"/>
                <a:ea typeface="華康儷中黑" panose="020B0509000000000000" pitchFamily="49" charset="-120"/>
                <a:cs typeface="Arial" panose="020B0604020202020204" pitchFamily="34" charset="0"/>
              </a:rPr>
              <a:t> and willing to protect us. As long as we wholeheartedly trust in Him and live with integrity </a:t>
            </a:r>
            <a:r>
              <a:rPr lang="en-US" altLang="zh-TW" sz="3600" dirty="0">
                <a:solidFill>
                  <a:schemeClr val="tx1"/>
                </a:solidFill>
                <a:latin typeface="Arial" panose="020B0604020202020204" pitchFamily="34" charset="0"/>
                <a:ea typeface="華康儷中黑" panose="020B0509000000000000" pitchFamily="49" charset="-120"/>
                <a:cs typeface="Arial" panose="020B0604020202020204" pitchFamily="34" charset="0"/>
              </a:rPr>
              <a:t>(not engaging in deceitful acts)</a:t>
            </a:r>
            <a:r>
              <a:rPr lang="en-US" altLang="zh-TW" sz="4000" dirty="0">
                <a:solidFill>
                  <a:schemeClr val="tx1"/>
                </a:solidFill>
                <a:latin typeface="Arial" panose="020B0604020202020204" pitchFamily="34" charset="0"/>
                <a:ea typeface="華康儷中黑" panose="020B0509000000000000" pitchFamily="49" charset="-120"/>
                <a:cs typeface="Arial" panose="020B0604020202020204" pitchFamily="34" charset="0"/>
              </a:rPr>
              <a:t>, </a:t>
            </a:r>
            <a:r>
              <a:rPr lang="en-US" altLang="zh-TW" sz="4000" dirty="0">
                <a:solidFill>
                  <a:srgbClr val="FF0000"/>
                </a:solidFill>
                <a:latin typeface="Arial" panose="020B0604020202020204" pitchFamily="34" charset="0"/>
                <a:ea typeface="華康儷中黑" panose="020B0509000000000000" pitchFamily="49" charset="-120"/>
                <a:cs typeface="Arial" panose="020B0604020202020204" pitchFamily="34" charset="0"/>
              </a:rPr>
              <a:t>there is nothing to fear</a:t>
            </a:r>
            <a:r>
              <a:rPr lang="en-US" altLang="zh-TW" sz="4000" dirty="0">
                <a:solidFill>
                  <a:schemeClr val="tx1"/>
                </a:solidFill>
                <a:latin typeface="Arial" panose="020B0604020202020204" pitchFamily="34" charset="0"/>
                <a:ea typeface="華康儷中黑" panose="020B0509000000000000" pitchFamily="49" charset="-120"/>
                <a:cs typeface="Arial" panose="020B0604020202020204" pitchFamily="34" charset="0"/>
              </a:rPr>
              <a:t>.</a:t>
            </a:r>
          </a:p>
        </p:txBody>
      </p:sp>
    </p:spTree>
    <p:extLst>
      <p:ext uri="{BB962C8B-B14F-4D97-AF65-F5344CB8AC3E}">
        <p14:creationId xmlns:p14="http://schemas.microsoft.com/office/powerpoint/2010/main" val="314162114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a:extLst>
              <a:ext uri="{FF2B5EF4-FFF2-40B4-BE49-F238E27FC236}">
                <a16:creationId xmlns:a16="http://schemas.microsoft.com/office/drawing/2014/main" id="{930A62A5-9C7E-4B4D-9CEF-3FFCD8AEBCE0}"/>
              </a:ext>
            </a:extLst>
          </p:cNvPr>
          <p:cNvSpPr>
            <a:spLocks noGrp="1"/>
          </p:cNvSpPr>
          <p:nvPr>
            <p:ph type="subTitle" idx="1"/>
          </p:nvPr>
        </p:nvSpPr>
        <p:spPr>
          <a:xfrm>
            <a:off x="0" y="116632"/>
            <a:ext cx="9144000" cy="6552728"/>
          </a:xfrm>
        </p:spPr>
        <p:txBody>
          <a:bodyPr>
            <a:noAutofit/>
          </a:bodyPr>
          <a:lstStyle/>
          <a:p>
            <a:pPr>
              <a:spcBef>
                <a:spcPts val="0"/>
              </a:spcBef>
              <a:spcAft>
                <a:spcPts val="600"/>
              </a:spcAft>
            </a:pPr>
            <a:r>
              <a:rPr lang="zh-TW" altLang="en-US" sz="4400" dirty="0">
                <a:solidFill>
                  <a:schemeClr val="tx1"/>
                </a:solidFill>
                <a:latin typeface="Arial" panose="020B0604020202020204" pitchFamily="34" charset="0"/>
                <a:ea typeface="華康儷中黑" panose="020B0509000000000000" pitchFamily="49" charset="-120"/>
                <a:cs typeface="Arial" panose="020B0604020202020204" pitchFamily="34" charset="0"/>
              </a:rPr>
              <a:t>我們要老老實實的「做人」</a:t>
            </a:r>
            <a:r>
              <a:rPr lang="en-US" altLang="zh-TW" sz="4400" dirty="0">
                <a:solidFill>
                  <a:schemeClr val="tx1"/>
                </a:solidFill>
                <a:latin typeface="Arial" panose="020B0604020202020204" pitchFamily="34" charset="0"/>
                <a:ea typeface="華康儷中黑" panose="020B0509000000000000" pitchFamily="49" charset="-120"/>
                <a:cs typeface="Arial" panose="020B0604020202020204" pitchFamily="34" charset="0"/>
              </a:rPr>
              <a:t>,</a:t>
            </a:r>
            <a:r>
              <a:rPr lang="zh-TW" altLang="en-US" sz="4400" dirty="0">
                <a:solidFill>
                  <a:srgbClr val="FF0000"/>
                </a:solidFill>
                <a:latin typeface="Arial" panose="020B0604020202020204" pitchFamily="34" charset="0"/>
                <a:ea typeface="華康儷中黑" panose="020B0509000000000000" pitchFamily="49" charset="-120"/>
                <a:cs typeface="Arial" panose="020B0604020202020204" pitchFamily="34" charset="0"/>
              </a:rPr>
              <a:t>不要隨便跨過「靈界」</a:t>
            </a:r>
            <a:r>
              <a:rPr lang="en-US" altLang="zh-TW" sz="4400" dirty="0">
                <a:solidFill>
                  <a:schemeClr val="tx1"/>
                </a:solidFill>
                <a:latin typeface="Arial" panose="020B0604020202020204" pitchFamily="34" charset="0"/>
                <a:ea typeface="華康儷中黑" panose="020B0509000000000000" pitchFamily="49" charset="-120"/>
                <a:cs typeface="Arial" panose="020B0604020202020204" pitchFamily="34" charset="0"/>
              </a:rPr>
              <a:t>,</a:t>
            </a:r>
            <a:r>
              <a:rPr lang="zh-TW" altLang="en-US" sz="4400" dirty="0">
                <a:solidFill>
                  <a:schemeClr val="tx1"/>
                </a:solidFill>
                <a:latin typeface="Arial" panose="020B0604020202020204" pitchFamily="34" charset="0"/>
                <a:ea typeface="華康儷中黑" panose="020B0509000000000000" pitchFamily="49" charset="-120"/>
                <a:cs typeface="Arial" panose="020B0604020202020204" pitchFamily="34" charset="0"/>
              </a:rPr>
              <a:t>去攪一些什麼交鬼</a:t>
            </a:r>
            <a:r>
              <a:rPr lang="en-US" altLang="zh-TW" sz="4400" dirty="0">
                <a:solidFill>
                  <a:schemeClr val="tx1"/>
                </a:solidFill>
                <a:latin typeface="Arial" panose="020B0604020202020204" pitchFamily="34" charset="0"/>
                <a:ea typeface="華康儷中黑" panose="020B0509000000000000" pitchFamily="49" charset="-120"/>
                <a:cs typeface="Arial" panose="020B0604020202020204" pitchFamily="34" charset="0"/>
              </a:rPr>
              <a:t>,</a:t>
            </a:r>
            <a:r>
              <a:rPr lang="zh-TW" altLang="en-US" sz="4400" dirty="0">
                <a:solidFill>
                  <a:schemeClr val="tx1"/>
                </a:solidFill>
                <a:latin typeface="Arial" panose="020B0604020202020204" pitchFamily="34" charset="0"/>
                <a:ea typeface="華康儷中黑" panose="020B0509000000000000" pitchFamily="49" charset="-120"/>
                <a:cs typeface="Arial" panose="020B0604020202020204" pitchFamily="34" charset="0"/>
              </a:rPr>
              <a:t>通靈等等的玩意</a:t>
            </a:r>
            <a:r>
              <a:rPr lang="en-US" altLang="zh-TW" sz="4400" dirty="0">
                <a:solidFill>
                  <a:schemeClr val="tx1"/>
                </a:solidFill>
                <a:latin typeface="Arial" panose="020B0604020202020204" pitchFamily="34" charset="0"/>
                <a:ea typeface="華康儷中黑" panose="020B0509000000000000" pitchFamily="49" charset="-120"/>
                <a:cs typeface="Arial" panose="020B0604020202020204" pitchFamily="34" charset="0"/>
              </a:rPr>
              <a:t>,</a:t>
            </a:r>
            <a:r>
              <a:rPr lang="zh-TW" altLang="en-US" sz="4400" dirty="0">
                <a:solidFill>
                  <a:schemeClr val="tx1"/>
                </a:solidFill>
                <a:latin typeface="Arial" panose="020B0604020202020204" pitchFamily="34" charset="0"/>
                <a:ea typeface="華康儷中黑" panose="020B0509000000000000" pitchFamily="49" charset="-120"/>
                <a:cs typeface="Arial" panose="020B0604020202020204" pitchFamily="34" charset="0"/>
              </a:rPr>
              <a:t>以免引火自焚</a:t>
            </a:r>
            <a:r>
              <a:rPr lang="en-US" altLang="zh-TW" sz="4400" dirty="0">
                <a:solidFill>
                  <a:schemeClr val="tx1"/>
                </a:solidFill>
                <a:latin typeface="Arial" panose="020B0604020202020204" pitchFamily="34" charset="0"/>
                <a:ea typeface="華康儷中黑" panose="020B0509000000000000" pitchFamily="49" charset="-120"/>
                <a:cs typeface="Arial" panose="020B0604020202020204" pitchFamily="34" charset="0"/>
              </a:rPr>
              <a:t>.</a:t>
            </a:r>
          </a:p>
          <a:p>
            <a:pPr>
              <a:lnSpc>
                <a:spcPts val="4600"/>
              </a:lnSpc>
              <a:spcBef>
                <a:spcPts val="0"/>
              </a:spcBef>
            </a:pPr>
            <a:r>
              <a:rPr lang="en-US" altLang="zh-TW" sz="4400" dirty="0">
                <a:solidFill>
                  <a:schemeClr val="tx1"/>
                </a:solidFill>
                <a:latin typeface="Arial" panose="020B0604020202020204" pitchFamily="34" charset="0"/>
                <a:ea typeface="華康儷中黑" panose="020B0509000000000000" pitchFamily="49" charset="-120"/>
                <a:cs typeface="Arial" panose="020B0604020202020204" pitchFamily="34" charset="0"/>
              </a:rPr>
              <a:t>We should be honest and upright in our conduct, and not casually </a:t>
            </a:r>
            <a:r>
              <a:rPr lang="en-US" altLang="zh-TW" sz="4400" dirty="0">
                <a:solidFill>
                  <a:srgbClr val="FF0000"/>
                </a:solidFill>
                <a:latin typeface="Arial" panose="020B0604020202020204" pitchFamily="34" charset="0"/>
                <a:ea typeface="華康儷中黑" panose="020B0509000000000000" pitchFamily="49" charset="-120"/>
                <a:cs typeface="Arial" panose="020B0604020202020204" pitchFamily="34" charset="0"/>
              </a:rPr>
              <a:t>wander into the spiritual realm </a:t>
            </a:r>
          </a:p>
          <a:p>
            <a:pPr>
              <a:lnSpc>
                <a:spcPts val="4600"/>
              </a:lnSpc>
              <a:spcBef>
                <a:spcPts val="0"/>
              </a:spcBef>
            </a:pPr>
            <a:r>
              <a:rPr lang="en-US" altLang="zh-TW" sz="4400" dirty="0">
                <a:solidFill>
                  <a:schemeClr val="tx1"/>
                </a:solidFill>
                <a:latin typeface="Arial" panose="020B0604020202020204" pitchFamily="34" charset="0"/>
                <a:ea typeface="華康儷中黑" panose="020B0509000000000000" pitchFamily="49" charset="-120"/>
                <a:cs typeface="Arial" panose="020B0604020202020204" pitchFamily="34" charset="0"/>
              </a:rPr>
              <a:t>to dabble in communicating with ghosts or engaging in spiritual practices, lest we bring harm </a:t>
            </a:r>
          </a:p>
          <a:p>
            <a:pPr>
              <a:lnSpc>
                <a:spcPts val="4600"/>
              </a:lnSpc>
              <a:spcBef>
                <a:spcPts val="0"/>
              </a:spcBef>
            </a:pPr>
            <a:r>
              <a:rPr lang="en-US" altLang="zh-TW" sz="4400" dirty="0">
                <a:solidFill>
                  <a:schemeClr val="tx1"/>
                </a:solidFill>
                <a:latin typeface="Arial" panose="020B0604020202020204" pitchFamily="34" charset="0"/>
                <a:ea typeface="華康儷中黑" panose="020B0509000000000000" pitchFamily="49" charset="-120"/>
                <a:cs typeface="Arial" panose="020B0604020202020204" pitchFamily="34" charset="0"/>
              </a:rPr>
              <a:t>upon ourselves. </a:t>
            </a:r>
          </a:p>
        </p:txBody>
      </p:sp>
    </p:spTree>
    <p:extLst>
      <p:ext uri="{BB962C8B-B14F-4D97-AF65-F5344CB8AC3E}">
        <p14:creationId xmlns:p14="http://schemas.microsoft.com/office/powerpoint/2010/main" val="185524434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a:extLst>
              <a:ext uri="{FF2B5EF4-FFF2-40B4-BE49-F238E27FC236}">
                <a16:creationId xmlns:a16="http://schemas.microsoft.com/office/drawing/2014/main" id="{930A62A5-9C7E-4B4D-9CEF-3FFCD8AEBCE0}"/>
              </a:ext>
            </a:extLst>
          </p:cNvPr>
          <p:cNvSpPr>
            <a:spLocks noGrp="1"/>
          </p:cNvSpPr>
          <p:nvPr>
            <p:ph type="subTitle" idx="1"/>
          </p:nvPr>
        </p:nvSpPr>
        <p:spPr>
          <a:xfrm>
            <a:off x="0" y="116632"/>
            <a:ext cx="9144000" cy="6552728"/>
          </a:xfrm>
        </p:spPr>
        <p:txBody>
          <a:bodyPr>
            <a:normAutofit/>
          </a:bodyPr>
          <a:lstStyle/>
          <a:p>
            <a:pPr>
              <a:spcBef>
                <a:spcPts val="0"/>
              </a:spcBef>
              <a:spcAft>
                <a:spcPts val="600"/>
              </a:spcAft>
            </a:pPr>
            <a:r>
              <a:rPr lang="zh-TW" altLang="en-US" sz="4000" dirty="0">
                <a:solidFill>
                  <a:schemeClr val="tx1"/>
                </a:solidFill>
                <a:latin typeface="Arial" panose="020B0604020202020204" pitchFamily="34" charset="0"/>
                <a:ea typeface="華康儷中黑" panose="020B0509000000000000" pitchFamily="49" charset="-120"/>
                <a:cs typeface="Arial" panose="020B0604020202020204" pitchFamily="34" charset="0"/>
              </a:rPr>
              <a:t>對於靈界的事</a:t>
            </a:r>
            <a:r>
              <a:rPr lang="en-US" altLang="zh-TW" sz="4000" dirty="0">
                <a:solidFill>
                  <a:schemeClr val="tx1"/>
                </a:solidFill>
                <a:latin typeface="Arial" panose="020B0604020202020204" pitchFamily="34" charset="0"/>
                <a:ea typeface="華康儷中黑" panose="020B0509000000000000" pitchFamily="49" charset="-120"/>
                <a:cs typeface="Arial" panose="020B0604020202020204" pitchFamily="34" charset="0"/>
              </a:rPr>
              <a:t>,</a:t>
            </a:r>
            <a:r>
              <a:rPr lang="zh-TW" altLang="en-US" sz="4000" dirty="0">
                <a:solidFill>
                  <a:schemeClr val="tx1"/>
                </a:solidFill>
                <a:latin typeface="Arial" panose="020B0604020202020204" pitchFamily="34" charset="0"/>
                <a:ea typeface="華康儷中黑" panose="020B0509000000000000" pitchFamily="49" charset="-120"/>
                <a:cs typeface="Arial" panose="020B0604020202020204" pitchFamily="34" charset="0"/>
              </a:rPr>
              <a:t>我們知得很少</a:t>
            </a:r>
            <a:r>
              <a:rPr lang="en-US" altLang="zh-TW" sz="4000" dirty="0">
                <a:solidFill>
                  <a:schemeClr val="tx1"/>
                </a:solidFill>
                <a:latin typeface="Arial" panose="020B0604020202020204" pitchFamily="34" charset="0"/>
                <a:ea typeface="華康儷中黑" panose="020B0509000000000000" pitchFamily="49" charset="-120"/>
                <a:cs typeface="Arial" panose="020B0604020202020204" pitchFamily="34" charset="0"/>
              </a:rPr>
              <a:t>;</a:t>
            </a:r>
            <a:r>
              <a:rPr lang="zh-TW" altLang="en-US" sz="4000" dirty="0">
                <a:solidFill>
                  <a:srgbClr val="FF0000"/>
                </a:solidFill>
                <a:latin typeface="Arial" panose="020B0604020202020204" pitchFamily="34" charset="0"/>
                <a:ea typeface="華康儷中黑" panose="020B0509000000000000" pitchFamily="49" charset="-120"/>
                <a:cs typeface="Arial" panose="020B0604020202020204" pitchFamily="34" charset="0"/>
              </a:rPr>
              <a:t>說鬼的人其實絕大多數都未見過鬼</a:t>
            </a:r>
            <a:r>
              <a:rPr lang="en-US" altLang="zh-TW" sz="4000" dirty="0">
                <a:solidFill>
                  <a:schemeClr val="tx1"/>
                </a:solidFill>
                <a:latin typeface="Arial" panose="020B0604020202020204" pitchFamily="34" charset="0"/>
                <a:ea typeface="華康儷中黑" panose="020B0509000000000000" pitchFamily="49" charset="-120"/>
                <a:cs typeface="Arial" panose="020B0604020202020204" pitchFamily="34" charset="0"/>
              </a:rPr>
              <a:t>,</a:t>
            </a:r>
            <a:r>
              <a:rPr lang="zh-TW" altLang="en-US" sz="4000" dirty="0">
                <a:solidFill>
                  <a:schemeClr val="tx1"/>
                </a:solidFill>
                <a:latin typeface="Arial" panose="020B0604020202020204" pitchFamily="34" charset="0"/>
                <a:ea typeface="華康儷中黑" panose="020B0509000000000000" pitchFamily="49" charset="-120"/>
                <a:cs typeface="Arial" panose="020B0604020202020204" pitchFamily="34" charset="0"/>
              </a:rPr>
              <a:t>都是以訛傳訛</a:t>
            </a:r>
            <a:r>
              <a:rPr lang="en-US" altLang="zh-TW" sz="4000" dirty="0">
                <a:solidFill>
                  <a:schemeClr val="tx1"/>
                </a:solidFill>
                <a:latin typeface="Arial" panose="020B0604020202020204" pitchFamily="34" charset="0"/>
                <a:ea typeface="華康儷中黑" panose="020B0509000000000000" pitchFamily="49" charset="-120"/>
                <a:cs typeface="Arial" panose="020B0604020202020204" pitchFamily="34" charset="0"/>
              </a:rPr>
              <a:t>.</a:t>
            </a:r>
            <a:r>
              <a:rPr lang="zh-TW" altLang="en-US" sz="4000" dirty="0">
                <a:solidFill>
                  <a:schemeClr val="tx1"/>
                </a:solidFill>
                <a:latin typeface="Arial" panose="020B0604020202020204" pitchFamily="34" charset="0"/>
                <a:ea typeface="華康儷中黑" panose="020B0509000000000000" pitchFamily="49" charset="-120"/>
                <a:cs typeface="Arial" panose="020B0604020202020204" pitchFamily="34" charset="0"/>
              </a:rPr>
              <a:t>這些東西談得多了</a:t>
            </a:r>
            <a:r>
              <a:rPr lang="en-US" altLang="zh-TW" sz="4000" dirty="0">
                <a:solidFill>
                  <a:schemeClr val="tx1"/>
                </a:solidFill>
                <a:latin typeface="Arial" panose="020B0604020202020204" pitchFamily="34" charset="0"/>
                <a:ea typeface="華康儷中黑" panose="020B0509000000000000" pitchFamily="49" charset="-120"/>
                <a:cs typeface="Arial" panose="020B0604020202020204" pitchFamily="34" charset="0"/>
              </a:rPr>
              <a:t>,</a:t>
            </a:r>
            <a:r>
              <a:rPr lang="zh-TW" altLang="en-US" sz="4000" dirty="0">
                <a:solidFill>
                  <a:schemeClr val="tx1"/>
                </a:solidFill>
                <a:latin typeface="Arial" panose="020B0604020202020204" pitchFamily="34" charset="0"/>
                <a:ea typeface="華康儷中黑" panose="020B0509000000000000" pitchFamily="49" charset="-120"/>
                <a:cs typeface="Arial" panose="020B0604020202020204" pitchFamily="34" charset="0"/>
              </a:rPr>
              <a:t>會叫人</a:t>
            </a:r>
            <a:r>
              <a:rPr lang="zh-TW" altLang="en-US" sz="4000" dirty="0">
                <a:solidFill>
                  <a:schemeClr val="tx1"/>
                </a:solidFill>
                <a:highlight>
                  <a:srgbClr val="FFFF00"/>
                </a:highlight>
                <a:latin typeface="Arial" panose="020B0604020202020204" pitchFamily="34" charset="0"/>
                <a:ea typeface="華康儷中黑" panose="020B0509000000000000" pitchFamily="49" charset="-120"/>
                <a:cs typeface="Arial" panose="020B0604020202020204" pitchFamily="34" charset="0"/>
              </a:rPr>
              <a:t>疑心生暗鬼</a:t>
            </a:r>
            <a:r>
              <a:rPr lang="en-US" altLang="zh-TW" sz="4000" dirty="0">
                <a:solidFill>
                  <a:schemeClr val="tx1"/>
                </a:solidFill>
                <a:latin typeface="Arial" panose="020B0604020202020204" pitchFamily="34" charset="0"/>
                <a:ea typeface="華康儷中黑" panose="020B0509000000000000" pitchFamily="49" charset="-120"/>
                <a:cs typeface="Arial" panose="020B0604020202020204" pitchFamily="34" charset="0"/>
              </a:rPr>
              <a:t>.</a:t>
            </a:r>
          </a:p>
          <a:p>
            <a:pPr>
              <a:spcBef>
                <a:spcPts val="0"/>
              </a:spcBef>
            </a:pPr>
            <a:r>
              <a:rPr lang="en-US" altLang="zh-TW" sz="4000" dirty="0">
                <a:solidFill>
                  <a:schemeClr val="tx1"/>
                </a:solidFill>
                <a:latin typeface="Arial" panose="020B0604020202020204" pitchFamily="34" charset="0"/>
                <a:ea typeface="華康儷中黑" panose="020B0509000000000000" pitchFamily="49" charset="-120"/>
                <a:cs typeface="Arial" panose="020B0604020202020204" pitchFamily="34" charset="0"/>
              </a:rPr>
              <a:t>We know very little about the spiritual realm. Most people who talk about ghosts have never seen one; it is mostly based on </a:t>
            </a:r>
            <a:r>
              <a:rPr lang="en-US" altLang="zh-TW" sz="4000" dirty="0">
                <a:solidFill>
                  <a:srgbClr val="FF0000"/>
                </a:solidFill>
                <a:latin typeface="Arial" panose="020B0604020202020204" pitchFamily="34" charset="0"/>
                <a:ea typeface="華康儷中黑" panose="020B0509000000000000" pitchFamily="49" charset="-120"/>
                <a:cs typeface="Arial" panose="020B0604020202020204" pitchFamily="34" charset="0"/>
              </a:rPr>
              <a:t>hearsay and rumors</a:t>
            </a:r>
            <a:r>
              <a:rPr lang="en-US" altLang="zh-TW" sz="4000" dirty="0">
                <a:solidFill>
                  <a:schemeClr val="tx1"/>
                </a:solidFill>
                <a:latin typeface="Arial" panose="020B0604020202020204" pitchFamily="34" charset="0"/>
                <a:ea typeface="華康儷中黑" panose="020B0509000000000000" pitchFamily="49" charset="-120"/>
                <a:cs typeface="Arial" panose="020B0604020202020204" pitchFamily="34" charset="0"/>
              </a:rPr>
              <a:t>. Engaging in the mindless talk can inflict on us a vulnerability to imaginary suspicions and unwarranted fear.</a:t>
            </a:r>
          </a:p>
        </p:txBody>
      </p:sp>
    </p:spTree>
    <p:extLst>
      <p:ext uri="{BB962C8B-B14F-4D97-AF65-F5344CB8AC3E}">
        <p14:creationId xmlns:p14="http://schemas.microsoft.com/office/powerpoint/2010/main" val="396295630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a:extLst>
              <a:ext uri="{FF2B5EF4-FFF2-40B4-BE49-F238E27FC236}">
                <a16:creationId xmlns:a16="http://schemas.microsoft.com/office/drawing/2014/main" id="{930A62A5-9C7E-4B4D-9CEF-3FFCD8AEBCE0}"/>
              </a:ext>
            </a:extLst>
          </p:cNvPr>
          <p:cNvSpPr>
            <a:spLocks noGrp="1"/>
          </p:cNvSpPr>
          <p:nvPr>
            <p:ph type="subTitle" idx="1"/>
          </p:nvPr>
        </p:nvSpPr>
        <p:spPr>
          <a:xfrm>
            <a:off x="0" y="116632"/>
            <a:ext cx="9144000" cy="6552728"/>
          </a:xfrm>
        </p:spPr>
        <p:txBody>
          <a:bodyPr>
            <a:normAutofit/>
          </a:bodyPr>
          <a:lstStyle/>
          <a:p>
            <a:pPr>
              <a:spcBef>
                <a:spcPts val="0"/>
              </a:spcBef>
              <a:spcAft>
                <a:spcPts val="600"/>
              </a:spcAft>
            </a:pPr>
            <a:r>
              <a:rPr lang="zh-TW" altLang="en-US" sz="4000" dirty="0">
                <a:solidFill>
                  <a:schemeClr val="tx1"/>
                </a:solidFill>
                <a:latin typeface="Arial" panose="020B0604020202020204" pitchFamily="34" charset="0"/>
                <a:ea typeface="華康儷中黑" panose="020B0509000000000000" pitchFamily="49" charset="-120"/>
                <a:cs typeface="Arial" panose="020B0604020202020204" pitchFamily="34" charset="0"/>
              </a:rPr>
              <a:t>孔子說</a:t>
            </a:r>
            <a:r>
              <a:rPr lang="en-US" altLang="zh-TW" sz="4000" dirty="0">
                <a:solidFill>
                  <a:schemeClr val="tx1"/>
                </a:solidFill>
                <a:latin typeface="Arial" panose="020B0604020202020204" pitchFamily="34" charset="0"/>
                <a:ea typeface="華康儷中黑" panose="020B0509000000000000" pitchFamily="49" charset="-120"/>
                <a:cs typeface="Arial" panose="020B0604020202020204" pitchFamily="34" charset="0"/>
              </a:rPr>
              <a:t>:</a:t>
            </a:r>
            <a:r>
              <a:rPr lang="zh-TW" altLang="en-US" sz="4000" dirty="0">
                <a:solidFill>
                  <a:schemeClr val="tx1"/>
                </a:solidFill>
                <a:latin typeface="Arial" panose="020B0604020202020204" pitchFamily="34" charset="0"/>
                <a:ea typeface="華康儷中黑" panose="020B0509000000000000" pitchFamily="49" charset="-120"/>
                <a:cs typeface="Arial" panose="020B0604020202020204" pitchFamily="34" charset="0"/>
              </a:rPr>
              <a:t>「</a:t>
            </a:r>
            <a:r>
              <a:rPr lang="zh-TW" altLang="en-US" sz="4000" dirty="0">
                <a:solidFill>
                  <a:srgbClr val="FF0000"/>
                </a:solidFill>
                <a:latin typeface="Arial" panose="020B0604020202020204" pitchFamily="34" charset="0"/>
                <a:ea typeface="華康儷中黑" panose="020B0509000000000000" pitchFamily="49" charset="-120"/>
                <a:cs typeface="Arial" panose="020B0604020202020204" pitchFamily="34" charset="0"/>
              </a:rPr>
              <a:t>未知生</a:t>
            </a:r>
            <a:r>
              <a:rPr lang="en-US" altLang="zh-TW" sz="4000" dirty="0">
                <a:solidFill>
                  <a:srgbClr val="FF0000"/>
                </a:solidFill>
                <a:latin typeface="Arial" panose="020B0604020202020204" pitchFamily="34" charset="0"/>
                <a:ea typeface="華康儷中黑" panose="020B0509000000000000" pitchFamily="49" charset="-120"/>
                <a:cs typeface="Arial" panose="020B0604020202020204" pitchFamily="34" charset="0"/>
              </a:rPr>
              <a:t>,</a:t>
            </a:r>
            <a:r>
              <a:rPr lang="zh-TW" altLang="en-US" sz="4000" dirty="0">
                <a:solidFill>
                  <a:srgbClr val="FF0000"/>
                </a:solidFill>
                <a:latin typeface="Arial" panose="020B0604020202020204" pitchFamily="34" charset="0"/>
                <a:ea typeface="華康儷中黑" panose="020B0509000000000000" pitchFamily="49" charset="-120"/>
                <a:cs typeface="Arial" panose="020B0604020202020204" pitchFamily="34" charset="0"/>
              </a:rPr>
              <a:t>焉知死</a:t>
            </a:r>
            <a:r>
              <a:rPr lang="zh-TW" altLang="en-US" sz="4000" dirty="0">
                <a:solidFill>
                  <a:schemeClr val="tx1"/>
                </a:solidFill>
                <a:latin typeface="Arial" panose="020B0604020202020204" pitchFamily="34" charset="0"/>
                <a:ea typeface="華康儷中黑" panose="020B0509000000000000" pitchFamily="49" charset="-120"/>
                <a:cs typeface="Arial" panose="020B0604020202020204" pitchFamily="34" charset="0"/>
              </a:rPr>
              <a:t>」</a:t>
            </a:r>
            <a:r>
              <a:rPr lang="en-US" altLang="zh-TW" sz="4000" dirty="0">
                <a:solidFill>
                  <a:schemeClr val="tx1"/>
                </a:solidFill>
                <a:latin typeface="Arial" panose="020B0604020202020204" pitchFamily="34" charset="0"/>
                <a:ea typeface="華康儷中黑" panose="020B0509000000000000" pitchFamily="49" charset="-120"/>
                <a:cs typeface="Arial" panose="020B0604020202020204" pitchFamily="34" charset="0"/>
              </a:rPr>
              <a:t>, </a:t>
            </a:r>
            <a:r>
              <a:rPr lang="zh-TW" altLang="en-US" sz="4000" dirty="0">
                <a:solidFill>
                  <a:schemeClr val="tx1"/>
                </a:solidFill>
                <a:latin typeface="Arial" panose="020B0604020202020204" pitchFamily="34" charset="0"/>
                <a:ea typeface="華康儷中黑" panose="020B0509000000000000" pitchFamily="49" charset="-120"/>
                <a:cs typeface="Arial" panose="020B0604020202020204" pitchFamily="34" charset="0"/>
              </a:rPr>
              <a:t>好好的生活</a:t>
            </a:r>
            <a:r>
              <a:rPr lang="en-US" altLang="zh-TW" sz="4000" dirty="0">
                <a:solidFill>
                  <a:schemeClr val="tx1"/>
                </a:solidFill>
                <a:latin typeface="Arial" panose="020B0604020202020204" pitchFamily="34" charset="0"/>
                <a:ea typeface="華康儷中黑" panose="020B0509000000000000" pitchFamily="49" charset="-120"/>
                <a:cs typeface="Arial" panose="020B0604020202020204" pitchFamily="34" charset="0"/>
              </a:rPr>
              <a:t>,</a:t>
            </a:r>
            <a:r>
              <a:rPr lang="zh-TW" altLang="en-US" sz="4000" dirty="0">
                <a:solidFill>
                  <a:schemeClr val="tx1"/>
                </a:solidFill>
                <a:latin typeface="Arial" panose="020B0604020202020204" pitchFamily="34" charset="0"/>
                <a:ea typeface="華康儷中黑" panose="020B0509000000000000" pitchFamily="49" charset="-120"/>
                <a:cs typeface="Arial" panose="020B0604020202020204" pitchFamily="34" charset="0"/>
              </a:rPr>
              <a:t>便不必怕死了</a:t>
            </a:r>
            <a:r>
              <a:rPr lang="en-US" altLang="zh-TW" sz="4000" dirty="0">
                <a:solidFill>
                  <a:schemeClr val="tx1"/>
                </a:solidFill>
                <a:latin typeface="Arial" panose="020B0604020202020204" pitchFamily="34" charset="0"/>
                <a:ea typeface="華康儷中黑" panose="020B0509000000000000" pitchFamily="49" charset="-120"/>
                <a:cs typeface="Arial" panose="020B0604020202020204" pitchFamily="34" charset="0"/>
              </a:rPr>
              <a:t>;</a:t>
            </a:r>
            <a:r>
              <a:rPr lang="zh-TW" altLang="en-US" sz="4000" dirty="0">
                <a:solidFill>
                  <a:schemeClr val="tx1"/>
                </a:solidFill>
                <a:latin typeface="Arial" panose="020B0604020202020204" pitchFamily="34" charset="0"/>
                <a:ea typeface="華康儷中黑" panose="020B0509000000000000" pitchFamily="49" charset="-120"/>
                <a:cs typeface="Arial" panose="020B0604020202020204" pitchFamily="34" charset="0"/>
              </a:rPr>
              <a:t>做個堂堂正正的人</a:t>
            </a:r>
            <a:r>
              <a:rPr lang="en-US" altLang="zh-TW" sz="4000" dirty="0">
                <a:solidFill>
                  <a:schemeClr val="tx1"/>
                </a:solidFill>
                <a:latin typeface="Arial" panose="020B0604020202020204" pitchFamily="34" charset="0"/>
                <a:ea typeface="華康儷中黑" panose="020B0509000000000000" pitchFamily="49" charset="-120"/>
                <a:cs typeface="Arial" panose="020B0604020202020204" pitchFamily="34" charset="0"/>
              </a:rPr>
              <a:t>,</a:t>
            </a:r>
            <a:r>
              <a:rPr lang="zh-TW" altLang="en-US" sz="4000" dirty="0">
                <a:solidFill>
                  <a:schemeClr val="tx1"/>
                </a:solidFill>
                <a:latin typeface="Arial" panose="020B0604020202020204" pitchFamily="34" charset="0"/>
                <a:ea typeface="華康儷中黑" panose="020B0509000000000000" pitchFamily="49" charset="-120"/>
                <a:cs typeface="Arial" panose="020B0604020202020204" pitchFamily="34" charset="0"/>
              </a:rPr>
              <a:t>生命之主的天主自會保護我們免於凶惡</a:t>
            </a:r>
            <a:r>
              <a:rPr lang="en-US" altLang="zh-TW" sz="4000" dirty="0">
                <a:solidFill>
                  <a:schemeClr val="tx1"/>
                </a:solidFill>
                <a:latin typeface="Arial" panose="020B0604020202020204" pitchFamily="34" charset="0"/>
                <a:ea typeface="華康儷中黑" panose="020B0509000000000000" pitchFamily="49" charset="-120"/>
                <a:cs typeface="Arial" panose="020B0604020202020204" pitchFamily="34" charset="0"/>
              </a:rPr>
              <a:t>.</a:t>
            </a:r>
          </a:p>
          <a:p>
            <a:pPr>
              <a:lnSpc>
                <a:spcPts val="4400"/>
              </a:lnSpc>
              <a:spcBef>
                <a:spcPts val="0"/>
              </a:spcBef>
            </a:pPr>
            <a:r>
              <a:rPr lang="en-US" altLang="zh-TW" sz="4000" dirty="0">
                <a:solidFill>
                  <a:schemeClr val="tx1"/>
                </a:solidFill>
                <a:latin typeface="Arial" panose="020B0604020202020204" pitchFamily="34" charset="0"/>
                <a:ea typeface="華康儷中黑" panose="020B0509000000000000" pitchFamily="49" charset="-120"/>
                <a:cs typeface="Arial" panose="020B0604020202020204" pitchFamily="34" charset="0"/>
              </a:rPr>
              <a:t>Confucius said, “If you do not even know about life, how can you know about death?” </a:t>
            </a:r>
            <a:r>
              <a:rPr lang="en-US" altLang="zh-TW" sz="4000" dirty="0">
                <a:solidFill>
                  <a:srgbClr val="FF0000"/>
                </a:solidFill>
                <a:latin typeface="Arial" panose="020B0604020202020204" pitchFamily="34" charset="0"/>
                <a:ea typeface="華康儷中黑" panose="020B0509000000000000" pitchFamily="49" charset="-120"/>
                <a:cs typeface="Arial" panose="020B0604020202020204" pitchFamily="34" charset="0"/>
              </a:rPr>
              <a:t>If we live our life with integrity, there is no need to fear death</a:t>
            </a:r>
            <a:r>
              <a:rPr lang="en-US" altLang="zh-TW" sz="4000" dirty="0">
                <a:solidFill>
                  <a:schemeClr val="tx1"/>
                </a:solidFill>
                <a:latin typeface="Arial" panose="020B0604020202020204" pitchFamily="34" charset="0"/>
                <a:ea typeface="華康儷中黑" panose="020B0509000000000000" pitchFamily="49" charset="-120"/>
                <a:cs typeface="Arial" panose="020B0604020202020204" pitchFamily="34" charset="0"/>
              </a:rPr>
              <a:t>. By being upright individuals, </a:t>
            </a:r>
          </a:p>
          <a:p>
            <a:pPr>
              <a:lnSpc>
                <a:spcPts val="4400"/>
              </a:lnSpc>
              <a:spcBef>
                <a:spcPts val="0"/>
              </a:spcBef>
            </a:pPr>
            <a:r>
              <a:rPr lang="en-US" altLang="zh-TW" sz="4000" dirty="0">
                <a:solidFill>
                  <a:schemeClr val="tx1"/>
                </a:solidFill>
                <a:latin typeface="Arial" panose="020B0604020202020204" pitchFamily="34" charset="0"/>
                <a:ea typeface="華康儷中黑" panose="020B0509000000000000" pitchFamily="49" charset="-120"/>
                <a:cs typeface="Arial" panose="020B0604020202020204" pitchFamily="34" charset="0"/>
              </a:rPr>
              <a:t>God who is the Lord of Life </a:t>
            </a:r>
          </a:p>
          <a:p>
            <a:pPr>
              <a:lnSpc>
                <a:spcPts val="4400"/>
              </a:lnSpc>
              <a:spcBef>
                <a:spcPts val="0"/>
              </a:spcBef>
            </a:pPr>
            <a:r>
              <a:rPr lang="en-US" altLang="zh-TW" sz="4000" dirty="0">
                <a:solidFill>
                  <a:schemeClr val="tx1"/>
                </a:solidFill>
                <a:highlight>
                  <a:srgbClr val="FFFF00"/>
                </a:highlight>
                <a:latin typeface="Arial" panose="020B0604020202020204" pitchFamily="34" charset="0"/>
                <a:ea typeface="華康儷中黑" panose="020B0509000000000000" pitchFamily="49" charset="-120"/>
                <a:cs typeface="Arial" panose="020B0604020202020204" pitchFamily="34" charset="0"/>
              </a:rPr>
              <a:t>will protect us</a:t>
            </a:r>
            <a:r>
              <a:rPr lang="en-US" altLang="zh-TW" sz="4000" dirty="0">
                <a:solidFill>
                  <a:schemeClr val="tx1"/>
                </a:solidFill>
                <a:latin typeface="Arial" panose="020B0604020202020204" pitchFamily="34" charset="0"/>
                <a:ea typeface="華康儷中黑" panose="020B0509000000000000" pitchFamily="49" charset="-120"/>
                <a:cs typeface="Arial" panose="020B0604020202020204" pitchFamily="34" charset="0"/>
              </a:rPr>
              <a:t> from harm and evil.</a:t>
            </a:r>
          </a:p>
        </p:txBody>
      </p:sp>
    </p:spTree>
    <p:extLst>
      <p:ext uri="{BB962C8B-B14F-4D97-AF65-F5344CB8AC3E}">
        <p14:creationId xmlns:p14="http://schemas.microsoft.com/office/powerpoint/2010/main" val="525726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a:extLst>
              <a:ext uri="{FF2B5EF4-FFF2-40B4-BE49-F238E27FC236}">
                <a16:creationId xmlns:a16="http://schemas.microsoft.com/office/drawing/2014/main" id="{930A62A5-9C7E-4B4D-9CEF-3FFCD8AEBCE0}"/>
              </a:ext>
            </a:extLst>
          </p:cNvPr>
          <p:cNvSpPr>
            <a:spLocks noGrp="1"/>
          </p:cNvSpPr>
          <p:nvPr>
            <p:ph type="subTitle" idx="1"/>
          </p:nvPr>
        </p:nvSpPr>
        <p:spPr>
          <a:xfrm>
            <a:off x="0" y="116632"/>
            <a:ext cx="9144000" cy="6552728"/>
          </a:xfrm>
        </p:spPr>
        <p:txBody>
          <a:bodyPr>
            <a:normAutofit/>
          </a:bodyPr>
          <a:lstStyle/>
          <a:p>
            <a:pPr>
              <a:spcBef>
                <a:spcPts val="0"/>
              </a:spcBef>
            </a:pPr>
            <a:r>
              <a:rPr lang="zh-TW" altLang="en-US" sz="4000" dirty="0">
                <a:solidFill>
                  <a:schemeClr val="tx1"/>
                </a:solidFill>
                <a:latin typeface="Arial" panose="020B0604020202020204" pitchFamily="34" charset="0"/>
                <a:ea typeface="華康儷中黑" panose="020B0509000000000000" pitchFamily="49" charset="-120"/>
                <a:cs typeface="Arial" panose="020B0604020202020204" pitchFamily="34" charset="0"/>
              </a:rPr>
              <a:t>如果我們真的害怕</a:t>
            </a:r>
            <a:r>
              <a:rPr lang="en-US" altLang="zh-TW" sz="4000" dirty="0">
                <a:solidFill>
                  <a:schemeClr val="tx1"/>
                </a:solidFill>
                <a:latin typeface="Arial" panose="020B0604020202020204" pitchFamily="34" charset="0"/>
                <a:ea typeface="華康儷中黑" panose="020B0509000000000000" pitchFamily="49" charset="-120"/>
                <a:cs typeface="Arial" panose="020B0604020202020204" pitchFamily="34" charset="0"/>
              </a:rPr>
              <a:t>,</a:t>
            </a:r>
            <a:r>
              <a:rPr lang="zh-TW" altLang="en-US" sz="4000" dirty="0">
                <a:solidFill>
                  <a:schemeClr val="tx1"/>
                </a:solidFill>
                <a:latin typeface="Arial" panose="020B0604020202020204" pitchFamily="34" charset="0"/>
                <a:ea typeface="華康儷中黑" panose="020B0509000000000000" pitchFamily="49" charset="-120"/>
                <a:cs typeface="Arial" panose="020B0604020202020204" pitchFamily="34" charset="0"/>
              </a:rPr>
              <a:t>我們也可以用苦像</a:t>
            </a:r>
            <a:r>
              <a:rPr lang="en-US" altLang="zh-TW" sz="4000" dirty="0">
                <a:solidFill>
                  <a:schemeClr val="tx1"/>
                </a:solidFill>
                <a:latin typeface="Arial" panose="020B0604020202020204" pitchFamily="34" charset="0"/>
                <a:ea typeface="華康儷中黑" panose="020B0509000000000000" pitchFamily="49" charset="-120"/>
                <a:cs typeface="Arial" panose="020B0604020202020204" pitchFamily="34" charset="0"/>
              </a:rPr>
              <a:t>,</a:t>
            </a:r>
          </a:p>
          <a:p>
            <a:pPr>
              <a:spcBef>
                <a:spcPts val="0"/>
              </a:spcBef>
            </a:pPr>
            <a:r>
              <a:rPr lang="zh-TW" altLang="en-US" sz="4000" dirty="0">
                <a:solidFill>
                  <a:schemeClr val="tx1"/>
                </a:solidFill>
                <a:latin typeface="Arial" panose="020B0604020202020204" pitchFamily="34" charset="0"/>
                <a:ea typeface="華康儷中黑" panose="020B0509000000000000" pitchFamily="49" charset="-120"/>
                <a:cs typeface="Arial" panose="020B0604020202020204" pitchFamily="34" charset="0"/>
              </a:rPr>
              <a:t>念珠等聖物來使我們安心</a:t>
            </a:r>
            <a:r>
              <a:rPr lang="en-US" altLang="zh-TW" sz="4000" dirty="0">
                <a:solidFill>
                  <a:schemeClr val="tx1"/>
                </a:solidFill>
                <a:latin typeface="Arial" panose="020B0604020202020204" pitchFamily="34" charset="0"/>
                <a:ea typeface="華康儷中黑" panose="020B0509000000000000" pitchFamily="49" charset="-120"/>
                <a:cs typeface="Arial" panose="020B0604020202020204" pitchFamily="34" charset="0"/>
              </a:rPr>
              <a:t>.</a:t>
            </a:r>
            <a:r>
              <a:rPr lang="zh-TW" altLang="en-US" sz="4000" dirty="0">
                <a:solidFill>
                  <a:schemeClr val="tx1"/>
                </a:solidFill>
                <a:latin typeface="Arial" panose="020B0604020202020204" pitchFamily="34" charset="0"/>
                <a:ea typeface="華康儷中黑" panose="020B0509000000000000" pitchFamily="49" charset="-120"/>
                <a:cs typeface="Arial" panose="020B0604020202020204" pitchFamily="34" charset="0"/>
              </a:rPr>
              <a:t>這些聖物給我們的「觸感」</a:t>
            </a:r>
            <a:r>
              <a:rPr lang="en-US" altLang="zh-TW" sz="4000" dirty="0">
                <a:solidFill>
                  <a:schemeClr val="tx1"/>
                </a:solidFill>
                <a:latin typeface="Arial" panose="020B0604020202020204" pitchFamily="34" charset="0"/>
                <a:ea typeface="華康儷中黑" panose="020B0509000000000000" pitchFamily="49" charset="-120"/>
                <a:cs typeface="Arial" panose="020B0604020202020204" pitchFamily="34" charset="0"/>
              </a:rPr>
              <a:t>,</a:t>
            </a:r>
            <a:r>
              <a:rPr lang="zh-TW" altLang="en-US" sz="4000" dirty="0">
                <a:solidFill>
                  <a:schemeClr val="tx1"/>
                </a:solidFill>
                <a:latin typeface="Arial" panose="020B0604020202020204" pitchFamily="34" charset="0"/>
                <a:ea typeface="華康儷中黑" panose="020B0509000000000000" pitchFamily="49" charset="-120"/>
                <a:cs typeface="Arial" panose="020B0604020202020204" pitchFamily="34" charset="0"/>
              </a:rPr>
              <a:t>可以使我們</a:t>
            </a:r>
            <a:endParaRPr lang="en-US" altLang="zh-TW" sz="4000" dirty="0">
              <a:solidFill>
                <a:schemeClr val="tx1"/>
              </a:solidFill>
              <a:latin typeface="Arial" panose="020B0604020202020204" pitchFamily="34" charset="0"/>
              <a:ea typeface="華康儷中黑" panose="020B0509000000000000" pitchFamily="49" charset="-120"/>
              <a:cs typeface="Arial" panose="020B0604020202020204" pitchFamily="34" charset="0"/>
            </a:endParaRPr>
          </a:p>
          <a:p>
            <a:pPr>
              <a:spcBef>
                <a:spcPts val="0"/>
              </a:spcBef>
            </a:pPr>
            <a:r>
              <a:rPr lang="zh-TW" altLang="en-US" sz="4000" dirty="0">
                <a:solidFill>
                  <a:schemeClr val="tx1"/>
                </a:solidFill>
                <a:highlight>
                  <a:srgbClr val="FFFF00"/>
                </a:highlight>
                <a:latin typeface="Arial" panose="020B0604020202020204" pitchFamily="34" charset="0"/>
                <a:ea typeface="華康儷中黑" panose="020B0509000000000000" pitchFamily="49" charset="-120"/>
                <a:cs typeface="Arial" panose="020B0604020202020204" pitchFamily="34" charset="0"/>
              </a:rPr>
              <a:t>更易於</a:t>
            </a:r>
            <a:r>
              <a:rPr lang="zh-TW" altLang="en-US" sz="4000" dirty="0">
                <a:solidFill>
                  <a:srgbClr val="FF0000"/>
                </a:solidFill>
                <a:highlight>
                  <a:srgbClr val="FFFF00"/>
                </a:highlight>
                <a:latin typeface="Arial" panose="020B0604020202020204" pitchFamily="34" charset="0"/>
                <a:ea typeface="華康儷中黑" panose="020B0509000000000000" pitchFamily="49" charset="-120"/>
                <a:cs typeface="Arial" panose="020B0604020202020204" pitchFamily="34" charset="0"/>
              </a:rPr>
              <a:t>「感覺」</a:t>
            </a:r>
            <a:r>
              <a:rPr lang="zh-TW" altLang="en-US" sz="4000" dirty="0">
                <a:solidFill>
                  <a:schemeClr val="tx1"/>
                </a:solidFill>
                <a:highlight>
                  <a:srgbClr val="FFFF00"/>
                </a:highlight>
                <a:latin typeface="Arial" panose="020B0604020202020204" pitchFamily="34" charset="0"/>
                <a:ea typeface="華康儷中黑" panose="020B0509000000000000" pitchFamily="49" charset="-120"/>
                <a:cs typeface="Arial" panose="020B0604020202020204" pitchFamily="34" charset="0"/>
              </a:rPr>
              <a:t>到天主的存在</a:t>
            </a:r>
            <a:r>
              <a:rPr lang="en-US" altLang="zh-TW" sz="4000" dirty="0">
                <a:solidFill>
                  <a:schemeClr val="tx1"/>
                </a:solidFill>
                <a:latin typeface="Arial" panose="020B0604020202020204" pitchFamily="34" charset="0"/>
                <a:ea typeface="華康儷中黑" panose="020B0509000000000000" pitchFamily="49" charset="-120"/>
                <a:cs typeface="Arial" panose="020B0604020202020204" pitchFamily="34" charset="0"/>
              </a:rPr>
              <a:t>.</a:t>
            </a:r>
          </a:p>
          <a:p>
            <a:pPr>
              <a:spcBef>
                <a:spcPts val="0"/>
              </a:spcBef>
            </a:pPr>
            <a:r>
              <a:rPr lang="en-US" altLang="zh-TW" sz="4000" dirty="0">
                <a:solidFill>
                  <a:schemeClr val="tx1"/>
                </a:solidFill>
                <a:latin typeface="Arial" panose="020B0604020202020204" pitchFamily="34" charset="0"/>
                <a:ea typeface="華康儷中黑" panose="020B0509000000000000" pitchFamily="49" charset="-120"/>
                <a:cs typeface="Arial" panose="020B0604020202020204" pitchFamily="34" charset="0"/>
              </a:rPr>
              <a:t>If we are truly afraid, we can find solace in sacred objects such as Christ’s crucifix and rosary beads. These sacred objects provide “a sense of touch” that makes it easier for us </a:t>
            </a:r>
          </a:p>
          <a:p>
            <a:pPr>
              <a:spcBef>
                <a:spcPts val="0"/>
              </a:spcBef>
            </a:pPr>
            <a:r>
              <a:rPr lang="en-US" altLang="zh-TW" sz="4000" dirty="0">
                <a:solidFill>
                  <a:srgbClr val="FF0000"/>
                </a:solidFill>
                <a:latin typeface="Arial" panose="020B0604020202020204" pitchFamily="34" charset="0"/>
                <a:ea typeface="華康儷中黑" panose="020B0509000000000000" pitchFamily="49" charset="-120"/>
                <a:cs typeface="Arial" panose="020B0604020202020204" pitchFamily="34" charset="0"/>
              </a:rPr>
              <a:t>to “feel” the divine presence of God.</a:t>
            </a:r>
          </a:p>
        </p:txBody>
      </p:sp>
    </p:spTree>
    <p:extLst>
      <p:ext uri="{BB962C8B-B14F-4D97-AF65-F5344CB8AC3E}">
        <p14:creationId xmlns:p14="http://schemas.microsoft.com/office/powerpoint/2010/main" val="256347005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a:extLst>
              <a:ext uri="{FF2B5EF4-FFF2-40B4-BE49-F238E27FC236}">
                <a16:creationId xmlns:a16="http://schemas.microsoft.com/office/drawing/2014/main" id="{930A62A5-9C7E-4B4D-9CEF-3FFCD8AEBCE0}"/>
              </a:ext>
            </a:extLst>
          </p:cNvPr>
          <p:cNvSpPr>
            <a:spLocks noGrp="1"/>
          </p:cNvSpPr>
          <p:nvPr>
            <p:ph type="subTitle" idx="1"/>
          </p:nvPr>
        </p:nvSpPr>
        <p:spPr>
          <a:xfrm>
            <a:off x="0" y="116632"/>
            <a:ext cx="9144000" cy="6741368"/>
          </a:xfrm>
        </p:spPr>
        <p:txBody>
          <a:bodyPr>
            <a:noAutofit/>
          </a:bodyPr>
          <a:lstStyle/>
          <a:p>
            <a:pPr>
              <a:spcBef>
                <a:spcPts val="0"/>
              </a:spcBef>
              <a:spcAft>
                <a:spcPts val="1200"/>
              </a:spcAft>
            </a:pPr>
            <a:r>
              <a:rPr lang="zh-TW" altLang="en-US" sz="4400" dirty="0">
                <a:solidFill>
                  <a:schemeClr val="tx1"/>
                </a:solidFill>
                <a:latin typeface="Arial" panose="020B0604020202020204" pitchFamily="34" charset="0"/>
                <a:ea typeface="華康儷中黑" panose="020B0509000000000000" pitchFamily="49" charset="-120"/>
                <a:cs typeface="Arial" panose="020B0604020202020204" pitchFamily="34" charset="0"/>
              </a:rPr>
              <a:t>但記著</a:t>
            </a:r>
            <a:r>
              <a:rPr lang="en-US" altLang="zh-TW" sz="4400" dirty="0">
                <a:solidFill>
                  <a:schemeClr val="tx1"/>
                </a:solidFill>
                <a:latin typeface="Arial" panose="020B0604020202020204" pitchFamily="34" charset="0"/>
                <a:ea typeface="華康儷中黑" panose="020B0509000000000000" pitchFamily="49" charset="-120"/>
                <a:cs typeface="Arial" panose="020B0604020202020204" pitchFamily="34" charset="0"/>
              </a:rPr>
              <a:t>:</a:t>
            </a:r>
            <a:r>
              <a:rPr lang="zh-TW" altLang="en-US" sz="4400" dirty="0">
                <a:solidFill>
                  <a:srgbClr val="FF0000"/>
                </a:solidFill>
                <a:latin typeface="Arial" panose="020B0604020202020204" pitchFamily="34" charset="0"/>
                <a:ea typeface="華康儷中黑" panose="020B0509000000000000" pitchFamily="49" charset="-120"/>
                <a:cs typeface="Arial" panose="020B0604020202020204" pitchFamily="34" charset="0"/>
              </a:rPr>
              <a:t>真正保護我們的</a:t>
            </a:r>
            <a:r>
              <a:rPr lang="en-US" altLang="zh-TW" sz="4400" dirty="0">
                <a:solidFill>
                  <a:srgbClr val="FF0000"/>
                </a:solidFill>
                <a:latin typeface="Arial" panose="020B0604020202020204" pitchFamily="34" charset="0"/>
                <a:ea typeface="華康儷中黑" panose="020B0509000000000000" pitchFamily="49" charset="-120"/>
                <a:cs typeface="Arial" panose="020B0604020202020204" pitchFamily="34" charset="0"/>
              </a:rPr>
              <a:t>,</a:t>
            </a:r>
            <a:r>
              <a:rPr lang="zh-TW" altLang="en-US" sz="4400" dirty="0">
                <a:solidFill>
                  <a:srgbClr val="FF0000"/>
                </a:solidFill>
                <a:latin typeface="Arial" panose="020B0604020202020204" pitchFamily="34" charset="0"/>
                <a:ea typeface="華康儷中黑" panose="020B0509000000000000" pitchFamily="49" charset="-120"/>
                <a:cs typeface="Arial" panose="020B0604020202020204" pitchFamily="34" charset="0"/>
              </a:rPr>
              <a:t>是天主自己</a:t>
            </a:r>
            <a:r>
              <a:rPr lang="en-US" altLang="zh-TW" sz="4400" dirty="0">
                <a:solidFill>
                  <a:schemeClr val="tx1"/>
                </a:solidFill>
                <a:latin typeface="Arial" panose="020B0604020202020204" pitchFamily="34" charset="0"/>
                <a:ea typeface="華康儷中黑" panose="020B0509000000000000" pitchFamily="49" charset="-120"/>
                <a:cs typeface="Arial" panose="020B0604020202020204" pitchFamily="34" charset="0"/>
              </a:rPr>
              <a:t>,</a:t>
            </a:r>
            <a:r>
              <a:rPr lang="zh-TW" altLang="en-US" sz="4400" dirty="0">
                <a:solidFill>
                  <a:schemeClr val="tx1"/>
                </a:solidFill>
                <a:latin typeface="Arial" panose="020B0604020202020204" pitchFamily="34" charset="0"/>
                <a:ea typeface="華康儷中黑" panose="020B0509000000000000" pitchFamily="49" charset="-120"/>
                <a:cs typeface="Arial" panose="020B0604020202020204" pitchFamily="34" charset="0"/>
              </a:rPr>
              <a:t>而不是聖物本身</a:t>
            </a:r>
            <a:r>
              <a:rPr lang="en-US" altLang="zh-TW" sz="4400" dirty="0">
                <a:solidFill>
                  <a:schemeClr val="tx1"/>
                </a:solidFill>
                <a:latin typeface="Arial" panose="020B0604020202020204" pitchFamily="34" charset="0"/>
                <a:ea typeface="華康儷中黑" panose="020B0509000000000000" pitchFamily="49" charset="-120"/>
                <a:cs typeface="Arial" panose="020B0604020202020204" pitchFamily="34" charset="0"/>
              </a:rPr>
              <a:t>.</a:t>
            </a:r>
            <a:r>
              <a:rPr lang="zh-TW" altLang="en-US" sz="4400" dirty="0">
                <a:solidFill>
                  <a:schemeClr val="tx1"/>
                </a:solidFill>
                <a:latin typeface="Arial" panose="020B0604020202020204" pitchFamily="34" charset="0"/>
                <a:ea typeface="華康儷中黑" panose="020B0509000000000000" pitchFamily="49" charset="-120"/>
                <a:cs typeface="Arial" panose="020B0604020202020204" pitchFamily="34" charset="0"/>
              </a:rPr>
              <a:t>相信聖物</a:t>
            </a:r>
            <a:br>
              <a:rPr lang="en-US" altLang="zh-TW" sz="4400" dirty="0">
                <a:solidFill>
                  <a:schemeClr val="tx1"/>
                </a:solidFill>
                <a:latin typeface="Arial" panose="020B0604020202020204" pitchFamily="34" charset="0"/>
                <a:ea typeface="華康儷中黑" panose="020B0509000000000000" pitchFamily="49" charset="-120"/>
                <a:cs typeface="Arial" panose="020B0604020202020204" pitchFamily="34" charset="0"/>
              </a:rPr>
            </a:br>
            <a:r>
              <a:rPr lang="zh-TW" altLang="en-US" sz="4400" dirty="0">
                <a:solidFill>
                  <a:schemeClr val="tx1"/>
                </a:solidFill>
                <a:latin typeface="Arial" panose="020B0604020202020204" pitchFamily="34" charset="0"/>
                <a:ea typeface="華康儷中黑" panose="020B0509000000000000" pitchFamily="49" charset="-120"/>
                <a:cs typeface="Arial" panose="020B0604020202020204" pitchFamily="34" charset="0"/>
              </a:rPr>
              <a:t>有「</a:t>
            </a:r>
            <a:r>
              <a:rPr lang="zh-TW" altLang="en-US" sz="4400" dirty="0">
                <a:solidFill>
                  <a:srgbClr val="FF0000"/>
                </a:solidFill>
                <a:latin typeface="Arial" panose="020B0604020202020204" pitchFamily="34" charset="0"/>
                <a:ea typeface="華康儷中黑" panose="020B0509000000000000" pitchFamily="49" charset="-120"/>
                <a:cs typeface="Arial" panose="020B0604020202020204" pitchFamily="34" charset="0"/>
              </a:rPr>
              <a:t>法力</a:t>
            </a:r>
            <a:r>
              <a:rPr lang="zh-TW" altLang="en-US" sz="4400" dirty="0">
                <a:solidFill>
                  <a:schemeClr val="tx1"/>
                </a:solidFill>
                <a:latin typeface="Arial" panose="020B0604020202020204" pitchFamily="34" charset="0"/>
                <a:ea typeface="華康儷中黑" panose="020B0509000000000000" pitchFamily="49" charset="-120"/>
                <a:cs typeface="Arial" panose="020B0604020202020204" pitchFamily="34" charset="0"/>
              </a:rPr>
              <a:t>」的人</a:t>
            </a:r>
            <a:r>
              <a:rPr lang="en-US" altLang="zh-TW" sz="4400" dirty="0">
                <a:solidFill>
                  <a:schemeClr val="tx1"/>
                </a:solidFill>
                <a:latin typeface="Arial" panose="020B0604020202020204" pitchFamily="34" charset="0"/>
                <a:ea typeface="華康儷中黑" panose="020B0509000000000000" pitchFamily="49" charset="-120"/>
                <a:cs typeface="Arial" panose="020B0604020202020204" pitchFamily="34" charset="0"/>
              </a:rPr>
              <a:t>,</a:t>
            </a:r>
            <a:r>
              <a:rPr lang="zh-TW" altLang="en-US" sz="4400" dirty="0">
                <a:solidFill>
                  <a:schemeClr val="tx1"/>
                </a:solidFill>
                <a:latin typeface="Arial" panose="020B0604020202020204" pitchFamily="34" charset="0"/>
                <a:ea typeface="華康儷中黑" panose="020B0509000000000000" pitchFamily="49" charset="-120"/>
                <a:cs typeface="Arial" panose="020B0604020202020204" pitchFamily="34" charset="0"/>
              </a:rPr>
              <a:t>是</a:t>
            </a:r>
            <a:r>
              <a:rPr lang="zh-TW" altLang="en-US" sz="4400" dirty="0">
                <a:solidFill>
                  <a:schemeClr val="tx1"/>
                </a:solidFill>
                <a:highlight>
                  <a:srgbClr val="FFFF00"/>
                </a:highlight>
                <a:latin typeface="Arial" panose="020B0604020202020204" pitchFamily="34" charset="0"/>
                <a:ea typeface="華康儷中黑" panose="020B0509000000000000" pitchFamily="49" charset="-120"/>
                <a:cs typeface="Arial" panose="020B0604020202020204" pitchFamily="34" charset="0"/>
              </a:rPr>
              <a:t>另一種迷信</a:t>
            </a:r>
            <a:r>
              <a:rPr lang="en-US" altLang="zh-TW" sz="4400" dirty="0">
                <a:solidFill>
                  <a:schemeClr val="tx1"/>
                </a:solidFill>
                <a:latin typeface="Arial" panose="020B0604020202020204" pitchFamily="34" charset="0"/>
                <a:ea typeface="華康儷中黑" panose="020B0509000000000000" pitchFamily="49" charset="-120"/>
                <a:cs typeface="Arial" panose="020B0604020202020204" pitchFamily="34" charset="0"/>
              </a:rPr>
              <a:t>.</a:t>
            </a:r>
          </a:p>
          <a:p>
            <a:pPr>
              <a:lnSpc>
                <a:spcPts val="4500"/>
              </a:lnSpc>
              <a:spcBef>
                <a:spcPts val="0"/>
              </a:spcBef>
            </a:pPr>
            <a:r>
              <a:rPr lang="en-US" altLang="zh-TW" sz="4200" spc="-100" dirty="0">
                <a:solidFill>
                  <a:schemeClr val="tx1"/>
                </a:solidFill>
                <a:latin typeface="Arial" panose="020B0604020202020204" pitchFamily="34" charset="0"/>
                <a:ea typeface="華康儷中黑" panose="020B0509000000000000" pitchFamily="49" charset="-120"/>
                <a:cs typeface="Arial" panose="020B0604020202020204" pitchFamily="34" charset="0"/>
              </a:rPr>
              <a:t>Nevertheless, it is important to remember that our true protection </a:t>
            </a:r>
            <a:r>
              <a:rPr lang="en-US" altLang="zh-TW" sz="4200" spc="-100" dirty="0">
                <a:solidFill>
                  <a:schemeClr val="tx1"/>
                </a:solidFill>
                <a:highlight>
                  <a:srgbClr val="FFFF00"/>
                </a:highlight>
                <a:latin typeface="Arial" panose="020B0604020202020204" pitchFamily="34" charset="0"/>
                <a:ea typeface="華康儷中黑" panose="020B0509000000000000" pitchFamily="49" charset="-120"/>
                <a:cs typeface="Arial" panose="020B0604020202020204" pitchFamily="34" charset="0"/>
              </a:rPr>
              <a:t>comes from God Himself</a:t>
            </a:r>
            <a:r>
              <a:rPr lang="en-US" altLang="zh-TW" sz="4200" spc="-100" dirty="0">
                <a:solidFill>
                  <a:schemeClr val="tx1"/>
                </a:solidFill>
                <a:latin typeface="Arial" panose="020B0604020202020204" pitchFamily="34" charset="0"/>
                <a:ea typeface="華康儷中黑" panose="020B0509000000000000" pitchFamily="49" charset="-120"/>
                <a:cs typeface="Arial" panose="020B0604020202020204" pitchFamily="34" charset="0"/>
              </a:rPr>
              <a:t>, and </a:t>
            </a:r>
            <a:r>
              <a:rPr lang="en-US" altLang="zh-TW" sz="4200" spc="-100" dirty="0">
                <a:solidFill>
                  <a:srgbClr val="FF0000"/>
                </a:solidFill>
                <a:latin typeface="Arial" panose="020B0604020202020204" pitchFamily="34" charset="0"/>
                <a:ea typeface="華康儷中黑" panose="020B0509000000000000" pitchFamily="49" charset="-120"/>
                <a:cs typeface="Arial" panose="020B0604020202020204" pitchFamily="34" charset="0"/>
              </a:rPr>
              <a:t>not </a:t>
            </a:r>
            <a:r>
              <a:rPr lang="en-US" altLang="zh-TW" sz="4200" spc="-100" dirty="0">
                <a:solidFill>
                  <a:schemeClr val="tx1"/>
                </a:solidFill>
                <a:latin typeface="Arial" panose="020B0604020202020204" pitchFamily="34" charset="0"/>
                <a:ea typeface="華康儷中黑" panose="020B0509000000000000" pitchFamily="49" charset="-120"/>
                <a:cs typeface="Arial" panose="020B0604020202020204" pitchFamily="34" charset="0"/>
              </a:rPr>
              <a:t>the sacred objects per se. Believing that the objects possess inherent supernatural power would be considered </a:t>
            </a:r>
          </a:p>
          <a:p>
            <a:pPr>
              <a:lnSpc>
                <a:spcPts val="4500"/>
              </a:lnSpc>
              <a:spcBef>
                <a:spcPts val="0"/>
              </a:spcBef>
            </a:pPr>
            <a:r>
              <a:rPr lang="en-US" altLang="zh-TW" sz="4200" spc="-100" dirty="0">
                <a:solidFill>
                  <a:srgbClr val="FF0000"/>
                </a:solidFill>
                <a:latin typeface="Arial" panose="020B0604020202020204" pitchFamily="34" charset="0"/>
                <a:ea typeface="華康儷中黑" panose="020B0509000000000000" pitchFamily="49" charset="-120"/>
                <a:cs typeface="Arial" panose="020B0604020202020204" pitchFamily="34" charset="0"/>
              </a:rPr>
              <a:t>another form of superstition</a:t>
            </a:r>
            <a:r>
              <a:rPr lang="en-US" altLang="zh-TW" sz="4200" spc="-100" dirty="0">
                <a:solidFill>
                  <a:schemeClr val="tx1"/>
                </a:solidFill>
                <a:latin typeface="Arial" panose="020B0604020202020204" pitchFamily="34" charset="0"/>
                <a:ea typeface="華康儷中黑" panose="020B0509000000000000" pitchFamily="49" charset="-120"/>
                <a:cs typeface="Arial" panose="020B0604020202020204" pitchFamily="34" charset="0"/>
              </a:rPr>
              <a:t>.</a:t>
            </a:r>
            <a:r>
              <a:rPr lang="en-US" altLang="zh-TW" sz="4400" spc="-100" dirty="0">
                <a:solidFill>
                  <a:schemeClr val="tx1"/>
                </a:solidFill>
                <a:latin typeface="Arial" panose="020B0604020202020204" pitchFamily="34" charset="0"/>
                <a:ea typeface="華康儷中黑" panose="020B0509000000000000" pitchFamily="49" charset="-120"/>
                <a:cs typeface="Arial" panose="020B0604020202020204" pitchFamily="34" charset="0"/>
              </a:rPr>
              <a:t> </a:t>
            </a:r>
          </a:p>
        </p:txBody>
      </p:sp>
      <p:sp>
        <p:nvSpPr>
          <p:cNvPr id="4" name="文字方塊 3">
            <a:extLst>
              <a:ext uri="{FF2B5EF4-FFF2-40B4-BE49-F238E27FC236}">
                <a16:creationId xmlns:a16="http://schemas.microsoft.com/office/drawing/2014/main" id="{1A7374C5-D155-4533-9932-981B21543CFE}"/>
              </a:ext>
            </a:extLst>
          </p:cNvPr>
          <p:cNvSpPr txBox="1"/>
          <p:nvPr/>
        </p:nvSpPr>
        <p:spPr>
          <a:xfrm>
            <a:off x="5888240" y="6240963"/>
            <a:ext cx="3168352" cy="400110"/>
          </a:xfrm>
          <a:prstGeom prst="rect">
            <a:avLst/>
          </a:prstGeom>
          <a:noFill/>
        </p:spPr>
        <p:txBody>
          <a:bodyPr wrap="square" rtlCol="0">
            <a:spAutoFit/>
          </a:bodyPr>
          <a:lstStyle/>
          <a:p>
            <a:pPr marL="0" marR="0" lvl="0" indent="0" algn="ctr" defTabSz="914400" rtl="0" eaLnBrk="0" fontAlgn="base" latinLnBrk="0" hangingPunct="0">
              <a:lnSpc>
                <a:spcPct val="100000"/>
              </a:lnSpc>
              <a:spcBef>
                <a:spcPts val="600"/>
              </a:spcBef>
              <a:spcAft>
                <a:spcPts val="0"/>
              </a:spcAft>
              <a:buClrTx/>
              <a:buSzTx/>
              <a:buFontTx/>
              <a:buNone/>
              <a:tabLst/>
              <a:defRPr/>
            </a:pPr>
            <a:r>
              <a:rPr kumimoji="1" lang="en-US" altLang="zh-TW" sz="2000" b="0" i="0" u="none" strike="noStrike" kern="1200" cap="none" spc="0" normalizeH="0" baseline="0" noProof="0" dirty="0">
                <a:ln>
                  <a:noFill/>
                </a:ln>
                <a:solidFill>
                  <a:srgbClr val="0000FF"/>
                </a:solidFill>
                <a:effectLst/>
                <a:uLnTx/>
                <a:uFillTx/>
                <a:latin typeface="Calibri" panose="020F0502020204030204" pitchFamily="34" charset="0"/>
                <a:ea typeface="華康儷中黑" panose="020B0509000000000000" pitchFamily="49" charset="-120"/>
                <a:cs typeface="Calibri" panose="020F0502020204030204" pitchFamily="34" charset="0"/>
              </a:rPr>
              <a:t>(</a:t>
            </a:r>
            <a:r>
              <a:rPr kumimoji="1" lang="zh-TW" altLang="en-US" sz="2000" b="0" i="0" u="none" strike="noStrike" kern="1200" cap="none" spc="0" normalizeH="0" baseline="0" noProof="0" dirty="0">
                <a:ln>
                  <a:noFill/>
                </a:ln>
                <a:solidFill>
                  <a:srgbClr val="0000FF"/>
                </a:solidFill>
                <a:effectLst/>
                <a:uLnTx/>
                <a:uFillTx/>
                <a:latin typeface="Calibri" panose="020F0502020204030204" pitchFamily="34" charset="0"/>
                <a:ea typeface="華康儷中黑" panose="020B0509000000000000" pitchFamily="49" charset="-120"/>
                <a:cs typeface="Calibri" panose="020F0502020204030204" pitchFamily="34" charset="0"/>
              </a:rPr>
              <a:t>為福傳</a:t>
            </a:r>
            <a:r>
              <a:rPr kumimoji="1" lang="en-US" altLang="zh-TW" sz="2000" b="0" i="0" u="none" strike="noStrike" kern="1200" cap="none" spc="0" normalizeH="0" baseline="0" noProof="0" dirty="0">
                <a:ln>
                  <a:noFill/>
                </a:ln>
                <a:solidFill>
                  <a:srgbClr val="0000FF"/>
                </a:solidFill>
                <a:effectLst/>
                <a:uLnTx/>
                <a:uFillTx/>
                <a:latin typeface="Calibri" panose="020F0502020204030204" pitchFamily="34" charset="0"/>
                <a:ea typeface="華康儷中黑" panose="020B0509000000000000" pitchFamily="49" charset="-120"/>
                <a:cs typeface="Calibri" panose="020F0502020204030204" pitchFamily="34" charset="0"/>
              </a:rPr>
              <a:t>,</a:t>
            </a:r>
            <a:r>
              <a:rPr kumimoji="1" lang="zh-TW" altLang="en-US" sz="2000" b="0" i="0" u="none" strike="noStrike" kern="1200" cap="none" spc="0" normalizeH="0" baseline="0" noProof="0" dirty="0">
                <a:ln>
                  <a:noFill/>
                </a:ln>
                <a:solidFill>
                  <a:srgbClr val="0000FF"/>
                </a:solidFill>
                <a:effectLst/>
                <a:uLnTx/>
                <a:uFillTx/>
                <a:latin typeface="Calibri" panose="020F0502020204030204" pitchFamily="34" charset="0"/>
                <a:ea typeface="華康儷中黑" panose="020B0509000000000000" pitchFamily="49" charset="-120"/>
                <a:cs typeface="Calibri" panose="020F0502020204030204" pitchFamily="34" charset="0"/>
              </a:rPr>
              <a:t>請點讚</a:t>
            </a:r>
            <a:r>
              <a:rPr kumimoji="1" lang="en-US" altLang="zh-TW" sz="2000" b="0" i="0" u="none" strike="noStrike" kern="1200" cap="none" spc="0" normalizeH="0" baseline="0" noProof="0" dirty="0">
                <a:ln>
                  <a:noFill/>
                </a:ln>
                <a:solidFill>
                  <a:srgbClr val="0000FF"/>
                </a:solidFill>
                <a:effectLst/>
                <a:uLnTx/>
                <a:uFillTx/>
                <a:latin typeface="Calibri" panose="020F0502020204030204" pitchFamily="34" charset="0"/>
                <a:ea typeface="華康儷中黑" panose="020B0509000000000000" pitchFamily="49" charset="-120"/>
                <a:cs typeface="Calibri" panose="020F0502020204030204" pitchFamily="34" charset="0"/>
              </a:rPr>
              <a:t>,</a:t>
            </a:r>
            <a:r>
              <a:rPr kumimoji="1" lang="zh-TW" altLang="en-US" sz="2000" b="0" i="0" u="none" strike="noStrike" kern="1200" cap="none" spc="0" normalizeH="0" baseline="0" noProof="0" dirty="0">
                <a:ln>
                  <a:noFill/>
                </a:ln>
                <a:solidFill>
                  <a:srgbClr val="0000FF"/>
                </a:solidFill>
                <a:effectLst/>
                <a:uLnTx/>
                <a:uFillTx/>
                <a:latin typeface="Calibri" panose="020F0502020204030204" pitchFamily="34" charset="0"/>
                <a:ea typeface="華康儷中黑" panose="020B0509000000000000" pitchFamily="49" charset="-120"/>
                <a:cs typeface="Calibri" panose="020F0502020204030204" pitchFamily="34" charset="0"/>
              </a:rPr>
              <a:t>留言</a:t>
            </a:r>
            <a:r>
              <a:rPr kumimoji="1" lang="en-US" altLang="zh-TW" sz="2000" b="0" i="0" u="none" strike="noStrike" kern="1200" cap="none" spc="0" normalizeH="0" baseline="0" noProof="0" dirty="0">
                <a:ln>
                  <a:noFill/>
                </a:ln>
                <a:solidFill>
                  <a:srgbClr val="0000FF"/>
                </a:solidFill>
                <a:effectLst/>
                <a:uLnTx/>
                <a:uFillTx/>
                <a:latin typeface="Calibri" panose="020F0502020204030204" pitchFamily="34" charset="0"/>
                <a:ea typeface="華康儷中黑" panose="020B0509000000000000" pitchFamily="49" charset="-120"/>
                <a:cs typeface="Calibri" panose="020F0502020204030204" pitchFamily="34" charset="0"/>
              </a:rPr>
              <a:t>,</a:t>
            </a:r>
            <a:r>
              <a:rPr kumimoji="1" lang="zh-TW" altLang="en-US" sz="2000" b="0" i="0" u="none" strike="noStrike" kern="1200" cap="none" spc="0" normalizeH="0" baseline="0" noProof="0" dirty="0">
                <a:ln>
                  <a:noFill/>
                </a:ln>
                <a:solidFill>
                  <a:srgbClr val="FF0000"/>
                </a:solidFill>
                <a:effectLst/>
                <a:highlight>
                  <a:srgbClr val="FFFF00"/>
                </a:highlight>
                <a:uLnTx/>
                <a:uFillTx/>
                <a:latin typeface="Calibri" panose="020F0502020204030204" pitchFamily="34" charset="0"/>
                <a:ea typeface="華康儷中黑" panose="020B0509000000000000" pitchFamily="49" charset="-120"/>
                <a:cs typeface="Calibri" panose="020F0502020204030204" pitchFamily="34" charset="0"/>
              </a:rPr>
              <a:t>轉發</a:t>
            </a:r>
            <a:r>
              <a:rPr kumimoji="1" lang="en-US" altLang="zh-TW" sz="2000" b="0" i="0" u="none" strike="noStrike" kern="1200" cap="none" spc="0" normalizeH="0" baseline="0" noProof="0" dirty="0">
                <a:ln>
                  <a:noFill/>
                </a:ln>
                <a:solidFill>
                  <a:srgbClr val="0000FF"/>
                </a:solidFill>
                <a:effectLst/>
                <a:uLnTx/>
                <a:uFillTx/>
                <a:latin typeface="Calibri" panose="020F0502020204030204" pitchFamily="34" charset="0"/>
                <a:ea typeface="華康儷中黑" panose="020B0509000000000000" pitchFamily="49" charset="-120"/>
                <a:cs typeface="Calibri" panose="020F0502020204030204" pitchFamily="34" charset="0"/>
              </a:rPr>
              <a:t>)</a:t>
            </a:r>
            <a:endParaRPr kumimoji="1" lang="en-US" altLang="zh-HK" sz="2000" b="0" i="0" u="none" strike="noStrike" kern="1200" cap="none" spc="0" normalizeH="0" baseline="0" noProof="0" dirty="0">
              <a:ln>
                <a:noFill/>
              </a:ln>
              <a:solidFill>
                <a:srgbClr val="0000FF"/>
              </a:solidFill>
              <a:effectLst/>
              <a:uLnTx/>
              <a:uFillTx/>
              <a:latin typeface="Calibri" panose="020F0502020204030204" pitchFamily="34" charset="0"/>
              <a:ea typeface="華康儷中黑" panose="020B0509000000000000" pitchFamily="49" charset="-120"/>
              <a:cs typeface="Calibri" panose="020F0502020204030204" pitchFamily="34" charset="0"/>
            </a:endParaRPr>
          </a:p>
        </p:txBody>
      </p:sp>
    </p:spTree>
    <p:extLst>
      <p:ext uri="{BB962C8B-B14F-4D97-AF65-F5344CB8AC3E}">
        <p14:creationId xmlns:p14="http://schemas.microsoft.com/office/powerpoint/2010/main" val="231463927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9330" name="Rectangle 2">
            <a:extLst>
              <a:ext uri="{FF2B5EF4-FFF2-40B4-BE49-F238E27FC236}">
                <a16:creationId xmlns:a16="http://schemas.microsoft.com/office/drawing/2014/main" id="{B2EF5AAD-EEB9-496C-B277-24E491281BFC}"/>
              </a:ext>
            </a:extLst>
          </p:cNvPr>
          <p:cNvSpPr>
            <a:spLocks noGrp="1" noChangeArrowheads="1"/>
          </p:cNvSpPr>
          <p:nvPr>
            <p:ph type="body" idx="1"/>
          </p:nvPr>
        </p:nvSpPr>
        <p:spPr>
          <a:xfrm>
            <a:off x="16062" y="44921"/>
            <a:ext cx="9144000" cy="6048375"/>
          </a:xfrm>
        </p:spPr>
        <p:txBody>
          <a:bodyPr/>
          <a:lstStyle/>
          <a:p>
            <a:pPr algn="ctr" eaLnBrk="1" hangingPunct="1">
              <a:lnSpc>
                <a:spcPts val="7000"/>
              </a:lnSpc>
              <a:spcBef>
                <a:spcPct val="0"/>
              </a:spcBef>
              <a:buFontTx/>
              <a:buNone/>
              <a:defRPr/>
            </a:pPr>
            <a:r>
              <a:rPr lang="zh-TW" altLang="en-US" sz="4400" dirty="0">
                <a:solidFill>
                  <a:schemeClr val="bg1"/>
                </a:solidFill>
                <a:latin typeface="華康儷中黑" panose="020B0509000000000000" pitchFamily="49" charset="-120"/>
                <a:ea typeface="華康儷中黑" panose="020B0509000000000000" pitchFamily="49" charset="-120"/>
                <a:cs typeface="華康中黑體(P)" pitchFamily="34" charset="-120"/>
              </a:rPr>
              <a:t>願 上 主 </a:t>
            </a:r>
          </a:p>
          <a:p>
            <a:pPr algn="ctr" eaLnBrk="1" hangingPunct="1">
              <a:lnSpc>
                <a:spcPts val="7000"/>
              </a:lnSpc>
              <a:spcBef>
                <a:spcPct val="0"/>
              </a:spcBef>
              <a:buFontTx/>
              <a:buNone/>
              <a:defRPr/>
            </a:pPr>
            <a:r>
              <a:rPr lang="zh-TW" altLang="en-US" sz="4400" dirty="0">
                <a:solidFill>
                  <a:srgbClr val="9900CC"/>
                </a:solidFill>
                <a:effectLst>
                  <a:outerShdw blurRad="38100" dist="38100" dir="2700000" algn="tl">
                    <a:srgbClr val="FFFFFF"/>
                  </a:outerShdw>
                </a:effectLst>
                <a:latin typeface="華康儷中黑" panose="020B0509000000000000" pitchFamily="49" charset="-120"/>
                <a:ea typeface="華康儷中黑" panose="020B0509000000000000" pitchFamily="49" charset="-120"/>
              </a:rPr>
              <a:t>祝 福 你 和 你 的 家 庭</a:t>
            </a:r>
          </a:p>
          <a:p>
            <a:pPr algn="ctr" eaLnBrk="1" hangingPunct="1">
              <a:lnSpc>
                <a:spcPts val="7000"/>
              </a:lnSpc>
              <a:spcBef>
                <a:spcPct val="0"/>
              </a:spcBef>
              <a:buFontTx/>
              <a:buNone/>
              <a:defRPr/>
            </a:pPr>
            <a:r>
              <a:rPr lang="zh-TW" altLang="en-US" sz="4400" dirty="0">
                <a:solidFill>
                  <a:srgbClr val="FF0000"/>
                </a:solidFill>
                <a:effectLst>
                  <a:outerShdw blurRad="38100" dist="38100" dir="2700000" algn="tl">
                    <a:srgbClr val="FFFFFF"/>
                  </a:outerShdw>
                </a:effectLst>
                <a:latin typeface="華康儷中黑" panose="020B0509000000000000" pitchFamily="49" charset="-120"/>
                <a:ea typeface="華康儷中黑" panose="020B0509000000000000" pitchFamily="49" charset="-120"/>
              </a:rPr>
              <a:t>你 的 工 作</a:t>
            </a:r>
            <a:endParaRPr lang="en-US" altLang="zh-TW" sz="4400" dirty="0">
              <a:solidFill>
                <a:srgbClr val="FF0000"/>
              </a:solidFill>
              <a:effectLst>
                <a:outerShdw blurRad="38100" dist="38100" dir="2700000" algn="tl">
                  <a:srgbClr val="FFFFFF"/>
                </a:outerShdw>
              </a:effectLst>
              <a:latin typeface="華康儷中黑" panose="020B0509000000000000" pitchFamily="49" charset="-120"/>
              <a:ea typeface="華康儷中黑" panose="020B0509000000000000" pitchFamily="49" charset="-120"/>
            </a:endParaRPr>
          </a:p>
          <a:p>
            <a:pPr algn="ctr" eaLnBrk="1" hangingPunct="1">
              <a:lnSpc>
                <a:spcPts val="7000"/>
              </a:lnSpc>
              <a:spcBef>
                <a:spcPts val="600"/>
              </a:spcBef>
              <a:spcAft>
                <a:spcPts val="600"/>
              </a:spcAft>
              <a:buFontTx/>
              <a:buNone/>
              <a:defRPr/>
            </a:pPr>
            <a:r>
              <a:rPr lang="zh-TW" altLang="en-US" sz="5400" dirty="0">
                <a:solidFill>
                  <a:srgbClr val="00FF00"/>
                </a:solidFill>
                <a:effectLst>
                  <a:outerShdw blurRad="38100" dist="38100" dir="2700000" algn="tl">
                    <a:srgbClr val="FFFFFF"/>
                  </a:outerShdw>
                </a:effectLst>
                <a:latin typeface="華康儷中黑" panose="020B0509000000000000" pitchFamily="49" charset="-120"/>
                <a:ea typeface="華康儷中黑" panose="020B0509000000000000" pitchFamily="49" charset="-120"/>
              </a:rPr>
              <a:t>幫助你戰勝疫情和一切困難</a:t>
            </a:r>
            <a:endParaRPr lang="en-US" altLang="zh-TW" sz="5400" dirty="0">
              <a:solidFill>
                <a:srgbClr val="00FF00"/>
              </a:solidFill>
              <a:effectLst>
                <a:outerShdw blurRad="38100" dist="38100" dir="2700000" algn="tl">
                  <a:srgbClr val="FFFFFF"/>
                </a:outerShdw>
              </a:effectLst>
              <a:latin typeface="華康儷中黑" panose="020B0509000000000000" pitchFamily="49" charset="-120"/>
              <a:ea typeface="華康儷中黑" panose="020B0509000000000000" pitchFamily="49" charset="-120"/>
            </a:endParaRPr>
          </a:p>
          <a:p>
            <a:pPr algn="ctr" eaLnBrk="1" hangingPunct="1">
              <a:lnSpc>
                <a:spcPts val="7000"/>
              </a:lnSpc>
              <a:spcBef>
                <a:spcPct val="0"/>
              </a:spcBef>
              <a:buFontTx/>
              <a:buNone/>
              <a:defRPr/>
            </a:pPr>
            <a:r>
              <a:rPr lang="zh-TW" altLang="en-US" sz="4400" dirty="0">
                <a:solidFill>
                  <a:srgbClr val="FF0000"/>
                </a:solidFill>
                <a:effectLst>
                  <a:outerShdw blurRad="38100" dist="38100" dir="2700000" algn="tl">
                    <a:srgbClr val="FFFFFF"/>
                  </a:outerShdw>
                </a:effectLst>
                <a:latin typeface="華康儷中黑" panose="020B0509000000000000" pitchFamily="49" charset="-120"/>
                <a:ea typeface="華康儷中黑" panose="020B0509000000000000" pitchFamily="49" charset="-120"/>
              </a:rPr>
              <a:t>化 危 為 機</a:t>
            </a:r>
          </a:p>
          <a:p>
            <a:pPr algn="ctr" eaLnBrk="1" hangingPunct="1">
              <a:lnSpc>
                <a:spcPts val="7000"/>
              </a:lnSpc>
              <a:spcBef>
                <a:spcPts val="1200"/>
              </a:spcBef>
              <a:buFontTx/>
              <a:buNone/>
              <a:defRPr/>
            </a:pPr>
            <a:r>
              <a:rPr lang="zh-TW" altLang="en-US" sz="5400" spc="600" dirty="0">
                <a:solidFill>
                  <a:srgbClr val="FFFF00"/>
                </a:solidFill>
                <a:latin typeface="華康儷中黑" panose="020B0509000000000000" pitchFamily="49" charset="-120"/>
                <a:ea typeface="華康儷中黑" panose="020B0509000000000000" pitchFamily="49" charset="-120"/>
              </a:rPr>
              <a:t>天主愛你</a:t>
            </a:r>
            <a:r>
              <a:rPr lang="zh-TW" altLang="en-US" sz="3600" spc="600" dirty="0">
                <a:solidFill>
                  <a:srgbClr val="FFFF00"/>
                </a:solidFill>
                <a:latin typeface="華康儷中黑" panose="020B0509000000000000" pitchFamily="49" charset="-120"/>
                <a:ea typeface="華康儷中黑" panose="020B0509000000000000" pitchFamily="49" charset="-120"/>
              </a:rPr>
              <a:t> </a:t>
            </a:r>
            <a:r>
              <a:rPr lang="zh-TW" altLang="en-US" sz="5400" spc="600" dirty="0">
                <a:solidFill>
                  <a:srgbClr val="FFFF00"/>
                </a:solidFill>
                <a:latin typeface="華康儷中黑" panose="020B0509000000000000" pitchFamily="49" charset="-120"/>
                <a:ea typeface="華康儷中黑" panose="020B0509000000000000" pitchFamily="49" charset="-120"/>
              </a:rPr>
              <a:t>主佑</a:t>
            </a:r>
            <a:r>
              <a:rPr lang="zh-TW" altLang="en-US" sz="4400" spc="600" dirty="0">
                <a:solidFill>
                  <a:srgbClr val="FFFF00"/>
                </a:solidFill>
                <a:latin typeface="華康儷中黑" panose="020B0509000000000000" pitchFamily="49" charset="-120"/>
                <a:ea typeface="華康儷中黑" panose="020B0509000000000000" pitchFamily="49" charset="-120"/>
              </a:rPr>
              <a: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a:extLst>
              <a:ext uri="{FF2B5EF4-FFF2-40B4-BE49-F238E27FC236}">
                <a16:creationId xmlns:a16="http://schemas.microsoft.com/office/drawing/2014/main" id="{E3A6B8BB-5727-4366-8CDC-81905C3708B7}"/>
              </a:ext>
            </a:extLst>
          </p:cNvPr>
          <p:cNvSpPr>
            <a:spLocks noGrp="1" noChangeArrowheads="1"/>
          </p:cNvSpPr>
          <p:nvPr>
            <p:ph type="body" idx="1"/>
          </p:nvPr>
        </p:nvSpPr>
        <p:spPr>
          <a:xfrm>
            <a:off x="0" y="266700"/>
            <a:ext cx="9108504" cy="6330652"/>
          </a:xfrm>
        </p:spPr>
        <p:txBody>
          <a:bodyPr/>
          <a:lstStyle/>
          <a:p>
            <a:pPr marL="0" indent="0" algn="just" eaLnBrk="1">
              <a:spcBef>
                <a:spcPts val="0"/>
              </a:spcBef>
              <a:spcAft>
                <a:spcPts val="600"/>
              </a:spcAft>
              <a:buNone/>
            </a:pPr>
            <a:r>
              <a:rPr lang="zh-TW" altLang="en-US" sz="4000" dirty="0">
                <a:solidFill>
                  <a:schemeClr val="bg1"/>
                </a:solidFill>
                <a:latin typeface="華康儷中黑" panose="020B0509000000000000" pitchFamily="49" charset="-120"/>
                <a:ea typeface="華康儷中黑" panose="020B0509000000000000" pitchFamily="49" charset="-120"/>
              </a:rPr>
              <a:t>給他們興起一位像你一樣的先知。</a:t>
            </a:r>
            <a:r>
              <a:rPr lang="zh-TW" altLang="en-US" sz="4000" dirty="0">
                <a:solidFill>
                  <a:srgbClr val="FFFF00"/>
                </a:solidFill>
                <a:latin typeface="華康儷中黑" panose="020B0509000000000000" pitchFamily="49" charset="-120"/>
                <a:ea typeface="華康儷中黑" panose="020B0509000000000000" pitchFamily="49" charset="-120"/>
              </a:rPr>
              <a:t>我要將我的話，放在他口中；他要向他們講述我所吩咐他的一切。</a:t>
            </a:r>
            <a:endParaRPr lang="en-US" altLang="zh-TW" sz="4000" dirty="0">
              <a:solidFill>
                <a:srgbClr val="FFFF00"/>
              </a:solidFill>
              <a:latin typeface="華康儷中黑" panose="020B0509000000000000" pitchFamily="49" charset="-120"/>
              <a:ea typeface="華康儷中黑" panose="020B0509000000000000" pitchFamily="49" charset="-120"/>
            </a:endParaRPr>
          </a:p>
          <a:p>
            <a:pPr marL="0" indent="0" algn="just" eaLnBrk="1">
              <a:spcBef>
                <a:spcPts val="0"/>
              </a:spcBef>
              <a:spcAft>
                <a:spcPts val="600"/>
              </a:spcAft>
              <a:buNone/>
            </a:pPr>
            <a:r>
              <a:rPr lang="zh-TW" altLang="en-US" sz="4000" dirty="0">
                <a:solidFill>
                  <a:schemeClr val="bg1"/>
                </a:solidFill>
                <a:latin typeface="華康儷中黑" panose="020B0509000000000000" pitchFamily="49" charset="-120"/>
                <a:ea typeface="華康儷中黑" panose="020B0509000000000000" pitchFamily="49" charset="-120"/>
              </a:rPr>
              <a:t>「如果有人不聽信他因我的名所說的話，我要親自同他算賬。但是，</a:t>
            </a:r>
            <a:r>
              <a:rPr lang="zh-TW" altLang="en-US" sz="4000" dirty="0">
                <a:solidFill>
                  <a:srgbClr val="FFFF00"/>
                </a:solidFill>
                <a:latin typeface="華康儷中黑" panose="020B0509000000000000" pitchFamily="49" charset="-120"/>
                <a:ea typeface="華康儷中黑" panose="020B0509000000000000" pitchFamily="49" charset="-120"/>
              </a:rPr>
              <a:t>若一位先知敢擅自因我的名說我沒有吩咐他說的話，或因其他神的名說話，這位先知應該處死。</a:t>
            </a:r>
            <a:r>
              <a:rPr lang="en-US" altLang="zh-TW" sz="4000" dirty="0">
                <a:solidFill>
                  <a:schemeClr val="bg1"/>
                </a:solidFill>
                <a:latin typeface="華康儷中黑" panose="020B0509000000000000" pitchFamily="49" charset="-120"/>
                <a:ea typeface="華康儷中黑" panose="020B0509000000000000" pitchFamily="49" charset="-120"/>
              </a:rPr>
              <a:t>』</a:t>
            </a:r>
            <a:r>
              <a:rPr lang="zh-TW" altLang="en-US" sz="4000" dirty="0">
                <a:solidFill>
                  <a:schemeClr val="bg1"/>
                </a:solidFill>
                <a:latin typeface="華康儷中黑" panose="020B0509000000000000" pitchFamily="49" charset="-120"/>
                <a:ea typeface="華康儷中黑" panose="020B0509000000000000" pitchFamily="49" charset="-120"/>
              </a:rPr>
              <a:t>」</a:t>
            </a:r>
            <a:r>
              <a:rPr lang="en-US" altLang="zh-TW" sz="3600" dirty="0">
                <a:solidFill>
                  <a:srgbClr val="FFFFFF"/>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3600" dirty="0">
                <a:solidFill>
                  <a:srgbClr val="FFFFFF"/>
                </a:solidFill>
                <a:latin typeface="華康儷中黑" panose="020B0509000000000000" pitchFamily="49" charset="-120"/>
                <a:ea typeface="華康儷中黑" panose="020B0509000000000000" pitchFamily="49" charset="-120"/>
                <a:cs typeface="華康中黑體" panose="020B0509000000000000" pitchFamily="49" charset="-120"/>
              </a:rPr>
              <a:t>上主的話。</a:t>
            </a:r>
            <a:endParaRPr lang="en-US" altLang="zh-TW" sz="3600" dirty="0">
              <a:solidFill>
                <a:srgbClr val="FFFFFF"/>
              </a:solidFill>
              <a:latin typeface="華康儷中黑" panose="020B0509000000000000" pitchFamily="49" charset="-120"/>
              <a:ea typeface="華康儷中黑" panose="020B0509000000000000" pitchFamily="49" charset="-120"/>
              <a:cs typeface="華康中黑體" panose="020B0509000000000000" pitchFamily="49" charset="-120"/>
            </a:endParaRPr>
          </a:p>
          <a:p>
            <a:pPr marL="0" indent="0" algn="just" eaLnBrk="1">
              <a:spcBef>
                <a:spcPts val="0"/>
              </a:spcBef>
              <a:spcAft>
                <a:spcPts val="600"/>
              </a:spcAft>
              <a:buNone/>
            </a:pPr>
            <a:r>
              <a:rPr lang="zh-TW" altLang="en-US" sz="3600" dirty="0">
                <a:solidFill>
                  <a:srgbClr val="00FF00"/>
                </a:solidFill>
                <a:latin typeface="華康儷中黑" panose="020B0509000000000000" pitchFamily="49" charset="-120"/>
                <a:ea typeface="華康儷中黑" panose="020B0509000000000000" pitchFamily="49" charset="-120"/>
                <a:cs typeface="華康中黑體" panose="020B0509000000000000" pitchFamily="49" charset="-120"/>
              </a:rPr>
              <a:t>眾</a:t>
            </a:r>
            <a:r>
              <a:rPr lang="en-US" altLang="zh-TW" sz="3600" dirty="0">
                <a:solidFill>
                  <a:srgbClr val="00FF00"/>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3600" dirty="0">
                <a:solidFill>
                  <a:srgbClr val="00FF00"/>
                </a:solidFill>
                <a:latin typeface="華康儷中黑" panose="020B0509000000000000" pitchFamily="49" charset="-120"/>
                <a:ea typeface="華康儷中黑" panose="020B0509000000000000" pitchFamily="49" charset="-120"/>
                <a:cs typeface="華康中黑體" panose="020B0509000000000000" pitchFamily="49" charset="-120"/>
              </a:rPr>
              <a:t>感謝天主</a:t>
            </a:r>
          </a:p>
          <a:p>
            <a:pPr marL="0" indent="0" algn="just" eaLnBrk="1">
              <a:spcBef>
                <a:spcPts val="0"/>
              </a:spcBef>
              <a:spcAft>
                <a:spcPts val="600"/>
              </a:spcAft>
              <a:buNone/>
            </a:pPr>
            <a:endParaRPr lang="en-US" altLang="zh-TW" sz="4000" dirty="0">
              <a:solidFill>
                <a:schemeClr val="bg1"/>
              </a:solidFill>
              <a:latin typeface="華康儷中黑" panose="020B0509000000000000" pitchFamily="49" charset="-120"/>
              <a:ea typeface="華康儷中黑" panose="020B0509000000000000" pitchFamily="49" charset="-120"/>
            </a:endParaRPr>
          </a:p>
          <a:p>
            <a:pPr marL="0" indent="0" algn="just" eaLnBrk="1">
              <a:spcBef>
                <a:spcPts val="0"/>
              </a:spcBef>
              <a:spcAft>
                <a:spcPts val="600"/>
              </a:spcAft>
              <a:buNone/>
            </a:pPr>
            <a:endPar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endParaRPr>
          </a:p>
        </p:txBody>
      </p:sp>
      <p:sp>
        <p:nvSpPr>
          <p:cNvPr id="70659" name="Text Box 3">
            <a:extLst>
              <a:ext uri="{FF2B5EF4-FFF2-40B4-BE49-F238E27FC236}">
                <a16:creationId xmlns:a16="http://schemas.microsoft.com/office/drawing/2014/main" id="{1E03BE50-1641-47CB-AC5B-3CBE16B7E01B}"/>
              </a:ext>
            </a:extLst>
          </p:cNvPr>
          <p:cNvSpPr txBox="1">
            <a:spLocks noChangeArrowheads="1"/>
          </p:cNvSpPr>
          <p:nvPr/>
        </p:nvSpPr>
        <p:spPr bwMode="auto">
          <a:xfrm>
            <a:off x="8712200" y="6591300"/>
            <a:ext cx="7556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4400">
                <a:solidFill>
                  <a:schemeClr val="tx1"/>
                </a:solidFill>
                <a:latin typeface="Arial" panose="020B0604020202020204" pitchFamily="34" charset="0"/>
                <a:ea typeface="新細明體" panose="02020500000000000000" pitchFamily="18" charset="-120"/>
              </a:defRPr>
            </a:lvl1pPr>
            <a:lvl2pPr marL="742950" indent="-285750">
              <a:defRPr kumimoji="1" sz="4400">
                <a:solidFill>
                  <a:schemeClr val="tx1"/>
                </a:solidFill>
                <a:latin typeface="Arial" panose="020B0604020202020204" pitchFamily="34" charset="0"/>
                <a:ea typeface="新細明體" panose="02020500000000000000" pitchFamily="18" charset="-120"/>
              </a:defRPr>
            </a:lvl2pPr>
            <a:lvl3pPr marL="1143000" indent="-228600">
              <a:defRPr kumimoji="1" sz="4400">
                <a:solidFill>
                  <a:schemeClr val="tx1"/>
                </a:solidFill>
                <a:latin typeface="Arial" panose="020B0604020202020204" pitchFamily="34" charset="0"/>
                <a:ea typeface="新細明體" panose="02020500000000000000" pitchFamily="18" charset="-120"/>
              </a:defRPr>
            </a:lvl3pPr>
            <a:lvl4pPr marL="1600200" indent="-228600">
              <a:defRPr kumimoji="1" sz="4400">
                <a:solidFill>
                  <a:schemeClr val="tx1"/>
                </a:solidFill>
                <a:latin typeface="Arial" panose="020B0604020202020204" pitchFamily="34" charset="0"/>
                <a:ea typeface="新細明體" panose="02020500000000000000" pitchFamily="18" charset="-120"/>
              </a:defRPr>
            </a:lvl4pPr>
            <a:lvl5pPr marL="2057400" indent="-228600">
              <a:defRPr kumimoji="1" sz="44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9pPr>
          </a:lstStyle>
          <a:p>
            <a:pPr eaLnBrk="1" hangingPunct="1">
              <a:spcBef>
                <a:spcPct val="50000"/>
              </a:spcBef>
            </a:pPr>
            <a:endParaRPr lang="zh-TW" altLang="zh-TW" sz="1800" b="1">
              <a:solidFill>
                <a:srgbClr val="FFFFFF"/>
              </a:solidFill>
            </a:endParaRPr>
          </a:p>
        </p:txBody>
      </p:sp>
      <p:sp>
        <p:nvSpPr>
          <p:cNvPr id="2" name="文字方塊 1">
            <a:extLst>
              <a:ext uri="{FF2B5EF4-FFF2-40B4-BE49-F238E27FC236}">
                <a16:creationId xmlns:a16="http://schemas.microsoft.com/office/drawing/2014/main" id="{B10524CF-6E04-4C4F-BE91-43D129B8AACF}"/>
              </a:ext>
            </a:extLst>
          </p:cNvPr>
          <p:cNvSpPr txBox="1"/>
          <p:nvPr/>
        </p:nvSpPr>
        <p:spPr>
          <a:xfrm>
            <a:off x="7668344" y="6158964"/>
            <a:ext cx="1043856" cy="400110"/>
          </a:xfrm>
          <a:prstGeom prst="rect">
            <a:avLst/>
          </a:prstGeom>
          <a:noFill/>
        </p:spPr>
        <p:txBody>
          <a:bodyPr wrap="square" rtlCol="0">
            <a:spAutoFit/>
          </a:bodyPr>
          <a:lstStyle/>
          <a:p>
            <a:r>
              <a:rPr lang="en-US" altLang="zh-HK" sz="2000" b="1" dirty="0">
                <a:solidFill>
                  <a:schemeClr val="bg1"/>
                </a:solidFill>
              </a:rPr>
              <a:t>2/2</a:t>
            </a:r>
            <a:endParaRPr lang="zh-HK" altLang="en-US" sz="2000" b="1" dirty="0">
              <a:solidFill>
                <a:schemeClr val="bg1"/>
              </a:solidFill>
            </a:endParaRPr>
          </a:p>
        </p:txBody>
      </p:sp>
    </p:spTree>
    <p:extLst>
      <p:ext uri="{BB962C8B-B14F-4D97-AF65-F5344CB8AC3E}">
        <p14:creationId xmlns:p14="http://schemas.microsoft.com/office/powerpoint/2010/main" val="17262601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a:extLst>
              <a:ext uri="{FF2B5EF4-FFF2-40B4-BE49-F238E27FC236}">
                <a16:creationId xmlns:a16="http://schemas.microsoft.com/office/drawing/2014/main" id="{E3A6B8BB-5727-4366-8CDC-81905C3708B7}"/>
              </a:ext>
            </a:extLst>
          </p:cNvPr>
          <p:cNvSpPr>
            <a:spLocks noGrp="1" noChangeArrowheads="1"/>
          </p:cNvSpPr>
          <p:nvPr>
            <p:ph type="body" idx="1"/>
          </p:nvPr>
        </p:nvSpPr>
        <p:spPr>
          <a:xfrm>
            <a:off x="0" y="116632"/>
            <a:ext cx="9108504" cy="6330652"/>
          </a:xfrm>
        </p:spPr>
        <p:txBody>
          <a:bodyPr/>
          <a:lstStyle/>
          <a:p>
            <a:pPr marL="0" indent="0" algn="just" eaLnBrk="1">
              <a:spcBef>
                <a:spcPts val="0"/>
              </a:spcBef>
              <a:spcAft>
                <a:spcPts val="600"/>
              </a:spcAft>
              <a:buNone/>
            </a:pPr>
            <a:r>
              <a:rPr lang="zh-TW" altLang="en-US" sz="3600" dirty="0">
                <a:solidFill>
                  <a:srgbClr val="FFFFFF"/>
                </a:solidFill>
                <a:latin typeface="華康中黑體" panose="020B0509000000000000" pitchFamily="49" charset="-120"/>
                <a:ea typeface="華康中黑體" panose="020B0509000000000000" pitchFamily="49" charset="-120"/>
                <a:cs typeface="華康中黑體" panose="020B0509000000000000" pitchFamily="49" charset="-120"/>
              </a:rPr>
              <a:t>恭讀聖保祿宗徒致格林多人前書　</a:t>
            </a:r>
            <a:r>
              <a:rPr lang="en-US" altLang="zh-TW" sz="3600" dirty="0">
                <a:solidFill>
                  <a:srgbClr val="FFFFFF"/>
                </a:solidFill>
                <a:latin typeface="華康中黑體" panose="020B0509000000000000" pitchFamily="49" charset="-120"/>
                <a:ea typeface="華康中黑體" panose="020B0509000000000000" pitchFamily="49" charset="-120"/>
                <a:cs typeface="華康中黑體" panose="020B0509000000000000" pitchFamily="49" charset="-120"/>
              </a:rPr>
              <a:t>7:32-35</a:t>
            </a:r>
          </a:p>
          <a:p>
            <a:pPr marL="0" indent="0" algn="just" eaLnBrk="1">
              <a:spcBef>
                <a:spcPts val="0"/>
              </a:spcBef>
              <a:spcAft>
                <a:spcPts val="600"/>
              </a:spcAft>
              <a:buNone/>
            </a:pP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弟兄姊妹們：</a:t>
            </a:r>
            <a:endPar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endParaRPr>
          </a:p>
          <a:p>
            <a:pPr marL="0" indent="0" algn="just" eaLnBrk="1">
              <a:spcBef>
                <a:spcPts val="0"/>
              </a:spcBef>
              <a:spcAft>
                <a:spcPts val="600"/>
              </a:spcAft>
              <a:buNone/>
            </a:pP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我願你們無所掛慮。</a:t>
            </a:r>
            <a:endPar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endParaRPr>
          </a:p>
          <a:p>
            <a:pPr marL="0" indent="0" algn="just" eaLnBrk="1">
              <a:spcBef>
                <a:spcPts val="0"/>
              </a:spcBef>
              <a:spcAft>
                <a:spcPts val="600"/>
              </a:spcAft>
              <a:buNone/>
            </a:pP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沒有妻子的，所掛慮的，是主的事，想怎樣悅樂主；娶了妻子的，所掛慮的，是世俗的事，想怎樣悅樂妻子：這樣，他的心，就分散了。沒有丈夫的婦女和童女，所掛慮的，是主的事，一心使身心聖潔；</a:t>
            </a:r>
            <a:endPar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endParaRPr>
          </a:p>
        </p:txBody>
      </p:sp>
      <p:sp>
        <p:nvSpPr>
          <p:cNvPr id="70659" name="Text Box 3">
            <a:extLst>
              <a:ext uri="{FF2B5EF4-FFF2-40B4-BE49-F238E27FC236}">
                <a16:creationId xmlns:a16="http://schemas.microsoft.com/office/drawing/2014/main" id="{1E03BE50-1641-47CB-AC5B-3CBE16B7E01B}"/>
              </a:ext>
            </a:extLst>
          </p:cNvPr>
          <p:cNvSpPr txBox="1">
            <a:spLocks noChangeArrowheads="1"/>
          </p:cNvSpPr>
          <p:nvPr/>
        </p:nvSpPr>
        <p:spPr bwMode="auto">
          <a:xfrm>
            <a:off x="8712200" y="6591300"/>
            <a:ext cx="7556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4400">
                <a:solidFill>
                  <a:schemeClr val="tx1"/>
                </a:solidFill>
                <a:latin typeface="Arial" panose="020B0604020202020204" pitchFamily="34" charset="0"/>
                <a:ea typeface="新細明體" panose="02020500000000000000" pitchFamily="18" charset="-120"/>
              </a:defRPr>
            </a:lvl1pPr>
            <a:lvl2pPr marL="742950" indent="-285750">
              <a:defRPr kumimoji="1" sz="4400">
                <a:solidFill>
                  <a:schemeClr val="tx1"/>
                </a:solidFill>
                <a:latin typeface="Arial" panose="020B0604020202020204" pitchFamily="34" charset="0"/>
                <a:ea typeface="新細明體" panose="02020500000000000000" pitchFamily="18" charset="-120"/>
              </a:defRPr>
            </a:lvl2pPr>
            <a:lvl3pPr marL="1143000" indent="-228600">
              <a:defRPr kumimoji="1" sz="4400">
                <a:solidFill>
                  <a:schemeClr val="tx1"/>
                </a:solidFill>
                <a:latin typeface="Arial" panose="020B0604020202020204" pitchFamily="34" charset="0"/>
                <a:ea typeface="新細明體" panose="02020500000000000000" pitchFamily="18" charset="-120"/>
              </a:defRPr>
            </a:lvl3pPr>
            <a:lvl4pPr marL="1600200" indent="-228600">
              <a:defRPr kumimoji="1" sz="4400">
                <a:solidFill>
                  <a:schemeClr val="tx1"/>
                </a:solidFill>
                <a:latin typeface="Arial" panose="020B0604020202020204" pitchFamily="34" charset="0"/>
                <a:ea typeface="新細明體" panose="02020500000000000000" pitchFamily="18" charset="-120"/>
              </a:defRPr>
            </a:lvl4pPr>
            <a:lvl5pPr marL="2057400" indent="-228600">
              <a:defRPr kumimoji="1" sz="44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9pPr>
          </a:lstStyle>
          <a:p>
            <a:pPr eaLnBrk="1" hangingPunct="1">
              <a:spcBef>
                <a:spcPct val="50000"/>
              </a:spcBef>
            </a:pPr>
            <a:endParaRPr lang="zh-TW" altLang="zh-TW" sz="1800" b="1">
              <a:solidFill>
                <a:srgbClr val="FFFFFF"/>
              </a:solidFill>
            </a:endParaRPr>
          </a:p>
        </p:txBody>
      </p:sp>
      <p:sp>
        <p:nvSpPr>
          <p:cNvPr id="2" name="文字方塊 1">
            <a:extLst>
              <a:ext uri="{FF2B5EF4-FFF2-40B4-BE49-F238E27FC236}">
                <a16:creationId xmlns:a16="http://schemas.microsoft.com/office/drawing/2014/main" id="{B10524CF-6E04-4C4F-BE91-43D129B8AACF}"/>
              </a:ext>
            </a:extLst>
          </p:cNvPr>
          <p:cNvSpPr txBox="1"/>
          <p:nvPr/>
        </p:nvSpPr>
        <p:spPr>
          <a:xfrm>
            <a:off x="7668344" y="6158964"/>
            <a:ext cx="1043856" cy="400110"/>
          </a:xfrm>
          <a:prstGeom prst="rect">
            <a:avLst/>
          </a:prstGeom>
          <a:noFill/>
        </p:spPr>
        <p:txBody>
          <a:bodyPr wrap="square" rtlCol="0">
            <a:spAutoFit/>
          </a:bodyPr>
          <a:lstStyle/>
          <a:p>
            <a:r>
              <a:rPr lang="en-US" altLang="zh-HK" sz="2000" b="1" dirty="0">
                <a:solidFill>
                  <a:schemeClr val="bg1"/>
                </a:solidFill>
              </a:rPr>
              <a:t>1/2</a:t>
            </a:r>
            <a:endParaRPr lang="zh-HK" altLang="en-US" sz="2000" b="1" dirty="0">
              <a:solidFill>
                <a:schemeClr val="bg1"/>
              </a:solidFill>
            </a:endParaRPr>
          </a:p>
        </p:txBody>
      </p:sp>
    </p:spTree>
    <p:extLst>
      <p:ext uri="{BB962C8B-B14F-4D97-AF65-F5344CB8AC3E}">
        <p14:creationId xmlns:p14="http://schemas.microsoft.com/office/powerpoint/2010/main" val="25526612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a:extLst>
              <a:ext uri="{FF2B5EF4-FFF2-40B4-BE49-F238E27FC236}">
                <a16:creationId xmlns:a16="http://schemas.microsoft.com/office/drawing/2014/main" id="{E3A6B8BB-5727-4366-8CDC-81905C3708B7}"/>
              </a:ext>
            </a:extLst>
          </p:cNvPr>
          <p:cNvSpPr>
            <a:spLocks noGrp="1" noChangeArrowheads="1"/>
          </p:cNvSpPr>
          <p:nvPr>
            <p:ph type="body" idx="1"/>
          </p:nvPr>
        </p:nvSpPr>
        <p:spPr>
          <a:xfrm>
            <a:off x="0" y="116632"/>
            <a:ext cx="9108504" cy="6330652"/>
          </a:xfrm>
        </p:spPr>
        <p:txBody>
          <a:bodyPr/>
          <a:lstStyle/>
          <a:p>
            <a:pPr marL="0" indent="0" algn="just" eaLnBrk="1">
              <a:spcBef>
                <a:spcPts val="0"/>
              </a:spcBef>
              <a:spcAft>
                <a:spcPts val="600"/>
              </a:spcAft>
              <a:buNone/>
            </a:pP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至於</a:t>
            </a:r>
            <a:r>
              <a:rPr lang="zh-TW" altLang="en-US" sz="4000" dirty="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rPr>
              <a:t>已出嫁的，所掛慮的，是世俗的事，想怎樣悅樂丈夫。</a:t>
            </a:r>
            <a:r>
              <a:rPr lang="zh-TW" altLang="en-US" sz="4000" dirty="0">
                <a:solidFill>
                  <a:srgbClr val="FFFF00"/>
                </a:solidFill>
                <a:latin typeface="華康儷中黑" panose="020B0509000000000000" pitchFamily="49" charset="-120"/>
                <a:ea typeface="華康儷中黑" panose="020B0509000000000000" pitchFamily="49" charset="-120"/>
              </a:rPr>
              <a:t>我說這話，是為了你們的益處，並不是要設下圈套，陷害你們，而是要你們更成全，好能專心事主。</a:t>
            </a:r>
            <a:r>
              <a:rPr lang="en-US" altLang="zh-TW" sz="3600" dirty="0">
                <a:solidFill>
                  <a:srgbClr val="FFFFFF"/>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3600" dirty="0">
                <a:solidFill>
                  <a:srgbClr val="FFFFFF"/>
                </a:solidFill>
                <a:latin typeface="華康儷中黑" panose="020B0509000000000000" pitchFamily="49" charset="-120"/>
                <a:ea typeface="華康儷中黑" panose="020B0509000000000000" pitchFamily="49" charset="-120"/>
                <a:cs typeface="華康中黑體" panose="020B0509000000000000" pitchFamily="49" charset="-120"/>
              </a:rPr>
              <a:t>上主的話</a:t>
            </a:r>
            <a:endParaRPr lang="en-US" altLang="zh-TW" sz="3600" dirty="0">
              <a:solidFill>
                <a:srgbClr val="FFFFFF"/>
              </a:solidFill>
              <a:latin typeface="華康儷中黑" panose="020B0509000000000000" pitchFamily="49" charset="-120"/>
              <a:ea typeface="華康儷中黑" panose="020B0509000000000000" pitchFamily="49" charset="-120"/>
              <a:cs typeface="華康中黑體" panose="020B0509000000000000" pitchFamily="49" charset="-120"/>
            </a:endParaRPr>
          </a:p>
          <a:p>
            <a:pPr marL="0" indent="0" algn="just" eaLnBrk="1">
              <a:spcBef>
                <a:spcPts val="0"/>
              </a:spcBef>
              <a:spcAft>
                <a:spcPts val="600"/>
              </a:spcAft>
              <a:buNone/>
            </a:pPr>
            <a:r>
              <a:rPr lang="zh-TW" altLang="en-US" sz="3600" dirty="0">
                <a:solidFill>
                  <a:srgbClr val="00FF00"/>
                </a:solidFill>
                <a:latin typeface="華康儷中黑" panose="020B0509000000000000" pitchFamily="49" charset="-120"/>
                <a:ea typeface="華康儷中黑" panose="020B0509000000000000" pitchFamily="49" charset="-120"/>
                <a:cs typeface="華康中黑體" panose="020B0509000000000000" pitchFamily="49" charset="-120"/>
              </a:rPr>
              <a:t>眾</a:t>
            </a:r>
            <a:r>
              <a:rPr lang="en-US" altLang="zh-TW" sz="3600" dirty="0">
                <a:solidFill>
                  <a:srgbClr val="00FF00"/>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3600" dirty="0">
                <a:solidFill>
                  <a:srgbClr val="00FF00"/>
                </a:solidFill>
                <a:latin typeface="華康儷中黑" panose="020B0509000000000000" pitchFamily="49" charset="-120"/>
                <a:ea typeface="華康儷中黑" panose="020B0509000000000000" pitchFamily="49" charset="-120"/>
                <a:cs typeface="華康中黑體" panose="020B0509000000000000" pitchFamily="49" charset="-120"/>
              </a:rPr>
              <a:t>感謝天主</a:t>
            </a:r>
          </a:p>
          <a:p>
            <a:pPr marL="0" indent="0" algn="just" eaLnBrk="1">
              <a:spcBef>
                <a:spcPts val="0"/>
              </a:spcBef>
              <a:spcAft>
                <a:spcPts val="600"/>
              </a:spcAft>
              <a:buNone/>
            </a:pPr>
            <a:endPar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endParaRPr>
          </a:p>
        </p:txBody>
      </p:sp>
      <p:sp>
        <p:nvSpPr>
          <p:cNvPr id="70659" name="Text Box 3">
            <a:extLst>
              <a:ext uri="{FF2B5EF4-FFF2-40B4-BE49-F238E27FC236}">
                <a16:creationId xmlns:a16="http://schemas.microsoft.com/office/drawing/2014/main" id="{1E03BE50-1641-47CB-AC5B-3CBE16B7E01B}"/>
              </a:ext>
            </a:extLst>
          </p:cNvPr>
          <p:cNvSpPr txBox="1">
            <a:spLocks noChangeArrowheads="1"/>
          </p:cNvSpPr>
          <p:nvPr/>
        </p:nvSpPr>
        <p:spPr bwMode="auto">
          <a:xfrm>
            <a:off x="8712200" y="6591300"/>
            <a:ext cx="7556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4400">
                <a:solidFill>
                  <a:schemeClr val="tx1"/>
                </a:solidFill>
                <a:latin typeface="Arial" panose="020B0604020202020204" pitchFamily="34" charset="0"/>
                <a:ea typeface="新細明體" panose="02020500000000000000" pitchFamily="18" charset="-120"/>
              </a:defRPr>
            </a:lvl1pPr>
            <a:lvl2pPr marL="742950" indent="-285750">
              <a:defRPr kumimoji="1" sz="4400">
                <a:solidFill>
                  <a:schemeClr val="tx1"/>
                </a:solidFill>
                <a:latin typeface="Arial" panose="020B0604020202020204" pitchFamily="34" charset="0"/>
                <a:ea typeface="新細明體" panose="02020500000000000000" pitchFamily="18" charset="-120"/>
              </a:defRPr>
            </a:lvl2pPr>
            <a:lvl3pPr marL="1143000" indent="-228600">
              <a:defRPr kumimoji="1" sz="4400">
                <a:solidFill>
                  <a:schemeClr val="tx1"/>
                </a:solidFill>
                <a:latin typeface="Arial" panose="020B0604020202020204" pitchFamily="34" charset="0"/>
                <a:ea typeface="新細明體" panose="02020500000000000000" pitchFamily="18" charset="-120"/>
              </a:defRPr>
            </a:lvl3pPr>
            <a:lvl4pPr marL="1600200" indent="-228600">
              <a:defRPr kumimoji="1" sz="4400">
                <a:solidFill>
                  <a:schemeClr val="tx1"/>
                </a:solidFill>
                <a:latin typeface="Arial" panose="020B0604020202020204" pitchFamily="34" charset="0"/>
                <a:ea typeface="新細明體" panose="02020500000000000000" pitchFamily="18" charset="-120"/>
              </a:defRPr>
            </a:lvl4pPr>
            <a:lvl5pPr marL="2057400" indent="-228600">
              <a:defRPr kumimoji="1" sz="44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9pPr>
          </a:lstStyle>
          <a:p>
            <a:pPr eaLnBrk="1" hangingPunct="1">
              <a:spcBef>
                <a:spcPct val="50000"/>
              </a:spcBef>
            </a:pPr>
            <a:endParaRPr lang="zh-TW" altLang="zh-TW" sz="1800" b="1">
              <a:solidFill>
                <a:srgbClr val="FFFFFF"/>
              </a:solidFill>
            </a:endParaRPr>
          </a:p>
        </p:txBody>
      </p:sp>
      <p:sp>
        <p:nvSpPr>
          <p:cNvPr id="2" name="文字方塊 1">
            <a:extLst>
              <a:ext uri="{FF2B5EF4-FFF2-40B4-BE49-F238E27FC236}">
                <a16:creationId xmlns:a16="http://schemas.microsoft.com/office/drawing/2014/main" id="{B10524CF-6E04-4C4F-BE91-43D129B8AACF}"/>
              </a:ext>
            </a:extLst>
          </p:cNvPr>
          <p:cNvSpPr txBox="1"/>
          <p:nvPr/>
        </p:nvSpPr>
        <p:spPr>
          <a:xfrm>
            <a:off x="7668344" y="6158964"/>
            <a:ext cx="1043856" cy="400110"/>
          </a:xfrm>
          <a:prstGeom prst="rect">
            <a:avLst/>
          </a:prstGeom>
          <a:noFill/>
        </p:spPr>
        <p:txBody>
          <a:bodyPr wrap="square" rtlCol="0">
            <a:spAutoFit/>
          </a:bodyPr>
          <a:lstStyle/>
          <a:p>
            <a:r>
              <a:rPr lang="en-US" altLang="zh-HK" sz="2000" b="1" dirty="0">
                <a:solidFill>
                  <a:schemeClr val="bg1"/>
                </a:solidFill>
              </a:rPr>
              <a:t>2/2</a:t>
            </a:r>
            <a:endParaRPr lang="zh-HK" altLang="en-US" sz="2000" b="1" dirty="0">
              <a:solidFill>
                <a:schemeClr val="bg1"/>
              </a:solidFill>
            </a:endParaRPr>
          </a:p>
        </p:txBody>
      </p:sp>
    </p:spTree>
    <p:extLst>
      <p:ext uri="{BB962C8B-B14F-4D97-AF65-F5344CB8AC3E}">
        <p14:creationId xmlns:p14="http://schemas.microsoft.com/office/powerpoint/2010/main" val="13017848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a:extLst>
              <a:ext uri="{FF2B5EF4-FFF2-40B4-BE49-F238E27FC236}">
                <a16:creationId xmlns:a16="http://schemas.microsoft.com/office/drawing/2014/main" id="{E3A6B8BB-5727-4366-8CDC-81905C3708B7}"/>
              </a:ext>
            </a:extLst>
          </p:cNvPr>
          <p:cNvSpPr>
            <a:spLocks noGrp="1" noChangeArrowheads="1"/>
          </p:cNvSpPr>
          <p:nvPr>
            <p:ph type="body" idx="1"/>
          </p:nvPr>
        </p:nvSpPr>
        <p:spPr>
          <a:xfrm>
            <a:off x="36512" y="188640"/>
            <a:ext cx="9107488" cy="6597352"/>
          </a:xfrm>
        </p:spPr>
        <p:txBody>
          <a:bodyPr/>
          <a:lstStyle/>
          <a:p>
            <a:pPr marL="0" indent="0" algn="just" eaLnBrk="1">
              <a:spcBef>
                <a:spcPts val="0"/>
              </a:spcBef>
              <a:spcAft>
                <a:spcPts val="600"/>
              </a:spcAft>
              <a:buNone/>
            </a:pPr>
            <a:r>
              <a:rPr lang="zh-TW" altLang="en-US" sz="3600" dirty="0">
                <a:solidFill>
                  <a:schemeClr val="bg1"/>
                </a:solidFill>
                <a:latin typeface="華康中黑體" panose="020B0509000000000000" pitchFamily="49" charset="-120"/>
                <a:ea typeface="華康中黑體" panose="020B0509000000000000" pitchFamily="49" charset="-120"/>
                <a:cs typeface="華康中黑體" panose="020B0509000000000000" pitchFamily="49" charset="-120"/>
              </a:rPr>
              <a:t>恭讀聖馬爾谷福音　</a:t>
            </a:r>
            <a:r>
              <a:rPr lang="en-US" altLang="zh-TW" sz="3600" dirty="0">
                <a:solidFill>
                  <a:schemeClr val="bg1"/>
                </a:solidFill>
                <a:latin typeface="華康中黑體" panose="020B0509000000000000" pitchFamily="49" charset="-120"/>
                <a:ea typeface="華康中黑體" panose="020B0509000000000000" pitchFamily="49" charset="-120"/>
                <a:cs typeface="華康中黑體" panose="020B0509000000000000" pitchFamily="49" charset="-120"/>
              </a:rPr>
              <a:t>1:21-28</a:t>
            </a:r>
            <a:endPar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endParaRPr>
          </a:p>
          <a:p>
            <a:pPr marL="0" indent="0" algn="just" eaLnBrk="1">
              <a:spcBef>
                <a:spcPts val="0"/>
              </a:spcBef>
              <a:spcAft>
                <a:spcPts val="600"/>
              </a:spcAft>
              <a:buNone/>
            </a:pP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耶穌和門徒進了葛法翁；一到安息日，耶穌就進入會堂教訓人。人人都驚奇他的教訓，因為</a:t>
            </a:r>
            <a:r>
              <a:rPr lang="zh-TW" altLang="en-US" sz="4000" dirty="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rPr>
              <a:t>他教訓他們，正像有權威的，不像經師們一樣。</a:t>
            </a:r>
            <a:endParaRPr lang="en-US" altLang="zh-TW" sz="4000" dirty="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endParaRPr>
          </a:p>
          <a:p>
            <a:pPr marL="0" indent="0" algn="just" eaLnBrk="1">
              <a:spcBef>
                <a:spcPts val="0"/>
              </a:spcBef>
              <a:spcAft>
                <a:spcPts val="600"/>
              </a:spcAft>
              <a:buNone/>
            </a:pP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當時，在他們的會堂裡，正有一個附邪魔的人，他喊叫，說：「納匝肋人耶穌！我們與你有什麼相干？你竟來毀滅我們！我知道你是誰，你是天主的聖者。」</a:t>
            </a:r>
          </a:p>
          <a:p>
            <a:pPr marL="0" indent="0" algn="just" eaLnBrk="1">
              <a:spcBef>
                <a:spcPts val="0"/>
              </a:spcBef>
              <a:spcAft>
                <a:spcPts val="600"/>
              </a:spcAft>
              <a:buNone/>
            </a:pPr>
            <a:endPar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endParaRPr>
          </a:p>
          <a:p>
            <a:pPr marL="0" indent="0" algn="just" eaLnBrk="1">
              <a:spcBef>
                <a:spcPts val="0"/>
              </a:spcBef>
              <a:spcAft>
                <a:spcPts val="600"/>
              </a:spcAft>
              <a:buNone/>
            </a:pPr>
            <a:endPar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endParaRPr>
          </a:p>
          <a:p>
            <a:pPr marL="0" indent="0" algn="just" eaLnBrk="1">
              <a:lnSpc>
                <a:spcPts val="4800"/>
              </a:lnSpc>
              <a:spcBef>
                <a:spcPts val="600"/>
              </a:spcBef>
              <a:spcAft>
                <a:spcPts val="0"/>
              </a:spcAft>
              <a:buNone/>
            </a:pPr>
            <a:endPar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endParaRPr>
          </a:p>
          <a:p>
            <a:pPr marL="0" indent="0" algn="just" eaLnBrk="1">
              <a:lnSpc>
                <a:spcPts val="4800"/>
              </a:lnSpc>
              <a:spcBef>
                <a:spcPts val="600"/>
              </a:spcBef>
              <a:spcAft>
                <a:spcPts val="0"/>
              </a:spcAft>
              <a:buNone/>
            </a:pPr>
            <a:endPar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endParaRPr>
          </a:p>
          <a:p>
            <a:pPr marL="0" indent="0" algn="just" eaLnBrk="1">
              <a:lnSpc>
                <a:spcPts val="4800"/>
              </a:lnSpc>
              <a:spcBef>
                <a:spcPts val="600"/>
              </a:spcBef>
              <a:spcAft>
                <a:spcPts val="0"/>
              </a:spcAft>
              <a:buNone/>
            </a:pPr>
            <a:endPar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endParaRPr>
          </a:p>
          <a:p>
            <a:pPr marL="0" indent="0" algn="just" eaLnBrk="1">
              <a:lnSpc>
                <a:spcPts val="4800"/>
              </a:lnSpc>
              <a:spcBef>
                <a:spcPts val="600"/>
              </a:spcBef>
              <a:spcAft>
                <a:spcPts val="0"/>
              </a:spcAft>
              <a:buNone/>
            </a:pPr>
            <a:endParaRPr lang="en-US" altLang="zh-TW" sz="3600" dirty="0">
              <a:solidFill>
                <a:schemeClr val="bg1"/>
              </a:solidFill>
              <a:latin typeface="華康中黑體" panose="020B0509000000000000" pitchFamily="49" charset="-120"/>
              <a:ea typeface="華康中黑體" panose="020B0509000000000000" pitchFamily="49" charset="-120"/>
              <a:cs typeface="華康中黑體" panose="020B0509000000000000" pitchFamily="49" charset="-120"/>
            </a:endParaRPr>
          </a:p>
          <a:p>
            <a:pPr marL="0" indent="0" algn="just" eaLnBrk="1">
              <a:lnSpc>
                <a:spcPts val="4800"/>
              </a:lnSpc>
              <a:spcBef>
                <a:spcPts val="600"/>
              </a:spcBef>
              <a:spcAft>
                <a:spcPts val="0"/>
              </a:spcAft>
              <a:buNone/>
            </a:pPr>
            <a:endParaRPr lang="en-US" altLang="zh-TW" sz="4000" dirty="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endParaRPr>
          </a:p>
        </p:txBody>
      </p:sp>
      <p:sp>
        <p:nvSpPr>
          <p:cNvPr id="70659" name="Text Box 3">
            <a:extLst>
              <a:ext uri="{FF2B5EF4-FFF2-40B4-BE49-F238E27FC236}">
                <a16:creationId xmlns:a16="http://schemas.microsoft.com/office/drawing/2014/main" id="{1E03BE50-1641-47CB-AC5B-3CBE16B7E01B}"/>
              </a:ext>
            </a:extLst>
          </p:cNvPr>
          <p:cNvSpPr txBox="1">
            <a:spLocks noChangeArrowheads="1"/>
          </p:cNvSpPr>
          <p:nvPr/>
        </p:nvSpPr>
        <p:spPr bwMode="auto">
          <a:xfrm>
            <a:off x="8712200" y="6591300"/>
            <a:ext cx="7556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4400">
                <a:solidFill>
                  <a:schemeClr val="tx1"/>
                </a:solidFill>
                <a:latin typeface="Arial" panose="020B0604020202020204" pitchFamily="34" charset="0"/>
                <a:ea typeface="新細明體" panose="02020500000000000000" pitchFamily="18" charset="-120"/>
              </a:defRPr>
            </a:lvl1pPr>
            <a:lvl2pPr marL="742950" indent="-285750">
              <a:defRPr kumimoji="1" sz="4400">
                <a:solidFill>
                  <a:schemeClr val="tx1"/>
                </a:solidFill>
                <a:latin typeface="Arial" panose="020B0604020202020204" pitchFamily="34" charset="0"/>
                <a:ea typeface="新細明體" panose="02020500000000000000" pitchFamily="18" charset="-120"/>
              </a:defRPr>
            </a:lvl2pPr>
            <a:lvl3pPr marL="1143000" indent="-228600">
              <a:defRPr kumimoji="1" sz="4400">
                <a:solidFill>
                  <a:schemeClr val="tx1"/>
                </a:solidFill>
                <a:latin typeface="Arial" panose="020B0604020202020204" pitchFamily="34" charset="0"/>
                <a:ea typeface="新細明體" panose="02020500000000000000" pitchFamily="18" charset="-120"/>
              </a:defRPr>
            </a:lvl3pPr>
            <a:lvl4pPr marL="1600200" indent="-228600">
              <a:defRPr kumimoji="1" sz="4400">
                <a:solidFill>
                  <a:schemeClr val="tx1"/>
                </a:solidFill>
                <a:latin typeface="Arial" panose="020B0604020202020204" pitchFamily="34" charset="0"/>
                <a:ea typeface="新細明體" panose="02020500000000000000" pitchFamily="18" charset="-120"/>
              </a:defRPr>
            </a:lvl4pPr>
            <a:lvl5pPr marL="2057400" indent="-228600">
              <a:defRPr kumimoji="1" sz="44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9pPr>
          </a:lstStyle>
          <a:p>
            <a:pPr marL="0" marR="0" lvl="0" indent="0" algn="l" defTabSz="914400" rtl="0" eaLnBrk="1" fontAlgn="base" latinLnBrk="0" hangingPunct="1">
              <a:lnSpc>
                <a:spcPct val="100000"/>
              </a:lnSpc>
              <a:spcBef>
                <a:spcPct val="50000"/>
              </a:spcBef>
              <a:spcAft>
                <a:spcPct val="0"/>
              </a:spcAft>
              <a:buClrTx/>
              <a:buSzTx/>
              <a:buFontTx/>
              <a:buNone/>
              <a:tabLst/>
              <a:defRPr/>
            </a:pPr>
            <a:endParaRPr kumimoji="1" lang="zh-TW" altLang="zh-TW" sz="1800" b="1" i="0" u="none" strike="noStrike" kern="1200" cap="none" spc="0" normalizeH="0" baseline="0" noProof="0">
              <a:ln>
                <a:noFill/>
              </a:ln>
              <a:solidFill>
                <a:srgbClr val="FFFFFF"/>
              </a:solidFill>
              <a:effectLst/>
              <a:uLnTx/>
              <a:uFillTx/>
              <a:latin typeface="Arial" panose="020B0604020202020204" pitchFamily="34" charset="0"/>
              <a:ea typeface="新細明體" panose="02020500000000000000" pitchFamily="18" charset="-120"/>
              <a:cs typeface="+mn-cs"/>
            </a:endParaRPr>
          </a:p>
        </p:txBody>
      </p:sp>
      <p:sp>
        <p:nvSpPr>
          <p:cNvPr id="5" name="文字方塊 4">
            <a:extLst>
              <a:ext uri="{FF2B5EF4-FFF2-40B4-BE49-F238E27FC236}">
                <a16:creationId xmlns:a16="http://schemas.microsoft.com/office/drawing/2014/main" id="{08B5FAF6-F73B-4168-8793-533569BE801F}"/>
              </a:ext>
            </a:extLst>
          </p:cNvPr>
          <p:cNvSpPr txBox="1"/>
          <p:nvPr/>
        </p:nvSpPr>
        <p:spPr>
          <a:xfrm>
            <a:off x="7668344" y="6158964"/>
            <a:ext cx="1043856" cy="400110"/>
          </a:xfrm>
          <a:prstGeom prst="rect">
            <a:avLst/>
          </a:prstGeom>
          <a:noFill/>
        </p:spPr>
        <p:txBody>
          <a:bodyPr wrap="square" rtlCol="0">
            <a:spAutoFit/>
          </a:bodyPr>
          <a:lstStyle/>
          <a:p>
            <a:r>
              <a:rPr lang="en-US" altLang="zh-HK" sz="2000" b="1" dirty="0">
                <a:solidFill>
                  <a:schemeClr val="bg1"/>
                </a:solidFill>
              </a:rPr>
              <a:t>1/2</a:t>
            </a:r>
            <a:endParaRPr lang="zh-HK" altLang="en-US" sz="2000" b="1" dirty="0">
              <a:solidFill>
                <a:schemeClr val="bg1"/>
              </a:solidFill>
            </a:endParaRPr>
          </a:p>
        </p:txBody>
      </p:sp>
    </p:spTree>
    <p:extLst>
      <p:ext uri="{BB962C8B-B14F-4D97-AF65-F5344CB8AC3E}">
        <p14:creationId xmlns:p14="http://schemas.microsoft.com/office/powerpoint/2010/main" val="40050620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a:extLst>
              <a:ext uri="{FF2B5EF4-FFF2-40B4-BE49-F238E27FC236}">
                <a16:creationId xmlns:a16="http://schemas.microsoft.com/office/drawing/2014/main" id="{E3A6B8BB-5727-4366-8CDC-81905C3708B7}"/>
              </a:ext>
            </a:extLst>
          </p:cNvPr>
          <p:cNvSpPr>
            <a:spLocks noGrp="1" noChangeArrowheads="1"/>
          </p:cNvSpPr>
          <p:nvPr>
            <p:ph type="body" idx="1"/>
          </p:nvPr>
        </p:nvSpPr>
        <p:spPr>
          <a:xfrm>
            <a:off x="-25167" y="188640"/>
            <a:ext cx="9107488" cy="6402660"/>
          </a:xfrm>
        </p:spPr>
        <p:txBody>
          <a:bodyPr/>
          <a:lstStyle/>
          <a:p>
            <a:pPr marL="0" indent="0" algn="just" eaLnBrk="1">
              <a:spcBef>
                <a:spcPts val="0"/>
              </a:spcBef>
              <a:spcAft>
                <a:spcPts val="600"/>
              </a:spcAft>
              <a:buNone/>
            </a:pP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耶穌叱責他，說：「不准說話！從他身上出去吧！」邪魔使那人痙攣了一陣，大喊一聲，就從他身上出去了。</a:t>
            </a:r>
            <a:endPar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endParaRPr>
          </a:p>
          <a:p>
            <a:pPr marL="0" indent="0" algn="just" eaLnBrk="1">
              <a:spcBef>
                <a:spcPts val="0"/>
              </a:spcBef>
              <a:spcAft>
                <a:spcPts val="600"/>
              </a:spcAft>
              <a:buNone/>
            </a:pP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眾人都十分驚訝，以致彼此詢問說：「</a:t>
            </a:r>
            <a:r>
              <a:rPr lang="zh-TW" altLang="en-US" sz="4000" dirty="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rPr>
              <a:t>這是怎麼一回事？這是新的教訓，並具有權威；他命令邪魔，連邪魔也聽從他。</a:t>
            </a: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」耶穌的聲譽立即傳遍了加里肋亞附近各處。 </a:t>
            </a:r>
            <a:r>
              <a:rPr lang="en-US" altLang="zh-HK" sz="3600" dirty="0">
                <a:solidFill>
                  <a:srgbClr val="FFFFFF"/>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HK" altLang="en-US" sz="3600" dirty="0">
                <a:solidFill>
                  <a:srgbClr val="FFFFFF"/>
                </a:solidFill>
                <a:latin typeface="華康儷中黑" panose="020B0509000000000000" pitchFamily="49" charset="-120"/>
                <a:ea typeface="華康儷中黑" panose="020B0509000000000000" pitchFamily="49" charset="-120"/>
                <a:cs typeface="華康中黑體" panose="020B0509000000000000" pitchFamily="49" charset="-120"/>
              </a:rPr>
              <a:t>基督的福音 </a:t>
            </a:r>
            <a:endParaRPr lang="en-US" altLang="zh-HK" sz="3600" dirty="0">
              <a:solidFill>
                <a:srgbClr val="FFFFFF"/>
              </a:solidFill>
              <a:latin typeface="華康儷中黑" panose="020B0509000000000000" pitchFamily="49" charset="-120"/>
              <a:ea typeface="華康儷中黑" panose="020B0509000000000000" pitchFamily="49" charset="-120"/>
              <a:cs typeface="華康中黑體" panose="020B0509000000000000" pitchFamily="49" charset="-120"/>
            </a:endParaRPr>
          </a:p>
          <a:p>
            <a:pPr marL="0" indent="0" eaLnBrk="1">
              <a:spcBef>
                <a:spcPts val="0"/>
              </a:spcBef>
              <a:spcAft>
                <a:spcPts val="600"/>
              </a:spcAft>
              <a:buNone/>
            </a:pPr>
            <a:r>
              <a:rPr lang="zh-TW" altLang="en-US" sz="3600" dirty="0">
                <a:solidFill>
                  <a:srgbClr val="00FF00"/>
                </a:solidFill>
                <a:latin typeface="華康儷中黑" panose="020B0509000000000000" pitchFamily="49" charset="-120"/>
                <a:ea typeface="華康儷中黑" panose="020B0509000000000000" pitchFamily="49" charset="-120"/>
                <a:cs typeface="華康中黑體" panose="020B0509000000000000" pitchFamily="49" charset="-120"/>
              </a:rPr>
              <a:t>眾：基督，我們讚美你！</a:t>
            </a:r>
          </a:p>
          <a:p>
            <a:pPr marL="0" indent="0" algn="just" eaLnBrk="1">
              <a:lnSpc>
                <a:spcPts val="4800"/>
              </a:lnSpc>
              <a:spcBef>
                <a:spcPts val="600"/>
              </a:spcBef>
              <a:spcAft>
                <a:spcPts val="0"/>
              </a:spcAft>
              <a:buNone/>
            </a:pPr>
            <a:endParaRPr lang="en-US" altLang="zh-TW" sz="4000" dirty="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endParaRPr>
          </a:p>
        </p:txBody>
      </p:sp>
      <p:sp>
        <p:nvSpPr>
          <p:cNvPr id="70659" name="Text Box 3">
            <a:extLst>
              <a:ext uri="{FF2B5EF4-FFF2-40B4-BE49-F238E27FC236}">
                <a16:creationId xmlns:a16="http://schemas.microsoft.com/office/drawing/2014/main" id="{1E03BE50-1641-47CB-AC5B-3CBE16B7E01B}"/>
              </a:ext>
            </a:extLst>
          </p:cNvPr>
          <p:cNvSpPr txBox="1">
            <a:spLocks noChangeArrowheads="1"/>
          </p:cNvSpPr>
          <p:nvPr/>
        </p:nvSpPr>
        <p:spPr bwMode="auto">
          <a:xfrm>
            <a:off x="8712200" y="6591300"/>
            <a:ext cx="7556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4400">
                <a:solidFill>
                  <a:schemeClr val="tx1"/>
                </a:solidFill>
                <a:latin typeface="Arial" panose="020B0604020202020204" pitchFamily="34" charset="0"/>
                <a:ea typeface="新細明體" panose="02020500000000000000" pitchFamily="18" charset="-120"/>
              </a:defRPr>
            </a:lvl1pPr>
            <a:lvl2pPr marL="742950" indent="-285750">
              <a:defRPr kumimoji="1" sz="4400">
                <a:solidFill>
                  <a:schemeClr val="tx1"/>
                </a:solidFill>
                <a:latin typeface="Arial" panose="020B0604020202020204" pitchFamily="34" charset="0"/>
                <a:ea typeface="新細明體" panose="02020500000000000000" pitchFamily="18" charset="-120"/>
              </a:defRPr>
            </a:lvl2pPr>
            <a:lvl3pPr marL="1143000" indent="-228600">
              <a:defRPr kumimoji="1" sz="4400">
                <a:solidFill>
                  <a:schemeClr val="tx1"/>
                </a:solidFill>
                <a:latin typeface="Arial" panose="020B0604020202020204" pitchFamily="34" charset="0"/>
                <a:ea typeface="新細明體" panose="02020500000000000000" pitchFamily="18" charset="-120"/>
              </a:defRPr>
            </a:lvl3pPr>
            <a:lvl4pPr marL="1600200" indent="-228600">
              <a:defRPr kumimoji="1" sz="4400">
                <a:solidFill>
                  <a:schemeClr val="tx1"/>
                </a:solidFill>
                <a:latin typeface="Arial" panose="020B0604020202020204" pitchFamily="34" charset="0"/>
                <a:ea typeface="新細明體" panose="02020500000000000000" pitchFamily="18" charset="-120"/>
              </a:defRPr>
            </a:lvl4pPr>
            <a:lvl5pPr marL="2057400" indent="-228600">
              <a:defRPr kumimoji="1" sz="44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9pPr>
          </a:lstStyle>
          <a:p>
            <a:pPr marL="0" marR="0" lvl="0" indent="0" algn="l" defTabSz="914400" rtl="0" eaLnBrk="1" fontAlgn="base" latinLnBrk="0" hangingPunct="1">
              <a:lnSpc>
                <a:spcPct val="100000"/>
              </a:lnSpc>
              <a:spcBef>
                <a:spcPct val="50000"/>
              </a:spcBef>
              <a:spcAft>
                <a:spcPct val="0"/>
              </a:spcAft>
              <a:buClrTx/>
              <a:buSzTx/>
              <a:buFontTx/>
              <a:buNone/>
              <a:tabLst/>
              <a:defRPr/>
            </a:pPr>
            <a:endParaRPr kumimoji="1" lang="zh-TW" altLang="zh-TW" sz="1800" b="1" i="0" u="none" strike="noStrike" kern="1200" cap="none" spc="0" normalizeH="0" baseline="0" noProof="0">
              <a:ln>
                <a:noFill/>
              </a:ln>
              <a:solidFill>
                <a:srgbClr val="FFFFFF"/>
              </a:solidFill>
              <a:effectLst/>
              <a:uLnTx/>
              <a:uFillTx/>
              <a:latin typeface="Arial" panose="020B0604020202020204" pitchFamily="34" charset="0"/>
              <a:ea typeface="新細明體" panose="02020500000000000000" pitchFamily="18" charset="-120"/>
              <a:cs typeface="+mn-cs"/>
            </a:endParaRPr>
          </a:p>
        </p:txBody>
      </p:sp>
      <p:sp>
        <p:nvSpPr>
          <p:cNvPr id="4" name="文字方塊 3">
            <a:extLst>
              <a:ext uri="{FF2B5EF4-FFF2-40B4-BE49-F238E27FC236}">
                <a16:creationId xmlns:a16="http://schemas.microsoft.com/office/drawing/2014/main" id="{96E2B7DB-36B5-416F-ACE3-4B640B36DCA2}"/>
              </a:ext>
            </a:extLst>
          </p:cNvPr>
          <p:cNvSpPr txBox="1"/>
          <p:nvPr/>
        </p:nvSpPr>
        <p:spPr>
          <a:xfrm>
            <a:off x="7668344" y="6158964"/>
            <a:ext cx="1043856" cy="400110"/>
          </a:xfrm>
          <a:prstGeom prst="rect">
            <a:avLst/>
          </a:prstGeom>
          <a:noFill/>
        </p:spPr>
        <p:txBody>
          <a:bodyPr wrap="square" rtlCol="0">
            <a:spAutoFit/>
          </a:bodyPr>
          <a:lstStyle/>
          <a:p>
            <a:r>
              <a:rPr lang="en-US" altLang="zh-HK" sz="2000" b="1" dirty="0">
                <a:solidFill>
                  <a:schemeClr val="bg1"/>
                </a:solidFill>
              </a:rPr>
              <a:t>2/2</a:t>
            </a:r>
            <a:endParaRPr lang="zh-HK" altLang="en-US" sz="2000" b="1" dirty="0">
              <a:solidFill>
                <a:schemeClr val="bg1"/>
              </a:solidFill>
            </a:endParaRPr>
          </a:p>
        </p:txBody>
      </p:sp>
    </p:spTree>
    <p:extLst>
      <p:ext uri="{BB962C8B-B14F-4D97-AF65-F5344CB8AC3E}">
        <p14:creationId xmlns:p14="http://schemas.microsoft.com/office/powerpoint/2010/main" val="42708686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a:extLst>
              <a:ext uri="{FF2B5EF4-FFF2-40B4-BE49-F238E27FC236}">
                <a16:creationId xmlns:a16="http://schemas.microsoft.com/office/drawing/2014/main" id="{0486A049-F482-4C82-A6EA-C4B1E1A45EEE}"/>
              </a:ext>
            </a:extLst>
          </p:cNvPr>
          <p:cNvSpPr>
            <a:spLocks noGrp="1" noChangeArrowheads="1"/>
          </p:cNvSpPr>
          <p:nvPr>
            <p:ph type="body" idx="1"/>
          </p:nvPr>
        </p:nvSpPr>
        <p:spPr>
          <a:xfrm>
            <a:off x="20096" y="166687"/>
            <a:ext cx="9107488" cy="6358657"/>
          </a:xfrm>
        </p:spPr>
        <p:txBody>
          <a:bodyPr/>
          <a:lstStyle/>
          <a:p>
            <a:pPr lvl="0" algn="ctr" eaLnBrk="1" hangingPunct="1">
              <a:spcBef>
                <a:spcPct val="0"/>
              </a:spcBef>
              <a:buNone/>
            </a:pPr>
            <a:r>
              <a:rPr lang="zh-TW" altLang="en-US" sz="3600" dirty="0">
                <a:solidFill>
                  <a:srgbClr val="FFFF00"/>
                </a:solidFill>
                <a:ea typeface="華康儷中黑" panose="020B0509000000000000" pitchFamily="49" charset="-120"/>
              </a:rPr>
              <a:t>常年期第四主日</a:t>
            </a:r>
            <a:endParaRPr lang="en-US" altLang="zh-TW" sz="3600" dirty="0">
              <a:solidFill>
                <a:srgbClr val="FFFF00"/>
              </a:solidFill>
              <a:ea typeface="華康儷中黑" panose="020B0509000000000000" pitchFamily="49" charset="-120"/>
            </a:endParaRPr>
          </a:p>
          <a:p>
            <a:pPr lvl="0" algn="ctr" eaLnBrk="1" hangingPunct="1">
              <a:spcBef>
                <a:spcPct val="0"/>
              </a:spcBef>
              <a:buNone/>
            </a:pPr>
            <a:r>
              <a:rPr lang="en-US" altLang="zh-TW" dirty="0">
                <a:solidFill>
                  <a:schemeClr val="bg1"/>
                </a:solidFill>
                <a:ea typeface="華康儷中黑" pitchFamily="49" charset="-120"/>
              </a:rPr>
              <a:t>2024</a:t>
            </a:r>
            <a:r>
              <a:rPr lang="zh-TW" altLang="en-US" dirty="0">
                <a:solidFill>
                  <a:schemeClr val="bg1"/>
                </a:solidFill>
                <a:ea typeface="華康儷中黑" pitchFamily="49" charset="-120"/>
              </a:rPr>
              <a:t>年</a:t>
            </a:r>
            <a:r>
              <a:rPr lang="en-US" altLang="zh-TW" dirty="0">
                <a:solidFill>
                  <a:schemeClr val="bg1"/>
                </a:solidFill>
                <a:ea typeface="華康儷中黑" pitchFamily="49" charset="-120"/>
              </a:rPr>
              <a:t>1</a:t>
            </a:r>
            <a:r>
              <a:rPr lang="zh-TW" altLang="en-US" dirty="0">
                <a:solidFill>
                  <a:schemeClr val="bg1"/>
                </a:solidFill>
                <a:ea typeface="華康儷中黑" pitchFamily="49" charset="-120"/>
              </a:rPr>
              <a:t>月</a:t>
            </a:r>
            <a:r>
              <a:rPr lang="en-US" altLang="zh-TW" dirty="0">
                <a:solidFill>
                  <a:schemeClr val="bg1"/>
                </a:solidFill>
                <a:ea typeface="華康儷中黑" pitchFamily="49" charset="-120"/>
              </a:rPr>
              <a:t>28</a:t>
            </a:r>
            <a:r>
              <a:rPr lang="zh-TW" altLang="en-US" dirty="0">
                <a:solidFill>
                  <a:schemeClr val="bg1"/>
                </a:solidFill>
                <a:ea typeface="華康儷中黑" pitchFamily="49" charset="-120"/>
              </a:rPr>
              <a:t>日</a:t>
            </a:r>
            <a:endParaRPr lang="zh-TW" altLang="en-US" sz="1000" dirty="0">
              <a:solidFill>
                <a:schemeClr val="bg1"/>
              </a:solidFill>
              <a:ea typeface="華康儷中黑" panose="020B0509000000000000" pitchFamily="49" charset="-120"/>
            </a:endParaRPr>
          </a:p>
          <a:p>
            <a:pPr algn="ctr" eaLnBrk="1" hangingPunct="1">
              <a:spcBef>
                <a:spcPts val="1200"/>
              </a:spcBef>
              <a:buFontTx/>
              <a:buNone/>
            </a:pPr>
            <a:r>
              <a:rPr lang="zh-TW" altLang="en-US" sz="5400" dirty="0">
                <a:solidFill>
                  <a:srgbClr val="FF0000"/>
                </a:solidFill>
                <a:highlight>
                  <a:srgbClr val="FFCCFF"/>
                </a:highlight>
                <a:ea typeface="華康正顏楷體W7" panose="03000709000000000000" pitchFamily="65" charset="-120"/>
              </a:rPr>
              <a:t>感</a:t>
            </a:r>
            <a:r>
              <a:rPr lang="zh-TW" altLang="en-US" sz="1400" dirty="0">
                <a:solidFill>
                  <a:srgbClr val="FF0000"/>
                </a:solidFill>
                <a:highlight>
                  <a:srgbClr val="FFCCFF"/>
                </a:highlight>
                <a:ea typeface="華康正顏楷體W7" panose="03000709000000000000" pitchFamily="65" charset="-120"/>
              </a:rPr>
              <a:t> </a:t>
            </a:r>
            <a:r>
              <a:rPr lang="zh-TW" altLang="en-US" sz="5400" dirty="0">
                <a:solidFill>
                  <a:srgbClr val="FF0000"/>
                </a:solidFill>
                <a:highlight>
                  <a:srgbClr val="FFCCFF"/>
                </a:highlight>
                <a:ea typeface="華康正顏楷體W7" panose="03000709000000000000" pitchFamily="65" charset="-120"/>
              </a:rPr>
              <a:t>恩</a:t>
            </a:r>
            <a:r>
              <a:rPr lang="zh-TW" altLang="en-US" sz="1200" dirty="0">
                <a:solidFill>
                  <a:srgbClr val="FFFF00"/>
                </a:solidFill>
                <a:ea typeface="華康正顏楷體W7" panose="03000709000000000000" pitchFamily="65" charset="-120"/>
              </a:rPr>
              <a:t> </a:t>
            </a:r>
            <a:r>
              <a:rPr lang="zh-TW" altLang="en-US" sz="4800" dirty="0">
                <a:solidFill>
                  <a:srgbClr val="FF0000"/>
                </a:solidFill>
                <a:highlight>
                  <a:srgbClr val="FFFF00"/>
                </a:highlight>
                <a:ea typeface="華康正顏楷體W7" panose="03000709000000000000" pitchFamily="65" charset="-120"/>
              </a:rPr>
              <a:t>祭</a:t>
            </a:r>
            <a:r>
              <a:rPr lang="zh-TW" altLang="en-US" sz="1200" dirty="0">
                <a:solidFill>
                  <a:srgbClr val="FFFF00"/>
                </a:solidFill>
                <a:ea typeface="華康正顏楷體W7" panose="03000709000000000000" pitchFamily="65" charset="-120"/>
              </a:rPr>
              <a:t> </a:t>
            </a:r>
            <a:r>
              <a:rPr lang="zh-TW" altLang="en-US" sz="4800" dirty="0">
                <a:solidFill>
                  <a:srgbClr val="FFFF00"/>
                </a:solidFill>
                <a:highlight>
                  <a:srgbClr val="FF0000"/>
                </a:highlight>
                <a:ea typeface="華康正顏楷體W7" panose="03000709000000000000" pitchFamily="65" charset="-120"/>
              </a:rPr>
              <a:t>宴</a:t>
            </a:r>
          </a:p>
          <a:p>
            <a:pPr algn="ctr" eaLnBrk="1" hangingPunct="1">
              <a:buFontTx/>
              <a:buNone/>
            </a:pPr>
            <a:endParaRPr lang="zh-TW" altLang="en-US" sz="1800" dirty="0">
              <a:solidFill>
                <a:schemeClr val="bg1"/>
              </a:solidFill>
              <a:ea typeface="華康儷中黑" panose="020B0509000000000000" pitchFamily="49" charset="-120"/>
            </a:endParaRPr>
          </a:p>
          <a:p>
            <a:pPr algn="ctr" eaLnBrk="1" hangingPunct="1">
              <a:lnSpc>
                <a:spcPts val="2500"/>
              </a:lnSpc>
              <a:spcBef>
                <a:spcPct val="0"/>
              </a:spcBef>
              <a:buFontTx/>
              <a:buNone/>
            </a:pPr>
            <a:r>
              <a:rPr lang="zh-TW" altLang="en-US" sz="3600" dirty="0">
                <a:solidFill>
                  <a:schemeClr val="bg1"/>
                </a:solidFill>
                <a:ea typeface="華康儷中黑" panose="020B0509000000000000" pitchFamily="49" charset="-120"/>
              </a:rPr>
              <a:t>主 題</a:t>
            </a:r>
          </a:p>
          <a:p>
            <a:pPr algn="ctr" eaLnBrk="1" hangingPunct="1">
              <a:spcBef>
                <a:spcPct val="0"/>
              </a:spcBef>
              <a:buFontTx/>
              <a:buNone/>
            </a:pPr>
            <a:endParaRPr lang="en-US" altLang="zh-TW" sz="4000" dirty="0">
              <a:solidFill>
                <a:srgbClr val="00FF00"/>
              </a:solidFill>
              <a:ea typeface="華康粗黑體" panose="020B0709000000000000" pitchFamily="49" charset="-120"/>
            </a:endParaRPr>
          </a:p>
          <a:p>
            <a:pPr algn="ctr" eaLnBrk="1" hangingPunct="1">
              <a:spcBef>
                <a:spcPct val="0"/>
              </a:spcBef>
              <a:buFontTx/>
              <a:buNone/>
            </a:pPr>
            <a:r>
              <a:rPr lang="zh-HK" altLang="en-US" sz="13000" dirty="0">
                <a:solidFill>
                  <a:srgbClr val="FFFF00"/>
                </a:solidFill>
                <a:latin typeface="華康粗黑體" panose="020B0709000000000000" pitchFamily="49" charset="-120"/>
                <a:ea typeface="華康粗黑體" panose="020B0709000000000000" pitchFamily="49" charset="-120"/>
              </a:rPr>
              <a:t>驅 魔</a:t>
            </a:r>
            <a:endParaRPr lang="en-US" altLang="zh-HK" sz="13000" dirty="0">
              <a:solidFill>
                <a:srgbClr val="FFFF00"/>
              </a:solidFill>
              <a:latin typeface="華康粗黑體" panose="020B0709000000000000" pitchFamily="49" charset="-120"/>
              <a:ea typeface="華康粗黑體" panose="020B0709000000000000" pitchFamily="49" charset="-120"/>
            </a:endParaRPr>
          </a:p>
          <a:p>
            <a:pPr algn="ctr" eaLnBrk="1" hangingPunct="1">
              <a:spcBef>
                <a:spcPct val="0"/>
              </a:spcBef>
              <a:buFontTx/>
              <a:buNone/>
            </a:pPr>
            <a:endParaRPr lang="en-US" altLang="zh-TW" sz="5400" dirty="0">
              <a:solidFill>
                <a:srgbClr val="00FF00"/>
              </a:solidFill>
              <a:latin typeface="華康粗黑體" panose="020B0709000000000000" pitchFamily="49" charset="-120"/>
              <a:ea typeface="華康粗黑體" panose="020B0709000000000000" pitchFamily="49" charset="-120"/>
            </a:endParaRPr>
          </a:p>
        </p:txBody>
      </p:sp>
    </p:spTree>
    <p:extLst>
      <p:ext uri="{BB962C8B-B14F-4D97-AF65-F5344CB8AC3E}">
        <p14:creationId xmlns:p14="http://schemas.microsoft.com/office/powerpoint/2010/main" val="30484192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770" name="Rectangle 2">
            <a:extLst>
              <a:ext uri="{FF2B5EF4-FFF2-40B4-BE49-F238E27FC236}">
                <a16:creationId xmlns:a16="http://schemas.microsoft.com/office/drawing/2014/main" id="{0486A049-F482-4C82-A6EA-C4B1E1A45EEE}"/>
              </a:ext>
            </a:extLst>
          </p:cNvPr>
          <p:cNvSpPr>
            <a:spLocks noGrp="1" noChangeArrowheads="1"/>
          </p:cNvSpPr>
          <p:nvPr>
            <p:ph type="body" idx="1"/>
          </p:nvPr>
        </p:nvSpPr>
        <p:spPr>
          <a:xfrm>
            <a:off x="0" y="188640"/>
            <a:ext cx="9144000" cy="6624736"/>
          </a:xfrm>
        </p:spPr>
        <p:txBody>
          <a:bodyPr/>
          <a:lstStyle/>
          <a:p>
            <a:pPr lvl="0" eaLnBrk="1" hangingPunct="1">
              <a:spcBef>
                <a:spcPct val="0"/>
              </a:spcBef>
              <a:spcAft>
                <a:spcPts val="1800"/>
              </a:spcAft>
              <a:buNone/>
            </a:pPr>
            <a:r>
              <a:rPr lang="zh-TW" altLang="en-US" sz="4000" dirty="0">
                <a:ea typeface="華康儷中黑" panose="020B0509000000000000" pitchFamily="49" charset="-120"/>
              </a:rPr>
              <a:t>我要將我的話</a:t>
            </a:r>
            <a:r>
              <a:rPr lang="en-US" altLang="zh-TW" sz="4000" dirty="0">
                <a:ea typeface="華康儷中黑" panose="020B0509000000000000" pitchFamily="49" charset="-120"/>
              </a:rPr>
              <a:t>,</a:t>
            </a:r>
            <a:r>
              <a:rPr lang="zh-TW" altLang="en-US" sz="4000" dirty="0">
                <a:ea typeface="華康儷中黑" panose="020B0509000000000000" pitchFamily="49" charset="-120"/>
              </a:rPr>
              <a:t>放在他口中</a:t>
            </a:r>
            <a:r>
              <a:rPr lang="en-US" altLang="zh-TW" sz="4000" dirty="0">
                <a:ea typeface="華康儷中黑" panose="020B0509000000000000" pitchFamily="49" charset="-120"/>
              </a:rPr>
              <a:t>;</a:t>
            </a:r>
            <a:r>
              <a:rPr lang="zh-TW" altLang="en-US" sz="4000" dirty="0">
                <a:ea typeface="華康儷中黑" panose="020B0509000000000000" pitchFamily="49" charset="-120"/>
              </a:rPr>
              <a:t>他要</a:t>
            </a:r>
            <a:r>
              <a:rPr lang="zh-TW" altLang="en-US" sz="4000" dirty="0">
                <a:solidFill>
                  <a:srgbClr val="FF0000"/>
                </a:solidFill>
                <a:ea typeface="華康儷中黑" panose="020B0509000000000000" pitchFamily="49" charset="-120"/>
              </a:rPr>
              <a:t>講述我所吩咐的</a:t>
            </a:r>
            <a:r>
              <a:rPr lang="zh-TW" altLang="en-US" sz="4000" dirty="0">
                <a:ea typeface="華康儷中黑" panose="020B0509000000000000" pitchFamily="49" charset="-120"/>
              </a:rPr>
              <a:t>一切</a:t>
            </a:r>
            <a:r>
              <a:rPr lang="en-US" altLang="zh-TW" sz="4000" dirty="0">
                <a:ea typeface="華康儷中黑" panose="020B0509000000000000" pitchFamily="49" charset="-120"/>
              </a:rPr>
              <a:t>.</a:t>
            </a:r>
            <a:r>
              <a:rPr lang="zh-TW" altLang="en-US" sz="4000" dirty="0">
                <a:ea typeface="華康儷中黑" panose="020B0509000000000000" pitchFamily="49" charset="-120"/>
              </a:rPr>
              <a:t>若一位先知敢說我沒有吩咐的話</a:t>
            </a:r>
            <a:r>
              <a:rPr lang="en-US" altLang="zh-TW" sz="4000" dirty="0">
                <a:ea typeface="華康儷中黑" panose="020B0509000000000000" pitchFamily="49" charset="-120"/>
              </a:rPr>
              <a:t>,</a:t>
            </a:r>
            <a:r>
              <a:rPr lang="zh-TW" altLang="en-US" sz="4000" dirty="0">
                <a:ea typeface="華康儷中黑" panose="020B0509000000000000" pitchFamily="49" charset="-120"/>
              </a:rPr>
              <a:t>這位先知應該處死</a:t>
            </a:r>
            <a:r>
              <a:rPr lang="en-US" altLang="zh-TW" sz="4000" dirty="0">
                <a:ea typeface="華康儷中黑" panose="020B0509000000000000" pitchFamily="49" charset="-120"/>
              </a:rPr>
              <a:t>.</a:t>
            </a:r>
          </a:p>
          <a:p>
            <a:pPr lvl="0" eaLnBrk="1" hangingPunct="1">
              <a:spcBef>
                <a:spcPct val="0"/>
              </a:spcBef>
              <a:spcAft>
                <a:spcPts val="1800"/>
              </a:spcAft>
              <a:buNone/>
            </a:pPr>
            <a:r>
              <a:rPr lang="zh-TW" altLang="en-US" sz="4000" dirty="0">
                <a:ea typeface="華康粗黑體" panose="020B0709000000000000" pitchFamily="49" charset="-120"/>
              </a:rPr>
              <a:t>已出嫁的</a:t>
            </a:r>
            <a:r>
              <a:rPr lang="en-US" altLang="zh-TW" sz="4000" dirty="0">
                <a:ea typeface="華康粗黑體" panose="020B0709000000000000" pitchFamily="49" charset="-120"/>
              </a:rPr>
              <a:t>,</a:t>
            </a:r>
            <a:r>
              <a:rPr lang="zh-TW" altLang="en-US" sz="4000" dirty="0">
                <a:ea typeface="華康粗黑體" panose="020B0709000000000000" pitchFamily="49" charset="-120"/>
              </a:rPr>
              <a:t>所掛慮的</a:t>
            </a:r>
            <a:r>
              <a:rPr lang="en-US" altLang="zh-TW" sz="4000" dirty="0">
                <a:ea typeface="華康粗黑體" panose="020B0709000000000000" pitchFamily="49" charset="-120"/>
              </a:rPr>
              <a:t>,</a:t>
            </a:r>
            <a:r>
              <a:rPr lang="zh-TW" altLang="en-US" sz="4000" dirty="0">
                <a:ea typeface="華康粗黑體" panose="020B0709000000000000" pitchFamily="49" charset="-120"/>
              </a:rPr>
              <a:t>是怎樣悅樂丈夫</a:t>
            </a:r>
            <a:r>
              <a:rPr lang="en-US" altLang="zh-TW" sz="4000" dirty="0">
                <a:ea typeface="華康粗黑體" panose="020B0709000000000000" pitchFamily="49" charset="-120"/>
              </a:rPr>
              <a:t>.</a:t>
            </a:r>
            <a:r>
              <a:rPr lang="zh-TW" altLang="en-US" sz="4000" dirty="0">
                <a:ea typeface="華康粗黑體" panose="020B0709000000000000" pitchFamily="49" charset="-120"/>
              </a:rPr>
              <a:t>我說這話</a:t>
            </a:r>
            <a:r>
              <a:rPr lang="en-US" altLang="zh-TW" sz="4000" dirty="0">
                <a:ea typeface="華康粗黑體" panose="020B0709000000000000" pitchFamily="49" charset="-120"/>
              </a:rPr>
              <a:t>,</a:t>
            </a:r>
            <a:r>
              <a:rPr lang="zh-TW" altLang="en-US" sz="4000" dirty="0">
                <a:ea typeface="華康粗黑體" panose="020B0709000000000000" pitchFamily="49" charset="-120"/>
              </a:rPr>
              <a:t>是為了你們的益處</a:t>
            </a:r>
            <a:r>
              <a:rPr lang="en-US" altLang="zh-TW" sz="4000" dirty="0">
                <a:ea typeface="華康粗黑體" panose="020B0709000000000000" pitchFamily="49" charset="-120"/>
              </a:rPr>
              <a:t>,</a:t>
            </a:r>
            <a:r>
              <a:rPr lang="zh-TW" altLang="en-US" sz="4000" dirty="0">
                <a:ea typeface="華康粗黑體" panose="020B0709000000000000" pitchFamily="49" charset="-120"/>
              </a:rPr>
              <a:t>要你們</a:t>
            </a:r>
            <a:r>
              <a:rPr lang="zh-TW" altLang="en-US" sz="4000" dirty="0">
                <a:solidFill>
                  <a:srgbClr val="FF0000"/>
                </a:solidFill>
                <a:ea typeface="華康粗黑體" panose="020B0709000000000000" pitchFamily="49" charset="-120"/>
              </a:rPr>
              <a:t>更成全</a:t>
            </a:r>
            <a:r>
              <a:rPr lang="en-US" altLang="zh-TW" sz="4000" dirty="0">
                <a:solidFill>
                  <a:srgbClr val="FF0000"/>
                </a:solidFill>
                <a:ea typeface="華康粗黑體" panose="020B0709000000000000" pitchFamily="49" charset="-120"/>
              </a:rPr>
              <a:t>,</a:t>
            </a:r>
            <a:r>
              <a:rPr lang="zh-TW" altLang="en-US" sz="4000" dirty="0">
                <a:solidFill>
                  <a:srgbClr val="FF0000"/>
                </a:solidFill>
                <a:ea typeface="華康粗黑體" panose="020B0709000000000000" pitchFamily="49" charset="-120"/>
              </a:rPr>
              <a:t>好能專心事主</a:t>
            </a:r>
            <a:r>
              <a:rPr lang="en-US" altLang="zh-TW" sz="4000" dirty="0">
                <a:solidFill>
                  <a:srgbClr val="FF0000"/>
                </a:solidFill>
                <a:ea typeface="華康粗黑體" panose="020B0709000000000000" pitchFamily="49" charset="-120"/>
              </a:rPr>
              <a:t>.</a:t>
            </a:r>
          </a:p>
          <a:p>
            <a:pPr lvl="0" eaLnBrk="1" hangingPunct="1">
              <a:spcBef>
                <a:spcPct val="0"/>
              </a:spcBef>
              <a:spcAft>
                <a:spcPts val="1800"/>
              </a:spcAft>
              <a:buNone/>
            </a:pPr>
            <a:r>
              <a:rPr lang="zh-TW" altLang="en-US" sz="4000" dirty="0">
                <a:ea typeface="華康粗黑體" panose="020B0709000000000000" pitchFamily="49" charset="-120"/>
              </a:rPr>
              <a:t>他教訓他們</a:t>
            </a:r>
            <a:r>
              <a:rPr lang="en-US" altLang="zh-TW" sz="4000" dirty="0">
                <a:ea typeface="華康粗黑體" panose="020B0709000000000000" pitchFamily="49" charset="-120"/>
              </a:rPr>
              <a:t>,</a:t>
            </a:r>
            <a:r>
              <a:rPr lang="zh-TW" altLang="en-US" sz="4000" dirty="0">
                <a:ea typeface="華康粗黑體" panose="020B0709000000000000" pitchFamily="49" charset="-120"/>
              </a:rPr>
              <a:t>正像</a:t>
            </a:r>
            <a:r>
              <a:rPr lang="zh-TW" altLang="en-US" sz="4000" dirty="0">
                <a:solidFill>
                  <a:srgbClr val="FF0000"/>
                </a:solidFill>
                <a:ea typeface="華康粗黑體" panose="020B0709000000000000" pitchFamily="49" charset="-120"/>
              </a:rPr>
              <a:t>有權威的</a:t>
            </a:r>
            <a:r>
              <a:rPr lang="en-US" altLang="zh-TW" sz="4000" dirty="0">
                <a:solidFill>
                  <a:srgbClr val="FF0000"/>
                </a:solidFill>
                <a:ea typeface="華康粗黑體" panose="020B0709000000000000" pitchFamily="49" charset="-120"/>
              </a:rPr>
              <a:t>,</a:t>
            </a:r>
            <a:r>
              <a:rPr lang="zh-TW" altLang="en-US" sz="4000" dirty="0">
                <a:solidFill>
                  <a:srgbClr val="FF0000"/>
                </a:solidFill>
                <a:ea typeface="華康粗黑體" panose="020B0709000000000000" pitchFamily="49" charset="-120"/>
              </a:rPr>
              <a:t>不像經師們</a:t>
            </a:r>
            <a:r>
              <a:rPr lang="zh-TW" altLang="en-US" sz="4000" dirty="0">
                <a:ea typeface="華康粗黑體" panose="020B0709000000000000" pitchFamily="49" charset="-120"/>
              </a:rPr>
              <a:t>一樣</a:t>
            </a:r>
            <a:r>
              <a:rPr lang="en-US" altLang="zh-TW" sz="4000" dirty="0">
                <a:ea typeface="華康粗黑體" panose="020B0709000000000000" pitchFamily="49" charset="-120"/>
              </a:rPr>
              <a:t>.</a:t>
            </a:r>
            <a:r>
              <a:rPr lang="zh-TW" altLang="en-US" sz="4000" dirty="0">
                <a:ea typeface="華康粗黑體" panose="020B0709000000000000" pitchFamily="49" charset="-120"/>
              </a:rPr>
              <a:t>他命令邪魔</a:t>
            </a:r>
            <a:r>
              <a:rPr lang="en-US" altLang="zh-TW" sz="4000" dirty="0">
                <a:ea typeface="華康粗黑體" panose="020B0709000000000000" pitchFamily="49" charset="-120"/>
              </a:rPr>
              <a:t>,</a:t>
            </a:r>
            <a:r>
              <a:rPr lang="zh-TW" altLang="en-US" sz="4000" dirty="0">
                <a:ea typeface="華康粗黑體" panose="020B0709000000000000" pitchFamily="49" charset="-120"/>
              </a:rPr>
              <a:t>連邪魔也聽從他</a:t>
            </a:r>
            <a:r>
              <a:rPr lang="en-US" altLang="zh-TW" sz="4000" dirty="0">
                <a:ea typeface="華康粗黑體" panose="020B0709000000000000" pitchFamily="49" charset="-120"/>
              </a:rPr>
              <a:t>.</a:t>
            </a:r>
            <a:endParaRPr lang="zh-TW" altLang="en-US" sz="4000" dirty="0">
              <a:ea typeface="華康粗黑體" panose="020B0709000000000000" pitchFamily="49" charset="-120"/>
            </a:endParaRPr>
          </a:p>
        </p:txBody>
      </p:sp>
    </p:spTree>
    <p:extLst>
      <p:ext uri="{BB962C8B-B14F-4D97-AF65-F5344CB8AC3E}">
        <p14:creationId xmlns:p14="http://schemas.microsoft.com/office/powerpoint/2010/main" val="3596287254"/>
      </p:ext>
    </p:extLst>
  </p:cSld>
  <p:clrMapOvr>
    <a:masterClrMapping/>
  </p:clrMapOvr>
</p:sld>
</file>

<file path=ppt/theme/theme1.xml><?xml version="1.0" encoding="utf-8"?>
<a:theme xmlns:a="http://schemas.openxmlformats.org/drawingml/2006/main" name="預設簡報設計">
  <a:themeElements>
    <a:clrScheme name="預設簡報設計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預設簡報設計">
      <a:majorFont>
        <a:latin typeface="Arial"/>
        <a:ea typeface="新細明體"/>
        <a:cs typeface=""/>
      </a:majorFont>
      <a:minorFont>
        <a:latin typeface="Arial"/>
        <a:ea typeface="新細明體"/>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預設簡報設計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預設簡報設計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預設簡報設計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預設簡報設計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預設簡報設計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預設簡報設計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預設簡報設計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預設簡報設計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預設簡報設計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預設簡報設計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預設簡報設計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預設簡報設計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3_預設簡報設計">
  <a:themeElements>
    <a:clrScheme name="預設簡報設計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預設簡報設計">
      <a:majorFont>
        <a:latin typeface="Arial"/>
        <a:ea typeface="新細明體"/>
        <a:cs typeface=""/>
      </a:majorFont>
      <a:minorFont>
        <a:latin typeface="Arial"/>
        <a:ea typeface="新細明體"/>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預設簡報設計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預設簡報設計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預設簡報設計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預設簡報設計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預設簡報設計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預設簡報設計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預設簡報設計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預設簡報設計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預設簡報設計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預設簡報設計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預設簡報設計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預設簡報設計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佈景主題">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佈景主題">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31743</TotalTime>
  <Words>2290</Words>
  <Application>Microsoft Office PowerPoint</Application>
  <PresentationFormat>如螢幕大小 (4:3)</PresentationFormat>
  <Paragraphs>131</Paragraphs>
  <Slides>26</Slides>
  <Notes>0</Notes>
  <HiddenSlides>0</HiddenSlides>
  <MMClips>0</MMClips>
  <ScaleCrop>false</ScaleCrop>
  <HeadingPairs>
    <vt:vector size="6" baseType="variant">
      <vt:variant>
        <vt:lpstr>使用字型</vt:lpstr>
      </vt:variant>
      <vt:variant>
        <vt:i4>12</vt:i4>
      </vt:variant>
      <vt:variant>
        <vt:lpstr>佈景主題</vt:lpstr>
      </vt:variant>
      <vt:variant>
        <vt:i4>3</vt:i4>
      </vt:variant>
      <vt:variant>
        <vt:lpstr>投影片標題</vt:lpstr>
      </vt:variant>
      <vt:variant>
        <vt:i4>26</vt:i4>
      </vt:variant>
    </vt:vector>
  </HeadingPairs>
  <TitlesOfParts>
    <vt:vector size="41" baseType="lpstr">
      <vt:lpstr>華康中黑體</vt:lpstr>
      <vt:lpstr>華康中黑體(P)</vt:lpstr>
      <vt:lpstr>華康正顏楷體W7</vt:lpstr>
      <vt:lpstr>華康正顏楷體W7(P)</vt:lpstr>
      <vt:lpstr>華康粗黑體</vt:lpstr>
      <vt:lpstr>華康黑體-GB5</vt:lpstr>
      <vt:lpstr>華康儷中黑</vt:lpstr>
      <vt:lpstr>華康儷粗宋(P)</vt:lpstr>
      <vt:lpstr>新細明體</vt:lpstr>
      <vt:lpstr>Arial</vt:lpstr>
      <vt:lpstr>Calibri</vt:lpstr>
      <vt:lpstr>Wingdings</vt:lpstr>
      <vt:lpstr>預設簡報設計</vt:lpstr>
      <vt:lpstr>3_預設簡報設計</vt:lpstr>
      <vt:lpstr>Office 佈景主題</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vector>
  </TitlesOfParts>
  <Company>Cirs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投影片 1</dc:title>
  <dc:creator>Fr. Tsui</dc:creator>
  <cp:lastModifiedBy>user</cp:lastModifiedBy>
  <cp:revision>1736</cp:revision>
  <dcterms:created xsi:type="dcterms:W3CDTF">2006-09-26T01:05:23Z</dcterms:created>
  <dcterms:modified xsi:type="dcterms:W3CDTF">2024-01-22T02:36:51Z</dcterms:modified>
</cp:coreProperties>
</file>