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</p:sldMasterIdLst>
  <p:notesMasterIdLst>
    <p:notesMasterId r:id="rId26"/>
  </p:notesMasterIdLst>
  <p:handoutMasterIdLst>
    <p:handoutMasterId r:id="rId27"/>
  </p:handoutMasterIdLst>
  <p:sldIdLst>
    <p:sldId id="1218" r:id="rId3"/>
    <p:sldId id="1050" r:id="rId4"/>
    <p:sldId id="1370" r:id="rId5"/>
    <p:sldId id="1178" r:id="rId6"/>
    <p:sldId id="1053" r:id="rId7"/>
    <p:sldId id="1054" r:id="rId8"/>
    <p:sldId id="1349" r:id="rId9"/>
    <p:sldId id="1181" r:id="rId10"/>
    <p:sldId id="930" r:id="rId11"/>
    <p:sldId id="1371" r:id="rId12"/>
    <p:sldId id="1372" r:id="rId13"/>
    <p:sldId id="1373" r:id="rId14"/>
    <p:sldId id="1374" r:id="rId15"/>
    <p:sldId id="1375" r:id="rId16"/>
    <p:sldId id="1376" r:id="rId17"/>
    <p:sldId id="1377" r:id="rId18"/>
    <p:sldId id="1378" r:id="rId19"/>
    <p:sldId id="1380" r:id="rId20"/>
    <p:sldId id="1381" r:id="rId21"/>
    <p:sldId id="1382" r:id="rId22"/>
    <p:sldId id="1383" r:id="rId23"/>
    <p:sldId id="1384" r:id="rId24"/>
    <p:sldId id="1045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CCFF"/>
    <a:srgbClr val="FF99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093" autoAdjust="0"/>
    <p:restoredTop sz="94660"/>
  </p:normalViewPr>
  <p:slideViewPr>
    <p:cSldViewPr>
      <p:cViewPr varScale="1">
        <p:scale>
          <a:sx n="85" d="100"/>
          <a:sy n="85" d="100"/>
        </p:scale>
        <p:origin x="103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04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4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39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29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6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6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8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48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08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1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8" y="288751"/>
            <a:ext cx="9144000" cy="652462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恩慈之年</a:t>
            </a:r>
            <a:endParaRPr lang="en-US" altLang="zh-TW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3BE5D41-988F-4D1C-A2B5-E0C5EABAF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你們應去吃肥美的肉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且贈送一部分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那些沒有預備的人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因為今天是我主的聖日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8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喜樂於上主</a:t>
            </a:r>
            <a:r>
              <a:rPr lang="en-US" altLang="zh-TW" sz="38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就是你們的力量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因為我們眾人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不論是猶太人或希臘人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都因一個聖神受了洗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成為一個身體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都為一個聖神所滋潤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上主的神臨於我身上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因為他給我傅了油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派遣我向貧窮人傳報喜訊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向俘虜宣告釋放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宣佈上主恩慈之年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你們剛才聽過的這段聖經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今天應驗了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3BE5D41-988F-4D1C-A2B5-E0C5EABAF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780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你們應去吃肥美的肉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喝甘甜的酒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且贈送一部分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給那些沒有預備的人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因為今天是我主的聖日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你們不可憂愁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喜樂於上主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就是你們的力量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spc="1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吃好喝好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上主的聖日！</a:t>
            </a:r>
            <a:endParaRPr lang="en-US" altLang="zh-TW" sz="3800" spc="1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與人分享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spc="1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獨樂樂</a:t>
            </a:r>
            <a:r>
              <a:rPr lang="en-US" altLang="zh-TW" sz="3800" spc="1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與人樂樂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孰樂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?(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與人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800" spc="1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與少樂樂</a:t>
            </a:r>
            <a:r>
              <a:rPr lang="en-US" altLang="zh-TW" sz="3800" spc="1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rgbClr val="C0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與眾樂樂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孰樂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?(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不若與眾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快樂是一種力量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喜樂於上主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他愛我們多於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認識我們多於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</a:t>
            </a:r>
            <a:r>
              <a:rPr lang="zh-TW" altLang="en-US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安排一切勝過</a:t>
            </a:r>
            <a:r>
              <a:rPr lang="en-US" altLang="zh-TW" sz="38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59258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3BE5D41-988F-4D1C-A2B5-E0C5EABAF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因為我們眾人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不論是猶太人或希臘人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都因一個聖神受了洗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成為一個身體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又</a:t>
            </a: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都為一個聖神所滋潤</a:t>
            </a:r>
            <a:r>
              <a:rPr lang="en-US" altLang="zh-TW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一個身體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所有肢體同樣重要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專心發展某個肢體而忽略其它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有害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靈修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聖神滋潤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氣質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掩蓋不了的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曹操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魏王威武異常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而傍邊足刀者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</a:t>
            </a:r>
            <a:b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英雄也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451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3BE5D41-988F-4D1C-A2B5-E0C5EABAF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上主的神臨於我身上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因為他給我傅了油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派遣我向</a:t>
            </a:r>
            <a:r>
              <a:rPr lang="zh-TW" altLang="en-US" sz="3800" spc="1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貧窮人</a:t>
            </a:r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傳報</a:t>
            </a:r>
            <a:r>
              <a:rPr lang="zh-TW" altLang="en-US" sz="3800" spc="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喜訊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向俘虜宣告</a:t>
            </a:r>
            <a:r>
              <a:rPr lang="zh-TW" altLang="en-US" sz="3800" spc="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釋放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向盲者宣告</a:t>
            </a:r>
            <a:r>
              <a:rPr lang="zh-TW" altLang="en-US" sz="3800" spc="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復明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使受壓迫者獲得</a:t>
            </a:r>
            <a:r>
              <a:rPr lang="zh-TW" altLang="en-US" sz="3800" spc="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自由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宣佈上主恩慈之年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你們剛才聽過的這段聖經</a:t>
            </a:r>
            <a:r>
              <a:rPr lang="en-US" altLang="zh-TW" sz="38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1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今天應驗了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喜訊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身心靈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個人與團體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世界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</a:p>
          <a:p>
            <a:pPr marL="360000" indent="-457200" algn="l"/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釋放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無障礙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復明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一葉障目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保祿鱗甲落下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自由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內裡的充實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不受環境影響</a:t>
            </a:r>
            <a:endParaRPr lang="en-US" altLang="zh-TW" sz="3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恩慈之年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真正普天同慶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耶穌降生的最重要目的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(《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天國頌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》: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不分彼此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不再計較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endParaRPr lang="zh-TW" altLang="en-US" sz="3800" spc="1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04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我也算觀察過世界各大宗教和各大文化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好像都沒有像古希伯來人一樣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相信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每七天要「安息」一天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From all that I have studied about the world’s major religions and cultures, Hebrews seem to be the only people who observe a rest day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every seven days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4776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更沒有每</a:t>
            </a:r>
            <a:r>
              <a:rPr lang="en-US" altLang="zh-TW" sz="4000" dirty="0">
                <a:ea typeface="華康儷中黑" panose="020B0509000000000000" pitchFamily="49" charset="-120"/>
              </a:rPr>
              <a:t>50</a:t>
            </a:r>
            <a:r>
              <a:rPr lang="zh-TW" altLang="en-US" sz="4000" dirty="0">
                <a:ea typeface="華康儷中黑" panose="020B0509000000000000" pitchFamily="49" charset="-120"/>
              </a:rPr>
              <a:t>年及每</a:t>
            </a:r>
            <a:r>
              <a:rPr lang="en-US" altLang="zh-TW" sz="4000" dirty="0">
                <a:ea typeface="華康儷中黑" panose="020B0509000000000000" pitchFamily="49" charset="-120"/>
              </a:rPr>
              <a:t>100</a:t>
            </a:r>
            <a:r>
              <a:rPr lang="zh-TW" altLang="en-US" sz="4000" dirty="0">
                <a:ea typeface="華康儷中黑" panose="020B0509000000000000" pitchFamily="49" charset="-120"/>
              </a:rPr>
              <a:t>年要有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「安息年」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「聖年」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「千禧年」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或今天耶穌所說的「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恩慈之年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None of the major religions and cultures observe a Sabbatical Year, Holy Year or Jubilee Year,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or what Jesus said today the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Year of the Divine Mercy</a:t>
            </a:r>
            <a:r>
              <a:rPr lang="en-US" altLang="zh-TW" sz="4000" dirty="0">
                <a:ea typeface="華康儷中黑" panose="020B0509000000000000" pitchFamily="49" charset="-120"/>
              </a:rPr>
              <a:t>”.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973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1299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12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24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天主教第一次慶祝聖年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剛過去的</a:t>
            </a:r>
            <a:r>
              <a:rPr lang="en-US" altLang="zh-TW" sz="4400" dirty="0">
                <a:ea typeface="華康儷中黑" panose="020B0509000000000000" pitchFamily="49" charset="-120"/>
              </a:rPr>
              <a:t>2000</a:t>
            </a:r>
            <a:r>
              <a:rPr lang="zh-TW" altLang="en-US" sz="4400" dirty="0">
                <a:ea typeface="華康儷中黑" panose="020B0509000000000000" pitchFamily="49" charset="-120"/>
              </a:rPr>
              <a:t>年聖年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是第</a:t>
            </a:r>
            <a:r>
              <a:rPr lang="en-US" altLang="zh-TW" sz="4400" dirty="0">
                <a:ea typeface="華康儷中黑" panose="020B0509000000000000" pitchFamily="49" charset="-120"/>
              </a:rPr>
              <a:t>28</a:t>
            </a:r>
            <a:r>
              <a:rPr lang="zh-TW" altLang="en-US" sz="4400" dirty="0">
                <a:ea typeface="華康儷中黑" panose="020B0509000000000000" pitchFamily="49" charset="-120"/>
              </a:rPr>
              <a:t>屆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Dec 24,1299 was the first year when our Church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celebrated the Holy Year.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The Year 2000 was the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28th Holy Year.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3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這也許是天主獨一無二的「啟示」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是天主親自告訴人類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要懂得「休息」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不要假借「工作」之名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而無休止的耕種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捕魚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壓迫窮人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剝削大地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This may truly be God’s unique revelation, in which He tells mankind directly that we must know ‘rest’, that we are not to use the excuse of ‘work’ as a justification for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endless farming, fishing,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exploitation of the poor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depletion of the earth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6797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dirty="0">
                <a:ea typeface="華康儷中黑" panose="020B0509000000000000" pitchFamily="49" charset="-120"/>
              </a:rPr>
              <a:t>休息的意義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絕對不下於上週說的「工作」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ea typeface="華康儷中黑" panose="020B0509000000000000" pitchFamily="49" charset="-120"/>
              </a:rPr>
              <a:t>其實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休息是為了走得更遠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放下是為了有力量重新拿起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恩師張雅各神父</a:t>
            </a:r>
            <a:r>
              <a:rPr lang="zh-TW" altLang="en-US" dirty="0">
                <a:ea typeface="華康儷中黑" panose="020B0509000000000000" pitchFamily="49" charset="-120"/>
              </a:rPr>
              <a:t>給我的座右銘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「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藏器於身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待時而動</a:t>
            </a:r>
            <a:r>
              <a:rPr lang="zh-TW" altLang="en-US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這個待也就是休養生息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dirty="0">
                <a:ea typeface="華康儷中黑" panose="020B0509000000000000" pitchFamily="49" charset="-120"/>
              </a:rPr>
              <a:t>The significance of rest lies far beyond ‘work’ as we talked about last week. In fact, the purpose of rest is to re-energize, just like putting down something in order to lift it up again. 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Fr. Zhang </a:t>
            </a:r>
            <a:r>
              <a:rPr lang="en-US" altLang="zh-TW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Ya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 Ge</a:t>
            </a:r>
            <a:r>
              <a:rPr lang="en-US" altLang="zh-TW" dirty="0">
                <a:ea typeface="華康儷中黑" panose="020B0509000000000000" pitchFamily="49" charset="-120"/>
              </a:rPr>
              <a:t>, my teacher to whom I am forever indebted, gave me this motto: “conceal your talents and wait for the right moment”. This waiting means learning more, consolidating energy 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for the best timing. </a:t>
            </a:r>
          </a:p>
        </p:txBody>
      </p:sp>
    </p:spTree>
    <p:extLst>
      <p:ext uri="{BB962C8B-B14F-4D97-AF65-F5344CB8AC3E}">
        <p14:creationId xmlns:p14="http://schemas.microsoft.com/office/powerpoint/2010/main" val="536792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dirty="0">
                <a:ea typeface="華康儷中黑" panose="020B0509000000000000" pitchFamily="49" charset="-120"/>
              </a:rPr>
              <a:t>基督徒把七日一次的「休息」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當作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家庭日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全家活動</a:t>
            </a:r>
            <a:r>
              <a:rPr lang="en-US" altLang="zh-TW" dirty="0">
                <a:ea typeface="華康儷中黑" panose="020B0509000000000000" pitchFamily="49" charset="-120"/>
              </a:rPr>
              <a:t>),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宗教日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參與主日彌撒等</a:t>
            </a:r>
            <a:r>
              <a:rPr lang="en-US" altLang="zh-TW" dirty="0">
                <a:ea typeface="華康儷中黑" panose="020B0509000000000000" pitchFamily="49" charset="-120"/>
              </a:rPr>
              <a:t>),</a:t>
            </a:r>
            <a:r>
              <a:rPr lang="zh-TW" altLang="en-US" dirty="0">
                <a:ea typeface="華康儷中黑" panose="020B0509000000000000" pitchFamily="49" charset="-120"/>
              </a:rPr>
              <a:t>也可以成為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友誼日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交朋友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串門子</a:t>
            </a:r>
            <a:r>
              <a:rPr lang="en-US" altLang="zh-TW" dirty="0">
                <a:ea typeface="華康儷中黑" panose="020B0509000000000000" pitchFamily="49" charset="-120"/>
              </a:rPr>
              <a:t>),</a:t>
            </a:r>
            <a:r>
              <a:rPr lang="zh-TW" altLang="en-US" dirty="0">
                <a:ea typeface="華康儷中黑" panose="020B0509000000000000" pitchFamily="49" charset="-120"/>
              </a:rPr>
              <a:t>真正的休息是：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偶來松樹下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高枕石頭眠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山中無曆日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寒盡不知年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dirty="0">
                <a:ea typeface="華康儷中黑" panose="020B0509000000000000" pitchFamily="49" charset="-120"/>
              </a:rPr>
              <a:t>Christians consider the ‘rest’ day that comes every seven days as a </a:t>
            </a:r>
            <a:r>
              <a:rPr lang="en-US" altLang="zh-TW" b="1" dirty="0">
                <a:solidFill>
                  <a:srgbClr val="0000FF"/>
                </a:solidFill>
                <a:ea typeface="華康儷中黑" panose="020B0509000000000000" pitchFamily="49" charset="-120"/>
              </a:rPr>
              <a:t>family day </a:t>
            </a:r>
            <a:r>
              <a:rPr lang="en-US" altLang="zh-TW" dirty="0">
                <a:ea typeface="華康儷中黑" panose="020B0509000000000000" pitchFamily="49" charset="-120"/>
              </a:rPr>
              <a:t>for family activities, a </a:t>
            </a:r>
            <a:r>
              <a:rPr lang="en-US" altLang="zh-TW" b="1" dirty="0">
                <a:solidFill>
                  <a:srgbClr val="0000FF"/>
                </a:solidFill>
                <a:ea typeface="華康儷中黑" panose="020B0509000000000000" pitchFamily="49" charset="-120"/>
              </a:rPr>
              <a:t>religious day </a:t>
            </a:r>
            <a:r>
              <a:rPr lang="en-US" altLang="zh-TW" dirty="0">
                <a:ea typeface="華康儷中黑" panose="020B0509000000000000" pitchFamily="49" charset="-120"/>
              </a:rPr>
              <a:t>for worship and attending Mass, or a </a:t>
            </a:r>
            <a:r>
              <a:rPr lang="en-US" altLang="zh-TW" b="1" dirty="0">
                <a:solidFill>
                  <a:srgbClr val="0000FF"/>
                </a:solidFill>
                <a:ea typeface="華康儷中黑" panose="020B0509000000000000" pitchFamily="49" charset="-120"/>
              </a:rPr>
              <a:t>friendship day </a:t>
            </a:r>
            <a:r>
              <a:rPr lang="en-US" altLang="zh-TW" dirty="0">
                <a:ea typeface="華康儷中黑" panose="020B0509000000000000" pitchFamily="49" charset="-120"/>
              </a:rPr>
              <a:t>to meet or visit friends. A day of true rest is as envisioned in the poem ‘’Under the pine trees I come at times, How pleasurable are naps spent on rocks, 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The hills care not days or years, 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Nor whether winter ends or not.’’</a:t>
            </a:r>
          </a:p>
        </p:txBody>
      </p:sp>
    </p:spTree>
    <p:extLst>
      <p:ext uri="{BB962C8B-B14F-4D97-AF65-F5344CB8AC3E}">
        <p14:creationId xmlns:p14="http://schemas.microsoft.com/office/powerpoint/2010/main" val="253724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恭讀乃赫米雅書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8:2-4,5-6,8-10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厄斯德拉司祭在七月一日，將法律書拿到會眾前，在男女和所有能聽懂的人前，在水門前的廣場上，從早晨到中午，在男女和能聽懂的人面前，宣讀了法律。所有人民，都側耳靜聽法律書。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厄斯德拉經師，站在為此特備的木台上；眾人都看見他展開書卷，因他高高站在眾人之上。當他展開書卷時，眾人都站起來。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884318" y="61472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今天的「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恩慈之年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要求我們每五十年或每一百年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都要讓奴隸無條件地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重獲自由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賣出去的田地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要無條件地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物歸原主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一切都可以重頭再來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The Year of the Jubilee expects us all and every one to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start afresh</a:t>
            </a:r>
            <a:r>
              <a:rPr lang="en-US" altLang="zh-TW" sz="4000" dirty="0">
                <a:ea typeface="華康儷中黑" panose="020B0509000000000000" pitchFamily="49" charset="-120"/>
              </a:rPr>
              <a:t>, set the slaves free unconditionally,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return the lands that were sold to the owners unconditionally. </a:t>
            </a:r>
          </a:p>
        </p:txBody>
      </p:sp>
    </p:spTree>
    <p:extLst>
      <p:ext uri="{BB962C8B-B14F-4D97-AF65-F5344CB8AC3E}">
        <p14:creationId xmlns:p14="http://schemas.microsoft.com/office/powerpoint/2010/main" val="2498620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這才是真正的「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普天同慶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它「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以主為基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以人為本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它相信天主才是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大地的主人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人不過只是管家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我們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要為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全人類的好處</a:t>
            </a:r>
            <a:r>
              <a:rPr lang="zh-TW" altLang="en-US" sz="3600" dirty="0">
                <a:ea typeface="華康儷中黑" panose="020B0509000000000000" pitchFamily="49" charset="-120"/>
              </a:rPr>
              <a:t>而善用天主賞賜的一切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This truly aligns with the idea of </a:t>
            </a:r>
            <a:r>
              <a:rPr lang="en-US" altLang="zh-TW" sz="36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Joy to the World</a:t>
            </a:r>
            <a:r>
              <a:rPr lang="en-US" altLang="zh-TW" sz="3600" dirty="0">
                <a:ea typeface="華康儷中黑" panose="020B0509000000000000" pitchFamily="49" charset="-120"/>
              </a:rPr>
              <a:t>, and is Christ-centered and people-centered. The idea mirrors the belief that God is the real master of the earth, human beings are mere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stewards</a:t>
            </a:r>
            <a:r>
              <a:rPr lang="en-US" altLang="zh-TW" sz="3600" dirty="0">
                <a:ea typeface="華康儷中黑" panose="020B0509000000000000" pitchFamily="49" charset="-120"/>
              </a:rPr>
              <a:t> and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custodians</a:t>
            </a:r>
            <a:r>
              <a:rPr lang="en-US" altLang="zh-TW" sz="3600" dirty="0">
                <a:ea typeface="華康儷中黑" panose="020B0509000000000000" pitchFamily="49" charset="-120"/>
              </a:rPr>
              <a:t>. We are to make use of what God has bestowed on us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for the service of all humanity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3297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74E05-04C3-4766-B2E8-C0793F7C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900" dirty="0">
                <a:ea typeface="華康儷中黑" panose="020B0509000000000000" pitchFamily="49" charset="-120"/>
              </a:rPr>
              <a:t>而最有能力讓「恩慈之年」變為事實的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是信天主的個人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群體和國家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只要我們</a:t>
            </a:r>
            <a:br>
              <a:rPr lang="en-US" altLang="zh-TW" sz="3900" dirty="0">
                <a:ea typeface="華康儷中黑" panose="020B0509000000000000" pitchFamily="49" charset="-120"/>
              </a:rPr>
            </a:br>
            <a:r>
              <a:rPr lang="zh-TW" altLang="en-US" sz="3900" dirty="0">
                <a:ea typeface="華康儷中黑" panose="020B0509000000000000" pitchFamily="49" charset="-120"/>
              </a:rPr>
              <a:t>為光榮天主而奉獻我們的「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生命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時間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金錢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才能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愛心</a:t>
            </a:r>
            <a:r>
              <a:rPr lang="zh-TW" altLang="en-US" sz="3900" dirty="0">
                <a:ea typeface="華康儷中黑" panose="020B0509000000000000" pitchFamily="49" charset="-120"/>
              </a:rPr>
              <a:t>」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天國和天家都可以出現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Christian, whether individuals, groups or nations possess the ability to make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Year of the Jubilee </a:t>
            </a:r>
            <a:r>
              <a:rPr lang="en-US" altLang="zh-TW" sz="4000" dirty="0">
                <a:ea typeface="華康儷中黑" panose="020B0509000000000000" pitchFamily="49" charset="-120"/>
              </a:rPr>
              <a:t>a reality.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If we offer our </a:t>
            </a:r>
            <a:r>
              <a:rPr lang="en-US" altLang="zh-TW" sz="4000" dirty="0" err="1">
                <a:ea typeface="華康儷中黑" panose="020B0509000000000000" pitchFamily="49" charset="-120"/>
              </a:rPr>
              <a:t>lives,time</a:t>
            </a:r>
            <a:r>
              <a:rPr lang="en-US" altLang="zh-TW" sz="4000" dirty="0">
                <a:ea typeface="華康儷中黑" panose="020B0509000000000000" pitchFamily="49" charset="-120"/>
              </a:rPr>
              <a:t>, money, talent and love for the glory of God,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we can make the Kingdom </a:t>
            </a:r>
            <a:b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and the heavenly home a reality</a:t>
            </a:r>
            <a:r>
              <a:rPr lang="en-US" altLang="zh-TW" sz="4000" dirty="0">
                <a:ea typeface="華康儷中黑" panose="020B0509000000000000" pitchFamily="49" charset="-120"/>
              </a:rPr>
              <a:t>* 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2145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厄斯德拉先讚頌了上主，偉大的天主；全民眾舉手回答說：「阿們，阿們！」以後跪下，伏首至地，欽崇上主。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厄斯德拉讀一段天主的法律書，即作翻譯和解釋，如此，民眾都可以明白所誦讀的。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乃赫米雅省長，及厄斯德拉司祭兼經師，偕同教導民眾的肋未人，向民眾說：「今天是上主你們天主的聖日，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884318" y="61472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3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88032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你們不可憂愁哭泣！」因為全民眾聽了法律的話，都在哭泣。為此，乃赫米雅又向他們說：「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你們應去吃肥美的肉，喝甘甜的酒，且贈送一部分，給那些沒有預備的人，因為今天是我主的聖日；你們不可憂愁，因為喜樂於上主，就是你們的力量。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74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735316"/>
          </a:xfrm>
        </p:spPr>
        <p:txBody>
          <a:bodyPr/>
          <a:lstStyle/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  </a:t>
            </a:r>
            <a:r>
              <a:rPr lang="en-US" altLang="zh-TW" sz="28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12:12-14,27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就如身體只是一個，卻有許多肢體；身體所有的肢體雖多，仍是一個身體；基督也是這樣。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因為我們眾人，不論是猶太人，或是希臘人，或是為奴的，或是自主的，都因一個聖神受了洗，成為一個身體，又都為一個聖神所滋潤。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原來身體不只有一個肢體，而是有許多。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你們便是基督的身體，各自都是肢體。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16118" y="633526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1:1-4;4:14-21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敖斐羅閣下：有關在我們中間所完成的事蹟，雖然已有許多人，依照那些從開始就親眼見過，並為聖言服務的人，所傳給我們的，編寫成書；我也從起頭仔細查訪了一切，認為有必要按次序，給你寫出來，為使你清楚知道：給你所傳授的道理，是正確無誤的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那時候，耶穌充滿聖神的能力，回到加里肋亞。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41989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他的名聲傳遍了附近各地。他在他們的會堂施教，受到眾人的稱揚。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耶穌來到了納匝肋，自己曾受教養的地方；按他的習慣，就在安息日，進入會堂，並站起來要誦讀。有人把依撒意亞先知書遞給他；他於是展開書卷，找到了一處，上邊寫著：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上主的神臨於我身上，因為他給我傅了油，派遣我向貧窮人傳報喜訊，向俘虜宣告釋放，向盲者宣告復明，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3623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718"/>
            <a:ext cx="9144000" cy="6381626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使受壓迫者獲得自由，宣布上主恩慈之年。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耶穌把書卷捲起來，交給侍役，就坐下了。會堂內眾人的眼睛，都注視著他。他便開始對他們說：「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你們剛才聽過的這段聖經，今天應驗了。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  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buNone/>
            </a:pP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1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23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rgbClr val="FFFFFF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恩慈之年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sz="28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乃</a:t>
            </a:r>
            <a:r>
              <a:rPr lang="en-US" altLang="zh-TW" sz="28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8:2-4,5-6,8-10;</a:t>
            </a:r>
            <a:r>
              <a:rPr lang="zh-TW" altLang="en-US" sz="28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格前</a:t>
            </a:r>
            <a:r>
              <a:rPr lang="en-US" altLang="zh-TW" sz="28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12:12-14,27;</a:t>
            </a:r>
            <a:r>
              <a:rPr lang="zh-TW" altLang="en-US" sz="28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路</a:t>
            </a:r>
            <a:r>
              <a:rPr lang="en-US" altLang="zh-TW" sz="28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1:1-4;4:14-21)</a:t>
            </a: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8852</TotalTime>
  <Words>2215</Words>
  <Application>Microsoft Office PowerPoint</Application>
  <PresentationFormat>如螢幕大小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33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預設簡報設計</vt:lpstr>
      <vt:lpstr>13_預設簡報設計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721</cp:revision>
  <dcterms:created xsi:type="dcterms:W3CDTF">2006-09-26T01:05:23Z</dcterms:created>
  <dcterms:modified xsi:type="dcterms:W3CDTF">2022-01-24T08:13:24Z</dcterms:modified>
</cp:coreProperties>
</file>