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984" r:id="rId3"/>
  </p:sldMasterIdLst>
  <p:notesMasterIdLst>
    <p:notesMasterId r:id="rId30"/>
  </p:notesMasterIdLst>
  <p:handoutMasterIdLst>
    <p:handoutMasterId r:id="rId31"/>
  </p:handoutMasterIdLst>
  <p:sldIdLst>
    <p:sldId id="2218" r:id="rId4"/>
    <p:sldId id="2119" r:id="rId5"/>
    <p:sldId id="2120" r:id="rId6"/>
    <p:sldId id="2138" r:id="rId7"/>
    <p:sldId id="2122" r:id="rId8"/>
    <p:sldId id="2123" r:id="rId9"/>
    <p:sldId id="2133" r:id="rId10"/>
    <p:sldId id="2134" r:id="rId11"/>
    <p:sldId id="2139" r:id="rId12"/>
    <p:sldId id="2140" r:id="rId13"/>
    <p:sldId id="2096" r:id="rId14"/>
    <p:sldId id="2219" r:id="rId15"/>
    <p:sldId id="2220" r:id="rId16"/>
    <p:sldId id="2221" r:id="rId17"/>
    <p:sldId id="2222" r:id="rId18"/>
    <p:sldId id="2223" r:id="rId19"/>
    <p:sldId id="2224" r:id="rId20"/>
    <p:sldId id="2225" r:id="rId21"/>
    <p:sldId id="2226" r:id="rId22"/>
    <p:sldId id="2227" r:id="rId23"/>
    <p:sldId id="2228" r:id="rId24"/>
    <p:sldId id="2229" r:id="rId25"/>
    <p:sldId id="2230" r:id="rId26"/>
    <p:sldId id="2231" r:id="rId27"/>
    <p:sldId id="2232" r:id="rId28"/>
    <p:sldId id="1892" r:id="rId29"/>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FF"/>
    <a:srgbClr val="00FF00"/>
    <a:srgbClr val="FF00FF"/>
    <a:srgbClr val="660066"/>
    <a:srgbClr val="9900CC"/>
    <a:srgbClr val="00CC00"/>
    <a:srgbClr val="FFFFFF"/>
    <a:srgbClr val="99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1120" autoAdjust="0"/>
    <p:restoredTop sz="93315" autoAdjust="0"/>
  </p:normalViewPr>
  <p:slideViewPr>
    <p:cSldViewPr>
      <p:cViewPr varScale="1">
        <p:scale>
          <a:sx n="59" d="100"/>
          <a:sy n="59" d="100"/>
        </p:scale>
        <p:origin x="122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2C0CDCD5-D5E2-4CE3-A3C6-170DE79472E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0C51A3D-E9ED-4782-AB80-6BD26AE8D83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54DEE6A-62DC-4600-B4DA-68F78EF7E601}"/>
              </a:ext>
            </a:extLst>
          </p:cNvPr>
          <p:cNvSpPr>
            <a:spLocks noGrp="1" noChangeArrowheads="1"/>
          </p:cNvSpPr>
          <p:nvPr>
            <p:ph type="sldNum" sz="quarter" idx="12"/>
          </p:nvPr>
        </p:nvSpPr>
        <p:spPr>
          <a:ln/>
        </p:spPr>
        <p:txBody>
          <a:bodyPr/>
          <a:lstStyle>
            <a:lvl1pPr>
              <a:defRPr/>
            </a:lvl1pPr>
          </a:lstStyle>
          <a:p>
            <a:pPr>
              <a:defRPr/>
            </a:pPr>
            <a:fld id="{C1ACFB33-66AE-4761-AA9F-3D0EF35FB7A3}" type="slidenum">
              <a:rPr lang="en-US" altLang="zh-TW"/>
              <a:pPr>
                <a:defRPr/>
              </a:pPr>
              <a:t>‹#›</a:t>
            </a:fld>
            <a:endParaRPr lang="en-US" altLang="zh-TW" dirty="0"/>
          </a:p>
        </p:txBody>
      </p:sp>
    </p:spTree>
    <p:extLst>
      <p:ext uri="{BB962C8B-B14F-4D97-AF65-F5344CB8AC3E}">
        <p14:creationId xmlns:p14="http://schemas.microsoft.com/office/powerpoint/2010/main" val="14328134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7B935400-DEE6-4E73-9D6E-6A352BD7F6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D30E48A-0600-4651-822A-0E4D0DF5B9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046F01D-6908-4DCB-A59C-B34B94134C9C}"/>
              </a:ext>
            </a:extLst>
          </p:cNvPr>
          <p:cNvSpPr>
            <a:spLocks noGrp="1" noChangeArrowheads="1"/>
          </p:cNvSpPr>
          <p:nvPr>
            <p:ph type="sldNum" sz="quarter" idx="12"/>
          </p:nvPr>
        </p:nvSpPr>
        <p:spPr>
          <a:ln/>
        </p:spPr>
        <p:txBody>
          <a:bodyPr/>
          <a:lstStyle>
            <a:lvl1pPr>
              <a:defRPr/>
            </a:lvl1pPr>
          </a:lstStyle>
          <a:p>
            <a:pPr>
              <a:defRPr/>
            </a:pPr>
            <a:fld id="{2C6898D9-6D34-427B-A175-3F8F79533FE7}" type="slidenum">
              <a:rPr lang="en-US" altLang="zh-TW"/>
              <a:pPr>
                <a:defRPr/>
              </a:pPr>
              <a:t>‹#›</a:t>
            </a:fld>
            <a:endParaRPr lang="en-US" altLang="zh-TW" dirty="0"/>
          </a:p>
        </p:txBody>
      </p:sp>
    </p:spTree>
    <p:extLst>
      <p:ext uri="{BB962C8B-B14F-4D97-AF65-F5344CB8AC3E}">
        <p14:creationId xmlns:p14="http://schemas.microsoft.com/office/powerpoint/2010/main" val="3009890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C8C40A9-0042-468A-9DE6-03F7A61E34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9ACDCFD2-752C-4B66-9D4D-B7234703E5A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4830C6-23FD-4551-B3E4-4DF5337C4643}"/>
              </a:ext>
            </a:extLst>
          </p:cNvPr>
          <p:cNvSpPr>
            <a:spLocks noGrp="1" noChangeArrowheads="1"/>
          </p:cNvSpPr>
          <p:nvPr>
            <p:ph type="sldNum" sz="quarter" idx="12"/>
          </p:nvPr>
        </p:nvSpPr>
        <p:spPr>
          <a:ln/>
        </p:spPr>
        <p:txBody>
          <a:bodyPr/>
          <a:lstStyle>
            <a:lvl1pPr>
              <a:defRPr/>
            </a:lvl1pPr>
          </a:lstStyle>
          <a:p>
            <a:pPr>
              <a:defRPr/>
            </a:pPr>
            <a:fld id="{DE256AE6-53BA-4AD1-96BE-CBD8E317ED01}" type="slidenum">
              <a:rPr lang="en-US" altLang="zh-TW"/>
              <a:pPr>
                <a:defRPr/>
              </a:pPr>
              <a:t>‹#›</a:t>
            </a:fld>
            <a:endParaRPr lang="en-US" altLang="zh-TW" dirty="0"/>
          </a:p>
        </p:txBody>
      </p:sp>
    </p:spTree>
    <p:extLst>
      <p:ext uri="{BB962C8B-B14F-4D97-AF65-F5344CB8AC3E}">
        <p14:creationId xmlns:p14="http://schemas.microsoft.com/office/powerpoint/2010/main" val="30523750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97CA4D6-D06E-4ABC-8D20-758F5AD204D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9247F37-2294-4564-A5FA-B766B8A1A7A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4C5F699-42FA-4199-9AD9-B62E938FA155}"/>
              </a:ext>
            </a:extLst>
          </p:cNvPr>
          <p:cNvSpPr>
            <a:spLocks noGrp="1" noChangeArrowheads="1"/>
          </p:cNvSpPr>
          <p:nvPr>
            <p:ph type="sldNum" sz="quarter" idx="12"/>
          </p:nvPr>
        </p:nvSpPr>
        <p:spPr>
          <a:ln/>
        </p:spPr>
        <p:txBody>
          <a:bodyPr/>
          <a:lstStyle>
            <a:lvl1pPr>
              <a:defRPr/>
            </a:lvl1pPr>
          </a:lstStyle>
          <a:p>
            <a:pPr>
              <a:defRPr/>
            </a:pPr>
            <a:fld id="{DC162906-E67E-42C7-8B51-4369FA010975}" type="slidenum">
              <a:rPr lang="en-US" altLang="zh-TW"/>
              <a:pPr>
                <a:defRPr/>
              </a:pPr>
              <a:t>‹#›</a:t>
            </a:fld>
            <a:endParaRPr lang="en-US" altLang="zh-TW" dirty="0"/>
          </a:p>
        </p:txBody>
      </p:sp>
    </p:spTree>
    <p:extLst>
      <p:ext uri="{BB962C8B-B14F-4D97-AF65-F5344CB8AC3E}">
        <p14:creationId xmlns:p14="http://schemas.microsoft.com/office/powerpoint/2010/main" val="33707527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19B05F9-768D-4393-9467-5B17D4D79B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1315398-8CF6-4C64-BE9F-A1FE8764FE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CF6EF85-0F1E-494C-80D7-D262F1847E75}"/>
              </a:ext>
            </a:extLst>
          </p:cNvPr>
          <p:cNvSpPr>
            <a:spLocks noGrp="1" noChangeArrowheads="1"/>
          </p:cNvSpPr>
          <p:nvPr>
            <p:ph type="sldNum" sz="quarter" idx="12"/>
          </p:nvPr>
        </p:nvSpPr>
        <p:spPr>
          <a:ln/>
        </p:spPr>
        <p:txBody>
          <a:bodyPr/>
          <a:lstStyle>
            <a:lvl1pPr>
              <a:defRPr/>
            </a:lvl1pPr>
          </a:lstStyle>
          <a:p>
            <a:pPr>
              <a:defRPr/>
            </a:pPr>
            <a:fld id="{D9D2F170-E9EA-47C9-8509-C494A7C34CCA}" type="slidenum">
              <a:rPr lang="en-US" altLang="zh-TW"/>
              <a:pPr>
                <a:defRPr/>
              </a:pPr>
              <a:t>‹#›</a:t>
            </a:fld>
            <a:endParaRPr lang="en-US" altLang="zh-TW" dirty="0"/>
          </a:p>
        </p:txBody>
      </p:sp>
    </p:spTree>
    <p:extLst>
      <p:ext uri="{BB962C8B-B14F-4D97-AF65-F5344CB8AC3E}">
        <p14:creationId xmlns:p14="http://schemas.microsoft.com/office/powerpoint/2010/main" val="3456289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6E3B0323-734E-434D-8F60-96E47466DFA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873FDC4-BF83-412F-B448-EA14B4AD467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EAF4A78-349B-4809-AAFD-2A7AA42A1B0E}"/>
              </a:ext>
            </a:extLst>
          </p:cNvPr>
          <p:cNvSpPr>
            <a:spLocks noGrp="1" noChangeArrowheads="1"/>
          </p:cNvSpPr>
          <p:nvPr>
            <p:ph type="sldNum" sz="quarter" idx="12"/>
          </p:nvPr>
        </p:nvSpPr>
        <p:spPr>
          <a:ln/>
        </p:spPr>
        <p:txBody>
          <a:bodyPr/>
          <a:lstStyle>
            <a:lvl1pPr>
              <a:defRPr/>
            </a:lvl1pPr>
          </a:lstStyle>
          <a:p>
            <a:pPr>
              <a:defRPr/>
            </a:pPr>
            <a:fld id="{DED68D50-6BC1-4D0C-B3E8-65A44DD2B5FD}" type="slidenum">
              <a:rPr lang="en-US" altLang="zh-TW"/>
              <a:pPr>
                <a:defRPr/>
              </a:pPr>
              <a:t>‹#›</a:t>
            </a:fld>
            <a:endParaRPr lang="en-US" altLang="zh-TW" dirty="0"/>
          </a:p>
        </p:txBody>
      </p:sp>
    </p:spTree>
    <p:extLst>
      <p:ext uri="{BB962C8B-B14F-4D97-AF65-F5344CB8AC3E}">
        <p14:creationId xmlns:p14="http://schemas.microsoft.com/office/powerpoint/2010/main" val="37491474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ED0D9D-BC01-4C03-B58A-4B0908F268C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30BAA7C-8985-4094-9D2E-8BEFA24D98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CCBB7E63-4B51-4E52-98B6-7E8B4FA453A8}"/>
              </a:ext>
            </a:extLst>
          </p:cNvPr>
          <p:cNvSpPr>
            <a:spLocks noGrp="1" noChangeArrowheads="1"/>
          </p:cNvSpPr>
          <p:nvPr>
            <p:ph type="sldNum" sz="quarter" idx="12"/>
          </p:nvPr>
        </p:nvSpPr>
        <p:spPr>
          <a:ln/>
        </p:spPr>
        <p:txBody>
          <a:bodyPr/>
          <a:lstStyle>
            <a:lvl1pPr>
              <a:defRPr/>
            </a:lvl1pPr>
          </a:lstStyle>
          <a:p>
            <a:pPr>
              <a:defRPr/>
            </a:pPr>
            <a:fld id="{BC45ED24-D404-4716-B68D-8AAFA5115618}" type="slidenum">
              <a:rPr lang="en-US" altLang="zh-TW"/>
              <a:pPr>
                <a:defRPr/>
              </a:pPr>
              <a:t>‹#›</a:t>
            </a:fld>
            <a:endParaRPr lang="en-US" altLang="zh-TW" dirty="0"/>
          </a:p>
        </p:txBody>
      </p:sp>
    </p:spTree>
    <p:extLst>
      <p:ext uri="{BB962C8B-B14F-4D97-AF65-F5344CB8AC3E}">
        <p14:creationId xmlns:p14="http://schemas.microsoft.com/office/powerpoint/2010/main" val="10451249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C44E71E-EF4F-4270-B795-D022584BF11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F8E5FF2-C928-4B5B-A9CB-687DDF46FF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303CB962-50E8-40B4-83E3-33DE21473A9A}"/>
              </a:ext>
            </a:extLst>
          </p:cNvPr>
          <p:cNvSpPr>
            <a:spLocks noGrp="1" noChangeArrowheads="1"/>
          </p:cNvSpPr>
          <p:nvPr>
            <p:ph type="sldNum" sz="quarter" idx="12"/>
          </p:nvPr>
        </p:nvSpPr>
        <p:spPr>
          <a:ln/>
        </p:spPr>
        <p:txBody>
          <a:bodyPr/>
          <a:lstStyle>
            <a:lvl1pPr>
              <a:defRPr/>
            </a:lvl1pPr>
          </a:lstStyle>
          <a:p>
            <a:pPr>
              <a:defRPr/>
            </a:pPr>
            <a:fld id="{2CC51CC9-E450-40E6-A421-720701B08DD6}" type="slidenum">
              <a:rPr lang="en-US" altLang="zh-TW"/>
              <a:pPr>
                <a:defRPr/>
              </a:pPr>
              <a:t>‹#›</a:t>
            </a:fld>
            <a:endParaRPr lang="en-US" altLang="zh-TW" dirty="0"/>
          </a:p>
        </p:txBody>
      </p:sp>
    </p:spTree>
    <p:extLst>
      <p:ext uri="{BB962C8B-B14F-4D97-AF65-F5344CB8AC3E}">
        <p14:creationId xmlns:p14="http://schemas.microsoft.com/office/powerpoint/2010/main" val="5506450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0B761CC-DB91-45A8-83DC-5DB8A89D5FA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BEEE00F-21D5-41F8-8AB2-81E620C196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52FE92D-4FE3-4280-B8B9-85593F6F591C}"/>
              </a:ext>
            </a:extLst>
          </p:cNvPr>
          <p:cNvSpPr>
            <a:spLocks noGrp="1" noChangeArrowheads="1"/>
          </p:cNvSpPr>
          <p:nvPr>
            <p:ph type="sldNum" sz="quarter" idx="12"/>
          </p:nvPr>
        </p:nvSpPr>
        <p:spPr>
          <a:ln/>
        </p:spPr>
        <p:txBody>
          <a:bodyPr/>
          <a:lstStyle>
            <a:lvl1pPr>
              <a:defRPr/>
            </a:lvl1pPr>
          </a:lstStyle>
          <a:p>
            <a:pPr>
              <a:defRPr/>
            </a:pPr>
            <a:fld id="{322418ED-E33F-4EB6-8E96-D8D275F85CE3}" type="slidenum">
              <a:rPr lang="en-US" altLang="zh-TW"/>
              <a:pPr>
                <a:defRPr/>
              </a:pPr>
              <a:t>‹#›</a:t>
            </a:fld>
            <a:endParaRPr lang="en-US" altLang="zh-TW" dirty="0"/>
          </a:p>
        </p:txBody>
      </p:sp>
    </p:spTree>
    <p:extLst>
      <p:ext uri="{BB962C8B-B14F-4D97-AF65-F5344CB8AC3E}">
        <p14:creationId xmlns:p14="http://schemas.microsoft.com/office/powerpoint/2010/main" val="4435070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399BEA5C-ED4E-4088-99AB-E033DEB952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C999E05-DD48-4FD9-A9EC-BB64F5EF173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4CEF0CB-128E-47FF-B9EA-D364BE676E7C}"/>
              </a:ext>
            </a:extLst>
          </p:cNvPr>
          <p:cNvSpPr>
            <a:spLocks noGrp="1" noChangeArrowheads="1"/>
          </p:cNvSpPr>
          <p:nvPr>
            <p:ph type="sldNum" sz="quarter" idx="12"/>
          </p:nvPr>
        </p:nvSpPr>
        <p:spPr>
          <a:ln/>
        </p:spPr>
        <p:txBody>
          <a:bodyPr/>
          <a:lstStyle>
            <a:lvl1pPr>
              <a:defRPr/>
            </a:lvl1pPr>
          </a:lstStyle>
          <a:p>
            <a:pPr>
              <a:defRPr/>
            </a:pPr>
            <a:fld id="{073F7B72-E9B7-4954-B531-0F73789373A9}" type="slidenum">
              <a:rPr lang="en-US" altLang="zh-TW"/>
              <a:pPr>
                <a:defRPr/>
              </a:pPr>
              <a:t>‹#›</a:t>
            </a:fld>
            <a:endParaRPr lang="en-US" altLang="zh-TW" dirty="0"/>
          </a:p>
        </p:txBody>
      </p:sp>
    </p:spTree>
    <p:extLst>
      <p:ext uri="{BB962C8B-B14F-4D97-AF65-F5344CB8AC3E}">
        <p14:creationId xmlns:p14="http://schemas.microsoft.com/office/powerpoint/2010/main" val="28235341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75E7087-6D1F-4A21-8AC1-4190A94C34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DFBD219-5288-49D2-B322-CED1BBE00BE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935C8F1-7D60-4B5F-A09A-007D26337638}"/>
              </a:ext>
            </a:extLst>
          </p:cNvPr>
          <p:cNvSpPr>
            <a:spLocks noGrp="1" noChangeArrowheads="1"/>
          </p:cNvSpPr>
          <p:nvPr>
            <p:ph type="sldNum" sz="quarter" idx="12"/>
          </p:nvPr>
        </p:nvSpPr>
        <p:spPr>
          <a:ln/>
        </p:spPr>
        <p:txBody>
          <a:bodyPr/>
          <a:lstStyle>
            <a:lvl1pPr>
              <a:defRPr/>
            </a:lvl1pPr>
          </a:lstStyle>
          <a:p>
            <a:pPr>
              <a:defRPr/>
            </a:pPr>
            <a:fld id="{CEBCF33B-62FF-4DD4-9C7D-5AB8784A8D97}" type="slidenum">
              <a:rPr lang="en-US" altLang="zh-TW"/>
              <a:pPr>
                <a:defRPr/>
              </a:pPr>
              <a:t>‹#›</a:t>
            </a:fld>
            <a:endParaRPr lang="en-US" altLang="zh-TW" dirty="0"/>
          </a:p>
        </p:txBody>
      </p:sp>
    </p:spTree>
    <p:extLst>
      <p:ext uri="{BB962C8B-B14F-4D97-AF65-F5344CB8AC3E}">
        <p14:creationId xmlns:p14="http://schemas.microsoft.com/office/powerpoint/2010/main" val="1361572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E0364B-89B6-410A-AF04-D7953F83BFA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id="{F96969A3-708E-4520-AA31-AF76C044BA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a:extLst>
              <a:ext uri="{FF2B5EF4-FFF2-40B4-BE49-F238E27FC236}">
                <a16:creationId xmlns:a16="http://schemas.microsoft.com/office/drawing/2014/main" id="{6106F9B8-6907-49FE-A585-93FD51A72CE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ea typeface="新細明體" charset="-120"/>
              </a:defRPr>
            </a:lvl1pPr>
          </a:lstStyle>
          <a:p>
            <a:pPr>
              <a:defRPr/>
            </a:pPr>
            <a:endParaRPr lang="en-US" altLang="zh-TW"/>
          </a:p>
        </p:txBody>
      </p:sp>
      <p:sp>
        <p:nvSpPr>
          <p:cNvPr id="751621" name="Rectangle 5">
            <a:extLst>
              <a:ext uri="{FF2B5EF4-FFF2-40B4-BE49-F238E27FC236}">
                <a16:creationId xmlns:a16="http://schemas.microsoft.com/office/drawing/2014/main" id="{045953EA-AEED-4732-887C-22740B65D27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ea typeface="新細明體" charset="-120"/>
              </a:defRPr>
            </a:lvl1pPr>
          </a:lstStyle>
          <a:p>
            <a:pPr>
              <a:defRPr/>
            </a:pPr>
            <a:endParaRPr lang="en-US" altLang="zh-TW"/>
          </a:p>
        </p:txBody>
      </p:sp>
      <p:sp>
        <p:nvSpPr>
          <p:cNvPr id="751622" name="Rectangle 6">
            <a:extLst>
              <a:ext uri="{FF2B5EF4-FFF2-40B4-BE49-F238E27FC236}">
                <a16:creationId xmlns:a16="http://schemas.microsoft.com/office/drawing/2014/main" id="{9A583CFA-8946-4F77-8525-73A7DEF2EF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ea typeface="新細明體" charset="-120"/>
              </a:defRPr>
            </a:lvl1pPr>
          </a:lstStyle>
          <a:p>
            <a:pPr>
              <a:defRPr/>
            </a:pPr>
            <a:fld id="{E9803CD0-5415-4484-B4EB-F9FFE8CF1DC9}" type="slidenum">
              <a:rPr lang="en-US" altLang="zh-TW"/>
              <a:pPr>
                <a:defRPr/>
              </a:pPr>
              <a:t>‹#›</a:t>
            </a:fld>
            <a:endParaRPr lang="en-US" altLang="zh-TW" dirty="0"/>
          </a:p>
        </p:txBody>
      </p:sp>
    </p:spTree>
    <p:extLst>
      <p:ext uri="{BB962C8B-B14F-4D97-AF65-F5344CB8AC3E}">
        <p14:creationId xmlns:p14="http://schemas.microsoft.com/office/powerpoint/2010/main" val="1947959355"/>
      </p:ext>
    </p:extLst>
  </p:cSld>
  <p:clrMap bg1="lt1" tx1="dk1" bg2="lt2" tx2="dk2" accent1="accent1" accent2="accent2" accent3="accent3" accent4="accent4" accent5="accent5" accent6="accent6" hlink="hlink" folHlink="folHlink"/>
  <p:sldLayoutIdLst>
    <p:sldLayoutId id="2147489985" r:id="rId1"/>
    <p:sldLayoutId id="2147489986" r:id="rId2"/>
    <p:sldLayoutId id="2147489987" r:id="rId3"/>
    <p:sldLayoutId id="2147489988" r:id="rId4"/>
    <p:sldLayoutId id="2147489989" r:id="rId5"/>
    <p:sldLayoutId id="2147489990" r:id="rId6"/>
    <p:sldLayoutId id="2147489991" r:id="rId7"/>
    <p:sldLayoutId id="2147489992" r:id="rId8"/>
    <p:sldLayoutId id="2147489993" r:id="rId9"/>
    <p:sldLayoutId id="2147489994" r:id="rId10"/>
    <p:sldLayoutId id="2147489995"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4.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691313"/>
          </a:xfrm>
        </p:spPr>
        <p:txBody>
          <a:bodyPr/>
          <a:lstStyle/>
          <a:p>
            <a:pPr lvl="0" algn="ctr" eaLnBrk="1" hangingPunct="1">
              <a:spcBef>
                <a:spcPct val="0"/>
              </a:spcBef>
              <a:buNone/>
            </a:pPr>
            <a:r>
              <a:rPr lang="zh-HK" altLang="en-US" sz="3600" dirty="0">
                <a:solidFill>
                  <a:srgbClr val="FFFF00"/>
                </a:solidFill>
                <a:latin typeface="Arial" panose="020B0604020202020204" pitchFamily="34" charset="0"/>
                <a:ea typeface="華康儷中黑" panose="020B0509000000000000" pitchFamily="49" charset="-120"/>
                <a:cs typeface="Arial" panose="020B0604020202020204" pitchFamily="34" charset="0"/>
              </a:rPr>
              <a:t>常年期第二主日</a:t>
            </a:r>
            <a:endParaRPr lang="en-US" altLang="zh-TW" sz="3600" dirty="0">
              <a:solidFill>
                <a:srgbClr val="FFFF00"/>
              </a:solidFill>
              <a:latin typeface="Arial" panose="020B0604020202020204" pitchFamily="34" charset="0"/>
              <a:ea typeface="華康儷中黑" panose="020B0509000000000000" pitchFamily="49" charset="-120"/>
              <a:cs typeface="Arial" panose="020B0604020202020204" pitchFamily="34" charset="0"/>
            </a:endParaRPr>
          </a:p>
          <a:p>
            <a:pPr lvl="0" algn="ctr" eaLnBrk="1" hangingPunct="1">
              <a:spcBef>
                <a:spcPct val="0"/>
              </a:spcBef>
              <a:buNone/>
            </a:pPr>
            <a:r>
              <a:rPr lang="en-US" altLang="zh-TW" dirty="0">
                <a:solidFill>
                  <a:schemeClr val="bg1"/>
                </a:solidFill>
                <a:latin typeface="Arial" panose="020B0604020202020204" pitchFamily="34" charset="0"/>
                <a:ea typeface="華康儷中黑" pitchFamily="49" charset="-120"/>
                <a:cs typeface="Arial" panose="020B0604020202020204" pitchFamily="34" charset="0"/>
              </a:rPr>
              <a:t>2024 </a:t>
            </a:r>
            <a:r>
              <a:rPr lang="zh-TW" altLang="en-US" dirty="0">
                <a:solidFill>
                  <a:schemeClr val="bg1"/>
                </a:solidFill>
                <a:latin typeface="Arial" panose="020B0604020202020204" pitchFamily="34" charset="0"/>
                <a:ea typeface="華康儷中黑" pitchFamily="49" charset="-120"/>
                <a:cs typeface="Arial" panose="020B0604020202020204" pitchFamily="34" charset="0"/>
              </a:rPr>
              <a:t>年 </a:t>
            </a:r>
            <a:r>
              <a:rPr lang="en-US" altLang="zh-TW" dirty="0">
                <a:solidFill>
                  <a:schemeClr val="bg1"/>
                </a:solidFill>
                <a:latin typeface="Arial" panose="020B0604020202020204" pitchFamily="34" charset="0"/>
                <a:ea typeface="華康儷中黑" pitchFamily="49" charset="-120"/>
                <a:cs typeface="Arial" panose="020B0604020202020204" pitchFamily="34" charset="0"/>
              </a:rPr>
              <a:t>1</a:t>
            </a:r>
            <a:r>
              <a:rPr lang="zh-TW" altLang="en-US" dirty="0">
                <a:solidFill>
                  <a:schemeClr val="bg1"/>
                </a:solidFill>
                <a:latin typeface="Arial" panose="020B0604020202020204" pitchFamily="34" charset="0"/>
                <a:ea typeface="華康儷中黑" pitchFamily="49" charset="-120"/>
                <a:cs typeface="Arial" panose="020B0604020202020204" pitchFamily="34" charset="0"/>
              </a:rPr>
              <a:t>月 </a:t>
            </a:r>
            <a:r>
              <a:rPr lang="en-US" altLang="zh-TW" dirty="0">
                <a:solidFill>
                  <a:schemeClr val="bg1"/>
                </a:solidFill>
                <a:latin typeface="Arial" panose="020B0604020202020204" pitchFamily="34" charset="0"/>
                <a:ea typeface="華康儷中黑" pitchFamily="49" charset="-120"/>
                <a:cs typeface="Arial" panose="020B0604020202020204" pitchFamily="34" charset="0"/>
              </a:rPr>
              <a:t>14</a:t>
            </a:r>
            <a:r>
              <a:rPr lang="zh-TW" altLang="en-US" dirty="0">
                <a:solidFill>
                  <a:schemeClr val="bg1"/>
                </a:solidFill>
                <a:latin typeface="Arial" panose="020B0604020202020204" pitchFamily="34" charset="0"/>
                <a:ea typeface="華康儷中黑" pitchFamily="49" charset="-120"/>
                <a:cs typeface="Arial" panose="020B0604020202020204" pitchFamily="34" charset="0"/>
              </a:rPr>
              <a:t>日</a:t>
            </a:r>
            <a:endParaRPr lang="zh-TW" altLang="en-US" sz="1000" dirty="0">
              <a:solidFill>
                <a:schemeClr val="bg1"/>
              </a:solidFill>
              <a:latin typeface="Arial" panose="020B0604020202020204" pitchFamily="34" charset="0"/>
              <a:ea typeface="華康儷中黑" panose="020B0509000000000000" pitchFamily="49" charset="-120"/>
              <a:cs typeface="Arial" panose="020B0604020202020204" pitchFamily="34" charset="0"/>
            </a:endParaRPr>
          </a:p>
          <a:p>
            <a:pPr algn="ctr" eaLnBrk="1" hangingPunct="1">
              <a:spcBef>
                <a:spcPts val="1200"/>
              </a:spcBef>
              <a:buFontTx/>
              <a:buNone/>
            </a:pPr>
            <a:r>
              <a:rPr lang="zh-TW" altLang="en-US" sz="5400" dirty="0">
                <a:solidFill>
                  <a:srgbClr val="FF0000"/>
                </a:solidFill>
                <a:highlight>
                  <a:srgbClr val="FFCCFF"/>
                </a:highlight>
                <a:latin typeface="Arial" panose="020B0604020202020204" pitchFamily="34" charset="0"/>
                <a:ea typeface="華康正顏楷體W7" panose="03000709000000000000" pitchFamily="65" charset="-120"/>
                <a:cs typeface="Arial" panose="020B0604020202020204" pitchFamily="34" charset="0"/>
              </a:rPr>
              <a:t>感</a:t>
            </a:r>
            <a:r>
              <a:rPr lang="zh-TW" altLang="en-US" sz="1400" dirty="0">
                <a:solidFill>
                  <a:srgbClr val="FF0000"/>
                </a:solidFill>
                <a:highlight>
                  <a:srgbClr val="FFCCFF"/>
                </a:highlight>
                <a:latin typeface="Arial" panose="020B0604020202020204" pitchFamily="34" charset="0"/>
                <a:ea typeface="華康正顏楷體W7" panose="03000709000000000000" pitchFamily="65" charset="-120"/>
                <a:cs typeface="Arial" panose="020B0604020202020204" pitchFamily="34" charset="0"/>
              </a:rPr>
              <a:t> </a:t>
            </a:r>
            <a:r>
              <a:rPr lang="zh-TW" altLang="en-US" sz="5400" dirty="0">
                <a:solidFill>
                  <a:srgbClr val="FF0000"/>
                </a:solidFill>
                <a:highlight>
                  <a:srgbClr val="FFCCFF"/>
                </a:highlight>
                <a:latin typeface="Arial" panose="020B0604020202020204" pitchFamily="34" charset="0"/>
                <a:ea typeface="華康正顏楷體W7" panose="03000709000000000000" pitchFamily="65" charset="-120"/>
                <a:cs typeface="Arial" panose="020B0604020202020204" pitchFamily="34" charset="0"/>
              </a:rPr>
              <a:t>恩</a:t>
            </a:r>
            <a:r>
              <a:rPr lang="zh-TW" altLang="en-US" sz="1200" dirty="0">
                <a:solidFill>
                  <a:srgbClr val="FFFF00"/>
                </a:solidFill>
                <a:latin typeface="Arial" panose="020B0604020202020204" pitchFamily="34" charset="0"/>
                <a:ea typeface="華康正顏楷體W7" panose="03000709000000000000" pitchFamily="65" charset="-120"/>
                <a:cs typeface="Arial" panose="020B0604020202020204" pitchFamily="34" charset="0"/>
              </a:rPr>
              <a:t> </a:t>
            </a:r>
            <a:r>
              <a:rPr lang="zh-TW" altLang="en-US" sz="4800" dirty="0">
                <a:solidFill>
                  <a:srgbClr val="FF0000"/>
                </a:solidFill>
                <a:highlight>
                  <a:srgbClr val="FFFF00"/>
                </a:highlight>
                <a:latin typeface="Arial" panose="020B0604020202020204" pitchFamily="34" charset="0"/>
                <a:ea typeface="華康正顏楷體W7" panose="03000709000000000000" pitchFamily="65" charset="-120"/>
                <a:cs typeface="Arial" panose="020B0604020202020204" pitchFamily="34" charset="0"/>
              </a:rPr>
              <a:t>祭</a:t>
            </a:r>
            <a:r>
              <a:rPr lang="zh-TW" altLang="en-US" sz="1200" dirty="0">
                <a:solidFill>
                  <a:srgbClr val="FFFF00"/>
                </a:solidFill>
                <a:latin typeface="Arial" panose="020B0604020202020204" pitchFamily="34" charset="0"/>
                <a:ea typeface="華康正顏楷體W7" panose="03000709000000000000" pitchFamily="65" charset="-120"/>
                <a:cs typeface="Arial" panose="020B0604020202020204" pitchFamily="34" charset="0"/>
              </a:rPr>
              <a:t> </a:t>
            </a:r>
            <a:r>
              <a:rPr lang="zh-TW" altLang="en-US" sz="4800" dirty="0">
                <a:solidFill>
                  <a:srgbClr val="FFFF00"/>
                </a:solidFill>
                <a:highlight>
                  <a:srgbClr val="FF0000"/>
                </a:highlight>
                <a:latin typeface="Arial" panose="020B0604020202020204" pitchFamily="34" charset="0"/>
                <a:ea typeface="華康正顏楷體W7" panose="03000709000000000000" pitchFamily="65" charset="-120"/>
                <a:cs typeface="Arial" panose="020B0604020202020204" pitchFamily="34" charset="0"/>
              </a:rPr>
              <a:t>宴</a:t>
            </a:r>
          </a:p>
          <a:p>
            <a:pPr algn="ctr" eaLnBrk="1" hangingPunct="1">
              <a:buFontTx/>
              <a:buNone/>
            </a:pPr>
            <a:endParaRPr lang="zh-TW" altLang="en-US" sz="1800" dirty="0">
              <a:solidFill>
                <a:schemeClr val="bg1"/>
              </a:solidFill>
              <a:latin typeface="Arial" panose="020B0604020202020204" pitchFamily="34" charset="0"/>
              <a:ea typeface="華康儷中黑" panose="020B0509000000000000" pitchFamily="49" charset="-120"/>
              <a:cs typeface="Arial" panose="020B0604020202020204" pitchFamily="34" charset="0"/>
            </a:endParaRPr>
          </a:p>
          <a:p>
            <a:pPr algn="ctr" eaLnBrk="1" hangingPunct="1">
              <a:lnSpc>
                <a:spcPts val="2500"/>
              </a:lnSpc>
              <a:spcBef>
                <a:spcPct val="0"/>
              </a:spcBef>
              <a:spcAft>
                <a:spcPts val="1800"/>
              </a:spcAft>
              <a:buFontTx/>
              <a:buNone/>
            </a:pPr>
            <a:r>
              <a:rPr lang="zh-TW" altLang="en-US" sz="3600" dirty="0">
                <a:solidFill>
                  <a:schemeClr val="bg1"/>
                </a:solidFill>
                <a:latin typeface="Arial" panose="020B0604020202020204" pitchFamily="34" charset="0"/>
                <a:ea typeface="華康儷中黑" panose="020B0509000000000000" pitchFamily="49" charset="-120"/>
                <a:cs typeface="Arial" panose="020B0604020202020204" pitchFamily="34" charset="0"/>
              </a:rPr>
              <a:t>主 題</a:t>
            </a:r>
          </a:p>
          <a:p>
            <a:pPr algn="ctr" eaLnBrk="1" hangingPunct="1">
              <a:spcBef>
                <a:spcPct val="0"/>
              </a:spcBef>
              <a:buFontTx/>
              <a:buNone/>
            </a:pPr>
            <a:endParaRPr lang="en-US" altLang="zh-TW" sz="4000" dirty="0">
              <a:solidFill>
                <a:srgbClr val="00FF00"/>
              </a:solidFill>
              <a:latin typeface="Arial" panose="020B0604020202020204" pitchFamily="34" charset="0"/>
              <a:ea typeface="華康粗黑體" panose="020B0709000000000000" pitchFamily="49" charset="-120"/>
              <a:cs typeface="Arial" panose="020B0604020202020204" pitchFamily="34" charset="0"/>
            </a:endParaRPr>
          </a:p>
          <a:p>
            <a:pPr algn="ctr" eaLnBrk="1" hangingPunct="1">
              <a:spcBef>
                <a:spcPct val="0"/>
              </a:spcBef>
              <a:buFontTx/>
              <a:buNone/>
            </a:pPr>
            <a:r>
              <a:rPr lang="zh-TW" altLang="en-US" sz="8000" dirty="0">
                <a:solidFill>
                  <a:srgbClr val="FFFF00"/>
                </a:solidFill>
                <a:latin typeface="Arial" panose="020B0604020202020204" pitchFamily="34" charset="0"/>
                <a:ea typeface="華康粗黑體" panose="020B0709000000000000" pitchFamily="49" charset="-120"/>
                <a:cs typeface="Arial" panose="020B0604020202020204" pitchFamily="34" charset="0"/>
              </a:rPr>
              <a:t>你叫了我</a:t>
            </a:r>
            <a:r>
              <a:rPr lang="en-US" altLang="zh-TW" sz="8000" dirty="0">
                <a:solidFill>
                  <a:srgbClr val="FFFF00"/>
                </a:solidFill>
                <a:latin typeface="Arial" panose="020B0604020202020204" pitchFamily="34" charset="0"/>
                <a:ea typeface="華康粗黑體" panose="020B0709000000000000" pitchFamily="49" charset="-120"/>
                <a:cs typeface="Arial" panose="020B0604020202020204" pitchFamily="34" charset="0"/>
              </a:rPr>
              <a:t>,</a:t>
            </a:r>
            <a:r>
              <a:rPr lang="en-US" altLang="zh-TW" sz="4800" dirty="0">
                <a:solidFill>
                  <a:srgbClr val="FFFF00"/>
                </a:solidFill>
                <a:latin typeface="Arial" panose="020B0604020202020204" pitchFamily="34" charset="0"/>
                <a:ea typeface="華康粗黑體" panose="020B0709000000000000" pitchFamily="49" charset="-120"/>
                <a:cs typeface="Arial" panose="020B0604020202020204" pitchFamily="34" charset="0"/>
              </a:rPr>
              <a:t> </a:t>
            </a:r>
            <a:r>
              <a:rPr lang="zh-TW" altLang="en-US" sz="8000" dirty="0">
                <a:solidFill>
                  <a:srgbClr val="FFFF00"/>
                </a:solidFill>
                <a:latin typeface="Arial" panose="020B0604020202020204" pitchFamily="34" charset="0"/>
                <a:ea typeface="華康粗黑體" panose="020B0709000000000000" pitchFamily="49" charset="-120"/>
                <a:cs typeface="Arial" panose="020B0604020202020204" pitchFamily="34" charset="0"/>
              </a:rPr>
              <a:t>我在這裡</a:t>
            </a:r>
            <a:endParaRPr lang="en-US" altLang="zh-TW" sz="8000" dirty="0">
              <a:solidFill>
                <a:srgbClr val="FFFF00"/>
              </a:solidFill>
              <a:latin typeface="Arial" panose="020B0604020202020204" pitchFamily="34" charset="0"/>
              <a:ea typeface="華康粗黑體" panose="020B0709000000000000" pitchFamily="49" charset="-120"/>
              <a:cs typeface="Arial" panose="020B0604020202020204" pitchFamily="34" charset="0"/>
            </a:endParaRPr>
          </a:p>
          <a:p>
            <a:pPr algn="ctr" eaLnBrk="1" hangingPunct="1">
              <a:spcBef>
                <a:spcPct val="0"/>
              </a:spcBef>
              <a:buFontTx/>
              <a:buNone/>
            </a:pPr>
            <a:endParaRPr lang="en-US" altLang="zh-TW" sz="4000" dirty="0">
              <a:solidFill>
                <a:srgbClr val="00FF00"/>
              </a:solidFill>
              <a:latin typeface="Arial" panose="020B0604020202020204" pitchFamily="34" charset="0"/>
              <a:ea typeface="華康粗黑體" panose="020B0709000000000000" pitchFamily="49" charset="-120"/>
              <a:cs typeface="Arial" panose="020B0604020202020204" pitchFamily="34" charset="0"/>
            </a:endParaRPr>
          </a:p>
          <a:p>
            <a:pPr algn="ctr" eaLnBrk="1" hangingPunct="1">
              <a:spcBef>
                <a:spcPct val="0"/>
              </a:spcBef>
              <a:buFontTx/>
              <a:buNone/>
            </a:pPr>
            <a:endParaRPr lang="en-US" altLang="zh-TW" sz="4000" dirty="0">
              <a:solidFill>
                <a:srgbClr val="00FF00"/>
              </a:solidFill>
              <a:latin typeface="Arial" panose="020B0604020202020204" pitchFamily="34" charset="0"/>
              <a:ea typeface="華康粗黑體" panose="020B0709000000000000" pitchFamily="49" charset="-120"/>
              <a:cs typeface="Arial" panose="020B0604020202020204" pitchFamily="34" charset="0"/>
            </a:endParaRPr>
          </a:p>
        </p:txBody>
      </p:sp>
    </p:spTree>
    <p:extLst>
      <p:ext uri="{BB962C8B-B14F-4D97-AF65-F5344CB8AC3E}">
        <p14:creationId xmlns:p14="http://schemas.microsoft.com/office/powerpoint/2010/main" val="2948559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691313"/>
          </a:xfrm>
        </p:spPr>
        <p:txBody>
          <a:bodyPr/>
          <a:lstStyle/>
          <a:p>
            <a:pPr lvl="0" algn="ctr" eaLnBrk="1" hangingPunct="1">
              <a:spcBef>
                <a:spcPct val="0"/>
              </a:spcBef>
              <a:buNone/>
            </a:pPr>
            <a:r>
              <a:rPr lang="zh-HK" altLang="en-US" sz="3600" dirty="0">
                <a:solidFill>
                  <a:srgbClr val="FFFF00"/>
                </a:solidFill>
                <a:latin typeface="Arial" panose="020B0604020202020204" pitchFamily="34" charset="0"/>
                <a:ea typeface="華康儷中黑" panose="020B0509000000000000" pitchFamily="49" charset="-120"/>
                <a:cs typeface="Arial" panose="020B0604020202020204" pitchFamily="34" charset="0"/>
              </a:rPr>
              <a:t>常年期第二主日</a:t>
            </a:r>
            <a:endParaRPr lang="en-US" altLang="zh-TW" sz="3600" dirty="0">
              <a:solidFill>
                <a:srgbClr val="FFFF00"/>
              </a:solidFill>
              <a:latin typeface="Arial" panose="020B0604020202020204" pitchFamily="34" charset="0"/>
              <a:ea typeface="華康儷中黑" panose="020B0509000000000000" pitchFamily="49" charset="-120"/>
              <a:cs typeface="Arial" panose="020B0604020202020204" pitchFamily="34" charset="0"/>
            </a:endParaRPr>
          </a:p>
          <a:p>
            <a:pPr lvl="0" algn="ctr" eaLnBrk="1" hangingPunct="1">
              <a:spcBef>
                <a:spcPct val="0"/>
              </a:spcBef>
              <a:buNone/>
            </a:pPr>
            <a:r>
              <a:rPr lang="en-US" altLang="zh-TW" dirty="0">
                <a:solidFill>
                  <a:schemeClr val="bg1"/>
                </a:solidFill>
                <a:latin typeface="Arial" panose="020B0604020202020204" pitchFamily="34" charset="0"/>
                <a:ea typeface="華康儷中黑" pitchFamily="49" charset="-120"/>
                <a:cs typeface="Arial" panose="020B0604020202020204" pitchFamily="34" charset="0"/>
              </a:rPr>
              <a:t>2024 </a:t>
            </a:r>
            <a:r>
              <a:rPr lang="zh-TW" altLang="en-US" dirty="0">
                <a:solidFill>
                  <a:schemeClr val="bg1"/>
                </a:solidFill>
                <a:latin typeface="Arial" panose="020B0604020202020204" pitchFamily="34" charset="0"/>
                <a:ea typeface="華康儷中黑" pitchFamily="49" charset="-120"/>
                <a:cs typeface="Arial" panose="020B0604020202020204" pitchFamily="34" charset="0"/>
              </a:rPr>
              <a:t>年 </a:t>
            </a:r>
            <a:r>
              <a:rPr lang="en-US" altLang="zh-TW" dirty="0">
                <a:solidFill>
                  <a:schemeClr val="bg1"/>
                </a:solidFill>
                <a:latin typeface="Arial" panose="020B0604020202020204" pitchFamily="34" charset="0"/>
                <a:ea typeface="華康儷中黑" pitchFamily="49" charset="-120"/>
                <a:cs typeface="Arial" panose="020B0604020202020204" pitchFamily="34" charset="0"/>
              </a:rPr>
              <a:t>1</a:t>
            </a:r>
            <a:r>
              <a:rPr lang="zh-TW" altLang="en-US" dirty="0">
                <a:solidFill>
                  <a:schemeClr val="bg1"/>
                </a:solidFill>
                <a:latin typeface="Arial" panose="020B0604020202020204" pitchFamily="34" charset="0"/>
                <a:ea typeface="華康儷中黑" pitchFamily="49" charset="-120"/>
                <a:cs typeface="Arial" panose="020B0604020202020204" pitchFamily="34" charset="0"/>
              </a:rPr>
              <a:t>月 </a:t>
            </a:r>
            <a:r>
              <a:rPr lang="en-US" altLang="zh-TW" dirty="0">
                <a:solidFill>
                  <a:schemeClr val="bg1"/>
                </a:solidFill>
                <a:latin typeface="Arial" panose="020B0604020202020204" pitchFamily="34" charset="0"/>
                <a:ea typeface="華康儷中黑" pitchFamily="49" charset="-120"/>
                <a:cs typeface="Arial" panose="020B0604020202020204" pitchFamily="34" charset="0"/>
              </a:rPr>
              <a:t>14</a:t>
            </a:r>
            <a:r>
              <a:rPr lang="zh-TW" altLang="en-US" dirty="0">
                <a:solidFill>
                  <a:schemeClr val="bg1"/>
                </a:solidFill>
                <a:latin typeface="Arial" panose="020B0604020202020204" pitchFamily="34" charset="0"/>
                <a:ea typeface="華康儷中黑" pitchFamily="49" charset="-120"/>
                <a:cs typeface="Arial" panose="020B0604020202020204" pitchFamily="34" charset="0"/>
              </a:rPr>
              <a:t>日</a:t>
            </a:r>
            <a:endParaRPr lang="zh-TW" altLang="en-US" sz="1000" dirty="0">
              <a:solidFill>
                <a:schemeClr val="bg1"/>
              </a:solidFill>
              <a:latin typeface="Arial" panose="020B0604020202020204" pitchFamily="34" charset="0"/>
              <a:ea typeface="華康儷中黑" panose="020B0509000000000000" pitchFamily="49" charset="-120"/>
              <a:cs typeface="Arial" panose="020B0604020202020204" pitchFamily="34" charset="0"/>
            </a:endParaRPr>
          </a:p>
          <a:p>
            <a:pPr algn="ctr" eaLnBrk="1" hangingPunct="1">
              <a:spcBef>
                <a:spcPts val="1200"/>
              </a:spcBef>
              <a:buFontTx/>
              <a:buNone/>
            </a:pPr>
            <a:r>
              <a:rPr lang="zh-TW" altLang="en-US" sz="5400" dirty="0">
                <a:solidFill>
                  <a:srgbClr val="FF0000"/>
                </a:solidFill>
                <a:highlight>
                  <a:srgbClr val="FFCCFF"/>
                </a:highlight>
                <a:latin typeface="Arial" panose="020B0604020202020204" pitchFamily="34" charset="0"/>
                <a:ea typeface="華康正顏楷體W7" panose="03000709000000000000" pitchFamily="65" charset="-120"/>
                <a:cs typeface="Arial" panose="020B0604020202020204" pitchFamily="34" charset="0"/>
              </a:rPr>
              <a:t>感</a:t>
            </a:r>
            <a:r>
              <a:rPr lang="zh-TW" altLang="en-US" sz="1400" dirty="0">
                <a:solidFill>
                  <a:srgbClr val="FF0000"/>
                </a:solidFill>
                <a:highlight>
                  <a:srgbClr val="FFCCFF"/>
                </a:highlight>
                <a:latin typeface="Arial" panose="020B0604020202020204" pitchFamily="34" charset="0"/>
                <a:ea typeface="華康正顏楷體W7" panose="03000709000000000000" pitchFamily="65" charset="-120"/>
                <a:cs typeface="Arial" panose="020B0604020202020204" pitchFamily="34" charset="0"/>
              </a:rPr>
              <a:t> </a:t>
            </a:r>
            <a:r>
              <a:rPr lang="zh-TW" altLang="en-US" sz="5400" dirty="0">
                <a:solidFill>
                  <a:srgbClr val="FF0000"/>
                </a:solidFill>
                <a:highlight>
                  <a:srgbClr val="FFCCFF"/>
                </a:highlight>
                <a:latin typeface="Arial" panose="020B0604020202020204" pitchFamily="34" charset="0"/>
                <a:ea typeface="華康正顏楷體W7" panose="03000709000000000000" pitchFamily="65" charset="-120"/>
                <a:cs typeface="Arial" panose="020B0604020202020204" pitchFamily="34" charset="0"/>
              </a:rPr>
              <a:t>恩</a:t>
            </a:r>
            <a:r>
              <a:rPr lang="zh-TW" altLang="en-US" sz="1200" dirty="0">
                <a:solidFill>
                  <a:srgbClr val="FFFF00"/>
                </a:solidFill>
                <a:latin typeface="Arial" panose="020B0604020202020204" pitchFamily="34" charset="0"/>
                <a:ea typeface="華康正顏楷體W7" panose="03000709000000000000" pitchFamily="65" charset="-120"/>
                <a:cs typeface="Arial" panose="020B0604020202020204" pitchFamily="34" charset="0"/>
              </a:rPr>
              <a:t> </a:t>
            </a:r>
            <a:r>
              <a:rPr lang="zh-TW" altLang="en-US" sz="4800" dirty="0">
                <a:solidFill>
                  <a:srgbClr val="FF0000"/>
                </a:solidFill>
                <a:highlight>
                  <a:srgbClr val="FFFF00"/>
                </a:highlight>
                <a:latin typeface="Arial" panose="020B0604020202020204" pitchFamily="34" charset="0"/>
                <a:ea typeface="華康正顏楷體W7" panose="03000709000000000000" pitchFamily="65" charset="-120"/>
                <a:cs typeface="Arial" panose="020B0604020202020204" pitchFamily="34" charset="0"/>
              </a:rPr>
              <a:t>祭</a:t>
            </a:r>
            <a:r>
              <a:rPr lang="zh-TW" altLang="en-US" sz="1200" dirty="0">
                <a:solidFill>
                  <a:srgbClr val="FFFF00"/>
                </a:solidFill>
                <a:latin typeface="Arial" panose="020B0604020202020204" pitchFamily="34" charset="0"/>
                <a:ea typeface="華康正顏楷體W7" panose="03000709000000000000" pitchFamily="65" charset="-120"/>
                <a:cs typeface="Arial" panose="020B0604020202020204" pitchFamily="34" charset="0"/>
              </a:rPr>
              <a:t> </a:t>
            </a:r>
            <a:r>
              <a:rPr lang="zh-TW" altLang="en-US" sz="4800" dirty="0">
                <a:solidFill>
                  <a:srgbClr val="FFFF00"/>
                </a:solidFill>
                <a:highlight>
                  <a:srgbClr val="FF0000"/>
                </a:highlight>
                <a:latin typeface="Arial" panose="020B0604020202020204" pitchFamily="34" charset="0"/>
                <a:ea typeface="華康正顏楷體W7" panose="03000709000000000000" pitchFamily="65" charset="-120"/>
                <a:cs typeface="Arial" panose="020B0604020202020204" pitchFamily="34" charset="0"/>
              </a:rPr>
              <a:t>宴</a:t>
            </a:r>
          </a:p>
          <a:p>
            <a:pPr algn="ctr" eaLnBrk="1" hangingPunct="1">
              <a:buFontTx/>
              <a:buNone/>
            </a:pPr>
            <a:endParaRPr lang="zh-TW" altLang="en-US" sz="1800" dirty="0">
              <a:solidFill>
                <a:schemeClr val="bg1"/>
              </a:solidFill>
              <a:latin typeface="Arial" panose="020B0604020202020204" pitchFamily="34" charset="0"/>
              <a:ea typeface="華康儷中黑" panose="020B0509000000000000" pitchFamily="49" charset="-120"/>
              <a:cs typeface="Arial" panose="020B0604020202020204" pitchFamily="34" charset="0"/>
            </a:endParaRPr>
          </a:p>
          <a:p>
            <a:pPr algn="ctr" eaLnBrk="1" hangingPunct="1">
              <a:lnSpc>
                <a:spcPts val="2500"/>
              </a:lnSpc>
              <a:spcBef>
                <a:spcPct val="0"/>
              </a:spcBef>
              <a:spcAft>
                <a:spcPts val="1800"/>
              </a:spcAft>
              <a:buFontTx/>
              <a:buNone/>
            </a:pPr>
            <a:r>
              <a:rPr lang="zh-TW" altLang="en-US" sz="3600" dirty="0">
                <a:solidFill>
                  <a:schemeClr val="bg1"/>
                </a:solidFill>
                <a:latin typeface="Arial" panose="020B0604020202020204" pitchFamily="34" charset="0"/>
                <a:ea typeface="華康儷中黑" panose="020B0509000000000000" pitchFamily="49" charset="-120"/>
                <a:cs typeface="Arial" panose="020B0604020202020204" pitchFamily="34" charset="0"/>
              </a:rPr>
              <a:t>主 題</a:t>
            </a:r>
          </a:p>
          <a:p>
            <a:pPr algn="ctr" eaLnBrk="1" hangingPunct="1">
              <a:spcBef>
                <a:spcPct val="0"/>
              </a:spcBef>
              <a:buFontTx/>
              <a:buNone/>
            </a:pPr>
            <a:endParaRPr lang="en-US" altLang="zh-TW" sz="4000" dirty="0">
              <a:solidFill>
                <a:srgbClr val="00FF00"/>
              </a:solidFill>
              <a:latin typeface="Arial" panose="020B0604020202020204" pitchFamily="34" charset="0"/>
              <a:ea typeface="華康粗黑體" panose="020B0709000000000000" pitchFamily="49" charset="-120"/>
              <a:cs typeface="Arial" panose="020B0604020202020204" pitchFamily="34" charset="0"/>
            </a:endParaRPr>
          </a:p>
          <a:p>
            <a:pPr algn="ctr" eaLnBrk="1" hangingPunct="1">
              <a:spcBef>
                <a:spcPct val="0"/>
              </a:spcBef>
              <a:buFontTx/>
              <a:buNone/>
            </a:pPr>
            <a:r>
              <a:rPr lang="zh-TW" altLang="en-US" sz="8000" dirty="0">
                <a:solidFill>
                  <a:srgbClr val="FFFF00"/>
                </a:solidFill>
                <a:latin typeface="Arial" panose="020B0604020202020204" pitchFamily="34" charset="0"/>
                <a:ea typeface="華康粗黑體" panose="020B0709000000000000" pitchFamily="49" charset="-120"/>
                <a:cs typeface="Arial" panose="020B0604020202020204" pitchFamily="34" charset="0"/>
              </a:rPr>
              <a:t>你叫了我</a:t>
            </a:r>
            <a:r>
              <a:rPr lang="en-US" altLang="zh-TW" sz="8000" dirty="0">
                <a:solidFill>
                  <a:srgbClr val="FFFF00"/>
                </a:solidFill>
                <a:latin typeface="Arial" panose="020B0604020202020204" pitchFamily="34" charset="0"/>
                <a:ea typeface="華康粗黑體" panose="020B0709000000000000" pitchFamily="49" charset="-120"/>
                <a:cs typeface="Arial" panose="020B0604020202020204" pitchFamily="34" charset="0"/>
              </a:rPr>
              <a:t>,</a:t>
            </a:r>
            <a:r>
              <a:rPr lang="en-US" altLang="zh-TW" sz="4800" dirty="0">
                <a:solidFill>
                  <a:srgbClr val="FFFF00"/>
                </a:solidFill>
                <a:latin typeface="Arial" panose="020B0604020202020204" pitchFamily="34" charset="0"/>
                <a:ea typeface="華康粗黑體" panose="020B0709000000000000" pitchFamily="49" charset="-120"/>
                <a:cs typeface="Arial" panose="020B0604020202020204" pitchFamily="34" charset="0"/>
              </a:rPr>
              <a:t> </a:t>
            </a:r>
            <a:r>
              <a:rPr lang="zh-TW" altLang="en-US" sz="8000" dirty="0">
                <a:solidFill>
                  <a:srgbClr val="FFFF00"/>
                </a:solidFill>
                <a:latin typeface="Arial" panose="020B0604020202020204" pitchFamily="34" charset="0"/>
                <a:ea typeface="華康粗黑體" panose="020B0709000000000000" pitchFamily="49" charset="-120"/>
                <a:cs typeface="Arial" panose="020B0604020202020204" pitchFamily="34" charset="0"/>
              </a:rPr>
              <a:t>我在這裡</a:t>
            </a:r>
            <a:endParaRPr lang="en-US" altLang="zh-TW" sz="8000" dirty="0">
              <a:solidFill>
                <a:srgbClr val="FFFF00"/>
              </a:solidFill>
              <a:latin typeface="Arial" panose="020B0604020202020204" pitchFamily="34" charset="0"/>
              <a:ea typeface="華康粗黑體" panose="020B0709000000000000" pitchFamily="49" charset="-120"/>
              <a:cs typeface="Arial" panose="020B0604020202020204" pitchFamily="34" charset="0"/>
            </a:endParaRPr>
          </a:p>
          <a:p>
            <a:pPr algn="ctr" eaLnBrk="1" hangingPunct="1">
              <a:spcBef>
                <a:spcPct val="0"/>
              </a:spcBef>
              <a:buFontTx/>
              <a:buNone/>
            </a:pPr>
            <a:endParaRPr lang="en-US" altLang="zh-TW" sz="4000" dirty="0">
              <a:solidFill>
                <a:srgbClr val="00FF00"/>
              </a:solidFill>
              <a:latin typeface="Arial" panose="020B0604020202020204" pitchFamily="34" charset="0"/>
              <a:ea typeface="華康粗黑體" panose="020B0709000000000000" pitchFamily="49" charset="-120"/>
              <a:cs typeface="Arial" panose="020B0604020202020204" pitchFamily="34" charset="0"/>
            </a:endParaRPr>
          </a:p>
          <a:p>
            <a:pPr algn="ctr" eaLnBrk="1" hangingPunct="1">
              <a:spcBef>
                <a:spcPct val="0"/>
              </a:spcBef>
              <a:buFontTx/>
              <a:buNone/>
            </a:pPr>
            <a:endParaRPr lang="en-US" altLang="zh-TW" sz="4000" dirty="0">
              <a:solidFill>
                <a:srgbClr val="00FF00"/>
              </a:solidFill>
              <a:latin typeface="Arial" panose="020B0604020202020204" pitchFamily="34" charset="0"/>
              <a:ea typeface="華康粗黑體" panose="020B0709000000000000" pitchFamily="49" charset="-120"/>
              <a:cs typeface="Arial" panose="020B0604020202020204" pitchFamily="34" charset="0"/>
            </a:endParaRPr>
          </a:p>
        </p:txBody>
      </p:sp>
    </p:spTree>
    <p:extLst>
      <p:ext uri="{BB962C8B-B14F-4D97-AF65-F5344CB8AC3E}">
        <p14:creationId xmlns:p14="http://schemas.microsoft.com/office/powerpoint/2010/main" val="3884396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lvl="0" eaLnBrk="1" hangingPunct="1">
              <a:spcBef>
                <a:spcPct val="0"/>
              </a:spcBef>
              <a:spcAft>
                <a:spcPts val="2400"/>
              </a:spcAft>
              <a:buNone/>
            </a:pPr>
            <a:r>
              <a:rPr lang="zh-TW" altLang="en-US" sz="4000" dirty="0">
                <a:ea typeface="華康儷中黑" panose="020B0509000000000000" pitchFamily="49" charset="-120"/>
              </a:rPr>
              <a:t>你叫了我</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我在這裡</a:t>
            </a:r>
            <a:r>
              <a:rPr lang="en-US" altLang="zh-TW" sz="4000" dirty="0">
                <a:ea typeface="華康儷中黑" panose="020B0509000000000000" pitchFamily="49" charset="-120"/>
              </a:rPr>
              <a:t>;</a:t>
            </a:r>
            <a:r>
              <a:rPr lang="zh-TW" altLang="en-US" sz="4000" dirty="0">
                <a:ea typeface="華康儷中黑" panose="020B0509000000000000" pitchFamily="49" charset="-120"/>
              </a:rPr>
              <a:t>上主</a:t>
            </a:r>
            <a:r>
              <a:rPr lang="en-US" altLang="zh-TW" sz="4000" dirty="0">
                <a:ea typeface="華康儷中黑" panose="020B0509000000000000" pitchFamily="49" charset="-120"/>
              </a:rPr>
              <a:t>,</a:t>
            </a:r>
            <a:r>
              <a:rPr lang="zh-TW" altLang="en-US" sz="4000" dirty="0">
                <a:ea typeface="華康儷中黑" panose="020B0509000000000000" pitchFamily="49" charset="-120"/>
              </a:rPr>
              <a:t>請發言</a:t>
            </a:r>
            <a:r>
              <a:rPr lang="en-US" altLang="zh-TW" sz="4000" dirty="0">
                <a:ea typeface="華康儷中黑" panose="020B0509000000000000" pitchFamily="49" charset="-120"/>
              </a:rPr>
              <a:t>!</a:t>
            </a:r>
            <a:r>
              <a:rPr lang="zh-TW" altLang="en-US" sz="4000" dirty="0">
                <a:ea typeface="華康儷中黑" panose="020B0509000000000000" pitchFamily="49" charset="-120"/>
              </a:rPr>
              <a:t>你的僕人在此</a:t>
            </a:r>
            <a:r>
              <a:rPr lang="zh-TW" altLang="en-US" sz="4000" dirty="0">
                <a:solidFill>
                  <a:srgbClr val="FF0000"/>
                </a:solidFill>
                <a:ea typeface="華康儷中黑" panose="020B0509000000000000" pitchFamily="49" charset="-120"/>
              </a:rPr>
              <a:t>靜聽</a:t>
            </a:r>
            <a:r>
              <a:rPr lang="en-US" altLang="zh-TW" sz="4000" dirty="0">
                <a:ea typeface="華康儷中黑" panose="020B0509000000000000" pitchFamily="49" charset="-120"/>
              </a:rPr>
              <a:t>.</a:t>
            </a:r>
          </a:p>
          <a:p>
            <a:pPr lvl="0" eaLnBrk="1" hangingPunct="1">
              <a:spcBef>
                <a:spcPct val="0"/>
              </a:spcBef>
              <a:spcAft>
                <a:spcPts val="2400"/>
              </a:spcAft>
              <a:buNone/>
            </a:pPr>
            <a:r>
              <a:rPr lang="zh-TW" altLang="en-US" sz="4000" dirty="0">
                <a:ea typeface="華康儷中黑" panose="020B0509000000000000" pitchFamily="49" charset="-120"/>
              </a:rPr>
              <a:t>難道你們不知道</a:t>
            </a:r>
            <a:r>
              <a:rPr lang="en-US" altLang="zh-TW" sz="4000" dirty="0">
                <a:ea typeface="華康儷中黑" panose="020B0509000000000000" pitchFamily="49" charset="-120"/>
              </a:rPr>
              <a:t>,</a:t>
            </a:r>
            <a:r>
              <a:rPr lang="zh-TW" altLang="en-US" sz="4000" dirty="0">
                <a:ea typeface="華康儷中黑" panose="020B0509000000000000" pitchFamily="49" charset="-120"/>
              </a:rPr>
              <a:t>你們的身體是聖神的宮殿嗎</a:t>
            </a:r>
            <a:r>
              <a:rPr lang="en-US" altLang="zh-TW" sz="4000" dirty="0">
                <a:ea typeface="華康儷中黑" panose="020B0509000000000000" pitchFamily="49" charset="-120"/>
              </a:rPr>
              <a:t>?</a:t>
            </a:r>
            <a:r>
              <a:rPr lang="zh-TW" altLang="en-US" sz="4000" dirty="0">
                <a:ea typeface="華康儷中黑" panose="020B0509000000000000" pitchFamily="49" charset="-120"/>
              </a:rPr>
              <a:t>你們原是用高價買回來的</a:t>
            </a:r>
            <a:r>
              <a:rPr lang="en-US" altLang="zh-TW" sz="4000" dirty="0">
                <a:ea typeface="華康儷中黑" panose="020B0509000000000000" pitchFamily="49" charset="-120"/>
              </a:rPr>
              <a:t>,</a:t>
            </a:r>
            <a:r>
              <a:rPr lang="zh-TW" altLang="en-US" sz="4000" dirty="0">
                <a:ea typeface="華康儷中黑" panose="020B0509000000000000" pitchFamily="49" charset="-120"/>
              </a:rPr>
              <a:t>所以</a:t>
            </a:r>
            <a:r>
              <a:rPr lang="en-US" altLang="zh-TW" sz="4000" dirty="0">
                <a:ea typeface="華康儷中黑" panose="020B0509000000000000" pitchFamily="49" charset="-120"/>
              </a:rPr>
              <a:t>,</a:t>
            </a:r>
            <a:r>
              <a:rPr lang="zh-TW" altLang="en-US" sz="4000" dirty="0">
                <a:ea typeface="華康儷中黑" panose="020B0509000000000000" pitchFamily="49" charset="-120"/>
              </a:rPr>
              <a:t>務要用你們的</a:t>
            </a:r>
            <a:r>
              <a:rPr lang="zh-TW" altLang="en-US" sz="4000" dirty="0">
                <a:solidFill>
                  <a:srgbClr val="FF0000"/>
                </a:solidFill>
                <a:ea typeface="華康儷中黑" panose="020B0509000000000000" pitchFamily="49" charset="-120"/>
              </a:rPr>
              <a:t>身體光榮天主</a:t>
            </a:r>
            <a:r>
              <a:rPr lang="en-US" altLang="zh-TW" sz="4000" dirty="0">
                <a:ea typeface="華康儷中黑" panose="020B0509000000000000" pitchFamily="49" charset="-120"/>
              </a:rPr>
              <a:t>.</a:t>
            </a:r>
            <a:endParaRPr lang="zh-TW" altLang="en-US" sz="4000" dirty="0">
              <a:ea typeface="華康儷中黑" panose="020B0509000000000000" pitchFamily="49" charset="-120"/>
            </a:endParaRPr>
          </a:p>
          <a:p>
            <a:pPr lvl="0" eaLnBrk="1" hangingPunct="1">
              <a:spcBef>
                <a:spcPct val="0"/>
              </a:spcBef>
              <a:spcAft>
                <a:spcPts val="2400"/>
              </a:spcAft>
              <a:buNone/>
            </a:pPr>
            <a:r>
              <a:rPr lang="zh-TW" altLang="en-US" sz="4000" dirty="0">
                <a:ea typeface="華康儷中黑" panose="020B0509000000000000" pitchFamily="49" charset="-120"/>
              </a:rPr>
              <a:t>辣彼</a:t>
            </a:r>
            <a:r>
              <a:rPr lang="en-US" altLang="zh-TW" sz="4000" dirty="0">
                <a:ea typeface="華康儷中黑" panose="020B0509000000000000" pitchFamily="49" charset="-120"/>
              </a:rPr>
              <a:t>!(</a:t>
            </a:r>
            <a:r>
              <a:rPr lang="zh-TW" altLang="en-US" sz="4000" dirty="0">
                <a:ea typeface="華康儷中黑" panose="020B0509000000000000" pitchFamily="49" charset="-120"/>
              </a:rPr>
              <a:t>意即師父</a:t>
            </a:r>
            <a:r>
              <a:rPr lang="en-US" altLang="zh-TW" sz="4000" dirty="0">
                <a:ea typeface="華康儷中黑" panose="020B0509000000000000" pitchFamily="49" charset="-120"/>
              </a:rPr>
              <a:t>) </a:t>
            </a:r>
            <a:r>
              <a:rPr lang="zh-TW" altLang="en-US" sz="4000" dirty="0">
                <a:ea typeface="華康儷中黑" panose="020B0509000000000000" pitchFamily="49" charset="-120"/>
              </a:rPr>
              <a:t>你住在哪裡</a:t>
            </a:r>
            <a:r>
              <a:rPr lang="en-US" altLang="zh-TW" sz="4000" dirty="0">
                <a:ea typeface="華康儷中黑" panose="020B0509000000000000" pitchFamily="49" charset="-120"/>
              </a:rPr>
              <a:t>?</a:t>
            </a:r>
            <a:r>
              <a:rPr lang="zh-TW" altLang="en-US" sz="4000" dirty="0">
                <a:ea typeface="華康儷中黑" panose="020B0509000000000000" pitchFamily="49" charset="-120"/>
              </a:rPr>
              <a:t>你們</a:t>
            </a:r>
            <a:r>
              <a:rPr lang="zh-TW" altLang="en-US" sz="4000" dirty="0">
                <a:solidFill>
                  <a:srgbClr val="FF0000"/>
                </a:solidFill>
                <a:ea typeface="華康儷中黑" panose="020B0509000000000000" pitchFamily="49" charset="-120"/>
              </a:rPr>
              <a:t>來看看吧</a:t>
            </a:r>
            <a:r>
              <a:rPr lang="en-US" altLang="zh-TW" sz="4000" dirty="0">
                <a:solidFill>
                  <a:srgbClr val="FF0000"/>
                </a:solidFill>
                <a:ea typeface="華康儷中黑" panose="020B0509000000000000" pitchFamily="49" charset="-120"/>
              </a:rPr>
              <a:t>!</a:t>
            </a:r>
            <a:r>
              <a:rPr lang="zh-TW" altLang="en-US" sz="4000" dirty="0">
                <a:ea typeface="華康儷中黑" panose="020B0509000000000000" pitchFamily="49" charset="-120"/>
              </a:rPr>
              <a:t>於是他們去了</a:t>
            </a:r>
            <a:r>
              <a:rPr lang="en-US" altLang="zh-TW" sz="4000" dirty="0">
                <a:ea typeface="華康儷中黑" panose="020B0509000000000000" pitchFamily="49" charset="-120"/>
              </a:rPr>
              <a:t>,</a:t>
            </a:r>
            <a:r>
              <a:rPr lang="zh-TW" altLang="en-US" sz="4000" dirty="0">
                <a:ea typeface="華康儷中黑" panose="020B0509000000000000" pitchFamily="49" charset="-120"/>
              </a:rPr>
              <a:t>看見了耶穌住的地方</a:t>
            </a:r>
            <a:r>
              <a:rPr lang="en-US" altLang="zh-TW" sz="4000" dirty="0">
                <a:ea typeface="華康儷中黑" panose="020B0509000000000000" pitchFamily="49" charset="-120"/>
              </a:rPr>
              <a:t>,</a:t>
            </a:r>
            <a:r>
              <a:rPr lang="zh-TW" altLang="en-US" sz="4000" dirty="0">
                <a:ea typeface="華康儷中黑" panose="020B0509000000000000" pitchFamily="49" charset="-120"/>
              </a:rPr>
              <a:t>就在那天</a:t>
            </a:r>
            <a:r>
              <a:rPr lang="en-US" altLang="zh-TW" sz="4000" dirty="0">
                <a:ea typeface="華康儷中黑" panose="020B0509000000000000" pitchFamily="49" charset="-120"/>
              </a:rPr>
              <a:t>,</a:t>
            </a:r>
            <a:r>
              <a:rPr lang="zh-TW" altLang="en-US" sz="4000" dirty="0">
                <a:ea typeface="華康儷中黑" panose="020B0509000000000000" pitchFamily="49" charset="-120"/>
              </a:rPr>
              <a:t>在耶穌那裡住下</a:t>
            </a:r>
            <a:r>
              <a:rPr lang="en-US" altLang="zh-TW" sz="4000" dirty="0">
                <a:ea typeface="華康儷中黑" panose="020B0509000000000000" pitchFamily="49" charset="-120"/>
              </a:rPr>
              <a:t>.</a:t>
            </a:r>
          </a:p>
        </p:txBody>
      </p:sp>
    </p:spTree>
    <p:extLst>
      <p:ext uri="{BB962C8B-B14F-4D97-AF65-F5344CB8AC3E}">
        <p14:creationId xmlns:p14="http://schemas.microsoft.com/office/powerpoint/2010/main" val="3596287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lvl="0" eaLnBrk="1" hangingPunct="1">
              <a:spcBef>
                <a:spcPct val="0"/>
              </a:spcBef>
              <a:spcAft>
                <a:spcPts val="1200"/>
              </a:spcAft>
              <a:buNone/>
            </a:pPr>
            <a:r>
              <a:rPr lang="zh-TW" altLang="en-US" sz="4000" dirty="0">
                <a:ea typeface="華康正顏楷體W7(P)" panose="03000700000000000000" pitchFamily="66" charset="-120"/>
              </a:rPr>
              <a:t>你叫了我</a:t>
            </a:r>
            <a:r>
              <a:rPr lang="en-US" altLang="zh-TW" sz="4000" dirty="0">
                <a:ea typeface="華康正顏楷體W7(P)" panose="03000700000000000000" pitchFamily="66" charset="-120"/>
              </a:rPr>
              <a:t>,</a:t>
            </a:r>
            <a:r>
              <a:rPr lang="zh-TW" altLang="en-US" sz="4000" dirty="0">
                <a:solidFill>
                  <a:srgbClr val="FF0000"/>
                </a:solidFill>
                <a:ea typeface="華康正顏楷體W7(P)" panose="03000700000000000000" pitchFamily="66" charset="-120"/>
              </a:rPr>
              <a:t>我在這裡</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上主</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請發言</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你的僕人在此</a:t>
            </a:r>
            <a:r>
              <a:rPr lang="zh-TW" altLang="en-US" sz="4000" dirty="0">
                <a:solidFill>
                  <a:srgbClr val="FF0000"/>
                </a:solidFill>
                <a:ea typeface="華康正顏楷體W7(P)" panose="03000700000000000000" pitchFamily="66" charset="-120"/>
              </a:rPr>
              <a:t>靜聽</a:t>
            </a:r>
            <a:r>
              <a:rPr lang="en-US" altLang="zh-TW" sz="4000" dirty="0">
                <a:ea typeface="華康正顏楷體W7(P)" panose="03000700000000000000" pitchFamily="66" charset="-120"/>
              </a:rPr>
              <a:t>.</a:t>
            </a:r>
            <a:r>
              <a:rPr lang="en-US" altLang="zh-TW" sz="2400" i="1" dirty="0">
                <a:solidFill>
                  <a:srgbClr val="FF0000"/>
                </a:solidFill>
                <a:highlight>
                  <a:srgbClr val="FFFF00"/>
                </a:highlight>
                <a:ea typeface="華康儷中黑" panose="020B0509000000000000" pitchFamily="49" charset="-120"/>
                <a:sym typeface="Wingdings" panose="05000000000000000000" pitchFamily="2" charset="2"/>
              </a:rPr>
              <a:t></a:t>
            </a:r>
            <a:r>
              <a:rPr lang="zh-TW" altLang="en-US" sz="2400" i="1" dirty="0">
                <a:solidFill>
                  <a:srgbClr val="FF0000"/>
                </a:solidFill>
                <a:highlight>
                  <a:srgbClr val="FFFF00"/>
                </a:highlight>
                <a:ea typeface="華康儷中黑" panose="020B0509000000000000" pitchFamily="49" charset="-120"/>
                <a:sym typeface="Wingdings" panose="05000000000000000000" pitchFamily="2" charset="2"/>
              </a:rPr>
              <a:t>多好的人神關係</a:t>
            </a:r>
            <a:r>
              <a:rPr lang="en-US" altLang="zh-TW" sz="1800" i="1" dirty="0">
                <a:solidFill>
                  <a:srgbClr val="FF0000"/>
                </a:solidFill>
                <a:highlight>
                  <a:srgbClr val="FFFF00"/>
                </a:highlight>
                <a:ea typeface="華康儷中黑" panose="020B0509000000000000" pitchFamily="49" charset="-120"/>
                <a:sym typeface="Wingdings" panose="05000000000000000000" pitchFamily="2" charset="2"/>
              </a:rPr>
              <a:t></a:t>
            </a:r>
            <a:r>
              <a:rPr lang="en-US" altLang="zh-TW" sz="2400" i="1" spc="-100" dirty="0">
                <a:solidFill>
                  <a:srgbClr val="FF0000"/>
                </a:solidFill>
                <a:highlight>
                  <a:srgbClr val="FFFF00"/>
                </a:highlight>
                <a:ea typeface="華康儷中黑" panose="020B0509000000000000" pitchFamily="49" charset="-120"/>
                <a:sym typeface="Wingdings" panose="05000000000000000000" pitchFamily="2" charset="2"/>
              </a:rPr>
              <a:t>On your mark! Ready! Go!</a:t>
            </a:r>
            <a:endParaRPr lang="en-US" altLang="zh-TW" sz="2400" i="1" spc="-100" dirty="0">
              <a:solidFill>
                <a:srgbClr val="FF0000"/>
              </a:solidFill>
              <a:highlight>
                <a:srgbClr val="FFFF00"/>
              </a:highlight>
              <a:ea typeface="華康儷中黑" panose="020B0509000000000000" pitchFamily="49" charset="-120"/>
            </a:endParaRPr>
          </a:p>
          <a:p>
            <a:pPr lvl="0" eaLnBrk="1" hangingPunct="1">
              <a:spcBef>
                <a:spcPct val="0"/>
              </a:spcBef>
              <a:spcAft>
                <a:spcPts val="600"/>
              </a:spcAft>
              <a:buNone/>
            </a:pPr>
            <a:r>
              <a:rPr lang="zh-TW" altLang="en-US" sz="4000" dirty="0">
                <a:solidFill>
                  <a:srgbClr val="FF0000"/>
                </a:solidFill>
                <a:highlight>
                  <a:srgbClr val="FFFF00"/>
                </a:highlight>
                <a:ea typeface="華康儷中黑" panose="020B0509000000000000" pitchFamily="49" charset="-120"/>
              </a:rPr>
              <a:t>你叫了我</a:t>
            </a:r>
            <a:r>
              <a:rPr lang="en-US" altLang="zh-TW" sz="4000" dirty="0">
                <a:ea typeface="華康儷中黑" panose="020B0509000000000000" pitchFamily="49" charset="-120"/>
              </a:rPr>
              <a:t>:</a:t>
            </a:r>
            <a:r>
              <a:rPr lang="zh-TW" altLang="en-US" sz="3800" dirty="0">
                <a:ea typeface="華康儷中黑" panose="020B0509000000000000" pitchFamily="49" charset="-120"/>
              </a:rPr>
              <a:t>藉著聖經</a:t>
            </a:r>
            <a:r>
              <a:rPr lang="en-US" altLang="zh-TW" sz="3800" dirty="0">
                <a:ea typeface="華康儷中黑" panose="020B0509000000000000" pitchFamily="49" charset="-120"/>
              </a:rPr>
              <a:t>,</a:t>
            </a:r>
            <a:r>
              <a:rPr lang="zh-TW" altLang="en-US" sz="3800" dirty="0">
                <a:ea typeface="華康儷中黑" panose="020B0509000000000000" pitchFamily="49" charset="-120"/>
              </a:rPr>
              <a:t>中國文化</a:t>
            </a:r>
            <a:r>
              <a:rPr lang="en-US" altLang="zh-TW" sz="3800" dirty="0">
                <a:ea typeface="華康儷中黑" panose="020B0509000000000000" pitchFamily="49" charset="-120"/>
              </a:rPr>
              <a:t>,</a:t>
            </a:r>
            <a:r>
              <a:rPr lang="zh-TW" altLang="en-US" sz="3800" dirty="0">
                <a:ea typeface="華康儷中黑" panose="020B0509000000000000" pitchFamily="49" charset="-120"/>
              </a:rPr>
              <a:t>靈修活動</a:t>
            </a:r>
            <a:r>
              <a:rPr lang="en-US" altLang="zh-TW" sz="3800" dirty="0">
                <a:ea typeface="華康儷中黑" panose="020B0509000000000000" pitchFamily="49" charset="-120"/>
              </a:rPr>
              <a:t>,</a:t>
            </a:r>
            <a:r>
              <a:rPr lang="zh-TW" altLang="en-US" sz="3800" dirty="0">
                <a:ea typeface="華康儷中黑" panose="020B0509000000000000" pitchFamily="49" charset="-120"/>
              </a:rPr>
              <a:t>聽講道</a:t>
            </a:r>
            <a:r>
              <a:rPr lang="en-US" altLang="zh-TW" sz="2800" dirty="0">
                <a:solidFill>
                  <a:srgbClr val="FFFF00"/>
                </a:solidFill>
                <a:highlight>
                  <a:srgbClr val="FF0000"/>
                </a:highlight>
                <a:ea typeface="華康儷中黑" panose="020B0509000000000000" pitchFamily="49" charset="-120"/>
              </a:rPr>
              <a:t>(</a:t>
            </a:r>
            <a:r>
              <a:rPr lang="zh-TW" altLang="en-US" sz="2800" dirty="0">
                <a:solidFill>
                  <a:srgbClr val="FFFF00"/>
                </a:solidFill>
                <a:highlight>
                  <a:srgbClr val="FF0000"/>
                </a:highlight>
                <a:ea typeface="華康儷中黑" panose="020B0509000000000000" pitchFamily="49" charset="-120"/>
              </a:rPr>
              <a:t>至少兩次</a:t>
            </a:r>
            <a:r>
              <a:rPr lang="en-US" altLang="zh-TW" sz="2800" dirty="0">
                <a:solidFill>
                  <a:srgbClr val="FFFF00"/>
                </a:solidFill>
                <a:highlight>
                  <a:srgbClr val="FF0000"/>
                </a:highlight>
                <a:ea typeface="華康儷中黑" panose="020B0509000000000000" pitchFamily="49" charset="-120"/>
              </a:rPr>
              <a:t>)</a:t>
            </a:r>
            <a:r>
              <a:rPr lang="en-US" altLang="zh-TW" sz="3800" dirty="0">
                <a:ea typeface="華康儷中黑" panose="020B0509000000000000" pitchFamily="49" charset="-120"/>
              </a:rPr>
              <a:t>,</a:t>
            </a:r>
            <a:r>
              <a:rPr lang="zh-TW" altLang="en-US" sz="3800" dirty="0">
                <a:ea typeface="華康儷中黑" panose="020B0509000000000000" pitchFamily="49" charset="-120"/>
              </a:rPr>
              <a:t>與好友交談</a:t>
            </a:r>
            <a:r>
              <a:rPr lang="en-US" altLang="zh-TW" sz="3800" dirty="0">
                <a:ea typeface="華康儷中黑" panose="020B0509000000000000" pitchFamily="49" charset="-120"/>
              </a:rPr>
              <a:t>,</a:t>
            </a:r>
            <a:r>
              <a:rPr lang="zh-TW" altLang="en-US" sz="3800" dirty="0">
                <a:ea typeface="華康儷中黑" panose="020B0509000000000000" pitchFamily="49" charset="-120"/>
              </a:rPr>
              <a:t>智者之言</a:t>
            </a:r>
            <a:r>
              <a:rPr lang="en-US" altLang="zh-TW" sz="3800" dirty="0">
                <a:ea typeface="華康儷中黑" panose="020B0509000000000000" pitchFamily="49" charset="-120"/>
              </a:rPr>
              <a:t>,</a:t>
            </a:r>
            <a:r>
              <a:rPr lang="zh-TW" altLang="en-US" sz="3800" dirty="0">
                <a:ea typeface="華康儷中黑" panose="020B0509000000000000" pitchFamily="49" charset="-120"/>
              </a:rPr>
              <a:t>世事的變化</a:t>
            </a:r>
            <a:r>
              <a:rPr lang="en-US" altLang="zh-TW" sz="3800" dirty="0">
                <a:ea typeface="華康儷中黑" panose="020B0509000000000000" pitchFamily="49" charset="-120"/>
              </a:rPr>
              <a:t>,</a:t>
            </a:r>
            <a:r>
              <a:rPr lang="zh-TW" altLang="en-US" sz="3800" dirty="0">
                <a:ea typeface="華康儷中黑" panose="020B0509000000000000" pitchFamily="49" charset="-120"/>
              </a:rPr>
              <a:t>過去的經驗</a:t>
            </a:r>
            <a:r>
              <a:rPr lang="en-US" altLang="zh-TW" sz="3800" dirty="0">
                <a:ea typeface="華康儷中黑" panose="020B0509000000000000" pitchFamily="49" charset="-120"/>
              </a:rPr>
              <a:t>,</a:t>
            </a:r>
            <a:r>
              <a:rPr lang="zh-TW" altLang="en-US" sz="3800" dirty="0">
                <a:ea typeface="華康儷中黑" panose="020B0509000000000000" pitchFamily="49" charset="-120"/>
              </a:rPr>
              <a:t>大自然的瑰麗</a:t>
            </a:r>
            <a:r>
              <a:rPr lang="en-US" altLang="zh-TW" sz="3800" dirty="0">
                <a:ea typeface="華康儷中黑" panose="020B0509000000000000" pitchFamily="49" charset="-120"/>
              </a:rPr>
              <a:t>….</a:t>
            </a:r>
          </a:p>
          <a:p>
            <a:pPr lvl="0" eaLnBrk="1" hangingPunct="1">
              <a:spcBef>
                <a:spcPct val="0"/>
              </a:spcBef>
              <a:spcAft>
                <a:spcPts val="600"/>
              </a:spcAft>
              <a:buNone/>
            </a:pPr>
            <a:r>
              <a:rPr lang="en-US" altLang="zh-TW" sz="4000" dirty="0">
                <a:ea typeface="華康儷中黑" panose="020B0509000000000000" pitchFamily="49" charset="-120"/>
              </a:rPr>
              <a:t>       </a:t>
            </a:r>
            <a:r>
              <a:rPr lang="zh-TW" altLang="en-US" sz="4000" dirty="0">
                <a:solidFill>
                  <a:srgbClr val="FF0000"/>
                </a:solidFill>
                <a:highlight>
                  <a:srgbClr val="FFFF00"/>
                </a:highlight>
                <a:ea typeface="華康儷中黑" panose="020B0509000000000000" pitchFamily="49" charset="-120"/>
              </a:rPr>
              <a:t>我有聽到嗎</a:t>
            </a:r>
            <a:r>
              <a:rPr lang="en-US" altLang="zh-TW" sz="4000" dirty="0">
                <a:solidFill>
                  <a:srgbClr val="FF0000"/>
                </a:solidFill>
                <a:highlight>
                  <a:srgbClr val="FFFF00"/>
                </a:highlight>
                <a:ea typeface="華康儷中黑" panose="020B0509000000000000" pitchFamily="49" charset="-120"/>
              </a:rPr>
              <a:t>?</a:t>
            </a:r>
            <a:r>
              <a:rPr lang="zh-TW" altLang="en-US" sz="4000" dirty="0">
                <a:solidFill>
                  <a:srgbClr val="FF0000"/>
                </a:solidFill>
                <a:highlight>
                  <a:srgbClr val="FFFF00"/>
                </a:highlight>
                <a:ea typeface="華康儷中黑" panose="020B0509000000000000" pitchFamily="49" charset="-120"/>
              </a:rPr>
              <a:t>我肯付出時間嗎</a:t>
            </a:r>
            <a:r>
              <a:rPr lang="en-US" altLang="zh-TW" sz="4000" dirty="0">
                <a:solidFill>
                  <a:srgbClr val="FF0000"/>
                </a:solidFill>
                <a:highlight>
                  <a:srgbClr val="FFFF00"/>
                </a:highlight>
                <a:ea typeface="華康儷中黑" panose="020B0509000000000000" pitchFamily="49" charset="-120"/>
              </a:rPr>
              <a:t>?</a:t>
            </a:r>
          </a:p>
          <a:p>
            <a:pPr lvl="0" eaLnBrk="1" hangingPunct="1">
              <a:spcBef>
                <a:spcPct val="0"/>
              </a:spcBef>
              <a:spcAft>
                <a:spcPts val="0"/>
              </a:spcAft>
              <a:buNone/>
            </a:pPr>
            <a:r>
              <a:rPr lang="zh-TW" altLang="en-US" sz="4000" dirty="0">
                <a:ea typeface="華康儷中黑" panose="020B0509000000000000" pitchFamily="49" charset="-120"/>
              </a:rPr>
              <a:t>  忙於工作</a:t>
            </a:r>
            <a:r>
              <a:rPr lang="en-US" altLang="zh-TW" sz="4000" dirty="0">
                <a:ea typeface="華康儷中黑" panose="020B0509000000000000" pitchFamily="49" charset="-120"/>
              </a:rPr>
              <a:t>/</a:t>
            </a:r>
            <a:r>
              <a:rPr lang="zh-TW" altLang="en-US" sz="4000" dirty="0">
                <a:ea typeface="華康儷中黑" panose="020B0509000000000000" pitchFamily="49" charset="-120"/>
              </a:rPr>
              <a:t>讀書</a:t>
            </a:r>
            <a:r>
              <a:rPr lang="en-US" altLang="zh-TW" sz="4000" dirty="0">
                <a:ea typeface="華康儷中黑" panose="020B0509000000000000" pitchFamily="49" charset="-120"/>
              </a:rPr>
              <a:t>?</a:t>
            </a:r>
            <a:r>
              <a:rPr lang="zh-TW" altLang="en-US" sz="4000" dirty="0">
                <a:ea typeface="華康儷中黑" panose="020B0509000000000000" pitchFamily="49" charset="-120"/>
              </a:rPr>
              <a:t>沉迷打機</a:t>
            </a:r>
            <a:r>
              <a:rPr lang="en-US" altLang="zh-TW" sz="4000" dirty="0">
                <a:ea typeface="華康儷中黑" panose="020B0509000000000000" pitchFamily="49" charset="-120"/>
              </a:rPr>
              <a:t>?</a:t>
            </a:r>
            <a:r>
              <a:rPr lang="zh-TW" altLang="en-US" sz="4000" dirty="0">
                <a:ea typeface="華康儷中黑" panose="020B0509000000000000" pitchFamily="49" charset="-120"/>
              </a:rPr>
              <a:t>靜不下來</a:t>
            </a:r>
            <a:r>
              <a:rPr lang="en-US" altLang="zh-TW" sz="4000" dirty="0">
                <a:ea typeface="華康儷中黑" panose="020B0509000000000000" pitchFamily="49" charset="-120"/>
              </a:rPr>
              <a:t>?</a:t>
            </a:r>
          </a:p>
          <a:p>
            <a:pPr lvl="0" eaLnBrk="1" hangingPunct="1">
              <a:spcBef>
                <a:spcPts val="3000"/>
              </a:spcBef>
              <a:spcAft>
                <a:spcPts val="0"/>
              </a:spcAft>
              <a:buNone/>
            </a:pPr>
            <a:r>
              <a:rPr lang="zh-TW" altLang="en-US" dirty="0">
                <a:ea typeface="華康儷中黑" panose="020B0509000000000000" pitchFamily="49" charset="-120"/>
              </a:rPr>
              <a:t>  </a:t>
            </a:r>
            <a:r>
              <a:rPr lang="zh-TW" altLang="en-US" dirty="0">
                <a:highlight>
                  <a:srgbClr val="FFFF00"/>
                </a:highlight>
                <a:ea typeface="華康儷中黑" panose="020B0509000000000000" pitchFamily="49" charset="-120"/>
              </a:rPr>
              <a:t>人如果不是每天都有一段靜默的時間</a:t>
            </a:r>
            <a:endParaRPr lang="en-US" altLang="zh-TW" dirty="0">
              <a:highlight>
                <a:srgbClr val="FFFF00"/>
              </a:highlight>
              <a:ea typeface="華康儷中黑" panose="020B0509000000000000" pitchFamily="49" charset="-120"/>
            </a:endParaRPr>
          </a:p>
          <a:p>
            <a:pPr lvl="0" eaLnBrk="1" hangingPunct="1">
              <a:spcBef>
                <a:spcPct val="0"/>
              </a:spcBef>
              <a:spcAft>
                <a:spcPts val="0"/>
              </a:spcAft>
              <a:buNone/>
            </a:pPr>
            <a:r>
              <a:rPr lang="zh-TW" altLang="en-US" sz="2400" dirty="0">
                <a:ea typeface="華康儷中黑" panose="020B0509000000000000" pitchFamily="49" charset="-120"/>
              </a:rPr>
              <a:t>  </a:t>
            </a:r>
            <a:r>
              <a:rPr lang="zh-TW" altLang="en-US" dirty="0">
                <a:ea typeface="華康儷中黑" panose="020B0509000000000000" pitchFamily="49" charset="-120"/>
              </a:rPr>
              <a:t> </a:t>
            </a:r>
            <a:r>
              <a:rPr lang="zh-TW" altLang="en-US" sz="3600" dirty="0">
                <a:solidFill>
                  <a:srgbClr val="0000FF"/>
                </a:solidFill>
                <a:highlight>
                  <a:srgbClr val="FFFF00"/>
                </a:highlight>
                <a:ea typeface="華康儷中黑" panose="020B0509000000000000" pitchFamily="49" charset="-120"/>
              </a:rPr>
              <a:t>他的行動很快會變成</a:t>
            </a:r>
            <a:r>
              <a:rPr lang="zh-TW" altLang="en-US" sz="3600" dirty="0">
                <a:solidFill>
                  <a:srgbClr val="FF0000"/>
                </a:solidFill>
                <a:highlight>
                  <a:srgbClr val="FFFF00"/>
                </a:highlight>
                <a:ea typeface="華康儷中黑" panose="020B0509000000000000" pitchFamily="49" charset="-120"/>
              </a:rPr>
              <a:t>空洞的姿勢</a:t>
            </a:r>
            <a:endParaRPr lang="en-US" altLang="zh-TW" sz="3600" dirty="0">
              <a:solidFill>
                <a:srgbClr val="FF0000"/>
              </a:solidFill>
              <a:highlight>
                <a:srgbClr val="FFFF00"/>
              </a:highlight>
              <a:ea typeface="華康儷中黑" panose="020B0509000000000000" pitchFamily="49" charset="-120"/>
            </a:endParaRPr>
          </a:p>
          <a:p>
            <a:pPr lvl="0" eaLnBrk="1" hangingPunct="1">
              <a:spcBef>
                <a:spcPct val="0"/>
              </a:spcBef>
              <a:spcAft>
                <a:spcPts val="0"/>
              </a:spcAft>
              <a:buNone/>
            </a:pPr>
            <a:r>
              <a:rPr lang="zh-TW" altLang="en-US" sz="2400" dirty="0">
                <a:solidFill>
                  <a:srgbClr val="0000FF"/>
                </a:solidFill>
                <a:ea typeface="華康儷中黑" panose="020B0509000000000000" pitchFamily="49" charset="-120"/>
              </a:rPr>
              <a:t>                                                </a:t>
            </a:r>
            <a:r>
              <a:rPr lang="en-US" altLang="zh-TW" sz="2400" dirty="0">
                <a:solidFill>
                  <a:srgbClr val="0000FF"/>
                </a:solidFill>
                <a:ea typeface="華康儷中黑" panose="020B0509000000000000" pitchFamily="49" charset="-120"/>
              </a:rPr>
              <a:t>(</a:t>
            </a:r>
            <a:r>
              <a:rPr lang="zh-TW" altLang="en-US" sz="2400" dirty="0">
                <a:solidFill>
                  <a:srgbClr val="0000FF"/>
                </a:solidFill>
                <a:ea typeface="華康儷中黑" panose="020B0509000000000000" pitchFamily="49" charset="-120"/>
              </a:rPr>
              <a:t>財經報紙教人投資</a:t>
            </a:r>
            <a:r>
              <a:rPr lang="en-US" altLang="zh-TW" sz="2400" dirty="0">
                <a:solidFill>
                  <a:srgbClr val="0000FF"/>
                </a:solidFill>
                <a:ea typeface="華康儷中黑" panose="020B0509000000000000" pitchFamily="49" charset="-120"/>
              </a:rPr>
              <a:t>)</a:t>
            </a:r>
          </a:p>
        </p:txBody>
      </p:sp>
      <p:grpSp>
        <p:nvGrpSpPr>
          <p:cNvPr id="2" name="群組 1">
            <a:extLst>
              <a:ext uri="{FF2B5EF4-FFF2-40B4-BE49-F238E27FC236}">
                <a16:creationId xmlns:a16="http://schemas.microsoft.com/office/drawing/2014/main" id="{4BF48A77-286F-49D0-9E8D-2A7AF96C316B}"/>
              </a:ext>
            </a:extLst>
          </p:cNvPr>
          <p:cNvGrpSpPr/>
          <p:nvPr/>
        </p:nvGrpSpPr>
        <p:grpSpPr>
          <a:xfrm>
            <a:off x="6876256" y="4753211"/>
            <a:ext cx="2232248" cy="1772132"/>
            <a:chOff x="7002086" y="4753211"/>
            <a:chExt cx="1882497" cy="1772132"/>
          </a:xfrm>
        </p:grpSpPr>
        <p:pic>
          <p:nvPicPr>
            <p:cNvPr id="3" name="圖片 2">
              <a:extLst>
                <a:ext uri="{FF2B5EF4-FFF2-40B4-BE49-F238E27FC236}">
                  <a16:creationId xmlns:a16="http://schemas.microsoft.com/office/drawing/2014/main" id="{22ED49A5-9131-4DCC-8A2F-06485E097B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flipV="1">
              <a:off x="7002086" y="5423988"/>
              <a:ext cx="1882497" cy="1101355"/>
            </a:xfrm>
            <a:prstGeom prst="rect">
              <a:avLst/>
            </a:prstGeom>
            <a:ln w="12700">
              <a:solidFill>
                <a:schemeClr val="bg1"/>
              </a:solidFill>
            </a:ln>
          </p:spPr>
        </p:pic>
        <p:pic>
          <p:nvPicPr>
            <p:cNvPr id="4" name="圖片 3">
              <a:extLst>
                <a:ext uri="{FF2B5EF4-FFF2-40B4-BE49-F238E27FC236}">
                  <a16:creationId xmlns:a16="http://schemas.microsoft.com/office/drawing/2014/main" id="{AB973C9D-5555-49B5-86C1-4F6D8DA32A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flipV="1">
              <a:off x="7599016" y="4757547"/>
              <a:ext cx="1221456" cy="687676"/>
            </a:xfrm>
            <a:prstGeom prst="rect">
              <a:avLst/>
            </a:prstGeom>
            <a:ln w="12700">
              <a:solidFill>
                <a:schemeClr val="bg1"/>
              </a:solidFill>
            </a:ln>
          </p:spPr>
        </p:pic>
        <p:pic>
          <p:nvPicPr>
            <p:cNvPr id="5" name="圖片 4">
              <a:extLst>
                <a:ext uri="{FF2B5EF4-FFF2-40B4-BE49-F238E27FC236}">
                  <a16:creationId xmlns:a16="http://schemas.microsoft.com/office/drawing/2014/main" id="{B8C6E278-08C9-409C-84CD-A5129B08FC9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flipV="1">
              <a:off x="7020273" y="4753211"/>
              <a:ext cx="662445" cy="908036"/>
            </a:xfrm>
            <a:prstGeom prst="rect">
              <a:avLst/>
            </a:prstGeom>
            <a:ln w="12700">
              <a:solidFill>
                <a:schemeClr val="bg1"/>
              </a:solidFill>
            </a:ln>
          </p:spPr>
        </p:pic>
      </p:grpSp>
    </p:spTree>
    <p:extLst>
      <p:ext uri="{BB962C8B-B14F-4D97-AF65-F5344CB8AC3E}">
        <p14:creationId xmlns:p14="http://schemas.microsoft.com/office/powerpoint/2010/main" val="270932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Effect transition="in" filter="fade">
                                      <p:cBhvr>
                                        <p:cTn id="21" dur="1000"/>
                                        <p:tgtEl>
                                          <p:spTgt spid="32770">
                                            <p:txEl>
                                              <p:pRg st="3" end="3"/>
                                            </p:txEl>
                                          </p:spTgt>
                                        </p:tgtEl>
                                      </p:cBhvr>
                                    </p:animEffect>
                                    <p:anim calcmode="lin" valueType="num">
                                      <p:cBhvr>
                                        <p:cTn id="22"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2770">
                                            <p:txEl>
                                              <p:pRg st="4" end="4"/>
                                            </p:txEl>
                                          </p:spTgt>
                                        </p:tgtEl>
                                        <p:attrNameLst>
                                          <p:attrName>style.visibility</p:attrName>
                                        </p:attrNameLst>
                                      </p:cBhvr>
                                      <p:to>
                                        <p:strVal val="visible"/>
                                      </p:to>
                                    </p:set>
                                    <p:animEffect transition="in" filter="fade">
                                      <p:cBhvr>
                                        <p:cTn id="35" dur="1000"/>
                                        <p:tgtEl>
                                          <p:spTgt spid="32770">
                                            <p:txEl>
                                              <p:pRg st="4" end="4"/>
                                            </p:txEl>
                                          </p:spTgt>
                                        </p:tgtEl>
                                      </p:cBhvr>
                                    </p:animEffect>
                                    <p:anim calcmode="lin" valueType="num">
                                      <p:cBhvr>
                                        <p:cTn id="36" dur="1000" fill="hold"/>
                                        <p:tgtEl>
                                          <p:spTgt spid="3277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2770">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2770">
                                            <p:txEl>
                                              <p:pRg st="5" end="5"/>
                                            </p:txEl>
                                          </p:spTgt>
                                        </p:tgtEl>
                                        <p:attrNameLst>
                                          <p:attrName>style.visibility</p:attrName>
                                        </p:attrNameLst>
                                      </p:cBhvr>
                                      <p:to>
                                        <p:strVal val="visible"/>
                                      </p:to>
                                    </p:set>
                                    <p:animEffect transition="in" filter="fade">
                                      <p:cBhvr>
                                        <p:cTn id="40" dur="1000"/>
                                        <p:tgtEl>
                                          <p:spTgt spid="32770">
                                            <p:txEl>
                                              <p:pRg st="5" end="5"/>
                                            </p:txEl>
                                          </p:spTgt>
                                        </p:tgtEl>
                                      </p:cBhvr>
                                    </p:animEffect>
                                    <p:anim calcmode="lin" valueType="num">
                                      <p:cBhvr>
                                        <p:cTn id="41" dur="1000" fill="hold"/>
                                        <p:tgtEl>
                                          <p:spTgt spid="32770">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2770">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2770">
                                            <p:txEl>
                                              <p:pRg st="6" end="6"/>
                                            </p:txEl>
                                          </p:spTgt>
                                        </p:tgtEl>
                                        <p:attrNameLst>
                                          <p:attrName>style.visibility</p:attrName>
                                        </p:attrNameLst>
                                      </p:cBhvr>
                                      <p:to>
                                        <p:strVal val="visible"/>
                                      </p:to>
                                    </p:set>
                                    <p:animEffect transition="in" filter="fade">
                                      <p:cBhvr>
                                        <p:cTn id="45" dur="1000"/>
                                        <p:tgtEl>
                                          <p:spTgt spid="32770">
                                            <p:txEl>
                                              <p:pRg st="6" end="6"/>
                                            </p:txEl>
                                          </p:spTgt>
                                        </p:tgtEl>
                                      </p:cBhvr>
                                    </p:animEffect>
                                    <p:anim calcmode="lin" valueType="num">
                                      <p:cBhvr>
                                        <p:cTn id="46" dur="1000" fill="hold"/>
                                        <p:tgtEl>
                                          <p:spTgt spid="32770">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277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lvl="0" eaLnBrk="1" hangingPunct="1">
              <a:spcBef>
                <a:spcPct val="0"/>
              </a:spcBef>
              <a:spcAft>
                <a:spcPts val="0"/>
              </a:spcAft>
              <a:buNone/>
            </a:pPr>
            <a:r>
              <a:rPr lang="zh-TW" altLang="en-US" sz="4000" dirty="0">
                <a:latin typeface="華康正顏楷體W7(P)" panose="03000700000000000000" pitchFamily="66" charset="-120"/>
                <a:ea typeface="華康正顏楷體W7(P)" panose="03000700000000000000" pitchFamily="66" charset="-120"/>
              </a:rPr>
              <a:t>難道你們不知道</a:t>
            </a:r>
            <a:r>
              <a:rPr lang="en-US" altLang="zh-TW" sz="4000" dirty="0">
                <a:latin typeface="華康正顏楷體W7(P)" panose="03000700000000000000" pitchFamily="66" charset="-120"/>
                <a:ea typeface="華康正顏楷體W7(P)" panose="03000700000000000000" pitchFamily="66" charset="-120"/>
              </a:rPr>
              <a:t>,</a:t>
            </a:r>
            <a:r>
              <a:rPr lang="zh-TW" altLang="en-US" sz="4000" dirty="0">
                <a:latin typeface="華康正顏楷體W7(P)" panose="03000700000000000000" pitchFamily="66" charset="-120"/>
                <a:ea typeface="華康正顏楷體W7(P)" panose="03000700000000000000" pitchFamily="66" charset="-120"/>
              </a:rPr>
              <a:t>你們的身體是聖神的宮殿嗎</a:t>
            </a:r>
            <a:r>
              <a:rPr lang="en-US" altLang="zh-TW" sz="4000" dirty="0">
                <a:latin typeface="華康正顏楷體W7(P)" panose="03000700000000000000" pitchFamily="66" charset="-120"/>
                <a:ea typeface="華康正顏楷體W7(P)" panose="03000700000000000000" pitchFamily="66" charset="-120"/>
              </a:rPr>
              <a:t>?</a:t>
            </a:r>
            <a:r>
              <a:rPr lang="zh-TW" altLang="en-US" sz="4000" dirty="0">
                <a:latin typeface="華康正顏楷體W7(P)" panose="03000700000000000000" pitchFamily="66" charset="-120"/>
                <a:ea typeface="華康正顏楷體W7(P)" panose="03000700000000000000" pitchFamily="66" charset="-120"/>
              </a:rPr>
              <a:t>你們原是用高價買回來的</a:t>
            </a:r>
            <a:r>
              <a:rPr lang="en-US" altLang="zh-TW" sz="4000" dirty="0">
                <a:latin typeface="華康正顏楷體W7(P)" panose="03000700000000000000" pitchFamily="66" charset="-120"/>
                <a:ea typeface="華康正顏楷體W7(P)" panose="03000700000000000000" pitchFamily="66" charset="-120"/>
              </a:rPr>
              <a:t>,</a:t>
            </a:r>
            <a:r>
              <a:rPr lang="zh-TW" altLang="en-US" sz="4000" dirty="0">
                <a:latin typeface="華康正顏楷體W7(P)" panose="03000700000000000000" pitchFamily="66" charset="-120"/>
                <a:ea typeface="華康正顏楷體W7(P)" panose="03000700000000000000" pitchFamily="66" charset="-120"/>
              </a:rPr>
              <a:t>所以</a:t>
            </a:r>
            <a:r>
              <a:rPr lang="en-US" altLang="zh-TW" sz="4000" dirty="0">
                <a:latin typeface="華康正顏楷體W7(P)" panose="03000700000000000000" pitchFamily="66" charset="-120"/>
                <a:ea typeface="華康正顏楷體W7(P)" panose="03000700000000000000" pitchFamily="66" charset="-120"/>
              </a:rPr>
              <a:t>,</a:t>
            </a:r>
            <a:r>
              <a:rPr lang="zh-TW" altLang="en-US" sz="4000" dirty="0">
                <a:latin typeface="華康正顏楷體W7(P)" panose="03000700000000000000" pitchFamily="66" charset="-120"/>
                <a:ea typeface="華康正顏楷體W7(P)" panose="03000700000000000000" pitchFamily="66" charset="-120"/>
              </a:rPr>
              <a:t>務要用你們的</a:t>
            </a:r>
            <a:r>
              <a:rPr lang="zh-TW" altLang="en-US" sz="4000" dirty="0">
                <a:solidFill>
                  <a:srgbClr val="FF0000"/>
                </a:solidFill>
                <a:latin typeface="華康正顏楷體W7(P)" panose="03000700000000000000" pitchFamily="66" charset="-120"/>
                <a:ea typeface="華康正顏楷體W7(P)" panose="03000700000000000000" pitchFamily="66" charset="-120"/>
              </a:rPr>
              <a:t>身體光榮天主</a:t>
            </a:r>
            <a:r>
              <a:rPr lang="en-US" altLang="zh-TW" sz="4000" dirty="0">
                <a:latin typeface="華康正顏楷體W7(P)" panose="03000700000000000000" pitchFamily="66" charset="-120"/>
                <a:ea typeface="華康正顏楷體W7(P)" panose="03000700000000000000" pitchFamily="66" charset="-120"/>
              </a:rPr>
              <a:t>.</a:t>
            </a:r>
          </a:p>
          <a:p>
            <a:pPr lvl="0" algn="just" eaLnBrk="1" hangingPunct="1">
              <a:spcBef>
                <a:spcPct val="0"/>
              </a:spcBef>
              <a:spcAft>
                <a:spcPts val="0"/>
              </a:spcAft>
              <a:buNone/>
            </a:pPr>
            <a:r>
              <a:rPr lang="zh-TW" altLang="en-US" sz="3600" b="0" i="0" dirty="0">
                <a:solidFill>
                  <a:srgbClr val="FF0000"/>
                </a:solidFill>
                <a:effectLst/>
                <a:ea typeface="華康儷中黑" panose="020B0509000000000000" pitchFamily="49" charset="-120"/>
              </a:rPr>
              <a:t>你</a:t>
            </a:r>
            <a:r>
              <a:rPr lang="zh-TW" altLang="en-US" sz="3600" dirty="0">
                <a:solidFill>
                  <a:srgbClr val="FF0000"/>
                </a:solidFill>
                <a:ea typeface="華康儷中黑" panose="020B0509000000000000" pitchFamily="49" charset="-120"/>
              </a:rPr>
              <a:t>本</a:t>
            </a:r>
            <a:r>
              <a:rPr lang="zh-TW" altLang="en-US" sz="3600" b="0" i="0" dirty="0">
                <a:solidFill>
                  <a:srgbClr val="FF0000"/>
                </a:solidFill>
                <a:effectLst/>
                <a:ea typeface="華康儷中黑" panose="020B0509000000000000" pitchFamily="49" charset="-120"/>
              </a:rPr>
              <a:t>是泥土</a:t>
            </a:r>
            <a:r>
              <a:rPr lang="en-US" altLang="zh-TW" sz="3600" b="0" i="0" dirty="0">
                <a:solidFill>
                  <a:srgbClr val="FF0000"/>
                </a:solidFill>
                <a:effectLst/>
                <a:ea typeface="華康儷中黑" panose="020B0509000000000000" pitchFamily="49" charset="-120"/>
              </a:rPr>
              <a:t>:</a:t>
            </a:r>
            <a:r>
              <a:rPr lang="zh-TW" altLang="en-US" sz="2800" b="0" i="0" dirty="0">
                <a:effectLst/>
                <a:ea typeface="華康儷中黑" panose="020B0509000000000000" pitchFamily="49" charset="-120"/>
              </a:rPr>
              <a:t>你的身體有</a:t>
            </a:r>
            <a:r>
              <a:rPr lang="en-US" altLang="zh-TW" sz="2800" b="0" i="0" dirty="0">
                <a:effectLst/>
                <a:ea typeface="華康儷中黑" panose="020B0509000000000000" pitchFamily="49" charset="-120"/>
              </a:rPr>
              <a:t>14</a:t>
            </a:r>
            <a:r>
              <a:rPr lang="zh-TW" altLang="en-US" sz="2800" b="0" i="0" dirty="0">
                <a:effectLst/>
                <a:ea typeface="華康儷中黑" panose="020B0509000000000000" pitchFamily="49" charset="-120"/>
              </a:rPr>
              <a:t>種不同的化學元素</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氧</a:t>
            </a:r>
            <a:r>
              <a:rPr lang="en-US" altLang="zh-TW" sz="2800" b="0" i="0" dirty="0">
                <a:effectLst/>
                <a:ea typeface="華康儷中黑" panose="020B0509000000000000" pitchFamily="49" charset="-120"/>
              </a:rPr>
              <a:t>65</a:t>
            </a:r>
            <a:r>
              <a:rPr lang="zh-TW" altLang="en-US" sz="2800" b="0" i="0" dirty="0">
                <a:effectLst/>
                <a:ea typeface="華康儷中黑" panose="020B0509000000000000" pitchFamily="49" charset="-120"/>
              </a:rPr>
              <a:t>％</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炭</a:t>
            </a:r>
            <a:r>
              <a:rPr lang="en-US" altLang="zh-TW" sz="2800" b="0" i="0" dirty="0">
                <a:effectLst/>
                <a:ea typeface="華康儷中黑" panose="020B0509000000000000" pitchFamily="49" charset="-120"/>
              </a:rPr>
              <a:t>18</a:t>
            </a:r>
            <a:r>
              <a:rPr lang="zh-TW" altLang="en-US" sz="2800" b="0" i="0" dirty="0">
                <a:effectLst/>
                <a:ea typeface="華康儷中黑" panose="020B0509000000000000" pitchFamily="49" charset="-120"/>
              </a:rPr>
              <a:t>％</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氫</a:t>
            </a:r>
            <a:r>
              <a:rPr lang="en-US" altLang="zh-TW" sz="2800" b="0" i="0" dirty="0">
                <a:effectLst/>
                <a:ea typeface="華康儷中黑" panose="020B0509000000000000" pitchFamily="49" charset="-120"/>
              </a:rPr>
              <a:t>10</a:t>
            </a:r>
            <a:r>
              <a:rPr lang="zh-TW" altLang="en-US" sz="2800" b="0" i="0" dirty="0">
                <a:effectLst/>
                <a:ea typeface="華康儷中黑" panose="020B0509000000000000" pitchFamily="49" charset="-120"/>
              </a:rPr>
              <a:t>％</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氮</a:t>
            </a:r>
            <a:r>
              <a:rPr lang="en-US" altLang="zh-TW" sz="2800" b="0" i="0" dirty="0">
                <a:effectLst/>
                <a:ea typeface="華康儷中黑" panose="020B0509000000000000" pitchFamily="49" charset="-120"/>
              </a:rPr>
              <a:t>3</a:t>
            </a:r>
            <a:r>
              <a:rPr lang="zh-TW" altLang="en-US" sz="2800" b="0" i="0" dirty="0">
                <a:effectLst/>
                <a:ea typeface="華康儷中黑" panose="020B0509000000000000" pitchFamily="49" charset="-120"/>
              </a:rPr>
              <a:t>％</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鈣</a:t>
            </a:r>
            <a:r>
              <a:rPr lang="en-US" altLang="zh-TW" sz="2800" b="0" i="0" dirty="0">
                <a:effectLst/>
                <a:ea typeface="華康儷中黑" panose="020B0509000000000000" pitchFamily="49" charset="-120"/>
              </a:rPr>
              <a:t>2</a:t>
            </a:r>
            <a:r>
              <a:rPr lang="zh-TW" altLang="en-US" sz="2800" b="0" i="0" dirty="0">
                <a:effectLst/>
                <a:ea typeface="華康儷中黑" panose="020B0509000000000000" pitchFamily="49" charset="-120"/>
              </a:rPr>
              <a:t>％</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燐</a:t>
            </a:r>
            <a:r>
              <a:rPr lang="en-US" altLang="zh-TW" sz="2800" b="0" i="0" dirty="0">
                <a:effectLst/>
                <a:ea typeface="華康儷中黑" panose="020B0509000000000000" pitchFamily="49" charset="-120"/>
              </a:rPr>
              <a:t>1</a:t>
            </a:r>
            <a:r>
              <a:rPr lang="zh-TW" altLang="en-US" sz="2800" b="0" i="0" dirty="0">
                <a:effectLst/>
                <a:ea typeface="華康儷中黑" panose="020B0509000000000000" pitchFamily="49" charset="-120"/>
              </a:rPr>
              <a:t>％</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鉀</a:t>
            </a:r>
            <a:r>
              <a:rPr lang="en-US" altLang="zh-TW" sz="2800" b="0" i="0" dirty="0">
                <a:effectLst/>
                <a:ea typeface="華康儷中黑" panose="020B0509000000000000" pitchFamily="49" charset="-120"/>
              </a:rPr>
              <a:t>0.35</a:t>
            </a:r>
            <a:r>
              <a:rPr lang="zh-TW" altLang="en-US" sz="2800" b="0" i="0" dirty="0">
                <a:effectLst/>
                <a:ea typeface="華康儷中黑" panose="020B0509000000000000" pitchFamily="49" charset="-120"/>
              </a:rPr>
              <a:t>％</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硫</a:t>
            </a:r>
            <a:r>
              <a:rPr lang="en-US" altLang="zh-TW" sz="2800" b="0" i="0" dirty="0">
                <a:effectLst/>
                <a:ea typeface="華康儷中黑" panose="020B0509000000000000" pitchFamily="49" charset="-120"/>
              </a:rPr>
              <a:t>0.25</a:t>
            </a:r>
            <a:r>
              <a:rPr lang="zh-TW" altLang="en-US" sz="2800" b="0" i="0" dirty="0">
                <a:effectLst/>
                <a:ea typeface="華康儷中黑" panose="020B0509000000000000" pitchFamily="49" charset="-120"/>
              </a:rPr>
              <a:t>％</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鈉</a:t>
            </a:r>
            <a:r>
              <a:rPr lang="en-US" altLang="zh-TW" sz="2800" b="0" i="0" dirty="0">
                <a:effectLst/>
                <a:ea typeface="華康儷中黑" panose="020B0509000000000000" pitchFamily="49" charset="-120"/>
              </a:rPr>
              <a:t>1.5</a:t>
            </a:r>
            <a:r>
              <a:rPr lang="zh-TW" altLang="en-US" sz="2800" b="0" i="0" dirty="0">
                <a:effectLst/>
                <a:ea typeface="華康儷中黑" panose="020B0509000000000000" pitchFamily="49" charset="-120"/>
              </a:rPr>
              <a:t>％</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氯</a:t>
            </a:r>
            <a:r>
              <a:rPr lang="en-US" altLang="zh-TW" sz="2800" b="0" i="0" dirty="0">
                <a:effectLst/>
                <a:ea typeface="華康儷中黑" panose="020B0509000000000000" pitchFamily="49" charset="-120"/>
              </a:rPr>
              <a:t>0.15</a:t>
            </a:r>
            <a:r>
              <a:rPr lang="zh-TW" altLang="en-US" sz="2800" b="0" i="0" dirty="0">
                <a:effectLst/>
                <a:ea typeface="華康儷中黑" panose="020B0509000000000000" pitchFamily="49" charset="-120"/>
              </a:rPr>
              <a:t>％</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鎂</a:t>
            </a:r>
            <a:r>
              <a:rPr lang="en-US" altLang="zh-TW" sz="2800" b="0" i="0" dirty="0">
                <a:effectLst/>
                <a:ea typeface="華康儷中黑" panose="020B0509000000000000" pitchFamily="49" charset="-120"/>
              </a:rPr>
              <a:t>0.05</a:t>
            </a:r>
            <a:r>
              <a:rPr lang="zh-TW" altLang="en-US" sz="2800" b="0" i="0" dirty="0">
                <a:effectLst/>
                <a:ea typeface="華康儷中黑" panose="020B0509000000000000" pitchFamily="49" charset="-120"/>
              </a:rPr>
              <a:t>％</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鐵</a:t>
            </a:r>
            <a:r>
              <a:rPr lang="en-US" altLang="zh-TW" sz="2800" b="0" i="0" dirty="0">
                <a:effectLst/>
                <a:ea typeface="華康儷中黑" panose="020B0509000000000000" pitchFamily="49" charset="-120"/>
              </a:rPr>
              <a:t>0.001</a:t>
            </a:r>
            <a:r>
              <a:rPr lang="zh-TW" altLang="en-US" sz="2800" b="0" i="0" dirty="0">
                <a:effectLst/>
                <a:ea typeface="華康儷中黑" panose="020B0509000000000000" pitchFamily="49" charset="-120"/>
              </a:rPr>
              <a:t>％</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碘少許</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氟少許</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矽少許。在泥土裏也同樣有這</a:t>
            </a:r>
            <a:r>
              <a:rPr lang="en-US" altLang="zh-TW" sz="2800" b="0" i="0" dirty="0">
                <a:effectLst/>
                <a:ea typeface="華康儷中黑" panose="020B0509000000000000" pitchFamily="49" charset="-120"/>
              </a:rPr>
              <a:t>14</a:t>
            </a:r>
            <a:r>
              <a:rPr lang="zh-TW" altLang="en-US" sz="2800" b="0" i="0" dirty="0">
                <a:effectLst/>
                <a:ea typeface="華康儷中黑" panose="020B0509000000000000" pitchFamily="49" charset="-120"/>
              </a:rPr>
              <a:t>種元素。</a:t>
            </a:r>
            <a:endParaRPr lang="en-US" altLang="zh-TW" sz="2800" b="0" i="0" dirty="0">
              <a:effectLst/>
              <a:ea typeface="華康儷中黑" panose="020B0509000000000000" pitchFamily="49" charset="-120"/>
            </a:endParaRPr>
          </a:p>
          <a:p>
            <a:pPr lvl="0" algn="just" eaLnBrk="1" hangingPunct="1">
              <a:spcBef>
                <a:spcPct val="0"/>
              </a:spcBef>
              <a:spcAft>
                <a:spcPts val="0"/>
              </a:spcAft>
              <a:buNone/>
            </a:pPr>
            <a:r>
              <a:rPr lang="zh-TW" altLang="en-US" sz="3600" dirty="0">
                <a:solidFill>
                  <a:srgbClr val="FF0000"/>
                </a:solidFill>
                <a:ea typeface="華康儷中黑" panose="020B0509000000000000" pitchFamily="49" charset="-120"/>
              </a:rPr>
              <a:t>其實也是千萬富豪</a:t>
            </a:r>
            <a:r>
              <a:rPr lang="en-US" altLang="zh-TW" sz="3600" b="0" i="0" dirty="0">
                <a:solidFill>
                  <a:srgbClr val="FF0000"/>
                </a:solidFill>
                <a:effectLst/>
                <a:ea typeface="華康儷中黑" panose="020B0509000000000000" pitchFamily="49" charset="-120"/>
              </a:rPr>
              <a:t>:</a:t>
            </a:r>
            <a:r>
              <a:rPr lang="zh-TW" altLang="en-US" sz="2800" b="0" i="0" dirty="0">
                <a:effectLst/>
                <a:ea typeface="華康儷中黑" panose="020B0509000000000000" pitchFamily="49" charset="-120"/>
              </a:rPr>
              <a:t>心臟值</a:t>
            </a:r>
            <a:r>
              <a:rPr lang="en-US" altLang="zh-TW" sz="2800" b="0" i="0" dirty="0">
                <a:effectLst/>
                <a:ea typeface="華康儷中黑" panose="020B0509000000000000" pitchFamily="49" charset="-120"/>
              </a:rPr>
              <a:t>12</a:t>
            </a:r>
            <a:r>
              <a:rPr lang="zh-TW" altLang="en-US" sz="2800" b="0" i="0" dirty="0">
                <a:effectLst/>
                <a:ea typeface="華康儷中黑" panose="020B0509000000000000" pitchFamily="49" charset="-120"/>
              </a:rPr>
              <a:t>萬美元</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肝臟</a:t>
            </a:r>
            <a:r>
              <a:rPr lang="en-US" altLang="zh-TW" sz="2800" b="0" i="0" dirty="0">
                <a:effectLst/>
                <a:ea typeface="華康儷中黑" panose="020B0509000000000000" pitchFamily="49" charset="-120"/>
              </a:rPr>
              <a:t>16</a:t>
            </a:r>
            <a:r>
              <a:rPr lang="zh-TW" altLang="en-US" sz="2800" b="0" i="0" dirty="0">
                <a:effectLst/>
                <a:ea typeface="華康儷中黑" panose="020B0509000000000000" pitchFamily="49" charset="-120"/>
              </a:rPr>
              <a:t>萬美元</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在美國移植費</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眼角膜</a:t>
            </a:r>
            <a:r>
              <a:rPr lang="en-US" altLang="zh-TW" sz="2800" b="0" i="0" dirty="0">
                <a:effectLst/>
                <a:ea typeface="華康儷中黑" panose="020B0509000000000000" pitchFamily="49" charset="-120"/>
              </a:rPr>
              <a:t>2</a:t>
            </a:r>
            <a:r>
              <a:rPr lang="zh-TW" altLang="en-US" sz="2800" b="0" i="0" dirty="0">
                <a:effectLst/>
                <a:ea typeface="華康儷中黑" panose="020B0509000000000000" pitchFamily="49" charset="-120"/>
              </a:rPr>
              <a:t>萬</a:t>
            </a:r>
            <a:r>
              <a:rPr lang="en-US" altLang="zh-TW" sz="2800" b="0" i="0" dirty="0">
                <a:effectLst/>
                <a:ea typeface="華康儷中黑" panose="020B0509000000000000" pitchFamily="49" charset="-120"/>
              </a:rPr>
              <a:t>4</a:t>
            </a:r>
            <a:r>
              <a:rPr lang="zh-TW" altLang="en-US" sz="2800" b="0" i="0" dirty="0">
                <a:effectLst/>
                <a:ea typeface="華康儷中黑" panose="020B0509000000000000" pitchFamily="49" charset="-120"/>
              </a:rPr>
              <a:t>千美元一隻</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心</a:t>
            </a:r>
            <a:r>
              <a:rPr lang="en-US" altLang="zh-TW" sz="2800" b="0" i="0" dirty="0">
                <a:effectLst/>
                <a:ea typeface="華康儷中黑" panose="020B0509000000000000" pitchFamily="49" charset="-120"/>
              </a:rPr>
              <a:t>99</a:t>
            </a:r>
            <a:r>
              <a:rPr lang="zh-TW" altLang="en-US" sz="2800" b="0" i="0" dirty="0">
                <a:effectLst/>
                <a:ea typeface="華康儷中黑" panose="020B0509000000000000" pitchFamily="49" charset="-120"/>
              </a:rPr>
              <a:t>萬美元</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肝</a:t>
            </a:r>
            <a:r>
              <a:rPr lang="en-US" altLang="zh-TW" sz="2800" b="0" i="0" dirty="0">
                <a:effectLst/>
                <a:ea typeface="華康儷中黑" panose="020B0509000000000000" pitchFamily="49" charset="-120"/>
              </a:rPr>
              <a:t>55</a:t>
            </a:r>
            <a:r>
              <a:rPr lang="zh-TW" altLang="en-US" sz="2800" b="0" i="0" dirty="0">
                <a:effectLst/>
                <a:ea typeface="華康儷中黑" panose="020B0509000000000000" pitchFamily="49" charset="-120"/>
              </a:rPr>
              <a:t>萬美元</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腎</a:t>
            </a:r>
            <a:r>
              <a:rPr lang="en-US" altLang="zh-TW" sz="2800" b="0" i="0" dirty="0">
                <a:effectLst/>
                <a:ea typeface="華康儷中黑" panose="020B0509000000000000" pitchFamily="49" charset="-120"/>
              </a:rPr>
              <a:t>26</a:t>
            </a:r>
            <a:r>
              <a:rPr lang="zh-TW" altLang="en-US" sz="2800" b="0" i="0" dirty="0">
                <a:effectLst/>
                <a:ea typeface="華康儷中黑" panose="020B0509000000000000" pitchFamily="49" charset="-120"/>
              </a:rPr>
              <a:t>萬美元</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反過來說</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如你</a:t>
            </a:r>
            <a:r>
              <a:rPr lang="zh-TW" altLang="en-US" sz="2800" b="0" i="0" dirty="0">
                <a:effectLst/>
                <a:highlight>
                  <a:srgbClr val="FFFF00"/>
                </a:highlight>
                <a:ea typeface="華康儷中黑" panose="020B0509000000000000" pitchFamily="49" charset="-120"/>
              </a:rPr>
              <a:t>無病無痛</a:t>
            </a:r>
            <a:r>
              <a:rPr lang="en-US" altLang="zh-TW" sz="2800" b="0" i="0" dirty="0">
                <a:effectLst/>
                <a:highlight>
                  <a:srgbClr val="FFFF00"/>
                </a:highlight>
                <a:ea typeface="華康儷中黑" panose="020B0509000000000000" pitchFamily="49" charset="-120"/>
              </a:rPr>
              <a:t>,</a:t>
            </a:r>
            <a:r>
              <a:rPr lang="zh-TW" altLang="en-US" sz="2800" b="0" i="0" dirty="0">
                <a:effectLst/>
                <a:highlight>
                  <a:srgbClr val="FFFF00"/>
                </a:highlight>
                <a:ea typeface="華康儷中黑" panose="020B0509000000000000" pitchFamily="49" charset="-120"/>
              </a:rPr>
              <a:t>臟腑無損</a:t>
            </a:r>
            <a:r>
              <a:rPr lang="en-US" altLang="zh-TW" sz="2800" b="0" i="0" dirty="0">
                <a:effectLst/>
                <a:ea typeface="華康儷中黑" panose="020B0509000000000000" pitchFamily="49" charset="-120"/>
              </a:rPr>
              <a:t>,</a:t>
            </a:r>
            <a:r>
              <a:rPr lang="zh-TW" altLang="en-US" sz="2800" b="0" i="0" dirty="0">
                <a:effectLst/>
                <a:ea typeface="華康儷中黑" panose="020B0509000000000000" pitchFamily="49" charset="-120"/>
              </a:rPr>
              <a:t>你本身就是身價千萬的大富翁了</a:t>
            </a:r>
            <a:r>
              <a:rPr lang="en-US" altLang="zh-TW" sz="2800" b="0" i="0" dirty="0">
                <a:effectLst/>
                <a:ea typeface="華康儷中黑" panose="020B0509000000000000" pitchFamily="49" charset="-120"/>
              </a:rPr>
              <a:t>.</a:t>
            </a:r>
          </a:p>
          <a:p>
            <a:pPr lvl="0" eaLnBrk="1" hangingPunct="1">
              <a:spcBef>
                <a:spcPct val="0"/>
              </a:spcBef>
              <a:spcAft>
                <a:spcPts val="0"/>
              </a:spcAft>
              <a:buNone/>
            </a:pPr>
            <a:r>
              <a:rPr lang="zh-TW" altLang="en-US" sz="3600" dirty="0">
                <a:solidFill>
                  <a:srgbClr val="FF0000"/>
                </a:solidFill>
                <a:ea typeface="華康儷中黑" panose="020B0509000000000000" pitchFamily="49" charset="-120"/>
              </a:rPr>
              <a:t>用身心靈光榮天主</a:t>
            </a:r>
            <a:r>
              <a:rPr lang="en-US" altLang="zh-TW" sz="3600" dirty="0">
                <a:solidFill>
                  <a:srgbClr val="FF0000"/>
                </a:solidFill>
                <a:ea typeface="華康儷中黑" panose="020B0509000000000000" pitchFamily="49" charset="-120"/>
              </a:rPr>
              <a:t>!</a:t>
            </a:r>
            <a:r>
              <a:rPr lang="en-US" altLang="zh-TW" sz="3600" dirty="0">
                <a:solidFill>
                  <a:srgbClr val="FF0000"/>
                </a:solidFill>
                <a:ea typeface="華康儷中黑" panose="020B0509000000000000" pitchFamily="49" charset="-120"/>
                <a:sym typeface="Wingdings" panose="05000000000000000000" pitchFamily="2" charset="2"/>
              </a:rPr>
              <a:t></a:t>
            </a:r>
            <a:r>
              <a:rPr lang="en-US" altLang="zh-TW" sz="3600" spc="-150" dirty="0">
                <a:solidFill>
                  <a:srgbClr val="FF0000"/>
                </a:solidFill>
                <a:highlight>
                  <a:srgbClr val="FFFF00"/>
                </a:highlight>
                <a:ea typeface="華康儷中黑" panose="020B0509000000000000" pitchFamily="49" charset="-120"/>
              </a:rPr>
              <a:t>Gloria Dei, homo </a:t>
            </a:r>
            <a:r>
              <a:rPr lang="en-US" altLang="zh-TW" sz="3600" spc="-150" dirty="0" err="1">
                <a:solidFill>
                  <a:srgbClr val="FF0000"/>
                </a:solidFill>
                <a:highlight>
                  <a:srgbClr val="FFFF00"/>
                </a:highlight>
                <a:ea typeface="華康儷中黑" panose="020B0509000000000000" pitchFamily="49" charset="-120"/>
              </a:rPr>
              <a:t>vivens</a:t>
            </a:r>
            <a:r>
              <a:rPr lang="en-US" altLang="zh-TW" sz="3600" spc="-150" dirty="0">
                <a:solidFill>
                  <a:srgbClr val="FF0000"/>
                </a:solidFill>
                <a:highlight>
                  <a:srgbClr val="FFFF00"/>
                </a:highlight>
                <a:ea typeface="華康儷中黑" panose="020B0509000000000000" pitchFamily="49" charset="-120"/>
              </a:rPr>
              <a:t>!</a:t>
            </a:r>
            <a:endParaRPr lang="zh-TW" altLang="en-US" sz="3600" spc="-150" dirty="0">
              <a:solidFill>
                <a:srgbClr val="FF0000"/>
              </a:solidFill>
              <a:highlight>
                <a:srgbClr val="FFFF00"/>
              </a:highlight>
              <a:ea typeface="華康儷中黑" panose="020B0509000000000000" pitchFamily="49" charset="-120"/>
            </a:endParaRPr>
          </a:p>
        </p:txBody>
      </p:sp>
    </p:spTree>
    <p:extLst>
      <p:ext uri="{BB962C8B-B14F-4D97-AF65-F5344CB8AC3E}">
        <p14:creationId xmlns:p14="http://schemas.microsoft.com/office/powerpoint/2010/main" val="2392963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 calcmode="lin" valueType="num">
                                      <p:cBhvr additive="base">
                                        <p:cTn id="14" dur="5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27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2770">
                                            <p:txEl>
                                              <p:pRg st="3" end="3"/>
                                            </p:txEl>
                                          </p:spTgt>
                                        </p:tgtEl>
                                        <p:attrNameLst>
                                          <p:attrName>style.visibility</p:attrName>
                                        </p:attrNameLst>
                                      </p:cBhvr>
                                      <p:to>
                                        <p:strVal val="visible"/>
                                      </p:to>
                                    </p:set>
                                    <p:animEffect transition="in" filter="fade">
                                      <p:cBhvr>
                                        <p:cTn id="20" dur="1000"/>
                                        <p:tgtEl>
                                          <p:spTgt spid="32770">
                                            <p:txEl>
                                              <p:pRg st="3" end="3"/>
                                            </p:txEl>
                                          </p:spTgt>
                                        </p:tgtEl>
                                      </p:cBhvr>
                                    </p:animEffect>
                                    <p:anim calcmode="lin" valueType="num">
                                      <p:cBhvr>
                                        <p:cTn id="21"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lvl="0" eaLnBrk="1" hangingPunct="1">
              <a:spcBef>
                <a:spcPct val="0"/>
              </a:spcBef>
              <a:spcAft>
                <a:spcPts val="1200"/>
              </a:spcAft>
              <a:buNone/>
            </a:pPr>
            <a:r>
              <a:rPr lang="zh-TW" altLang="en-US" sz="4000" dirty="0">
                <a:ea typeface="華康正顏楷體W7(P)" panose="03000700000000000000" pitchFamily="66" charset="-120"/>
              </a:rPr>
              <a:t>辣彼</a:t>
            </a:r>
            <a:r>
              <a:rPr lang="en-US" altLang="zh-TW" sz="4000" dirty="0">
                <a:ea typeface="華康正顏楷體W7(P)" panose="03000700000000000000" pitchFamily="66" charset="-120"/>
              </a:rPr>
              <a:t>!</a:t>
            </a:r>
            <a:r>
              <a:rPr lang="en-US" altLang="zh-TW" sz="3600" dirty="0">
                <a:ea typeface="華康正顏楷體W7(P)" panose="03000700000000000000" pitchFamily="66" charset="-120"/>
              </a:rPr>
              <a:t>(</a:t>
            </a:r>
            <a:r>
              <a:rPr lang="zh-TW" altLang="en-US" sz="3600" dirty="0">
                <a:ea typeface="華康正顏楷體W7(P)" panose="03000700000000000000" pitchFamily="66" charset="-120"/>
              </a:rPr>
              <a:t>意即師父</a:t>
            </a:r>
            <a:r>
              <a:rPr lang="en-US" altLang="zh-TW" sz="3600" dirty="0">
                <a:ea typeface="華康正顏楷體W7(P)" panose="03000700000000000000" pitchFamily="66" charset="-120"/>
              </a:rPr>
              <a:t>)</a:t>
            </a:r>
            <a:r>
              <a:rPr lang="en-US" altLang="zh-TW" sz="4000" dirty="0">
                <a:ea typeface="華康正顏楷體W7(P)" panose="03000700000000000000" pitchFamily="66" charset="-120"/>
              </a:rPr>
              <a:t> </a:t>
            </a:r>
            <a:r>
              <a:rPr lang="zh-TW" altLang="en-US" sz="4000" dirty="0">
                <a:ea typeface="華康正顏楷體W7(P)" panose="03000700000000000000" pitchFamily="66" charset="-120"/>
              </a:rPr>
              <a:t>你住在哪裡</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你們</a:t>
            </a:r>
            <a:r>
              <a:rPr lang="zh-TW" altLang="en-US" sz="4000" dirty="0">
                <a:solidFill>
                  <a:srgbClr val="FF0000"/>
                </a:solidFill>
                <a:ea typeface="華康正顏楷體W7(P)" panose="03000700000000000000" pitchFamily="66" charset="-120"/>
              </a:rPr>
              <a:t>來看看吧</a:t>
            </a:r>
            <a:r>
              <a:rPr lang="en-US" altLang="zh-TW" sz="4000" dirty="0">
                <a:solidFill>
                  <a:srgbClr val="FF0000"/>
                </a:solidFill>
                <a:ea typeface="華康正顏楷體W7(P)" panose="03000700000000000000" pitchFamily="66" charset="-120"/>
              </a:rPr>
              <a:t>!</a:t>
            </a:r>
            <a:r>
              <a:rPr lang="zh-TW" altLang="en-US" sz="4000" dirty="0">
                <a:ea typeface="華康正顏楷體W7(P)" panose="03000700000000000000" pitchFamily="66" charset="-120"/>
              </a:rPr>
              <a:t>於是他們去了</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看見了耶穌住的地方</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就在那天</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在耶穌那裡住下</a:t>
            </a:r>
            <a:r>
              <a:rPr lang="en-US" altLang="zh-TW" sz="4000" dirty="0">
                <a:ea typeface="華康正顏楷體W7(P)" panose="03000700000000000000" pitchFamily="66" charset="-120"/>
              </a:rPr>
              <a:t>.</a:t>
            </a:r>
          </a:p>
          <a:p>
            <a:pPr lvl="0" eaLnBrk="1" hangingPunct="1">
              <a:spcBef>
                <a:spcPct val="0"/>
              </a:spcBef>
              <a:spcAft>
                <a:spcPts val="1200"/>
              </a:spcAft>
              <a:buNone/>
            </a:pPr>
            <a:r>
              <a:rPr lang="zh-TW" altLang="en-US" sz="4000" dirty="0">
                <a:solidFill>
                  <a:srgbClr val="FF0000"/>
                </a:solidFill>
                <a:ea typeface="華康儷中黑" panose="020B0509000000000000" pitchFamily="49" charset="-120"/>
              </a:rPr>
              <a:t>來看看吧</a:t>
            </a:r>
            <a:r>
              <a:rPr lang="en-US" altLang="zh-TW" sz="4000" dirty="0">
                <a:ea typeface="華康儷中黑" panose="020B0509000000000000" pitchFamily="49" charset="-120"/>
              </a:rPr>
              <a:t>:</a:t>
            </a:r>
            <a:r>
              <a:rPr lang="zh-TW" altLang="en-US" sz="4000" dirty="0">
                <a:ea typeface="華康儷中黑" panose="020B0509000000000000" pitchFamily="49" charset="-120"/>
              </a:rPr>
              <a:t>停</a:t>
            </a:r>
            <a:r>
              <a:rPr lang="en-US" altLang="zh-TW" sz="4000" dirty="0">
                <a:ea typeface="華康儷中黑" panose="020B0509000000000000" pitchFamily="49" charset="-120"/>
              </a:rPr>
              <a:t>,</a:t>
            </a:r>
            <a:r>
              <a:rPr lang="zh-TW" altLang="en-US" sz="4000" dirty="0">
                <a:ea typeface="華康儷中黑" panose="020B0509000000000000" pitchFamily="49" charset="-120"/>
              </a:rPr>
              <a:t>看</a:t>
            </a:r>
            <a:r>
              <a:rPr lang="en-US" altLang="zh-TW" sz="4000" dirty="0">
                <a:ea typeface="華康儷中黑" panose="020B0509000000000000" pitchFamily="49" charset="-120"/>
              </a:rPr>
              <a:t>,</a:t>
            </a:r>
            <a:r>
              <a:rPr lang="zh-TW" altLang="en-US" sz="4000" dirty="0">
                <a:ea typeface="華康儷中黑" panose="020B0509000000000000" pitchFamily="49" charset="-120"/>
              </a:rPr>
              <a:t>聽</a:t>
            </a:r>
            <a:r>
              <a:rPr lang="en-US" altLang="zh-TW" sz="4000" dirty="0">
                <a:ea typeface="華康儷中黑" panose="020B0509000000000000" pitchFamily="49" charset="-120"/>
              </a:rPr>
              <a:t>;</a:t>
            </a:r>
            <a:r>
              <a:rPr lang="zh-TW" altLang="en-US" sz="4000" dirty="0">
                <a:ea typeface="華康儷中黑" panose="020B0509000000000000" pitchFamily="49" charset="-120"/>
              </a:rPr>
              <a:t>親眼</a:t>
            </a:r>
            <a:r>
              <a:rPr lang="zh-TW" altLang="en-US" sz="3600" dirty="0">
                <a:ea typeface="華康儷中黑" panose="020B0509000000000000" pitchFamily="49" charset="-120"/>
              </a:rPr>
              <a:t>看</a:t>
            </a:r>
            <a:r>
              <a:rPr lang="en-US" altLang="zh-TW" sz="4000" dirty="0">
                <a:ea typeface="華康儷中黑" panose="020B0509000000000000" pitchFamily="49" charset="-120"/>
              </a:rPr>
              <a:t>,</a:t>
            </a:r>
            <a:r>
              <a:rPr lang="zh-TW" altLang="en-US" sz="4000" dirty="0">
                <a:ea typeface="華康儷中黑" panose="020B0509000000000000" pitchFamily="49" charset="-120"/>
              </a:rPr>
              <a:t>親耳</a:t>
            </a:r>
            <a:r>
              <a:rPr lang="zh-TW" altLang="en-US" sz="3600" dirty="0">
                <a:ea typeface="華康儷中黑" panose="020B0509000000000000" pitchFamily="49" charset="-120"/>
              </a:rPr>
              <a:t>聽</a:t>
            </a:r>
            <a:r>
              <a:rPr lang="en-US" altLang="zh-TW" sz="4000" dirty="0">
                <a:ea typeface="華康儷中黑" panose="020B0509000000000000" pitchFamily="49" charset="-120"/>
              </a:rPr>
              <a:t>,</a:t>
            </a:r>
            <a:r>
              <a:rPr lang="zh-TW" altLang="en-US" sz="4000" dirty="0">
                <a:ea typeface="華康儷中黑" panose="020B0509000000000000" pitchFamily="49" charset="-120"/>
              </a:rPr>
              <a:t>親手</a:t>
            </a:r>
            <a:r>
              <a:rPr lang="zh-TW" altLang="en-US" sz="3600" dirty="0">
                <a:ea typeface="華康儷中黑" panose="020B0509000000000000" pitchFamily="49" charset="-120"/>
              </a:rPr>
              <a:t>摸</a:t>
            </a:r>
            <a:endParaRPr lang="en-US" altLang="zh-TW" sz="3600" dirty="0">
              <a:ea typeface="華康儷中黑" panose="020B0509000000000000" pitchFamily="49" charset="-120"/>
            </a:endParaRPr>
          </a:p>
          <a:p>
            <a:pPr lvl="0" eaLnBrk="1" hangingPunct="1">
              <a:spcBef>
                <a:spcPct val="0"/>
              </a:spcBef>
              <a:spcAft>
                <a:spcPts val="1200"/>
              </a:spcAft>
              <a:buNone/>
            </a:pPr>
            <a:r>
              <a:rPr lang="en-US" altLang="zh-TW" sz="3600" dirty="0">
                <a:ea typeface="華康儷中黑" panose="020B0509000000000000" pitchFamily="49" charset="-120"/>
              </a:rPr>
              <a:t>   </a:t>
            </a:r>
            <a:r>
              <a:rPr lang="zh-TW" altLang="en-US" sz="4000" dirty="0">
                <a:ea typeface="華康儷中黑" panose="020B0509000000000000" pitchFamily="49" charset="-120"/>
              </a:rPr>
              <a:t>羅馬三暑假</a:t>
            </a:r>
            <a:r>
              <a:rPr lang="en-US" altLang="zh-TW" dirty="0">
                <a:ea typeface="華康儷中黑" panose="020B0509000000000000" pitchFamily="49" charset="-120"/>
              </a:rPr>
              <a:t>(</a:t>
            </a:r>
            <a:r>
              <a:rPr lang="zh-TW" altLang="en-US" dirty="0">
                <a:ea typeface="華康儷中黑" panose="020B0509000000000000" pitchFamily="49" charset="-120"/>
              </a:rPr>
              <a:t>沒去夏宮</a:t>
            </a:r>
            <a:r>
              <a:rPr lang="en-US" altLang="zh-TW" dirty="0">
                <a:ea typeface="華康儷中黑" panose="020B0509000000000000" pitchFamily="49" charset="-120"/>
              </a:rPr>
              <a:t>)</a:t>
            </a:r>
            <a:r>
              <a:rPr lang="en-US" altLang="zh-TW" sz="4000" dirty="0">
                <a:ea typeface="華康儷中黑" panose="020B0509000000000000" pitchFamily="49" charset="-120"/>
              </a:rPr>
              <a:t>:</a:t>
            </a:r>
            <a:r>
              <a:rPr lang="zh-TW" altLang="en-US" sz="4000" dirty="0">
                <a:ea typeface="華康儷中黑" panose="020B0509000000000000" pitchFamily="49" charset="-120"/>
              </a:rPr>
              <a:t>英國傷兵醫院</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ea typeface="華康儷中黑" panose="020B0509000000000000" pitchFamily="49" charset="-120"/>
              </a:rPr>
              <a:t>法國中餐館</a:t>
            </a:r>
            <a:r>
              <a:rPr lang="en-US" altLang="zh-TW" sz="4000" dirty="0">
                <a:ea typeface="華康儷中黑" panose="020B0509000000000000" pitchFamily="49" charset="-120"/>
              </a:rPr>
              <a:t>;</a:t>
            </a:r>
            <a:r>
              <a:rPr lang="zh-TW" altLang="en-US" sz="4000" dirty="0">
                <a:ea typeface="華康儷中黑" panose="020B0509000000000000" pitchFamily="49" charset="-120"/>
              </a:rPr>
              <a:t>德國西門子工廠</a:t>
            </a:r>
            <a:r>
              <a:rPr lang="en-US" altLang="zh-TW" sz="4000" dirty="0">
                <a:ea typeface="華康儷中黑" panose="020B0509000000000000" pitchFamily="49" charset="-120"/>
              </a:rPr>
              <a:t>.</a:t>
            </a:r>
          </a:p>
          <a:p>
            <a:pPr lvl="0" eaLnBrk="1" hangingPunct="1">
              <a:spcBef>
                <a:spcPct val="0"/>
              </a:spcBef>
              <a:spcAft>
                <a:spcPts val="1200"/>
              </a:spcAft>
              <a:buNone/>
            </a:pPr>
            <a:r>
              <a:rPr lang="zh-TW" altLang="en-US" sz="4000" dirty="0">
                <a:solidFill>
                  <a:srgbClr val="FF0000"/>
                </a:solidFill>
                <a:ea typeface="華康儷中黑" panose="020B0509000000000000" pitchFamily="49" charset="-120"/>
              </a:rPr>
              <a:t>和耶穌住下了</a:t>
            </a:r>
            <a:r>
              <a:rPr lang="en-US" altLang="zh-TW" sz="4000" dirty="0">
                <a:ea typeface="華康儷中黑" panose="020B0509000000000000" pitchFamily="49" charset="-120"/>
              </a:rPr>
              <a:t>:</a:t>
            </a:r>
            <a:r>
              <a:rPr lang="zh-TW" altLang="en-US" sz="4000" dirty="0">
                <a:ea typeface="華康儷中黑" panose="020B0509000000000000" pitchFamily="49" charset="-120"/>
              </a:rPr>
              <a:t>親密的交往</a:t>
            </a:r>
            <a:r>
              <a:rPr lang="en-US" altLang="zh-TW" sz="4000" dirty="0">
                <a:ea typeface="華康儷中黑" panose="020B0509000000000000" pitchFamily="49" charset="-120"/>
              </a:rPr>
              <a:t>,</a:t>
            </a:r>
            <a:r>
              <a:rPr lang="zh-TW" altLang="en-US" sz="4000" dirty="0">
                <a:ea typeface="華康儷中黑" panose="020B0509000000000000" pitchFamily="49" charset="-120"/>
              </a:rPr>
              <a:t>長久的觀察</a:t>
            </a:r>
            <a:r>
              <a:rPr lang="en-US" altLang="zh-TW" sz="4000" dirty="0">
                <a:ea typeface="華康儷中黑" panose="020B0509000000000000" pitchFamily="49" charset="-120"/>
              </a:rPr>
              <a:t>,</a:t>
            </a:r>
            <a:r>
              <a:rPr lang="zh-TW" altLang="en-US" sz="4000" dirty="0">
                <a:ea typeface="華康儷中黑" panose="020B0509000000000000" pitchFamily="49" charset="-120"/>
              </a:rPr>
              <a:t>生活上大小事的碰撞</a:t>
            </a:r>
            <a:r>
              <a:rPr lang="en-US" altLang="zh-TW" sz="4000" dirty="0">
                <a:ea typeface="華康儷中黑" panose="020B0509000000000000" pitchFamily="49" charset="-120"/>
              </a:rPr>
              <a:t>; </a:t>
            </a:r>
            <a:r>
              <a:rPr lang="zh-TW" altLang="en-US" sz="4000" dirty="0">
                <a:ea typeface="華康儷中黑" panose="020B0509000000000000" pitchFamily="49" charset="-120"/>
              </a:rPr>
              <a:t>超越理性的認知</a:t>
            </a:r>
            <a:r>
              <a:rPr lang="en-US" altLang="zh-TW" sz="4000" dirty="0">
                <a:ea typeface="華康儷中黑" panose="020B0509000000000000" pitchFamily="49" charset="-120"/>
              </a:rPr>
              <a:t> </a:t>
            </a:r>
          </a:p>
          <a:p>
            <a:pPr lvl="0" eaLnBrk="1" hangingPunct="1">
              <a:spcBef>
                <a:spcPct val="0"/>
              </a:spcBef>
              <a:spcAft>
                <a:spcPts val="1200"/>
              </a:spcAft>
              <a:buNone/>
            </a:pPr>
            <a:r>
              <a:rPr lang="zh-TW" altLang="en-US" sz="4000" dirty="0">
                <a:ea typeface="華康儷中黑" panose="020B0509000000000000" pitchFamily="49" charset="-120"/>
              </a:rPr>
              <a:t>  力行方有真信：</a:t>
            </a:r>
            <a:r>
              <a:rPr lang="zh-TW" altLang="en-US" sz="4000" dirty="0">
                <a:highlight>
                  <a:srgbClr val="FFFF00"/>
                </a:highlight>
                <a:ea typeface="華康儷中黑" panose="020B0509000000000000" pitchFamily="49" charset="-120"/>
              </a:rPr>
              <a:t>知 情 意 行</a:t>
            </a:r>
            <a:endParaRPr lang="en-US" altLang="zh-TW" sz="4000" dirty="0">
              <a:highlight>
                <a:srgbClr val="FFFF00"/>
              </a:highlight>
              <a:ea typeface="華康儷中黑" panose="020B0509000000000000" pitchFamily="49" charset="-120"/>
            </a:endParaRPr>
          </a:p>
        </p:txBody>
      </p:sp>
    </p:spTree>
    <p:extLst>
      <p:ext uri="{BB962C8B-B14F-4D97-AF65-F5344CB8AC3E}">
        <p14:creationId xmlns:p14="http://schemas.microsoft.com/office/powerpoint/2010/main" val="44993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Effect transition="in" filter="fade">
                                      <p:cBhvr>
                                        <p:cTn id="21" dur="1000"/>
                                        <p:tgtEl>
                                          <p:spTgt spid="32770">
                                            <p:txEl>
                                              <p:pRg st="3" end="3"/>
                                            </p:txEl>
                                          </p:spTgt>
                                        </p:tgtEl>
                                      </p:cBhvr>
                                    </p:animEffect>
                                    <p:anim calcmode="lin" valueType="num">
                                      <p:cBhvr>
                                        <p:cTn id="22"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2770">
                                            <p:txEl>
                                              <p:pRg st="4" end="4"/>
                                            </p:txEl>
                                          </p:spTgt>
                                        </p:tgtEl>
                                        <p:attrNameLst>
                                          <p:attrName>style.visibility</p:attrName>
                                        </p:attrNameLst>
                                      </p:cBhvr>
                                      <p:to>
                                        <p:strVal val="visible"/>
                                      </p:to>
                                    </p:set>
                                    <p:animEffect transition="in" filter="fade">
                                      <p:cBhvr>
                                        <p:cTn id="28" dur="1000"/>
                                        <p:tgtEl>
                                          <p:spTgt spid="32770">
                                            <p:txEl>
                                              <p:pRg st="4" end="4"/>
                                            </p:txEl>
                                          </p:spTgt>
                                        </p:tgtEl>
                                      </p:cBhvr>
                                    </p:animEffect>
                                    <p:anim calcmode="lin" valueType="num">
                                      <p:cBhvr>
                                        <p:cTn id="29" dur="1000" fill="hold"/>
                                        <p:tgtEl>
                                          <p:spTgt spid="32770">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277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D20BEC5-A145-4F36-8B2C-09A86328F899}"/>
              </a:ext>
            </a:extLst>
          </p:cNvPr>
          <p:cNvSpPr>
            <a:spLocks noGrp="1"/>
          </p:cNvSpPr>
          <p:nvPr>
            <p:ph type="subTitle" idx="1"/>
          </p:nvPr>
        </p:nvSpPr>
        <p:spPr>
          <a:xfrm>
            <a:off x="0" y="188640"/>
            <a:ext cx="9144000" cy="6552728"/>
          </a:xfrm>
        </p:spPr>
        <p:txBody>
          <a:bodyPr/>
          <a:lstStyle/>
          <a:p>
            <a:pPr>
              <a:spcBef>
                <a:spcPts val="0"/>
              </a:spcBef>
              <a:spcAft>
                <a:spcPts val="1200"/>
              </a:spcAft>
            </a:pPr>
            <a:r>
              <a:rPr lang="zh-TW" altLang="en-US" sz="3900" dirty="0">
                <a:ea typeface="華康儷粗宋(P)" panose="02020700000000000000" pitchFamily="18" charset="-120"/>
              </a:rPr>
              <a:t>誰能真的以天主為中心</a:t>
            </a:r>
            <a:r>
              <a:rPr lang="en-US" altLang="zh-TW" sz="3900" dirty="0">
                <a:ea typeface="華康儷粗宋(P)" panose="02020700000000000000" pitchFamily="18" charset="-120"/>
              </a:rPr>
              <a:t>?</a:t>
            </a:r>
            <a:r>
              <a:rPr lang="zh-TW" altLang="en-US" sz="3900" dirty="0">
                <a:ea typeface="華康儷粗宋(P)" panose="02020700000000000000" pitchFamily="18" charset="-120"/>
              </a:rPr>
              <a:t>誰能從心底說</a:t>
            </a:r>
            <a:r>
              <a:rPr lang="en-US" altLang="zh-TW" sz="3900" dirty="0">
                <a:ea typeface="華康儷粗宋(P)" panose="02020700000000000000" pitchFamily="18" charset="-120"/>
              </a:rPr>
              <a:t>:</a:t>
            </a:r>
            <a:r>
              <a:rPr lang="zh-TW" altLang="en-US" sz="3900" dirty="0">
                <a:solidFill>
                  <a:srgbClr val="FF0000"/>
                </a:solidFill>
                <a:ea typeface="華康儷粗宋(P)" panose="02020700000000000000" pitchFamily="18" charset="-120"/>
              </a:rPr>
              <a:t>上主</a:t>
            </a:r>
            <a:r>
              <a:rPr lang="en-US" altLang="zh-TW" sz="3900" dirty="0">
                <a:solidFill>
                  <a:srgbClr val="FF0000"/>
                </a:solidFill>
                <a:ea typeface="華康儷粗宋(P)" panose="02020700000000000000" pitchFamily="18" charset="-120"/>
              </a:rPr>
              <a:t>,</a:t>
            </a:r>
            <a:r>
              <a:rPr lang="zh-TW" altLang="en-US" sz="3900" dirty="0">
                <a:solidFill>
                  <a:srgbClr val="FF0000"/>
                </a:solidFill>
                <a:ea typeface="華康儷粗宋(P)" panose="02020700000000000000" pitchFamily="18" charset="-120"/>
              </a:rPr>
              <a:t>你叫了我</a:t>
            </a:r>
            <a:r>
              <a:rPr lang="en-US" altLang="zh-TW" sz="3900" dirty="0">
                <a:solidFill>
                  <a:srgbClr val="FF0000"/>
                </a:solidFill>
                <a:ea typeface="華康儷粗宋(P)" panose="02020700000000000000" pitchFamily="18" charset="-120"/>
              </a:rPr>
              <a:t>,</a:t>
            </a:r>
            <a:r>
              <a:rPr lang="zh-TW" altLang="en-US" sz="3900" dirty="0">
                <a:solidFill>
                  <a:srgbClr val="FF0000"/>
                </a:solidFill>
                <a:ea typeface="華康儷粗宋(P)" panose="02020700000000000000" pitchFamily="18" charset="-120"/>
              </a:rPr>
              <a:t>我在這裡</a:t>
            </a:r>
            <a:r>
              <a:rPr lang="en-US" altLang="zh-TW" sz="3900" dirty="0">
                <a:solidFill>
                  <a:srgbClr val="FF0000"/>
                </a:solidFill>
                <a:ea typeface="華康儷粗宋(P)" panose="02020700000000000000" pitchFamily="18" charset="-120"/>
              </a:rPr>
              <a:t>!</a:t>
            </a:r>
            <a:r>
              <a:rPr lang="zh-TW" altLang="en-US" sz="3900" dirty="0">
                <a:ea typeface="華康儷粗宋(P)" panose="02020700000000000000" pitchFamily="18" charset="-120"/>
              </a:rPr>
              <a:t>並且臣伏在天主前說</a:t>
            </a:r>
            <a:r>
              <a:rPr lang="en-US" altLang="zh-TW" sz="3900" dirty="0">
                <a:ea typeface="華康儷粗宋(P)" panose="02020700000000000000" pitchFamily="18" charset="-120"/>
              </a:rPr>
              <a:t>:</a:t>
            </a:r>
            <a:r>
              <a:rPr lang="zh-TW" altLang="en-US" sz="4000" dirty="0">
                <a:ea typeface="華康儷粗宋(P)" panose="02020700000000000000" pitchFamily="18" charset="-120"/>
              </a:rPr>
              <a:t>上主</a:t>
            </a:r>
            <a:r>
              <a:rPr lang="en-US" altLang="zh-TW" sz="4000" dirty="0">
                <a:ea typeface="華康儷粗宋(P)" panose="02020700000000000000" pitchFamily="18" charset="-120"/>
              </a:rPr>
              <a:t>,</a:t>
            </a:r>
            <a:r>
              <a:rPr lang="zh-TW" altLang="en-US" sz="4000" dirty="0">
                <a:ea typeface="華康儷粗宋(P)" panose="02020700000000000000" pitchFamily="18" charset="-120"/>
              </a:rPr>
              <a:t>請你發言</a:t>
            </a:r>
            <a:r>
              <a:rPr lang="en-US" altLang="zh-TW" sz="4000" dirty="0">
                <a:ea typeface="華康儷粗宋(P)" panose="02020700000000000000" pitchFamily="18" charset="-120"/>
              </a:rPr>
              <a:t>,</a:t>
            </a:r>
            <a:r>
              <a:rPr lang="zh-TW" altLang="en-US" sz="4000" dirty="0">
                <a:ea typeface="華康儷粗宋(P)" panose="02020700000000000000" pitchFamily="18" charset="-120"/>
              </a:rPr>
              <a:t>你的僕人在此靜聽</a:t>
            </a:r>
            <a:r>
              <a:rPr lang="en-US" altLang="zh-TW" sz="4000" dirty="0">
                <a:ea typeface="華康儷粗宋(P)" panose="02020700000000000000" pitchFamily="18" charset="-120"/>
              </a:rPr>
              <a:t>!</a:t>
            </a:r>
          </a:p>
          <a:p>
            <a:pPr>
              <a:spcBef>
                <a:spcPts val="0"/>
              </a:spcBef>
            </a:pPr>
            <a:r>
              <a:rPr lang="en-US" altLang="zh-TW" sz="4000" dirty="0">
                <a:ea typeface="華康儷粗宋(P)" panose="02020700000000000000" pitchFamily="18" charset="-120"/>
              </a:rPr>
              <a:t>Who can truly put God at the </a:t>
            </a:r>
            <a:r>
              <a:rPr lang="en-US" altLang="zh-TW" sz="4000" dirty="0" err="1">
                <a:ea typeface="華康儷粗宋(P)" panose="02020700000000000000" pitchFamily="18" charset="-120"/>
              </a:rPr>
              <a:t>centre</a:t>
            </a:r>
            <a:r>
              <a:rPr lang="en-US" altLang="zh-TW" sz="4000" dirty="0">
                <a:ea typeface="華康儷粗宋(P)" panose="02020700000000000000" pitchFamily="18" charset="-120"/>
              </a:rPr>
              <a:t> of their hearts? Who can say in all earnestness: “Lord, you called me? Here I am!” Who can prostrate before God and say: “</a:t>
            </a:r>
            <a:r>
              <a:rPr lang="en-US" altLang="zh-TW" sz="4000" dirty="0">
                <a:solidFill>
                  <a:srgbClr val="FF0000"/>
                </a:solidFill>
                <a:ea typeface="華康儷粗宋(P)" panose="02020700000000000000" pitchFamily="18" charset="-120"/>
              </a:rPr>
              <a:t>Lord, speak, for your servant is listening!</a:t>
            </a:r>
            <a:r>
              <a:rPr lang="en-US" altLang="zh-TW" sz="4000" dirty="0">
                <a:ea typeface="華康儷粗宋(P)" panose="02020700000000000000" pitchFamily="18" charset="-120"/>
              </a:rPr>
              <a:t>”</a:t>
            </a:r>
          </a:p>
          <a:p>
            <a:pPr>
              <a:spcBef>
                <a:spcPts val="0"/>
              </a:spcBef>
            </a:pPr>
            <a:endParaRPr lang="zh-TW" altLang="en-US" sz="3600" dirty="0">
              <a:ea typeface="華康儷粗宋(P)" panose="02020700000000000000" pitchFamily="18" charset="-120"/>
            </a:endParaRPr>
          </a:p>
        </p:txBody>
      </p:sp>
    </p:spTree>
    <p:extLst>
      <p:ext uri="{BB962C8B-B14F-4D97-AF65-F5344CB8AC3E}">
        <p14:creationId xmlns:p14="http://schemas.microsoft.com/office/powerpoint/2010/main" val="347914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D20BEC5-A145-4F36-8B2C-09A86328F899}"/>
              </a:ext>
            </a:extLst>
          </p:cNvPr>
          <p:cNvSpPr>
            <a:spLocks noGrp="1"/>
          </p:cNvSpPr>
          <p:nvPr>
            <p:ph type="subTitle" idx="1"/>
          </p:nvPr>
        </p:nvSpPr>
        <p:spPr>
          <a:xfrm>
            <a:off x="0" y="188640"/>
            <a:ext cx="9144000" cy="6552728"/>
          </a:xfrm>
        </p:spPr>
        <p:txBody>
          <a:bodyPr/>
          <a:lstStyle/>
          <a:p>
            <a:pPr>
              <a:spcBef>
                <a:spcPts val="0"/>
              </a:spcBef>
              <a:spcAft>
                <a:spcPts val="1200"/>
              </a:spcAft>
            </a:pPr>
            <a:r>
              <a:rPr lang="zh-TW" altLang="en-US" sz="3850" dirty="0">
                <a:ea typeface="華康儷粗宋(P)" panose="02020700000000000000" pitchFamily="18" charset="-120"/>
              </a:rPr>
              <a:t>我們</a:t>
            </a:r>
            <a:r>
              <a:rPr lang="zh-TW" altLang="en-US" sz="3850" dirty="0">
                <a:solidFill>
                  <a:srgbClr val="FF0000"/>
                </a:solidFill>
                <a:ea typeface="華康儷粗宋(P)" panose="02020700000000000000" pitchFamily="18" charset="-120"/>
              </a:rPr>
              <a:t>最喜歡聽誰或聽什麼</a:t>
            </a:r>
            <a:r>
              <a:rPr lang="en-US" altLang="zh-TW" sz="3850" dirty="0">
                <a:solidFill>
                  <a:srgbClr val="FF0000"/>
                </a:solidFill>
                <a:ea typeface="華康儷粗宋(P)" panose="02020700000000000000" pitchFamily="18" charset="-120"/>
              </a:rPr>
              <a:t>?</a:t>
            </a:r>
            <a:r>
              <a:rPr lang="zh-TW" altLang="en-US" sz="3850" dirty="0">
                <a:ea typeface="華康儷粗宋(P)" panose="02020700000000000000" pitchFamily="18" charset="-120"/>
              </a:rPr>
              <a:t>聽天主的聖言</a:t>
            </a:r>
            <a:r>
              <a:rPr lang="en-US" altLang="zh-TW" sz="3850" dirty="0">
                <a:ea typeface="華康儷粗宋(P)" panose="02020700000000000000" pitchFamily="18" charset="-120"/>
              </a:rPr>
              <a:t>?</a:t>
            </a:r>
            <a:r>
              <a:rPr lang="zh-TW" altLang="en-US" sz="3850" dirty="0">
                <a:ea typeface="華康儷粗宋(P)" panose="02020700000000000000" pitchFamily="18" charset="-120"/>
              </a:rPr>
              <a:t>聽情人的甜言蜜語</a:t>
            </a:r>
            <a:r>
              <a:rPr lang="en-US" altLang="zh-TW" sz="3850" dirty="0">
                <a:ea typeface="華康儷粗宋(P)" panose="02020700000000000000" pitchFamily="18" charset="-120"/>
              </a:rPr>
              <a:t>?</a:t>
            </a:r>
            <a:r>
              <a:rPr lang="zh-TW" altLang="en-US" sz="3850" dirty="0">
                <a:ea typeface="華康儷粗宋(P)" panose="02020700000000000000" pitchFamily="18" charset="-120"/>
              </a:rPr>
              <a:t>聽「死黨」的義薄雲天</a:t>
            </a:r>
            <a:r>
              <a:rPr lang="en-US" altLang="zh-TW" sz="3850" dirty="0">
                <a:ea typeface="華康儷粗宋(P)" panose="02020700000000000000" pitchFamily="18" charset="-120"/>
              </a:rPr>
              <a:t>?</a:t>
            </a:r>
            <a:r>
              <a:rPr lang="zh-TW" altLang="en-US" sz="3850" dirty="0">
                <a:ea typeface="華康儷粗宋(P)" panose="02020700000000000000" pitchFamily="18" charset="-120"/>
              </a:rPr>
              <a:t>聽三姑六婆或四叔五伯的</a:t>
            </a:r>
            <a:r>
              <a:rPr lang="zh-TW" altLang="en-US" sz="3850" dirty="0">
                <a:solidFill>
                  <a:srgbClr val="FF0000"/>
                </a:solidFill>
                <a:ea typeface="華康儷粗宋(P)" panose="02020700000000000000" pitchFamily="18" charset="-120"/>
              </a:rPr>
              <a:t>搬弄是非</a:t>
            </a:r>
            <a:r>
              <a:rPr lang="en-US" altLang="zh-TW" sz="3850" dirty="0">
                <a:solidFill>
                  <a:srgbClr val="FF0000"/>
                </a:solidFill>
                <a:ea typeface="華康儷粗宋(P)" panose="02020700000000000000" pitchFamily="18" charset="-120"/>
              </a:rPr>
              <a:t>?</a:t>
            </a:r>
          </a:p>
          <a:p>
            <a:pPr>
              <a:spcBef>
                <a:spcPts val="0"/>
              </a:spcBef>
            </a:pPr>
            <a:r>
              <a:rPr lang="en-US" altLang="zh-TW" sz="4000" dirty="0">
                <a:ea typeface="華康儷粗宋(P)" panose="02020700000000000000" pitchFamily="18" charset="-120"/>
              </a:rPr>
              <a:t>To Whom or what do we like to listen to? God’s words? The </a:t>
            </a:r>
            <a:r>
              <a:rPr lang="en-US" altLang="zh-TW" sz="4000" dirty="0">
                <a:solidFill>
                  <a:srgbClr val="FF0000"/>
                </a:solidFill>
                <a:ea typeface="華康儷粗宋(P)" panose="02020700000000000000" pitchFamily="18" charset="-120"/>
              </a:rPr>
              <a:t>tender sweet nothings of lovers?</a:t>
            </a:r>
            <a:r>
              <a:rPr lang="en-US" altLang="zh-TW" sz="4000" dirty="0">
                <a:ea typeface="華康儷粗宋(P)" panose="02020700000000000000" pitchFamily="18" charset="-120"/>
              </a:rPr>
              <a:t> The counsel of “besties” or “bosom friends”? </a:t>
            </a:r>
          </a:p>
          <a:p>
            <a:pPr>
              <a:spcBef>
                <a:spcPts val="0"/>
              </a:spcBef>
            </a:pPr>
            <a:r>
              <a:rPr lang="en-US" altLang="zh-TW" sz="4000" dirty="0">
                <a:ea typeface="華康儷粗宋(P)" panose="02020700000000000000" pitchFamily="18" charset="-120"/>
              </a:rPr>
              <a:t>Or the </a:t>
            </a:r>
            <a:r>
              <a:rPr lang="en-US" altLang="zh-TW" sz="4000" dirty="0">
                <a:solidFill>
                  <a:srgbClr val="FF0000"/>
                </a:solidFill>
                <a:ea typeface="華康儷粗宋(P)" panose="02020700000000000000" pitchFamily="18" charset="-120"/>
              </a:rPr>
              <a:t>gossips </a:t>
            </a:r>
            <a:r>
              <a:rPr lang="en-US" altLang="zh-TW" sz="4000" dirty="0">
                <a:ea typeface="華康儷粗宋(P)" panose="02020700000000000000" pitchFamily="18" charset="-120"/>
              </a:rPr>
              <a:t>and backbiting of scandalmongers or meddlers?</a:t>
            </a:r>
          </a:p>
        </p:txBody>
      </p:sp>
    </p:spTree>
    <p:extLst>
      <p:ext uri="{BB962C8B-B14F-4D97-AF65-F5344CB8AC3E}">
        <p14:creationId xmlns:p14="http://schemas.microsoft.com/office/powerpoint/2010/main" val="777894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D20BEC5-A145-4F36-8B2C-09A86328F899}"/>
              </a:ext>
            </a:extLst>
          </p:cNvPr>
          <p:cNvSpPr>
            <a:spLocks noGrp="1"/>
          </p:cNvSpPr>
          <p:nvPr>
            <p:ph type="subTitle" idx="1"/>
          </p:nvPr>
        </p:nvSpPr>
        <p:spPr>
          <a:xfrm>
            <a:off x="0" y="188640"/>
            <a:ext cx="9144000" cy="6552728"/>
          </a:xfrm>
        </p:spPr>
        <p:txBody>
          <a:bodyPr/>
          <a:lstStyle/>
          <a:p>
            <a:pPr>
              <a:spcBef>
                <a:spcPts val="0"/>
              </a:spcBef>
              <a:spcAft>
                <a:spcPts val="1200"/>
              </a:spcAft>
            </a:pPr>
            <a:r>
              <a:rPr lang="zh-TW" altLang="en-US" sz="3600" dirty="0">
                <a:solidFill>
                  <a:srgbClr val="FF0000"/>
                </a:solidFill>
                <a:highlight>
                  <a:srgbClr val="FFFF00"/>
                </a:highlight>
                <a:ea typeface="華康儷粗宋(P)" panose="02020700000000000000" pitchFamily="18" charset="-120"/>
              </a:rPr>
              <a:t>四福音從頭到尾都講天國</a:t>
            </a:r>
            <a:r>
              <a:rPr lang="en-US" altLang="zh-TW" sz="3600" dirty="0">
                <a:ea typeface="華康儷粗宋(P)" panose="02020700000000000000" pitchFamily="18" charset="-120"/>
              </a:rPr>
              <a:t>,</a:t>
            </a:r>
            <a:r>
              <a:rPr lang="zh-TW" altLang="en-US" sz="3600" dirty="0">
                <a:solidFill>
                  <a:srgbClr val="FF0000"/>
                </a:solidFill>
                <a:ea typeface="華康儷粗宋(P)" panose="02020700000000000000" pitchFamily="18" charset="-120"/>
              </a:rPr>
              <a:t>只有一處講教會</a:t>
            </a:r>
            <a:r>
              <a:rPr lang="en-US" altLang="zh-TW" sz="3600" dirty="0">
                <a:ea typeface="華康儷粗宋(P)" panose="02020700000000000000" pitchFamily="18" charset="-120"/>
              </a:rPr>
              <a:t>;</a:t>
            </a:r>
            <a:r>
              <a:rPr lang="zh-TW" altLang="en-US" sz="3600" dirty="0">
                <a:ea typeface="華康儷粗宋(P)" panose="02020700000000000000" pitchFamily="18" charset="-120"/>
              </a:rPr>
              <a:t>但這教會也只是一個為建設天國而存在的團體</a:t>
            </a:r>
            <a:r>
              <a:rPr lang="en-US" altLang="zh-TW" sz="3600" dirty="0">
                <a:ea typeface="華康儷粗宋(P)" panose="02020700000000000000" pitchFamily="18" charset="-120"/>
              </a:rPr>
              <a:t>,</a:t>
            </a:r>
            <a:r>
              <a:rPr lang="zh-TW" altLang="en-US" sz="3600" dirty="0">
                <a:ea typeface="華康儷粗宋(P)" panose="02020700000000000000" pitchFamily="18" charset="-120"/>
              </a:rPr>
              <a:t>一群和耶穌志同道合的有心人</a:t>
            </a:r>
            <a:r>
              <a:rPr lang="en-US" altLang="zh-TW" sz="3600" dirty="0">
                <a:ea typeface="華康儷粗宋(P)" panose="02020700000000000000" pitchFamily="18" charset="-120"/>
              </a:rPr>
              <a:t>.</a:t>
            </a:r>
          </a:p>
          <a:p>
            <a:pPr>
              <a:lnSpc>
                <a:spcPts val="4100"/>
              </a:lnSpc>
              <a:spcBef>
                <a:spcPts val="0"/>
              </a:spcBef>
            </a:pPr>
            <a:r>
              <a:rPr lang="en-US" altLang="zh-TW" sz="3600" dirty="0">
                <a:ea typeface="華康儷粗宋(P)" panose="02020700000000000000" pitchFamily="18" charset="-120"/>
              </a:rPr>
              <a:t>The Four Gospels focus on the Heavenly Kingdom </a:t>
            </a:r>
            <a:r>
              <a:rPr lang="en-US" altLang="zh-TW" sz="3600" dirty="0">
                <a:solidFill>
                  <a:srgbClr val="FF0000"/>
                </a:solidFill>
                <a:ea typeface="華康儷粗宋(P)" panose="02020700000000000000" pitchFamily="18" charset="-120"/>
              </a:rPr>
              <a:t>singularly</a:t>
            </a:r>
            <a:r>
              <a:rPr lang="en-US" altLang="zh-TW" sz="3600" dirty="0">
                <a:ea typeface="華康儷粗宋(P)" panose="02020700000000000000" pitchFamily="18" charset="-120"/>
              </a:rPr>
              <a:t> from the beginning to the end, with only one instance when the Church was mentioned. Yet, even this Church is a grouping of people that exist </a:t>
            </a:r>
          </a:p>
          <a:p>
            <a:pPr>
              <a:lnSpc>
                <a:spcPts val="4100"/>
              </a:lnSpc>
              <a:spcBef>
                <a:spcPts val="0"/>
              </a:spcBef>
            </a:pPr>
            <a:r>
              <a:rPr lang="en-US" altLang="zh-TW" sz="3600" dirty="0">
                <a:solidFill>
                  <a:srgbClr val="FF0000"/>
                </a:solidFill>
                <a:ea typeface="華康儷粗宋(P)" panose="02020700000000000000" pitchFamily="18" charset="-120"/>
              </a:rPr>
              <a:t>for the purpose of building the Kingdom</a:t>
            </a:r>
            <a:r>
              <a:rPr lang="en-US" altLang="zh-TW" sz="3600" dirty="0">
                <a:ea typeface="華康儷粗宋(P)" panose="02020700000000000000" pitchFamily="18" charset="-120"/>
              </a:rPr>
              <a:t> of Heaven; a grouping of men of goodwill </a:t>
            </a:r>
          </a:p>
          <a:p>
            <a:pPr>
              <a:lnSpc>
                <a:spcPts val="4100"/>
              </a:lnSpc>
              <a:spcBef>
                <a:spcPts val="0"/>
              </a:spcBef>
            </a:pPr>
            <a:r>
              <a:rPr lang="en-US" altLang="zh-TW" sz="3600" dirty="0">
                <a:ea typeface="華康儷粗宋(P)" panose="02020700000000000000" pitchFamily="18" charset="-120"/>
              </a:rPr>
              <a:t>who are </a:t>
            </a:r>
            <a:r>
              <a:rPr lang="en-US" altLang="zh-TW" sz="3600" dirty="0">
                <a:solidFill>
                  <a:srgbClr val="FF0000"/>
                </a:solidFill>
                <a:ea typeface="華康儷粗宋(P)" panose="02020700000000000000" pitchFamily="18" charset="-120"/>
              </a:rPr>
              <a:t>in union with Jesus</a:t>
            </a:r>
            <a:r>
              <a:rPr lang="en-US" altLang="zh-TW" sz="3600" dirty="0">
                <a:ea typeface="華康儷粗宋(P)" panose="02020700000000000000" pitchFamily="18" charset="-120"/>
              </a:rPr>
              <a:t>.</a:t>
            </a:r>
          </a:p>
          <a:p>
            <a:pPr>
              <a:spcBef>
                <a:spcPts val="0"/>
              </a:spcBef>
            </a:pPr>
            <a:endParaRPr lang="zh-TW" altLang="en-US" sz="3600" dirty="0">
              <a:ea typeface="華康儷粗宋(P)" panose="02020700000000000000" pitchFamily="18" charset="-120"/>
            </a:endParaRPr>
          </a:p>
        </p:txBody>
      </p:sp>
    </p:spTree>
    <p:extLst>
      <p:ext uri="{BB962C8B-B14F-4D97-AF65-F5344CB8AC3E}">
        <p14:creationId xmlns:p14="http://schemas.microsoft.com/office/powerpoint/2010/main" val="2616710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D20BEC5-A145-4F36-8B2C-09A86328F899}"/>
              </a:ext>
            </a:extLst>
          </p:cNvPr>
          <p:cNvSpPr>
            <a:spLocks noGrp="1"/>
          </p:cNvSpPr>
          <p:nvPr>
            <p:ph type="subTitle" idx="1"/>
          </p:nvPr>
        </p:nvSpPr>
        <p:spPr>
          <a:xfrm>
            <a:off x="0" y="188640"/>
            <a:ext cx="9144000" cy="6552728"/>
          </a:xfrm>
        </p:spPr>
        <p:txBody>
          <a:bodyPr/>
          <a:lstStyle/>
          <a:p>
            <a:pPr>
              <a:spcBef>
                <a:spcPts val="0"/>
              </a:spcBef>
              <a:spcAft>
                <a:spcPts val="1200"/>
              </a:spcAft>
            </a:pPr>
            <a:r>
              <a:rPr lang="zh-TW" altLang="en-US" sz="4400" dirty="0">
                <a:ea typeface="華康儷粗宋(P)" panose="02020700000000000000" pitchFamily="18" charset="-120"/>
              </a:rPr>
              <a:t>今天</a:t>
            </a:r>
            <a:r>
              <a:rPr lang="en-US" altLang="zh-TW" sz="4400" dirty="0">
                <a:ea typeface="華康儷粗宋(P)" panose="02020700000000000000" pitchFamily="18" charset="-120"/>
              </a:rPr>
              <a:t>,</a:t>
            </a:r>
            <a:r>
              <a:rPr lang="zh-TW" altLang="en-US" sz="4400" dirty="0">
                <a:ea typeface="華康儷粗宋(P)" panose="02020700000000000000" pitchFamily="18" charset="-120"/>
              </a:rPr>
              <a:t>我們好像已</a:t>
            </a:r>
            <a:r>
              <a:rPr lang="zh-TW" altLang="en-US" sz="4400" dirty="0">
                <a:solidFill>
                  <a:srgbClr val="0000FF"/>
                </a:solidFill>
                <a:ea typeface="華康儷粗宋(P)" panose="02020700000000000000" pitchFamily="18" charset="-120"/>
              </a:rPr>
              <a:t>把「教會」放在天國之先</a:t>
            </a:r>
            <a:r>
              <a:rPr lang="en-US" altLang="zh-TW" sz="4400" dirty="0">
                <a:solidFill>
                  <a:srgbClr val="0000FF"/>
                </a:solidFill>
                <a:ea typeface="華康儷粗宋(P)" panose="02020700000000000000" pitchFamily="18" charset="-120"/>
              </a:rPr>
              <a:t>,</a:t>
            </a:r>
            <a:r>
              <a:rPr lang="zh-TW" altLang="en-US" sz="4400" dirty="0">
                <a:ea typeface="華康儷粗宋(P)" panose="02020700000000000000" pitchFamily="18" charset="-120"/>
              </a:rPr>
              <a:t>或者最多勉強地相信「</a:t>
            </a:r>
            <a:r>
              <a:rPr lang="zh-TW" altLang="en-US" sz="4400" dirty="0">
                <a:solidFill>
                  <a:srgbClr val="FF0000"/>
                </a:solidFill>
                <a:ea typeface="華康儷粗宋(P)" panose="02020700000000000000" pitchFamily="18" charset="-120"/>
              </a:rPr>
              <a:t>天國好像存留</a:t>
            </a:r>
            <a:r>
              <a:rPr lang="en-US" altLang="zh-TW" dirty="0">
                <a:solidFill>
                  <a:srgbClr val="FF0000"/>
                </a:solidFill>
                <a:ea typeface="華康儷粗宋(P)" panose="02020700000000000000" pitchFamily="18" charset="-120"/>
              </a:rPr>
              <a:t>(subsist)</a:t>
            </a:r>
            <a:r>
              <a:rPr lang="zh-TW" altLang="en-US" sz="4400" dirty="0">
                <a:solidFill>
                  <a:srgbClr val="FF0000"/>
                </a:solidFill>
                <a:ea typeface="華康儷粗宋(P)" panose="02020700000000000000" pitchFamily="18" charset="-120"/>
              </a:rPr>
              <a:t>在教會內</a:t>
            </a:r>
            <a:r>
              <a:rPr lang="zh-TW" altLang="en-US" sz="4400" dirty="0">
                <a:ea typeface="華康儷粗宋(P)" panose="02020700000000000000" pitchFamily="18" charset="-120"/>
              </a:rPr>
              <a:t>」</a:t>
            </a:r>
            <a:r>
              <a:rPr lang="en-US" altLang="zh-TW" sz="4400" dirty="0">
                <a:ea typeface="華康儷粗宋(P)" panose="02020700000000000000" pitchFamily="18" charset="-120"/>
              </a:rPr>
              <a:t>.</a:t>
            </a:r>
          </a:p>
          <a:p>
            <a:pPr>
              <a:spcBef>
                <a:spcPts val="0"/>
              </a:spcBef>
            </a:pPr>
            <a:r>
              <a:rPr lang="en-US" altLang="zh-TW" sz="4400" dirty="0">
                <a:ea typeface="華康儷粗宋(P)" panose="02020700000000000000" pitchFamily="18" charset="-120"/>
              </a:rPr>
              <a:t>Today, we seem to place the “</a:t>
            </a:r>
            <a:r>
              <a:rPr lang="en-US" altLang="zh-TW" sz="4400" dirty="0">
                <a:solidFill>
                  <a:srgbClr val="FF0000"/>
                </a:solidFill>
                <a:ea typeface="華康儷粗宋(P)" panose="02020700000000000000" pitchFamily="18" charset="-120"/>
              </a:rPr>
              <a:t>Church</a:t>
            </a:r>
            <a:r>
              <a:rPr lang="en-US" altLang="zh-TW" sz="4400" dirty="0">
                <a:ea typeface="華康儷粗宋(P)" panose="02020700000000000000" pitchFamily="18" charset="-120"/>
              </a:rPr>
              <a:t>” </a:t>
            </a:r>
            <a:r>
              <a:rPr lang="en-US" altLang="zh-TW" sz="4400" dirty="0">
                <a:solidFill>
                  <a:srgbClr val="FF0000"/>
                </a:solidFill>
                <a:ea typeface="華康儷粗宋(P)" panose="02020700000000000000" pitchFamily="18" charset="-120"/>
              </a:rPr>
              <a:t>before the Kingdom </a:t>
            </a:r>
            <a:r>
              <a:rPr lang="en-US" altLang="zh-TW" sz="4400" dirty="0">
                <a:ea typeface="華康儷粗宋(P)" panose="02020700000000000000" pitchFamily="18" charset="-120"/>
              </a:rPr>
              <a:t>of Heaven. At best, we believe that the Kingdom “subsists” within the bounds of the Church. </a:t>
            </a:r>
          </a:p>
        </p:txBody>
      </p:sp>
    </p:spTree>
    <p:extLst>
      <p:ext uri="{BB962C8B-B14F-4D97-AF65-F5344CB8AC3E}">
        <p14:creationId xmlns:p14="http://schemas.microsoft.com/office/powerpoint/2010/main" val="811425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D20BEC5-A145-4F36-8B2C-09A86328F899}"/>
              </a:ext>
            </a:extLst>
          </p:cNvPr>
          <p:cNvSpPr>
            <a:spLocks noGrp="1"/>
          </p:cNvSpPr>
          <p:nvPr>
            <p:ph type="subTitle" idx="1"/>
          </p:nvPr>
        </p:nvSpPr>
        <p:spPr>
          <a:xfrm>
            <a:off x="0" y="188640"/>
            <a:ext cx="9144000" cy="6552728"/>
          </a:xfrm>
        </p:spPr>
        <p:txBody>
          <a:bodyPr/>
          <a:lstStyle/>
          <a:p>
            <a:pPr>
              <a:spcBef>
                <a:spcPts val="0"/>
              </a:spcBef>
            </a:pPr>
            <a:r>
              <a:rPr lang="zh-TW" altLang="en-US" sz="3800" dirty="0">
                <a:ea typeface="華康儷粗宋(P)" panose="02020700000000000000" pitchFamily="18" charset="-120"/>
              </a:rPr>
              <a:t>於是好的基督徒多數都會強調「</a:t>
            </a:r>
            <a:r>
              <a:rPr lang="zh-TW" altLang="en-US" sz="3800" dirty="0">
                <a:solidFill>
                  <a:srgbClr val="FF0000"/>
                </a:solidFill>
                <a:ea typeface="華康儷粗宋(P)" panose="02020700000000000000" pitchFamily="18" charset="-120"/>
              </a:rPr>
              <a:t>教會是我家</a:t>
            </a:r>
            <a:r>
              <a:rPr lang="en-US" altLang="zh-TW" sz="3800" dirty="0">
                <a:solidFill>
                  <a:srgbClr val="FF0000"/>
                </a:solidFill>
                <a:ea typeface="華康儷粗宋(P)" panose="02020700000000000000" pitchFamily="18" charset="-120"/>
              </a:rPr>
              <a:t>,</a:t>
            </a:r>
            <a:r>
              <a:rPr lang="zh-TW" altLang="en-US" sz="3800" dirty="0">
                <a:solidFill>
                  <a:srgbClr val="FF0000"/>
                </a:solidFill>
                <a:ea typeface="華康儷粗宋(P)" panose="02020700000000000000" pitchFamily="18" charset="-120"/>
              </a:rPr>
              <a:t>齊來建設她</a:t>
            </a:r>
            <a:r>
              <a:rPr lang="zh-TW" altLang="en-US" sz="3800" dirty="0">
                <a:ea typeface="華康儷粗宋(P)" panose="02020700000000000000" pitchFamily="18" charset="-120"/>
              </a:rPr>
              <a:t>」</a:t>
            </a:r>
            <a:r>
              <a:rPr lang="en-US" altLang="zh-TW" sz="3800" dirty="0">
                <a:ea typeface="華康儷粗宋(P)" panose="02020700000000000000" pitchFamily="18" charset="-120"/>
              </a:rPr>
              <a:t>,</a:t>
            </a:r>
            <a:r>
              <a:rPr lang="zh-TW" altLang="en-US" sz="3800" dirty="0">
                <a:ea typeface="華康儷粗宋(P)" panose="02020700000000000000" pitchFamily="18" charset="-120"/>
              </a:rPr>
              <a:t>畢生努力</a:t>
            </a:r>
            <a:r>
              <a:rPr lang="en-US" altLang="zh-TW" sz="3800" dirty="0">
                <a:ea typeface="華康儷粗宋(P)" panose="02020700000000000000" pitchFamily="18" charset="-120"/>
              </a:rPr>
              <a:t>,</a:t>
            </a:r>
            <a:r>
              <a:rPr lang="zh-TW" altLang="en-US" sz="3800" dirty="0">
                <a:ea typeface="華康儷粗宋(P)" panose="02020700000000000000" pitchFamily="18" charset="-120"/>
              </a:rPr>
              <a:t>只為建設一個和自己有同一宗教的「大家庭」</a:t>
            </a:r>
            <a:r>
              <a:rPr lang="en-US" altLang="zh-TW" sz="3800" dirty="0">
                <a:ea typeface="華康儷粗宋(P)" panose="02020700000000000000" pitchFamily="18" charset="-120"/>
              </a:rPr>
              <a:t>,</a:t>
            </a:r>
          </a:p>
          <a:p>
            <a:pPr>
              <a:spcBef>
                <a:spcPts val="0"/>
              </a:spcBef>
            </a:pPr>
            <a:r>
              <a:rPr lang="zh-TW" altLang="en-US" sz="3800" dirty="0">
                <a:solidFill>
                  <a:srgbClr val="FF0000"/>
                </a:solidFill>
                <a:highlight>
                  <a:srgbClr val="FFFF00"/>
                </a:highlight>
                <a:ea typeface="華康儷粗宋(P)" panose="02020700000000000000" pitchFamily="18" charset="-120"/>
              </a:rPr>
              <a:t>直接把教會當天國</a:t>
            </a:r>
            <a:r>
              <a:rPr lang="en-US" altLang="zh-TW" sz="3800" dirty="0">
                <a:ea typeface="華康儷粗宋(P)" panose="02020700000000000000" pitchFamily="18" charset="-120"/>
              </a:rPr>
              <a:t>.</a:t>
            </a:r>
          </a:p>
          <a:p>
            <a:pPr>
              <a:lnSpc>
                <a:spcPts val="4200"/>
              </a:lnSpc>
              <a:spcBef>
                <a:spcPts val="0"/>
              </a:spcBef>
            </a:pPr>
            <a:r>
              <a:rPr lang="en-US" altLang="zh-TW" sz="3800" dirty="0">
                <a:ea typeface="華康儷粗宋(P)" panose="02020700000000000000" pitchFamily="18" charset="-120"/>
              </a:rPr>
              <a:t>Thus, good Christians tend to declare: “the Church is my family, let us come together to build it”. They dedicate their entire lives solely for the purpose of building one Big Family that shares the same faith as their own, </a:t>
            </a:r>
            <a:r>
              <a:rPr lang="en-US" altLang="zh-TW" sz="3800" dirty="0">
                <a:solidFill>
                  <a:srgbClr val="FF0000"/>
                </a:solidFill>
                <a:ea typeface="華康儷粗宋(P)" panose="02020700000000000000" pitchFamily="18" charset="-120"/>
              </a:rPr>
              <a:t>mistaking the Church as the Kingdom of Heaven</a:t>
            </a:r>
            <a:r>
              <a:rPr lang="en-US" altLang="zh-TW" sz="3800" dirty="0">
                <a:ea typeface="華康儷粗宋(P)" panose="02020700000000000000" pitchFamily="18" charset="-120"/>
              </a:rPr>
              <a:t>.</a:t>
            </a:r>
          </a:p>
        </p:txBody>
      </p:sp>
    </p:spTree>
    <p:extLst>
      <p:ext uri="{BB962C8B-B14F-4D97-AF65-F5344CB8AC3E}">
        <p14:creationId xmlns:p14="http://schemas.microsoft.com/office/powerpoint/2010/main" val="811444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恭讀撒慕爾紀上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3:3-10,19</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撒慕爾在安放天主約櫃的上主殿內睡覺。</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那時，上主召叫說：「撒慕爾，撒慕爾！」撒慕爾回答說：「我在這裡！」就跑到厄里面前說：「你叫了我，我在這裡。」厄里說：「我沒有叫你，回去睡吧！」他就回去睡了。</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上主又叫撒慕爾；撒慕爾起來，走到厄里那裡，說：</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1/3</a:t>
            </a:r>
            <a:endParaRPr lang="zh-HK" altLang="en-US" sz="2000" b="1" dirty="0">
              <a:solidFill>
                <a:schemeClr val="bg1"/>
              </a:solidFill>
            </a:endParaRPr>
          </a:p>
        </p:txBody>
      </p:sp>
    </p:spTree>
    <p:extLst>
      <p:ext uri="{BB962C8B-B14F-4D97-AF65-F5344CB8AC3E}">
        <p14:creationId xmlns:p14="http://schemas.microsoft.com/office/powerpoint/2010/main" val="4046293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D20BEC5-A145-4F36-8B2C-09A86328F899}"/>
              </a:ext>
            </a:extLst>
          </p:cNvPr>
          <p:cNvSpPr>
            <a:spLocks noGrp="1"/>
          </p:cNvSpPr>
          <p:nvPr>
            <p:ph type="subTitle" idx="1"/>
          </p:nvPr>
        </p:nvSpPr>
        <p:spPr>
          <a:xfrm>
            <a:off x="0" y="188640"/>
            <a:ext cx="9144000" cy="6552728"/>
          </a:xfrm>
        </p:spPr>
        <p:txBody>
          <a:bodyPr/>
          <a:lstStyle/>
          <a:p>
            <a:pPr>
              <a:spcBef>
                <a:spcPts val="0"/>
              </a:spcBef>
            </a:pPr>
            <a:r>
              <a:rPr lang="zh-TW" altLang="en-US" sz="4200" dirty="0">
                <a:ea typeface="華康儷粗宋(P)" panose="02020700000000000000" pitchFamily="18" charset="-120"/>
              </a:rPr>
              <a:t>他們並未意識到</a:t>
            </a:r>
            <a:r>
              <a:rPr lang="en-US" altLang="zh-TW" sz="4200" dirty="0">
                <a:ea typeface="華康儷粗宋(P)" panose="02020700000000000000" pitchFamily="18" charset="-120"/>
              </a:rPr>
              <a:t>,</a:t>
            </a:r>
            <a:r>
              <a:rPr lang="zh-TW" altLang="en-US" sz="4200" dirty="0">
                <a:solidFill>
                  <a:srgbClr val="FF0000"/>
                </a:solidFill>
                <a:ea typeface="華康儷粗宋(P)" panose="02020700000000000000" pitchFamily="18" charset="-120"/>
              </a:rPr>
              <a:t>教會原是為天國存在</a:t>
            </a:r>
            <a:r>
              <a:rPr lang="en-US" altLang="zh-TW" sz="4200" dirty="0">
                <a:ea typeface="華康儷粗宋(P)" panose="02020700000000000000" pitchFamily="18" charset="-120"/>
              </a:rPr>
              <a:t>,</a:t>
            </a:r>
            <a:r>
              <a:rPr lang="zh-TW" altLang="en-US" sz="4200" dirty="0">
                <a:ea typeface="華康儷粗宋(P)" panose="02020700000000000000" pitchFamily="18" charset="-120"/>
              </a:rPr>
              <a:t>要在基督內建設一個以天主為父的</a:t>
            </a:r>
            <a:endParaRPr lang="en-US" altLang="zh-TW" sz="4200" dirty="0">
              <a:ea typeface="華康儷粗宋(P)" panose="02020700000000000000" pitchFamily="18" charset="-120"/>
            </a:endParaRPr>
          </a:p>
          <a:p>
            <a:pPr>
              <a:spcBef>
                <a:spcPts val="0"/>
              </a:spcBef>
            </a:pPr>
            <a:r>
              <a:rPr lang="zh-TW" altLang="en-US" sz="4200" dirty="0">
                <a:solidFill>
                  <a:srgbClr val="FF0000"/>
                </a:solidFill>
                <a:highlight>
                  <a:srgbClr val="FFFF00"/>
                </a:highlight>
                <a:ea typeface="華康儷粗宋(P)" panose="02020700000000000000" pitchFamily="18" charset="-120"/>
              </a:rPr>
              <a:t>超級大家庭</a:t>
            </a:r>
            <a:r>
              <a:rPr lang="en-US" altLang="zh-TW" sz="4200" dirty="0">
                <a:solidFill>
                  <a:srgbClr val="FF0000"/>
                </a:solidFill>
                <a:highlight>
                  <a:srgbClr val="FFFF00"/>
                </a:highlight>
                <a:ea typeface="華康儷粗宋(P)" panose="02020700000000000000" pitchFamily="18" charset="-120"/>
              </a:rPr>
              <a:t>——</a:t>
            </a:r>
            <a:r>
              <a:rPr lang="zh-TW" altLang="en-US" sz="4200" dirty="0">
                <a:solidFill>
                  <a:srgbClr val="FF0000"/>
                </a:solidFill>
                <a:highlight>
                  <a:srgbClr val="FFFF00"/>
                </a:highlight>
                <a:ea typeface="華康儷粗宋(P)" panose="02020700000000000000" pitchFamily="18" charset="-120"/>
              </a:rPr>
              <a:t>天下一家</a:t>
            </a:r>
            <a:r>
              <a:rPr lang="en-US" altLang="zh-TW" sz="4200" dirty="0">
                <a:solidFill>
                  <a:srgbClr val="FF0000"/>
                </a:solidFill>
                <a:highlight>
                  <a:srgbClr val="FFFF00"/>
                </a:highlight>
                <a:ea typeface="華康儷粗宋(P)" panose="02020700000000000000" pitchFamily="18" charset="-120"/>
              </a:rPr>
              <a:t>.</a:t>
            </a:r>
          </a:p>
          <a:p>
            <a:pPr>
              <a:lnSpc>
                <a:spcPts val="4500"/>
              </a:lnSpc>
              <a:spcBef>
                <a:spcPts val="0"/>
              </a:spcBef>
            </a:pPr>
            <a:r>
              <a:rPr lang="en-US" altLang="zh-TW" sz="4200" dirty="0">
                <a:ea typeface="華康儷粗宋(P)" panose="02020700000000000000" pitchFamily="18" charset="-120"/>
              </a:rPr>
              <a:t>They do not realize that the Church had originally existed for the Kingdom, that the Church was meant to build a colossal family </a:t>
            </a:r>
            <a:r>
              <a:rPr lang="en-US" altLang="zh-TW" sz="4200" dirty="0" err="1">
                <a:ea typeface="華康儷粗宋(P)" panose="02020700000000000000" pitchFamily="18" charset="-120"/>
              </a:rPr>
              <a:t>centred</a:t>
            </a:r>
            <a:r>
              <a:rPr lang="en-US" altLang="zh-TW" sz="4200" dirty="0">
                <a:ea typeface="華康儷粗宋(P)" panose="02020700000000000000" pitchFamily="18" charset="-120"/>
              </a:rPr>
              <a:t> in God through Jesus Christ with </a:t>
            </a:r>
          </a:p>
          <a:p>
            <a:pPr>
              <a:lnSpc>
                <a:spcPts val="4500"/>
              </a:lnSpc>
              <a:spcBef>
                <a:spcPts val="0"/>
              </a:spcBef>
            </a:pPr>
            <a:r>
              <a:rPr lang="en-US" altLang="zh-TW" sz="4200" dirty="0">
                <a:ea typeface="華康儷粗宋(P)" panose="02020700000000000000" pitchFamily="18" charset="-120"/>
              </a:rPr>
              <a:t>an ultimate goal of </a:t>
            </a:r>
          </a:p>
          <a:p>
            <a:pPr>
              <a:lnSpc>
                <a:spcPts val="4500"/>
              </a:lnSpc>
              <a:spcBef>
                <a:spcPts val="0"/>
              </a:spcBef>
            </a:pPr>
            <a:r>
              <a:rPr lang="en-US" altLang="zh-TW" sz="4200" spc="-70" dirty="0">
                <a:highlight>
                  <a:srgbClr val="FFFF00"/>
                </a:highlight>
                <a:ea typeface="華康儷粗宋(P)" panose="02020700000000000000" pitchFamily="18" charset="-120"/>
              </a:rPr>
              <a:t>uniting all on earth into One Family.</a:t>
            </a:r>
          </a:p>
        </p:txBody>
      </p:sp>
    </p:spTree>
    <p:extLst>
      <p:ext uri="{BB962C8B-B14F-4D97-AF65-F5344CB8AC3E}">
        <p14:creationId xmlns:p14="http://schemas.microsoft.com/office/powerpoint/2010/main" val="32529185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D20BEC5-A145-4F36-8B2C-09A86328F899}"/>
              </a:ext>
            </a:extLst>
          </p:cNvPr>
          <p:cNvSpPr>
            <a:spLocks noGrp="1"/>
          </p:cNvSpPr>
          <p:nvPr>
            <p:ph type="subTitle" idx="1"/>
          </p:nvPr>
        </p:nvSpPr>
        <p:spPr>
          <a:xfrm>
            <a:off x="0" y="188640"/>
            <a:ext cx="9144000" cy="6552728"/>
          </a:xfrm>
        </p:spPr>
        <p:txBody>
          <a:bodyPr/>
          <a:lstStyle/>
          <a:p>
            <a:pPr>
              <a:spcBef>
                <a:spcPts val="0"/>
              </a:spcBef>
            </a:pPr>
            <a:r>
              <a:rPr lang="zh-TW" altLang="en-US" sz="4400" dirty="0">
                <a:ea typeface="華康儷粗宋(P)" panose="02020700000000000000" pitchFamily="18" charset="-120"/>
              </a:rPr>
              <a:t>我們也許亦未意識到</a:t>
            </a:r>
            <a:r>
              <a:rPr lang="en-US" altLang="zh-TW" sz="4400" dirty="0">
                <a:ea typeface="華康儷粗宋(P)" panose="02020700000000000000" pitchFamily="18" charset="-120"/>
              </a:rPr>
              <a:t>,</a:t>
            </a:r>
            <a:r>
              <a:rPr lang="zh-TW" altLang="en-US" sz="4400" dirty="0">
                <a:ea typeface="華康儷粗宋(P)" panose="02020700000000000000" pitchFamily="18" charset="-120"/>
              </a:rPr>
              <a:t>原來</a:t>
            </a:r>
            <a:endParaRPr lang="en-US" altLang="zh-TW" sz="4400" dirty="0">
              <a:ea typeface="華康儷粗宋(P)" panose="02020700000000000000" pitchFamily="18" charset="-120"/>
            </a:endParaRPr>
          </a:p>
          <a:p>
            <a:pPr>
              <a:spcBef>
                <a:spcPts val="0"/>
              </a:spcBef>
            </a:pPr>
            <a:r>
              <a:rPr lang="zh-TW" altLang="en-US" sz="4400" dirty="0">
                <a:ea typeface="華康儷粗宋(P)" panose="02020700000000000000" pitchFamily="18" charset="-120"/>
              </a:rPr>
              <a:t>「欽崇一天主在萬有之上」</a:t>
            </a:r>
            <a:r>
              <a:rPr lang="en-US" altLang="zh-TW" sz="4400" dirty="0">
                <a:ea typeface="華康儷粗宋(P)" panose="02020700000000000000" pitchFamily="18" charset="-120"/>
              </a:rPr>
              <a:t>,</a:t>
            </a:r>
            <a:r>
              <a:rPr lang="zh-TW" altLang="en-US" sz="4400" dirty="0">
                <a:ea typeface="華康儷粗宋(P)" panose="02020700000000000000" pitchFamily="18" charset="-120"/>
              </a:rPr>
              <a:t>也是要</a:t>
            </a:r>
            <a:endParaRPr lang="en-US" altLang="zh-TW" sz="4400" dirty="0">
              <a:ea typeface="華康儷粗宋(P)" panose="02020700000000000000" pitchFamily="18" charset="-120"/>
            </a:endParaRPr>
          </a:p>
          <a:p>
            <a:pPr>
              <a:spcBef>
                <a:spcPts val="0"/>
              </a:spcBef>
            </a:pPr>
            <a:r>
              <a:rPr lang="zh-TW" altLang="en-US" sz="4400" dirty="0">
                <a:ea typeface="華康儷粗宋(P)" panose="02020700000000000000" pitchFamily="18" charset="-120"/>
              </a:rPr>
              <a:t>欽崇天主「</a:t>
            </a:r>
            <a:r>
              <a:rPr lang="zh-TW" altLang="en-US" sz="4400" dirty="0">
                <a:solidFill>
                  <a:srgbClr val="FF0000"/>
                </a:solidFill>
                <a:highlight>
                  <a:srgbClr val="FFFF00"/>
                </a:highlight>
                <a:ea typeface="華康儷粗宋(P)" panose="02020700000000000000" pitchFamily="18" charset="-120"/>
              </a:rPr>
              <a:t>在一切的意識型態</a:t>
            </a:r>
            <a:endParaRPr lang="en-US" altLang="zh-TW" sz="4400" dirty="0">
              <a:solidFill>
                <a:srgbClr val="FF0000"/>
              </a:solidFill>
              <a:highlight>
                <a:srgbClr val="FFFF00"/>
              </a:highlight>
              <a:ea typeface="華康儷粗宋(P)" panose="02020700000000000000" pitchFamily="18" charset="-120"/>
            </a:endParaRPr>
          </a:p>
          <a:p>
            <a:pPr>
              <a:spcBef>
                <a:spcPts val="0"/>
              </a:spcBef>
            </a:pPr>
            <a:r>
              <a:rPr lang="zh-TW" altLang="en-US" sz="4400" dirty="0">
                <a:solidFill>
                  <a:srgbClr val="FF0000"/>
                </a:solidFill>
                <a:highlight>
                  <a:srgbClr val="FFFF00"/>
                </a:highlight>
                <a:ea typeface="華康儷粗宋(P)" panose="02020700000000000000" pitchFamily="18" charset="-120"/>
              </a:rPr>
              <a:t>和政治正確之上</a:t>
            </a:r>
            <a:r>
              <a:rPr lang="zh-TW" altLang="en-US" sz="4400" dirty="0">
                <a:ea typeface="華康儷粗宋(P)" panose="02020700000000000000" pitchFamily="18" charset="-120"/>
              </a:rPr>
              <a:t>」</a:t>
            </a:r>
            <a:r>
              <a:rPr lang="en-US" altLang="zh-TW" sz="4400" dirty="0">
                <a:ea typeface="華康儷粗宋(P)" panose="02020700000000000000" pitchFamily="18" charset="-120"/>
              </a:rPr>
              <a:t>.</a:t>
            </a:r>
          </a:p>
          <a:p>
            <a:pPr>
              <a:lnSpc>
                <a:spcPts val="5000"/>
              </a:lnSpc>
              <a:spcBef>
                <a:spcPts val="0"/>
              </a:spcBef>
            </a:pPr>
            <a:r>
              <a:rPr lang="en-US" altLang="zh-TW" sz="4400" dirty="0">
                <a:ea typeface="華康儷粗宋(P)" panose="02020700000000000000" pitchFamily="18" charset="-120"/>
              </a:rPr>
              <a:t>We may not have realized that: “</a:t>
            </a:r>
            <a:r>
              <a:rPr lang="en-US" altLang="zh-TW" sz="4400" dirty="0" err="1">
                <a:ea typeface="華康儷粗宋(P)" panose="02020700000000000000" pitchFamily="18" charset="-120"/>
              </a:rPr>
              <a:t>honour</a:t>
            </a:r>
            <a:r>
              <a:rPr lang="en-US" altLang="zh-TW" sz="4400" dirty="0">
                <a:ea typeface="華康儷粗宋(P)" panose="02020700000000000000" pitchFamily="18" charset="-120"/>
              </a:rPr>
              <a:t> God above all things” also meant </a:t>
            </a:r>
            <a:r>
              <a:rPr lang="en-US" altLang="zh-TW" sz="4400" dirty="0" err="1">
                <a:ea typeface="華康儷粗宋(P)" panose="02020700000000000000" pitchFamily="18" charset="-120"/>
              </a:rPr>
              <a:t>honour</a:t>
            </a:r>
            <a:r>
              <a:rPr lang="en-US" altLang="zh-TW" sz="4400" dirty="0">
                <a:ea typeface="華康儷粗宋(P)" panose="02020700000000000000" pitchFamily="18" charset="-120"/>
              </a:rPr>
              <a:t> God above </a:t>
            </a:r>
          </a:p>
          <a:p>
            <a:pPr>
              <a:lnSpc>
                <a:spcPts val="5000"/>
              </a:lnSpc>
              <a:spcBef>
                <a:spcPts val="0"/>
              </a:spcBef>
            </a:pPr>
            <a:r>
              <a:rPr lang="en-US" altLang="zh-TW" sz="4400" dirty="0">
                <a:solidFill>
                  <a:srgbClr val="FF0000"/>
                </a:solidFill>
                <a:ea typeface="華康儷粗宋(P)" panose="02020700000000000000" pitchFamily="18" charset="-120"/>
              </a:rPr>
              <a:t>all forms of ideologies</a:t>
            </a:r>
            <a:r>
              <a:rPr lang="en-US" altLang="zh-TW" sz="4400" dirty="0">
                <a:ea typeface="華康儷粗宋(P)" panose="02020700000000000000" pitchFamily="18" charset="-120"/>
              </a:rPr>
              <a:t> and </a:t>
            </a:r>
          </a:p>
          <a:p>
            <a:pPr>
              <a:lnSpc>
                <a:spcPts val="5000"/>
              </a:lnSpc>
              <a:spcBef>
                <a:spcPts val="0"/>
              </a:spcBef>
            </a:pPr>
            <a:r>
              <a:rPr lang="en-US" altLang="zh-TW" sz="4400" dirty="0">
                <a:ea typeface="華康儷粗宋(P)" panose="02020700000000000000" pitchFamily="18" charset="-120"/>
              </a:rPr>
              <a:t>“political correctness”.</a:t>
            </a:r>
          </a:p>
        </p:txBody>
      </p:sp>
    </p:spTree>
    <p:extLst>
      <p:ext uri="{BB962C8B-B14F-4D97-AF65-F5344CB8AC3E}">
        <p14:creationId xmlns:p14="http://schemas.microsoft.com/office/powerpoint/2010/main" val="1350358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D20BEC5-A145-4F36-8B2C-09A86328F899}"/>
              </a:ext>
            </a:extLst>
          </p:cNvPr>
          <p:cNvSpPr>
            <a:spLocks noGrp="1"/>
          </p:cNvSpPr>
          <p:nvPr>
            <p:ph type="subTitle" idx="1"/>
          </p:nvPr>
        </p:nvSpPr>
        <p:spPr>
          <a:xfrm>
            <a:off x="0" y="188640"/>
            <a:ext cx="9144000" cy="6552728"/>
          </a:xfrm>
        </p:spPr>
        <p:txBody>
          <a:bodyPr/>
          <a:lstStyle/>
          <a:p>
            <a:pPr>
              <a:spcBef>
                <a:spcPts val="0"/>
              </a:spcBef>
            </a:pPr>
            <a:r>
              <a:rPr lang="zh-TW" altLang="en-US" sz="3900" dirty="0">
                <a:ea typeface="華康儷粗宋(P)" panose="02020700000000000000" pitchFamily="18" charset="-120"/>
              </a:rPr>
              <a:t>世上有錢有權的都想</a:t>
            </a:r>
            <a:r>
              <a:rPr lang="zh-TW" altLang="en-US" sz="3900" dirty="0">
                <a:solidFill>
                  <a:srgbClr val="FF0000"/>
                </a:solidFill>
                <a:highlight>
                  <a:srgbClr val="FFFF00"/>
                </a:highlight>
                <a:ea typeface="華康儷粗宋(P)" panose="02020700000000000000" pitchFamily="18" charset="-120"/>
              </a:rPr>
              <a:t>扮天主</a:t>
            </a:r>
            <a:r>
              <a:rPr lang="en-US" altLang="zh-TW" sz="3900" dirty="0">
                <a:ea typeface="華康儷粗宋(P)" panose="02020700000000000000" pitchFamily="18" charset="-120"/>
              </a:rPr>
              <a:t>,</a:t>
            </a:r>
            <a:r>
              <a:rPr lang="zh-TW" altLang="en-US" sz="3900" dirty="0">
                <a:ea typeface="華康儷粗宋(P)" panose="02020700000000000000" pitchFamily="18" charset="-120"/>
              </a:rPr>
              <a:t>而要求他人臣伏在他或他們的權威之下</a:t>
            </a:r>
            <a:r>
              <a:rPr lang="en-US" altLang="zh-TW" sz="3900" dirty="0">
                <a:ea typeface="華康儷粗宋(P)" panose="02020700000000000000" pitchFamily="18" charset="-120"/>
              </a:rPr>
              <a:t>.</a:t>
            </a:r>
            <a:r>
              <a:rPr lang="zh-TW" altLang="en-US" sz="3900" dirty="0">
                <a:ea typeface="華康儷粗宋(P)" panose="02020700000000000000" pitchFamily="18" charset="-120"/>
              </a:rPr>
              <a:t>不同宗教和信仰或文化的人</a:t>
            </a:r>
            <a:r>
              <a:rPr lang="en-US" altLang="zh-TW" sz="3900" dirty="0">
                <a:ea typeface="華康儷粗宋(P)" panose="02020700000000000000" pitchFamily="18" charset="-120"/>
              </a:rPr>
              <a:t>,</a:t>
            </a:r>
            <a:r>
              <a:rPr lang="zh-TW" altLang="en-US" sz="3900" dirty="0">
                <a:ea typeface="華康儷粗宋(P)" panose="02020700000000000000" pitchFamily="18" charset="-120"/>
              </a:rPr>
              <a:t>都有好有壞</a:t>
            </a:r>
            <a:r>
              <a:rPr lang="en-US" altLang="zh-TW" sz="3900" dirty="0">
                <a:ea typeface="華康儷粗宋(P)" panose="02020700000000000000" pitchFamily="18" charset="-120"/>
              </a:rPr>
              <a:t>,</a:t>
            </a:r>
          </a:p>
          <a:p>
            <a:pPr>
              <a:spcBef>
                <a:spcPts val="0"/>
              </a:spcBef>
            </a:pPr>
            <a:r>
              <a:rPr lang="zh-TW" altLang="en-US" sz="3900" dirty="0">
                <a:ea typeface="華康儷粗宋(P)" panose="02020700000000000000" pitchFamily="18" charset="-120"/>
              </a:rPr>
              <a:t>而分辨的標準只有一個</a:t>
            </a:r>
            <a:r>
              <a:rPr lang="en-US" altLang="zh-TW" sz="2800" dirty="0">
                <a:ea typeface="華康儷粗宋(P)" panose="02020700000000000000" pitchFamily="18" charset="-120"/>
              </a:rPr>
              <a:t>——</a:t>
            </a:r>
            <a:r>
              <a:rPr lang="zh-TW" altLang="en-US" sz="3900" dirty="0">
                <a:ea typeface="華康儷粗宋(P)" panose="02020700000000000000" pitchFamily="18" charset="-120"/>
              </a:rPr>
              <a:t>天主</a:t>
            </a:r>
            <a:r>
              <a:rPr lang="en-US" altLang="zh-TW" sz="3900" dirty="0">
                <a:ea typeface="華康儷粗宋(P)" panose="02020700000000000000" pitchFamily="18" charset="-120"/>
              </a:rPr>
              <a:t>.</a:t>
            </a:r>
          </a:p>
          <a:p>
            <a:pPr>
              <a:spcBef>
                <a:spcPts val="0"/>
              </a:spcBef>
            </a:pPr>
            <a:r>
              <a:rPr lang="en-US" altLang="zh-TW" sz="3900" dirty="0">
                <a:ea typeface="華康儷粗宋(P)" panose="02020700000000000000" pitchFamily="18" charset="-120"/>
              </a:rPr>
              <a:t>The rich people in the world want to play God, and </a:t>
            </a:r>
            <a:r>
              <a:rPr lang="en-US" altLang="zh-TW" sz="3900" dirty="0">
                <a:solidFill>
                  <a:srgbClr val="FF0000"/>
                </a:solidFill>
                <a:ea typeface="華康儷粗宋(P)" panose="02020700000000000000" pitchFamily="18" charset="-120"/>
              </a:rPr>
              <a:t>expect others to submit before them or to their power</a:t>
            </a:r>
            <a:r>
              <a:rPr lang="en-US" altLang="zh-TW" sz="3900" dirty="0">
                <a:ea typeface="華康儷粗宋(P)" panose="02020700000000000000" pitchFamily="18" charset="-120"/>
              </a:rPr>
              <a:t>. There are good and bad in all religions and cultures, </a:t>
            </a:r>
          </a:p>
          <a:p>
            <a:pPr>
              <a:spcBef>
                <a:spcPts val="0"/>
              </a:spcBef>
            </a:pPr>
            <a:r>
              <a:rPr lang="en-US" altLang="zh-TW" sz="3900" dirty="0">
                <a:ea typeface="華康儷粗宋(P)" panose="02020700000000000000" pitchFamily="18" charset="-120"/>
              </a:rPr>
              <a:t>but there is only one standard measure and </a:t>
            </a:r>
            <a:r>
              <a:rPr lang="en-US" altLang="zh-TW" sz="3900" dirty="0">
                <a:solidFill>
                  <a:srgbClr val="FF0000"/>
                </a:solidFill>
                <a:ea typeface="華康儷粗宋(P)" panose="02020700000000000000" pitchFamily="18" charset="-120"/>
              </a:rPr>
              <a:t>God is the judge</a:t>
            </a:r>
            <a:r>
              <a:rPr lang="en-US" altLang="zh-TW" sz="3900" dirty="0">
                <a:ea typeface="華康儷粗宋(P)" panose="02020700000000000000" pitchFamily="18" charset="-120"/>
              </a:rPr>
              <a:t>.</a:t>
            </a:r>
          </a:p>
        </p:txBody>
      </p:sp>
    </p:spTree>
    <p:extLst>
      <p:ext uri="{BB962C8B-B14F-4D97-AF65-F5344CB8AC3E}">
        <p14:creationId xmlns:p14="http://schemas.microsoft.com/office/powerpoint/2010/main" val="1153292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D20BEC5-A145-4F36-8B2C-09A86328F899}"/>
              </a:ext>
            </a:extLst>
          </p:cNvPr>
          <p:cNvSpPr>
            <a:spLocks noGrp="1"/>
          </p:cNvSpPr>
          <p:nvPr>
            <p:ph type="subTitle" idx="1"/>
          </p:nvPr>
        </p:nvSpPr>
        <p:spPr>
          <a:xfrm>
            <a:off x="0" y="188640"/>
            <a:ext cx="9144000" cy="6552728"/>
          </a:xfrm>
        </p:spPr>
        <p:txBody>
          <a:bodyPr/>
          <a:lstStyle/>
          <a:p>
            <a:pPr>
              <a:spcBef>
                <a:spcPts val="0"/>
              </a:spcBef>
            </a:pPr>
            <a:r>
              <a:rPr lang="zh-TW" altLang="en-US" sz="3600" dirty="0">
                <a:ea typeface="華康儷粗宋(P)" panose="02020700000000000000" pitchFamily="18" charset="-120"/>
              </a:rPr>
              <a:t>而天主給的更具體的標準是「人」</a:t>
            </a:r>
            <a:r>
              <a:rPr lang="en-US" altLang="zh-TW" sz="3600" dirty="0">
                <a:ea typeface="華康儷粗宋(P)" panose="02020700000000000000" pitchFamily="18" charset="-120"/>
              </a:rPr>
              <a:t>,</a:t>
            </a:r>
            <a:r>
              <a:rPr lang="zh-TW" altLang="en-US" sz="3600" dirty="0">
                <a:ea typeface="華康儷粗宋(P)" panose="02020700000000000000" pitchFamily="18" charset="-120"/>
              </a:rPr>
              <a:t>天主希望我們要「</a:t>
            </a:r>
            <a:r>
              <a:rPr lang="zh-TW" altLang="en-US" sz="3600" dirty="0">
                <a:solidFill>
                  <a:srgbClr val="FF0000"/>
                </a:solidFill>
                <a:highlight>
                  <a:srgbClr val="FFFF00"/>
                </a:highlight>
                <a:ea typeface="華康儷粗宋(P)" panose="02020700000000000000" pitchFamily="18" charset="-120"/>
              </a:rPr>
              <a:t>以主為基</a:t>
            </a:r>
            <a:r>
              <a:rPr lang="en-US" altLang="zh-TW" sz="3600" dirty="0">
                <a:solidFill>
                  <a:srgbClr val="FF0000"/>
                </a:solidFill>
                <a:highlight>
                  <a:srgbClr val="FFFF00"/>
                </a:highlight>
                <a:ea typeface="華康儷粗宋(P)" panose="02020700000000000000" pitchFamily="18" charset="-120"/>
              </a:rPr>
              <a:t>,</a:t>
            </a:r>
            <a:r>
              <a:rPr lang="zh-TW" altLang="en-US" sz="3600" dirty="0">
                <a:solidFill>
                  <a:srgbClr val="FF0000"/>
                </a:solidFill>
                <a:highlight>
                  <a:srgbClr val="FFFF00"/>
                </a:highlight>
                <a:ea typeface="華康儷粗宋(P)" panose="02020700000000000000" pitchFamily="18" charset="-120"/>
              </a:rPr>
              <a:t>以人為本</a:t>
            </a:r>
            <a:r>
              <a:rPr lang="zh-TW" altLang="en-US" sz="3600" dirty="0">
                <a:ea typeface="華康儷粗宋(P)" panose="02020700000000000000" pitchFamily="18" charset="-120"/>
              </a:rPr>
              <a:t>」</a:t>
            </a:r>
            <a:r>
              <a:rPr lang="en-US" altLang="zh-TW" sz="3600" dirty="0">
                <a:ea typeface="華康儷粗宋(P)" panose="02020700000000000000" pitchFamily="18" charset="-120"/>
              </a:rPr>
              <a:t>;</a:t>
            </a:r>
          </a:p>
          <a:p>
            <a:pPr>
              <a:spcBef>
                <a:spcPts val="0"/>
              </a:spcBef>
            </a:pPr>
            <a:r>
              <a:rPr lang="zh-TW" altLang="en-US" sz="3600" dirty="0">
                <a:ea typeface="華康儷粗宋(P)" panose="02020700000000000000" pitchFamily="18" charset="-120"/>
              </a:rPr>
              <a:t>在主內愛人</a:t>
            </a:r>
            <a:r>
              <a:rPr lang="en-US" altLang="zh-TW" sz="3600" dirty="0">
                <a:ea typeface="華康儷粗宋(P)" panose="02020700000000000000" pitchFamily="18" charset="-120"/>
              </a:rPr>
              <a:t>,</a:t>
            </a:r>
            <a:r>
              <a:rPr lang="zh-TW" altLang="en-US" sz="3600" dirty="0">
                <a:ea typeface="華康儷粗宋(P)" panose="02020700000000000000" pitchFamily="18" charset="-120"/>
              </a:rPr>
              <a:t>在愛人時愛主</a:t>
            </a:r>
            <a:r>
              <a:rPr lang="en-US" altLang="zh-TW" sz="3600" dirty="0">
                <a:ea typeface="華康儷粗宋(P)" panose="02020700000000000000" pitchFamily="18" charset="-120"/>
              </a:rPr>
              <a:t>.</a:t>
            </a:r>
          </a:p>
          <a:p>
            <a:pPr>
              <a:spcBef>
                <a:spcPts val="0"/>
              </a:spcBef>
            </a:pPr>
            <a:r>
              <a:rPr lang="zh-TW" altLang="en-US" sz="3600" dirty="0">
                <a:ea typeface="華康儷粗宋(P)" panose="02020700000000000000" pitchFamily="18" charset="-120"/>
              </a:rPr>
              <a:t>要去到天主面前</a:t>
            </a:r>
            <a:r>
              <a:rPr lang="en-US" altLang="zh-TW" sz="3600" dirty="0">
                <a:ea typeface="華康儷粗宋(P)" panose="02020700000000000000" pitchFamily="18" charset="-120"/>
              </a:rPr>
              <a:t>,</a:t>
            </a:r>
            <a:r>
              <a:rPr lang="zh-TW" altLang="en-US" sz="3600" dirty="0">
                <a:ea typeface="華康儷粗宋(P)" panose="02020700000000000000" pitchFamily="18" charset="-120"/>
              </a:rPr>
              <a:t>沒有比這更好的途徑</a:t>
            </a:r>
            <a:r>
              <a:rPr lang="en-US" altLang="zh-TW" sz="3600" dirty="0">
                <a:ea typeface="華康儷粗宋(P)" panose="02020700000000000000" pitchFamily="18" charset="-120"/>
              </a:rPr>
              <a:t>.</a:t>
            </a:r>
          </a:p>
          <a:p>
            <a:pPr>
              <a:spcBef>
                <a:spcPts val="0"/>
              </a:spcBef>
            </a:pPr>
            <a:r>
              <a:rPr lang="en-US" altLang="zh-TW" sz="3600" dirty="0">
                <a:ea typeface="華康儷粗宋(P)" panose="02020700000000000000" pitchFamily="18" charset="-120"/>
              </a:rPr>
              <a:t>Specifically, that measure can be summed up in one word “man”. God wants us to “find our foundation in Christ and put our focus on people”, that we are </a:t>
            </a:r>
            <a:r>
              <a:rPr lang="en-US" altLang="zh-TW" sz="3600" dirty="0">
                <a:solidFill>
                  <a:srgbClr val="FF0000"/>
                </a:solidFill>
                <a:highlight>
                  <a:srgbClr val="FFFF00"/>
                </a:highlight>
                <a:ea typeface="華康儷粗宋(P)" panose="02020700000000000000" pitchFamily="18" charset="-120"/>
              </a:rPr>
              <a:t>to love people in Christ, and love God by loving people</a:t>
            </a:r>
            <a:r>
              <a:rPr lang="en-US" altLang="zh-TW" sz="3600" dirty="0">
                <a:ea typeface="華康儷粗宋(P)" panose="02020700000000000000" pitchFamily="18" charset="-120"/>
              </a:rPr>
              <a:t>. There is no better way on our journey to the Kingdom of Heaven than this.</a:t>
            </a:r>
          </a:p>
        </p:txBody>
      </p:sp>
    </p:spTree>
    <p:extLst>
      <p:ext uri="{BB962C8B-B14F-4D97-AF65-F5344CB8AC3E}">
        <p14:creationId xmlns:p14="http://schemas.microsoft.com/office/powerpoint/2010/main" val="2039734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D20BEC5-A145-4F36-8B2C-09A86328F899}"/>
              </a:ext>
            </a:extLst>
          </p:cNvPr>
          <p:cNvSpPr>
            <a:spLocks noGrp="1"/>
          </p:cNvSpPr>
          <p:nvPr>
            <p:ph type="subTitle" idx="1"/>
          </p:nvPr>
        </p:nvSpPr>
        <p:spPr>
          <a:xfrm>
            <a:off x="0" y="188640"/>
            <a:ext cx="9144000" cy="6552728"/>
          </a:xfrm>
        </p:spPr>
        <p:txBody>
          <a:bodyPr/>
          <a:lstStyle/>
          <a:p>
            <a:pPr>
              <a:spcBef>
                <a:spcPts val="0"/>
              </a:spcBef>
            </a:pPr>
            <a:r>
              <a:rPr lang="zh-TW" altLang="en-US" sz="4400" dirty="0">
                <a:solidFill>
                  <a:srgbClr val="FF0000"/>
                </a:solidFill>
                <a:highlight>
                  <a:srgbClr val="FFFF00"/>
                </a:highlight>
                <a:ea typeface="華康儷粗宋(P)" panose="02020700000000000000" pitchFamily="18" charset="-120"/>
              </a:rPr>
              <a:t>你對我最小的一個做的</a:t>
            </a:r>
            <a:r>
              <a:rPr lang="en-US" altLang="zh-TW" sz="4400" dirty="0">
                <a:solidFill>
                  <a:srgbClr val="FF0000"/>
                </a:solidFill>
                <a:highlight>
                  <a:srgbClr val="FFFF00"/>
                </a:highlight>
                <a:ea typeface="華康儷粗宋(P)" panose="02020700000000000000" pitchFamily="18" charset="-120"/>
              </a:rPr>
              <a:t>,</a:t>
            </a:r>
          </a:p>
          <a:p>
            <a:pPr>
              <a:spcBef>
                <a:spcPts val="0"/>
              </a:spcBef>
            </a:pPr>
            <a:r>
              <a:rPr lang="zh-TW" altLang="en-US" sz="4400" dirty="0">
                <a:solidFill>
                  <a:srgbClr val="FF0000"/>
                </a:solidFill>
                <a:highlight>
                  <a:srgbClr val="FFFF00"/>
                </a:highlight>
                <a:ea typeface="華康儷粗宋(P)" panose="02020700000000000000" pitchFamily="18" charset="-120"/>
              </a:rPr>
              <a:t>就是對我做的</a:t>
            </a:r>
            <a:r>
              <a:rPr lang="en-US" altLang="zh-TW" dirty="0">
                <a:solidFill>
                  <a:srgbClr val="FF0000"/>
                </a:solidFill>
                <a:highlight>
                  <a:srgbClr val="FFFF00"/>
                </a:highlight>
                <a:ea typeface="華康儷粗宋(P)" panose="02020700000000000000" pitchFamily="18" charset="-120"/>
              </a:rPr>
              <a:t>.</a:t>
            </a:r>
            <a:r>
              <a:rPr lang="en-US" altLang="zh-TW" dirty="0">
                <a:ea typeface="華康儷粗宋(P)" panose="02020700000000000000" pitchFamily="18" charset="-120"/>
              </a:rPr>
              <a:t>(</a:t>
            </a:r>
            <a:r>
              <a:rPr lang="zh-TW" altLang="en-US" dirty="0">
                <a:ea typeface="華康儷粗宋(P)" panose="02020700000000000000" pitchFamily="18" charset="-120"/>
              </a:rPr>
              <a:t>瑪</a:t>
            </a:r>
            <a:r>
              <a:rPr lang="en-US" altLang="zh-TW" dirty="0">
                <a:ea typeface="華康儷粗宋(P)" panose="02020700000000000000" pitchFamily="18" charset="-120"/>
              </a:rPr>
              <a:t>25);</a:t>
            </a:r>
          </a:p>
          <a:p>
            <a:pPr>
              <a:spcBef>
                <a:spcPts val="0"/>
              </a:spcBef>
              <a:spcAft>
                <a:spcPts val="1200"/>
              </a:spcAft>
            </a:pPr>
            <a:r>
              <a:rPr lang="zh-TW" altLang="en-US" sz="4400" dirty="0">
                <a:ea typeface="華康儷粗宋(P)" panose="02020700000000000000" pitchFamily="18" charset="-120"/>
              </a:rPr>
              <a:t>你若不能愛那看得見的兄弟</a:t>
            </a:r>
            <a:r>
              <a:rPr lang="en-US" altLang="zh-TW" sz="4400" dirty="0">
                <a:ea typeface="華康儷粗宋(P)" panose="02020700000000000000" pitchFamily="18" charset="-120"/>
              </a:rPr>
              <a:t>,</a:t>
            </a:r>
            <a:r>
              <a:rPr lang="zh-TW" altLang="en-US" sz="4400" dirty="0">
                <a:ea typeface="華康儷粗宋(P)" panose="02020700000000000000" pitchFamily="18" charset="-120"/>
              </a:rPr>
              <a:t>怎能愛我</a:t>
            </a:r>
            <a:r>
              <a:rPr lang="en-US" altLang="zh-TW" sz="4400" dirty="0">
                <a:ea typeface="華康儷粗宋(P)" panose="02020700000000000000" pitchFamily="18" charset="-120"/>
              </a:rPr>
              <a:t>,</a:t>
            </a:r>
            <a:r>
              <a:rPr lang="zh-TW" altLang="en-US" sz="4400" dirty="0">
                <a:ea typeface="華康儷粗宋(P)" panose="02020700000000000000" pitchFamily="18" charset="-120"/>
              </a:rPr>
              <a:t>這個你看不見的天主</a:t>
            </a:r>
            <a:r>
              <a:rPr lang="en-US" altLang="zh-TW" sz="4400" dirty="0">
                <a:ea typeface="華康儷粗宋(P)" panose="02020700000000000000" pitchFamily="18" charset="-120"/>
              </a:rPr>
              <a:t>?</a:t>
            </a:r>
            <a:r>
              <a:rPr lang="en-US" altLang="zh-TW" dirty="0">
                <a:ea typeface="華康儷粗宋(P)" panose="02020700000000000000" pitchFamily="18" charset="-120"/>
              </a:rPr>
              <a:t>(</a:t>
            </a:r>
            <a:r>
              <a:rPr lang="zh-TW" altLang="en-US" dirty="0">
                <a:ea typeface="華康儷粗宋(P)" panose="02020700000000000000" pitchFamily="18" charset="-120"/>
              </a:rPr>
              <a:t>若一</a:t>
            </a:r>
            <a:r>
              <a:rPr lang="en-US" altLang="zh-TW" dirty="0">
                <a:ea typeface="華康儷粗宋(P)" panose="02020700000000000000" pitchFamily="18" charset="-120"/>
              </a:rPr>
              <a:t>4:20)</a:t>
            </a:r>
          </a:p>
          <a:p>
            <a:pPr>
              <a:lnSpc>
                <a:spcPts val="4500"/>
              </a:lnSpc>
              <a:spcBef>
                <a:spcPts val="0"/>
              </a:spcBef>
              <a:spcAft>
                <a:spcPts val="1200"/>
              </a:spcAft>
            </a:pPr>
            <a:r>
              <a:rPr lang="en-US" altLang="zh-TW" sz="4000" dirty="0">
                <a:ea typeface="華康儷粗宋(P)" panose="02020700000000000000" pitchFamily="18" charset="-120"/>
              </a:rPr>
              <a:t>“As you did it to one of the least of these my brethren, you did it to me.”</a:t>
            </a:r>
          </a:p>
          <a:p>
            <a:pPr>
              <a:lnSpc>
                <a:spcPts val="4500"/>
              </a:lnSpc>
              <a:spcBef>
                <a:spcPts val="0"/>
              </a:spcBef>
              <a:spcAft>
                <a:spcPts val="1200"/>
              </a:spcAft>
            </a:pPr>
            <a:r>
              <a:rPr lang="en-US" altLang="zh-TW" sz="4000" dirty="0">
                <a:solidFill>
                  <a:srgbClr val="FF0000"/>
                </a:solidFill>
                <a:ea typeface="華康儷粗宋(P)" panose="02020700000000000000" pitchFamily="18" charset="-120"/>
              </a:rPr>
              <a:t>“For whoever does not love a brother whom he can see, cannot love God whom he cannot see”.</a:t>
            </a:r>
            <a:r>
              <a:rPr lang="en-US" altLang="zh-TW" sz="4000" dirty="0">
                <a:ea typeface="華康儷粗宋(P)" panose="02020700000000000000" pitchFamily="18" charset="-120"/>
              </a:rPr>
              <a:t> </a:t>
            </a:r>
            <a:r>
              <a:rPr lang="en-US" altLang="zh-TW" dirty="0">
                <a:ea typeface="華康儷粗宋(P)" panose="02020700000000000000" pitchFamily="18" charset="-120"/>
              </a:rPr>
              <a:t>(1 John 4:20)</a:t>
            </a:r>
          </a:p>
        </p:txBody>
      </p:sp>
    </p:spTree>
    <p:extLst>
      <p:ext uri="{BB962C8B-B14F-4D97-AF65-F5344CB8AC3E}">
        <p14:creationId xmlns:p14="http://schemas.microsoft.com/office/powerpoint/2010/main" val="9769974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D20BEC5-A145-4F36-8B2C-09A86328F899}"/>
              </a:ext>
            </a:extLst>
          </p:cNvPr>
          <p:cNvSpPr>
            <a:spLocks noGrp="1"/>
          </p:cNvSpPr>
          <p:nvPr>
            <p:ph type="subTitle" idx="1"/>
          </p:nvPr>
        </p:nvSpPr>
        <p:spPr>
          <a:xfrm>
            <a:off x="0" y="188640"/>
            <a:ext cx="9144000" cy="6552728"/>
          </a:xfrm>
        </p:spPr>
        <p:txBody>
          <a:bodyPr/>
          <a:lstStyle/>
          <a:p>
            <a:pPr>
              <a:spcBef>
                <a:spcPts val="0"/>
              </a:spcBef>
            </a:pPr>
            <a:endParaRPr lang="en-US" altLang="zh-TW" sz="2800" dirty="0">
              <a:ea typeface="華康儷粗宋(P)" panose="02020700000000000000" pitchFamily="18" charset="-120"/>
            </a:endParaRPr>
          </a:p>
          <a:p>
            <a:pPr>
              <a:spcBef>
                <a:spcPts val="0"/>
              </a:spcBef>
            </a:pPr>
            <a:r>
              <a:rPr lang="zh-TW" altLang="en-US" sz="4800" dirty="0">
                <a:ea typeface="華康儷粗宋(P)" panose="02020700000000000000" pitchFamily="18" charset="-120"/>
              </a:rPr>
              <a:t>我們心心念念想的是天主</a:t>
            </a:r>
            <a:r>
              <a:rPr lang="en-US" altLang="zh-TW" sz="4800" dirty="0">
                <a:ea typeface="華康儷粗宋(P)" panose="02020700000000000000" pitchFamily="18" charset="-120"/>
              </a:rPr>
              <a:t>,</a:t>
            </a:r>
          </a:p>
          <a:p>
            <a:pPr>
              <a:spcBef>
                <a:spcPts val="0"/>
              </a:spcBef>
              <a:spcAft>
                <a:spcPts val="600"/>
              </a:spcAft>
            </a:pPr>
            <a:r>
              <a:rPr lang="zh-TW" altLang="en-US" sz="4800" dirty="0">
                <a:solidFill>
                  <a:srgbClr val="FF0000"/>
                </a:solidFill>
                <a:ea typeface="華康儷粗宋(P)" panose="02020700000000000000" pitchFamily="18" charset="-120"/>
              </a:rPr>
              <a:t>天主卻無時刻不在想著我們</a:t>
            </a:r>
            <a:r>
              <a:rPr lang="en-US" altLang="zh-TW" sz="4800" dirty="0">
                <a:ea typeface="華康儷粗宋(P)" panose="02020700000000000000" pitchFamily="18" charset="-120"/>
              </a:rPr>
              <a:t>.</a:t>
            </a:r>
          </a:p>
          <a:p>
            <a:pPr>
              <a:spcBef>
                <a:spcPts val="0"/>
              </a:spcBef>
              <a:spcAft>
                <a:spcPts val="1200"/>
              </a:spcAft>
            </a:pPr>
            <a:r>
              <a:rPr lang="zh-TW" altLang="en-US" sz="4800" dirty="0">
                <a:ea typeface="華康儷粗宋(P)" panose="02020700000000000000" pitchFamily="18" charset="-120"/>
              </a:rPr>
              <a:t>你知道嗎</a:t>
            </a:r>
            <a:r>
              <a:rPr lang="en-US" altLang="zh-TW" sz="4800" dirty="0">
                <a:ea typeface="華康儷粗宋(P)" panose="02020700000000000000" pitchFamily="18" charset="-120"/>
              </a:rPr>
              <a:t>? </a:t>
            </a:r>
          </a:p>
          <a:p>
            <a:pPr>
              <a:spcBef>
                <a:spcPts val="0"/>
              </a:spcBef>
            </a:pPr>
            <a:r>
              <a:rPr lang="en-US" altLang="zh-TW" sz="4800" dirty="0">
                <a:ea typeface="華康儷粗宋(P)" panose="02020700000000000000" pitchFamily="18" charset="-120"/>
              </a:rPr>
              <a:t>Do you know that while we long for God, </a:t>
            </a:r>
            <a:r>
              <a:rPr lang="en-US" altLang="zh-TW" sz="4800" dirty="0">
                <a:highlight>
                  <a:srgbClr val="FFFF00"/>
                </a:highlight>
                <a:ea typeface="華康儷粗宋(P)" panose="02020700000000000000" pitchFamily="18" charset="-120"/>
              </a:rPr>
              <a:t>God has us </a:t>
            </a:r>
          </a:p>
          <a:p>
            <a:pPr>
              <a:spcBef>
                <a:spcPts val="0"/>
              </a:spcBef>
            </a:pPr>
            <a:r>
              <a:rPr lang="en-US" altLang="zh-TW" sz="4800" dirty="0">
                <a:highlight>
                  <a:srgbClr val="FFFF00"/>
                </a:highlight>
                <a:ea typeface="華康儷粗宋(P)" panose="02020700000000000000" pitchFamily="18" charset="-120"/>
              </a:rPr>
              <a:t>on His mind all the time?</a:t>
            </a:r>
          </a:p>
        </p:txBody>
      </p:sp>
      <p:sp>
        <p:nvSpPr>
          <p:cNvPr id="4" name="文字方塊 3">
            <a:extLst>
              <a:ext uri="{FF2B5EF4-FFF2-40B4-BE49-F238E27FC236}">
                <a16:creationId xmlns:a16="http://schemas.microsoft.com/office/drawing/2014/main" id="{76A0E93E-65B6-49F9-B291-26BC0E288EB5}"/>
              </a:ext>
            </a:extLst>
          </p:cNvPr>
          <p:cNvSpPr txBox="1"/>
          <p:nvPr/>
        </p:nvSpPr>
        <p:spPr>
          <a:xfrm>
            <a:off x="5940152" y="5949280"/>
            <a:ext cx="3096344" cy="400110"/>
          </a:xfrm>
          <a:prstGeom prst="rect">
            <a:avLst/>
          </a:prstGeom>
          <a:noFill/>
        </p:spPr>
        <p:txBody>
          <a:bodyPr wrap="square" rtlCol="0">
            <a:spAutoFit/>
          </a:bodyPr>
          <a:lstStyle/>
          <a:p>
            <a:pPr marL="0" marR="0" lvl="0" indent="0" algn="ctr" defTabSz="914400" rtl="0" eaLnBrk="0" fontAlgn="base" latinLnBrk="0" hangingPunct="0">
              <a:lnSpc>
                <a:spcPct val="100000"/>
              </a:lnSpc>
              <a:spcBef>
                <a:spcPts val="600"/>
              </a:spcBef>
              <a:spcAft>
                <a:spcPts val="0"/>
              </a:spcAft>
              <a:buClrTx/>
              <a:buSzTx/>
              <a:buFontTx/>
              <a:buNone/>
              <a:tabLst/>
              <a:defRPr/>
            </a:pP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為福傳</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請點讚</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留言</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FF0000"/>
                </a:solidFill>
                <a:effectLst/>
                <a:highlight>
                  <a:srgbClr val="FFFF00"/>
                </a:highlight>
                <a:uLnTx/>
                <a:uFillTx/>
                <a:latin typeface="Calibri" panose="020F0502020204030204" pitchFamily="34" charset="0"/>
                <a:ea typeface="華康儷中黑" panose="020B0509000000000000" pitchFamily="49" charset="-120"/>
                <a:cs typeface="Calibri" panose="020F0502020204030204" pitchFamily="34" charset="0"/>
              </a:rPr>
              <a:t>轉發</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endParaRPr kumimoji="1" lang="en-US" altLang="zh-HK"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endParaRPr>
          </a:p>
        </p:txBody>
      </p:sp>
    </p:spTree>
    <p:extLst>
      <p:ext uri="{BB962C8B-B14F-4D97-AF65-F5344CB8AC3E}">
        <p14:creationId xmlns:p14="http://schemas.microsoft.com/office/powerpoint/2010/main" val="1854128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上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和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幫助你戰勝疫情和一切困難</a:t>
            </a:r>
            <a:endParaRPr lang="en-US" altLang="zh-TW"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94692"/>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「你叫了我，我在這裡。」厄里對他說：「我兒，我沒有叫你，回去睡吧！」撒慕爾不知道是上主，因為上主的話，尚未啟示給他。</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上主第三次又叫了撒慕爾；撒慕爾起來，又走到厄里那裡，說：「</a:t>
            </a:r>
            <a:r>
              <a:rPr lang="zh-TW" altLang="en-US" sz="4000" dirty="0">
                <a:solidFill>
                  <a:srgbClr val="FFFF00"/>
                </a:solidFill>
                <a:latin typeface="華康儷中黑" panose="020B0509000000000000" pitchFamily="49" charset="-120"/>
                <a:ea typeface="華康儷中黑" panose="020B0509000000000000" pitchFamily="49" charset="-120"/>
              </a:rPr>
              <a:t>你叫了我，我在這裡。</a:t>
            </a:r>
            <a:r>
              <a:rPr lang="zh-TW" altLang="en-US" sz="4000" dirty="0">
                <a:solidFill>
                  <a:schemeClr val="bg1"/>
                </a:solidFill>
                <a:latin typeface="華康儷中黑" panose="020B0509000000000000" pitchFamily="49" charset="-120"/>
                <a:ea typeface="華康儷中黑" panose="020B0509000000000000" pitchFamily="49" charset="-120"/>
              </a:rPr>
              <a:t>」厄里於是明白，是上主叫了這少年，便對撒慕爾說：「去睡吧！如果有人再叫你，你就回答說：</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2/3</a:t>
            </a:r>
            <a:endParaRPr lang="zh-HK" altLang="en-US" sz="2000" b="1" dirty="0">
              <a:solidFill>
                <a:schemeClr val="bg1"/>
              </a:solidFill>
            </a:endParaRPr>
          </a:p>
        </p:txBody>
      </p:sp>
    </p:spTree>
    <p:extLst>
      <p:ext uri="{BB962C8B-B14F-4D97-AF65-F5344CB8AC3E}">
        <p14:creationId xmlns:p14="http://schemas.microsoft.com/office/powerpoint/2010/main" val="172626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請上主發言，你的僕人在此靜聽。</a:t>
            </a:r>
            <a:r>
              <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」撒慕爾就回去，仍睡在原處。</a:t>
            </a: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上主走近，像前幾次一樣召叫說：「撒慕爾，撒慕爾！」撒慕爾便回答說：「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上主，請發言！你的僕人在此靜聽。</a:t>
            </a: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撒慕爾漸漸長大；上主與他同在，使他所說的一切話，沒有一句落空。</a:t>
            </a: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3/3</a:t>
            </a:r>
            <a:endParaRPr lang="zh-HK" altLang="en-US" sz="2000" b="1" dirty="0">
              <a:solidFill>
                <a:schemeClr val="bg1"/>
              </a:solidFill>
            </a:endParaRPr>
          </a:p>
        </p:txBody>
      </p:sp>
    </p:spTree>
    <p:extLst>
      <p:ext uri="{BB962C8B-B14F-4D97-AF65-F5344CB8AC3E}">
        <p14:creationId xmlns:p14="http://schemas.microsoft.com/office/powerpoint/2010/main" val="4154616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94692"/>
            <a:ext cx="9108504" cy="6330652"/>
          </a:xfrm>
        </p:spPr>
        <p:txBody>
          <a:bodyPr/>
          <a:lstStyle/>
          <a:p>
            <a:pPr marL="0" indent="0" eaLnBrk="1">
              <a:spcBef>
                <a:spcPts val="0"/>
              </a:spcBef>
              <a:spcAft>
                <a:spcPts val="600"/>
              </a:spcAft>
              <a:buNone/>
              <a:tabLst>
                <a:tab pos="8250238" algn="l"/>
                <a:tab pos="8882063" algn="l"/>
              </a:tabLst>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恭讀聖保祿宗徒致格林多人前書 </a:t>
            </a:r>
            <a:r>
              <a:rPr lang="en-US" altLang="zh-TW" sz="24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6:13-15,17-20</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人的身體不是為了淫亂，而是為了主；主也是為了身體。天主既使主復活了，他也要以自己的能力，使我們復活。</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你們不知道，你們的身體是基督的肢體嗎？那與主結合的，便是與他成為一神。</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2552661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你們務要遠避邪淫。人無論犯的是什麼罪，都是在身體以外；但是，那犯邪淫的，卻是冒犯自己的身體。</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rPr>
              <a:t>難道你們不知道，你們的身體是聖神的宮殿嗎？</a:t>
            </a:r>
            <a:r>
              <a:rPr lang="zh-TW" altLang="en-US" sz="4000" dirty="0">
                <a:solidFill>
                  <a:schemeClr val="bg1"/>
                </a:solidFill>
                <a:latin typeface="華康儷中黑" panose="020B0509000000000000" pitchFamily="49" charset="-120"/>
                <a:ea typeface="華康儷中黑" panose="020B0509000000000000" pitchFamily="49" charset="-120"/>
              </a:rPr>
              <a:t>這聖神是你們從天主領受的，住在你們內，而你們已不是屬於自己的了！</a:t>
            </a:r>
            <a:r>
              <a:rPr lang="zh-TW" altLang="en-US" sz="4000" dirty="0">
                <a:solidFill>
                  <a:srgbClr val="FFFF00"/>
                </a:solidFill>
                <a:latin typeface="華康儷中黑" panose="020B0509000000000000" pitchFamily="49" charset="-120"/>
                <a:ea typeface="華康儷中黑" panose="020B0509000000000000" pitchFamily="49" charset="-120"/>
              </a:rPr>
              <a:t>你們原是用高價買回來的，所以，務要用你們的身體光榮天主。</a:t>
            </a:r>
            <a:endParaRPr lang="en-US" altLang="zh-TW" sz="4000" dirty="0">
              <a:solidFill>
                <a:srgbClr val="FFFF00"/>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1301784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88640"/>
            <a:ext cx="9107488" cy="6597352"/>
          </a:xfrm>
        </p:spPr>
        <p:txBody>
          <a:bodyPr/>
          <a:lstStyle/>
          <a:p>
            <a:pPr marL="0" indent="0" algn="just" eaLnBrk="1">
              <a:spcBef>
                <a:spcPts val="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恭讀聖若望福音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1:35-42</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若翰和他的兩個門徒，站在那裡；若翰看見耶穌走過，便注視著耶穌，說：「看，天主的羔羊！」那兩個門徒聽見若翰說這話，便跟隨了耶穌。耶穌轉過身來，看見他們跟著，便問他們說：「你們找什麼？」</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他們回答說：「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辣彼！</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意即師父</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你住在那裡？</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0" indent="0" algn="just" eaLnBrk="1">
              <a:lnSpc>
                <a:spcPts val="4800"/>
              </a:lnSpc>
              <a:spcBef>
                <a:spcPts val="600"/>
              </a:spcBef>
              <a:spcAft>
                <a:spcPts val="0"/>
              </a:spcAft>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5" name="文字方塊 4">
            <a:extLst>
              <a:ext uri="{FF2B5EF4-FFF2-40B4-BE49-F238E27FC236}">
                <a16:creationId xmlns:a16="http://schemas.microsoft.com/office/drawing/2014/main" id="{08B5FAF6-F73B-4168-8793-533569BE801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1/3</a:t>
            </a:r>
            <a:endParaRPr lang="zh-HK" altLang="en-US" sz="2000" b="1" dirty="0">
              <a:solidFill>
                <a:schemeClr val="bg1"/>
              </a:solidFill>
            </a:endParaRPr>
          </a:p>
        </p:txBody>
      </p:sp>
    </p:spTree>
    <p:extLst>
      <p:ext uri="{BB962C8B-B14F-4D97-AF65-F5344CB8AC3E}">
        <p14:creationId xmlns:p14="http://schemas.microsoft.com/office/powerpoint/2010/main" val="4005062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25167" y="188640"/>
            <a:ext cx="9107488" cy="6402660"/>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耶穌對他們說：「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你們來看看吧！」於是他們去了，看見了耶穌住的地方；就在那天，在耶穌那裡住下。</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那時，大約是第十時辰。</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西滿伯多祿的哥哥安德肋，就是聽了若翰的話，而跟隨了耶穌的那兩人中的一個，先去找到了自己的弟弟西滿，並向他說：「我們找到了默西亞（意即基督）。」於是帶他到耶穌面前。</a:t>
            </a: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2/3</a:t>
            </a:r>
            <a:endParaRPr lang="zh-HK" altLang="en-US" sz="2000" b="1" dirty="0">
              <a:solidFill>
                <a:schemeClr val="bg1"/>
              </a:solidFill>
            </a:endParaRPr>
          </a:p>
        </p:txBody>
      </p:sp>
    </p:spTree>
    <p:extLst>
      <p:ext uri="{BB962C8B-B14F-4D97-AF65-F5344CB8AC3E}">
        <p14:creationId xmlns:p14="http://schemas.microsoft.com/office/powerpoint/2010/main" val="4270868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25167" y="188640"/>
            <a:ext cx="9107488" cy="6402660"/>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耶穌注視著他，說：「你是若望的兒子西滿，你要叫</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刻法</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（意即伯多祿）。」</a:t>
            </a:r>
            <a:r>
              <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3/3</a:t>
            </a:r>
            <a:endParaRPr lang="zh-HK" altLang="en-US" sz="2000" b="1" dirty="0">
              <a:solidFill>
                <a:schemeClr val="bg1"/>
              </a:solidFill>
            </a:endParaRPr>
          </a:p>
        </p:txBody>
      </p:sp>
    </p:spTree>
    <p:extLst>
      <p:ext uri="{BB962C8B-B14F-4D97-AF65-F5344CB8AC3E}">
        <p14:creationId xmlns:p14="http://schemas.microsoft.com/office/powerpoint/2010/main" val="3703811319"/>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5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31846</TotalTime>
  <Words>2306</Words>
  <Application>Microsoft Office PowerPoint</Application>
  <PresentationFormat>如螢幕大小 (4:3)</PresentationFormat>
  <Paragraphs>123</Paragraphs>
  <Slides>26</Slides>
  <Notes>0</Notes>
  <HiddenSlides>0</HiddenSlides>
  <MMClips>0</MMClips>
  <ScaleCrop>false</ScaleCrop>
  <HeadingPairs>
    <vt:vector size="6" baseType="variant">
      <vt:variant>
        <vt:lpstr>使用字型</vt:lpstr>
      </vt:variant>
      <vt:variant>
        <vt:i4>11</vt:i4>
      </vt:variant>
      <vt:variant>
        <vt:lpstr>佈景主題</vt:lpstr>
      </vt:variant>
      <vt:variant>
        <vt:i4>3</vt:i4>
      </vt:variant>
      <vt:variant>
        <vt:lpstr>投影片標題</vt:lpstr>
      </vt:variant>
      <vt:variant>
        <vt:i4>26</vt:i4>
      </vt:variant>
    </vt:vector>
  </HeadingPairs>
  <TitlesOfParts>
    <vt:vector size="40" baseType="lpstr">
      <vt:lpstr>華康中黑體</vt:lpstr>
      <vt:lpstr>華康中黑體(P)</vt:lpstr>
      <vt:lpstr>華康正顏楷體W7</vt:lpstr>
      <vt:lpstr>華康正顏楷體W7(P)</vt:lpstr>
      <vt:lpstr>華康粗黑體</vt:lpstr>
      <vt:lpstr>華康儷中黑</vt:lpstr>
      <vt:lpstr>華康儷粗宋(P)</vt:lpstr>
      <vt:lpstr>新細明體</vt:lpstr>
      <vt:lpstr>Arial</vt:lpstr>
      <vt:lpstr>Calibri</vt:lpstr>
      <vt:lpstr>Wingdings</vt:lpstr>
      <vt:lpstr>預設簡報設計</vt:lpstr>
      <vt:lpstr>3_預設簡報設計</vt:lpstr>
      <vt:lpstr>15_預設簡報設計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1741</cp:revision>
  <dcterms:created xsi:type="dcterms:W3CDTF">2006-09-26T01:05:23Z</dcterms:created>
  <dcterms:modified xsi:type="dcterms:W3CDTF">2024-01-09T04:26:22Z</dcterms:modified>
</cp:coreProperties>
</file>