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914" r:id="rId2"/>
    <p:sldId id="1048" r:id="rId3"/>
    <p:sldId id="1049" r:id="rId4"/>
    <p:sldId id="1050" r:id="rId5"/>
    <p:sldId id="1052" r:id="rId6"/>
    <p:sldId id="1053" r:id="rId7"/>
    <p:sldId id="1054" r:id="rId8"/>
    <p:sldId id="1055" r:id="rId9"/>
    <p:sldId id="930" r:id="rId10"/>
    <p:sldId id="1029" r:id="rId11"/>
    <p:sldId id="1062" r:id="rId12"/>
    <p:sldId id="1065" r:id="rId13"/>
    <p:sldId id="1063" r:id="rId14"/>
    <p:sldId id="1066" r:id="rId15"/>
    <p:sldId id="1067" r:id="rId16"/>
    <p:sldId id="1068" r:id="rId17"/>
    <p:sldId id="1069" r:id="rId18"/>
  </p:sldIdLst>
  <p:sldSz cx="9144000" cy="6858000" type="screen4x3"/>
  <p:notesSz cx="9144000" cy="6858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00CC"/>
    <a:srgbClr val="0000FF"/>
    <a:srgbClr val="FFFF00"/>
    <a:srgbClr val="99FF99"/>
    <a:srgbClr val="FFCCFF"/>
    <a:srgbClr val="FF99FF"/>
    <a:srgbClr val="00CC00"/>
    <a:srgbClr val="33CC33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671" autoAdjust="0"/>
    <p:restoredTop sz="94919" autoAdjust="0"/>
  </p:normalViewPr>
  <p:slideViewPr>
    <p:cSldViewPr>
      <p:cViewPr>
        <p:scale>
          <a:sx n="54" d="100"/>
          <a:sy n="54" d="100"/>
        </p:scale>
        <p:origin x="-1284" y="-2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9" d="100"/>
        <a:sy n="6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FBCDA180-A93F-44B2-A4E4-9FB215BACF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774642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5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4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14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A09326A0-A191-4DDA-B25E-58B0A5438F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3515547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001C5-2EAB-4226-8B73-A9F305D5E0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D9A73-B2A4-4A21-A9B9-EAB55EEB54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8E025-5DF4-4EF0-A6A8-215A635FA8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DC939-0648-4570-8FD7-1F198FF3C6C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37BA4-D1B2-4C96-9F1F-E257E885241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C6E7C-48DF-4033-9AB4-A2A552B3258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E9159-25F4-4438-AD7C-CC111BE3CF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EBCF1-ED50-41D6-A3C7-785B5DE67C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2B844-163E-4510-B391-F89BF1BFAE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5E88A-549C-41E9-90F6-F719A5B6E3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667CB-E00E-4A2D-A7EC-06AA61B1B1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89D84-3E78-4F64-8FB7-FFA4E1057F5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70422AF9-B2CF-4B91-826D-A2C6784B7A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471" r:id="rId1"/>
    <p:sldLayoutId id="2147489472" r:id="rId2"/>
    <p:sldLayoutId id="2147489473" r:id="rId3"/>
    <p:sldLayoutId id="2147489474" r:id="rId4"/>
    <p:sldLayoutId id="2147489475" r:id="rId5"/>
    <p:sldLayoutId id="2147489476" r:id="rId6"/>
    <p:sldLayoutId id="2147489477" r:id="rId7"/>
    <p:sldLayoutId id="2147489478" r:id="rId8"/>
    <p:sldLayoutId id="2147489479" r:id="rId9"/>
    <p:sldLayoutId id="2147489480" r:id="rId10"/>
    <p:sldLayoutId id="2147489481" r:id="rId11"/>
    <p:sldLayoutId id="214748948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華康儷中黑" pitchFamily="49" charset="-120"/>
              </a:rPr>
              <a:t>常年期第二主日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2021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17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日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sz="2800" dirty="0" smtClean="0">
                <a:solidFill>
                  <a:schemeClr val="bg1"/>
                </a:solidFill>
                <a:ea typeface="華康儷中黑" pitchFamily="49" charset="-120"/>
              </a:rPr>
              <a:t>第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itchFamily="49" charset="-120"/>
              </a:rPr>
              <a:t>3</a:t>
            </a:r>
            <a:r>
              <a:rPr lang="zh-TW" altLang="en-US" sz="2800" dirty="0" smtClean="0">
                <a:solidFill>
                  <a:schemeClr val="bg1"/>
                </a:solidFill>
                <a:ea typeface="華康儷中黑" pitchFamily="49" charset="-120"/>
              </a:rPr>
              <a:t>主日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itchFamily="49" charset="-120"/>
              </a:rPr>
              <a:t>,</a:t>
            </a:r>
            <a:r>
              <a:rPr lang="zh-TW" altLang="en-US" sz="2800" dirty="0" smtClean="0">
                <a:solidFill>
                  <a:schemeClr val="bg1"/>
                </a:solidFill>
                <a:ea typeface="華康儷中黑" pitchFamily="49" charset="-120"/>
              </a:rPr>
              <a:t>家庭彌撒</a:t>
            </a:r>
            <a:r>
              <a:rPr lang="en-US" altLang="zh-TW" sz="2800" dirty="0" smtClean="0">
                <a:solidFill>
                  <a:schemeClr val="bg1"/>
                </a:solidFill>
                <a:ea typeface="華康儷中黑" pitchFamily="49" charset="-120"/>
              </a:rPr>
              <a:t>)</a:t>
            </a:r>
            <a:endParaRPr lang="zh-TW" altLang="en-US" sz="28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 smtClean="0">
                <a:solidFill>
                  <a:srgbClr val="FFFF00"/>
                </a:solidFill>
                <a:ea typeface="華康正顏楷體W7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4800"/>
              </a:spcAft>
              <a:buNone/>
            </a:pPr>
            <a:r>
              <a:rPr lang="zh-TW" altLang="en-US" sz="6000" dirty="0" smtClean="0">
                <a:solidFill>
                  <a:srgbClr val="FFFF00"/>
                </a:solidFill>
                <a:ea typeface="華康儷中黑" pitchFamily="49" charset="-120"/>
              </a:rPr>
              <a:t>去</a:t>
            </a:r>
            <a:r>
              <a:rPr lang="zh-TW" altLang="en-US" sz="6000" dirty="0">
                <a:solidFill>
                  <a:srgbClr val="FFFF00"/>
                </a:solidFill>
                <a:ea typeface="華康儷中黑" pitchFamily="49" charset="-120"/>
              </a:rPr>
              <a:t>了</a:t>
            </a:r>
            <a:r>
              <a:rPr lang="en-US" altLang="zh-TW" sz="6000" dirty="0">
                <a:solidFill>
                  <a:srgbClr val="FFFF00"/>
                </a:solidFill>
                <a:ea typeface="華康儷中黑" pitchFamily="49" charset="-120"/>
              </a:rPr>
              <a:t>,</a:t>
            </a:r>
            <a:r>
              <a:rPr lang="zh-TW" altLang="en-US" sz="6000" dirty="0">
                <a:solidFill>
                  <a:srgbClr val="FFFF00"/>
                </a:solidFill>
                <a:ea typeface="華康儷中黑" pitchFamily="49" charset="-120"/>
              </a:rPr>
              <a:t>看見了</a:t>
            </a:r>
            <a:r>
              <a:rPr lang="en-US" altLang="zh-TW" sz="6000" dirty="0">
                <a:solidFill>
                  <a:srgbClr val="FFFF00"/>
                </a:solidFill>
                <a:ea typeface="華康儷中黑" pitchFamily="49" charset="-120"/>
              </a:rPr>
              <a:t>,</a:t>
            </a:r>
            <a:r>
              <a:rPr lang="zh-TW" altLang="en-US" sz="6000" dirty="0">
                <a:solidFill>
                  <a:srgbClr val="FFFF00"/>
                </a:solidFill>
                <a:ea typeface="華康儷中黑" pitchFamily="49" charset="-120"/>
              </a:rPr>
              <a:t>住下</a:t>
            </a:r>
            <a:r>
              <a:rPr lang="zh-TW" altLang="en-US" sz="6000" dirty="0" smtClean="0">
                <a:solidFill>
                  <a:srgbClr val="FFFF00"/>
                </a:solidFill>
                <a:ea typeface="華康儷中黑" pitchFamily="49" charset="-120"/>
              </a:rPr>
              <a:t>了</a:t>
            </a:r>
            <a:endParaRPr lang="zh-TW" altLang="en-US" sz="60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 smtClean="0">
                <a:solidFill>
                  <a:srgbClr val="00FF00"/>
                </a:solidFill>
                <a:ea typeface="華康粗黑體" pitchFamily="49" charset="-120"/>
              </a:rPr>
              <a:t>感恩</a:t>
            </a:r>
            <a:r>
              <a:rPr lang="zh-TW" altLang="en-US" sz="3000" dirty="0" smtClean="0">
                <a:solidFill>
                  <a:srgbClr val="FFFFFF"/>
                </a:solidFill>
                <a:ea typeface="華康粗黑體" pitchFamily="49" charset="-120"/>
              </a:rPr>
              <a:t>是基督徒生命的</a:t>
            </a:r>
            <a:r>
              <a:rPr lang="zh-TW" altLang="en-US" sz="3600" dirty="0" smtClean="0">
                <a:solidFill>
                  <a:srgbClr val="FFFF00"/>
                </a:solidFill>
                <a:ea typeface="華康粗黑體" pitchFamily="49" charset="-120"/>
              </a:rPr>
              <a:t>主旋律</a:t>
            </a:r>
            <a:r>
              <a:rPr lang="zh-TW" altLang="en-US" sz="3000" dirty="0" smtClean="0">
                <a:solidFill>
                  <a:srgbClr val="FFFFFF"/>
                </a:solidFill>
                <a:ea typeface="華康粗黑體" pitchFamily="49" charset="-120"/>
              </a:rPr>
              <a:t>或</a:t>
            </a:r>
            <a:r>
              <a:rPr lang="zh-TW" altLang="en-US" sz="3600" dirty="0" smtClean="0">
                <a:solidFill>
                  <a:srgbClr val="FFFF00"/>
                </a:solidFill>
                <a:ea typeface="華康粗黑體" pitchFamily="49" charset="-120"/>
              </a:rPr>
              <a:t>基調</a:t>
            </a:r>
            <a:endParaRPr lang="zh-TW" altLang="en-US" sz="3600" dirty="0" smtClean="0">
              <a:solidFill>
                <a:srgbClr val="FFFFFF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ct val="25000"/>
              </a:spcAft>
              <a:buFontTx/>
              <a:buNone/>
            </a:pPr>
            <a:r>
              <a:rPr lang="zh-TW" altLang="en-US" sz="3000" dirty="0" smtClean="0">
                <a:solidFill>
                  <a:srgbClr val="00FF00"/>
                </a:solidFill>
                <a:ea typeface="華康粗黑體" pitchFamily="49" charset="-120"/>
              </a:rPr>
              <a:t>我們要學會：</a:t>
            </a:r>
            <a:r>
              <a:rPr lang="zh-TW" altLang="en-US" dirty="0" smtClean="0">
                <a:solidFill>
                  <a:srgbClr val="00FF00"/>
                </a:solidFill>
                <a:ea typeface="華康粗黑體" pitchFamily="49" charset="-120"/>
              </a:rPr>
              <a:t>全犧牲</a:t>
            </a:r>
            <a:r>
              <a:rPr lang="en-US" altLang="zh-TW" dirty="0" smtClean="0">
                <a:solidFill>
                  <a:srgbClr val="00FF00"/>
                </a:solidFill>
                <a:ea typeface="華康粗黑體" pitchFamily="49" charset="-120"/>
              </a:rPr>
              <a:t>,</a:t>
            </a:r>
            <a:r>
              <a:rPr lang="zh-TW" altLang="en-US" dirty="0" smtClean="0">
                <a:solidFill>
                  <a:srgbClr val="00FF00"/>
                </a:solidFill>
                <a:ea typeface="華康粗黑體" pitchFamily="49" charset="-120"/>
              </a:rPr>
              <a:t>真愛人</a:t>
            </a:r>
            <a:r>
              <a:rPr lang="en-US" altLang="zh-TW" dirty="0" smtClean="0">
                <a:solidFill>
                  <a:srgbClr val="00FF00"/>
                </a:solidFill>
                <a:ea typeface="華康粗黑體" pitchFamily="49" charset="-120"/>
              </a:rPr>
              <a:t>,</a:t>
            </a:r>
            <a:r>
              <a:rPr lang="zh-TW" altLang="en-US" dirty="0" smtClean="0">
                <a:solidFill>
                  <a:srgbClr val="00FF00"/>
                </a:solidFill>
                <a:ea typeface="華康粗黑體" pitchFamily="49" charset="-120"/>
              </a:rPr>
              <a:t>常喜樂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640"/>
            <a:ext cx="9144000" cy="666936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ts val="39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走近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像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前幾次一樣召叫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撒慕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爾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撒慕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爾回答說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</a:t>
            </a:r>
            <a:r>
              <a:rPr lang="zh-TW" altLang="en-US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主</a:t>
            </a:r>
            <a:r>
              <a:rPr lang="en-US" altLang="zh-TW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請發言</a:t>
            </a:r>
            <a:r>
              <a:rPr lang="en-US" altLang="zh-TW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的僕人在此</a:t>
            </a:r>
            <a:r>
              <a:rPr lang="zh-TW" altLang="en-US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靜聽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zh-TW" altLang="en-US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lnSpc>
                <a:spcPts val="39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24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sz="24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答唱</a:t>
            </a:r>
            <a:r>
              <a:rPr lang="en-US" altLang="zh-TW" sz="24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)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犧牲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與素祭已非你所喜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你就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開了我的耳朵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;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全燔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祭也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非你所要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於是我說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:</a:t>
            </a:r>
            <a:r>
              <a:rPr lang="zh-TW" altLang="en-US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看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我已</a:t>
            </a:r>
            <a:r>
              <a:rPr lang="zh-TW" altLang="en-US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來到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!</a:t>
            </a:r>
            <a:endParaRPr lang="zh-TW" altLang="zh-HK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eaLnBrk="1" hangingPunct="1">
              <a:lnSpc>
                <a:spcPts val="39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難道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不知道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的身體是聖神的宮殿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嗎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你們已不是屬於自己的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了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原是用高價買回來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的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所以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務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用你們的身體光榮</a:t>
            </a:r>
            <a:r>
              <a:rPr lang="zh-TW" altLang="en-US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360000" algn="just" eaLnBrk="1">
              <a:lnSpc>
                <a:spcPts val="39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耶穌問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你們找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什麼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他們回答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辣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彼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住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在哪裡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」耶穌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對他們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說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你們來看看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吧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於是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他們去</a:t>
            </a:r>
            <a:r>
              <a:rPr lang="zh-TW" altLang="en-US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了</a:t>
            </a:r>
            <a:r>
              <a:rPr lang="en-US" altLang="zh-TW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看見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了耶穌住的</a:t>
            </a:r>
            <a:r>
              <a:rPr lang="zh-TW" altLang="en-US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地方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</a:t>
            </a:r>
            <a:r>
              <a:rPr lang="zh-TW" altLang="en-US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那天</a:t>
            </a:r>
            <a:r>
              <a:rPr lang="en-US" altLang="zh-TW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耶穌那裡住</a:t>
            </a:r>
            <a:r>
              <a:rPr lang="zh-TW" altLang="en-US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下</a:t>
            </a:r>
            <a:r>
              <a:rPr lang="en-US" altLang="zh-TW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dirty="0" smtClean="0">
              <a:solidFill>
                <a:schemeClr val="bg1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ts val="38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上主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走近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像</a:t>
            </a: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前幾次一樣召叫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說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: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「</a:t>
            </a: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撒慕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爾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!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」</a:t>
            </a: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撒慕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爾回答說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: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「</a:t>
            </a:r>
            <a:r>
              <a:rPr lang="zh-TW" altLang="en-US" dirty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上</a:t>
            </a:r>
            <a:r>
              <a:rPr lang="zh-TW" altLang="en-US" dirty="0" smtClean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主</a:t>
            </a:r>
            <a:r>
              <a:rPr lang="en-US" altLang="zh-TW" dirty="0" smtClean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請發言</a:t>
            </a:r>
            <a:r>
              <a:rPr lang="en-US" altLang="zh-TW" dirty="0" smtClean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!</a:t>
            </a:r>
            <a:r>
              <a:rPr lang="zh-TW" altLang="en-US" dirty="0" smtClean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你</a:t>
            </a:r>
            <a:r>
              <a:rPr lang="zh-TW" altLang="en-US" dirty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的僕人在此</a:t>
            </a:r>
            <a:r>
              <a:rPr lang="zh-TW" altLang="en-US" dirty="0" smtClean="0">
                <a:solidFill>
                  <a:srgbClr val="FF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靜聽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.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」</a:t>
            </a:r>
            <a:endParaRPr lang="zh-TW" altLang="en-US" dirty="0">
              <a:solidFill>
                <a:schemeClr val="bg1"/>
              </a:solidFill>
              <a:ea typeface="華康正顏楷體W7" panose="03000709000000000000" pitchFamily="65" charset="-120"/>
              <a:cs typeface="華康中黑體" panose="020B0509000000000000" pitchFamily="49" charset="-120"/>
            </a:endParaRPr>
          </a:p>
          <a:p>
            <a:pPr eaLnBrk="1" hangingPunct="1">
              <a:lnSpc>
                <a:spcPts val="38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sz="2000" spc="-7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(</a:t>
            </a:r>
            <a:r>
              <a:rPr lang="zh-TW" altLang="en-US" sz="2000" spc="-7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答</a:t>
            </a:r>
            <a:r>
              <a:rPr lang="en-US" altLang="zh-TW" sz="2000" spc="-7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)</a:t>
            </a:r>
            <a:r>
              <a:rPr lang="zh-TW" altLang="en-US" spc="-7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犧牲</a:t>
            </a:r>
            <a:r>
              <a:rPr lang="zh-TW" altLang="en-US" spc="-70" dirty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與素祭已非你所喜</a:t>
            </a:r>
            <a:r>
              <a:rPr lang="en-US" altLang="zh-TW" spc="-70" dirty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,</a:t>
            </a:r>
            <a:r>
              <a:rPr lang="zh-TW" altLang="en-US" spc="-70" dirty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你就</a:t>
            </a:r>
            <a:r>
              <a:rPr lang="zh-TW" altLang="en-US" spc="-70" dirty="0">
                <a:solidFill>
                  <a:srgbClr val="FFFF00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開了我的耳朵</a:t>
            </a:r>
            <a:r>
              <a:rPr lang="en-US" altLang="zh-TW" spc="-70" dirty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;</a:t>
            </a:r>
            <a:r>
              <a:rPr lang="zh-TW" altLang="en-US" spc="-70" dirty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全燔祭以及贖罪祭</a:t>
            </a:r>
            <a:r>
              <a:rPr lang="en-US" altLang="zh-TW" spc="-70" dirty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,</a:t>
            </a:r>
            <a:r>
              <a:rPr lang="zh-TW" altLang="en-US" spc="-70" dirty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也非你所要</a:t>
            </a:r>
            <a:r>
              <a:rPr lang="en-US" altLang="zh-TW" spc="-70" dirty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,</a:t>
            </a:r>
            <a:r>
              <a:rPr lang="zh-TW" altLang="en-US" spc="-70" dirty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於是我說</a:t>
            </a:r>
            <a:r>
              <a:rPr lang="en-US" altLang="zh-TW" spc="-7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:</a:t>
            </a:r>
            <a:r>
              <a:rPr lang="zh-TW" altLang="en-US" spc="-70" dirty="0" smtClean="0">
                <a:solidFill>
                  <a:srgbClr val="00FF00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看</a:t>
            </a:r>
            <a:r>
              <a:rPr lang="en-US" altLang="zh-TW" spc="-70" dirty="0">
                <a:solidFill>
                  <a:srgbClr val="00FF00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,</a:t>
            </a:r>
            <a:r>
              <a:rPr lang="zh-TW" altLang="en-US" spc="-70" dirty="0">
                <a:solidFill>
                  <a:srgbClr val="00FF00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我已</a:t>
            </a:r>
            <a:r>
              <a:rPr lang="zh-TW" altLang="en-US" spc="-70" dirty="0" smtClean="0">
                <a:solidFill>
                  <a:srgbClr val="00FF00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來到</a:t>
            </a:r>
            <a:r>
              <a:rPr lang="en-US" altLang="zh-TW" spc="-70" dirty="0" smtClean="0">
                <a:solidFill>
                  <a:srgbClr val="00FF00"/>
                </a:solidFill>
                <a:ea typeface="華康正顏楷體W7" panose="03000709000000000000" pitchFamily="65" charset="-120"/>
                <a:cs typeface="華康黑體-GB5" panose="020B0509000000000000" pitchFamily="49" charset="-120"/>
              </a:rPr>
              <a:t>!</a:t>
            </a:r>
          </a:p>
          <a:p>
            <a:pPr marL="360000" indent="-360000" eaLnBrk="1" hangingPunct="1">
              <a:lnSpc>
                <a:spcPts val="38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請主發言發言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僕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/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我在恭聽</a:t>
            </a:r>
            <a:r>
              <a:rPr lang="en-US" altLang="zh-TW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. 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誰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是主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? 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誰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是僕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?</a:t>
            </a:r>
            <a:b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</a:b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這種祈禱心態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能否打破人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的最大罪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:</a:t>
            </a:r>
            <a:r>
              <a:rPr lang="zh-TW" altLang="en-US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自我中心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?</a:t>
            </a:r>
          </a:p>
          <a:p>
            <a:pPr marL="360000" indent="-360000" eaLnBrk="1" hangingPunct="1">
              <a:lnSpc>
                <a:spcPts val="38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開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我耳朵</a:t>
            </a:r>
            <a:r>
              <a:rPr lang="en-US" altLang="zh-TW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聆聽天主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也聽到世界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/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萬物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/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眾生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/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歷史和我們自己內心深處的</a:t>
            </a:r>
            <a:r>
              <a:rPr lang="zh-TW" altLang="en-US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嘆息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和</a:t>
            </a:r>
            <a:r>
              <a:rPr lang="zh-TW" altLang="en-US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呻吟！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marL="360000" indent="-360000" eaLnBrk="1" hangingPunct="1">
              <a:lnSpc>
                <a:spcPts val="38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天主不要全燔</a:t>
            </a:r>
            <a:r>
              <a:rPr lang="zh-TW" altLang="en-US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祭</a:t>
            </a:r>
            <a:r>
              <a:rPr lang="en-US" altLang="zh-TW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(</a:t>
            </a:r>
            <a:r>
              <a:rPr lang="zh-TW" altLang="en-US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或單單我們的靈修和其它活動</a:t>
            </a:r>
            <a:r>
              <a:rPr lang="en-US" altLang="zh-TW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)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他要的是</a:t>
            </a:r>
            <a:r>
              <a:rPr lang="zh-TW" altLang="en-US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我們和我們的生命</a:t>
            </a:r>
            <a:r>
              <a:rPr lang="en-US" altLang="zh-TW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和伴隨著以上活動的我們的</a:t>
            </a:r>
            <a:r>
              <a:rPr lang="zh-TW" altLang="en-US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時間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金錢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才能</a:t>
            </a:r>
            <a:r>
              <a:rPr lang="en-US" altLang="zh-TW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愛心</a:t>
            </a:r>
            <a:endParaRPr lang="en-US" altLang="zh-TW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902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ts val="42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難道</a:t>
            </a: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你們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不知道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你們</a:t>
            </a: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的身體是聖神的宮殿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嗎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?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而</a:t>
            </a: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你們已不是屬於自己的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了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!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你們</a:t>
            </a: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原是用高價買回來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的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所以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務</a:t>
            </a:r>
            <a:r>
              <a:rPr lang="zh-TW" altLang="en-US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要</a:t>
            </a:r>
            <a:r>
              <a:rPr lang="zh-TW" altLang="en-US" dirty="0">
                <a:solidFill>
                  <a:srgbClr val="00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用你們的身體光榮</a:t>
            </a:r>
            <a:r>
              <a:rPr lang="zh-TW" altLang="en-US" dirty="0" smtClean="0">
                <a:solidFill>
                  <a:srgbClr val="00FF00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天主</a:t>
            </a:r>
            <a:r>
              <a:rPr lang="en-US" altLang="zh-TW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lnSpc>
                <a:spcPts val="38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聖神宮殿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高價買來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我們很貴重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eaLnBrk="1" hangingPunct="1">
              <a:lnSpc>
                <a:spcPts val="38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天主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肯定我們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我們無權否定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自己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也無權自卑</a:t>
            </a:r>
            <a:endParaRPr lang="en-US" altLang="zh-TW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lnSpc>
                <a:spcPts val="38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用身體光榮天主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：也用生命和工作榮主</a:t>
            </a:r>
          </a:p>
          <a:p>
            <a:pPr eaLnBrk="1" hangingPunct="1">
              <a:lnSpc>
                <a:spcPts val="38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2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 唸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好每句經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做好每件事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吃好每口飯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睡好每個</a:t>
            </a:r>
            <a:r>
              <a:rPr lang="zh-TW" altLang="en-US" sz="2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覺</a:t>
            </a:r>
            <a:endParaRPr lang="en-US" altLang="zh-TW" sz="28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lnSpc>
                <a:spcPts val="38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對父母的孝和對天主的欽崇都有三重不同深度：</a:t>
            </a:r>
            <a:endParaRPr lang="en-US" altLang="zh-TW" dirty="0" smtClean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lnSpc>
                <a:spcPts val="38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54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大孝</a:t>
            </a:r>
            <a:r>
              <a:rPr lang="zh-TW" altLang="en-US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尊親</a:t>
            </a:r>
            <a:r>
              <a:rPr lang="en-US" altLang="zh-TW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讓別人在我們身上看到主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b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其次</a:t>
            </a:r>
            <a:r>
              <a:rPr lang="zh-TW" altLang="en-US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不辱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不犯罪惹主傷心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b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其下</a:t>
            </a:r>
            <a:r>
              <a:rPr lang="zh-TW" altLang="en-US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能養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善盡宗教本分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人而不仁如禮何</a:t>
            </a:r>
            <a:r>
              <a:rPr lang="en-US" altLang="zh-TW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endParaRPr lang="zh-TW" altLang="en-US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eaLnBrk="1" hangingPunct="1">
              <a:lnSpc>
                <a:spcPts val="42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en-US" altLang="zh-TW" dirty="0">
              <a:solidFill>
                <a:schemeClr val="bg1"/>
              </a:solidFill>
              <a:ea typeface="華康正顏楷體W7" panose="03000709000000000000" pitchFamily="65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690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60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60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marL="360000" indent="-360000" algn="just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耶穌問</a:t>
            </a:r>
            <a:r>
              <a:rPr lang="zh-TW" altLang="en-US" spc="-15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他們</a:t>
            </a:r>
            <a:r>
              <a:rPr lang="zh-TW" altLang="en-US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說</a:t>
            </a:r>
            <a:r>
              <a:rPr lang="en-US" altLang="zh-TW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:</a:t>
            </a:r>
            <a:r>
              <a:rPr lang="zh-TW" altLang="en-US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「</a:t>
            </a:r>
            <a:r>
              <a:rPr lang="zh-TW" altLang="en-US" spc="-15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你們找</a:t>
            </a:r>
            <a:r>
              <a:rPr lang="zh-TW" altLang="en-US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什麼</a:t>
            </a:r>
            <a:r>
              <a:rPr lang="en-US" altLang="zh-TW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?</a:t>
            </a:r>
            <a:r>
              <a:rPr lang="zh-TW" altLang="en-US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」</a:t>
            </a:r>
            <a:r>
              <a:rPr lang="zh-TW" altLang="en-US" spc="-15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他們回答</a:t>
            </a:r>
            <a:r>
              <a:rPr lang="zh-TW" altLang="en-US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說</a:t>
            </a:r>
            <a:r>
              <a:rPr lang="en-US" altLang="zh-TW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:</a:t>
            </a:r>
            <a:r>
              <a:rPr lang="zh-TW" altLang="en-US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「</a:t>
            </a:r>
            <a:r>
              <a:rPr lang="zh-TW" altLang="en-US" spc="-15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辣</a:t>
            </a:r>
            <a:r>
              <a:rPr lang="zh-TW" altLang="en-US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彼</a:t>
            </a:r>
            <a:r>
              <a:rPr lang="en-US" altLang="zh-TW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!</a:t>
            </a:r>
            <a:r>
              <a:rPr lang="zh-TW" altLang="en-US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你</a:t>
            </a:r>
            <a:r>
              <a:rPr lang="zh-TW" altLang="en-US" spc="-15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住</a:t>
            </a:r>
            <a:r>
              <a:rPr lang="zh-TW" altLang="en-US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在哪裡</a:t>
            </a:r>
            <a:r>
              <a:rPr lang="en-US" altLang="zh-TW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?</a:t>
            </a:r>
            <a:r>
              <a:rPr lang="zh-TW" altLang="en-US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」耶穌</a:t>
            </a:r>
            <a:r>
              <a:rPr lang="zh-TW" altLang="en-US" spc="-15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對他們</a:t>
            </a:r>
            <a:r>
              <a:rPr lang="zh-TW" altLang="en-US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說</a:t>
            </a:r>
            <a:r>
              <a:rPr lang="en-US" altLang="zh-TW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:</a:t>
            </a:r>
            <a:r>
              <a:rPr lang="zh-TW" altLang="en-US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「</a:t>
            </a:r>
            <a:r>
              <a:rPr lang="zh-TW" altLang="en-US" spc="-15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你們來看看</a:t>
            </a:r>
            <a:r>
              <a:rPr lang="zh-TW" altLang="en-US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吧</a:t>
            </a:r>
            <a:r>
              <a:rPr lang="en-US" altLang="zh-TW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!</a:t>
            </a:r>
            <a:r>
              <a:rPr lang="zh-TW" altLang="en-US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」</a:t>
            </a:r>
            <a:r>
              <a:rPr lang="zh-TW" altLang="en-US" spc="-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於是</a:t>
            </a:r>
            <a:r>
              <a:rPr lang="zh-TW" altLang="en-US" spc="-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他們去</a:t>
            </a:r>
            <a:r>
              <a:rPr lang="zh-TW" altLang="en-US" spc="-300" dirty="0" smtClean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了</a:t>
            </a:r>
            <a:r>
              <a:rPr lang="en-US" altLang="zh-TW" spc="-300" dirty="0" smtClean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pc="-300" dirty="0" smtClean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看見</a:t>
            </a:r>
            <a:r>
              <a:rPr lang="zh-TW" altLang="en-US" spc="-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了耶穌</a:t>
            </a:r>
            <a:r>
              <a:rPr lang="zh-TW" altLang="en-US" spc="-15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住的</a:t>
            </a:r>
            <a:r>
              <a:rPr lang="zh-TW" altLang="en-US" spc="-150" dirty="0" smtClean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地方</a:t>
            </a:r>
            <a:r>
              <a:rPr lang="en-US" altLang="zh-TW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pc="-150" dirty="0" smtClean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和耶穌住下了</a:t>
            </a:r>
            <a:r>
              <a:rPr lang="en-US" altLang="zh-TW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anose="020B0509000000000000" pitchFamily="49" charset="-120"/>
              </a:rPr>
              <a:t>.</a:t>
            </a:r>
          </a:p>
          <a:p>
            <a:pPr marL="360000" indent="-360000" algn="just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門徒在對話中與耶穌相遇</a:t>
            </a:r>
            <a:r>
              <a:rPr lang="en-US" altLang="zh-TW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雙向的人神關係</a:t>
            </a:r>
            <a:r>
              <a:rPr lang="en-US" altLang="zh-TW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360000" algn="just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住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在哪？問一個長久性的問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安身立命的住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處</a:t>
            </a:r>
            <a:endParaRPr lang="en-US" altLang="zh-TW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360000" algn="just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你來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看看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吧！親自體驗和經驗一下</a:t>
            </a:r>
            <a:endParaRPr lang="en-US" altLang="zh-TW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360000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去了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看見了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住下了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：不單去去教堂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不單去去朝聖</a:t>
            </a:r>
            <a:r>
              <a:rPr lang="en-US" altLang="zh-TW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不單參加一個兩個避靜</a:t>
            </a:r>
            <a:r>
              <a:rPr lang="en-US" altLang="zh-TW" sz="3000" i="1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i="1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參考買樓過程</a:t>
            </a:r>
            <a:r>
              <a:rPr lang="en-US" altLang="zh-TW" sz="3000" i="1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000" i="1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看到房屋傳單</a:t>
            </a:r>
            <a:r>
              <a:rPr lang="en-US" altLang="zh-TW" sz="3000" i="1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000" i="1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睇樓團</a:t>
            </a:r>
            <a:r>
              <a:rPr lang="en-US" altLang="zh-TW" sz="3000" i="1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000" i="1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看見外觀</a:t>
            </a:r>
            <a:r>
              <a:rPr lang="en-US" altLang="zh-TW" sz="3000" i="1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000" i="1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細心觀察</a:t>
            </a:r>
            <a:r>
              <a:rPr lang="en-US" altLang="zh-TW" sz="3000" i="1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000" i="1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買了</a:t>
            </a:r>
            <a:r>
              <a:rPr lang="en-US" altLang="zh-TW" sz="3000" i="1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000" i="1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住下</a:t>
            </a:r>
            <a:r>
              <a:rPr lang="en-US" altLang="zh-TW" sz="3000" i="1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360000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dirty="0" smtClean="0">
                <a:solidFill>
                  <a:schemeClr val="bg1"/>
                </a:solidFill>
                <a:ea typeface="華康粗黑體" pitchFamily="49" charset="-120"/>
              </a:rPr>
              <a:t>信仰的獲得：</a:t>
            </a:r>
            <a:r>
              <a:rPr lang="zh-TW" altLang="en-US" dirty="0" smtClean="0">
                <a:solidFill>
                  <a:srgbClr val="00FF00"/>
                </a:solidFill>
                <a:ea typeface="華康粗黑體" pitchFamily="49" charset="-120"/>
              </a:rPr>
              <a:t>找尋</a:t>
            </a:r>
            <a:r>
              <a:rPr lang="en-US" altLang="zh-TW" dirty="0" smtClean="0">
                <a:solidFill>
                  <a:srgbClr val="00FF00"/>
                </a:solidFill>
                <a:ea typeface="華康粗黑體" pitchFamily="49" charset="-120"/>
              </a:rPr>
              <a:t>,</a:t>
            </a:r>
            <a:r>
              <a:rPr lang="zh-TW" altLang="en-US" dirty="0" smtClean="0">
                <a:solidFill>
                  <a:srgbClr val="00FF00"/>
                </a:solidFill>
                <a:ea typeface="華康粗黑體" pitchFamily="49" charset="-120"/>
              </a:rPr>
              <a:t>詢問</a:t>
            </a:r>
            <a:r>
              <a:rPr lang="en-US" altLang="zh-TW" dirty="0" smtClean="0">
                <a:solidFill>
                  <a:srgbClr val="00FF00"/>
                </a:solidFill>
                <a:ea typeface="華康粗黑體" pitchFamily="49" charset="-120"/>
              </a:rPr>
              <a:t>,</a:t>
            </a:r>
            <a:r>
              <a:rPr lang="zh-TW" altLang="en-US" dirty="0" smtClean="0">
                <a:solidFill>
                  <a:srgbClr val="00FF00"/>
                </a:solidFill>
                <a:ea typeface="華康粗黑體" pitchFamily="49" charset="-120"/>
              </a:rPr>
              <a:t>接納基督邀請</a:t>
            </a:r>
            <a:r>
              <a:rPr lang="en-US" altLang="zh-TW" dirty="0" smtClean="0">
                <a:solidFill>
                  <a:srgbClr val="00FF00"/>
                </a:solidFill>
                <a:ea typeface="華康粗黑體" pitchFamily="49" charset="-120"/>
              </a:rPr>
              <a:t>,</a:t>
            </a:r>
            <a:r>
              <a:rPr lang="zh-TW" altLang="en-US" dirty="0" smtClean="0">
                <a:solidFill>
                  <a:srgbClr val="00FF00"/>
                </a:solidFill>
                <a:ea typeface="華康粗黑體" pitchFamily="49" charset="-120"/>
              </a:rPr>
              <a:t>看見</a:t>
            </a:r>
            <a:r>
              <a:rPr lang="en-US" altLang="zh-TW" dirty="0" smtClean="0">
                <a:solidFill>
                  <a:srgbClr val="00FF00"/>
                </a:solidFill>
                <a:ea typeface="華康粗黑體" pitchFamily="49" charset="-120"/>
              </a:rPr>
              <a:t>,</a:t>
            </a:r>
            <a:r>
              <a:rPr lang="zh-TW" altLang="en-US" dirty="0" smtClean="0">
                <a:solidFill>
                  <a:srgbClr val="00FF00"/>
                </a:solidFill>
                <a:ea typeface="華康粗黑體" pitchFamily="49" charset="-120"/>
              </a:rPr>
              <a:t>住下</a:t>
            </a:r>
          </a:p>
        </p:txBody>
      </p:sp>
    </p:spTree>
    <p:extLst>
      <p:ext uri="{BB962C8B-B14F-4D97-AF65-F5344CB8AC3E}">
        <p14:creationId xmlns="" xmlns:p14="http://schemas.microsoft.com/office/powerpoint/2010/main" val="347902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0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60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ts val="42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spc="-300" dirty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上主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走近</a:t>
            </a:r>
            <a:r>
              <a:rPr lang="en-US" altLang="zh-TW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像</a:t>
            </a:r>
            <a:r>
              <a:rPr lang="zh-TW" altLang="en-US" sz="3600" spc="-300" dirty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前幾次一樣召叫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spc="-300" dirty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撒慕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爾！」</a:t>
            </a:r>
            <a:r>
              <a:rPr lang="zh-TW" altLang="en-US" sz="3600" spc="-300" dirty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撒慕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爾回答說</a:t>
            </a:r>
            <a:r>
              <a:rPr lang="en-US" altLang="zh-TW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spc="-300" dirty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上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主</a:t>
            </a:r>
            <a:r>
              <a:rPr lang="en-US" altLang="zh-TW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, 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請發言！你</a:t>
            </a:r>
            <a:r>
              <a:rPr lang="zh-TW" altLang="en-US" sz="3600" spc="-300" dirty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的僕人在此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靜聽</a:t>
            </a:r>
            <a:r>
              <a:rPr lang="en-US" altLang="zh-TW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.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」</a:t>
            </a:r>
            <a:endParaRPr lang="zh-TW" altLang="en-US" sz="3600" spc="-300" dirty="0">
              <a:solidFill>
                <a:srgbClr val="FFFF00"/>
              </a:solidFill>
              <a:latin typeface="華康標題宋W9(P)-GB5" panose="02020900000000000000" pitchFamily="18" charset="-120"/>
              <a:ea typeface="華康標題宋W9(P)-GB5" panose="02020900000000000000" pitchFamily="18" charset="-120"/>
              <a:cs typeface="華康中黑體" panose="020B0509000000000000" pitchFamily="49" charset="-120"/>
            </a:endParaRPr>
          </a:p>
          <a:p>
            <a:pPr eaLnBrk="1" hangingPunct="1">
              <a:lnSpc>
                <a:spcPts val="42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犧牲與素祭已非你所喜</a:t>
            </a:r>
            <a:r>
              <a:rPr lang="en-US" altLang="zh-TW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你就</a:t>
            </a:r>
            <a:r>
              <a:rPr lang="zh-TW" altLang="en-US" sz="3600" spc="-300" dirty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開了我的耳朵</a:t>
            </a:r>
            <a:r>
              <a:rPr lang="en-US" altLang="zh-TW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;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全燔祭以及贖罪祭</a:t>
            </a:r>
            <a:r>
              <a:rPr lang="en-US" altLang="zh-TW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也非你所要</a:t>
            </a:r>
            <a:r>
              <a:rPr lang="en-US" altLang="zh-TW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於是我說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看</a:t>
            </a:r>
            <a:r>
              <a:rPr lang="en-US" altLang="zh-TW" sz="3600" spc="-30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spc="-30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我已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來到</a:t>
            </a:r>
            <a:r>
              <a:rPr lang="en-US" altLang="zh-TW" sz="3600" spc="-30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!</a:t>
            </a:r>
            <a:endParaRPr lang="zh-TW" altLang="zh-HK" sz="3600" spc="-300" dirty="0">
              <a:solidFill>
                <a:srgbClr val="00FF00"/>
              </a:solidFill>
              <a:latin typeface="華康龍門石碑W9(P)-GB5" panose="03000900000000000000" pitchFamily="66" charset="-120"/>
              <a:ea typeface="華康龍門石碑W9(P)-GB5" panose="03000900000000000000" pitchFamily="66" charset="-120"/>
              <a:cs typeface="華康黑體-GB5" panose="020B0509000000000000" pitchFamily="49" charset="-120"/>
            </a:endParaRPr>
          </a:p>
          <a:p>
            <a:pPr eaLnBrk="1" hangingPunct="1">
              <a:lnSpc>
                <a:spcPts val="42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難道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你們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不知道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你們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的身體是聖神的宮殿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嗎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?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而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你們已不是屬於自己的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了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你們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原是用高價買回來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所以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務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要</a:t>
            </a:r>
            <a:r>
              <a:rPr lang="zh-TW" altLang="en-US" sz="3600" spc="-30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用你們的身體光榮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天主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.</a:t>
            </a:r>
            <a:endParaRPr lang="en-US" altLang="zh-TW" sz="3600" spc="-300" dirty="0">
              <a:solidFill>
                <a:schemeClr val="bg1"/>
              </a:solidFill>
              <a:latin typeface="華康龍門石碑W9(P)-GB5" panose="03000900000000000000" pitchFamily="66" charset="-120"/>
              <a:ea typeface="華康龍門石碑W9(P)-GB5" panose="03000900000000000000" pitchFamily="66" charset="-120"/>
              <a:cs typeface="華康中黑體" panose="020B0509000000000000" pitchFamily="49" charset="-120"/>
            </a:endParaRPr>
          </a:p>
          <a:p>
            <a:pPr marL="360000" indent="-360000" algn="just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耶穌問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他們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你們找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什麼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?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」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他們回答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辣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彼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住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在哪裡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?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」耶穌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對他們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你們來看看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吧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」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於是</a:t>
            </a:r>
            <a:r>
              <a:rPr lang="zh-TW" altLang="en-US" sz="3600" spc="-30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他們去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了</a:t>
            </a:r>
            <a:r>
              <a:rPr lang="en-US" altLang="zh-TW" sz="36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看見</a:t>
            </a:r>
            <a:r>
              <a:rPr lang="zh-TW" altLang="en-US" sz="3600" spc="-30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了耶穌住的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地方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.</a:t>
            </a:r>
            <a:endParaRPr lang="zh-TW" altLang="en-US" sz="3600" spc="-300" dirty="0" smtClean="0">
              <a:solidFill>
                <a:schemeClr val="bg1"/>
              </a:solidFill>
              <a:latin typeface="華康龍門石碑W9(P)-GB5" panose="03000900000000000000" pitchFamily="66" charset="-120"/>
              <a:ea typeface="華康龍門石碑W9(P)-GB5" panose="03000900000000000000" pitchFamily="66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 rot="21400201">
            <a:off x="406356" y="1786957"/>
            <a:ext cx="7992888" cy="2339102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endParaRPr lang="en-US" altLang="zh-TW" sz="1000" dirty="0" smtClean="0">
              <a:solidFill>
                <a:srgbClr val="C0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>
              <a:spcBef>
                <a:spcPts val="600"/>
              </a:spcBef>
            </a:pPr>
            <a:r>
              <a:rPr lang="zh-TW" altLang="en-US" sz="3600" dirty="0" smtClean="0">
                <a:solidFill>
                  <a:srgbClr val="C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請</a:t>
            </a:r>
            <a:r>
              <a:rPr lang="zh-TW" altLang="en-US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</a:t>
            </a:r>
            <a:r>
              <a:rPr lang="zh-TW" altLang="en-US" sz="3600" dirty="0" smtClean="0">
                <a:solidFill>
                  <a:srgbClr val="C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發言</a:t>
            </a:r>
            <a:r>
              <a:rPr lang="en-US" altLang="zh-TW" sz="3600" dirty="0" smtClean="0">
                <a:solidFill>
                  <a:srgbClr val="C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僕</a:t>
            </a:r>
            <a:r>
              <a:rPr lang="en-US" altLang="zh-TW" sz="2800" dirty="0" smtClean="0">
                <a:solidFill>
                  <a:srgbClr val="C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2800" dirty="0" smtClean="0">
                <a:solidFill>
                  <a:srgbClr val="C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</a:t>
            </a:r>
            <a:r>
              <a:rPr lang="zh-TW" altLang="en-US" sz="3600" dirty="0" smtClean="0">
                <a:solidFill>
                  <a:srgbClr val="C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在恭聽</a:t>
            </a:r>
            <a:r>
              <a:rPr lang="en-US" altLang="zh-TW" sz="3600" dirty="0" smtClean="0">
                <a:solidFill>
                  <a:srgbClr val="C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 algn="ctr"/>
            <a:r>
              <a:rPr lang="zh-TW" altLang="en-US" sz="36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誰是主人</a:t>
            </a:r>
            <a:r>
              <a:rPr lang="en-US" altLang="zh-TW" sz="36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? </a:t>
            </a:r>
            <a:r>
              <a:rPr lang="zh-TW" altLang="en-US" sz="36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誰是僕人</a:t>
            </a:r>
            <a:r>
              <a:rPr lang="en-US" altLang="zh-TW" sz="36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</a:p>
          <a:p>
            <a:pPr algn="ctr">
              <a:spcAft>
                <a:spcPts val="600"/>
              </a:spcAft>
            </a:pP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以上的心態</a:t>
            </a:r>
            <a:r>
              <a:rPr lang="en-US" altLang="zh-TW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能否打破人的自我中心</a:t>
            </a:r>
            <a:r>
              <a:rPr lang="en-US" altLang="zh-TW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</a:p>
          <a:p>
            <a:pPr algn="ctr">
              <a:spcAft>
                <a:spcPts val="600"/>
              </a:spcAft>
            </a:pPr>
            <a:endParaRPr lang="zh-HK" altLang="en-US" sz="10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57398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ts val="42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上主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走近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像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前幾次一樣召叫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撒慕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爾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」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撒慕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爾回答說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spc="-300" dirty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上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主</a:t>
            </a:r>
            <a:r>
              <a:rPr lang="en-US" altLang="zh-TW" sz="36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請發言</a:t>
            </a:r>
            <a:r>
              <a:rPr lang="en-US" altLang="zh-TW" sz="36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</a:t>
            </a:r>
            <a:r>
              <a:rPr lang="zh-TW" altLang="en-US" sz="3600" spc="-300" dirty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的僕人在此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靜聽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」</a:t>
            </a:r>
            <a:endParaRPr lang="zh-TW" altLang="en-US" sz="3600" spc="-300" dirty="0">
              <a:solidFill>
                <a:schemeClr val="bg1"/>
              </a:solidFill>
              <a:latin typeface="華康龍門石碑W9(P)-GB5" panose="03000900000000000000" pitchFamily="66" charset="-120"/>
              <a:ea typeface="華康龍門石碑W9(P)-GB5" panose="03000900000000000000" pitchFamily="66" charset="-120"/>
              <a:cs typeface="華康中黑體" panose="020B0509000000000000" pitchFamily="49" charset="-120"/>
            </a:endParaRPr>
          </a:p>
          <a:p>
            <a:pPr eaLnBrk="1" hangingPunct="1">
              <a:lnSpc>
                <a:spcPts val="42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500" spc="-300" dirty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犧牲與素祭已非你所喜</a:t>
            </a:r>
            <a:r>
              <a:rPr lang="en-US" altLang="zh-TW" sz="3500" spc="-300" dirty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,</a:t>
            </a:r>
            <a:r>
              <a:rPr lang="zh-TW" altLang="en-US" sz="3500" spc="-300" dirty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你就開了我的耳朵</a:t>
            </a:r>
            <a:r>
              <a:rPr lang="en-US" altLang="zh-TW" sz="3500" spc="-300" dirty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;</a:t>
            </a:r>
            <a:r>
              <a:rPr lang="zh-TW" altLang="en-US" sz="3500" spc="-300" dirty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全燔祭以及贖罪祭</a:t>
            </a:r>
            <a:r>
              <a:rPr lang="en-US" altLang="zh-TW" sz="3500" spc="-300" dirty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,</a:t>
            </a:r>
            <a:r>
              <a:rPr lang="zh-TW" altLang="en-US" sz="3500" spc="-300" dirty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也非你所要</a:t>
            </a:r>
            <a:r>
              <a:rPr lang="en-US" altLang="zh-TW" sz="3500" spc="-300" dirty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,</a:t>
            </a:r>
            <a:r>
              <a:rPr lang="zh-TW" altLang="en-US" sz="3500" spc="-300" dirty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於是我說</a:t>
            </a:r>
            <a:r>
              <a:rPr lang="en-US" altLang="zh-TW" sz="3500" spc="-300" dirty="0" smtClean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:</a:t>
            </a:r>
            <a:r>
              <a:rPr lang="zh-TW" altLang="en-US" sz="3500" spc="-300" dirty="0" smtClean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看</a:t>
            </a:r>
            <a:r>
              <a:rPr lang="en-US" altLang="zh-TW" sz="3500" spc="-300" dirty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,</a:t>
            </a:r>
            <a:r>
              <a:rPr lang="zh-TW" altLang="en-US" sz="3500" spc="-300" dirty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我已</a:t>
            </a:r>
            <a:r>
              <a:rPr lang="zh-TW" altLang="en-US" sz="3500" spc="-300" dirty="0" smtClean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來到</a:t>
            </a:r>
            <a:r>
              <a:rPr lang="en-US" altLang="zh-TW" sz="3500" spc="-300" dirty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!</a:t>
            </a:r>
            <a:endParaRPr lang="zh-TW" altLang="zh-HK" sz="3500" spc="-300" dirty="0">
              <a:solidFill>
                <a:srgbClr val="00FF00"/>
              </a:solidFill>
              <a:latin typeface="華康標題宋W9(P)-GB5" panose="02020900000000000000" pitchFamily="18" charset="-120"/>
              <a:ea typeface="華康標題宋W9(P)-GB5" panose="02020900000000000000" pitchFamily="18" charset="-120"/>
              <a:cs typeface="華康黑體-GB5" panose="020B0509000000000000" pitchFamily="49" charset="-120"/>
            </a:endParaRPr>
          </a:p>
          <a:p>
            <a:pPr eaLnBrk="1" hangingPunct="1">
              <a:lnSpc>
                <a:spcPts val="42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難道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你們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不知道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你們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的身體是聖神的宮殿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嗎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?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而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你們已不是屬於自己的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了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你們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原是用高價買回來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所以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務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要</a:t>
            </a:r>
            <a:r>
              <a:rPr lang="zh-TW" altLang="en-US" sz="3600" spc="-30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用你們的身體光榮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天主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.</a:t>
            </a:r>
            <a:endParaRPr lang="en-US" altLang="zh-TW" sz="3600" spc="-300" dirty="0">
              <a:solidFill>
                <a:schemeClr val="bg1"/>
              </a:solidFill>
              <a:latin typeface="華康龍門石碑W9(P)-GB5" panose="03000900000000000000" pitchFamily="66" charset="-120"/>
              <a:ea typeface="華康龍門石碑W9(P)-GB5" panose="03000900000000000000" pitchFamily="66" charset="-120"/>
              <a:cs typeface="華康中黑體" panose="020B0509000000000000" pitchFamily="49" charset="-120"/>
            </a:endParaRPr>
          </a:p>
          <a:p>
            <a:pPr marL="360000" indent="-360000" algn="just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耶穌問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他們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你們找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什麼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?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」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他們回答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辣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彼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住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在哪裡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?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」耶穌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對他們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你們來看看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吧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」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於是</a:t>
            </a:r>
            <a:r>
              <a:rPr lang="zh-TW" altLang="en-US" sz="3600" spc="-30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他們去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了</a:t>
            </a:r>
            <a:r>
              <a:rPr lang="en-US" altLang="zh-TW" sz="36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看見</a:t>
            </a:r>
            <a:r>
              <a:rPr lang="zh-TW" altLang="en-US" sz="3600" spc="-30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了耶穌住的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地方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.</a:t>
            </a:r>
            <a:endParaRPr lang="zh-TW" altLang="en-US" sz="3600" spc="-300" dirty="0" smtClean="0">
              <a:solidFill>
                <a:schemeClr val="bg1"/>
              </a:solidFill>
              <a:latin typeface="華康龍門石碑W9(P)-GB5" panose="03000900000000000000" pitchFamily="66" charset="-120"/>
              <a:ea typeface="華康龍門石碑W9(P)-GB5" panose="03000900000000000000" pitchFamily="66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 rot="21400201">
            <a:off x="537858" y="2850339"/>
            <a:ext cx="7992888" cy="273921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endParaRPr lang="en-US" altLang="zh-TW" sz="1000" dirty="0" smtClean="0">
              <a:solidFill>
                <a:srgbClr val="C0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>
              <a:spcAft>
                <a:spcPts val="600"/>
              </a:spcAft>
            </a:pP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開我耳朵</a:t>
            </a:r>
            <a:r>
              <a:rPr lang="en-US" altLang="zh-TW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我能聽到天主的話嗎</a:t>
            </a:r>
            <a:r>
              <a:rPr lang="en-US" altLang="zh-TW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也聽到萬物</a:t>
            </a:r>
            <a:r>
              <a:rPr lang="en-US" altLang="zh-TW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眾生</a:t>
            </a:r>
            <a:r>
              <a:rPr lang="en-US" altLang="zh-TW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歷史的嘆息和呻吟嗎</a:t>
            </a:r>
            <a:r>
              <a:rPr lang="en-US" altLang="zh-TW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?</a:t>
            </a:r>
          </a:p>
          <a:p>
            <a:pPr algn="ctr">
              <a:spcAft>
                <a:spcPts val="600"/>
              </a:spcAft>
            </a:pP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天主不要全燔祭</a:t>
            </a:r>
            <a:r>
              <a:rPr lang="en-US" altLang="zh-TW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他要的是</a:t>
            </a:r>
            <a:r>
              <a:rPr lang="zh-TW" altLang="en-US" sz="36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我們</a:t>
            </a: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和我們所擁有的一切</a:t>
            </a:r>
            <a:r>
              <a:rPr lang="en-US" altLang="zh-TW" sz="32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en-US" sz="32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時間</a:t>
            </a:r>
            <a:r>
              <a:rPr lang="en-US" altLang="zh-TW" sz="32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2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金錢</a:t>
            </a:r>
            <a:r>
              <a:rPr lang="en-US" altLang="zh-TW" sz="32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2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才能</a:t>
            </a:r>
            <a:r>
              <a:rPr lang="en-US" altLang="zh-TW" sz="32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2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愛心</a:t>
            </a:r>
            <a:r>
              <a:rPr lang="en-US" altLang="zh-TW" sz="32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  <a:p>
            <a:pPr algn="ctr">
              <a:spcAft>
                <a:spcPts val="600"/>
              </a:spcAft>
            </a:pPr>
            <a:endParaRPr lang="zh-HK" altLang="en-US" sz="800" dirty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739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ts val="42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上主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走近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像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前幾次一樣召叫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撒慕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爾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」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撒慕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爾回答說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spc="-300" dirty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上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主</a:t>
            </a:r>
            <a:r>
              <a:rPr lang="en-US" altLang="zh-TW" sz="36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請發言</a:t>
            </a:r>
            <a:r>
              <a:rPr lang="en-US" altLang="zh-TW" sz="36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</a:t>
            </a:r>
            <a:r>
              <a:rPr lang="zh-TW" altLang="en-US" sz="3600" spc="-300" dirty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的僕人在此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靜聽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」</a:t>
            </a:r>
            <a:endParaRPr lang="zh-TW" altLang="en-US" sz="3600" spc="-300" dirty="0">
              <a:solidFill>
                <a:schemeClr val="bg1"/>
              </a:solidFill>
              <a:latin typeface="華康龍門石碑W9(P)-GB5" panose="03000900000000000000" pitchFamily="66" charset="-120"/>
              <a:ea typeface="華康龍門石碑W9(P)-GB5" panose="03000900000000000000" pitchFamily="66" charset="-120"/>
              <a:cs typeface="華康中黑體" panose="020B0509000000000000" pitchFamily="49" charset="-120"/>
            </a:endParaRPr>
          </a:p>
          <a:p>
            <a:pPr eaLnBrk="1" hangingPunct="1">
              <a:lnSpc>
                <a:spcPts val="42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犧牲與素祭已非你所喜</a:t>
            </a:r>
            <a:r>
              <a:rPr lang="en-US" altLang="zh-TW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你就</a:t>
            </a:r>
            <a:r>
              <a:rPr lang="zh-TW" altLang="en-US" sz="3600" spc="-300" dirty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開了我的耳朵</a:t>
            </a:r>
            <a:r>
              <a:rPr lang="en-US" altLang="zh-TW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;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全燔祭以及贖罪祭</a:t>
            </a:r>
            <a:r>
              <a:rPr lang="en-US" altLang="zh-TW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也非你所要</a:t>
            </a:r>
            <a:r>
              <a:rPr lang="en-US" altLang="zh-TW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於是我說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看</a:t>
            </a:r>
            <a:r>
              <a:rPr lang="en-US" altLang="zh-TW" sz="3600" spc="-30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spc="-30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我已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來到</a:t>
            </a:r>
            <a:r>
              <a:rPr lang="en-US" altLang="zh-TW" sz="3600" spc="-30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!</a:t>
            </a:r>
            <a:endParaRPr lang="zh-TW" altLang="zh-HK" sz="3600" spc="-300" dirty="0">
              <a:solidFill>
                <a:srgbClr val="00FF00"/>
              </a:solidFill>
              <a:latin typeface="華康龍門石碑W9(P)-GB5" panose="03000900000000000000" pitchFamily="66" charset="-120"/>
              <a:ea typeface="華康龍門石碑W9(P)-GB5" panose="03000900000000000000" pitchFamily="66" charset="-120"/>
              <a:cs typeface="華康黑體-GB5" panose="020B0509000000000000" pitchFamily="49" charset="-120"/>
            </a:endParaRPr>
          </a:p>
          <a:p>
            <a:pPr eaLnBrk="1" hangingPunct="1">
              <a:lnSpc>
                <a:spcPts val="42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spc="-300" dirty="0" smtClean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難道</a:t>
            </a:r>
            <a:r>
              <a:rPr lang="zh-TW" altLang="en-US" sz="3600" spc="-300" dirty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你們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不知道</a:t>
            </a:r>
            <a:r>
              <a:rPr lang="en-US" altLang="zh-TW" sz="3600" spc="-300" dirty="0" smtClean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你們</a:t>
            </a:r>
            <a:r>
              <a:rPr lang="zh-TW" altLang="en-US" sz="3600" spc="-300" dirty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的身體是聖神的宮殿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嗎</a:t>
            </a:r>
            <a:r>
              <a:rPr lang="en-US" altLang="zh-TW" sz="3600" spc="-300" dirty="0" smtClean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?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而</a:t>
            </a:r>
            <a:r>
              <a:rPr lang="zh-TW" altLang="en-US" sz="3600" spc="-300" dirty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你們已不是屬於自己的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了</a:t>
            </a:r>
            <a:r>
              <a:rPr lang="en-US" altLang="zh-TW" sz="3600" spc="-300" dirty="0" smtClean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!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你們</a:t>
            </a:r>
            <a:r>
              <a:rPr lang="zh-TW" altLang="en-US" sz="3600" spc="-300" dirty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原是用高價買回來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spc="-300" dirty="0" smtClean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所以</a:t>
            </a:r>
            <a:r>
              <a:rPr lang="en-US" altLang="zh-TW" sz="3600" spc="-300" dirty="0" smtClean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務</a:t>
            </a:r>
            <a:r>
              <a:rPr lang="zh-TW" altLang="en-US" sz="3600" spc="-300" dirty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要用你們的身體光榮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天主</a:t>
            </a:r>
            <a:r>
              <a:rPr lang="en-US" altLang="zh-TW" sz="3600" spc="-300" dirty="0" smtClean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.</a:t>
            </a:r>
            <a:endParaRPr lang="en-US" altLang="zh-TW" sz="3600" spc="-300" dirty="0">
              <a:solidFill>
                <a:srgbClr val="00FF00"/>
              </a:solidFill>
              <a:latin typeface="華康標題宋W9(P)-GB5" panose="02020900000000000000" pitchFamily="18" charset="-120"/>
              <a:ea typeface="華康標題宋W9(P)-GB5" panose="02020900000000000000" pitchFamily="18" charset="-120"/>
              <a:cs typeface="華康中黑體" panose="020B0509000000000000" pitchFamily="49" charset="-120"/>
            </a:endParaRPr>
          </a:p>
          <a:p>
            <a:pPr marL="360000" indent="-360000" algn="just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耶穌問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他們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你們找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什麼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?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」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他們回答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辣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彼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住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在哪裡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?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」耶穌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對他們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你們來看看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吧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」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於是</a:t>
            </a:r>
            <a:r>
              <a:rPr lang="zh-TW" altLang="en-US" sz="3600" spc="-30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他們去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了</a:t>
            </a:r>
            <a:r>
              <a:rPr lang="en-US" altLang="zh-TW" sz="36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看見</a:t>
            </a:r>
            <a:r>
              <a:rPr lang="zh-TW" altLang="en-US" sz="3600" spc="-30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了耶穌住的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地方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.</a:t>
            </a:r>
            <a:endParaRPr lang="zh-TW" altLang="en-US" sz="3600" spc="-300" dirty="0" smtClean="0">
              <a:solidFill>
                <a:schemeClr val="bg1"/>
              </a:solidFill>
              <a:latin typeface="華康龍門石碑W9(P)-GB5" panose="03000900000000000000" pitchFamily="66" charset="-120"/>
              <a:ea typeface="華康龍門石碑W9(P)-GB5" panose="03000900000000000000" pitchFamily="66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33315" y="4221088"/>
            <a:ext cx="8191324" cy="16004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endParaRPr lang="en-US" altLang="zh-TW" sz="1000" dirty="0" smtClean="0">
              <a:solidFill>
                <a:srgbClr val="C0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>
              <a:spcAft>
                <a:spcPts val="600"/>
              </a:spcAft>
            </a:pPr>
            <a:r>
              <a:rPr lang="zh-TW" altLang="en-US" sz="36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用身體光榮天主</a:t>
            </a: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：也用生命和工作榮主</a:t>
            </a:r>
            <a:endParaRPr lang="en-US" altLang="zh-TW" sz="36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>
              <a:spcAft>
                <a:spcPts val="600"/>
              </a:spcAft>
            </a:pPr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唸好每句</a:t>
            </a:r>
            <a:r>
              <a:rPr lang="zh-TW" altLang="en-US" sz="32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經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做好每件</a:t>
            </a:r>
            <a:r>
              <a:rPr lang="zh-TW" altLang="en-US" sz="32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事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吃好每口</a:t>
            </a:r>
            <a:r>
              <a:rPr lang="zh-TW" altLang="en-US" sz="32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飯</a:t>
            </a:r>
            <a:r>
              <a:rPr lang="en-US" altLang="zh-TW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800" dirty="0" smtClean="0">
                <a:latin typeface="華康儷中黑" panose="020B0509000000000000" pitchFamily="49" charset="-120"/>
                <a:ea typeface="華康儷中黑" panose="020B0509000000000000" pitchFamily="49" charset="-120"/>
              </a:rPr>
              <a:t>睡好每個</a:t>
            </a:r>
            <a:r>
              <a:rPr lang="zh-TW" altLang="en-US" sz="32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覺</a:t>
            </a:r>
            <a:endParaRPr lang="en-US" altLang="zh-TW" sz="3200" dirty="0" smtClean="0">
              <a:solidFill>
                <a:srgbClr val="0000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>
              <a:spcAft>
                <a:spcPts val="600"/>
              </a:spcAft>
            </a:pPr>
            <a:endParaRPr lang="en-US" altLang="zh-TW" sz="10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90258" y="621969"/>
            <a:ext cx="7992888" cy="1661993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endParaRPr lang="en-US" altLang="zh-TW" sz="1000" dirty="0" smtClean="0">
              <a:solidFill>
                <a:srgbClr val="C0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>
              <a:spcAft>
                <a:spcPts val="600"/>
              </a:spcAft>
            </a:pPr>
            <a:r>
              <a:rPr lang="zh-TW" altLang="en-US" sz="36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聖神宮殿</a:t>
            </a:r>
            <a:r>
              <a:rPr lang="en-US" altLang="zh-TW" sz="36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高價買來</a:t>
            </a:r>
            <a:r>
              <a:rPr lang="en-US" altLang="zh-TW" sz="36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36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我們很貴重</a:t>
            </a:r>
            <a:r>
              <a:rPr lang="en-US" altLang="zh-TW" sz="36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pPr algn="ctr">
              <a:spcAft>
                <a:spcPts val="600"/>
              </a:spcAft>
            </a:pPr>
            <a:r>
              <a:rPr lang="zh-TW" altLang="en-US" sz="36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天主肯定我們</a:t>
            </a:r>
            <a:r>
              <a:rPr lang="en-US" altLang="zh-TW" sz="36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我們無權否定自己</a:t>
            </a:r>
            <a:r>
              <a:rPr lang="en-US" altLang="zh-TW" sz="36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3600" dirty="0" smtClean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自卑</a:t>
            </a:r>
            <a:endParaRPr lang="en-US" altLang="zh-TW" sz="3600" dirty="0" smtClean="0">
              <a:solidFill>
                <a:srgbClr val="0000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>
              <a:spcAft>
                <a:spcPts val="600"/>
              </a:spcAft>
            </a:pPr>
            <a:endParaRPr lang="zh-HK" altLang="en-US" sz="1000" dirty="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774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48072"/>
            <a:ext cx="9144000" cy="6597352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ts val="42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上主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走近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像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前幾次一樣召叫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撒慕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爾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」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撒慕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爾回答說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spc="-300" dirty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上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主</a:t>
            </a:r>
            <a:r>
              <a:rPr lang="en-US" altLang="zh-TW" sz="36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請發言</a:t>
            </a:r>
            <a:r>
              <a:rPr lang="en-US" altLang="zh-TW" sz="36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</a:t>
            </a:r>
            <a:r>
              <a:rPr lang="zh-TW" altLang="en-US" sz="3600" spc="-300" dirty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的僕人在此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靜聽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.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」</a:t>
            </a:r>
            <a:endParaRPr lang="zh-TW" altLang="en-US" sz="3600" spc="-300" dirty="0">
              <a:solidFill>
                <a:schemeClr val="bg1"/>
              </a:solidFill>
              <a:latin typeface="華康龍門石碑W9(P)-GB5" panose="03000900000000000000" pitchFamily="66" charset="-120"/>
              <a:ea typeface="華康龍門石碑W9(P)-GB5" panose="03000900000000000000" pitchFamily="66" charset="-120"/>
              <a:cs typeface="華康中黑體" panose="020B0509000000000000" pitchFamily="49" charset="-120"/>
            </a:endParaRPr>
          </a:p>
          <a:p>
            <a:pPr eaLnBrk="1" hangingPunct="1">
              <a:lnSpc>
                <a:spcPts val="42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犧牲與素祭已非你所喜</a:t>
            </a:r>
            <a:r>
              <a:rPr lang="en-US" altLang="zh-TW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你就</a:t>
            </a:r>
            <a:r>
              <a:rPr lang="zh-TW" altLang="en-US" sz="3600" spc="-300" dirty="0">
                <a:solidFill>
                  <a:srgbClr val="FF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開了我的耳朵</a:t>
            </a:r>
            <a:r>
              <a:rPr lang="en-US" altLang="zh-TW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;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全燔祭以及贖罪祭</a:t>
            </a:r>
            <a:r>
              <a:rPr lang="en-US" altLang="zh-TW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也非你所要</a:t>
            </a:r>
            <a:r>
              <a:rPr lang="en-US" altLang="zh-TW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於是我說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看</a:t>
            </a:r>
            <a:r>
              <a:rPr lang="en-US" altLang="zh-TW" sz="3600" spc="-30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spc="-30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我已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來到</a:t>
            </a:r>
            <a:r>
              <a:rPr lang="en-US" altLang="zh-TW" sz="3600" spc="-30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黑體-GB5" panose="020B0509000000000000" pitchFamily="49" charset="-120"/>
              </a:rPr>
              <a:t>!</a:t>
            </a:r>
            <a:endParaRPr lang="zh-TW" altLang="zh-HK" sz="3600" spc="-300" dirty="0">
              <a:solidFill>
                <a:srgbClr val="00FF00"/>
              </a:solidFill>
              <a:latin typeface="華康龍門石碑W9(P)-GB5" panose="03000900000000000000" pitchFamily="66" charset="-120"/>
              <a:ea typeface="華康龍門石碑W9(P)-GB5" panose="03000900000000000000" pitchFamily="66" charset="-120"/>
              <a:cs typeface="華康黑體-GB5" panose="020B0509000000000000" pitchFamily="49" charset="-120"/>
            </a:endParaRPr>
          </a:p>
          <a:p>
            <a:pPr eaLnBrk="1" hangingPunct="1">
              <a:lnSpc>
                <a:spcPts val="42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難道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你們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不知道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你們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的身體是聖神的宮殿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嗎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?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而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你們已不是屬於自己的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了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你們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原是用高價買回來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的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所以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務</a:t>
            </a:r>
            <a:r>
              <a:rPr lang="zh-TW" altLang="en-US" sz="3600" spc="-300" dirty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要</a:t>
            </a:r>
            <a:r>
              <a:rPr lang="zh-TW" altLang="en-US" sz="3600" spc="-300" dirty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用你們的身體光榮</a:t>
            </a:r>
            <a:r>
              <a:rPr lang="zh-TW" altLang="en-US" sz="3600" spc="-300" dirty="0" smtClean="0">
                <a:solidFill>
                  <a:srgbClr val="00FF00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天主</a:t>
            </a:r>
            <a:r>
              <a:rPr lang="en-US" altLang="zh-TW" sz="3600" spc="-300" dirty="0" smtClean="0">
                <a:solidFill>
                  <a:schemeClr val="bg1"/>
                </a:solidFill>
                <a:latin typeface="華康龍門石碑W9(P)-GB5" panose="03000900000000000000" pitchFamily="66" charset="-120"/>
                <a:ea typeface="華康龍門石碑W9(P)-GB5" panose="03000900000000000000" pitchFamily="66" charset="-120"/>
                <a:cs typeface="華康中黑體" panose="020B0509000000000000" pitchFamily="49" charset="-120"/>
              </a:rPr>
              <a:t>.</a:t>
            </a:r>
            <a:endParaRPr lang="en-US" altLang="zh-TW" sz="3600" spc="-300" dirty="0">
              <a:solidFill>
                <a:schemeClr val="bg1"/>
              </a:solidFill>
              <a:latin typeface="華康龍門石碑W9(P)-GB5" panose="03000900000000000000" pitchFamily="66" charset="-120"/>
              <a:ea typeface="華康龍門石碑W9(P)-GB5" panose="03000900000000000000" pitchFamily="66" charset="-120"/>
              <a:cs typeface="華康中黑體" panose="020B0509000000000000" pitchFamily="49" charset="-120"/>
            </a:endParaRPr>
          </a:p>
          <a:p>
            <a:pPr marL="360000" indent="-360000" algn="just" eaLnBrk="1">
              <a:lnSpc>
                <a:spcPts val="42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耶穌問</a:t>
            </a:r>
            <a:r>
              <a:rPr lang="zh-TW" altLang="en-US" sz="3600" spc="-300" dirty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他們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spc="-300" dirty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你們找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什麼</a:t>
            </a:r>
            <a:r>
              <a:rPr lang="en-US" altLang="zh-TW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?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」</a:t>
            </a:r>
            <a:r>
              <a:rPr lang="zh-TW" altLang="en-US" sz="3600" spc="-300" dirty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他們回答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spc="-300" dirty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辣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彼</a:t>
            </a:r>
            <a:r>
              <a:rPr lang="en-US" altLang="zh-TW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!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你</a:t>
            </a:r>
            <a:r>
              <a:rPr lang="zh-TW" altLang="en-US" sz="3600" spc="-300" dirty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住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在哪裡</a:t>
            </a:r>
            <a:r>
              <a:rPr lang="en-US" altLang="zh-TW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?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」耶穌</a:t>
            </a:r>
            <a:r>
              <a:rPr lang="zh-TW" altLang="en-US" sz="3600" spc="-300" dirty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對他們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說</a:t>
            </a:r>
            <a:r>
              <a:rPr lang="en-US" altLang="zh-TW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: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「</a:t>
            </a:r>
            <a:r>
              <a:rPr lang="zh-TW" altLang="en-US" sz="3600" spc="-300" dirty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你們來看看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吧</a:t>
            </a:r>
            <a:r>
              <a:rPr lang="en-US" altLang="zh-TW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!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」</a:t>
            </a:r>
            <a:r>
              <a:rPr lang="zh-TW" altLang="en-US" sz="3600" spc="-300" dirty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於是他們去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了</a:t>
            </a:r>
            <a:r>
              <a:rPr lang="en-US" altLang="zh-TW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看見</a:t>
            </a:r>
            <a:r>
              <a:rPr lang="zh-TW" altLang="en-US" sz="3600" spc="-300" dirty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了耶穌住的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地方</a:t>
            </a:r>
            <a:r>
              <a:rPr lang="en-US" altLang="zh-TW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3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中黑體" panose="020B0509000000000000" pitchFamily="49" charset="-120"/>
              </a:rPr>
              <a:t>住下了</a:t>
            </a:r>
            <a:endParaRPr lang="zh-TW" altLang="en-US" sz="3600" spc="-300" dirty="0" smtClean="0">
              <a:solidFill>
                <a:srgbClr val="FFFF00"/>
              </a:solidFill>
              <a:latin typeface="華康標題宋W9(P)-GB5" panose="02020900000000000000" pitchFamily="18" charset="-120"/>
              <a:ea typeface="華康標題宋W9(P)-GB5" panose="02020900000000000000" pitchFamily="18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 rot="21400201">
            <a:off x="499695" y="1553041"/>
            <a:ext cx="8191324" cy="221599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endParaRPr lang="en-US" altLang="zh-TW" sz="1000" dirty="0" smtClean="0">
              <a:solidFill>
                <a:srgbClr val="C0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>
              <a:spcAft>
                <a:spcPts val="600"/>
              </a:spcAft>
            </a:pPr>
            <a:r>
              <a:rPr lang="zh-TW" altLang="en-US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去了</a:t>
            </a:r>
            <a:r>
              <a:rPr lang="en-US" altLang="zh-TW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看見了</a:t>
            </a:r>
            <a:r>
              <a:rPr lang="en-US" altLang="zh-TW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住下了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：不單去去</a:t>
            </a: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教堂</a:t>
            </a:r>
            <a:r>
              <a:rPr lang="en-US" altLang="zh-TW" sz="3600" dirty="0" smtClean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不單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去去</a:t>
            </a: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朝聖</a:t>
            </a:r>
            <a:r>
              <a:rPr lang="en-US" altLang="zh-TW" sz="3600" dirty="0" smtClean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不單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參加一個兩個避</a:t>
            </a: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靜</a:t>
            </a:r>
            <a:endParaRPr lang="en-US" altLang="zh-TW" sz="3600" dirty="0" smtClean="0"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algn="ctr">
              <a:spcAft>
                <a:spcPts val="600"/>
              </a:spcAft>
            </a:pPr>
            <a:r>
              <a:rPr lang="zh-TW" altLang="en-US" sz="3600" dirty="0" smtClean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而是</a:t>
            </a:r>
            <a:r>
              <a:rPr lang="en-US" altLang="zh-TW" sz="3600" dirty="0" smtClean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找尋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詢問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接納邀請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看見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住下</a:t>
            </a:r>
          </a:p>
          <a:p>
            <a:pPr algn="ctr">
              <a:spcAft>
                <a:spcPts val="600"/>
              </a:spcAft>
            </a:pPr>
            <a:endParaRPr lang="en-US" altLang="zh-TW" sz="1000" dirty="0" smtClean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95536" y="4005064"/>
            <a:ext cx="8352928" cy="20980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24000">
              <a:spcAft>
                <a:spcPts val="600"/>
              </a:spcAft>
              <a:defRPr/>
            </a:pPr>
            <a:r>
              <a:rPr lang="zh-TW" altLang="en-US" dirty="0" smtClean="0">
                <a:ea typeface="華康粗黑體" pitchFamily="49" charset="-120"/>
              </a:rPr>
              <a:t>   </a:t>
            </a:r>
            <a:r>
              <a:rPr lang="zh-TW" altLang="en-US" sz="3600" dirty="0" smtClean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去</a:t>
            </a:r>
            <a:r>
              <a:rPr lang="zh-TW" altLang="en-US" sz="3600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了</a:t>
            </a:r>
            <a:r>
              <a:rPr lang="zh-TW" altLang="en-US" sz="3600" dirty="0">
                <a:ea typeface="華康粗黑體" pitchFamily="49" charset="-120"/>
              </a:rPr>
              <a:t>：起程</a:t>
            </a:r>
            <a:r>
              <a:rPr lang="en-US" altLang="zh-TW" sz="3600" dirty="0">
                <a:ea typeface="華康粗黑體" pitchFamily="49" charset="-120"/>
              </a:rPr>
              <a:t>,</a:t>
            </a:r>
            <a:r>
              <a:rPr lang="zh-TW" altLang="en-US" sz="3600" dirty="0">
                <a:ea typeface="華康粗黑體" pitchFamily="49" charset="-120"/>
              </a:rPr>
              <a:t>出發</a:t>
            </a:r>
            <a:r>
              <a:rPr lang="en-US" altLang="zh-TW" sz="3600" dirty="0">
                <a:ea typeface="華康粗黑體" pitchFamily="49" charset="-120"/>
              </a:rPr>
              <a:t>,</a:t>
            </a:r>
            <a:r>
              <a:rPr lang="zh-TW" altLang="en-US" sz="3600" dirty="0">
                <a:ea typeface="華康粗黑體" pitchFamily="49" charset="-120"/>
              </a:rPr>
              <a:t>努力</a:t>
            </a:r>
            <a:r>
              <a:rPr lang="zh-TW" altLang="en-US" sz="3600" dirty="0">
                <a:solidFill>
                  <a:srgbClr val="FF0000"/>
                </a:solidFill>
                <a:ea typeface="華康粗黑體" pitchFamily="49" charset="-120"/>
              </a:rPr>
              <a:t>一生尋找</a:t>
            </a:r>
            <a:r>
              <a:rPr lang="zh-TW" altLang="en-US" sz="3600" dirty="0" smtClean="0">
                <a:solidFill>
                  <a:srgbClr val="FF0000"/>
                </a:solidFill>
                <a:ea typeface="華康粗黑體" pitchFamily="49" charset="-120"/>
              </a:rPr>
              <a:t>基督</a:t>
            </a:r>
            <a:endParaRPr lang="en-US" altLang="zh-TW" sz="3600" dirty="0" smtClean="0">
              <a:solidFill>
                <a:srgbClr val="FF0000"/>
              </a:solidFill>
              <a:ea typeface="華康粗黑體" pitchFamily="49" charset="-120"/>
            </a:endParaRPr>
          </a:p>
          <a:p>
            <a:pPr marL="324000">
              <a:lnSpc>
                <a:spcPts val="3800"/>
              </a:lnSpc>
              <a:spcAft>
                <a:spcPts val="600"/>
              </a:spcAft>
              <a:defRPr/>
            </a:pPr>
            <a:r>
              <a:rPr lang="zh-TW" altLang="en-US" sz="3600" dirty="0" smtClean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看見了</a:t>
            </a:r>
            <a:r>
              <a:rPr lang="zh-TW" altLang="en-US" sz="3600" dirty="0" smtClean="0">
                <a:ea typeface="華康粗黑體" pitchFamily="49" charset="-120"/>
              </a:rPr>
              <a:t>：經驗基督</a:t>
            </a:r>
            <a:r>
              <a:rPr lang="en-US" altLang="zh-TW" sz="3600" dirty="0" smtClean="0">
                <a:ea typeface="華康粗黑體" pitchFamily="49" charset="-120"/>
              </a:rPr>
              <a:t>,</a:t>
            </a:r>
            <a:r>
              <a:rPr lang="zh-TW" altLang="en-US" sz="3600" dirty="0" smtClean="0">
                <a:solidFill>
                  <a:srgbClr val="9900CC"/>
                </a:solidFill>
                <a:ea typeface="華康粗黑體" pitchFamily="49" charset="-120"/>
              </a:rPr>
              <a:t>看到他</a:t>
            </a:r>
            <a:r>
              <a:rPr lang="en-US" altLang="zh-TW" sz="3600" dirty="0" smtClean="0">
                <a:solidFill>
                  <a:srgbClr val="9900CC"/>
                </a:solidFill>
                <a:ea typeface="華康粗黑體" pitchFamily="49" charset="-120"/>
              </a:rPr>
              <a:t>,</a:t>
            </a:r>
            <a:r>
              <a:rPr lang="zh-TW" altLang="en-US" sz="3600" dirty="0" smtClean="0">
                <a:solidFill>
                  <a:srgbClr val="9900CC"/>
                </a:solidFill>
                <a:ea typeface="華康粗黑體" pitchFamily="49" charset="-120"/>
              </a:rPr>
              <a:t>聽到他</a:t>
            </a:r>
            <a:endParaRPr lang="en-US" altLang="zh-TW" sz="3600" dirty="0" smtClean="0">
              <a:solidFill>
                <a:srgbClr val="9900CC"/>
              </a:solidFill>
              <a:ea typeface="華康粗黑體" pitchFamily="49" charset="-120"/>
            </a:endParaRPr>
          </a:p>
          <a:p>
            <a:pPr marL="324000">
              <a:lnSpc>
                <a:spcPts val="3800"/>
              </a:lnSpc>
              <a:spcAft>
                <a:spcPts val="600"/>
              </a:spcAft>
              <a:defRPr/>
            </a:pPr>
            <a:r>
              <a:rPr lang="zh-TW" altLang="en-US" sz="3600" dirty="0" smtClean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住</a:t>
            </a:r>
            <a:r>
              <a:rPr lang="zh-TW" altLang="en-US" sz="3600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下了</a:t>
            </a:r>
            <a:r>
              <a:rPr lang="zh-TW" altLang="en-US" sz="3600" dirty="0">
                <a:ea typeface="華康粗黑體" pitchFamily="49" charset="-120"/>
              </a:rPr>
              <a:t>：一起生活</a:t>
            </a:r>
            <a:r>
              <a:rPr lang="en-US" altLang="zh-TW" sz="3600" dirty="0">
                <a:ea typeface="華康粗黑體" pitchFamily="49" charset="-120"/>
              </a:rPr>
              <a:t>,</a:t>
            </a:r>
            <a:r>
              <a:rPr lang="zh-TW" altLang="en-US" sz="3600" dirty="0">
                <a:ea typeface="華康粗黑體" pitchFamily="49" charset="-120"/>
              </a:rPr>
              <a:t>志同道合</a:t>
            </a:r>
            <a:r>
              <a:rPr lang="en-US" altLang="zh-TW" sz="3600" dirty="0">
                <a:ea typeface="華康粗黑體" pitchFamily="49" charset="-120"/>
              </a:rPr>
              <a:t>,</a:t>
            </a:r>
            <a:r>
              <a:rPr lang="zh-TW" altLang="en-US" sz="3600" dirty="0" smtClean="0">
                <a:solidFill>
                  <a:srgbClr val="C00000"/>
                </a:solidFill>
                <a:ea typeface="華康粗黑體" pitchFamily="49" charset="-120"/>
              </a:rPr>
              <a:t>感同身受</a:t>
            </a:r>
            <a:endParaRPr lang="en-US" altLang="zh-TW" sz="800" dirty="0" smtClean="0">
              <a:solidFill>
                <a:srgbClr val="C00000"/>
              </a:solidFill>
            </a:endParaRPr>
          </a:p>
          <a:p>
            <a:pPr marL="324000">
              <a:spcAft>
                <a:spcPts val="600"/>
              </a:spcAft>
              <a:defRPr/>
            </a:pPr>
            <a:endParaRPr lang="en-US" altLang="zh-TW" sz="800" dirty="0" smtClean="0">
              <a:solidFill>
                <a:srgbClr val="C00000"/>
              </a:solidFill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005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3DBBB979-01D5-497B-8309-A166CFD61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973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8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恭讀撒慕爾紀上　</a:t>
            </a:r>
            <a:r>
              <a:rPr lang="en-US" altLang="zh-TW" sz="38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3:3-10,19</a:t>
            </a:r>
          </a:p>
          <a:p>
            <a:pPr marL="0" indent="0" algn="just" eaLnBrk="1">
              <a:buFontTx/>
              <a:buNone/>
            </a:pP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撒慕爾在安放天主約櫃的上主殿內睡覺。那時，上主召叫說：「撒慕爾，撒慕爾！」撒慕爾回答說：「我在這裡！」就跑到厄里面前說：「你叫了我，我在這裡。」厄里說：「我沒有叫你，回去睡吧！」他就回去睡了。</a:t>
            </a:r>
            <a:endParaRPr lang="en-US" altLang="zh-TW" sz="38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None/>
            </a:pP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上主又叫撒慕爾；撒慕爾起來，走到厄里那裡，說：「你叫了我，我在這裡。」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="" xmlns:a16="http://schemas.microsoft.com/office/drawing/2014/main" id="{DD218B12-D856-46CB-B068-5F87A5C7E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A793FEA1-EBF5-4EBD-AB83-0942F4716B9F}"/>
              </a:ext>
            </a:extLst>
          </p:cNvPr>
          <p:cNvSpPr txBox="1"/>
          <p:nvPr/>
        </p:nvSpPr>
        <p:spPr>
          <a:xfrm>
            <a:off x="7019925" y="6165304"/>
            <a:ext cx="9364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新細明體" charset="-120"/>
              </a:rPr>
              <a:t>1/3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3DBBB979-01D5-497B-8309-A166CFD61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453336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厄里對他說：「我兒，我沒有叫你，回去睡吧！」撒慕爾不知道是上主，因為上主的話，尚未啟示給他。</a:t>
            </a:r>
          </a:p>
          <a:p>
            <a:pPr marL="0" indent="0" algn="just" eaLnBrk="1">
              <a:buFontTx/>
              <a:buNone/>
            </a:pP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上主第三次又叫了撒慕爾；撒慕爾起來，又走到厄里那裡，說：「你叫了我，我在這裡。」厄里於是明白，是上主叫了這少年，便對撒慕爾說：「去睡吧！如果有人再叫你，你就回答說：</a:t>
            </a:r>
            <a:r>
              <a:rPr lang="en-US" altLang="zh-TW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請上主發言，你的僕人在此靜聽。</a:t>
            </a:r>
            <a:r>
              <a:rPr lang="en-US" altLang="zh-TW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」撒慕爾就回去，仍睡在原處。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A793FEA1-EBF5-4EBD-AB83-0942F4716B9F}"/>
              </a:ext>
            </a:extLst>
          </p:cNvPr>
          <p:cNvSpPr txBox="1"/>
          <p:nvPr/>
        </p:nvSpPr>
        <p:spPr>
          <a:xfrm>
            <a:off x="7919864" y="6309320"/>
            <a:ext cx="12241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新細明體" charset="-120"/>
              </a:rPr>
              <a:t>2/3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057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="" xmlns:a16="http://schemas.microsoft.com/office/drawing/2014/main" id="{3DBBB979-01D5-497B-8309-A166CFD61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16024"/>
            <a:ext cx="9144000" cy="65973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上主走近，像前幾次一樣召叫說：「撒慕爾，撒慕爾！」撒慕爾便回答說：「上主，請發言！你的僕人在此靜聽。」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撒慕爾漸漸長大；上主與他同在，使他所說的一切話，沒有一句落空。</a:t>
            </a:r>
            <a:endParaRPr lang="en-US" altLang="zh-TW" sz="40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2400"/>
              </a:spcBef>
              <a:spcAft>
                <a:spcPts val="600"/>
              </a:spcAft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 smtClean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2800" dirty="0" smtClean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2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2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28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A793FEA1-EBF5-4EBD-AB83-0942F4716B9F}"/>
              </a:ext>
            </a:extLst>
          </p:cNvPr>
          <p:cNvSpPr txBox="1"/>
          <p:nvPr/>
        </p:nvSpPr>
        <p:spPr>
          <a:xfrm>
            <a:off x="7919864" y="6309320"/>
            <a:ext cx="122413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 smtClean="0">
                <a:solidFill>
                  <a:schemeClr val="bg1"/>
                </a:solidFill>
                <a:latin typeface="+mn-lt"/>
              </a:rPr>
              <a:t>3</a:t>
            </a: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新細明體" charset="-120"/>
              </a:rPr>
              <a:t>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057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="" xmlns:a16="http://schemas.microsoft.com/office/drawing/2014/main" id="{94238848-9A6B-48E0-898E-C84A60C48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684"/>
            <a:ext cx="9144000" cy="640266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8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恭讀聖保祿宗徒致格林多人前書</a:t>
            </a:r>
            <a:r>
              <a:rPr lang="en-US" altLang="zh-TW" sz="2800" spc="-2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6:13-15,17-20</a:t>
            </a:r>
          </a:p>
          <a:p>
            <a:pPr marL="0" indent="0" algn="just" eaLnBrk="1">
              <a:buFontTx/>
              <a:buNone/>
            </a:pP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</a:t>
            </a:r>
            <a:endParaRPr lang="en-US" altLang="zh-TW" sz="38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人的身體不是為了淫亂，而是為了主；主也是為了身體。天主既使主復活了，他也要以自己的能力，使我們復活。</a:t>
            </a:r>
          </a:p>
          <a:p>
            <a:pPr marL="0" indent="0" algn="just" eaLnBrk="1">
              <a:buFontTx/>
              <a:buNone/>
            </a:pP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你們不知道，你們的身體是基督的肢體嗎？那與主結合的，便是與他成為一神。</a:t>
            </a:r>
            <a:endParaRPr lang="en-US" altLang="zh-TW" sz="38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None/>
            </a:pP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你們務要遠避邪淫。人無論犯的是什麼罪，都是在身體以外；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="" xmlns:a16="http://schemas.microsoft.com/office/drawing/2014/main" id="{9B565425-A118-47AB-8F2D-749A7D7F5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A7EC591B-B027-424B-8B78-EB51A40A6E6D}"/>
              </a:ext>
            </a:extLst>
          </p:cNvPr>
          <p:cNvSpPr txBox="1"/>
          <p:nvPr/>
        </p:nvSpPr>
        <p:spPr>
          <a:xfrm>
            <a:off x="7488237" y="6309320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="" xmlns:a16="http://schemas.microsoft.com/office/drawing/2014/main" id="{94238848-9A6B-48E0-898E-C84A60C48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40266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但是，那犯邪淫的，卻是冒犯自己的身體。</a:t>
            </a:r>
          </a:p>
          <a:p>
            <a:pPr marL="0" indent="0" algn="just" eaLnBrk="1">
              <a:buFontTx/>
              <a:buNone/>
            </a:pPr>
            <a:r>
              <a:rPr lang="zh-TW" altLang="en-US" sz="38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難道你們不知道，你們的身體是聖神的宮殿嗎？這聖神是你們從天主領受的，住在你們內，而你們已不是屬於自己的了！你們原是用高價買回來的，所以，務要用你們的身體光榮天主。</a:t>
            </a:r>
            <a:endParaRPr lang="en-US" altLang="zh-TW" sz="3800" dirty="0" smtClean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2400"/>
              </a:spcBef>
              <a:spcAft>
                <a:spcPts val="600"/>
              </a:spcAft>
              <a:buFontTx/>
              <a:buNone/>
            </a:pPr>
            <a:r>
              <a:rPr lang="en-US" altLang="zh-TW" sz="3800" dirty="0" smtClean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800" dirty="0" smtClean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3800" dirty="0" smtClean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3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sz="38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="" xmlns:a16="http://schemas.microsoft.com/office/drawing/2014/main" id="{9B565425-A118-47AB-8F2D-749A7D7F5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A7EC591B-B027-424B-8B78-EB51A40A6E6D}"/>
              </a:ext>
            </a:extLst>
          </p:cNvPr>
          <p:cNvSpPr txBox="1"/>
          <p:nvPr/>
        </p:nvSpPr>
        <p:spPr>
          <a:xfrm>
            <a:off x="7056437" y="6091237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69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="" xmlns:a16="http://schemas.microsoft.com/office/drawing/2014/main" id="{885F8B13-D38E-4208-85B7-9647353477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98"/>
            <a:ext cx="9144000" cy="659765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8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恭讀聖若望福音　</a:t>
            </a:r>
            <a:r>
              <a:rPr lang="en-US" altLang="zh-TW" sz="3800" dirty="0" smtClean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1:35-42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那時候，若翰和他的兩個門徒，站在那裡；若翰看見耶穌走過，便注視著耶穌，說：「看，天主的羔羊！」那兩個門徒聽見若翰說這話，便跟隨了耶穌。耶穌轉過身來，看見他們跟著，</a:t>
            </a:r>
            <a:r>
              <a:rPr lang="zh-TW" altLang="en-US" sz="38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便問他們說：「你們找什麼？」他們回答說：「辣彼！</a:t>
            </a:r>
            <a:r>
              <a:rPr lang="en-US" altLang="zh-TW" sz="28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8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意即師父</a:t>
            </a:r>
            <a:r>
              <a:rPr lang="en-US" altLang="zh-TW" sz="28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8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你住在那裡？」</a:t>
            </a:r>
            <a:endParaRPr lang="en-US" altLang="zh-TW" sz="3800" dirty="0" smtClean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None/>
            </a:pPr>
            <a:r>
              <a:rPr lang="zh-TW" altLang="en-US" sz="38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耶穌對他們說：「你們來看看吧！」於是他們去了，看見了耶穌住的地方；</a:t>
            </a:r>
            <a:endParaRPr lang="en-US" altLang="zh-TW" sz="3800" dirty="0" smtClean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="" xmlns:a16="http://schemas.microsoft.com/office/drawing/2014/main" id="{589364DA-91DA-47BD-858F-F92AE2BBA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="" xmlns:a16="http://schemas.microsoft.com/office/drawing/2014/main" id="{0711C940-D255-499D-8E4F-1F5EC8318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2400" y="6309320"/>
            <a:ext cx="75698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="" xmlns:a16="http://schemas.microsoft.com/office/drawing/2014/main" id="{94238848-9A6B-48E0-898E-C84A60C48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800" dirty="0" smtClean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就在那天，在耶穌那裡住下。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那時，大約是第十時辰。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西滿伯多祿的哥哥安德肋，就是聽了若翰的話，而跟隨了耶穌的那兩人中的一個，先去找到了自己的弟弟西滿，並向他說：「我們找到了默西亞</a:t>
            </a:r>
            <a:r>
              <a:rPr lang="en-US" altLang="zh-TW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意即基督</a:t>
            </a:r>
            <a:r>
              <a:rPr lang="en-US" altLang="zh-TW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。」於是帶他到耶穌面前。</a:t>
            </a:r>
            <a:endParaRPr lang="en-US" altLang="zh-TW" sz="38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耶穌注視著他，說：「你是若望的兒子西滿，你要叫</a:t>
            </a:r>
            <a:r>
              <a:rPr lang="en-US" altLang="zh-TW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刻法</a:t>
            </a:r>
            <a:r>
              <a:rPr lang="en-US" altLang="zh-TW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』(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意即伯多祿</a:t>
            </a:r>
            <a:r>
              <a:rPr lang="en-US" altLang="zh-TW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。」 </a:t>
            </a:r>
            <a:endParaRPr lang="en-US" altLang="zh-TW" sz="3800" dirty="0" smtClean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800" dirty="0" smtClean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</a:t>
            </a:r>
            <a:r>
              <a:rPr lang="zh-TW" altLang="en-US" sz="3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</a:t>
            </a:r>
            <a:r>
              <a:rPr lang="en-US" altLang="zh-TW" sz="3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 smtClean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我們讚美你！</a:t>
            </a:r>
            <a:endParaRPr lang="zh-TW" altLang="en-US" sz="3800" dirty="0" smtClean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="" xmlns:a16="http://schemas.microsoft.com/office/drawing/2014/main" id="{9B565425-A118-47AB-8F2D-749A7D7F5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="" xmlns:a16="http://schemas.microsoft.com/office/drawing/2014/main" id="{A7EC591B-B027-424B-8B78-EB51A40A6E6D}"/>
              </a:ext>
            </a:extLst>
          </p:cNvPr>
          <p:cNvSpPr txBox="1"/>
          <p:nvPr/>
        </p:nvSpPr>
        <p:spPr>
          <a:xfrm>
            <a:off x="8244061" y="6457890"/>
            <a:ext cx="89993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695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</a:rPr>
              <a:t>常年期第二主日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mtClean="0">
                <a:solidFill>
                  <a:schemeClr val="bg1"/>
                </a:solidFill>
                <a:ea typeface="華康儷中黑" pitchFamily="49" charset="-120"/>
              </a:rPr>
              <a:t>2021</a:t>
            </a:r>
            <a:r>
              <a:rPr lang="zh-TW" altLang="en-US" smtClean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1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17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0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spcAft>
                <a:spcPts val="1800"/>
              </a:spcAft>
              <a:buFontTx/>
              <a:buNone/>
              <a:defRPr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</a:rPr>
              <a:t>主 題</a:t>
            </a:r>
            <a:endParaRPr lang="en-US" altLang="zh-TW" sz="36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5400" dirty="0" smtClean="0">
                <a:solidFill>
                  <a:srgbClr val="FFFF00"/>
                </a:solidFill>
                <a:ea typeface="華康儷中黑" pitchFamily="49" charset="-120"/>
              </a:rPr>
              <a:t>去了</a:t>
            </a:r>
            <a:r>
              <a:rPr lang="en-US" altLang="zh-TW" sz="5400" dirty="0" smtClean="0">
                <a:solidFill>
                  <a:srgbClr val="FFFF00"/>
                </a:solidFill>
                <a:ea typeface="華康儷中黑" pitchFamily="49" charset="-120"/>
              </a:rPr>
              <a:t>,</a:t>
            </a:r>
            <a:r>
              <a:rPr lang="zh-TW" altLang="en-US" sz="5400" dirty="0" smtClean="0">
                <a:solidFill>
                  <a:srgbClr val="FFFF00"/>
                </a:solidFill>
                <a:ea typeface="華康儷中黑" pitchFamily="49" charset="-120"/>
              </a:rPr>
              <a:t>看見了</a:t>
            </a:r>
            <a:r>
              <a:rPr lang="en-US" altLang="zh-TW" sz="5400" dirty="0" smtClean="0">
                <a:solidFill>
                  <a:srgbClr val="FFFF00"/>
                </a:solidFill>
                <a:ea typeface="華康儷中黑" pitchFamily="49" charset="-120"/>
              </a:rPr>
              <a:t>,</a:t>
            </a:r>
            <a:r>
              <a:rPr lang="zh-TW" altLang="en-US" sz="5400" dirty="0" smtClean="0">
                <a:solidFill>
                  <a:srgbClr val="FFFF00"/>
                </a:solidFill>
                <a:ea typeface="華康儷中黑" pitchFamily="49" charset="-120"/>
              </a:rPr>
              <a:t>住下了</a:t>
            </a:r>
          </a:p>
          <a:p>
            <a:pPr algn="ctr" eaLnBrk="1" hangingPunct="1">
              <a:spcBef>
                <a:spcPts val="0"/>
              </a:spcBef>
              <a:spcAft>
                <a:spcPts val="3600"/>
              </a:spcAft>
              <a:buNone/>
              <a:defRPr/>
            </a:pPr>
            <a:r>
              <a:rPr lang="en-US" altLang="zh-TW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撒上</a:t>
            </a:r>
            <a:r>
              <a:rPr lang="en-US" altLang="zh-TW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3:3-10</a:t>
            </a:r>
            <a:r>
              <a:rPr lang="en-US" altLang="zh-TW" sz="2800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,</a:t>
            </a:r>
            <a:r>
              <a:rPr lang="en-US" altLang="zh-TW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19;</a:t>
            </a:r>
            <a:r>
              <a:rPr lang="zh-TW" altLang="en-US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格多</a:t>
            </a:r>
            <a:r>
              <a:rPr lang="en-US" altLang="zh-HK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6:13-15</a:t>
            </a:r>
            <a:r>
              <a:rPr lang="en-US" altLang="zh-HK" sz="2800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,</a:t>
            </a:r>
            <a:r>
              <a:rPr lang="en-US" altLang="zh-HK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17-20;</a:t>
            </a:r>
            <a:r>
              <a:rPr lang="zh-TW" altLang="en-US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若</a:t>
            </a:r>
            <a:r>
              <a:rPr lang="en-US" altLang="zh-HK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1:35-42</a:t>
            </a:r>
            <a:r>
              <a:rPr lang="en-US" altLang="zh-TW" dirty="0" smtClean="0">
                <a:solidFill>
                  <a:schemeClr val="bg1"/>
                </a:solidFill>
                <a:ea typeface="華康中黑體" pitchFamily="49" charset="-120"/>
                <a:cs typeface="華康中黑體" pitchFamily="49" charset="-120"/>
              </a:rPr>
              <a:t>)</a:t>
            </a:r>
          </a:p>
          <a:p>
            <a:pPr marL="324000" eaLnBrk="1" hangingPunct="1">
              <a:lnSpc>
                <a:spcPts val="41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000" dirty="0" smtClean="0">
                <a:solidFill>
                  <a:srgbClr val="00FF00"/>
                </a:solidFill>
                <a:ea typeface="華康粗黑體" pitchFamily="49" charset="-120"/>
              </a:rPr>
              <a:t>  </a:t>
            </a:r>
            <a:r>
              <a:rPr lang="zh-TW" altLang="en-US" sz="3600" dirty="0" smtClean="0">
                <a:solidFill>
                  <a:srgbClr val="00FF00"/>
                </a:solidFill>
                <a:ea typeface="華康粗黑體" pitchFamily="49" charset="-120"/>
              </a:rPr>
              <a:t> </a:t>
            </a:r>
            <a:r>
              <a:rPr lang="zh-TW" altLang="en-US" sz="4000" dirty="0" smtClean="0">
                <a:solidFill>
                  <a:srgbClr val="00FF00"/>
                </a:solidFill>
                <a:ea typeface="華康粗黑體" pitchFamily="49" charset="-120"/>
              </a:rPr>
              <a:t>   </a:t>
            </a:r>
            <a:r>
              <a:rPr lang="zh-TW" altLang="en-US" sz="3600" dirty="0" smtClean="0">
                <a:solidFill>
                  <a:srgbClr val="00FF00"/>
                </a:solidFill>
                <a:ea typeface="華康粗黑體" pitchFamily="49" charset="-120"/>
              </a:rPr>
              <a:t> 去了</a:t>
            </a:r>
            <a:r>
              <a:rPr lang="zh-TW" altLang="en-US" sz="3600" dirty="0" smtClean="0">
                <a:solidFill>
                  <a:schemeClr val="bg1"/>
                </a:solidFill>
                <a:ea typeface="華康粗黑體" pitchFamily="49" charset="-120"/>
              </a:rPr>
              <a:t>：起程</a:t>
            </a:r>
            <a:r>
              <a:rPr lang="en-US" altLang="zh-TW" sz="3600" dirty="0" smtClean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粗黑體" pitchFamily="49" charset="-120"/>
              </a:rPr>
              <a:t>出發</a:t>
            </a:r>
            <a:r>
              <a:rPr lang="en-US" altLang="zh-TW" sz="3600" dirty="0" smtClean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粗黑體" pitchFamily="49" charset="-120"/>
              </a:rPr>
              <a:t>努力</a:t>
            </a:r>
            <a:r>
              <a:rPr lang="zh-TW" altLang="en-US" sz="3600" dirty="0" smtClean="0">
                <a:solidFill>
                  <a:srgbClr val="FFFF00"/>
                </a:solidFill>
                <a:ea typeface="華康粗黑體" pitchFamily="49" charset="-120"/>
              </a:rPr>
              <a:t>一生尋找</a:t>
            </a:r>
            <a:r>
              <a:rPr lang="zh-TW" altLang="en-US" sz="3600" dirty="0" smtClean="0">
                <a:solidFill>
                  <a:schemeClr val="bg1"/>
                </a:solidFill>
                <a:ea typeface="華康粗黑體" pitchFamily="49" charset="-120"/>
              </a:rPr>
              <a:t>基督</a:t>
            </a:r>
            <a:endParaRPr lang="en-US" altLang="zh-TW" sz="3600" dirty="0" smtClean="0">
              <a:solidFill>
                <a:schemeClr val="bg1"/>
              </a:solidFill>
              <a:ea typeface="華康粗黑體" pitchFamily="49" charset="-120"/>
            </a:endParaRPr>
          </a:p>
          <a:p>
            <a:pPr marL="324000" eaLnBrk="1" hangingPunct="1">
              <a:lnSpc>
                <a:spcPts val="41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3600" dirty="0" smtClean="0">
                <a:solidFill>
                  <a:srgbClr val="00FF00"/>
                </a:solidFill>
                <a:ea typeface="華康粗黑體" pitchFamily="49" charset="-120"/>
              </a:rPr>
              <a:t>    看見了</a:t>
            </a:r>
            <a:r>
              <a:rPr lang="zh-TW" altLang="en-US" sz="3600" dirty="0" smtClean="0">
                <a:solidFill>
                  <a:schemeClr val="bg1"/>
                </a:solidFill>
                <a:ea typeface="華康粗黑體" pitchFamily="49" charset="-120"/>
              </a:rPr>
              <a:t>：經驗基督</a:t>
            </a:r>
            <a:r>
              <a:rPr lang="en-US" altLang="zh-TW" sz="3600" dirty="0" smtClean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ea typeface="華康粗黑體" pitchFamily="49" charset="-120"/>
              </a:rPr>
              <a:t>看到</a:t>
            </a:r>
            <a:r>
              <a:rPr lang="zh-TW" altLang="en-US" sz="3600" dirty="0" smtClean="0">
                <a:solidFill>
                  <a:schemeClr val="bg1"/>
                </a:solidFill>
                <a:ea typeface="華康粗黑體" pitchFamily="49" charset="-120"/>
              </a:rPr>
              <a:t>他</a:t>
            </a:r>
            <a:r>
              <a:rPr lang="en-US" altLang="zh-TW" sz="3600" dirty="0" smtClean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ea typeface="華康粗黑體" pitchFamily="49" charset="-120"/>
              </a:rPr>
              <a:t>聽到</a:t>
            </a:r>
            <a:r>
              <a:rPr lang="zh-TW" altLang="en-US" sz="3600" dirty="0" smtClean="0">
                <a:solidFill>
                  <a:schemeClr val="bg1"/>
                </a:solidFill>
                <a:ea typeface="華康粗黑體" pitchFamily="49" charset="-120"/>
              </a:rPr>
              <a:t>他</a:t>
            </a:r>
            <a:endParaRPr lang="en-US" altLang="zh-TW" sz="3600" dirty="0" smtClean="0">
              <a:solidFill>
                <a:schemeClr val="bg1"/>
              </a:solidFill>
              <a:ea typeface="華康粗黑體" pitchFamily="49" charset="-120"/>
            </a:endParaRPr>
          </a:p>
          <a:p>
            <a:pPr marL="324000" eaLnBrk="1" hangingPunct="1">
              <a:lnSpc>
                <a:spcPts val="41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3600" dirty="0" smtClean="0">
                <a:solidFill>
                  <a:srgbClr val="00FF00"/>
                </a:solidFill>
                <a:ea typeface="華康粗黑體" pitchFamily="49" charset="-120"/>
              </a:rPr>
              <a:t>    住下了</a:t>
            </a:r>
            <a:r>
              <a:rPr lang="zh-TW" altLang="en-US" sz="3600" dirty="0" smtClean="0">
                <a:solidFill>
                  <a:schemeClr val="bg1"/>
                </a:solidFill>
                <a:ea typeface="華康粗黑體" pitchFamily="49" charset="-120"/>
              </a:rPr>
              <a:t>：一起生活</a:t>
            </a:r>
            <a:r>
              <a:rPr lang="en-US" altLang="zh-TW" sz="3600" dirty="0" smtClean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粗黑體" pitchFamily="49" charset="-120"/>
              </a:rPr>
              <a:t>志同道合</a:t>
            </a:r>
            <a:r>
              <a:rPr lang="en-US" altLang="zh-TW" sz="3600" dirty="0" smtClean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ea typeface="華康粗黑體" pitchFamily="49" charset="-120"/>
              </a:rPr>
              <a:t>感同身受</a:t>
            </a:r>
            <a:endParaRPr lang="zh-TW" altLang="en-US" sz="3600" dirty="0" smtClean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5199</TotalTime>
  <Words>2126</Words>
  <Application>Microsoft Office PowerPoint</Application>
  <PresentationFormat>如螢幕大小 (4:3)</PresentationFormat>
  <Paragraphs>108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Jeanne</cp:lastModifiedBy>
  <cp:revision>555</cp:revision>
  <dcterms:created xsi:type="dcterms:W3CDTF">2006-09-26T01:05:23Z</dcterms:created>
  <dcterms:modified xsi:type="dcterms:W3CDTF">2021-01-17T02:23:22Z</dcterms:modified>
</cp:coreProperties>
</file>