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</p:sldMasterIdLst>
  <p:notesMasterIdLst>
    <p:notesMasterId r:id="rId25"/>
  </p:notesMasterIdLst>
  <p:handoutMasterIdLst>
    <p:handoutMasterId r:id="rId26"/>
  </p:handoutMasterIdLst>
  <p:sldIdLst>
    <p:sldId id="2306" r:id="rId4"/>
    <p:sldId id="1610" r:id="rId5"/>
    <p:sldId id="1858" r:id="rId6"/>
    <p:sldId id="1370" r:id="rId7"/>
    <p:sldId id="1612" r:id="rId8"/>
    <p:sldId id="1739" r:id="rId9"/>
    <p:sldId id="1857" r:id="rId10"/>
    <p:sldId id="2311" r:id="rId11"/>
    <p:sldId id="1843" r:id="rId12"/>
    <p:sldId id="1844" r:id="rId13"/>
    <p:sldId id="1845" r:id="rId14"/>
    <p:sldId id="1846" r:id="rId15"/>
    <p:sldId id="1847" r:id="rId16"/>
    <p:sldId id="2307" r:id="rId17"/>
    <p:sldId id="2308" r:id="rId18"/>
    <p:sldId id="2309" r:id="rId19"/>
    <p:sldId id="1850" r:id="rId20"/>
    <p:sldId id="1853" r:id="rId21"/>
    <p:sldId id="1854" r:id="rId22"/>
    <p:sldId id="1856" r:id="rId23"/>
    <p:sldId id="2305" r:id="rId24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CC"/>
    <a:srgbClr val="00FF00"/>
    <a:srgbClr val="FF99FF"/>
    <a:srgbClr val="FFFFFF"/>
    <a:srgbClr val="FF00FF"/>
    <a:srgbClr val="99FF99"/>
    <a:srgbClr val="FFCCFF"/>
    <a:srgbClr val="00CC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00" autoAdjust="0"/>
    <p:restoredTop sz="94677" autoAdjust="0"/>
  </p:normalViewPr>
  <p:slideViewPr>
    <p:cSldViewPr>
      <p:cViewPr>
        <p:scale>
          <a:sx n="50" d="100"/>
          <a:sy n="50" d="100"/>
        </p:scale>
        <p:origin x="1552" y="3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4200"/>
              </a:spcBef>
              <a:spcAft>
                <a:spcPts val="0"/>
              </a:spcAft>
              <a:buFontTx/>
              <a:buNone/>
            </a:pPr>
            <a:r>
              <a:rPr lang="zh-TW" altLang="en-US" sz="7200" dirty="0">
                <a:solidFill>
                  <a:schemeClr val="bg1"/>
                </a:solidFill>
                <a:ea typeface="華康儷中黑" panose="020B0509000000000000" pitchFamily="49" charset="-120"/>
              </a:rPr>
              <a:t>個人與世界同步更新</a:t>
            </a:r>
            <a:endParaRPr lang="en-US" altLang="zh-TW" sz="72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天主會因你自豪嗎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32854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86DB384-D15A-4B11-B697-8A5763606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480720"/>
          </a:xfrm>
        </p:spPr>
        <p:txBody>
          <a:bodyPr/>
          <a:lstStyle/>
          <a:p>
            <a:pPr marL="360000" indent="-457200" algn="just">
              <a:lnSpc>
                <a:spcPts val="40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你是我的僕人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因你而自豪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復興雅各伯支派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還是小事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我更要使你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作萬民的光明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使我的救恩達於地極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而自豪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整個人</a:t>
            </a:r>
            <a:r>
              <a:rPr lang="en-US" altLang="zh-TW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不是一部分</a:t>
            </a:r>
            <a:r>
              <a:rPr lang="en-US" altLang="zh-TW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宗教人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靈性人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道德人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群育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美育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智商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IQ,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情商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EQ,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身體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復興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民族</a:t>
            </a:r>
            <a:r>
              <a:rPr lang="en-US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萬民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之光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地鹽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世光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;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正確認識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b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深入分析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對症下藥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參與改變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即使有幸成聖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我也不會留守天堂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我會走進黑暗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為黑暗中的人燃點亮光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聖德蘭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不再有黑暗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治未病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治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未亂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醫人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不只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病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個人</a:t>
            </a:r>
            <a:r>
              <a:rPr lang="en-US" altLang="zh-TW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國家</a:t>
            </a:r>
            <a:r>
              <a:rPr lang="en-US" altLang="zh-TW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世界</a:t>
            </a:r>
            <a:r>
              <a:rPr lang="en-US" altLang="zh-TW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走進黑暗</a:t>
            </a:r>
            <a:r>
              <a:rPr lang="en-US" altLang="zh-TW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不再有黑暗</a:t>
            </a:r>
            <a:r>
              <a:rPr lang="en-US" altLang="zh-TW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同步更新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8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86DB384-D15A-4B11-B697-8A5763606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480720"/>
          </a:xfrm>
        </p:spPr>
        <p:txBody>
          <a:bodyPr/>
          <a:lstStyle/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一同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蒙召為聖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願恩寵與平安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由我們的天主父和主耶穌基督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賜給你們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3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蒙召為聖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活得不平凡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成聖成賢</a:t>
            </a:r>
            <a:b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不平常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心做</a:t>
            </a:r>
            <a:r>
              <a:rPr lang="zh-TW" altLang="en-US" sz="38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平常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事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投入 專注 付出感情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平常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心做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不平常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事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物來不亂 物去不留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just">
              <a:lnSpc>
                <a:spcPts val="48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多情者</a:t>
            </a:r>
            <a:r>
              <a:rPr lang="zh-TW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不以生死易心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zh-TW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喜讀書者</a:t>
            </a:r>
            <a:r>
              <a:rPr lang="zh-TW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不以忙閒作輟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承行主旨者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不以成敗得失作準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張潮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幽夢影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1950" indent="-361950" algn="just">
              <a:lnSpc>
                <a:spcPts val="4800"/>
              </a:lnSpc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君子務本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本立而道生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以個人成聖為起點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以世界大同為目標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在建設天國時成為聖徒</a:t>
            </a:r>
            <a:endParaRPr lang="zh-TW" altLang="zh-TW" sz="3800" dirty="0">
              <a:solidFill>
                <a:srgbClr val="00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360000" indent="-457200" algn="just">
              <a:spcBef>
                <a:spcPts val="0"/>
              </a:spcBef>
              <a:spcAft>
                <a:spcPts val="600"/>
              </a:spcAft>
            </a:pP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41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86DB384-D15A-4B11-B697-8A5763606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那派遣我來以水施洗的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給我說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你看見聖神降下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停在誰身上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誰就是那要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以聖神施洗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我看見了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我便作證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他就是天主子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以聖神施洗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我們容易忘記洗禮中的聖神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保祿說「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基督派遣我</a:t>
            </a:r>
            <a:r>
              <a:rPr lang="zh-TW" altLang="en-US" sz="40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不為施洗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而是</a:t>
            </a:r>
            <a:b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0000FF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為傳福音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要傳福音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不能沒有聖神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       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在聖神的感動下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聆聽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明白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      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生活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傳播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成為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</a:t>
            </a:r>
          </a:p>
        </p:txBody>
      </p:sp>
    </p:spTree>
    <p:extLst>
      <p:ext uri="{BB962C8B-B14F-4D97-AF65-F5344CB8AC3E}">
        <p14:creationId xmlns:p14="http://schemas.microsoft.com/office/powerpoint/2010/main" val="257724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7D4761B-22C0-43CF-BBEF-09B5D9DD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天主因我們而自豪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理由有三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因為我們是</a:t>
            </a:r>
            <a:b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聖的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我們因聖神而受洗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領受了聖神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七恩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即中國聖賢所說的智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仁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勇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三達德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我們是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萬民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的光明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 takes pride in us for three Reasons: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 we are 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holy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—that is, sanctified by God’s grace; </a:t>
            </a: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baptized in the Holy Spirit and have received the 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Seven Gifts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 Holy Spirit, which resonate profoundly with the 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Three Cardinal Virtues 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(Wisdom, Benevolence, Courage) upheld by Chinese saints and sages;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called to be the light of 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nations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6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58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83ED460-BA40-42F0-A0BA-47B3790E3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此外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因你而自豪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這個「你」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也是指我們的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整個人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即包括我的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宗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靈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性人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道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德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群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美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育人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智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商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IQ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情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商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EQ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健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康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</a:t>
            </a:r>
            <a:endParaRPr lang="en-US" altLang="zh-TW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Moreover, the “you” in which God takes pride refers to our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whole person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—encompassing our 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religious, </a:t>
            </a:r>
            <a:r>
              <a:rPr lang="en-US" altLang="zh-TW" sz="40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spiritual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moral, </a:t>
            </a:r>
            <a:r>
              <a:rPr lang="en-US" altLang="zh-TW" sz="40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communal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aesthetic, </a:t>
            </a:r>
            <a:b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intellectual </a:t>
            </a:r>
            <a:r>
              <a:rPr lang="en-US" altLang="zh-TW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IQ</a:t>
            </a:r>
            <a:r>
              <a:rPr lang="en-US" altLang="zh-TW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emotional </a:t>
            </a:r>
            <a:r>
              <a:rPr lang="en-US" altLang="zh-TW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TW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</a:t>
            </a:r>
            <a:r>
              <a:rPr lang="en-US" altLang="zh-TW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</a:t>
            </a:r>
            <a:r>
              <a:rPr lang="en-US" altLang="zh-TW" sz="40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dimensions.</a:t>
            </a:r>
            <a:endParaRPr lang="zh-TW" altLang="en-US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336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83ED460-BA40-42F0-A0BA-47B3790E3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4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由</a:t>
            </a:r>
            <a:r>
              <a:rPr lang="zh-TW" altLang="en-US" sz="3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個人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做起點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便要復興</a:t>
            </a:r>
            <a:r>
              <a:rPr lang="zh-TW" altLang="en-US" sz="3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民族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成為</a:t>
            </a:r>
            <a:r>
              <a:rPr lang="zh-TW" altLang="en-US" sz="3400" dirty="0">
                <a:solidFill>
                  <a:srgbClr val="9900CC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萬民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之光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這要求我們對世界有正確認識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準確斷症</a:t>
            </a:r>
            <a:r>
              <a:rPr lang="en-US" altLang="zh-TW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對症下藥聖德蘭的精神值得思考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即使有幸成聖</a:t>
            </a:r>
            <a:r>
              <a:rPr lang="en-US" altLang="zh-TW" sz="3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我也不會留守天堂</a:t>
            </a:r>
            <a:r>
              <a:rPr lang="en-US" altLang="zh-TW" sz="3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我會走進黑暗</a:t>
            </a:r>
            <a:r>
              <a:rPr lang="en-US" altLang="zh-TW" sz="3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為黑暗中的人燃點亮光</a:t>
            </a:r>
            <a:endParaRPr lang="en-US" altLang="zh-TW" sz="3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tabLst>
                <a:tab pos="1249363" algn="l"/>
              </a:tabLst>
            </a:pP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Starting from the </a:t>
            </a:r>
            <a:r>
              <a:rPr lang="en-US" altLang="zh-TW" sz="3400" spc="-1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individual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we are to revitalize our </a:t>
            </a:r>
            <a:r>
              <a:rPr lang="en-US" altLang="zh-TW" sz="3400" spc="-1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become a light to the </a:t>
            </a:r>
            <a:r>
              <a:rPr lang="en-US" altLang="zh-TW" sz="3400" spc="-1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world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This requires us to rightly understand the world, accurately diagnose its ailments, and apply the right remedies. The spirit of St. Teresa of Calcutta is worth reflecting upon: “</a:t>
            </a:r>
            <a:r>
              <a:rPr lang="en-US" altLang="zh-TW" sz="34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 if I were to become a saint, I would not stay in heaven; </a:t>
            </a:r>
            <a:r>
              <a:rPr lang="en-US" altLang="zh-TW" sz="34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would go into the darkness to light a lamp for those in the shadows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zh-TW" altLang="en-US" sz="34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13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283ED460-BA40-42F0-A0BA-47B3790E3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但我們仍要進一步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不再有黑暗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治未病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治未亂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不只醫病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還要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醫人</a:t>
            </a:r>
            <a:r>
              <a:rPr lang="en-US" altLang="zh-TW" sz="3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醫心</a:t>
            </a:r>
            <a:r>
              <a:rPr lang="en-US" altLang="zh-TW" sz="3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醫世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個人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國家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走進黑暗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不再有黑暗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zh-TW" altLang="en-US" sz="34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五者</a:t>
            </a:r>
            <a:r>
              <a:rPr lang="zh-TW" altLang="en-US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同步更新</a:t>
            </a:r>
            <a: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br>
              <a:rPr lang="en-US" altLang="zh-TW" sz="3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修身是起點</a:t>
            </a:r>
            <a:r>
              <a:rPr lang="en-US" altLang="zh-TW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大同和天國是終點</a:t>
            </a:r>
            <a:endParaRPr lang="en-US" altLang="zh-TW" sz="3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we are called to go further: to eliminate</a:t>
            </a:r>
            <a:r>
              <a:rPr lang="en-US" altLang="zh-TW" sz="34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darkness altogether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—to </a:t>
            </a:r>
            <a:r>
              <a:rPr lang="en-US" altLang="zh-TW" sz="34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prevent illness before it arises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disorder before it erupts. We are called not only to heal diseases, but </a:t>
            </a:r>
            <a:r>
              <a:rPr lang="en-US" altLang="zh-TW" sz="34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heal people, hearts, and the world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Here, the individual, the nation, the world, entering the darkness, and eradicating darkness—</a:t>
            </a:r>
            <a:r>
              <a:rPr lang="en-US" altLang="zh-TW" sz="3400" spc="-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five must be renewed together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self-cultivation is the starting point, while building the Great Harmony 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大同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TW" sz="3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the Kingdom of Heaven is the ultimate goal.</a:t>
            </a:r>
            <a:endParaRPr lang="zh-TW" altLang="en-US" sz="34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701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7D4761B-22C0-43CF-BBEF-09B5D9DD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400" spc="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但梵二前流行了四百年的</a:t>
            </a:r>
            <a:r>
              <a:rPr lang="en-US" altLang="zh-TW" sz="4400" spc="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《</a:t>
            </a:r>
            <a:r>
              <a:rPr lang="zh-TW" altLang="en-US" sz="4400" spc="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要理問答</a:t>
            </a:r>
            <a:r>
              <a:rPr lang="en-US" altLang="zh-TW" sz="4400" spc="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》,</a:t>
            </a:r>
            <a:r>
              <a:rPr lang="zh-TW" altLang="en-US" sz="4400" spc="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開宗明義就說</a:t>
            </a:r>
            <a:r>
              <a:rPr lang="en-US" altLang="zh-TW" sz="4400" spc="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400" spc="3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你為什麼生在世上</a:t>
            </a:r>
            <a:r>
              <a:rPr lang="en-US" altLang="zh-TW" sz="4400" spc="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為恭敬天主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救自己的靈魂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However, the Catechism of Catholic Doctrine, widely used for four centuries before Vatican II, </a:t>
            </a:r>
            <a:b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begins with this question: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“Why are you in this world?” Answer: “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worship God and save my soul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55087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7D4761B-22C0-43CF-BBEF-09B5D9DD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我在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1989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年出版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《</a:t>
            </a:r>
            <a:r>
              <a:rPr lang="zh-TW" altLang="en-US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正視人生的信仰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》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時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曾為這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《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要理問答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》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的第一條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增添少許內容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以配合</a:t>
            </a:r>
            <a:r>
              <a:rPr lang="zh-TW" altLang="en-US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梵二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的精神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I published “</a:t>
            </a:r>
            <a:r>
              <a:rPr lang="en-US" altLang="zh-TW" sz="4800" dirty="0">
                <a:solidFill>
                  <a:srgbClr val="99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Facing the Demands of Faith for Life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in 1989, 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adapted this slightly to align </a:t>
            </a:r>
            <a:b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spirit of </a:t>
            </a:r>
            <a:r>
              <a:rPr lang="en-US" altLang="zh-TW" sz="4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Vatican II</a:t>
            </a:r>
            <a:r>
              <a:rPr lang="en-US" altLang="zh-TW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1072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7D4761B-22C0-43CF-BBEF-09B5D9DD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我們生在世上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為恭敬天主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回應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他的召叫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按他的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旨意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去生活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愛主愛人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愛教愛國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使</a:t>
            </a:r>
            <a:b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早日來臨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讓人人獲得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肉身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靈魂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的救恩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得享始於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今生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而於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來世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達到圓滿的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永恆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生命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3600" dirty="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in this world to “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worship God,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His call, and live according to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 will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to love God and others, to love the Church and our homeland; to hasten the coming of the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Kingdom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so that all may obtain salvation in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body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soul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and to enter into eternal life—which begins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 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reaches fulfillment in the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world to come</a:t>
            </a:r>
            <a:r>
              <a:rPr lang="en-US" altLang="zh-TW" sz="36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zh-TW" altLang="en-US" sz="3600" spc="-100" dirty="0">
              <a:solidFill>
                <a:srgbClr val="0000FF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80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40" y="292586"/>
            <a:ext cx="9108504" cy="6309320"/>
          </a:xfrm>
        </p:spPr>
        <p:txBody>
          <a:bodyPr/>
          <a:lstStyle/>
          <a:p>
            <a:pPr marL="0" indent="0" eaLnBrk="1">
              <a:lnSpc>
                <a:spcPts val="48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49:3,5-6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上主對我說：「以色列，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你是我的僕人，我因你而自豪。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我在上主眼中是光榮的；天主是我的力量。那由母胎中，形成我作他的僕人、將雅各伯領回他面前、並把以色列聚集在他面前的上主，現在說：</a:t>
            </a: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65304"/>
            <a:ext cx="7556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7D4761B-22C0-43CF-BBEF-09B5D9DD7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耶穌才說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不是凡向我說</a:t>
            </a:r>
            <a:b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『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主啊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主啊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!』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的人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就能進入天國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而是那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承行我在天之父旨意的人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才能進天國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瑪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7:21)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is why Jesus said: “Not everyone who says to me, ‘Lord, Lord,’ will enter the Kingdom of Heaven, but 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the one who does the will of my Father in Heaven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 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(Matthew 7:21)</a:t>
            </a:r>
          </a:p>
        </p:txBody>
      </p:sp>
    </p:spTree>
    <p:extLst>
      <p:ext uri="{BB962C8B-B14F-4D97-AF65-F5344CB8AC3E}">
        <p14:creationId xmlns:p14="http://schemas.microsoft.com/office/powerpoint/2010/main" val="3900389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332656"/>
            <a:ext cx="9144000" cy="5760640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8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幫助你戰勝新舊疫情和一切困難</a:t>
            </a:r>
            <a:endParaRPr lang="en-US" altLang="zh-TW" sz="48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32656"/>
            <a:ext cx="9108504" cy="6453336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你作我的僕人，復興雅各伯支派，領回以色列遺留下的人，還是小事，我更要使你作萬民的光明，使我的救恩達於地極。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208565" y="6237312"/>
            <a:ext cx="8279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0E40DAD-5793-4107-B21D-D28DB5BB49C4}"/>
              </a:ext>
            </a:extLst>
          </p:cNvPr>
          <p:cNvSpPr txBox="1"/>
          <p:nvPr/>
        </p:nvSpPr>
        <p:spPr>
          <a:xfrm>
            <a:off x="719411" y="5013176"/>
            <a:ext cx="7813029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</a:t>
            </a:r>
            <a:r>
              <a:rPr lang="zh-TW" altLang="en-US" sz="4000" b="1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TW" altLang="en-US" sz="40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b="1" spc="-150" dirty="0">
                <a:solidFill>
                  <a:srgbClr val="00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0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82905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中黑體" panose="020B0509000000000000" pitchFamily="49" charset="-120"/>
                <a:cs typeface="Calibri" panose="020F0502020204030204" pitchFamily="34" charset="0"/>
              </a:rPr>
              <a:t>恭讀聖保祿宗徒致格林多人前書 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中黑體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1:1-3)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因天主的旨意，蒙召為耶穌基督宗徒的保祿，偕同索斯特乃弟兄，致書給格林多的天主教會，就是給那些在基督耶穌內受祝聖，與所有在各地呼求我們的主，亦即他們和我們的主、耶穌基督之名，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一同蒙召為聖的人：願恩寵與平安，由我們的天主父和主耶穌基督，賜給你們。</a:t>
            </a:r>
            <a:r>
              <a:rPr lang="en-US" altLang="zh-TW" sz="36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上主的話。 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感謝天主</a:t>
            </a:r>
            <a:endParaRPr lang="zh-TW" altLang="en-US" sz="36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CB87443-88EF-4C6E-84CE-60B5669DF6DE}"/>
              </a:ext>
            </a:extLst>
          </p:cNvPr>
          <p:cNvSpPr txBox="1"/>
          <p:nvPr/>
        </p:nvSpPr>
        <p:spPr>
          <a:xfrm>
            <a:off x="1403648" y="5940569"/>
            <a:ext cx="633670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</a:t>
            </a:r>
            <a:r>
              <a:rPr lang="zh-TW" altLang="en-US" sz="3600" b="1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b="1" spc="-150" dirty="0">
                <a:solidFill>
                  <a:srgbClr val="00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1:29-34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若翰見耶穌向他走來，便說：「看，天主的羔羊，除免世罪者！這位就是我論及他，曾說過：有一個人在我以後來，成了在我以前的，因他原先我而有。連我也不曾認識他，但為使他顯示於以色列，為此，我來以水施洗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若翰又作證說：「我看見聖神，彷彿鴿子，從天降下，停在他身上。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7786"/>
            <a:ext cx="9144000" cy="6621574"/>
          </a:xfrm>
        </p:spPr>
        <p:txBody>
          <a:bodyPr/>
          <a:lstStyle/>
          <a:p>
            <a:pPr marL="0" indent="0" algn="just" eaLnBrk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我也不曾認識他，但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那派遣我來以水施洗的，給我說：你看見聖神降下，停在誰身上，誰就是那要以聖神施洗的人。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我看見了，我便作證：他就是天主子。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884319" y="6125234"/>
            <a:ext cx="12596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6E5D7D6-5437-4D68-8F48-F40CC1558112}"/>
              </a:ext>
            </a:extLst>
          </p:cNvPr>
          <p:cNvSpPr txBox="1"/>
          <p:nvPr/>
        </p:nvSpPr>
        <p:spPr>
          <a:xfrm>
            <a:off x="1403649" y="4941168"/>
            <a:ext cx="633670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</a:t>
            </a:r>
            <a:r>
              <a:rPr lang="zh-TW" altLang="en-US" sz="3600" b="1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</a:t>
            </a:r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en-US" sz="3600" b="1" spc="-150" dirty="0">
                <a:solidFill>
                  <a:srgbClr val="00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spc="-15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99870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4200"/>
              </a:spcBef>
              <a:spcAft>
                <a:spcPts val="0"/>
              </a:spcAft>
              <a:buFontTx/>
              <a:buNone/>
            </a:pPr>
            <a:r>
              <a:rPr lang="zh-TW" altLang="en-US" sz="7200" dirty="0">
                <a:solidFill>
                  <a:schemeClr val="bg1"/>
                </a:solidFill>
                <a:ea typeface="華康儷中黑" panose="020B0509000000000000" pitchFamily="49" charset="-120"/>
              </a:rPr>
              <a:t>個人與世界同步更新</a:t>
            </a:r>
            <a:endParaRPr lang="en-US" altLang="zh-TW" sz="72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天主會因你自豪嗎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46340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548680"/>
            <a:ext cx="9144000" cy="6264696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18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6000"/>
              </a:spcBef>
              <a:spcAft>
                <a:spcPts val="0"/>
              </a:spcAft>
              <a:buFontTx/>
              <a:buNone/>
            </a:pPr>
            <a:r>
              <a:rPr lang="zh-TW" altLang="en-US" sz="7200" dirty="0">
                <a:solidFill>
                  <a:schemeClr val="bg1"/>
                </a:solidFill>
                <a:ea typeface="華康儷中黑" panose="020B0509000000000000" pitchFamily="49" charset="-120"/>
              </a:rPr>
              <a:t>個人與世界</a:t>
            </a:r>
            <a:r>
              <a:rPr lang="zh-TW" altLang="en-US" sz="7200" dirty="0">
                <a:solidFill>
                  <a:srgbClr val="00FF00"/>
                </a:solidFill>
                <a:ea typeface="華康儷中黑" panose="020B0509000000000000" pitchFamily="49" charset="-120"/>
              </a:rPr>
              <a:t>同步</a:t>
            </a:r>
            <a:r>
              <a:rPr lang="zh-TW" altLang="en-US" sz="7200" dirty="0">
                <a:solidFill>
                  <a:schemeClr val="bg1"/>
                </a:solidFill>
                <a:ea typeface="華康儷中黑" panose="020B0509000000000000" pitchFamily="49" charset="-120"/>
              </a:rPr>
              <a:t>更新</a:t>
            </a:r>
            <a:endParaRPr lang="en-US" altLang="zh-TW" sz="72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天主會因你自豪嗎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?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5400" dirty="0">
                <a:solidFill>
                  <a:srgbClr val="FFFF00"/>
                </a:solidFill>
                <a:ea typeface="華康儷中黑" panose="020B0509000000000000" pitchFamily="49" charset="-120"/>
              </a:rPr>
              <a:t>——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B57C0B2-D43F-45E7-8136-CACF20A6A077}"/>
              </a:ext>
            </a:extLst>
          </p:cNvPr>
          <p:cNvSpPr txBox="1"/>
          <p:nvPr/>
        </p:nvSpPr>
        <p:spPr>
          <a:xfrm rot="21391519">
            <a:off x="719600" y="1034839"/>
            <a:ext cx="7632848" cy="2893100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為了世界大同</a:t>
            </a:r>
            <a:r>
              <a:rPr lang="zh-TW" altLang="en-US" sz="3200" i="1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天國 </a:t>
            </a:r>
            <a:r>
              <a:rPr lang="zh-TW" altLang="en-US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而更新自己</a:t>
            </a:r>
            <a:endParaRPr lang="en-US" altLang="zh-TW" dirty="0">
              <a:solidFill>
                <a:srgbClr val="0000FF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本立而道生</a:t>
            </a:r>
            <a:endParaRPr lang="en-US" altLang="zh-TW" dirty="0">
              <a:solidFill>
                <a:srgbClr val="0000FF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在建設世界大同促成天國來臨時</a:t>
            </a:r>
            <a:endParaRPr lang="en-US" altLang="zh-TW" sz="4000" dirty="0">
              <a:solidFill>
                <a:srgbClr val="FF00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完成自己 成就自己</a:t>
            </a:r>
          </a:p>
        </p:txBody>
      </p:sp>
    </p:spTree>
    <p:extLst>
      <p:ext uri="{BB962C8B-B14F-4D97-AF65-F5344CB8AC3E}">
        <p14:creationId xmlns:p14="http://schemas.microsoft.com/office/powerpoint/2010/main" val="60587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86DB384-D15A-4B11-B697-8A5763606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08504" cy="648072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你是我的僕人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因你而自豪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復興雅各伯支派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還是小事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我更要使你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作萬民的光明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使我的救恩達於地極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2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一同蒙召為聖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的人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願恩寵與平安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由我們的天主父和主耶穌基督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賜給你們</a:t>
            </a:r>
            <a:r>
              <a:rPr lang="en-US" altLang="zh-TW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那派遣我來以水施洗的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給我說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你看見聖神降下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停在誰身上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誰就是那要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以聖神施洗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我看見了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我便作證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他就是天主子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en-US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26171</TotalTime>
  <Words>2053</Words>
  <Application>Microsoft Office PowerPoint</Application>
  <PresentationFormat>如螢幕大小 (4:3)</PresentationFormat>
  <Paragraphs>88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21</vt:i4>
      </vt:variant>
    </vt:vector>
  </HeadingPairs>
  <TitlesOfParts>
    <vt:vector size="35" baseType="lpstr">
      <vt:lpstr>華康中黑體</vt:lpstr>
      <vt:lpstr>華康中黑體(P)</vt:lpstr>
      <vt:lpstr>華康正顏楷體W7</vt:lpstr>
      <vt:lpstr>華康正顏楷體W7(P)</vt:lpstr>
      <vt:lpstr>華康儷中黑</vt:lpstr>
      <vt:lpstr>華康儷中黑(P)</vt:lpstr>
      <vt:lpstr>新細明體</vt:lpstr>
      <vt:lpstr>標楷體</vt:lpstr>
      <vt:lpstr>Arial</vt:lpstr>
      <vt:lpstr>Calibri</vt:lpstr>
      <vt:lpstr>Wingdings</vt:lpstr>
      <vt:lpstr>預設簡報設計</vt:lpstr>
      <vt:lpstr>3_預設簡報設計</vt:lpstr>
      <vt:lpstr>15_預設簡報設計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1336</cp:revision>
  <dcterms:created xsi:type="dcterms:W3CDTF">2006-09-26T01:05:23Z</dcterms:created>
  <dcterms:modified xsi:type="dcterms:W3CDTF">2025-12-22T08:27:53Z</dcterms:modified>
</cp:coreProperties>
</file>