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8823" r:id="rId2"/>
    <p:sldMasterId id="2147488835" r:id="rId3"/>
  </p:sldMasterIdLst>
  <p:notesMasterIdLst>
    <p:notesMasterId r:id="rId25"/>
  </p:notesMasterIdLst>
  <p:handoutMasterIdLst>
    <p:handoutMasterId r:id="rId26"/>
  </p:handoutMasterIdLst>
  <p:sldIdLst>
    <p:sldId id="2328" r:id="rId4"/>
    <p:sldId id="1610" r:id="rId5"/>
    <p:sldId id="1802" r:id="rId6"/>
    <p:sldId id="1370" r:id="rId7"/>
    <p:sldId id="1612" r:id="rId8"/>
    <p:sldId id="1803" r:id="rId9"/>
    <p:sldId id="1739" r:id="rId10"/>
    <p:sldId id="2333" r:id="rId11"/>
    <p:sldId id="1343" r:id="rId12"/>
    <p:sldId id="1804" r:id="rId13"/>
    <p:sldId id="1805" r:id="rId14"/>
    <p:sldId id="1806" r:id="rId15"/>
    <p:sldId id="1346" r:id="rId16"/>
    <p:sldId id="1807" r:id="rId17"/>
    <p:sldId id="1808" r:id="rId18"/>
    <p:sldId id="1812" r:id="rId19"/>
    <p:sldId id="1813" r:id="rId20"/>
    <p:sldId id="1814" r:id="rId21"/>
    <p:sldId id="1811" r:id="rId22"/>
    <p:sldId id="2332" r:id="rId23"/>
    <p:sldId id="1045" r:id="rId24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C00000"/>
    <a:srgbClr val="CC00CC"/>
    <a:srgbClr val="9900CC"/>
    <a:srgbClr val="FF99FF"/>
    <a:srgbClr val="FFCCFF"/>
    <a:srgbClr val="5A2781"/>
    <a:srgbClr val="00CC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017" autoAdjust="0"/>
    <p:restoredTop sz="93118" autoAdjust="0"/>
  </p:normalViewPr>
  <p:slideViewPr>
    <p:cSldViewPr>
      <p:cViewPr>
        <p:scale>
          <a:sx n="50" d="100"/>
          <a:sy n="50" d="100"/>
        </p:scale>
        <p:origin x="1576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4CF16FE-621D-4C41-95A6-B8434BBBF70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764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03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5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0BA08EA-6B24-4DB7-8D8E-81CA46BD8E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93072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1D6AE-033B-4B77-93E7-9B742F30FE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1628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FE277-1F09-4785-BBAE-FC2F51A6476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03316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A252C-8FBD-40BC-BE8E-B42EC7472A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8646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74EBD-220F-47D8-8500-7C9E2063FB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3082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0E7F3-594E-431A-934E-DAED303BC61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377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CA772-E495-4BA9-ABC1-9BB5D5EDCA4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6988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95542-F898-48F4-A21A-A80883BB252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815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7A249-DD10-426B-9B14-6EACD1FF16C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994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237EE-1CE0-45D0-9087-5172E5E08F6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9004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FAB98-89D1-4293-8288-C0841480BAB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8750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2F6D8-0604-4E53-B2F1-2A37DFAA1D1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11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43C04-3D43-44C5-A649-BC3946C452E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82593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E3E24-48B9-4D2C-ACC3-D70F17E10ED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396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7A85E-BB8E-4335-9EEC-1BCBD0CFB41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296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2DB86-11B9-48DF-8BA9-F79E7D13D08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601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0BB5D-09E1-4D96-80A6-8E8A197FA4A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2542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621414-4143-4A67-9C8B-B03AFFA256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092653-4438-4983-BE3E-859D0B8AFE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3546F3-1CE2-46E7-BC45-E30431590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E6B3B-EBBC-45B4-AF0E-175C03A9E93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46678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B0678F-E5C8-487F-B2C4-95DE60F79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F60C3A-6769-4CDD-80AC-C4D03A4BC2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438389-B64B-405B-B01B-15F6A267BC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BC7A7-6B4C-45F7-B35D-AEE4263247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9728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4DB8FC-E179-4D06-8308-D5319F7133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8328F8-87C8-4DB0-AFAC-0448CE6990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26BB80-E19A-4259-8E26-CC193CEE12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DAD1A-C3C6-4C66-8B80-47B9D4AC02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41549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DA5A3B-9624-4F1E-AA2B-F184E921FF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984BBA-1E46-439A-8A1E-B4DA15823F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21C9B3-C7B7-41C6-8694-E41BE627B9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8F094-2067-4A83-B87F-7825DF024A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10112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DF654D2-81FE-4169-975A-92EAD41417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DB605A8-CB8A-4406-B5AC-96358726FE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2FA5121-9FD2-4A6C-B169-40E8E374BB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D71A6-07A1-4723-8559-23D4812A99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28422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756BFE4-961E-427C-A270-B412681F86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268EEE-52B8-499D-A8C6-97267DA704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52ADC2F-AE03-4B58-872B-F98554F8E3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9AB0E-CAF2-447C-A253-A57C293529E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454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01196-7CDA-4AFF-B758-E55931CE50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32045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94A634B-DDEC-4916-89FB-F2294CB771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484ABC2-4641-49C0-B307-2F68CEF6D6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7B2536B-41B2-4E51-A2DB-D41205CF33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57149-F139-4F28-A222-AEABD1F0426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95180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36F31F-DCEA-4381-AF5B-F7ECE6AFA2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979F6C-5058-43AA-915A-2DD7F783F3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8937B1-6BF8-4935-BE9A-DFEB4591F2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6C932-D2C9-4CA2-B4D1-4F5B21B1D63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857919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AFEB28-5B2B-4BCC-BA95-C137403B31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76D520-10C7-48DC-9FF2-00F869A94E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F2D24D-6AE2-4A6D-A589-A3D2F04C9E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BFA66-B155-4B89-835E-9B1E46AF83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185787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296813-497F-4BA8-88B7-F1EAEE65C3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975FF2-DC14-440A-9701-945AD852A7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77F6A5-2D9A-4AEB-A34A-CC901D01BF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0A5A7-ECA0-4F75-A1D1-92A3945DAF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676921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EA35E7-9B28-4149-BBED-320FE73EE5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67509C-7FD1-4388-A239-B74A659C33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D835C4-2CF9-435B-9D56-F95603AD00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7D3BD-E26E-4B76-A0DB-07B9E115BF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26214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798DB5-5EB6-4204-82F6-8952457820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DB2CF7-F710-483F-BB5E-957DDDEA57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9AEC81-B018-4A42-9136-717AC478F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8E4AC-A14A-4C0A-BE28-F7E172C1EE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062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7DE8F-AD6F-4718-9C85-23A678F9970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314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1B19D-3FCF-4FED-B254-A839F31A097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1281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F1193-6C84-4745-AFA5-434AC79F90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472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34DE4-85CF-4E0F-AE43-3B6C72E409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6371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E28BD-9797-463A-889B-5F4B55A5644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98691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DD29D-2D88-4D01-A7A3-9F6AFCC8DC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724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F0749BE-B339-4FE8-B073-44BF61A98E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690" r:id="rId1"/>
    <p:sldLayoutId id="2147488691" r:id="rId2"/>
    <p:sldLayoutId id="2147488692" r:id="rId3"/>
    <p:sldLayoutId id="2147488693" r:id="rId4"/>
    <p:sldLayoutId id="2147488694" r:id="rId5"/>
    <p:sldLayoutId id="2147488695" r:id="rId6"/>
    <p:sldLayoutId id="2147488696" r:id="rId7"/>
    <p:sldLayoutId id="2147488697" r:id="rId8"/>
    <p:sldLayoutId id="2147488698" r:id="rId9"/>
    <p:sldLayoutId id="2147488699" r:id="rId10"/>
    <p:sldLayoutId id="2147488700" r:id="rId11"/>
    <p:sldLayoutId id="214748870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charset="-120"/>
              </a:defRPr>
            </a:lvl1pPr>
          </a:lstStyle>
          <a:p>
            <a:pPr eaLnBrk="1" hangingPunct="1"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5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charset="-120"/>
              </a:defRPr>
            </a:lvl1pPr>
          </a:lstStyle>
          <a:p>
            <a:pPr eaLnBrk="1" hangingPunct="1"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5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charset="-120"/>
              </a:defRPr>
            </a:lvl1pPr>
          </a:lstStyle>
          <a:p>
            <a:pPr eaLnBrk="1" hangingPunct="1">
              <a:defRPr/>
            </a:pPr>
            <a:fld id="{D477CC02-DBB9-4AE4-B28C-339F9F6F7922}" type="slidenum">
              <a:rPr lang="en-US" altLang="zh-TW">
                <a:solidFill>
                  <a:srgbClr val="000000"/>
                </a:solidFill>
              </a:rPr>
              <a:pPr eaLnBrk="1" hangingPunct="1"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17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824" r:id="rId1"/>
    <p:sldLayoutId id="2147488825" r:id="rId2"/>
    <p:sldLayoutId id="2147488826" r:id="rId3"/>
    <p:sldLayoutId id="2147488827" r:id="rId4"/>
    <p:sldLayoutId id="2147488828" r:id="rId5"/>
    <p:sldLayoutId id="2147488829" r:id="rId6"/>
    <p:sldLayoutId id="2147488830" r:id="rId7"/>
    <p:sldLayoutId id="2147488831" r:id="rId8"/>
    <p:sldLayoutId id="2147488832" r:id="rId9"/>
    <p:sldLayoutId id="2147488833" r:id="rId10"/>
    <p:sldLayoutId id="214748883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3F0F60-A5F8-4279-93F7-75F3039B4D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0512E80-F918-44FB-80CA-E7FD9D475C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D228BC7-539E-4DB1-8898-A21B1A7B96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399CC64-4BBF-4678-B597-D0DC8A6B4DE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4D3EBEE-D3CE-48D4-9837-072FFF3801E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3878156-5A17-45E5-8AFE-BCCBB07475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403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836" r:id="rId1"/>
    <p:sldLayoutId id="2147488837" r:id="rId2"/>
    <p:sldLayoutId id="2147488838" r:id="rId3"/>
    <p:sldLayoutId id="2147488839" r:id="rId4"/>
    <p:sldLayoutId id="2147488840" r:id="rId5"/>
    <p:sldLayoutId id="2147488841" r:id="rId6"/>
    <p:sldLayoutId id="2147488842" r:id="rId7"/>
    <p:sldLayoutId id="2147488843" r:id="rId8"/>
    <p:sldLayoutId id="2147488844" r:id="rId9"/>
    <p:sldLayoutId id="2147488845" r:id="rId10"/>
    <p:sldLayoutId id="2147488846" r:id="rId11"/>
    <p:sldLayoutId id="214748884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2XeuLVwXec" TargetMode="External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2XeuLVwXec" TargetMode="Externa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4071"/>
            <a:ext cx="9144000" cy="6663929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耶穌聖誕節</a:t>
            </a:r>
            <a:r>
              <a:rPr lang="en-US" altLang="zh-TW" sz="2800" dirty="0">
                <a:solidFill>
                  <a:srgbClr val="FFFF00"/>
                </a:solidFill>
                <a:ea typeface="華康儷中黑" panose="020B0509000000000000" pitchFamily="49" charset="-12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ea typeface="華康儷中黑" panose="020B0509000000000000" pitchFamily="49" charset="-120"/>
              </a:rPr>
              <a:t>子夜</a:t>
            </a:r>
            <a:r>
              <a:rPr lang="en-US" altLang="zh-TW" sz="2800" dirty="0">
                <a:solidFill>
                  <a:srgbClr val="FFFF00"/>
                </a:solidFill>
                <a:ea typeface="華康儷中黑" panose="020B0509000000000000" pitchFamily="49" charset="-12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24</a:t>
            </a:r>
            <a:r>
              <a:rPr lang="zh-TW" altLang="en-US" sz="2800" dirty="0">
                <a:solidFill>
                  <a:schemeClr val="bg1"/>
                </a:solidFill>
                <a:ea typeface="華康儷中黑" pitchFamily="49" charset="-120"/>
              </a:rPr>
              <a:t>夜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 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  <a:endParaRPr lang="en-US" altLang="zh-TW" sz="3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endParaRPr lang="en-US" altLang="zh-TW" sz="3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endParaRPr lang="en-US" altLang="zh-TW" sz="3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5700"/>
              </a:lnSpc>
              <a:spcBef>
                <a:spcPct val="0"/>
              </a:spcBef>
              <a:buFontTx/>
              <a:buNone/>
            </a:pP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平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安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屬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善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人</a:t>
            </a:r>
          </a:p>
          <a:p>
            <a:pPr algn="ctr" eaLnBrk="1" hangingPunct="1">
              <a:spcBef>
                <a:spcPts val="1200"/>
              </a:spcBef>
              <a:spcAft>
                <a:spcPts val="180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你認得出這個嬰孩嗎</a:t>
            </a:r>
            <a:r>
              <a:rPr lang="en-US" altLang="zh-TW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  <a:p>
            <a:pPr marL="0" indent="0">
              <a:buNone/>
            </a:pPr>
            <a:r>
              <a:rPr lang="en-US" altLang="zh-TW" sz="2400" u="sng" kern="100" dirty="0">
                <a:solidFill>
                  <a:srgbClr val="0563C1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  <a:hlinkClick r:id="rId2"/>
              </a:rPr>
              <a:t> https://www.youtube.com/watch?v=d2XeuLVwXec</a:t>
            </a:r>
            <a:endParaRPr lang="en-US" altLang="zh-TW" sz="2400" u="sng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2400" kern="10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  <a:cs typeface="Times New Roman" panose="02020603050405020304" pitchFamily="18" charset="0"/>
              </a:rPr>
              <a:t>（</a:t>
            </a:r>
            <a:r>
              <a:rPr lang="en-US" altLang="zh-TW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YouTube:</a:t>
            </a:r>
            <a:r>
              <a:rPr lang="en-US" altLang="zh-TW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</a:t>
            </a:r>
            <a:r>
              <a:rPr lang="zh-TW" alt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徐錦堯神父報佳音</a:t>
            </a:r>
            <a:r>
              <a:rPr lang="zh-TW" altLang="en-US" sz="2400" kern="10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  <a:cs typeface="Times New Roman" panose="02020603050405020304" pitchFamily="18" charset="0"/>
              </a:rPr>
              <a:t>）</a:t>
            </a:r>
            <a:endParaRPr lang="en-US" altLang="zh-TW" sz="2400" kern="100" dirty="0">
              <a:solidFill>
                <a:schemeClr val="bg1"/>
              </a:solidFill>
              <a:effectLst/>
              <a:latin typeface="華康儷中黑" panose="020B0509000000000000" pitchFamily="49" charset="-120"/>
              <a:ea typeface="華康儷中黑" panose="020B0509000000000000" pitchFamily="49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zh-TW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863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1A02F3A-3A9D-4F6C-94FA-46D5822B1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他肩上擔負著王權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他的名字要稱為</a:t>
            </a:r>
            <a:b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</a:b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神奇的</a:t>
            </a:r>
            <a:r>
              <a:rPr lang="zh-TW" altLang="en-US" sz="40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謀士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強有力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的天主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永遠之</a:t>
            </a:r>
            <a:r>
              <a:rPr lang="zh-TW" altLang="en-US" sz="40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父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b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</a:br>
            <a:r>
              <a:rPr lang="zh-TW" altLang="en-US" sz="40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和平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之王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  </a:t>
            </a:r>
            <a:endParaRPr lang="en-US" altLang="zh-TW" sz="3600" dirty="0">
              <a:ln>
                <a:solidFill>
                  <a:schemeClr val="bg1"/>
                </a:solidFill>
              </a:ln>
              <a:solidFill>
                <a:schemeClr val="bg1"/>
              </a:solidFill>
              <a:ea typeface="華康正顏楷體W7(P)" panose="03000700000000000000" pitchFamily="66" charset="-120"/>
              <a:cs typeface="華康中黑體" panose="020B0509000000000000" pitchFamily="49" charset="-120"/>
            </a:endParaRPr>
          </a:p>
          <a:p>
            <a:pPr marL="360000" indent="-457200" algn="l"/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神奇謀士有什麼神奇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他能征服人心嗎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誰在大利益之前能明白大是大非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</a:p>
          <a:p>
            <a:pPr marL="360000" indent="-457200" algn="l"/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強有力的天主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他能做什麼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地球清潔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b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世界大同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天國臨格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</a:p>
          <a:p>
            <a:pPr marL="360000" indent="-457200" algn="l"/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眾人之父誰承認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有奶便是娘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便是爹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</a:p>
          <a:p>
            <a:pPr marL="360000" indent="-457200" algn="l"/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和平之王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正是信他的人引起世界動亂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01FF89D3-51FC-4299-828B-2520B101785C}"/>
              </a:ext>
            </a:extLst>
          </p:cNvPr>
          <p:cNvSpPr txBox="1"/>
          <p:nvPr/>
        </p:nvSpPr>
        <p:spPr>
          <a:xfrm>
            <a:off x="2987824" y="1556792"/>
            <a:ext cx="3456384" cy="488595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zh-TW" altLang="en-US" sz="2400" spc="-15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聽完聖言</a:t>
            </a:r>
            <a:r>
              <a:rPr lang="en-US" altLang="zh-TW" sz="2400" spc="-15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, </a:t>
            </a:r>
            <a:r>
              <a:rPr lang="zh-TW" altLang="en-US" sz="2400" spc="-15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請反省以下問題</a:t>
            </a:r>
          </a:p>
        </p:txBody>
      </p:sp>
    </p:spTree>
    <p:extLst>
      <p:ext uri="{BB962C8B-B14F-4D97-AF65-F5344CB8AC3E}">
        <p14:creationId xmlns:p14="http://schemas.microsoft.com/office/powerpoint/2010/main" val="4071202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1A02F3A-3A9D-4F6C-94FA-46D5822B1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而要</a:t>
            </a:r>
            <a:r>
              <a:rPr lang="zh-TW" altLang="en-US" sz="42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有節制地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2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公正地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2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虔敬地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在今世生活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他為我們捨棄了自己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是為救贖我們脫離一切罪惡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節制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+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公正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+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虔敬</a:t>
            </a:r>
            <a:r>
              <a:rPr lang="zh-TW" altLang="en-US" sz="1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  <a:r>
              <a:rPr lang="en-US" altLang="zh-TW" sz="4400" b="1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=</a:t>
            </a:r>
            <a:r>
              <a:rPr lang="en-US" altLang="zh-TW" sz="14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智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, 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義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, 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勇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, 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節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/>
            <a:r>
              <a:rPr lang="en-US" altLang="zh-TW" sz="4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 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快樂的泉源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不是偶然的快樂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    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永恆的快樂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不是目前的一時的快樂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</a:p>
          <a:p>
            <a:pPr marL="360000" indent="-457200" algn="l"/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                      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不是樂極生悲的快樂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    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真正的快樂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不是鏡花水月的快樂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546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1A02F3A-3A9D-4F6C-94FA-46D5822B1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為你們誕生了一位救世者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他是主默西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亞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這是給你們的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記號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你們將要看見一個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嬰兒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裹著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襁褓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躺在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馬槽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裡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嬰兒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軟弱不能自理的 就是宇宙的主宰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60000" indent="-457200" algn="l"/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襁褓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穿不起嬰兒衫的 卻富甲天下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60000" indent="-457200" algn="l"/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馬槽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馬槽 就是龍床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今世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誰能相信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「一個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嬰兒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裹著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襁褓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躺在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馬槽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裡」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他就是救主默西亞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他生於貧寒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長於微賤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死於羞辱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你信他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?</a:t>
            </a:r>
            <a:endParaRPr lang="zh-HK" altLang="en-US" sz="40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77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7EC1115-359F-453B-A886-F1D02EEEC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5500"/>
              </a:lnSpc>
            </a:pPr>
            <a:r>
              <a:rPr lang="zh-TW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你認得出</a:t>
            </a:r>
            <a:r>
              <a:rPr lang="zh-TW" altLang="zh-TW" sz="40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這位衣衫藍縷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40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躺在馬槽中的嬰孩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40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就是天主子嗎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</a:t>
            </a:r>
            <a:r>
              <a:rPr lang="zh-TW" altLang="en-US" sz="4000" kern="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是否</a:t>
            </a:r>
            <a:r>
              <a:rPr lang="zh-TW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相信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40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他就是普世人類千萬年來所期待的默西亞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zh-TW" altLang="zh-TW" sz="4000" kern="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5000"/>
              </a:lnSpc>
            </a:pP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Could you have recognized this infant, clad in ragged swaddling clothes and lying in a manger, as </a:t>
            </a: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very Son of God? 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Would you have believed Him to be </a:t>
            </a: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Messiah, 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awaited by all humanity for millennia?</a:t>
            </a:r>
            <a:endParaRPr lang="zh-TW" altLang="zh-TW" sz="44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165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7EC1115-359F-453B-A886-F1D02EEEC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zh-TW" sz="40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認得出耶穌是天主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40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是天主教兩千年來的追求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zh-TW" sz="40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但我自己親自教授的慕道班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40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領洗前</a:t>
            </a:r>
            <a:r>
              <a:rPr lang="zh-TW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總有人問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怎麼我感覺不到天主的存在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zh-TW" altLang="zh-TW" sz="4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discern Jesus as the Lord has been the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spiritual quest of the Catholic Church for two thousand years. 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Yet in my own catechism classes, before receiving baptism, some would ask: </a:t>
            </a:r>
            <a:b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zh-TW" sz="4000" dirty="0">
                <a:solidFill>
                  <a:srgbClr val="CC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do I </a:t>
            </a:r>
            <a:r>
              <a:rPr lang="en-US" altLang="zh-TW" sz="4000" b="1" dirty="0">
                <a:solidFill>
                  <a:srgbClr val="CC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altLang="zh-TW" sz="4000" dirty="0">
                <a:solidFill>
                  <a:srgbClr val="CC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feel the presence of God?</a:t>
            </a:r>
            <a:r>
              <a:rPr lang="en-US" altLang="zh-TW" sz="40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zh-TW" altLang="zh-TW" sz="4000" dirty="0">
              <a:solidFill>
                <a:srgbClr val="9900CC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386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7EC1115-359F-453B-A886-F1D02EEEC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我幫不了他們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我只能提醒他們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「師傅引進門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修行在個人」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我教你的只是方法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但你願意</a:t>
            </a:r>
            <a:r>
              <a:rPr lang="zh-TW" altLang="en-US" sz="4000" dirty="0">
                <a:solidFill>
                  <a:srgbClr val="9900CC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花多少時間去找尋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只有你自己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能給出答案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9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could not offer them a direct solution, but only remind them: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 master opens the door, but the disciple must walk the path.”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What I teach are merely ways to seek God; </a:t>
            </a:r>
            <a:r>
              <a:rPr lang="en-US" altLang="zh-TW" sz="4000" dirty="0">
                <a:solidFill>
                  <a:srgbClr val="CC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much time 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are willing to devote to this pursuit,—</a:t>
            </a:r>
            <a:r>
              <a:rPr lang="en-US" altLang="zh-TW" sz="40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you can answer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168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7EC1115-359F-453B-A886-F1D02EEEC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lnSpc>
                <a:spcPts val="5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我找到天主的方法有點不尋常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我是我家的唯一男孩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負責每天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向祖先</a:t>
            </a:r>
            <a:b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上香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我跪拜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我叩頭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神的種子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便隨著這些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具體的行動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種在我心裡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way I found God was somewhat unusual: </a:t>
            </a:r>
            <a:b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the </a:t>
            </a:r>
            <a:r>
              <a:rPr lang="en-US" altLang="zh-TW" sz="40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son 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my family, I was tasked with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offering incense daily to our ancestors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b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knelt down, I kowtow, through these </a:t>
            </a:r>
            <a:r>
              <a:rPr lang="en-US" altLang="zh-TW" sz="40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tangible acts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the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seed of faith 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 </a:t>
            </a:r>
            <a:b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planted deep within my heart.</a:t>
            </a:r>
            <a:endParaRPr lang="zh-TW" altLang="zh-TW" sz="4000" spc="-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544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7EC1115-359F-453B-A886-F1D02EEEC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4100"/>
              </a:lnSpc>
              <a:spcBef>
                <a:spcPts val="0"/>
              </a:spcBef>
            </a:pP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我童年時的大澳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沒電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沒自來水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十分原始卻</a:t>
            </a:r>
            <a:r>
              <a:rPr lang="zh-TW" altLang="zh-TW" sz="3300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寧靜</a:t>
            </a: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非常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父親教我的</a:t>
            </a:r>
            <a:r>
              <a:rPr lang="zh-TW" altLang="zh-TW" sz="33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中國文化</a:t>
            </a:r>
            <a:r>
              <a:rPr lang="en-US" altLang="zh-TW" sz="33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也</a:t>
            </a:r>
            <a:r>
              <a:rPr lang="zh-TW" altLang="zh-TW" sz="33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提昇了我的心靈</a:t>
            </a:r>
            <a:r>
              <a:rPr lang="en-US" altLang="zh-TW" sz="33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n-US" altLang="zh-TW" sz="33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直到我四歲那年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附近教堂傳來聖誕歌聲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4100"/>
              </a:lnSpc>
              <a:spcBef>
                <a:spcPts val="0"/>
              </a:spcBef>
            </a:pP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我去了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看了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聽了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覺得</a:t>
            </a:r>
            <a:r>
              <a:rPr lang="zh-TW" altLang="zh-TW" sz="33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那個嬰孩很吸引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100"/>
              </a:lnSpc>
              <a:spcBef>
                <a:spcPts val="0"/>
              </a:spcBef>
            </a:pP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zh-TW" sz="33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於是成了我一生傳揚的「聖嬰」</a:t>
            </a:r>
            <a:r>
              <a:rPr lang="en-US" altLang="zh-TW" sz="3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3300" kern="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TW" sz="34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my childhood, Tai O had neither electricity nor running water—a primitive yet </a:t>
            </a:r>
            <a:r>
              <a:rPr lang="en-US" altLang="zh-TW" sz="34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profoundly tranquil place</a:t>
            </a:r>
            <a:r>
              <a:rPr lang="en-US" altLang="zh-TW" sz="34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My father nurtured my spirit by teaching me the richness of Chinese culture. Then, at the age of four, I heard </a:t>
            </a:r>
            <a:r>
              <a:rPr lang="en-US" altLang="zh-TW" sz="34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Christmas carols </a:t>
            </a:r>
            <a:r>
              <a:rPr lang="en-US" altLang="zh-TW" sz="34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drifting from a nearby church. I went, I saw, I listened, and felt an inexplicable draw to that infant in the manger. He later became </a:t>
            </a:r>
            <a:br>
              <a:rPr lang="en-US" altLang="zh-TW" sz="34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4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Holy Child I have proclaimed all my life.</a:t>
            </a:r>
            <a:endParaRPr lang="zh-TW" altLang="zh-TW" sz="3400" spc="-100" dirty="0">
              <a:solidFill>
                <a:srgbClr val="FF0000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en-US" altLang="zh-HK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494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7EC1115-359F-453B-A886-F1D02EEEC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51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回想起來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我對天主或耶穌的認識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都</a:t>
            </a:r>
            <a:b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不是靠聽回來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全都與我的</a:t>
            </a:r>
            <a:b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親身經驗有關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我也一定要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活得出</a:t>
            </a:r>
            <a:b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我所聽到的道理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才會相信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TW" sz="44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Looking back, my understanding of God or Jesus did not come merely from </a:t>
            </a:r>
            <a:r>
              <a:rPr lang="en-US" altLang="zh-HK" sz="4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others told me</a:t>
            </a:r>
            <a:r>
              <a:rPr lang="en-US" altLang="zh-TW" sz="44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TW" sz="44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arose from </a:t>
            </a:r>
            <a:r>
              <a:rPr lang="en-US" altLang="zh-TW" sz="44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zh-TW" altLang="en-US" sz="4400" spc="-100" dirty="0">
                <a:solidFill>
                  <a:srgbClr val="FF00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Calibri" panose="020F0502020204030204" pitchFamily="34" charset="0"/>
              </a:rPr>
              <a:t> </a:t>
            </a:r>
            <a:r>
              <a:rPr lang="en-US" altLang="zh-TW" sz="44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personal, lived experiences</a:t>
            </a:r>
            <a:r>
              <a:rPr lang="en-US" altLang="zh-TW" sz="44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I could only believe </a:t>
            </a:r>
            <a:r>
              <a:rPr lang="en-US" altLang="zh-HK" sz="4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teachings that I had first endeavored to live out in practice.</a:t>
            </a:r>
            <a:r>
              <a:rPr lang="en-US" altLang="zh-HK" sz="4400" spc="-100" dirty="0">
                <a:solidFill>
                  <a:srgbClr val="0F111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HK" sz="4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457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7EC1115-359F-453B-A886-F1D02EEEC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4800"/>
              </a:lnSpc>
              <a:spcBef>
                <a:spcPts val="0"/>
              </a:spcBef>
            </a:pP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我想進一步分享今天所唱</a:t>
            </a:r>
            <a:r>
              <a:rPr lang="en-US" altLang="zh-TW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 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良人受享太平於地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的含義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當第二世紀初的聖依肋內說</a:t>
            </a:r>
            <a:endParaRPr lang="en-US" altLang="zh-TW" sz="36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4800"/>
              </a:lnSpc>
              <a:spcBef>
                <a:spcPts val="0"/>
              </a:spcBef>
            </a:pP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一個快樂活潑的人就是天主的光榮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」時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48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我看到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信仰與生活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能夠完美的結合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would like to go or delve deeper into the meaning of today's hymn: “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Pax </a:t>
            </a:r>
            <a:r>
              <a:rPr lang="en-US" altLang="zh-HK" sz="36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hominibus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HK" sz="36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bonae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HK" sz="36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voluntatis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”(Peace on earth to people of good will). When St. Irenaeus in the second century said, "The glory of God </a:t>
            </a:r>
            <a:b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man fully alive“, I saw how </a:t>
            </a:r>
            <a:r>
              <a:rPr lang="en-US" altLang="zh-HK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faith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zh-HK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life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could be perfectly united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2705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7"/>
            <a:ext cx="9108504" cy="6520791"/>
          </a:xfrm>
        </p:spPr>
        <p:txBody>
          <a:bodyPr/>
          <a:lstStyle/>
          <a:p>
            <a:pPr marL="0" indent="0" eaLnBrk="1">
              <a:lnSpc>
                <a:spcPts val="45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恭讀依撒意亞先知書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9:1-6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在黑暗中行走的百姓，看見了一道皓光；那寄居於漆黑之地的人，已有光輝照射在他們身上。你加強了他們的快樂，增加了他們的喜悅；他們在你面前歡樂，有如人收割時的歡樂，又如分贓時的愉快；因為你折斷了他們所負的重軛，和他們肩上的橫木，以及壓迫他們者的短棍，有如在米德楊那天一樣；因為戰士所穿發響的軍靴，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424862" y="6381328"/>
            <a:ext cx="53962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1/2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7EC1115-359F-453B-A886-F1D02EEEC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zh-TW" altLang="en-US" sz="3600" kern="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所以</a:t>
            </a:r>
            <a:r>
              <a:rPr lang="zh-TW" altLang="zh-TW" sz="3600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良人</a:t>
            </a:r>
            <a:r>
              <a:rPr lang="zh-TW" altLang="zh-TW" sz="36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心內一定很平安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6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連吃什麼東西都開心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kern="10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他們</a:t>
            </a:r>
            <a:r>
              <a:rPr lang="zh-TW" altLang="zh-TW" sz="3600" kern="10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不是</a:t>
            </a:r>
            <a:r>
              <a:rPr lang="zh-TW" altLang="zh-TW" sz="36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要</a:t>
            </a:r>
            <a:r>
              <a:rPr lang="zh-TW" altLang="zh-TW" sz="36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吃好的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6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而是</a:t>
            </a:r>
            <a:r>
              <a:rPr lang="zh-TW" altLang="zh-TW" sz="36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好好地吃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TW" altLang="zh-TW" sz="36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吃</a:t>
            </a:r>
            <a:r>
              <a:rPr lang="zh-TW" altLang="zh-TW" sz="36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善盡本分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6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吃</a:t>
            </a:r>
            <a:r>
              <a:rPr lang="zh-TW" altLang="zh-TW" sz="36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良心無罪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6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吃</a:t>
            </a:r>
            <a:r>
              <a:rPr lang="zh-TW" altLang="zh-TW" sz="36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家庭和睦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zh-TW" altLang="zh-TW" sz="3600" kern="100" dirty="0"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這太平本來屬於他們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sz="36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這樣</a:t>
            </a:r>
            <a:r>
              <a:rPr lang="zh-TW" altLang="zh-TW" sz="36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的生命</a:t>
            </a:r>
            <a:r>
              <a:rPr lang="en-US" altLang="zh-TW" sz="36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6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本</a:t>
            </a:r>
            <a:r>
              <a:rPr lang="zh-TW" altLang="en-US" sz="36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身</a:t>
            </a:r>
            <a:r>
              <a:rPr lang="zh-TW" altLang="zh-TW" sz="36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就包含</a:t>
            </a:r>
            <a:r>
              <a:rPr lang="zh-TW" altLang="en-US" sz="36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太</a:t>
            </a:r>
            <a:r>
              <a:rPr lang="zh-TW" altLang="zh-TW" sz="36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平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3600" kern="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Such individuals surely possess profound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inner peace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Even in eating, they find contentment—not by indulging in delicacies, but by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eating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gratitude, 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duty fulfilled, with conscience clear, in family harmony. Such peace belongs inherently to them—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peace is woven into the very fabric</a:t>
            </a:r>
          </a:p>
          <a:p>
            <a:pPr algn="l">
              <a:lnSpc>
                <a:spcPts val="3800"/>
              </a:lnSpc>
              <a:spcBef>
                <a:spcPts val="0"/>
              </a:spcBef>
            </a:pP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their being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spcBef>
                <a:spcPts val="0"/>
              </a:spcBef>
            </a:pPr>
            <a:endParaRPr lang="en-US" altLang="zh-HK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1480B72-9592-4F84-A812-8A0A3A2EF39F}"/>
              </a:ext>
            </a:extLst>
          </p:cNvPr>
          <p:cNvSpPr txBox="1"/>
          <p:nvPr/>
        </p:nvSpPr>
        <p:spPr>
          <a:xfrm>
            <a:off x="4856848" y="6096480"/>
            <a:ext cx="3960440" cy="43088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點讚</a:t>
            </a:r>
            <a:r>
              <a:rPr lang="en-US" altLang="zh-TW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like</a:t>
            </a:r>
            <a:r>
              <a:rPr lang="zh-TW" altLang="en-US" sz="2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留言</a:t>
            </a:r>
            <a:r>
              <a:rPr lang="en-US" altLang="zh-TW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comment</a:t>
            </a:r>
            <a:r>
              <a:rPr lang="zh-TW" altLang="en-US" sz="2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分享</a:t>
            </a:r>
            <a:r>
              <a:rPr lang="en-US" altLang="zh-TW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</a:t>
            </a:r>
            <a:endParaRPr lang="zh-TW" altLang="en-US" sz="2200" dirty="0">
              <a:solidFill>
                <a:srgbClr val="FF0000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73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</a:t>
            </a:r>
            <a:r>
              <a:rPr lang="zh-TW" altLang="en-US" sz="2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 </a:t>
            </a:r>
            <a:r>
              <a:rPr lang="zh-TW" altLang="en-US" sz="44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新</a:t>
            </a:r>
            <a:r>
              <a:rPr lang="zh-TW" altLang="en-US" sz="2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 </a:t>
            </a:r>
            <a:r>
              <a:rPr lang="zh-TW" altLang="en-US" sz="44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生</a:t>
            </a:r>
            <a:r>
              <a:rPr lang="zh-TW" altLang="en-US" sz="2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 </a:t>
            </a:r>
            <a:r>
              <a:rPr lang="zh-TW" altLang="en-US" sz="44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的</a:t>
            </a:r>
            <a:r>
              <a:rPr lang="zh-TW" altLang="en-US" sz="2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 </a:t>
            </a:r>
            <a:r>
              <a:rPr lang="zh-TW" altLang="en-US" sz="44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聖</a:t>
            </a:r>
            <a:r>
              <a:rPr lang="zh-TW" altLang="en-US" sz="2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 </a:t>
            </a:r>
            <a:r>
              <a:rPr lang="zh-TW" altLang="en-US" sz="44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嬰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幫助你戰勝疫情和所有困難</a:t>
            </a:r>
            <a:endParaRPr lang="en-US" altLang="zh-TW" sz="54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48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化危為機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6600" dirty="0">
                <a:solidFill>
                  <a:srgbClr val="FF99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 </a:t>
            </a:r>
            <a:r>
              <a:rPr lang="zh-TW" altLang="en-US" sz="5400" dirty="0">
                <a:solidFill>
                  <a:srgbClr val="FF99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dirty="0">
                <a:solidFill>
                  <a:srgbClr val="FF99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  <a:endParaRPr lang="zh-TW" altLang="en-US" sz="4400" spc="600" dirty="0">
              <a:solidFill>
                <a:srgbClr val="FF99FF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08504" cy="6624736"/>
          </a:xfrm>
        </p:spPr>
        <p:txBody>
          <a:bodyPr/>
          <a:lstStyle/>
          <a:p>
            <a:pPr marL="0" indent="0" algn="just" eaLnBrk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和染滿血跡的戰袍，都要被焚毀，作為火燄的燃料。因為有一嬰孩為我們誕生了，有一個兒子賜給了我們。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他肩上擔負著王權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；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他的名字要稱為神奇的謀士、強有力的天主、永遠之父、和平之王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。他的王權是偉大的；達味的御座和他王國的平安，是無限的。他將以正義與公平，鞏固與保持他的王國，從今時直到永遠：萬軍上主的熱誠必要完成這事。</a:t>
            </a:r>
            <a:r>
              <a:rPr lang="en-US" altLang="zh-TW" sz="34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4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r>
              <a:rPr lang="en-US" altLang="zh-TW" sz="34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</a:t>
            </a:r>
          </a:p>
          <a:p>
            <a:pPr marL="0" indent="0" algn="just" eaLnBrk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4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460432" y="6341258"/>
            <a:ext cx="6845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81D14E7E-3D37-4D2F-A88B-919D2F49CFE3}"/>
              </a:ext>
            </a:extLst>
          </p:cNvPr>
          <p:cNvSpPr txBox="1"/>
          <p:nvPr/>
        </p:nvSpPr>
        <p:spPr>
          <a:xfrm>
            <a:off x="3707904" y="6021288"/>
            <a:ext cx="4536504" cy="523220"/>
          </a:xfrm>
          <a:prstGeom prst="rect">
            <a:avLst/>
          </a:prstGeom>
          <a:noFill/>
          <a:ln w="12700">
            <a:solidFill>
              <a:srgbClr val="00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spc="-150" dirty="0">
                <a:solidFill>
                  <a:srgbClr val="FF99FF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唯道集虛</a:t>
            </a:r>
            <a:r>
              <a:rPr lang="en-US" altLang="zh-TW" sz="2800" spc="-150" dirty="0">
                <a:solidFill>
                  <a:srgbClr val="FF99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28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以虛集道 以聽聖言</a:t>
            </a:r>
          </a:p>
        </p:txBody>
      </p:sp>
    </p:spTree>
    <p:extLst>
      <p:ext uri="{BB962C8B-B14F-4D97-AF65-F5344CB8AC3E}">
        <p14:creationId xmlns:p14="http://schemas.microsoft.com/office/powerpoint/2010/main" val="641534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-2341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3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恭讀聖保祿宗徒致弟鐸書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2:11-14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天主拯救眾人的恩寵已經出現，教導我們棄絕不虔敬的生活，和世俗的貪慾；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而要有節制地、公正地、虔敬地在今世生活，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期待所希望的幸福，和我們偉大的天主及救主耶穌基督光榮的顯現。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他為我們捨棄了自己，是為救贖我們脫離一切罪惡，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並洗淨我們，使我們能成為他的選民，叫我們熱心行善</a:t>
            </a:r>
            <a:r>
              <a:rPr lang="zh-TW" altLang="en-US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。</a:t>
            </a:r>
            <a:r>
              <a:rPr lang="en-US" altLang="zh-TW" sz="24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 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3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388424" y="6413266"/>
            <a:ext cx="64807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1/1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5AF815E-EE4A-4C12-8A32-AF66356F677B}"/>
              </a:ext>
            </a:extLst>
          </p:cNvPr>
          <p:cNvSpPr txBox="1"/>
          <p:nvPr/>
        </p:nvSpPr>
        <p:spPr>
          <a:xfrm>
            <a:off x="3419872" y="6021288"/>
            <a:ext cx="4536504" cy="523220"/>
          </a:xfrm>
          <a:prstGeom prst="rect">
            <a:avLst/>
          </a:prstGeom>
          <a:noFill/>
          <a:ln w="12700">
            <a:solidFill>
              <a:srgbClr val="00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spc="-150" dirty="0">
                <a:solidFill>
                  <a:srgbClr val="FF99FF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唯道集虛</a:t>
            </a:r>
            <a:r>
              <a:rPr lang="en-US" altLang="zh-TW" sz="2800" spc="-150" dirty="0">
                <a:solidFill>
                  <a:srgbClr val="FF99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28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以虛集道 以聽聖言</a:t>
            </a: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endSnd/>
        </p:sndAc>
      </p:transition>
    </mc:Choice>
    <mc:Fallback xmlns="">
      <p:transition spd="slow">
        <p:sndAc>
          <p:endSnd/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0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恭讀聖路加福音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2:1-14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那時凱撒奧古斯都，出了一道上諭，叫天下的人都要登記：這是季黎諾作敘利亞總督時，初次行的登記。於是，眾人各去本城登記。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若瑟因為是達味家族的人，也從加里肋亞納匝肋城，上猶大名叫白冷的達味城去，好同自己已懷孕的聘妻瑪利亞去登記。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914849" y="604655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1/3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他們在那裡的時候，瑪利亞分娩的日期滿了，便生了她的頭胎男兒，用襁褓裹起，放在馬槽裡，因為在客棧中，為他們沒有地方。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在那地區，有些牧羊人露宿守夜，看守羊群。有上主的一位天使，站在他們身邊；上主的榮光，照射著他們；他們便非常害怕。天使向他們說：「不要害怕！看！我給你們報告一個為全民族的大喜訊：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12087" y="6191048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7741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今天在達味城中，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為你們誕生了一位救世者；他是主默西亞。這是給你們的記號：你們將要看見一個嬰兒，裹著襁褓，躺在馬槽裡。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」忽然有一大隊天軍，同那天使一起，讚頌天主說：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「天主在天受光榮，主愛的人在世享平安！」</a:t>
            </a:r>
            <a:r>
              <a:rPr lang="en-US" altLang="zh-HK" sz="34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4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r>
              <a:rPr lang="en-US" altLang="zh-HK" sz="34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</a:p>
          <a:p>
            <a:pPr marL="0" indent="0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  <a:endParaRPr lang="en-US" altLang="zh-TW" sz="34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18" y="6223705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3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3814652A-FEF5-4370-A592-A7A06E7C8C6E}"/>
              </a:ext>
            </a:extLst>
          </p:cNvPr>
          <p:cNvSpPr txBox="1"/>
          <p:nvPr/>
        </p:nvSpPr>
        <p:spPr>
          <a:xfrm>
            <a:off x="287784" y="5517232"/>
            <a:ext cx="8460680" cy="523220"/>
          </a:xfrm>
          <a:prstGeom prst="rect">
            <a:avLst/>
          </a:prstGeom>
          <a:noFill/>
          <a:ln w="12700">
            <a:solidFill>
              <a:srgbClr val="00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spc="-150" dirty="0">
                <a:solidFill>
                  <a:srgbClr val="FF99FF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唯道集虛</a:t>
            </a:r>
            <a:r>
              <a:rPr lang="en-US" altLang="zh-TW" sz="2800" spc="-150" dirty="0">
                <a:solidFill>
                  <a:srgbClr val="FF99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28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以虛集道 以聽聖言</a:t>
            </a:r>
            <a:r>
              <a:rPr lang="zh-TW" altLang="en-US" sz="12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 </a:t>
            </a:r>
            <a:r>
              <a:rPr lang="en-US" altLang="zh-TW" sz="12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 </a:t>
            </a:r>
            <a:r>
              <a:rPr lang="zh-TW" altLang="en-US" sz="2800" spc="-150" dirty="0">
                <a:solidFill>
                  <a:srgbClr val="FF99FF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默想上主</a:t>
            </a:r>
            <a:r>
              <a:rPr lang="zh-TW" altLang="en-US" sz="2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今晚</a:t>
            </a:r>
            <a:r>
              <a:rPr lang="zh-TW" altLang="en-US" sz="2800" spc="-150" dirty="0">
                <a:solidFill>
                  <a:srgbClr val="FF99FF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向</a:t>
            </a:r>
            <a:r>
              <a:rPr lang="zh-TW" altLang="en-US" sz="2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</a:t>
            </a:r>
            <a:r>
              <a:rPr lang="zh-TW" altLang="en-US" sz="2800" spc="-150" dirty="0">
                <a:solidFill>
                  <a:srgbClr val="FF99FF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998701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4071"/>
            <a:ext cx="9144000" cy="6663929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耶穌聖誕節</a:t>
            </a:r>
            <a:r>
              <a:rPr lang="en-US" altLang="zh-TW" sz="2800" dirty="0">
                <a:solidFill>
                  <a:srgbClr val="FFFF00"/>
                </a:solidFill>
                <a:ea typeface="華康儷中黑" panose="020B0509000000000000" pitchFamily="49" charset="-12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ea typeface="華康儷中黑" panose="020B0509000000000000" pitchFamily="49" charset="-120"/>
              </a:rPr>
              <a:t>子夜</a:t>
            </a:r>
            <a:r>
              <a:rPr lang="en-US" altLang="zh-TW" sz="2800" dirty="0">
                <a:solidFill>
                  <a:srgbClr val="FFFF00"/>
                </a:solidFill>
                <a:ea typeface="華康儷中黑" panose="020B0509000000000000" pitchFamily="49" charset="-12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24</a:t>
            </a:r>
            <a:r>
              <a:rPr lang="zh-TW" altLang="en-US" sz="2800" dirty="0">
                <a:solidFill>
                  <a:schemeClr val="bg1"/>
                </a:solidFill>
                <a:ea typeface="華康儷中黑" pitchFamily="49" charset="-120"/>
              </a:rPr>
              <a:t>夜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 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  <a:endParaRPr lang="en-US" altLang="zh-TW" sz="3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endParaRPr lang="en-US" altLang="zh-TW" sz="3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endParaRPr lang="en-US" altLang="zh-TW" sz="3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5700"/>
              </a:lnSpc>
              <a:spcBef>
                <a:spcPct val="0"/>
              </a:spcBef>
              <a:buFontTx/>
              <a:buNone/>
            </a:pP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平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安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屬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善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人</a:t>
            </a:r>
          </a:p>
          <a:p>
            <a:pPr algn="ctr" eaLnBrk="1" hangingPunct="1">
              <a:spcBef>
                <a:spcPts val="1200"/>
              </a:spcBef>
              <a:spcAft>
                <a:spcPts val="180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你認得出這個嬰孩嗎</a:t>
            </a:r>
            <a:r>
              <a:rPr lang="en-US" altLang="zh-TW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  <a:p>
            <a:pPr marL="0" indent="0">
              <a:buNone/>
            </a:pPr>
            <a:r>
              <a:rPr lang="en-US" altLang="zh-TW" sz="2400" u="sng" kern="100" dirty="0">
                <a:solidFill>
                  <a:srgbClr val="0563C1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  <a:hlinkClick r:id="rId2"/>
              </a:rPr>
              <a:t> https://www.youtube.com/watch?v=d2XeuLVwXec</a:t>
            </a:r>
            <a:endParaRPr lang="en-US" altLang="zh-TW" sz="2400" u="sng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2400" kern="10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  <a:cs typeface="Times New Roman" panose="02020603050405020304" pitchFamily="18" charset="0"/>
              </a:rPr>
              <a:t>（</a:t>
            </a:r>
            <a:r>
              <a:rPr lang="en-US" altLang="zh-TW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YouTube:</a:t>
            </a:r>
            <a:r>
              <a:rPr lang="en-US" altLang="zh-TW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</a:t>
            </a:r>
            <a:r>
              <a:rPr lang="zh-TW" alt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徐錦堯神父報佳音</a:t>
            </a:r>
            <a:r>
              <a:rPr lang="zh-TW" altLang="en-US" sz="2400" kern="10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  <a:cs typeface="Times New Roman" panose="02020603050405020304" pitchFamily="18" charset="0"/>
              </a:rPr>
              <a:t>）</a:t>
            </a:r>
            <a:endParaRPr lang="en-US" altLang="zh-TW" sz="2400" kern="100" dirty="0">
              <a:solidFill>
                <a:schemeClr val="bg1"/>
              </a:solidFill>
              <a:effectLst/>
              <a:latin typeface="華康儷中黑" panose="020B0509000000000000" pitchFamily="49" charset="-120"/>
              <a:ea typeface="華康儷中黑" panose="020B0509000000000000" pitchFamily="49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zh-TW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4371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1A02F3A-3A9D-4F6C-94FA-46D5822B1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他肩上擔負著王權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他的名字要稱為神奇的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謀士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強有力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的天主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永遠之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父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和平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之王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而要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有節制地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公正地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虔敬地在今世生活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他為我們捨棄了自己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是為救贖我們脫離一切罪惡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為你們誕生了一位救世者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他是主默西</a:t>
            </a:r>
            <a:b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亞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這是給你們的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記號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你們將要看見一個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嬰兒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裹著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襁褓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躺在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馬槽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裡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zh-HK" alt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042158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4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11992</TotalTime>
  <Words>2086</Words>
  <Application>Microsoft Office PowerPoint</Application>
  <PresentationFormat>如螢幕大小 (4:3)</PresentationFormat>
  <Paragraphs>99</Paragraphs>
  <Slides>21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21</vt:i4>
      </vt:variant>
    </vt:vector>
  </HeadingPairs>
  <TitlesOfParts>
    <vt:vector size="37" baseType="lpstr">
      <vt:lpstr>華康中黑體</vt:lpstr>
      <vt:lpstr>華康中黑體(P)</vt:lpstr>
      <vt:lpstr>華康正顏楷體W7</vt:lpstr>
      <vt:lpstr>華康正顏楷體W7(P)</vt:lpstr>
      <vt:lpstr>華康粗黑體</vt:lpstr>
      <vt:lpstr>華康儷中黑</vt:lpstr>
      <vt:lpstr>華康儷中黑(P)</vt:lpstr>
      <vt:lpstr>華康儷粗宋(P)</vt:lpstr>
      <vt:lpstr>新細明體</vt:lpstr>
      <vt:lpstr>Arial</vt:lpstr>
      <vt:lpstr>Calibri</vt:lpstr>
      <vt:lpstr>Times New Roman</vt:lpstr>
      <vt:lpstr>Wingdings</vt:lpstr>
      <vt:lpstr>預設簡報設計</vt:lpstr>
      <vt:lpstr>14_預設簡報設計</vt:lpstr>
      <vt:lpstr>3_預設簡報設計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835</cp:revision>
  <dcterms:created xsi:type="dcterms:W3CDTF">2006-09-26T01:05:23Z</dcterms:created>
  <dcterms:modified xsi:type="dcterms:W3CDTF">2025-12-09T06:16:13Z</dcterms:modified>
</cp:coreProperties>
</file>