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  <p:sldMasterId id="2147489923" r:id="rId4"/>
  </p:sldMasterIdLst>
  <p:notesMasterIdLst>
    <p:notesMasterId r:id="rId32"/>
  </p:notesMasterIdLst>
  <p:handoutMasterIdLst>
    <p:handoutMasterId r:id="rId33"/>
  </p:handoutMasterIdLst>
  <p:sldIdLst>
    <p:sldId id="2013" r:id="rId5"/>
    <p:sldId id="1610" r:id="rId6"/>
    <p:sldId id="2329" r:id="rId7"/>
    <p:sldId id="1370" r:id="rId8"/>
    <p:sldId id="1937" r:id="rId9"/>
    <p:sldId id="1612" r:id="rId10"/>
    <p:sldId id="1938" r:id="rId11"/>
    <p:sldId id="1940" r:id="rId12"/>
    <p:sldId id="1993" r:id="rId13"/>
    <p:sldId id="1876" r:id="rId14"/>
    <p:sldId id="2330" r:id="rId15"/>
    <p:sldId id="2012" r:id="rId16"/>
    <p:sldId id="1843" r:id="rId17"/>
    <p:sldId id="1995" r:id="rId18"/>
    <p:sldId id="1996" r:id="rId19"/>
    <p:sldId id="2014" r:id="rId20"/>
    <p:sldId id="1997" r:id="rId21"/>
    <p:sldId id="2237" r:id="rId22"/>
    <p:sldId id="2244" r:id="rId23"/>
    <p:sldId id="2007" r:id="rId24"/>
    <p:sldId id="2008" r:id="rId25"/>
    <p:sldId id="2009" r:id="rId26"/>
    <p:sldId id="2328" r:id="rId27"/>
    <p:sldId id="2001" r:id="rId28"/>
    <p:sldId id="2002" r:id="rId29"/>
    <p:sldId id="2003" r:id="rId30"/>
    <p:sldId id="1892" r:id="rId31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00FF00"/>
    <a:srgbClr val="0000FF"/>
    <a:srgbClr val="FF00FF"/>
    <a:srgbClr val="00FF99"/>
    <a:srgbClr val="660066"/>
    <a:srgbClr val="9900CC"/>
    <a:srgbClr val="00CC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645" autoAdjust="0"/>
    <p:restoredTop sz="94677" autoAdjust="0"/>
  </p:normalViewPr>
  <p:slideViewPr>
    <p:cSldViewPr>
      <p:cViewPr varScale="1">
        <p:scale>
          <a:sx n="59" d="100"/>
          <a:sy n="59" d="100"/>
        </p:scale>
        <p:origin x="12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BD419D-64CE-4550-BAA2-0242050FC719}" type="slidenum">
              <a:rPr lang="en-US" altLang="zh-TW" smtClean="0"/>
              <a:pPr/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2020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FBD419D-64CE-4550-BAA2-0242050FC719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1915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9512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9469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48871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002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44487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21156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7616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2914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33008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57631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1337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F7257-CB02-44BA-AA85-21D80E16FA8C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CE0C8-D250-4953-A093-716ABFCF42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161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24" r:id="rId1"/>
    <p:sldLayoutId id="2147489925" r:id="rId2"/>
    <p:sldLayoutId id="2147489926" r:id="rId3"/>
    <p:sldLayoutId id="2147489927" r:id="rId4"/>
    <p:sldLayoutId id="2147489928" r:id="rId5"/>
    <p:sldLayoutId id="2147489929" r:id="rId6"/>
    <p:sldLayoutId id="2147489930" r:id="rId7"/>
    <p:sldLayoutId id="2147489931" r:id="rId8"/>
    <p:sldLayoutId id="2147489932" r:id="rId9"/>
    <p:sldLayoutId id="2147489933" r:id="rId10"/>
    <p:sldLayoutId id="21474899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2656"/>
            <a:ext cx="9144000" cy="6480720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四旬期第五主日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3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3000"/>
              </a:spcBef>
              <a:spcAft>
                <a:spcPts val="0"/>
              </a:spcAft>
              <a:buFontTx/>
              <a:buNone/>
            </a:pPr>
            <a:r>
              <a:rPr lang="zh-TW" altLang="en-US" sz="9600" dirty="0">
                <a:solidFill>
                  <a:srgbClr val="FFFF00"/>
                </a:solidFill>
                <a:ea typeface="華康儷中黑" panose="020B0509000000000000" pitchFamily="49" charset="-120"/>
              </a:rPr>
              <a:t>死了</a:t>
            </a:r>
            <a:r>
              <a:rPr lang="en-US" altLang="zh-TW" sz="44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dirty="0">
                <a:solidFill>
                  <a:srgbClr val="FFFF00"/>
                </a:solidFill>
                <a:ea typeface="華康儷中黑" panose="020B0509000000000000" pitchFamily="49" charset="-120"/>
              </a:rPr>
              <a:t>仍活著</a:t>
            </a:r>
            <a:endParaRPr lang="en-US" altLang="zh-TW" sz="9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活著而信的 永遠不死</a:t>
            </a:r>
            <a:r>
              <a:rPr lang="en-US" altLang="zh-TW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2785137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222076"/>
            <a:ext cx="9107488" cy="6447284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便挪開了石頭。耶穌舉目向上，說：「父啊！我感謝你，因為你俯聽了我。我本來知道你常常俯聽我，但是，我說這話，是為了四周站立的群眾，好叫他們相信，是你派遣了我。」說完這話，便大聲喊說：「拉匝祿！出來吧！」死者便出來了，腳和手都纏著布條，面上還蒙著汗巾。耶穌向他們說：「解開他，讓他行走吧。」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740278" y="6293321"/>
            <a:ext cx="9719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5/6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8301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222076"/>
            <a:ext cx="9107488" cy="6447284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那些來到瑪利亞那裡的猶太人，一看到耶穌所行的事，就有許多人相信了他。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HK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我們讚美你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endParaRPr lang="zh-TW" altLang="en-US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12360" y="6187356"/>
            <a:ext cx="7920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6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/6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C6341C5-6CAF-4BD6-ABBA-78FA4FE735AE}"/>
              </a:ext>
            </a:extLst>
          </p:cNvPr>
          <p:cNvSpPr txBox="1"/>
          <p:nvPr/>
        </p:nvSpPr>
        <p:spPr>
          <a:xfrm>
            <a:off x="2339752" y="3573016"/>
            <a:ext cx="3960440" cy="12003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</a:t>
            </a:r>
            <a:r>
              <a:rPr lang="zh-TW" altLang="en-US" sz="32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默想上主</a:t>
            </a:r>
            <a:endParaRPr lang="en-US" altLang="zh-TW" sz="3200" dirty="0">
              <a:solidFill>
                <a:srgbClr val="FFFF00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r>
              <a:rPr lang="zh-TW" altLang="en-US" sz="32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今天向</a:t>
            </a:r>
            <a:r>
              <a:rPr lang="zh-TW" altLang="en-US" sz="40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32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1534038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4071"/>
            <a:ext cx="9144000" cy="6475289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四旬期第五主日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3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3000"/>
              </a:spcBef>
              <a:spcAft>
                <a:spcPts val="0"/>
              </a:spcAft>
              <a:buFontTx/>
              <a:buNone/>
            </a:pPr>
            <a:r>
              <a:rPr lang="zh-TW" altLang="en-US" sz="9600" dirty="0">
                <a:solidFill>
                  <a:srgbClr val="FFFF00"/>
                </a:solidFill>
                <a:ea typeface="華康儷中黑" panose="020B0509000000000000" pitchFamily="49" charset="-120"/>
              </a:rPr>
              <a:t>死了</a:t>
            </a:r>
            <a:r>
              <a:rPr lang="en-US" altLang="zh-TW" sz="44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dirty="0">
                <a:solidFill>
                  <a:srgbClr val="FFFF00"/>
                </a:solidFill>
                <a:ea typeface="華康儷中黑" panose="020B0509000000000000" pitchFamily="49" charset="-120"/>
              </a:rPr>
              <a:t>仍活著</a:t>
            </a:r>
            <a:endParaRPr lang="en-US" altLang="zh-TW" sz="9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活著而信的 永遠不死</a:t>
            </a:r>
            <a:r>
              <a:rPr lang="en-US" altLang="zh-TW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547057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38619EE-EC1E-471A-A020-E45E4CC79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552728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我要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親自打開你們的墳墓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我要從你們的墳墓中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把你們領出來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我要把我的神注入你們內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使你們復活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凡隨從肉性的人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決不能得天主的歡心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你們已不屬於肉性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而是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屬於聖神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主啊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你所愛的人病了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拉匝祿在墳墓裡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已經四天了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我就是復活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就是生命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信從我的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即使死了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仍要活著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凡活著而信從我的人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必永遠不死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algn="l"/>
            <a:endParaRPr lang="zh-HK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303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38619EE-EC1E-471A-A020-E45E4CC79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4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我要</a:t>
            </a:r>
            <a:r>
              <a:rPr lang="zh-TW" altLang="en-US" sz="44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親自打開你們的墳墓</a:t>
            </a:r>
            <a:r>
              <a:rPr lang="en-US" altLang="zh-TW" sz="44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4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我要從你們的墳墓中</a:t>
            </a:r>
            <a:r>
              <a:rPr lang="en-US" altLang="zh-TW" sz="44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把你們領出來</a:t>
            </a:r>
            <a:r>
              <a:rPr lang="en-US" altLang="zh-TW" sz="44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4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我要把我的神注入你們內</a:t>
            </a:r>
            <a:r>
              <a:rPr lang="en-US" altLang="zh-TW" sz="44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使你們</a:t>
            </a:r>
            <a:r>
              <a:rPr lang="zh-TW" altLang="en-US" sz="4400" spc="-15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復活</a:t>
            </a:r>
            <a:r>
              <a:rPr lang="en-US" altLang="zh-TW" sz="44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有一種死亡叫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心死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有一種罪叫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死罪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蘇聯壓著東歐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altLang="zh-TW" sz="4000" spc="-3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nothingness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什麼都不能做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pPr marL="98425" indent="-19685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         忽然冒出 </a:t>
            </a:r>
            <a:r>
              <a:rPr lang="en-US" altLang="zh-TW" sz="4000" spc="-3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somethingness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可做一點點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endParaRPr lang="en-US" altLang="zh-TW" sz="4000" dirty="0">
              <a:solidFill>
                <a:srgbClr val="00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98425" indent="-19685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天主親自打開墳墓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東歐希望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;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我可重生</a:t>
            </a:r>
            <a:endParaRPr lang="en-US" altLang="zh-TW" sz="4000" dirty="0">
              <a:solidFill>
                <a:srgbClr val="00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en-US" altLang="zh-TW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“I am OK, You are OK 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我好你也好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”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zh-TW" altLang="en-US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天主愛我們</a:t>
            </a:r>
            <a:r>
              <a:rPr lang="en-US" altLang="zh-TW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你信嗎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?</a:t>
            </a:r>
            <a:endParaRPr lang="en-US" altLang="zh-TW" sz="3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zh-TW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見</a:t>
            </a:r>
            <a:r>
              <a:rPr lang="en-US" altLang="zh-TW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20221016</a:t>
            </a: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常年</a:t>
            </a:r>
            <a:r>
              <a:rPr lang="en-US" altLang="zh-TW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主日</a:t>
            </a:r>
            <a:r>
              <a:rPr lang="en-US" altLang="zh-TW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可以</a:t>
            </a:r>
            <a:r>
              <a:rPr lang="zh-TW" altLang="en-US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失望</a:t>
            </a: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不可</a:t>
            </a:r>
            <a:r>
              <a:rPr lang="zh-TW" altLang="en-US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絕望</a:t>
            </a:r>
            <a:r>
              <a:rPr lang="en-US" altLang="zh-TW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zh-HK" altLang="en-US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CB2BA3C2-F4B3-480F-9424-B9F1E1C73136}"/>
              </a:ext>
            </a:extLst>
          </p:cNvPr>
          <p:cNvSpPr txBox="1"/>
          <p:nvPr/>
        </p:nvSpPr>
        <p:spPr>
          <a:xfrm>
            <a:off x="8532441" y="3140968"/>
            <a:ext cx="492443" cy="11521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lang="zh-TW" altLang="en-US" sz="2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蘇聯解體</a:t>
            </a:r>
          </a:p>
        </p:txBody>
      </p:sp>
    </p:spTree>
    <p:extLst>
      <p:ext uri="{BB962C8B-B14F-4D97-AF65-F5344CB8AC3E}">
        <p14:creationId xmlns:p14="http://schemas.microsoft.com/office/powerpoint/2010/main" val="265387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38619EE-EC1E-471A-A020-E45E4CC79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 marL="360000" indent="-457200" algn="l">
              <a:lnSpc>
                <a:spcPts val="48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凡隨從肉性的人</a:t>
            </a:r>
            <a:r>
              <a:rPr lang="en-US" altLang="zh-TW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決不能得</a:t>
            </a:r>
            <a:r>
              <a:rPr lang="zh-TW" altLang="en-US" sz="4400" spc="-15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天主的歡心</a:t>
            </a:r>
            <a:r>
              <a:rPr lang="en-US" altLang="zh-TW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.</a:t>
            </a:r>
            <a:r>
              <a:rPr lang="zh-TW" altLang="en-US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你們已不屬於肉性</a:t>
            </a:r>
            <a:r>
              <a:rPr lang="en-US" altLang="zh-TW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而是</a:t>
            </a:r>
            <a:r>
              <a:rPr lang="zh-TW" altLang="en-US" sz="4400" spc="-15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屬於聖神</a:t>
            </a:r>
            <a:r>
              <a:rPr lang="en-US" altLang="zh-TW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.</a:t>
            </a:r>
            <a:r>
              <a:rPr lang="zh-TW" altLang="en-US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誰若沒有基督的聖神</a:t>
            </a:r>
            <a:r>
              <a:rPr lang="en-US" altLang="zh-TW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誰就不</a:t>
            </a:r>
            <a:r>
              <a:rPr lang="zh-TW" altLang="en-US" sz="4400" spc="-15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屬於基督</a:t>
            </a:r>
            <a:r>
              <a:rPr lang="en-US" altLang="zh-TW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.</a:t>
            </a:r>
            <a:r>
              <a:rPr lang="zh-TW" altLang="en-US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使你們有死的身體</a:t>
            </a:r>
            <a:r>
              <a:rPr lang="zh-TW" altLang="en-US" sz="4400" spc="-15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復活</a:t>
            </a:r>
            <a:r>
              <a:rPr lang="en-US" altLang="zh-TW" sz="4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屬聖神</a:t>
            </a:r>
            <a:r>
              <a:rPr lang="en-US" altLang="zh-TW" sz="40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屬基督</a:t>
            </a:r>
            <a:r>
              <a:rPr lang="en-US" altLang="zh-TW" sz="40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屬天主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身心靈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全人復活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父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愛一切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：愛一切人如兄弟姊妹</a:t>
            </a:r>
            <a:r>
              <a:rPr lang="en-US" altLang="zh-TW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(82</a:t>
            </a: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億人</a:t>
            </a:r>
            <a:r>
              <a:rPr lang="en-US" altLang="zh-TW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基督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真人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接受人生的一切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生老病死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成敗得失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酸甜苦辣鹹澀腥沖</a:t>
            </a:r>
            <a:r>
              <a:rPr lang="zh-TW" altLang="en-US" sz="1100" i="1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徐國能</a:t>
            </a:r>
            <a:r>
              <a:rPr lang="zh-TW" altLang="en-US" sz="2000" i="1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廚曾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: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一根舌頭九樣味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聖神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聖化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：對生命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天主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歷史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世界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開放</a:t>
            </a:r>
            <a:endParaRPr lang="zh-HK" altLang="en-US" dirty="0">
              <a:solidFill>
                <a:srgbClr val="FFFF00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1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38619EE-EC1E-471A-A020-E45E4CC79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marL="360000" indent="-457200" algn="l">
              <a:lnSpc>
                <a:spcPts val="46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主啊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你所愛的人病了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拉匝祿在墳墓裡</a:t>
            </a:r>
            <a:r>
              <a:rPr lang="en-US" altLang="zh-TW" sz="4000" spc="-15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已經四天了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我就是復活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就是生命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信從我的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即使死了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仍要活著</a:t>
            </a:r>
            <a:r>
              <a:rPr lang="en-US" altLang="zh-TW" sz="40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spc="-15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凡活著而信從我的人</a:t>
            </a:r>
            <a:r>
              <a:rPr lang="en-US" altLang="zh-TW" sz="4000" spc="-15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5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必永遠不死</a:t>
            </a:r>
            <a:r>
              <a:rPr lang="en-US" altLang="zh-TW" sz="4000" spc="-15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死了仍活著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匹夫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而為百世師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一言而為天下法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韓愈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82563" indent="-280988" algn="l">
              <a:spcBef>
                <a:spcPts val="0"/>
              </a:spcBef>
              <a:spcAft>
                <a:spcPts val="600"/>
              </a:spcAft>
            </a:pP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2.</a:t>
            </a:r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三不朽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*</a:t>
            </a:r>
            <a:r>
              <a:rPr lang="zh-TW" altLang="en-US" sz="40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立德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修德立功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本立而道生</a:t>
            </a:r>
            <a:b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*</a:t>
            </a:r>
            <a:r>
              <a:rPr lang="zh-TW" altLang="en-US" sz="40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立功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做愛主愛人愛教愛教的事</a:t>
            </a:r>
            <a:b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*</a:t>
            </a:r>
            <a:r>
              <a:rPr lang="zh-TW" altLang="en-US" sz="40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立言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39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老年心事亦凌雲</a:t>
            </a:r>
            <a:r>
              <a:rPr lang="en-US" altLang="zh-TW" sz="39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是非成敗憑誰說</a:t>
            </a:r>
            <a:r>
              <a:rPr lang="en-US" altLang="zh-TW" sz="39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? </a:t>
            </a:r>
            <a:br>
              <a:rPr lang="en-US" altLang="zh-TW" sz="39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39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  </a:t>
            </a:r>
            <a:r>
              <a:rPr lang="zh-TW" altLang="en-US" sz="39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卻道萬化幻無常</a:t>
            </a:r>
            <a:r>
              <a:rPr lang="en-US" altLang="zh-TW" sz="39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我以此生為</a:t>
            </a:r>
            <a:r>
              <a:rPr lang="zh-TW" altLang="en-US" sz="3900" dirty="0">
                <a:solidFill>
                  <a:srgbClr val="FF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木鐸</a:t>
            </a:r>
            <a:r>
              <a:rPr lang="en-US" altLang="zh-TW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徐錦堯</a:t>
            </a:r>
            <a:r>
              <a:rPr lang="en-US" altLang="zh-TW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54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838619EE-EC1E-471A-A020-E45E4CC79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留下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2T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資料惠大陸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兩文三語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貢獻普世教會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巴黎華人團體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回港教友來教研參加彌撒和問道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慕道班影子導師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神父參考我的講道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中華文化進入彌撒和慕道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4.</a:t>
            </a:r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不枉此生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en-US" altLang="zh-TW" sz="28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1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傳統靈修</a:t>
            </a:r>
            <a:r>
              <a:rPr lang="en-US" altLang="zh-TW" sz="4000" b="1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+ </a:t>
            </a:r>
            <a:r>
              <a:rPr lang="en-US" altLang="zh-TW" sz="28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2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聖經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整本聖經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  <a:r>
              <a:rPr lang="en-US" altLang="zh-TW" sz="4000" b="1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+</a:t>
            </a:r>
            <a:br>
              <a:rPr lang="en-US" altLang="zh-TW" sz="4000" b="1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28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3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基基團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指向天國和大同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並以教友及以生活為重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  <a:r>
              <a:rPr lang="en-US" altLang="zh-TW" sz="4000" b="1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+ </a:t>
            </a:r>
            <a:r>
              <a:rPr lang="en-US" altLang="zh-TW" sz="28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4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工作成聖</a:t>
            </a:r>
            <a:r>
              <a:rPr lang="en-US" altLang="zh-TW" sz="4000" b="1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+ </a:t>
            </a:r>
            <a:r>
              <a:rPr lang="en-US" altLang="zh-TW" sz="28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5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愛德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在主內愛得更深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在愛人時愛主更濃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  <a:r>
              <a:rPr lang="en-US" altLang="zh-TW" sz="4000" b="1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+ </a:t>
            </a:r>
            <a:r>
              <a:rPr lang="en-US" altLang="zh-TW" sz="28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6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大自然靈修</a:t>
            </a:r>
            <a:r>
              <a:rPr lang="zh-TW" altLang="en-US" i="1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愛上大自然</a:t>
            </a:r>
            <a:r>
              <a:rPr lang="en-US" altLang="zh-TW" i="1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i="1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仁民愛物 </a:t>
            </a:r>
            <a:r>
              <a:rPr lang="en-US" altLang="zh-TW" sz="4000" b="1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+ </a:t>
            </a:r>
            <a:r>
              <a:rPr lang="en-US" altLang="zh-TW" sz="28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7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十字架王道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勇走痛苦路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 如果你讚成以上的路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請支持我們籌款</a:t>
            </a:r>
            <a:r>
              <a:rPr lang="en-US" altLang="zh-TW" sz="4000" dirty="0">
                <a:solidFill>
                  <a:srgbClr val="FFFF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!</a:t>
            </a:r>
            <a:r>
              <a:rPr lang="zh-TW" altLang="en-US" sz="4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endParaRPr lang="zh-HK" altLang="en-US" sz="4000" dirty="0">
              <a:solidFill>
                <a:srgbClr val="FF0000"/>
              </a:solidFill>
              <a:latin typeface="華康儷中黑(P)" panose="020B0500000000000000" pitchFamily="34" charset="-12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77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2">
            <a:extLst>
              <a:ext uri="{FF2B5EF4-FFF2-40B4-BE49-F238E27FC236}">
                <a16:creationId xmlns:a16="http://schemas.microsoft.com/office/drawing/2014/main" id="{673BFEDA-47D1-475E-9364-B90D514276C6}"/>
              </a:ext>
            </a:extLst>
          </p:cNvPr>
          <p:cNvSpPr>
            <a:spLocks noGrp="1"/>
          </p:cNvSpPr>
          <p:nvPr/>
        </p:nvSpPr>
        <p:spPr>
          <a:xfrm>
            <a:off x="179512" y="260648"/>
            <a:ext cx="8784976" cy="4608512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公教教研中心周年籌款</a:t>
            </a:r>
            <a:endParaRPr kumimoji="1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(</a:t>
            </a:r>
            <a:r>
              <a:rPr kumimoji="1" lang="zh-TW" alt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是項籌款活動已獲香港天主教教區批准</a:t>
            </a:r>
            <a:r>
              <a:rPr kumimoji="1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  <a:r>
              <a:rPr kumimoji="1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目的：發揚梵二精神，為基督天國和世界大同而努力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  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我們在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YouTube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上用兩文三語講道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因為我們主張世界大同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內容：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聖經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中國文化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更豐盛生命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天國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(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世界大同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用途：籌募本中心為香港及華人地區的福傳及培育經費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請在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教研中心網址填寫捐款人資料或下載捐款表格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2.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把捐款存入本中心戶口：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恒生銀行 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233-0-052156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或以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劃線支票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抬頭：公教教研中心有限公司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3.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將存款收條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/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劃線支票連同填妥的捐款表格郵寄至本中心</a:t>
            </a: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地址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: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香港 新界 上水鄉 興仁村 第一巷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16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號 公教教研中心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網址：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www.cirs.org.hk/support.asp </a:t>
            </a: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查詢請電：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(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852) 2336-1205</a:t>
            </a:r>
          </a:p>
          <a:p>
            <a:pPr marL="2667000" marR="0" lvl="0" indent="-2667000" algn="ctr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(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註：捐款達港幣</a:t>
            </a: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100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元或以上，憑收據可於香港本地申請免稅</a:t>
            </a: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我們一向嚴格實踐梵二精神的三結合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信仰與生活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聖經與中國文化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教會與社會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 並要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移風易俗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除支持我們的籌款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也請轉發我們的網上講道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傳播梵二的天國理想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 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給世界一個和平的機會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endParaRPr kumimoji="1" lang="zh-TW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pic>
        <p:nvPicPr>
          <p:cNvPr id="6" name="圖片 5" descr="C:\Users\user\Desktop\捐助教研及中國福傳 QRCODE.jpeg">
            <a:extLst>
              <a:ext uri="{FF2B5EF4-FFF2-40B4-BE49-F238E27FC236}">
                <a16:creationId xmlns:a16="http://schemas.microsoft.com/office/drawing/2014/main" id="{95C80023-7777-4249-99F0-417BC8A028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113" y="3645024"/>
            <a:ext cx="882650" cy="8826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11DCB780-FD75-4EDF-A432-C6C67532CDB5}"/>
              </a:ext>
            </a:extLst>
          </p:cNvPr>
          <p:cNvSpPr/>
          <p:nvPr/>
        </p:nvSpPr>
        <p:spPr>
          <a:xfrm>
            <a:off x="1157480" y="1576888"/>
            <a:ext cx="5142712" cy="2880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44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2E1C6D0-5656-4FC6-BCD5-B94EFC452E63}"/>
              </a:ext>
            </a:extLst>
          </p:cNvPr>
          <p:cNvSpPr txBox="1"/>
          <p:nvPr/>
        </p:nvSpPr>
        <p:spPr>
          <a:xfrm>
            <a:off x="7524328" y="5027692"/>
            <a:ext cx="1512168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請掃二維碼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,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填上資料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,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寄回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教研中心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22AD04A-A0A5-4631-841E-E2C4C4D93D2C}"/>
              </a:ext>
            </a:extLst>
          </p:cNvPr>
          <p:cNvSpPr txBox="1"/>
          <p:nvPr/>
        </p:nvSpPr>
        <p:spPr>
          <a:xfrm>
            <a:off x="107504" y="5013176"/>
            <a:ext cx="1512168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一切資料將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保密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華康儷中黑(P)" panose="020B0500000000000000" pitchFamily="34" charset="-120"/>
              <a:ea typeface="華康儷中黑(P)" panose="020B0500000000000000" pitchFamily="34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華康儷中黑(P)" panose="020B0500000000000000" pitchFamily="34" charset="-120"/>
                <a:ea typeface="華康儷中黑(P)" panose="020B0500000000000000" pitchFamily="34" charset="-120"/>
                <a:cs typeface="+mn-cs"/>
              </a:rPr>
              <a:t>我們善用全部捐款</a:t>
            </a:r>
          </a:p>
        </p:txBody>
      </p:sp>
    </p:spTree>
    <p:extLst>
      <p:ext uri="{BB962C8B-B14F-4D97-AF65-F5344CB8AC3E}">
        <p14:creationId xmlns:p14="http://schemas.microsoft.com/office/powerpoint/2010/main" val="1637650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3D59604-30E1-4F0E-A012-AFAA16C32E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2332"/>
            <a:ext cx="9144000" cy="645333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en-US" altLang="zh-TW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CATHOLIC INSTITUTE FOR RELIGION AND SOCIETY LTD.</a:t>
            </a:r>
            <a:endParaRPr lang="en-US" altLang="zh-TW" b="1" kern="100" dirty="0">
              <a:solidFill>
                <a:srgbClr val="0000FF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2400"/>
              </a:lnSpc>
            </a:pPr>
            <a:r>
              <a:rPr lang="en-US" altLang="zh-TW" b="1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Account No.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024-233-0-052156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Hang Seng Bank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San Fung Avenue Branch</a:t>
            </a:r>
            <a:endParaRPr lang="en-US" altLang="zh-TW" b="1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53 San Fung Avenue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Sheung Shui N.T.  HONG KONG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Name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Hang Seng Bank Ltd Head Office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Address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83 Des Voeux Road Central Hong Kong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Swift Code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HASE HKHH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Code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24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21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Acct Name: </a:t>
            </a:r>
            <a:r>
              <a:rPr lang="en-US" altLang="zh-TW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CATHOLIC INSTITUTE FOR RELIGION AND SOCIETY LTD.</a:t>
            </a:r>
            <a:endParaRPr lang="en-US" altLang="zh-TW" b="1" kern="100" dirty="0">
              <a:solidFill>
                <a:srgbClr val="0000FF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2100"/>
              </a:lnSpc>
            </a:pPr>
            <a:r>
              <a:rPr lang="en-US" altLang="zh-TW" b="1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Account No. </a:t>
            </a:r>
            <a:r>
              <a:rPr lang="en-US" altLang="zh-TW" b="1" u="sng" kern="100" dirty="0">
                <a:solidFill>
                  <a:srgbClr val="FF00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024-233-0-052156</a:t>
            </a:r>
            <a:endParaRPr lang="zh-TW" altLang="zh-TW" b="1" kern="100" dirty="0">
              <a:solidFill>
                <a:srgbClr val="9900CC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 Catholic Institute for Religion and Society Limited</a:t>
            </a:r>
            <a:endParaRPr lang="en-US" altLang="zh-TW" sz="2000" b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266700" algn="l">
              <a:lnSpc>
                <a:spcPct val="100000"/>
              </a:lnSpc>
              <a:spcBef>
                <a:spcPts val="1200"/>
              </a:spcBef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Our Address: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0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16, 1st Lane, Hing Yan Tsuen, Sheung Shui Village,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0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New Territories, Hong Kong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b="1" kern="100" dirty="0">
                <a:solidFill>
                  <a:srgbClr val="FF00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Our Website:</a:t>
            </a:r>
            <a:r>
              <a:rPr lang="en-US" altLang="zh-TW" b="1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www.cirs.org.</a:t>
            </a:r>
            <a:r>
              <a:rPr lang="en-US" altLang="zh-TW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hk/support.asp </a:t>
            </a:r>
          </a:p>
          <a:p>
            <a:pPr marL="177800">
              <a:lnSpc>
                <a:spcPts val="2400"/>
              </a:lnSpc>
              <a:spcBef>
                <a:spcPts val="1200"/>
              </a:spcBef>
            </a:pPr>
            <a:r>
              <a:rPr lang="en-US" altLang="zh-TW" b="1" kern="100" dirty="0">
                <a:solidFill>
                  <a:srgbClr val="0000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For enquires please contact us:</a:t>
            </a:r>
          </a:p>
          <a:p>
            <a:pPr marL="177800">
              <a:lnSpc>
                <a:spcPts val="2400"/>
              </a:lnSpc>
              <a:spcBef>
                <a:spcPts val="0"/>
              </a:spcBef>
            </a:pPr>
            <a:r>
              <a:rPr lang="en-US" altLang="zh-TW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Tel: (852)23361205 / Email: cirshk@netvigator.com</a:t>
            </a:r>
            <a:endParaRPr lang="zh-TW" altLang="zh-TW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6876256" y="980728"/>
            <a:ext cx="1751286" cy="1170257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1800" b="1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Fund Raising</a:t>
            </a:r>
          </a:p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Approved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 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by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 </a:t>
            </a:r>
            <a:endParaRPr kumimoji="1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HK Catholic Diocese</a:t>
            </a:r>
            <a:endParaRPr kumimoji="1" lang="zh-HK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4" name="圖片 3" descr="C:\Users\user\Desktop\捐助教研及中國福傳 QRCODE.jpeg">
            <a:extLst>
              <a:ext uri="{FF2B5EF4-FFF2-40B4-BE49-F238E27FC236}">
                <a16:creationId xmlns:a16="http://schemas.microsoft.com/office/drawing/2014/main" id="{695B604F-A95D-467B-85A2-52EFE7D1AD1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797152"/>
            <a:ext cx="882650" cy="882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8515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41484"/>
            <a:ext cx="9108504" cy="6375032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恭讀厄則克耳先知書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37:12-14</a:t>
            </a:r>
          </a:p>
          <a:p>
            <a:pPr marL="0" indent="0" algn="just" eaLnBrk="1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吾主上主這樣說：「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看，我要親自打開你們的墳墓；我的百姓，我要從你們的墳墓中，把你們領出來，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引你們進入以色列地域。我的百姓！當我打開你們的墳墓，把你們從墳墓領出來的時候，你們便承認我是上主。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我要把我的神注入你們內，使你們復活，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叫你們安居在你們的地域；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5B70573-9301-479F-A383-A44F618FAF44}"/>
              </a:ext>
            </a:extLst>
          </p:cNvPr>
          <p:cNvSpPr txBox="1"/>
          <p:nvPr/>
        </p:nvSpPr>
        <p:spPr>
          <a:xfrm>
            <a:off x="7596336" y="6196972"/>
            <a:ext cx="1216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D7995243-ED63-42D9-9AD1-07D41F4C5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四旬期甲年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今年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讀經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其中有三篇福音十分特別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即第三主日的「撒瑪黎雅婦人與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活水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第四主日的「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胎生瞎子復明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和第五主日的「拉匝祿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死人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復活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During this Year A of the Lenten season, three Gospel passages are particularly striking. They are the story of “the Samaritan Woman and the </a:t>
            </a:r>
            <a:r>
              <a:rPr lang="en-US" altLang="zh-TW" sz="3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Living Water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on the Third Sunday, “the Man </a:t>
            </a:r>
            <a:r>
              <a:rPr lang="en-US" altLang="zh-TW" sz="3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Born Blind Given Sight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on the Fourth Sunday, and “the </a:t>
            </a:r>
            <a:r>
              <a:rPr lang="en-US" altLang="zh-TW" sz="3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Raising of Lazarus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on the Fifth Sunday.</a:t>
            </a:r>
            <a:endParaRPr lang="zh-HK" altLang="en-US" sz="38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078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D7995243-ED63-42D9-9AD1-07D41F4C5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這三篇福音和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入門聖事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都有直接關係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所以教會容許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如當年有人領洗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在彌撒中可以</a:t>
            </a:r>
            <a:r>
              <a:rPr lang="zh-HK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選讀甲年這三篇福音</a:t>
            </a:r>
            <a:r>
              <a:rPr lang="en-US" altLang="zh-HK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取代乙年和丙年專有的福音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These three Gospels are directly connected to the Sacraments of 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Initiation</a:t>
            </a: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Baptism, Confirmation, and Eucharist</a:t>
            </a: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 Therefore, the Church permits that in years when there are candidates to be baptized, these three Gospels from Year A may be used at Mass, </a:t>
            </a:r>
            <a:r>
              <a:rPr lang="en-US" altLang="zh-TW" sz="36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replacing the specific Gospels designated for Year B and Year C</a:t>
            </a: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(The other two readings for those Sundays remain as assigned.)</a:t>
            </a:r>
            <a:endParaRPr lang="en-US" altLang="zh-HK" sz="3600" spc="-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3725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D7995243-ED63-42D9-9AD1-07D41F4C5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領受入門聖事的人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第一是領受了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營養靈性生命的活水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第二是使人的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眼睛能看清一切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達到</a:t>
            </a:r>
            <a:r>
              <a:rPr lang="zh-HK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深</a:t>
            </a:r>
            <a:r>
              <a:rPr lang="en-US" altLang="zh-HK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通</a:t>
            </a:r>
            <a:r>
              <a:rPr lang="en-US" altLang="zh-HK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廣</a:t>
            </a:r>
            <a:r>
              <a:rPr lang="en-US" altLang="zh-HK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遠</a:t>
            </a:r>
            <a:r>
              <a:rPr lang="en-US" altLang="zh-HK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透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的境界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更重要是當下就可以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重生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獲得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由今生開始直至來世的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永遠不死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100"/>
              </a:lnSpc>
              <a:spcBef>
                <a:spcPts val="0"/>
              </a:spcBef>
            </a:pP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Those who receive the Sacraments of Initiation first receive the "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living water</a:t>
            </a: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 that nourishes their spiritual life. Second, their eyes are opened, enabling them to see everything with a new clarity—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deep, unblocked, broad, far-reaching, and penetrating</a:t>
            </a: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Most importantly, they are 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reborn</a:t>
            </a:r>
            <a:r>
              <a:rPr lang="en-US" altLang="zh-TW" sz="36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the present moment, entering into true life that begins now and extends into eternity.</a:t>
            </a:r>
            <a:endParaRPr lang="en-US" altLang="zh-HK" sz="3600" spc="-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562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D7995243-ED63-42D9-9AD1-07D41F4C5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今天特別想和大家講講厄則克耳先知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他告訴我們這生命是怎麼得來的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吾主上主這樣說</a:t>
            </a:r>
            <a:r>
              <a:rPr lang="en-US" altLang="zh-HK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「看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我要親自打開你們的墳墓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我的百姓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我要從你們的墳墓中</a:t>
            </a:r>
            <a:r>
              <a:rPr lang="en-US" altLang="zh-HK" sz="3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把你們領出來</a:t>
            </a:r>
            <a:r>
              <a:rPr lang="en-US" altLang="zh-HK" sz="3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HK" sz="3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HK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引你們進入以色列地域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Today, I especially want to share with you something from the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Prophet Ezekiel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He tells us how this life is given. Thus says the Lord God: "O my people,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will open your graves and have you rise from them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bring you back to the land of Israel.</a:t>
            </a:r>
            <a:endParaRPr lang="zh-TW" altLang="zh-TW" sz="40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9170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D7995243-ED63-42D9-9AD1-07D41F4C5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9" y="152636"/>
            <a:ext cx="9144000" cy="6552728"/>
          </a:xfrm>
        </p:spPr>
        <p:txBody>
          <a:bodyPr/>
          <a:lstStyle/>
          <a:p>
            <a:pPr>
              <a:lnSpc>
                <a:spcPts val="4400"/>
              </a:lnSpc>
              <a:spcBef>
                <a:spcPts val="0"/>
              </a:spcBef>
            </a:pP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當我打開你們的墳墓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把你們從墳墓領出來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的時候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你們便承認我是上主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我要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把我的神注入</a:t>
            </a:r>
            <a:r>
              <a:rPr lang="zh-HK" altLang="en-US" sz="3600" spc="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你們內</a:t>
            </a:r>
            <a:r>
              <a:rPr lang="en-US" altLang="zh-HK" sz="3600" spc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spc="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使你們復活</a:t>
            </a:r>
            <a:r>
              <a:rPr lang="en-US" altLang="zh-HK" sz="3600" spc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spc="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叫你們安居在你們的地域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那時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你們便要承認我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上主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言出必行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endParaRPr lang="zh-HK" altLang="en-US" sz="36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Then you shall know that I am the LORD, when I open your graves and have you rise from them, </a:t>
            </a:r>
            <a:r>
              <a:rPr lang="en-US" altLang="zh-HK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will put my spirit in you that you may live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I will settle you upon your land; thus you shall know that I am the LORD. </a:t>
            </a:r>
            <a:r>
              <a:rPr lang="en-US" altLang="zh-HK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have promised, </a:t>
            </a:r>
            <a:br>
              <a:rPr lang="en-US" altLang="zh-HK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HK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I will do it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says the LORD.”</a:t>
            </a:r>
          </a:p>
        </p:txBody>
      </p:sp>
    </p:spTree>
    <p:extLst>
      <p:ext uri="{BB962C8B-B14F-4D97-AF65-F5344CB8AC3E}">
        <p14:creationId xmlns:p14="http://schemas.microsoft.com/office/powerpoint/2010/main" val="2644149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D7995243-ED63-42D9-9AD1-07D41F4C5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4800"/>
              </a:lnSpc>
              <a:spcBef>
                <a:spcPts val="0"/>
              </a:spcBef>
            </a:pP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以民的歷史十分悲慘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他們多次被奴役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充軍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整個民族陷入了絕望的境地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他們常說「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我們的骨頭乾枯了</a:t>
            </a:r>
            <a:r>
              <a:rPr lang="en-US" altLang="zh-HK" sz="3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絕望了</a:t>
            </a:r>
            <a:r>
              <a:rPr lang="en-US" altLang="zh-HK" sz="3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我們都完了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」墳墓裡的枯骨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遲早都要化作</a:t>
            </a:r>
            <a:br>
              <a:rPr lang="en-US" altLang="zh-HK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走燐飛螢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怎可能復生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38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history of the Israelites is filled with tragedy. Enslaved many times, exiled, the whole nation fell into despair. They often lamented, “</a:t>
            </a:r>
            <a:r>
              <a:rPr lang="en-US" altLang="zh-TW" sz="38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 bones are dried up, our hope is lost, and we are cut off</a:t>
            </a:r>
            <a:r>
              <a:rPr lang="en-US" altLang="zh-TW" sz="38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How could dry bones in a grave, destined to turn to dust, ever live again?</a:t>
            </a:r>
            <a:endParaRPr lang="zh-TW" altLang="zh-TW" sz="3800" spc="-1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8018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D7995243-ED63-42D9-9AD1-07D41F4C5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4000"/>
              </a:lnSpc>
              <a:spcBef>
                <a:spcPts val="0"/>
              </a:spcBef>
            </a:pPr>
            <a:r>
              <a:rPr lang="zh-TW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對我們來說,有</a:t>
            </a:r>
            <a:r>
              <a:rPr lang="zh-TW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全能的天主</a:t>
            </a:r>
            <a:r>
              <a:rPr lang="zh-TW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親自動手打開墳墓,還有</a:t>
            </a:r>
            <a:r>
              <a:rPr lang="zh-TW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聖神的大能氣息</a:t>
            </a:r>
            <a:r>
              <a:rPr lang="zh-TW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,能「一噓氣,萬物創成,使地面更新復興」.聖父聖神聯手,還有什麼辦不成的事麼?朋友!加油!</a:t>
            </a:r>
            <a:r>
              <a:rPr lang="zh-TW" altLang="zh-TW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你必可以枯骨復生!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zh-TW" sz="35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for us, we have the Almighty God who personally opens our graves, and the life-giving breath of the Holy Spirit. “Send forth your Spirit, and they shall be created, and </a:t>
            </a:r>
            <a:r>
              <a:rPr lang="en-US" altLang="zh-TW" sz="350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shall renew the face of the earth</a:t>
            </a:r>
            <a:r>
              <a:rPr lang="en-US" altLang="zh-TW" sz="35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</a:t>
            </a:r>
            <a:r>
              <a:rPr lang="en-US" altLang="zh-TW" sz="28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TW" sz="2800" spc="-15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renovabis</a:t>
            </a:r>
            <a:r>
              <a:rPr lang="en-US" altLang="zh-TW" sz="280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2800" spc="-15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faciem</a:t>
            </a:r>
            <a:r>
              <a:rPr lang="en-US" altLang="zh-TW" sz="280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terrae</a:t>
            </a:r>
            <a:r>
              <a:rPr lang="en-US" altLang="zh-TW" sz="28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TW" sz="36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TW" sz="35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God the Father and the Holy Spirit working together, what cannot be accomplished? My friends, </a:t>
            </a:r>
            <a:r>
              <a:rPr lang="en-US" altLang="zh-TW" sz="350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encouraged! add oil</a:t>
            </a:r>
            <a:r>
              <a:rPr lang="en-US" altLang="zh-TW" sz="35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”!  You, too, can experience this “</a:t>
            </a:r>
            <a:r>
              <a:rPr lang="en-US" altLang="zh-TW" sz="3500" spc="-15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resurrection from dry bones</a:t>
            </a:r>
            <a:r>
              <a:rPr lang="en-US" altLang="zh-TW" sz="35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”! </a:t>
            </a:r>
            <a:endParaRPr lang="zh-HK" altLang="en-US" sz="3500" spc="-15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6543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260945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spc="6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祝福你和你的家庭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幫助你戰勝疫情和一切困境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08504" cy="6427876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那時，你們便要承認我，上主言出必行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吾主上主的斷語。」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lv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EC99A4F9-D1D2-4BB1-B772-9A1BAAE5AF47}"/>
              </a:ext>
            </a:extLst>
          </p:cNvPr>
          <p:cNvSpPr txBox="1"/>
          <p:nvPr/>
        </p:nvSpPr>
        <p:spPr>
          <a:xfrm>
            <a:off x="2267744" y="3284984"/>
            <a:ext cx="482453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zh-TW" altLang="en-US" sz="3200" dirty="0"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</a:t>
            </a:r>
            <a:r>
              <a:rPr lang="zh-TW" altLang="en-US" sz="3200" dirty="0">
                <a:solidFill>
                  <a:srgbClr val="C0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默想聖言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9E41088-DE6E-440F-B826-13C22BF3CD5D}"/>
              </a:ext>
            </a:extLst>
          </p:cNvPr>
          <p:cNvSpPr txBox="1"/>
          <p:nvPr/>
        </p:nvSpPr>
        <p:spPr>
          <a:xfrm>
            <a:off x="7596336" y="6196972"/>
            <a:ext cx="1216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822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恭讀聖保祿宗徒致羅馬人書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8:8-11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凡隨從肉性的人，決不能得天主的歡心。至於你們，你們已不屬於肉性，而是屬於聖神，只要天主的聖神，住在你們內。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誰若沒有基督的聖神，誰就不屬於基督。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如果基督在你們內，身體固然因罪惡而死亡，但神魂卻賴正義而生活。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956376" y="6374546"/>
            <a:ext cx="6346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330652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再者，如果那使耶穌從死者中復活的聖神，住在你們內，那麼，那使基督從死者中復活的，也必要藉那住在你們內的聖神，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使你們有死的身體復活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77533" y="6096144"/>
            <a:ext cx="6346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8ACE6EB-6AA6-4372-A23C-7C6132AB1066}"/>
              </a:ext>
            </a:extLst>
          </p:cNvPr>
          <p:cNvSpPr txBox="1"/>
          <p:nvPr/>
        </p:nvSpPr>
        <p:spPr>
          <a:xfrm>
            <a:off x="1403648" y="4849996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</a:t>
            </a:r>
            <a:r>
              <a:rPr lang="zh-TW" altLang="en-US" sz="2800" dirty="0">
                <a:solidFill>
                  <a:srgbClr val="C0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默想上主今天向</a:t>
            </a:r>
            <a:r>
              <a:rPr lang="zh-TW" altLang="en-US" sz="3200" dirty="0">
                <a:solidFill>
                  <a:srgbClr val="0000FF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2800" dirty="0">
                <a:solidFill>
                  <a:srgbClr val="C0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077403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恭讀聖若望福音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11:3-7,17,20-27,33-45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那時候，拉匝祿的兩個姊妹，便派人到耶穌那裡，說：「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主啊，你所愛的人病了！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」耶穌聽了，便說：「這病不至於死，只是為彰顯天主的光榮，並為叫天主子因此受光榮。」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耶穌素來疼愛瑪爾大及她的妹妹和拉匝祿。當耶穌聽說拉匝祿病了，仍在原地逗留了兩天。此後，耶穌對門徒說：「我們再到猶太去吧！」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914849" y="6280831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1/6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552728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耶穌一到了伯達尼，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得知拉匝祿在墳墓裡，已經四天了。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瑪爾大一聽說耶穌來了，便去迎接他；瑪利亞仍坐在家裡。瑪爾大對耶穌說：「主！如果你在這裡，我的兄弟決不會死！就是現在，我也知道：你無論向天主求什麼，天主必要賜給你。」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耶穌對瑪爾大說：「你的兄弟必定要復活。」瑪爾大說：「我知道在末日復活時，他必要復活。」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914849" y="639192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2/6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573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72360"/>
            <a:ext cx="9107488" cy="6418940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耶穌對瑪爾大說：「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我就是復活，就是生命；信從我的，即使死了，仍要活著；凡活著而信從我的人，必永遠不死。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信麼？」瑪爾大回答說：「是的，主，我信你是默西亞，天主子，要來到世界上的那一位。」耶穌心神感傷，難過起來，於是說：「你們把他安放在那裡？」他們回答說：「主，你來，看吧！」耶穌哭了。於是猶太人說：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70377" y="6285530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3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/6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3311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216024"/>
            <a:ext cx="9107488" cy="6503944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「看，他多麼愛他啊！」其中有些人說：「他既開了瞎子的眼睛，難道不能使這人不死麼？」耶穌心中又感傷起來，來到墳墓前。這墳墓是個洞穴，前面有一塊石頭堵著。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耶穌說：「挪開這塊石頭！」死者的姐姐瑪爾大向耶穌說：「主！已經臭了，因為已經四天了。」耶穌對瑪爾大說：「我不是告訴過你：如果你信，就會看到天主的光榮嗎？」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901343" y="6319858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4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/6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355925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31062</TotalTime>
  <Words>2989</Words>
  <Application>Microsoft Office PowerPoint</Application>
  <PresentationFormat>如螢幕大小 (4:3)</PresentationFormat>
  <Paragraphs>143</Paragraphs>
  <Slides>27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27</vt:i4>
      </vt:variant>
    </vt:vector>
  </HeadingPairs>
  <TitlesOfParts>
    <vt:vector size="44" baseType="lpstr">
      <vt:lpstr>華康中黑體</vt:lpstr>
      <vt:lpstr>華康中黑體(P)</vt:lpstr>
      <vt:lpstr>華康正顏楷體W7</vt:lpstr>
      <vt:lpstr>華康正顏楷體W7(P)</vt:lpstr>
      <vt:lpstr>華康儷中黑</vt:lpstr>
      <vt:lpstr>華康儷中黑(P)</vt:lpstr>
      <vt:lpstr>新細明體</vt:lpstr>
      <vt:lpstr>Arial</vt:lpstr>
      <vt:lpstr>Arial Black</vt:lpstr>
      <vt:lpstr>Calibri</vt:lpstr>
      <vt:lpstr>Calibri Light</vt:lpstr>
      <vt:lpstr>Times New Roman</vt:lpstr>
      <vt:lpstr>Wingdings</vt:lpstr>
      <vt:lpstr>預設簡報設計</vt:lpstr>
      <vt:lpstr>3_預設簡報設計</vt:lpstr>
      <vt:lpstr>15_預設簡報設計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1638</cp:revision>
  <dcterms:created xsi:type="dcterms:W3CDTF">2006-09-26T01:05:23Z</dcterms:created>
  <dcterms:modified xsi:type="dcterms:W3CDTF">2026-02-23T06:54:15Z</dcterms:modified>
</cp:coreProperties>
</file>