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7"/>
  </p:notesMasterIdLst>
  <p:handoutMasterIdLst>
    <p:handoutMasterId r:id="rId28"/>
  </p:handoutMasterIdLst>
  <p:sldIdLst>
    <p:sldId id="1974" r:id="rId4"/>
    <p:sldId id="1610" r:id="rId5"/>
    <p:sldId id="1370" r:id="rId6"/>
    <p:sldId id="1937" r:id="rId7"/>
    <p:sldId id="1612" r:id="rId8"/>
    <p:sldId id="1938" r:id="rId9"/>
    <p:sldId id="1940" r:id="rId10"/>
    <p:sldId id="1993" r:id="rId11"/>
    <p:sldId id="1876" r:id="rId12"/>
    <p:sldId id="1994" r:id="rId13"/>
    <p:sldId id="1843" r:id="rId14"/>
    <p:sldId id="1995" r:id="rId15"/>
    <p:sldId id="1996" r:id="rId16"/>
    <p:sldId id="1997" r:id="rId17"/>
    <p:sldId id="2011" r:id="rId18"/>
    <p:sldId id="2007" r:id="rId19"/>
    <p:sldId id="2008" r:id="rId20"/>
    <p:sldId id="2009" r:id="rId21"/>
    <p:sldId id="2010" r:id="rId22"/>
    <p:sldId id="2001" r:id="rId23"/>
    <p:sldId id="2002" r:id="rId24"/>
    <p:sldId id="2003" r:id="rId25"/>
    <p:sldId id="1892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0000FF"/>
    <a:srgbClr val="660066"/>
    <a:srgbClr val="9900CC"/>
    <a:srgbClr val="00CC00"/>
    <a:srgbClr val="FFFFFF"/>
    <a:srgbClr val="FF99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664" autoAdjust="0"/>
    <p:restoredTop sz="94677" autoAdjust="0"/>
  </p:normalViewPr>
  <p:slideViewPr>
    <p:cSldViewPr>
      <p:cViewPr varScale="1">
        <p:scale>
          <a:sx n="59" d="100"/>
          <a:sy n="59" d="100"/>
        </p:scale>
        <p:origin x="13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202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37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死了</a:t>
            </a:r>
            <a:r>
              <a:rPr lang="en-US" altLang="zh-TW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仍活著</a:t>
            </a:r>
            <a:endParaRPr lang="en-US" altLang="zh-TW" sz="6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則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37:12-14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羅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8:8-11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11:3-7,17,20-27,33-45)</a:t>
            </a:r>
            <a:endParaRPr lang="en-US" altLang="zh-TW" sz="2800" dirty="0">
              <a:solidFill>
                <a:schemeClr val="bg1"/>
              </a:solidFill>
              <a:highlight>
                <a:srgbClr val="FF0000"/>
              </a:highlight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死了</a:t>
            </a:r>
            <a:r>
              <a:rPr lang="en-US" altLang="zh-TW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仍活著</a:t>
            </a:r>
            <a:endParaRPr lang="en-US" altLang="zh-TW" sz="6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則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37:12-14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羅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8:8-11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11:3-7,17,20-27,33-45)</a:t>
            </a:r>
            <a:endParaRPr lang="en-US" altLang="zh-TW" sz="2800" dirty="0">
              <a:solidFill>
                <a:schemeClr val="bg1"/>
              </a:solidFill>
              <a:highlight>
                <a:srgbClr val="FF0000"/>
              </a:highlight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203048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838619EE-EC1E-471A-A020-E45E4CC7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親自打開你們的墳墓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我要從你們的墳墓中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把你們領出來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我要把我的神注入你們內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使你們復活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凡隨從肉性的人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決不能得天主的歡心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你們已不屬於肉性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屬於聖神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你所愛的人病了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拉匝祿在墳墓裡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已經四天了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我就是復活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信從我的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即使死了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仍要活著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凡活著而信從我的人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必永遠不死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l"/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0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838619EE-EC1E-471A-A020-E45E4CC7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親自打開你們的墳墓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我要從你們的墳墓中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把你們領出來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我要把我的神注入你們內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使你們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復活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有一種死亡叫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心死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有一種罪叫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死罪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蘇聯壓著東歐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nothingness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什麼都不能做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忽然冒出 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somethingness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可做一點點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b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天主親自打開墳墓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蘇聯解體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5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I am OK, You are OK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我好你也好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)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你信嗎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?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見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20221016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常年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主日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可以失望不可絕望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zh-HK" altLang="en-US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838619EE-EC1E-471A-A020-E45E4CC7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凡隨從肉性的人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決不能得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天主的歡心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你們已不屬於肉性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屬於聖神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誰若沒有基督的聖神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誰就不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屬於基督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使你們有死的身體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復活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屬於聖神</a:t>
            </a:r>
            <a:r>
              <a:rPr lang="en-US" altLang="zh-TW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屬於基督</a:t>
            </a:r>
            <a:r>
              <a:rPr lang="en-US" altLang="zh-TW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屬於天主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復活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父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愛一切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：愛一切人如兄弟姊妹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基督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真人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：接受人生的一切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                     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酸甜苦辣鹹澀腥沖 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八味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聖神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聖化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：對生命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天主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歷史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世界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開放</a:t>
            </a:r>
            <a:endParaRPr lang="zh-HK" altLang="en-US" dirty="0">
              <a:solidFill>
                <a:srgbClr val="FFFF00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838619EE-EC1E-471A-A020-E45E4CC7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主啊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你所愛的人病了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拉匝祿在墳墓裡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已經四天了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我就是復活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就是生命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信從我的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即使死了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仍要活著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凡活著而信從我的人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必永遠不死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耶穌也有朋友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親密朋友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死了仍活著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匹夫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而為百世師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一言而為天下法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2.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國內一位主教問我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你為什麼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針對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神父講話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 3.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國事成不成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自有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同志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者在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4.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留下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兩文三語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貢獻普世教會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zh-HK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7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838619EE-EC1E-471A-A020-E45E4CC7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主啊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你所愛的人病了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拉匝祿在墳墓裡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已經四天了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我就是復活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就是生命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信從我的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即使死了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仍要活著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凡活著而信從我的人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必永遠不死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耶穌也有朋友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親密朋友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死了仍活著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匹夫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而為百世師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一言而為天下法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2.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國內一位主教問我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你為什麼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針對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神父講話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 3.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國事成不成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自有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同志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者在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4.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留下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兩文三語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貢獻普世教會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zh-HK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66013E-198C-4674-A270-22C67DDBEEE9}"/>
              </a:ext>
            </a:extLst>
          </p:cNvPr>
          <p:cNvSpPr txBox="1"/>
          <p:nvPr/>
        </p:nvSpPr>
        <p:spPr>
          <a:xfrm rot="21070962">
            <a:off x="638582" y="1265355"/>
            <a:ext cx="7895319" cy="178510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2800" dirty="0">
              <a:solidFill>
                <a:schemeClr val="bg1"/>
              </a:solidFill>
              <a:latin typeface="華康抖抖體W5(P)" panose="040B0500000000000000" pitchFamily="82" charset="-120"/>
              <a:ea typeface="華康抖抖體W5(P)" panose="040B0500000000000000" pitchFamily="82" charset="-120"/>
            </a:endParaRPr>
          </a:p>
          <a:p>
            <a:pPr algn="ctr"/>
            <a:r>
              <a:rPr lang="zh-TW" altLang="en-US" sz="2800" dirty="0">
                <a:solidFill>
                  <a:schemeClr val="bg1"/>
                </a:solidFill>
                <a:latin typeface="華康抖抖體W5(P)" panose="040B0500000000000000" pitchFamily="82" charset="-120"/>
                <a:ea typeface="華康抖抖體W5(P)" panose="040B0500000000000000" pitchFamily="82" charset="-120"/>
              </a:rPr>
              <a:t> </a:t>
            </a:r>
            <a:r>
              <a:rPr lang="zh-TW" altLang="en-US" sz="5400" dirty="0">
                <a:solidFill>
                  <a:schemeClr val="bg1"/>
                </a:solidFill>
                <a:latin typeface="華康抖抖體W5(P)" panose="040B0500000000000000" pitchFamily="82" charset="-120"/>
                <a:ea typeface="華康抖抖體W5(P)" panose="040B0500000000000000" pitchFamily="82" charset="-120"/>
              </a:rPr>
              <a:t>請支持我們的週年籌款！</a:t>
            </a:r>
            <a:endParaRPr lang="en-US" altLang="zh-TW" sz="5400" dirty="0">
              <a:solidFill>
                <a:schemeClr val="bg1"/>
              </a:solidFill>
              <a:latin typeface="華康抖抖體W5(P)" panose="040B0500000000000000" pitchFamily="82" charset="-120"/>
              <a:ea typeface="華康抖抖體W5(P)" panose="040B0500000000000000" pitchFamily="82" charset="-120"/>
            </a:endParaRPr>
          </a:p>
          <a:p>
            <a:pPr algn="ctr"/>
            <a:endParaRPr lang="zh-TW" altLang="en-US" sz="2800" dirty="0">
              <a:solidFill>
                <a:schemeClr val="bg1"/>
              </a:solidFill>
              <a:latin typeface="華康抖抖體W5(P)" panose="040B0500000000000000" pitchFamily="82" charset="-120"/>
              <a:ea typeface="華康抖抖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423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四旬期甲年讀經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其中有三篇福音十分特別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即第三主日的「撒瑪黎雅婦人與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活水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第四主日的「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胎生瞎子復明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和第五主日的「拉匝祿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復活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 the Year A Reading of the Lenten season, three Gospel passages are particularly compelling. They are “the Samaritan woman and the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Living Water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” on the third Sunday of Lent; “the man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born blind who sees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” on the fourth Sunday, as well as the “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Resurrection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of Lazarus” on the fifth Sunday.</a:t>
            </a:r>
            <a:endParaRPr lang="zh-HK" altLang="en-US" sz="36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07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這三篇福音和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入門聖事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都有直接關係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所以教會容許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如當年有人領洗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在彌撒中可以選讀甲年這三篇福音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取代乙年和丙年專有的福音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These three Gospel readings are directly related to the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Sacrament of Initiation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Hence, if there are people going to be baptized that year, the Church gives special permission to substitute the specific readings for Years B and C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with these three readings from Year A.</a:t>
            </a:r>
          </a:p>
        </p:txBody>
      </p:sp>
    </p:spTree>
    <p:extLst>
      <p:ext uri="{BB962C8B-B14F-4D97-AF65-F5344CB8AC3E}">
        <p14:creationId xmlns:p14="http://schemas.microsoft.com/office/powerpoint/2010/main" val="592372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領受入門聖事的人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第一是領受了營養靈性生命的「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活水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第二是使人的眼睛能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看清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一切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達到深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通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廣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遠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透的境界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更重要是當下就可以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重生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獲得永遠不死的真生命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person receiving Baptism first receives a “living water” that nourishes spiritually. Second, his eyes are opened, bringing sight to a new clarity that is deep, unobstructed, broad, far-reaching and penetrating. Third and most importantly, he is immediately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REBORN to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 immortal and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3534562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今天特別想和大家講講厄則克耳先知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他告訴我們這生命是怎麼得來的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吾主上主這樣說：「看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親自打開你們的墳墓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我的百姓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我要從你們的墳墓中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把你們領出來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引你們進入以色列地域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Today, I particularly want to talk to you about the Prophet Ezekiel. Ezekiel told us how the new life will come about. Thus, says the Lord GOD: “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 will open your graves 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have you rise from them, and bring you back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the land of Israel.”</a:t>
            </a:r>
          </a:p>
        </p:txBody>
      </p:sp>
    </p:spTree>
    <p:extLst>
      <p:ext uri="{BB962C8B-B14F-4D97-AF65-F5344CB8AC3E}">
        <p14:creationId xmlns:p14="http://schemas.microsoft.com/office/powerpoint/2010/main" val="402951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08504" cy="674136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恭讀厄則克耳先知書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37:12-14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吾主上主這樣說：「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看，我要親自打開你們的墳墓；我的百姓，我要從你們的墳墓中，把你們領出來，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引你們進入以色列地域。我的百姓！當我打開你們的墳墓，把你們從墳墓領出來的時候，你們便承認我是上主。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我要把我的神注入你們內，使你們復活，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叫你們安居在你們的地域；那時，你們便要承認我，上主言出必行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吾主上主的斷語。」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17917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當我打開你們的墳墓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把你們從墳墓領出來的時候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你們便承認我是上主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我要把我的神注入你們內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使你們復活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叫你們安居在你們的地域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那時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你們便要承認我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上主言出必行</a:t>
            </a: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“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Then you shall know that I am the LORD, when I open your graves and have you rise from them,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 will put my spirit in you that you may live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and I will settle you upon your land;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thus you shall know that I am the LORD. I have promised, and I will do it, says the LORD.”</a:t>
            </a:r>
          </a:p>
        </p:txBody>
      </p:sp>
    </p:spTree>
    <p:extLst>
      <p:ext uri="{BB962C8B-B14F-4D97-AF65-F5344CB8AC3E}">
        <p14:creationId xmlns:p14="http://schemas.microsoft.com/office/powerpoint/2010/main" val="264414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以民的歷史十分悲慘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他們多次被奴役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充軍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整個民族陷入了絕望的境地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他們常說「</a:t>
            </a:r>
            <a:r>
              <a:rPr lang="zh-HK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我們的骨頭乾枯了</a:t>
            </a:r>
            <a:r>
              <a:rPr lang="en-US" altLang="zh-HK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絕望了</a:t>
            </a:r>
            <a:r>
              <a:rPr lang="en-US" altLang="zh-HK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我們都完了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墳墓裡的枯骨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遲早都要化作走燐飛螢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HK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怎可能復生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history of the Israelites is one of great tragedy. They were enslaved many times, lived in exile and </a:t>
            </a:r>
            <a:r>
              <a:rPr lang="en-US" altLang="zh-HK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despair as a nation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They often said “Our bones are dried up, our hope is lost, and we are cut off." So, if our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emaciated</a:t>
            </a:r>
            <a:r>
              <a:rPr lang="en-US" altLang="zh-HK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枯瘦</a:t>
            </a:r>
            <a:r>
              <a:rPr lang="en-US" altLang="zh-TW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altLang="zh-HK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bones in the grave become fireflies, how are we to resurrect?</a:t>
            </a:r>
          </a:p>
        </p:txBody>
      </p:sp>
    </p:spTree>
    <p:extLst>
      <p:ext uri="{BB962C8B-B14F-4D97-AF65-F5344CB8AC3E}">
        <p14:creationId xmlns:p14="http://schemas.microsoft.com/office/powerpoint/2010/main" val="56880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D7995243-ED63-42D9-9AD1-07D41F4C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對我們來說,有全能的天主親自動手打開墳墓,還有聖神的大能氣息,能「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一噓氣,萬物創成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,使地面更新復興」.</a:t>
            </a:r>
            <a:endParaRPr lang="en-US" altLang="zh-TW" sz="36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聖父聖神聯手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,還有什麼辦不成的事麼?</a:t>
            </a:r>
            <a:endParaRPr lang="en-US" altLang="zh-TW" sz="36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朋友!加油!</a:t>
            </a:r>
            <a:r>
              <a:rPr lang="zh-TW" altLang="zh-TW" sz="360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你必可以「枯骨復生」!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As for us, we have the 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almighty God 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who will personally open our graves, and the 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Holy Spirit 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who will breathe life into them:“When you send forth your Spirit, they are created, and 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you renew the face of the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”. With the Father and Holy Spirit working together, what cannot be done? My friends, keep going. </a:t>
            </a:r>
            <a:endParaRPr lang="en-US" altLang="zh-TW" sz="36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Your dried bones will be restored to life!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*</a:t>
            </a:r>
            <a:r>
              <a:rPr lang="en-US" altLang="zh-TW" sz="2000" dirty="0">
                <a:effectLst/>
                <a:latin typeface="+mn-ea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effectLst/>
                <a:latin typeface="+mn-ea"/>
                <a:cs typeface="Calibri" panose="020F0502020204030204" pitchFamily="34" charset="0"/>
              </a:rPr>
              <a:t>留贊推</a:t>
            </a:r>
            <a:r>
              <a:rPr lang="en-US" altLang="zh-TW" sz="2000" dirty="0">
                <a:effectLst/>
                <a:latin typeface="+mn-ea"/>
                <a:cs typeface="Calibri" panose="020F0502020204030204" pitchFamily="34" charset="0"/>
              </a:rPr>
              <a:t>)</a:t>
            </a:r>
            <a:endParaRPr lang="zh-HK" altLang="en-US" sz="2000" dirty="0">
              <a:latin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54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8:8-11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凡隨從肉性的人，決不能得天主的歡心。至於你們，你們已不屬於肉性，而是屬於聖神，只要天主的聖神，住在你們內。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誰若沒有基督的聖神，誰就不屬於基督。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如果基督在你們內，身體固然因罪惡而死亡，但神魂卻賴正義而生活。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77533" y="6096144"/>
            <a:ext cx="6346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再者，如果那使耶穌從死者中復活者的聖神，住在你們內，那麼，那使基督從死者中復活的，也必要藉那住在你們內的聖神，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使你們有死的身體復活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77533" y="6096144"/>
            <a:ext cx="6346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40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11:3-7,17,20-27,33-45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那時候，拉匝祿的兩個姊妹，便派人到耶穌那裡，說：「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主啊，你所愛的人病了！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」耶穌聽了，便說：「這病不至於死，只是為彰顯天主的光榮，並為叫天主子因此受光榮。」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耶穌素來疼愛瑪爾大及她的妹妹和拉匝祿。當耶穌聽說拉匝祿病了，仍在原地逗留了兩天。此後，耶穌對門徒說：「我們再到猶太去吧！」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92674" y="6457890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1/5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耶穌一到了伯達尼，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得知拉匝祿在墳墓裡，已經四天了。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瑪爾大一聽說耶穌來了，便去迎接他；瑪利亞仍坐在家裡。瑪爾大對耶穌說：「主！如果你在這裡，我的兄弟決不會死！就是現在，我也知道：你無論向天主求什麼，天主必要賜給你。」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耶穌對瑪爾大說：「你的兄弟必定要復活。」瑪爾大說：「我知道在末日復活時，他必要復活。」耶穌對瑪爾大說：「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我就是復活，就是生命；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2400" y="63066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2/5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57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信從我的，即使死了，仍要活著；凡活著而信從我的人，必永遠不死。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你信麼？」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爾大回答說：「是的，主，我信你是默西亞，天主子，要來到世界上的那一位。」耶穌心神感傷，難過起來，於是說：「你們把他安放在那裡？」他們回答說：「主，你來，看吧！」耶穌哭了。於是猶太人說：「看，他多麼愛他啊！」其中有些人說：「他既開了瞎子的眼睛，難道不能使這人不死麼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2400" y="63066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3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/5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31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耶穌心中又感傷起來，來到墳墓前。這墳墓是個洞穴，前面有一塊石頭堵著。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耶穌說：「挪開這塊石頭！」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死者的姐姐瑪爾大向耶穌說：「主！已經臭了，因為已經四天了。」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耶穌對瑪爾大說：「我不是告訴過你：如果你信，就會看到天主的光榮嗎？」他們便挪開了石頭。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耶穌舉目向上，說：「父啊！我感謝你，因為你俯聽了我。我本來知道你常常俯聽我，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2400" y="63066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4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/5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35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我說這話，是為了四周站立的群眾，好叫他們相信，是你派遣了我。」說完這話，便大聲喊說：「拉匝祿！出來吧！」死者便出來了，腳和手都纏著布條，面上還蒙著汗巾。耶穌向他們說：「解開他，讓他行走吧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那些來到瑪利亞那裡的猶太人，一看到耶穌所行的事，就有許多人相信了他。</a:t>
            </a:r>
            <a:r>
              <a:rPr lang="en-US" altLang="zh-HK" sz="3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2400" y="63066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5/5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30170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30290</TotalTime>
  <Words>2454</Words>
  <Application>Microsoft Office PowerPoint</Application>
  <PresentationFormat>如螢幕大小 (4:3)</PresentationFormat>
  <Paragraphs>112</Paragraphs>
  <Slides>23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7" baseType="lpstr">
      <vt:lpstr>華康中黑體</vt:lpstr>
      <vt:lpstr>華康中黑體(P)</vt:lpstr>
      <vt:lpstr>華康正顏楷體W7</vt:lpstr>
      <vt:lpstr>華康抖抖體W5(P)</vt:lpstr>
      <vt:lpstr>華康粗黑體</vt:lpstr>
      <vt:lpstr>華康儷中黑</vt:lpstr>
      <vt:lpstr>新細明體</vt:lpstr>
      <vt:lpstr>Arial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1615</cp:revision>
  <dcterms:created xsi:type="dcterms:W3CDTF">2006-09-26T01:05:23Z</dcterms:created>
  <dcterms:modified xsi:type="dcterms:W3CDTF">2023-03-20T02:45:44Z</dcterms:modified>
</cp:coreProperties>
</file>